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0"/>
  </p:notesMasterIdLst>
  <p:handoutMasterIdLst>
    <p:handoutMasterId r:id="rId41"/>
  </p:handoutMasterIdLst>
  <p:sldIdLst>
    <p:sldId id="341" r:id="rId2"/>
    <p:sldId id="420" r:id="rId3"/>
    <p:sldId id="257" r:id="rId4"/>
    <p:sldId id="342" r:id="rId5"/>
    <p:sldId id="343" r:id="rId6"/>
    <p:sldId id="347" r:id="rId7"/>
    <p:sldId id="346" r:id="rId8"/>
    <p:sldId id="348" r:id="rId9"/>
    <p:sldId id="349" r:id="rId10"/>
    <p:sldId id="350" r:id="rId11"/>
    <p:sldId id="352" r:id="rId12"/>
    <p:sldId id="421" r:id="rId13"/>
    <p:sldId id="354" r:id="rId14"/>
    <p:sldId id="355" r:id="rId15"/>
    <p:sldId id="358" r:id="rId16"/>
    <p:sldId id="363" r:id="rId17"/>
    <p:sldId id="364" r:id="rId18"/>
    <p:sldId id="416" r:id="rId19"/>
    <p:sldId id="417" r:id="rId20"/>
    <p:sldId id="425" r:id="rId21"/>
    <p:sldId id="379" r:id="rId22"/>
    <p:sldId id="382" r:id="rId23"/>
    <p:sldId id="387" r:id="rId24"/>
    <p:sldId id="413" r:id="rId25"/>
    <p:sldId id="380" r:id="rId26"/>
    <p:sldId id="426" r:id="rId27"/>
    <p:sldId id="532" r:id="rId28"/>
    <p:sldId id="533" r:id="rId29"/>
    <p:sldId id="367" r:id="rId30"/>
    <p:sldId id="368" r:id="rId31"/>
    <p:sldId id="424" r:id="rId32"/>
    <p:sldId id="339" r:id="rId33"/>
    <p:sldId id="288" r:id="rId34"/>
    <p:sldId id="289" r:id="rId35"/>
    <p:sldId id="314" r:id="rId36"/>
    <p:sldId id="422" r:id="rId37"/>
    <p:sldId id="423" r:id="rId38"/>
    <p:sldId id="534" r:id="rId39"/>
  </p:sldIdLst>
  <p:sldSz cx="18288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D5A1"/>
    <a:srgbClr val="1C232D"/>
    <a:srgbClr val="172845"/>
    <a:srgbClr val="5D74E3"/>
    <a:srgbClr val="E7182C"/>
    <a:srgbClr val="000000"/>
    <a:srgbClr val="EEA616"/>
    <a:srgbClr val="211AAB"/>
    <a:srgbClr val="0069B8"/>
    <a:srgbClr val="0592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6357" autoAdjust="0"/>
  </p:normalViewPr>
  <p:slideViewPr>
    <p:cSldViewPr snapToGrid="0">
      <p:cViewPr>
        <p:scale>
          <a:sx n="66" d="100"/>
          <a:sy n="66" d="100"/>
        </p:scale>
        <p:origin x="786" y="378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FDA9AA-55EE-9861-FE1E-B8FE19241A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A3F7DC-A776-2C1A-2846-41402C52D6B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89E29-8DDA-4450-A40A-0D661AEBB1B0}" type="datetimeFigureOut">
              <a:rPr lang="en-ID" smtClean="0"/>
              <a:t>21/12/2022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4A4D65-0A25-287E-D1D4-DDD73954FA3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5E37FA-48C8-861F-90B6-CCE0194012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D2893-3548-4D96-83D6-DC3A38DE8D1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41096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3E1C9-8602-488A-8A48-4962630771B9}" type="datetimeFigureOut">
              <a:rPr lang="en-ID" smtClean="0"/>
              <a:t>21/12/2022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5D522-41AD-4EC1-933C-60593406D20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6509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05D522-41AD-4EC1-933C-60593406D201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76918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542B8-0205-4AF0-B1F4-C01EC1D9B32A}" type="slidenum">
              <a:rPr lang="id-ID" smtClean="0"/>
              <a:t>32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0981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542B8-0205-4AF0-B1F4-C01EC1D9B32A}" type="slidenum">
              <a:rPr lang="id-ID" smtClean="0"/>
              <a:t>33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49337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542B8-0205-4AF0-B1F4-C01EC1D9B32A}" type="slidenum">
              <a:rPr lang="id-ID" smtClean="0"/>
              <a:t>34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90506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542B8-0205-4AF0-B1F4-C01EC1D9B32A}" type="slidenum">
              <a:rPr lang="id-ID" smtClean="0"/>
              <a:t>35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5212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C358791-EF33-4F46-9EFF-CF93268DB9E3}"/>
              </a:ext>
            </a:extLst>
          </p:cNvPr>
          <p:cNvSpPr/>
          <p:nvPr userDrawn="1"/>
        </p:nvSpPr>
        <p:spPr>
          <a:xfrm rot="16200000">
            <a:off x="10914703" y="1331226"/>
            <a:ext cx="6669394" cy="6669394"/>
          </a:xfrm>
          <a:custGeom>
            <a:avLst/>
            <a:gdLst>
              <a:gd name="connsiteX0" fmla="*/ 6997700 w 6997700"/>
              <a:gd name="connsiteY0" fmla="*/ 3498850 h 6997700"/>
              <a:gd name="connsiteX1" fmla="*/ 3498850 w 6997700"/>
              <a:gd name="connsiteY1" fmla="*/ 6997700 h 6997700"/>
              <a:gd name="connsiteX2" fmla="*/ 1 w 6997700"/>
              <a:gd name="connsiteY2" fmla="*/ 3498850 h 6997700"/>
              <a:gd name="connsiteX3" fmla="*/ 3498851 w 6997700"/>
              <a:gd name="connsiteY3" fmla="*/ 0 h 6997700"/>
              <a:gd name="connsiteX4" fmla="*/ 6997700 w 6997700"/>
              <a:gd name="connsiteY4" fmla="*/ 3498850 h 699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97700" h="6997700">
                <a:moveTo>
                  <a:pt x="6997700" y="3498850"/>
                </a:moveTo>
                <a:cubicBezTo>
                  <a:pt x="6997700" y="5431211"/>
                  <a:pt x="5431211" y="6997700"/>
                  <a:pt x="3498850" y="6997700"/>
                </a:cubicBezTo>
                <a:cubicBezTo>
                  <a:pt x="1566489" y="6997700"/>
                  <a:pt x="0" y="5431211"/>
                  <a:pt x="1" y="3498850"/>
                </a:cubicBezTo>
                <a:cubicBezTo>
                  <a:pt x="1" y="1566489"/>
                  <a:pt x="1566490" y="0"/>
                  <a:pt x="3498851" y="0"/>
                </a:cubicBezTo>
                <a:cubicBezTo>
                  <a:pt x="5431212" y="0"/>
                  <a:pt x="6997700" y="1566489"/>
                  <a:pt x="6997700" y="349885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B5D556-75B8-41BE-97B8-8B2E4CA013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12500" y="1529023"/>
            <a:ext cx="6273800" cy="6273800"/>
          </a:xfrm>
          <a:custGeom>
            <a:avLst/>
            <a:gdLst>
              <a:gd name="connsiteX0" fmla="*/ 3498850 w 6997700"/>
              <a:gd name="connsiteY0" fmla="*/ 0 h 6997700"/>
              <a:gd name="connsiteX1" fmla="*/ 6997700 w 6997700"/>
              <a:gd name="connsiteY1" fmla="*/ 3498850 h 6997700"/>
              <a:gd name="connsiteX2" fmla="*/ 3498850 w 6997700"/>
              <a:gd name="connsiteY2" fmla="*/ 6997700 h 6997700"/>
              <a:gd name="connsiteX3" fmla="*/ 0 w 6997700"/>
              <a:gd name="connsiteY3" fmla="*/ 3498850 h 6997700"/>
              <a:gd name="connsiteX4" fmla="*/ 3498850 w 6997700"/>
              <a:gd name="connsiteY4" fmla="*/ 0 h 699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97700" h="6997700">
                <a:moveTo>
                  <a:pt x="3498850" y="0"/>
                </a:moveTo>
                <a:cubicBezTo>
                  <a:pt x="5431211" y="0"/>
                  <a:pt x="6997700" y="1566489"/>
                  <a:pt x="6997700" y="3498850"/>
                </a:cubicBezTo>
                <a:cubicBezTo>
                  <a:pt x="6997700" y="5431211"/>
                  <a:pt x="5431211" y="6997700"/>
                  <a:pt x="3498850" y="6997700"/>
                </a:cubicBezTo>
                <a:cubicBezTo>
                  <a:pt x="1566489" y="6997700"/>
                  <a:pt x="0" y="5431211"/>
                  <a:pt x="0" y="3498850"/>
                </a:cubicBezTo>
                <a:cubicBezTo>
                  <a:pt x="0" y="1566489"/>
                  <a:pt x="1566489" y="0"/>
                  <a:pt x="349885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id="{4B24610D-80FF-45DF-9B4F-7F628616EE3C}"/>
              </a:ext>
            </a:extLst>
          </p:cNvPr>
          <p:cNvSpPr/>
          <p:nvPr userDrawn="1"/>
        </p:nvSpPr>
        <p:spPr>
          <a:xfrm>
            <a:off x="10644868" y="989272"/>
            <a:ext cx="7300232" cy="7300232"/>
          </a:xfrm>
          <a:prstGeom prst="blockArc">
            <a:avLst>
              <a:gd name="adj1" fmla="val 15656461"/>
              <a:gd name="adj2" fmla="val 265773"/>
              <a:gd name="adj3" fmla="val 2206"/>
            </a:avLst>
          </a:prstGeom>
          <a:gradFill flip="none" rotWithShape="1">
            <a:gsLst>
              <a:gs pos="0">
                <a:srgbClr val="0FD5A1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37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0B13E6FA-49B3-C9DD-0761-56CFFC3BA2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611428" y="-1"/>
            <a:ext cx="4905829" cy="552994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4A92E979-BFF6-C5C2-1A3D-509E9B3FF45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611428" y="6052457"/>
            <a:ext cx="4905829" cy="42345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0414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B155D55-72C5-8989-B637-5CBDD034067E}"/>
              </a:ext>
            </a:extLst>
          </p:cNvPr>
          <p:cNvSpPr/>
          <p:nvPr userDrawn="1"/>
        </p:nvSpPr>
        <p:spPr>
          <a:xfrm>
            <a:off x="6380842" y="3468914"/>
            <a:ext cx="5526312" cy="5617029"/>
          </a:xfrm>
          <a:prstGeom prst="roundRect">
            <a:avLst>
              <a:gd name="adj" fmla="val 2921"/>
            </a:avLst>
          </a:prstGeom>
          <a:gradFill>
            <a:gsLst>
              <a:gs pos="0">
                <a:srgbClr val="1C232D"/>
              </a:gs>
              <a:gs pos="100000">
                <a:srgbClr val="172845"/>
              </a:gs>
            </a:gsLst>
            <a:lin ang="13500000" scaled="1"/>
          </a:gradFill>
          <a:ln>
            <a:noFill/>
          </a:ln>
          <a:effectLst>
            <a:outerShdw blurRad="431800" dist="38100" dir="2700000" algn="tl" rotWithShape="0">
              <a:srgbClr val="0FD5A1">
                <a:alpha val="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BA6DF88-1F1B-A384-A026-F6C27F3C0D82}"/>
              </a:ext>
            </a:extLst>
          </p:cNvPr>
          <p:cNvSpPr/>
          <p:nvPr userDrawn="1"/>
        </p:nvSpPr>
        <p:spPr>
          <a:xfrm>
            <a:off x="12279083" y="3468914"/>
            <a:ext cx="5526312" cy="5617029"/>
          </a:xfrm>
          <a:prstGeom prst="roundRect">
            <a:avLst>
              <a:gd name="adj" fmla="val 2921"/>
            </a:avLst>
          </a:prstGeom>
          <a:gradFill>
            <a:gsLst>
              <a:gs pos="0">
                <a:srgbClr val="1C232D"/>
              </a:gs>
              <a:gs pos="100000">
                <a:srgbClr val="172845"/>
              </a:gs>
            </a:gsLst>
            <a:lin ang="13500000" scaled="1"/>
          </a:gradFill>
          <a:ln>
            <a:noFill/>
          </a:ln>
          <a:effectLst>
            <a:outerShdw blurRad="431800" dist="38100" dir="2700000" algn="tl" rotWithShape="0">
              <a:srgbClr val="0FD5A1">
                <a:alpha val="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7914BC9-D5CA-F913-891B-542438AE28B0}"/>
              </a:ext>
            </a:extLst>
          </p:cNvPr>
          <p:cNvSpPr/>
          <p:nvPr userDrawn="1"/>
        </p:nvSpPr>
        <p:spPr>
          <a:xfrm>
            <a:off x="482600" y="3468914"/>
            <a:ext cx="5526312" cy="5617029"/>
          </a:xfrm>
          <a:prstGeom prst="roundRect">
            <a:avLst>
              <a:gd name="adj" fmla="val 2921"/>
            </a:avLst>
          </a:prstGeom>
          <a:gradFill>
            <a:gsLst>
              <a:gs pos="0">
                <a:srgbClr val="1C232D"/>
              </a:gs>
              <a:gs pos="100000">
                <a:srgbClr val="172845"/>
              </a:gs>
            </a:gsLst>
            <a:lin ang="13500000" scaled="1"/>
          </a:gradFill>
          <a:ln>
            <a:noFill/>
          </a:ln>
          <a:effectLst>
            <a:outerShdw blurRad="431800" dist="38100" dir="2700000" algn="tl" rotWithShape="0">
              <a:srgbClr val="0FD5A1">
                <a:alpha val="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0B13E6FA-49B3-C9DD-0761-56CFFC3BA2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2600" y="3468914"/>
            <a:ext cx="5526313" cy="3947886"/>
          </a:xfrm>
          <a:prstGeom prst="round2SameRect">
            <a:avLst>
              <a:gd name="adj1" fmla="val 4251"/>
              <a:gd name="adj2" fmla="val 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B46E222F-6D49-CEF6-0F65-E8F703DDDC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0841" y="3468914"/>
            <a:ext cx="5526313" cy="3947886"/>
          </a:xfrm>
          <a:prstGeom prst="round2SameRect">
            <a:avLst>
              <a:gd name="adj1" fmla="val 4251"/>
              <a:gd name="adj2" fmla="val 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C9724D8B-DBC8-D7C3-02C2-18A1E89391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279082" y="3468914"/>
            <a:ext cx="5526313" cy="3947886"/>
          </a:xfrm>
          <a:prstGeom prst="round2SameRect">
            <a:avLst>
              <a:gd name="adj1" fmla="val 4251"/>
              <a:gd name="adj2" fmla="val 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92215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9">
            <a:extLst>
              <a:ext uri="{FF2B5EF4-FFF2-40B4-BE49-F238E27FC236}">
                <a16:creationId xmlns:a16="http://schemas.microsoft.com/office/drawing/2014/main" id="{3B045EA5-D614-453E-A4D3-4BC5D656DE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04383" y="355310"/>
            <a:ext cx="9883617" cy="9931689"/>
          </a:xfrm>
          <a:custGeom>
            <a:avLst/>
            <a:gdLst>
              <a:gd name="connsiteX0" fmla="*/ 10225877 w 10225877"/>
              <a:gd name="connsiteY0" fmla="*/ 0 h 10275613"/>
              <a:gd name="connsiteX1" fmla="*/ 10225877 w 10225877"/>
              <a:gd name="connsiteY1" fmla="*/ 10275613 h 10275613"/>
              <a:gd name="connsiteX2" fmla="*/ 2376 w 10225877"/>
              <a:gd name="connsiteY2" fmla="*/ 10275613 h 10275613"/>
              <a:gd name="connsiteX3" fmla="*/ 0 w 10225877"/>
              <a:gd name="connsiteY3" fmla="*/ 10225876 h 10275613"/>
              <a:gd name="connsiteX4" fmla="*/ 782346 w 10225877"/>
              <a:gd name="connsiteY4" fmla="*/ 8337124 h 10275613"/>
              <a:gd name="connsiteX5" fmla="*/ 8337125 w 10225877"/>
              <a:gd name="connsiteY5" fmla="*/ 782347 h 10275613"/>
              <a:gd name="connsiteX6" fmla="*/ 10225877 w 10225877"/>
              <a:gd name="connsiteY6" fmla="*/ 0 h 1027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25877" h="10275613">
                <a:moveTo>
                  <a:pt x="10225877" y="0"/>
                </a:moveTo>
                <a:lnTo>
                  <a:pt x="10225877" y="10275613"/>
                </a:lnTo>
                <a:lnTo>
                  <a:pt x="2376" y="10275613"/>
                </a:lnTo>
                <a:lnTo>
                  <a:pt x="0" y="10225876"/>
                </a:lnTo>
                <a:cubicBezTo>
                  <a:pt x="0" y="9542282"/>
                  <a:pt x="260783" y="8858688"/>
                  <a:pt x="782346" y="8337124"/>
                </a:cubicBezTo>
                <a:lnTo>
                  <a:pt x="8337125" y="782347"/>
                </a:lnTo>
                <a:cubicBezTo>
                  <a:pt x="8858689" y="260782"/>
                  <a:pt x="9542283" y="0"/>
                  <a:pt x="1022587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38336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7">
            <a:extLst>
              <a:ext uri="{FF2B5EF4-FFF2-40B4-BE49-F238E27FC236}">
                <a16:creationId xmlns:a16="http://schemas.microsoft.com/office/drawing/2014/main" id="{B0C0AA96-4584-41C9-A451-79C9F59E60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63" y="408325"/>
            <a:ext cx="9937871" cy="9878674"/>
          </a:xfrm>
          <a:custGeom>
            <a:avLst/>
            <a:gdLst>
              <a:gd name="connsiteX0" fmla="*/ 49737 w 10275039"/>
              <a:gd name="connsiteY0" fmla="*/ 0 h 10213834"/>
              <a:gd name="connsiteX1" fmla="*/ 1938490 w 10275039"/>
              <a:gd name="connsiteY1" fmla="*/ 782346 h 10213834"/>
              <a:gd name="connsiteX2" fmla="*/ 9493266 w 10275039"/>
              <a:gd name="connsiteY2" fmla="*/ 8337125 h 10213834"/>
              <a:gd name="connsiteX3" fmla="*/ 10263390 w 10275039"/>
              <a:gd name="connsiteY3" fmla="*/ 9969846 h 10213834"/>
              <a:gd name="connsiteX4" fmla="*/ 10275039 w 10275039"/>
              <a:gd name="connsiteY4" fmla="*/ 10213834 h 10213834"/>
              <a:gd name="connsiteX5" fmla="*/ 0 w 10275039"/>
              <a:gd name="connsiteY5" fmla="*/ 10213834 h 10213834"/>
              <a:gd name="connsiteX6" fmla="*/ 0 w 10275039"/>
              <a:gd name="connsiteY6" fmla="*/ 2375 h 10213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75039" h="10213834">
                <a:moveTo>
                  <a:pt x="49737" y="0"/>
                </a:moveTo>
                <a:cubicBezTo>
                  <a:pt x="733332" y="0"/>
                  <a:pt x="1416925" y="260783"/>
                  <a:pt x="1938490" y="782346"/>
                </a:cubicBezTo>
                <a:lnTo>
                  <a:pt x="9493266" y="8337125"/>
                </a:lnTo>
                <a:cubicBezTo>
                  <a:pt x="9949635" y="8793494"/>
                  <a:pt x="10206344" y="9373916"/>
                  <a:pt x="10263390" y="9969846"/>
                </a:cubicBezTo>
                <a:lnTo>
                  <a:pt x="10275039" y="10213834"/>
                </a:lnTo>
                <a:lnTo>
                  <a:pt x="0" y="10213834"/>
                </a:lnTo>
                <a:lnTo>
                  <a:pt x="0" y="237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86984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F83457C-2322-4859-B935-2AE5E85615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97920" y="-14112"/>
            <a:ext cx="9890081" cy="9867232"/>
          </a:xfrm>
          <a:custGeom>
            <a:avLst/>
            <a:gdLst>
              <a:gd name="connsiteX0" fmla="*/ 0 w 10249557"/>
              <a:gd name="connsiteY0" fmla="*/ 0 h 10225877"/>
              <a:gd name="connsiteX1" fmla="*/ 10249557 w 10249557"/>
              <a:gd name="connsiteY1" fmla="*/ 0 h 10225877"/>
              <a:gd name="connsiteX2" fmla="*/ 10249557 w 10249557"/>
              <a:gd name="connsiteY2" fmla="*/ 10224746 h 10225877"/>
              <a:gd name="connsiteX3" fmla="*/ 10225875 w 10249557"/>
              <a:gd name="connsiteY3" fmla="*/ 10225877 h 10225877"/>
              <a:gd name="connsiteX4" fmla="*/ 8337124 w 10249557"/>
              <a:gd name="connsiteY4" fmla="*/ 9443531 h 10225877"/>
              <a:gd name="connsiteX5" fmla="*/ 782347 w 10249557"/>
              <a:gd name="connsiteY5" fmla="*/ 1888753 h 10225877"/>
              <a:gd name="connsiteX6" fmla="*/ 0 w 10249557"/>
              <a:gd name="connsiteY6" fmla="*/ 0 h 1022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49557" h="10225877">
                <a:moveTo>
                  <a:pt x="0" y="0"/>
                </a:moveTo>
                <a:lnTo>
                  <a:pt x="10249557" y="0"/>
                </a:lnTo>
                <a:lnTo>
                  <a:pt x="10249557" y="10224746"/>
                </a:lnTo>
                <a:lnTo>
                  <a:pt x="10225875" y="10225877"/>
                </a:lnTo>
                <a:cubicBezTo>
                  <a:pt x="9542281" y="10225877"/>
                  <a:pt x="8858689" y="9965094"/>
                  <a:pt x="8337124" y="9443531"/>
                </a:cubicBezTo>
                <a:lnTo>
                  <a:pt x="782347" y="1888753"/>
                </a:lnTo>
                <a:cubicBezTo>
                  <a:pt x="260782" y="1367188"/>
                  <a:pt x="0" y="683594"/>
                  <a:pt x="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16383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4">
            <a:extLst>
              <a:ext uri="{FF2B5EF4-FFF2-40B4-BE49-F238E27FC236}">
                <a16:creationId xmlns:a16="http://schemas.microsoft.com/office/drawing/2014/main" id="{12931B10-E2AF-4A32-BD8F-2376A2481C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-2067"/>
            <a:ext cx="9648552" cy="9702423"/>
          </a:xfrm>
          <a:custGeom>
            <a:avLst/>
            <a:gdLst>
              <a:gd name="connsiteX0" fmla="*/ 0 w 10218195"/>
              <a:gd name="connsiteY0" fmla="*/ 0 h 10275247"/>
              <a:gd name="connsiteX1" fmla="*/ 10215820 w 10218195"/>
              <a:gd name="connsiteY1" fmla="*/ 0 h 10275247"/>
              <a:gd name="connsiteX2" fmla="*/ 10218195 w 10218195"/>
              <a:gd name="connsiteY2" fmla="*/ 49737 h 10275247"/>
              <a:gd name="connsiteX3" fmla="*/ 9435849 w 10218195"/>
              <a:gd name="connsiteY3" fmla="*/ 1938490 h 10275247"/>
              <a:gd name="connsiteX4" fmla="*/ 1881071 w 10218195"/>
              <a:gd name="connsiteY4" fmla="*/ 9493266 h 10275247"/>
              <a:gd name="connsiteX5" fmla="*/ 248349 w 10218195"/>
              <a:gd name="connsiteY5" fmla="*/ 10263390 h 10275247"/>
              <a:gd name="connsiteX6" fmla="*/ 0 w 10218195"/>
              <a:gd name="connsiteY6" fmla="*/ 10275247 h 1027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18195" h="10275247">
                <a:moveTo>
                  <a:pt x="0" y="0"/>
                </a:moveTo>
                <a:lnTo>
                  <a:pt x="10215820" y="0"/>
                </a:lnTo>
                <a:lnTo>
                  <a:pt x="10218195" y="49737"/>
                </a:lnTo>
                <a:cubicBezTo>
                  <a:pt x="10218195" y="733332"/>
                  <a:pt x="9957412" y="1416925"/>
                  <a:pt x="9435849" y="1938490"/>
                </a:cubicBezTo>
                <a:lnTo>
                  <a:pt x="1881071" y="9493266"/>
                </a:lnTo>
                <a:cubicBezTo>
                  <a:pt x="1424702" y="9949635"/>
                  <a:pt x="844279" y="10206344"/>
                  <a:pt x="248349" y="10263390"/>
                </a:cubicBezTo>
                <a:lnTo>
                  <a:pt x="0" y="10275247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50790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9B72B39-2489-8423-4F27-B2E72C448A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82628" y="3744686"/>
            <a:ext cx="3719019" cy="654231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CA76ACF-D8DB-CEC9-D514-CDEC460A51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421682" y="0"/>
            <a:ext cx="3719019" cy="571862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69911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FA997A-37B9-B51D-53DD-FC33A7164708}"/>
              </a:ext>
            </a:extLst>
          </p:cNvPr>
          <p:cNvSpPr/>
          <p:nvPr userDrawn="1"/>
        </p:nvSpPr>
        <p:spPr>
          <a:xfrm>
            <a:off x="0" y="4547506"/>
            <a:ext cx="18288000" cy="3604987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EF0BAB21-B59F-5440-7CBE-FC708FF4D9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50855" y="4310743"/>
            <a:ext cx="6386288" cy="407851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87669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8699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E366D7-C1B1-9DD5-2943-384AA317A0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4643" y="3271318"/>
            <a:ext cx="5885817" cy="411225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4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9105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271A26-7984-2495-ED31-C3E43D1805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7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398054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610F5E7-FFA4-9946-2403-2D80297E07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18570" y="1358399"/>
            <a:ext cx="7000550" cy="5206003"/>
          </a:xfrm>
          <a:custGeom>
            <a:avLst/>
            <a:gdLst>
              <a:gd name="connsiteX0" fmla="*/ 0 w 5357369"/>
              <a:gd name="connsiteY0" fmla="*/ 0 h 3984041"/>
              <a:gd name="connsiteX1" fmla="*/ 5357369 w 5357369"/>
              <a:gd name="connsiteY1" fmla="*/ 0 h 3984041"/>
              <a:gd name="connsiteX2" fmla="*/ 5357369 w 5357369"/>
              <a:gd name="connsiteY2" fmla="*/ 3984041 h 3984041"/>
              <a:gd name="connsiteX3" fmla="*/ 0 w 5357369"/>
              <a:gd name="connsiteY3" fmla="*/ 3984041 h 3984041"/>
              <a:gd name="connsiteX4" fmla="*/ 0 w 5357369"/>
              <a:gd name="connsiteY4" fmla="*/ 0 h 3984041"/>
              <a:gd name="connsiteX0" fmla="*/ 400833 w 5357369"/>
              <a:gd name="connsiteY0" fmla="*/ 613775 h 3984041"/>
              <a:gd name="connsiteX1" fmla="*/ 5357369 w 5357369"/>
              <a:gd name="connsiteY1" fmla="*/ 0 h 3984041"/>
              <a:gd name="connsiteX2" fmla="*/ 5357369 w 5357369"/>
              <a:gd name="connsiteY2" fmla="*/ 3984041 h 3984041"/>
              <a:gd name="connsiteX3" fmla="*/ 0 w 5357369"/>
              <a:gd name="connsiteY3" fmla="*/ 3984041 h 3984041"/>
              <a:gd name="connsiteX4" fmla="*/ 400833 w 5357369"/>
              <a:gd name="connsiteY4" fmla="*/ 613775 h 3984041"/>
              <a:gd name="connsiteX0" fmla="*/ 250520 w 5357369"/>
              <a:gd name="connsiteY0" fmla="*/ 801666 h 3984041"/>
              <a:gd name="connsiteX1" fmla="*/ 5357369 w 5357369"/>
              <a:gd name="connsiteY1" fmla="*/ 0 h 3984041"/>
              <a:gd name="connsiteX2" fmla="*/ 5357369 w 5357369"/>
              <a:gd name="connsiteY2" fmla="*/ 3984041 h 3984041"/>
              <a:gd name="connsiteX3" fmla="*/ 0 w 5357369"/>
              <a:gd name="connsiteY3" fmla="*/ 3984041 h 3984041"/>
              <a:gd name="connsiteX4" fmla="*/ 250520 w 5357369"/>
              <a:gd name="connsiteY4" fmla="*/ 801666 h 3984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7369" h="3984041">
                <a:moveTo>
                  <a:pt x="250520" y="801666"/>
                </a:moveTo>
                <a:lnTo>
                  <a:pt x="5357369" y="0"/>
                </a:lnTo>
                <a:lnTo>
                  <a:pt x="5357369" y="3984041"/>
                </a:lnTo>
                <a:lnTo>
                  <a:pt x="0" y="3984041"/>
                </a:lnTo>
                <a:lnTo>
                  <a:pt x="250520" y="80166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sz="4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101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3BF6EB6-261F-4736-A691-6DC448F79E79}"/>
              </a:ext>
            </a:extLst>
          </p:cNvPr>
          <p:cNvSpPr/>
          <p:nvPr userDrawn="1"/>
        </p:nvSpPr>
        <p:spPr>
          <a:xfrm>
            <a:off x="809171" y="5852889"/>
            <a:ext cx="3124204" cy="3505198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E3376BB-7FE7-48B6-8785-1F01C75B42CC}"/>
              </a:ext>
            </a:extLst>
          </p:cNvPr>
          <p:cNvSpPr/>
          <p:nvPr userDrawn="1"/>
        </p:nvSpPr>
        <p:spPr>
          <a:xfrm>
            <a:off x="4200068" y="546099"/>
            <a:ext cx="3124204" cy="3505198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B17DDC-6183-3EE3-50E9-B150B4AE08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59543" y="812800"/>
            <a:ext cx="5950857" cy="8316686"/>
          </a:xfrm>
          <a:prstGeom prst="roundRect">
            <a:avLst>
              <a:gd name="adj" fmla="val 7305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50661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>
            <a:extLst>
              <a:ext uri="{FF2B5EF4-FFF2-40B4-BE49-F238E27FC236}">
                <a16:creationId xmlns:a16="http://schemas.microsoft.com/office/drawing/2014/main" id="{B0B2878D-9483-416B-866E-BC4C26EA2C0D}"/>
              </a:ext>
            </a:extLst>
          </p:cNvPr>
          <p:cNvSpPr/>
          <p:nvPr userDrawn="1"/>
        </p:nvSpPr>
        <p:spPr>
          <a:xfrm rot="10800000">
            <a:off x="14324517" y="-3674226"/>
            <a:ext cx="7300232" cy="7300232"/>
          </a:xfrm>
          <a:prstGeom prst="blockArc">
            <a:avLst>
              <a:gd name="adj1" fmla="val 15847668"/>
              <a:gd name="adj2" fmla="val 21584106"/>
              <a:gd name="adj3" fmla="val 6769"/>
            </a:avLst>
          </a:prstGeom>
          <a:gradFill flip="none" rotWithShape="1">
            <a:gsLst>
              <a:gs pos="0">
                <a:srgbClr val="0FD5A1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271A26-7984-2495-ED31-C3E43D1805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3885" y="2162629"/>
            <a:ext cx="7300232" cy="5816600"/>
          </a:xfrm>
          <a:prstGeom prst="roundRect">
            <a:avLst>
              <a:gd name="adj" fmla="val 13495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00784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277647-03A1-422D-B207-6C62653BB454}"/>
              </a:ext>
            </a:extLst>
          </p:cNvPr>
          <p:cNvSpPr/>
          <p:nvPr userDrawn="1"/>
        </p:nvSpPr>
        <p:spPr>
          <a:xfrm>
            <a:off x="7670793" y="1260932"/>
            <a:ext cx="3124204" cy="3505198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AA94155-D0DD-492D-A86F-1F01B09FA49E}"/>
              </a:ext>
            </a:extLst>
          </p:cNvPr>
          <p:cNvSpPr/>
          <p:nvPr userDrawn="1"/>
        </p:nvSpPr>
        <p:spPr>
          <a:xfrm>
            <a:off x="14786425" y="420914"/>
            <a:ext cx="3124204" cy="3505198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6A4BF9C-9910-4D0D-B92F-8AEBAE75AB6D}"/>
              </a:ext>
            </a:extLst>
          </p:cNvPr>
          <p:cNvSpPr/>
          <p:nvPr userDrawn="1"/>
        </p:nvSpPr>
        <p:spPr>
          <a:xfrm>
            <a:off x="629553" y="4813299"/>
            <a:ext cx="3124204" cy="3505198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271A26-7984-2495-ED31-C3E43D1805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39314" y="658586"/>
            <a:ext cx="9622971" cy="3869872"/>
          </a:xfrm>
          <a:prstGeom prst="roundRect">
            <a:avLst>
              <a:gd name="adj" fmla="val 5017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6E6EEB53-39BD-45A5-9154-C3E273859B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858" y="5143500"/>
            <a:ext cx="6647542" cy="5143500"/>
          </a:xfrm>
          <a:prstGeom prst="round2SameRect">
            <a:avLst>
              <a:gd name="adj1" fmla="val 9547"/>
              <a:gd name="adj2" fmla="val 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8721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271A26-7984-2495-ED31-C3E43D1805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8914" y="827314"/>
            <a:ext cx="6545943" cy="9459686"/>
          </a:xfrm>
          <a:prstGeom prst="round2SameRect">
            <a:avLst>
              <a:gd name="adj1" fmla="val 5836"/>
              <a:gd name="adj2" fmla="val 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460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8F6F819-9C87-A73D-AA09-3E24BCACC862}"/>
              </a:ext>
            </a:extLst>
          </p:cNvPr>
          <p:cNvSpPr/>
          <p:nvPr userDrawn="1"/>
        </p:nvSpPr>
        <p:spPr>
          <a:xfrm rot="16200000">
            <a:off x="4000502" y="-4000499"/>
            <a:ext cx="10287001" cy="18287997"/>
          </a:xfrm>
          <a:prstGeom prst="rect">
            <a:avLst/>
          </a:prstGeom>
          <a:gradFill flip="none" rotWithShape="1">
            <a:gsLst>
              <a:gs pos="0">
                <a:srgbClr val="0FD5A1">
                  <a:alpha val="9000"/>
                </a:srgbClr>
              </a:gs>
              <a:gs pos="100000">
                <a:srgbClr val="172845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7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271A26-7984-2495-ED31-C3E43D1805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6" y="1892298"/>
            <a:ext cx="4688114" cy="4900387"/>
          </a:xfrm>
          <a:prstGeom prst="roundRect">
            <a:avLst>
              <a:gd name="adj" fmla="val 670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8DD6608-9A15-0F9C-D999-DF743686A6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106401" y="433614"/>
            <a:ext cx="4688114" cy="4368800"/>
          </a:xfrm>
          <a:prstGeom prst="roundRect">
            <a:avLst>
              <a:gd name="adj" fmla="val 5371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2800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8117AF9-DA65-28CB-5AF2-5B8CB9D16A3B}"/>
              </a:ext>
            </a:extLst>
          </p:cNvPr>
          <p:cNvSpPr/>
          <p:nvPr userDrawn="1"/>
        </p:nvSpPr>
        <p:spPr>
          <a:xfrm rot="16200000">
            <a:off x="8572500" y="571496"/>
            <a:ext cx="10287000" cy="9144000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700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477A6369-3F8C-632F-0ED5-9181A1C90B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9144000" cy="47171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92075">
            <a:noFill/>
          </a:ln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7197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E7093B6-A2D1-4C1D-998C-41624BFDE0FC}"/>
              </a:ext>
            </a:extLst>
          </p:cNvPr>
          <p:cNvSpPr/>
          <p:nvPr userDrawn="1"/>
        </p:nvSpPr>
        <p:spPr>
          <a:xfrm>
            <a:off x="384827" y="7731769"/>
            <a:ext cx="2185988" cy="1800493"/>
          </a:xfrm>
          <a:prstGeom prst="roundRect">
            <a:avLst>
              <a:gd name="adj" fmla="val 11615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58BC10F-7955-4E36-80AC-3E526ACE99BE}"/>
              </a:ext>
            </a:extLst>
          </p:cNvPr>
          <p:cNvSpPr/>
          <p:nvPr userDrawn="1"/>
        </p:nvSpPr>
        <p:spPr>
          <a:xfrm>
            <a:off x="384827" y="3242074"/>
            <a:ext cx="2185988" cy="1800493"/>
          </a:xfrm>
          <a:prstGeom prst="roundRect">
            <a:avLst>
              <a:gd name="adj" fmla="val 11615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0B13E6FA-49B3-C9DD-0761-56CFFC3BA2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4" y="1214437"/>
            <a:ext cx="6215062" cy="3529013"/>
          </a:xfrm>
          <a:prstGeom prst="roundRect">
            <a:avLst>
              <a:gd name="adj" fmla="val 776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5129883-2DFD-26A6-4951-A71DD6B521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4364" y="5757862"/>
            <a:ext cx="6215062" cy="3529013"/>
          </a:xfrm>
          <a:prstGeom prst="roundRect">
            <a:avLst>
              <a:gd name="adj" fmla="val 776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537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C232D"/>
            </a:gs>
            <a:gs pos="100000">
              <a:srgbClr val="172845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7D81B604-F1D3-4FBF-A967-241AE210467E}"/>
              </a:ext>
            </a:extLst>
          </p:cNvPr>
          <p:cNvSpPr/>
          <p:nvPr userDrawn="1"/>
        </p:nvSpPr>
        <p:spPr>
          <a:xfrm>
            <a:off x="5064158" y="1090872"/>
            <a:ext cx="10923328" cy="10923328"/>
          </a:xfrm>
          <a:prstGeom prst="ellipse">
            <a:avLst/>
          </a:prstGeom>
          <a:gradFill flip="none" rotWithShape="1">
            <a:gsLst>
              <a:gs pos="0">
                <a:srgbClr val="0FD5A1">
                  <a:alpha val="5000"/>
                </a:srgbClr>
              </a:gs>
              <a:gs pos="100000">
                <a:srgbClr val="1C232D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30CA968-10DB-4D0F-9119-CC1C06126FC3}"/>
              </a:ext>
            </a:extLst>
          </p:cNvPr>
          <p:cNvSpPr/>
          <p:nvPr userDrawn="1"/>
        </p:nvSpPr>
        <p:spPr>
          <a:xfrm>
            <a:off x="-1779328" y="-2636577"/>
            <a:ext cx="10923328" cy="10923328"/>
          </a:xfrm>
          <a:prstGeom prst="ellipse">
            <a:avLst/>
          </a:prstGeom>
          <a:gradFill flip="none" rotWithShape="1">
            <a:gsLst>
              <a:gs pos="0">
                <a:srgbClr val="00B0F0">
                  <a:alpha val="16000"/>
                </a:srgbClr>
              </a:gs>
              <a:gs pos="100000">
                <a:srgbClr val="1C232D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850AFF2-0DE8-484D-95EB-D55575EC70F4}"/>
              </a:ext>
            </a:extLst>
          </p:cNvPr>
          <p:cNvSpPr/>
          <p:nvPr userDrawn="1"/>
        </p:nvSpPr>
        <p:spPr>
          <a:xfrm>
            <a:off x="12183415" y="-3013949"/>
            <a:ext cx="10923328" cy="10923328"/>
          </a:xfrm>
          <a:prstGeom prst="ellipse">
            <a:avLst/>
          </a:prstGeom>
          <a:gradFill flip="none" rotWithShape="1">
            <a:gsLst>
              <a:gs pos="0">
                <a:srgbClr val="00B0F0">
                  <a:alpha val="16000"/>
                </a:srgbClr>
              </a:gs>
              <a:gs pos="100000">
                <a:srgbClr val="1C232D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346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63" r:id="rId2"/>
    <p:sldLayoutId id="2147483665" r:id="rId3"/>
    <p:sldLayoutId id="2147483666" r:id="rId4"/>
    <p:sldLayoutId id="2147483669" r:id="rId5"/>
    <p:sldLayoutId id="2147483670" r:id="rId6"/>
    <p:sldLayoutId id="2147483671" r:id="rId7"/>
    <p:sldLayoutId id="2147483672" r:id="rId8"/>
    <p:sldLayoutId id="2147483674" r:id="rId9"/>
    <p:sldLayoutId id="2147483675" r:id="rId10"/>
    <p:sldLayoutId id="2147483678" r:id="rId11"/>
    <p:sldLayoutId id="2147483681" r:id="rId12"/>
    <p:sldLayoutId id="2147483682" r:id="rId13"/>
    <p:sldLayoutId id="2147483688" r:id="rId14"/>
    <p:sldLayoutId id="2147483689" r:id="rId15"/>
    <p:sldLayoutId id="2147483683" r:id="rId16"/>
    <p:sldLayoutId id="2147483686" r:id="rId17"/>
    <p:sldLayoutId id="2147483664" r:id="rId18"/>
    <p:sldLayoutId id="2147483690" r:id="rId19"/>
    <p:sldLayoutId id="2147483691" r:id="rId20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63B4612-01C6-40C6-94FE-66CA29F6DA57}"/>
              </a:ext>
            </a:extLst>
          </p:cNvPr>
          <p:cNvSpPr txBox="1"/>
          <p:nvPr/>
        </p:nvSpPr>
        <p:spPr>
          <a:xfrm>
            <a:off x="1580975" y="3248196"/>
            <a:ext cx="795442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>
                <a:gradFill>
                  <a:gsLst>
                    <a:gs pos="0">
                      <a:srgbClr val="0FD5A1"/>
                    </a:gs>
                    <a:gs pos="100000">
                      <a:schemeClr val="bg1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VR.Games</a:t>
            </a:r>
            <a:endParaRPr lang="en-ID" sz="11500">
              <a:gradFill>
                <a:gsLst>
                  <a:gs pos="0">
                    <a:srgbClr val="0FD5A1"/>
                  </a:gs>
                  <a:gs pos="100000">
                    <a:schemeClr val="bg1"/>
                  </a:gs>
                </a:gsLst>
                <a:lin ang="13500000" scaled="1"/>
              </a:gra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518333-E7A5-4FFD-B069-3C193A8595FA}"/>
              </a:ext>
            </a:extLst>
          </p:cNvPr>
          <p:cNvSpPr txBox="1"/>
          <p:nvPr/>
        </p:nvSpPr>
        <p:spPr>
          <a:xfrm>
            <a:off x="1580975" y="5143500"/>
            <a:ext cx="7838796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DDDB46-694B-489D-8C8A-33C0B4596A2E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5BF64347-573C-433E-8E57-4FAEA0E1F46A}"/>
              </a:ext>
            </a:extLst>
          </p:cNvPr>
          <p:cNvSpPr/>
          <p:nvPr/>
        </p:nvSpPr>
        <p:spPr>
          <a:xfrm>
            <a:off x="0" y="930910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2EE7F-2CC7-4FB8-9E4B-4A80B3049934}"/>
              </a:ext>
            </a:extLst>
          </p:cNvPr>
          <p:cNvSpPr txBox="1"/>
          <p:nvPr/>
        </p:nvSpPr>
        <p:spPr>
          <a:xfrm>
            <a:off x="1580975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7E364B4-B040-4552-8052-A95492A89EE8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2235105C-84CE-4AC8-8E1F-12885717C316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6" name="Graphic 30" descr="Game controller with solid fill">
              <a:extLst>
                <a:ext uri="{FF2B5EF4-FFF2-40B4-BE49-F238E27FC236}">
                  <a16:creationId xmlns:a16="http://schemas.microsoft.com/office/drawing/2014/main" id="{AF00F665-BE36-4D22-A138-CDC64AF18B8E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F6F3C87-267A-4BC7-A17A-A54F1FF3E25E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18CE0EB8-B739-4CE2-A1AC-E403C615D987}"/>
              </a:ext>
            </a:extLst>
          </p:cNvPr>
          <p:cNvSpPr txBox="1"/>
          <p:nvPr/>
        </p:nvSpPr>
        <p:spPr>
          <a:xfrm>
            <a:off x="1580975" y="2764765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B0B39CF-889E-4AED-BF32-AD10E296AC20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6E36CF3-6469-4E36-96BD-4956DA23063C}"/>
              </a:ext>
            </a:extLst>
          </p:cNvPr>
          <p:cNvGrpSpPr/>
          <p:nvPr/>
        </p:nvGrpSpPr>
        <p:grpSpPr>
          <a:xfrm>
            <a:off x="1580975" y="6959490"/>
            <a:ext cx="2305729" cy="620238"/>
            <a:chOff x="7600271" y="6729385"/>
            <a:chExt cx="2305729" cy="6202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F3B6BCBA-7FA9-40D1-A9D8-0104291520CB}"/>
                </a:ext>
              </a:extLst>
            </p:cNvPr>
            <p:cNvSpPr/>
            <p:nvPr/>
          </p:nvSpPr>
          <p:spPr>
            <a:xfrm>
              <a:off x="7600271" y="6729385"/>
              <a:ext cx="2305729" cy="6202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>
              <a:noFill/>
            </a:ln>
            <a:effectLst>
              <a:outerShdw blurRad="254000" dist="381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405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CE95E99-CCC6-4363-98F4-B372550E56E3}"/>
                </a:ext>
              </a:extLst>
            </p:cNvPr>
            <p:cNvSpPr txBox="1"/>
            <p:nvPr/>
          </p:nvSpPr>
          <p:spPr>
            <a:xfrm>
              <a:off x="7896142" y="6864273"/>
              <a:ext cx="1433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ea typeface="Open Sans ExtraBold" pitchFamily="2" charset="0"/>
                  <a:cs typeface="Poppins SemiBold" panose="00000700000000000000" pitchFamily="2" charset="0"/>
                </a:rPr>
                <a:t>Read More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35E3ABF-468E-44C2-8EF1-87939FD83901}"/>
                </a:ext>
              </a:extLst>
            </p:cNvPr>
            <p:cNvGrpSpPr/>
            <p:nvPr/>
          </p:nvGrpSpPr>
          <p:grpSpPr>
            <a:xfrm>
              <a:off x="9329033" y="6780405"/>
              <a:ext cx="499178" cy="499178"/>
              <a:chOff x="10351021" y="1475796"/>
              <a:chExt cx="510772" cy="51077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A5AA4D5-3331-4E44-8238-51017F7F8C9F}"/>
                  </a:ext>
                </a:extLst>
              </p:cNvPr>
              <p:cNvSpPr/>
              <p:nvPr/>
            </p:nvSpPr>
            <p:spPr>
              <a:xfrm>
                <a:off x="10351021" y="1475796"/>
                <a:ext cx="510772" cy="510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E4C27E92-0E7C-42B8-9F89-293EA7072C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43866" y="1731046"/>
                <a:ext cx="344486" cy="0"/>
              </a:xfrm>
              <a:prstGeom prst="straightConnector1">
                <a:avLst/>
              </a:prstGeom>
              <a:ln w="1905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5400000" scaled="1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47DE86-3D90-4D4F-BF85-8EBD6ADF89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37837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>
            <a:extLst>
              <a:ext uri="{FF2B5EF4-FFF2-40B4-BE49-F238E27FC236}">
                <a16:creationId xmlns:a16="http://schemas.microsoft.com/office/drawing/2014/main" id="{D7D30695-6EE1-5F02-ED13-860573B12223}"/>
              </a:ext>
            </a:extLst>
          </p:cNvPr>
          <p:cNvSpPr txBox="1"/>
          <p:nvPr/>
        </p:nvSpPr>
        <p:spPr>
          <a:xfrm>
            <a:off x="1373622" y="7215145"/>
            <a:ext cx="3213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Consectetuer adipisci</a:t>
            </a:r>
            <a:endParaRPr lang="en-ID" sz="2000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E00480D-E774-C8F0-D903-5FA0C92F1A1C}"/>
              </a:ext>
            </a:extLst>
          </p:cNvPr>
          <p:cNvSpPr txBox="1"/>
          <p:nvPr/>
        </p:nvSpPr>
        <p:spPr>
          <a:xfrm>
            <a:off x="1373622" y="7893945"/>
            <a:ext cx="2745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Section VR.Games</a:t>
            </a:r>
            <a:endParaRPr lang="en-ID" sz="2000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4859A61-52A7-AF4B-733B-BBCBD3B2EC9E}"/>
              </a:ext>
            </a:extLst>
          </p:cNvPr>
          <p:cNvSpPr txBox="1"/>
          <p:nvPr/>
        </p:nvSpPr>
        <p:spPr>
          <a:xfrm>
            <a:off x="5304922" y="7205624"/>
            <a:ext cx="3372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Fusce posu magna sed</a:t>
            </a:r>
            <a:endParaRPr lang="en-ID" sz="2000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D8D06C1-2988-50D7-1627-0AF67FEB1BB9}"/>
              </a:ext>
            </a:extLst>
          </p:cNvPr>
          <p:cNvSpPr txBox="1"/>
          <p:nvPr/>
        </p:nvSpPr>
        <p:spPr>
          <a:xfrm>
            <a:off x="5304922" y="7893945"/>
            <a:ext cx="3213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Lorem ipsum dolor </a:t>
            </a:r>
            <a:endParaRPr lang="en-ID" sz="2000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BE0C92D-A7A5-4D29-B67D-929F256D3159}"/>
              </a:ext>
            </a:extLst>
          </p:cNvPr>
          <p:cNvSpPr txBox="1"/>
          <p:nvPr/>
        </p:nvSpPr>
        <p:spPr>
          <a:xfrm>
            <a:off x="10313790" y="2856890"/>
            <a:ext cx="7233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There is only One Man Playing your Game, You!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BB3C68-F300-4EEE-84F0-24589A4DAB22}"/>
              </a:ext>
            </a:extLst>
          </p:cNvPr>
          <p:cNvSpPr txBox="1"/>
          <p:nvPr/>
        </p:nvSpPr>
        <p:spPr>
          <a:xfrm>
            <a:off x="10313791" y="4250758"/>
            <a:ext cx="7233005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4C2F887-AD24-4442-85AA-E1E6940AE765}"/>
              </a:ext>
            </a:extLst>
          </p:cNvPr>
          <p:cNvSpPr txBox="1"/>
          <p:nvPr/>
        </p:nvSpPr>
        <p:spPr>
          <a:xfrm>
            <a:off x="10313790" y="2306356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14D772C-9366-4010-AD27-AF34570BEB60}"/>
              </a:ext>
            </a:extLst>
          </p:cNvPr>
          <p:cNvGrpSpPr/>
          <p:nvPr/>
        </p:nvGrpSpPr>
        <p:grpSpPr>
          <a:xfrm>
            <a:off x="10379004" y="7024045"/>
            <a:ext cx="2305729" cy="620238"/>
            <a:chOff x="7600271" y="6729385"/>
            <a:chExt cx="2305729" cy="620238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DE711EA8-CAFD-435F-B283-380955532EBC}"/>
                </a:ext>
              </a:extLst>
            </p:cNvPr>
            <p:cNvSpPr/>
            <p:nvPr/>
          </p:nvSpPr>
          <p:spPr>
            <a:xfrm>
              <a:off x="7600271" y="6729385"/>
              <a:ext cx="2305729" cy="6202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2540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4050">
                <a:solidFill>
                  <a:schemeClr val="bg1"/>
                </a:solidFill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59B173A-B43D-447E-8A55-7547217580C1}"/>
                </a:ext>
              </a:extLst>
            </p:cNvPr>
            <p:cNvSpPr txBox="1"/>
            <p:nvPr/>
          </p:nvSpPr>
          <p:spPr>
            <a:xfrm>
              <a:off x="7852600" y="6864273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gradFill>
                    <a:gsLst>
                      <a:gs pos="0">
                        <a:srgbClr val="0FD5A1"/>
                      </a:gs>
                      <a:gs pos="100000">
                        <a:srgbClr val="00B0F0"/>
                      </a:gs>
                    </a:gsLst>
                    <a:lin ang="13500000" scaled="1"/>
                  </a:gradFill>
                  <a:latin typeface="Poppins SemiBold" panose="00000700000000000000" pitchFamily="2" charset="0"/>
                  <a:ea typeface="Open Sans ExtraBold" pitchFamily="2" charset="0"/>
                  <a:cs typeface="Poppins SemiBold" panose="00000700000000000000" pitchFamily="2" charset="0"/>
                </a:rPr>
                <a:t>Learn More</a:t>
              </a:r>
              <a:endParaRPr lang="en-ID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9FA4749-C21E-4B9B-9ED9-A90D9D1EC5F9}"/>
                </a:ext>
              </a:extLst>
            </p:cNvPr>
            <p:cNvGrpSpPr/>
            <p:nvPr/>
          </p:nvGrpSpPr>
          <p:grpSpPr>
            <a:xfrm>
              <a:off x="9329033" y="6780405"/>
              <a:ext cx="499178" cy="499178"/>
              <a:chOff x="10351021" y="1475796"/>
              <a:chExt cx="510772" cy="51077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F4EB7B96-C496-4501-B9C5-E6A77DE4CD21}"/>
                  </a:ext>
                </a:extLst>
              </p:cNvPr>
              <p:cNvSpPr/>
              <p:nvPr/>
            </p:nvSpPr>
            <p:spPr>
              <a:xfrm>
                <a:off x="10351021" y="1475796"/>
                <a:ext cx="510772" cy="510772"/>
              </a:xfrm>
              <a:prstGeom prst="ellipse">
                <a:avLst/>
              </a:prstGeom>
              <a:gradFill>
                <a:gsLst>
                  <a:gs pos="0">
                    <a:srgbClr val="0FD5A1"/>
                  </a:gs>
                  <a:gs pos="100000">
                    <a:srgbClr val="00B0F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A61CEA64-506A-4045-A47A-A8429D004B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43866" y="1731046"/>
                <a:ext cx="344486" cy="0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8232CB83-0ACB-4DF7-BBEA-68DD67DBB8CF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45742190-6713-48FD-B0FD-4061599C4FE9}"/>
              </a:ext>
            </a:extLst>
          </p:cNvPr>
          <p:cNvSpPr/>
          <p:nvPr/>
        </p:nvSpPr>
        <p:spPr>
          <a:xfrm>
            <a:off x="0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A09A650-4BD5-4194-AE59-7D69DE252BEC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D3C99E91-C8AA-46F3-A343-7F8ED087D4DB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3" name="Graphic 30" descr="Game controller with solid fill">
              <a:extLst>
                <a:ext uri="{FF2B5EF4-FFF2-40B4-BE49-F238E27FC236}">
                  <a16:creationId xmlns:a16="http://schemas.microsoft.com/office/drawing/2014/main" id="{7709E811-9823-45C3-AEA8-95F5F1E982DE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CA96E62-7602-4DBA-8A2E-5F47F2229A96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gradFill>
                    <a:gsLst>
                      <a:gs pos="0">
                        <a:srgbClr val="00B0F0"/>
                      </a:gs>
                      <a:gs pos="100000">
                        <a:srgbClr val="0FD5A1"/>
                      </a:gs>
                    </a:gsLst>
                    <a:lin ang="13500000" scaled="1"/>
                  </a:gra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gradFill>
                  <a:gsLst>
                    <a:gs pos="0">
                      <a:srgbClr val="00B0F0"/>
                    </a:gs>
                    <a:gs pos="100000">
                      <a:srgbClr val="0FD5A1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1E2A6EFB-508C-4284-81FB-9DAE43A41DB3}"/>
              </a:ext>
            </a:extLst>
          </p:cNvPr>
          <p:cNvSpPr txBox="1"/>
          <p:nvPr/>
        </p:nvSpPr>
        <p:spPr>
          <a:xfrm>
            <a:off x="16089773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AA64BC3-F3B1-473B-AA68-E0DA144BF2B8}"/>
              </a:ext>
            </a:extLst>
          </p:cNvPr>
          <p:cNvSpPr txBox="1"/>
          <p:nvPr/>
        </p:nvSpPr>
        <p:spPr>
          <a:xfrm>
            <a:off x="10313791" y="5706711"/>
            <a:ext cx="7233005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Fusce posuere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F847BC8-C203-4866-B0C8-E8103A79D278}"/>
              </a:ext>
            </a:extLst>
          </p:cNvPr>
          <p:cNvSpPr/>
          <p:nvPr/>
        </p:nvSpPr>
        <p:spPr>
          <a:xfrm flipV="1">
            <a:off x="4784547" y="7894241"/>
            <a:ext cx="399191" cy="399442"/>
          </a:xfrm>
          <a:custGeom>
            <a:avLst/>
            <a:gdLst>
              <a:gd name="connsiteX0" fmla="*/ 179407 w 399191"/>
              <a:gd name="connsiteY0" fmla="*/ 396653 h 399442"/>
              <a:gd name="connsiteX1" fmla="*/ 73909 w 399191"/>
              <a:gd name="connsiteY1" fmla="*/ 354610 h 399442"/>
              <a:gd name="connsiteX2" fmla="*/ 27490 w 399191"/>
              <a:gd name="connsiteY2" fmla="*/ 302877 h 399442"/>
              <a:gd name="connsiteX3" fmla="*/ 9517 w 399191"/>
              <a:gd name="connsiteY3" fmla="*/ 266070 h 399442"/>
              <a:gd name="connsiteX4" fmla="*/ -486 w 399191"/>
              <a:gd name="connsiteY4" fmla="*/ 227075 h 399442"/>
              <a:gd name="connsiteX5" fmla="*/ -486 w 399191"/>
              <a:gd name="connsiteY5" fmla="*/ 167684 h 399442"/>
              <a:gd name="connsiteX6" fmla="*/ 18035 w 399191"/>
              <a:gd name="connsiteY6" fmla="*/ 109464 h 399442"/>
              <a:gd name="connsiteX7" fmla="*/ 56248 w 399191"/>
              <a:gd name="connsiteY7" fmla="*/ 56247 h 399442"/>
              <a:gd name="connsiteX8" fmla="*/ 109466 w 399191"/>
              <a:gd name="connsiteY8" fmla="*/ 18033 h 399442"/>
              <a:gd name="connsiteX9" fmla="*/ 167685 w 399191"/>
              <a:gd name="connsiteY9" fmla="*/ -488 h 399442"/>
              <a:gd name="connsiteX10" fmla="*/ 227076 w 399191"/>
              <a:gd name="connsiteY10" fmla="*/ -488 h 399442"/>
              <a:gd name="connsiteX11" fmla="*/ 285296 w 399191"/>
              <a:gd name="connsiteY11" fmla="*/ 18033 h 399442"/>
              <a:gd name="connsiteX12" fmla="*/ 338513 w 399191"/>
              <a:gd name="connsiteY12" fmla="*/ 56247 h 399442"/>
              <a:gd name="connsiteX13" fmla="*/ 376727 w 399191"/>
              <a:gd name="connsiteY13" fmla="*/ 109464 h 399442"/>
              <a:gd name="connsiteX14" fmla="*/ 390793 w 399191"/>
              <a:gd name="connsiteY14" fmla="*/ 146662 h 399442"/>
              <a:gd name="connsiteX15" fmla="*/ 396889 w 399191"/>
              <a:gd name="connsiteY15" fmla="*/ 197379 h 399442"/>
              <a:gd name="connsiteX16" fmla="*/ 390793 w 399191"/>
              <a:gd name="connsiteY16" fmla="*/ 248096 h 399442"/>
              <a:gd name="connsiteX17" fmla="*/ 376727 w 399191"/>
              <a:gd name="connsiteY17" fmla="*/ 285294 h 399442"/>
              <a:gd name="connsiteX18" fmla="*/ 338513 w 399191"/>
              <a:gd name="connsiteY18" fmla="*/ 338512 h 399442"/>
              <a:gd name="connsiteX19" fmla="*/ 285296 w 399191"/>
              <a:gd name="connsiteY19" fmla="*/ 376725 h 399442"/>
              <a:gd name="connsiteX20" fmla="*/ 227467 w 399191"/>
              <a:gd name="connsiteY20" fmla="*/ 395090 h 399442"/>
              <a:gd name="connsiteX21" fmla="*/ 179407 w 399191"/>
              <a:gd name="connsiteY21" fmla="*/ 396653 h 399442"/>
              <a:gd name="connsiteX22" fmla="*/ 302019 w 399191"/>
              <a:gd name="connsiteY22" fmla="*/ 283184 h 399442"/>
              <a:gd name="connsiteX23" fmla="*/ 313585 w 399191"/>
              <a:gd name="connsiteY23" fmla="*/ 271775 h 399442"/>
              <a:gd name="connsiteX24" fmla="*/ 313116 w 399191"/>
              <a:gd name="connsiteY24" fmla="*/ 255755 h 399442"/>
              <a:gd name="connsiteX25" fmla="*/ 176203 w 399191"/>
              <a:gd name="connsiteY25" fmla="*/ 119780 h 399442"/>
              <a:gd name="connsiteX26" fmla="*/ 158386 w 399191"/>
              <a:gd name="connsiteY26" fmla="*/ 119858 h 399442"/>
              <a:gd name="connsiteX27" fmla="*/ 85788 w 399191"/>
              <a:gd name="connsiteY27" fmla="*/ 184876 h 399442"/>
              <a:gd name="connsiteX28" fmla="*/ 79927 w 399191"/>
              <a:gd name="connsiteY28" fmla="*/ 199333 h 399442"/>
              <a:gd name="connsiteX29" fmla="*/ 100479 w 399191"/>
              <a:gd name="connsiteY29" fmla="*/ 218323 h 399442"/>
              <a:gd name="connsiteX30" fmla="*/ 108059 w 399191"/>
              <a:gd name="connsiteY30" fmla="*/ 216603 h 399442"/>
              <a:gd name="connsiteX31" fmla="*/ 162449 w 399191"/>
              <a:gd name="connsiteY31" fmla="*/ 167762 h 399442"/>
              <a:gd name="connsiteX32" fmla="*/ 166122 w 399191"/>
              <a:gd name="connsiteY32" fmla="*/ 164167 h 399442"/>
              <a:gd name="connsiteX33" fmla="*/ 224576 w 399191"/>
              <a:gd name="connsiteY33" fmla="*/ 222542 h 399442"/>
              <a:gd name="connsiteX34" fmla="*/ 285452 w 399191"/>
              <a:gd name="connsiteY34" fmla="*/ 282090 h 399442"/>
              <a:gd name="connsiteX35" fmla="*/ 302019 w 399191"/>
              <a:gd name="connsiteY35" fmla="*/ 283184 h 399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9191" h="399442">
                <a:moveTo>
                  <a:pt x="179407" y="396653"/>
                </a:moveTo>
                <a:cubicBezTo>
                  <a:pt x="140803" y="392902"/>
                  <a:pt x="105168" y="378679"/>
                  <a:pt x="73909" y="354610"/>
                </a:cubicBezTo>
                <a:cubicBezTo>
                  <a:pt x="58671" y="342888"/>
                  <a:pt x="38900" y="320851"/>
                  <a:pt x="27490" y="302877"/>
                </a:cubicBezTo>
                <a:cubicBezTo>
                  <a:pt x="22567" y="295141"/>
                  <a:pt x="12955" y="275448"/>
                  <a:pt x="9517" y="266070"/>
                </a:cubicBezTo>
                <a:cubicBezTo>
                  <a:pt x="5687" y="255598"/>
                  <a:pt x="1546" y="239500"/>
                  <a:pt x="-486" y="227075"/>
                </a:cubicBezTo>
                <a:cubicBezTo>
                  <a:pt x="-2909" y="211836"/>
                  <a:pt x="-2909" y="182922"/>
                  <a:pt x="-486" y="167684"/>
                </a:cubicBezTo>
                <a:cubicBezTo>
                  <a:pt x="3031" y="146115"/>
                  <a:pt x="8579" y="128767"/>
                  <a:pt x="18035" y="109464"/>
                </a:cubicBezTo>
                <a:cubicBezTo>
                  <a:pt x="28350" y="88443"/>
                  <a:pt x="39056" y="73517"/>
                  <a:pt x="56248" y="56247"/>
                </a:cubicBezTo>
                <a:cubicBezTo>
                  <a:pt x="73519" y="39055"/>
                  <a:pt x="88445" y="28348"/>
                  <a:pt x="109466" y="18033"/>
                </a:cubicBezTo>
                <a:cubicBezTo>
                  <a:pt x="128768" y="8577"/>
                  <a:pt x="146117" y="3029"/>
                  <a:pt x="167685" y="-488"/>
                </a:cubicBezTo>
                <a:cubicBezTo>
                  <a:pt x="182924" y="-2910"/>
                  <a:pt x="211838" y="-2910"/>
                  <a:pt x="227076" y="-488"/>
                </a:cubicBezTo>
                <a:cubicBezTo>
                  <a:pt x="248645" y="3029"/>
                  <a:pt x="265993" y="8577"/>
                  <a:pt x="285296" y="18033"/>
                </a:cubicBezTo>
                <a:cubicBezTo>
                  <a:pt x="306317" y="28348"/>
                  <a:pt x="321243" y="39055"/>
                  <a:pt x="338513" y="56247"/>
                </a:cubicBezTo>
                <a:cubicBezTo>
                  <a:pt x="355706" y="73517"/>
                  <a:pt x="366412" y="88443"/>
                  <a:pt x="376727" y="109464"/>
                </a:cubicBezTo>
                <a:cubicBezTo>
                  <a:pt x="383604" y="123453"/>
                  <a:pt x="387042" y="132596"/>
                  <a:pt x="390793" y="146662"/>
                </a:cubicBezTo>
                <a:cubicBezTo>
                  <a:pt x="395717" y="165417"/>
                  <a:pt x="396889" y="175655"/>
                  <a:pt x="396889" y="197379"/>
                </a:cubicBezTo>
                <a:cubicBezTo>
                  <a:pt x="396889" y="219104"/>
                  <a:pt x="395717" y="229341"/>
                  <a:pt x="390793" y="248096"/>
                </a:cubicBezTo>
                <a:cubicBezTo>
                  <a:pt x="387042" y="262163"/>
                  <a:pt x="383604" y="271306"/>
                  <a:pt x="376727" y="285294"/>
                </a:cubicBezTo>
                <a:cubicBezTo>
                  <a:pt x="366412" y="306315"/>
                  <a:pt x="355706" y="321241"/>
                  <a:pt x="338513" y="338512"/>
                </a:cubicBezTo>
                <a:cubicBezTo>
                  <a:pt x="321243" y="355704"/>
                  <a:pt x="306317" y="366410"/>
                  <a:pt x="285296" y="376725"/>
                </a:cubicBezTo>
                <a:cubicBezTo>
                  <a:pt x="266072" y="386181"/>
                  <a:pt x="248254" y="391808"/>
                  <a:pt x="227467" y="395090"/>
                </a:cubicBezTo>
                <a:cubicBezTo>
                  <a:pt x="215980" y="396887"/>
                  <a:pt x="190348" y="397747"/>
                  <a:pt x="179407" y="396653"/>
                </a:cubicBezTo>
                <a:close/>
                <a:moveTo>
                  <a:pt x="302019" y="283184"/>
                </a:moveTo>
                <a:cubicBezTo>
                  <a:pt x="305926" y="281934"/>
                  <a:pt x="311944" y="276073"/>
                  <a:pt x="313585" y="271775"/>
                </a:cubicBezTo>
                <a:cubicBezTo>
                  <a:pt x="315460" y="266773"/>
                  <a:pt x="315304" y="260287"/>
                  <a:pt x="313116" y="255755"/>
                </a:cubicBezTo>
                <a:cubicBezTo>
                  <a:pt x="310615" y="250675"/>
                  <a:pt x="181986" y="122984"/>
                  <a:pt x="176203" y="119780"/>
                </a:cubicBezTo>
                <a:cubicBezTo>
                  <a:pt x="170577" y="116810"/>
                  <a:pt x="164012" y="116810"/>
                  <a:pt x="158386" y="119858"/>
                </a:cubicBezTo>
                <a:cubicBezTo>
                  <a:pt x="155104" y="121577"/>
                  <a:pt x="95869" y="174639"/>
                  <a:pt x="85788" y="184876"/>
                </a:cubicBezTo>
                <a:cubicBezTo>
                  <a:pt x="81802" y="188861"/>
                  <a:pt x="79849" y="193706"/>
                  <a:pt x="79927" y="199333"/>
                </a:cubicBezTo>
                <a:cubicBezTo>
                  <a:pt x="80083" y="211133"/>
                  <a:pt x="88757" y="219104"/>
                  <a:pt x="100479" y="218323"/>
                </a:cubicBezTo>
                <a:cubicBezTo>
                  <a:pt x="103292" y="218088"/>
                  <a:pt x="106731" y="217385"/>
                  <a:pt x="108059" y="216603"/>
                </a:cubicBezTo>
                <a:cubicBezTo>
                  <a:pt x="110169" y="215587"/>
                  <a:pt x="149633" y="180031"/>
                  <a:pt x="162449" y="167762"/>
                </a:cubicBezTo>
                <a:lnTo>
                  <a:pt x="166122" y="164167"/>
                </a:lnTo>
                <a:lnTo>
                  <a:pt x="224576" y="222542"/>
                </a:lnTo>
                <a:cubicBezTo>
                  <a:pt x="256694" y="254583"/>
                  <a:pt x="284045" y="281387"/>
                  <a:pt x="285452" y="282090"/>
                </a:cubicBezTo>
                <a:cubicBezTo>
                  <a:pt x="290844" y="284825"/>
                  <a:pt x="295689" y="285138"/>
                  <a:pt x="302019" y="283184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7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6A216F4-5908-45DC-998D-DE4DFF6D7373}"/>
              </a:ext>
            </a:extLst>
          </p:cNvPr>
          <p:cNvSpPr/>
          <p:nvPr/>
        </p:nvSpPr>
        <p:spPr>
          <a:xfrm flipV="1">
            <a:off x="4784547" y="7205920"/>
            <a:ext cx="399191" cy="399442"/>
          </a:xfrm>
          <a:custGeom>
            <a:avLst/>
            <a:gdLst>
              <a:gd name="connsiteX0" fmla="*/ 179407 w 399191"/>
              <a:gd name="connsiteY0" fmla="*/ 396653 h 399442"/>
              <a:gd name="connsiteX1" fmla="*/ 73909 w 399191"/>
              <a:gd name="connsiteY1" fmla="*/ 354610 h 399442"/>
              <a:gd name="connsiteX2" fmla="*/ 27490 w 399191"/>
              <a:gd name="connsiteY2" fmla="*/ 302877 h 399442"/>
              <a:gd name="connsiteX3" fmla="*/ 9517 w 399191"/>
              <a:gd name="connsiteY3" fmla="*/ 266070 h 399442"/>
              <a:gd name="connsiteX4" fmla="*/ -486 w 399191"/>
              <a:gd name="connsiteY4" fmla="*/ 227075 h 399442"/>
              <a:gd name="connsiteX5" fmla="*/ -486 w 399191"/>
              <a:gd name="connsiteY5" fmla="*/ 167684 h 399442"/>
              <a:gd name="connsiteX6" fmla="*/ 18035 w 399191"/>
              <a:gd name="connsiteY6" fmla="*/ 109464 h 399442"/>
              <a:gd name="connsiteX7" fmla="*/ 56248 w 399191"/>
              <a:gd name="connsiteY7" fmla="*/ 56247 h 399442"/>
              <a:gd name="connsiteX8" fmla="*/ 109466 w 399191"/>
              <a:gd name="connsiteY8" fmla="*/ 18033 h 399442"/>
              <a:gd name="connsiteX9" fmla="*/ 167685 w 399191"/>
              <a:gd name="connsiteY9" fmla="*/ -488 h 399442"/>
              <a:gd name="connsiteX10" fmla="*/ 227076 w 399191"/>
              <a:gd name="connsiteY10" fmla="*/ -488 h 399442"/>
              <a:gd name="connsiteX11" fmla="*/ 285296 w 399191"/>
              <a:gd name="connsiteY11" fmla="*/ 18033 h 399442"/>
              <a:gd name="connsiteX12" fmla="*/ 338513 w 399191"/>
              <a:gd name="connsiteY12" fmla="*/ 56247 h 399442"/>
              <a:gd name="connsiteX13" fmla="*/ 376727 w 399191"/>
              <a:gd name="connsiteY13" fmla="*/ 109464 h 399442"/>
              <a:gd name="connsiteX14" fmla="*/ 390793 w 399191"/>
              <a:gd name="connsiteY14" fmla="*/ 146662 h 399442"/>
              <a:gd name="connsiteX15" fmla="*/ 396889 w 399191"/>
              <a:gd name="connsiteY15" fmla="*/ 197379 h 399442"/>
              <a:gd name="connsiteX16" fmla="*/ 390793 w 399191"/>
              <a:gd name="connsiteY16" fmla="*/ 248096 h 399442"/>
              <a:gd name="connsiteX17" fmla="*/ 376727 w 399191"/>
              <a:gd name="connsiteY17" fmla="*/ 285294 h 399442"/>
              <a:gd name="connsiteX18" fmla="*/ 338513 w 399191"/>
              <a:gd name="connsiteY18" fmla="*/ 338512 h 399442"/>
              <a:gd name="connsiteX19" fmla="*/ 285296 w 399191"/>
              <a:gd name="connsiteY19" fmla="*/ 376725 h 399442"/>
              <a:gd name="connsiteX20" fmla="*/ 227467 w 399191"/>
              <a:gd name="connsiteY20" fmla="*/ 395090 h 399442"/>
              <a:gd name="connsiteX21" fmla="*/ 179407 w 399191"/>
              <a:gd name="connsiteY21" fmla="*/ 396653 h 399442"/>
              <a:gd name="connsiteX22" fmla="*/ 302019 w 399191"/>
              <a:gd name="connsiteY22" fmla="*/ 283184 h 399442"/>
              <a:gd name="connsiteX23" fmla="*/ 313585 w 399191"/>
              <a:gd name="connsiteY23" fmla="*/ 271775 h 399442"/>
              <a:gd name="connsiteX24" fmla="*/ 313116 w 399191"/>
              <a:gd name="connsiteY24" fmla="*/ 255755 h 399442"/>
              <a:gd name="connsiteX25" fmla="*/ 176203 w 399191"/>
              <a:gd name="connsiteY25" fmla="*/ 119780 h 399442"/>
              <a:gd name="connsiteX26" fmla="*/ 158386 w 399191"/>
              <a:gd name="connsiteY26" fmla="*/ 119858 h 399442"/>
              <a:gd name="connsiteX27" fmla="*/ 85788 w 399191"/>
              <a:gd name="connsiteY27" fmla="*/ 184876 h 399442"/>
              <a:gd name="connsiteX28" fmla="*/ 79927 w 399191"/>
              <a:gd name="connsiteY28" fmla="*/ 199333 h 399442"/>
              <a:gd name="connsiteX29" fmla="*/ 100479 w 399191"/>
              <a:gd name="connsiteY29" fmla="*/ 218323 h 399442"/>
              <a:gd name="connsiteX30" fmla="*/ 108059 w 399191"/>
              <a:gd name="connsiteY30" fmla="*/ 216603 h 399442"/>
              <a:gd name="connsiteX31" fmla="*/ 162449 w 399191"/>
              <a:gd name="connsiteY31" fmla="*/ 167762 h 399442"/>
              <a:gd name="connsiteX32" fmla="*/ 166122 w 399191"/>
              <a:gd name="connsiteY32" fmla="*/ 164167 h 399442"/>
              <a:gd name="connsiteX33" fmla="*/ 224576 w 399191"/>
              <a:gd name="connsiteY33" fmla="*/ 222542 h 399442"/>
              <a:gd name="connsiteX34" fmla="*/ 285452 w 399191"/>
              <a:gd name="connsiteY34" fmla="*/ 282090 h 399442"/>
              <a:gd name="connsiteX35" fmla="*/ 302019 w 399191"/>
              <a:gd name="connsiteY35" fmla="*/ 283184 h 399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9191" h="399442">
                <a:moveTo>
                  <a:pt x="179407" y="396653"/>
                </a:moveTo>
                <a:cubicBezTo>
                  <a:pt x="140803" y="392902"/>
                  <a:pt x="105168" y="378679"/>
                  <a:pt x="73909" y="354610"/>
                </a:cubicBezTo>
                <a:cubicBezTo>
                  <a:pt x="58671" y="342888"/>
                  <a:pt x="38900" y="320851"/>
                  <a:pt x="27490" y="302877"/>
                </a:cubicBezTo>
                <a:cubicBezTo>
                  <a:pt x="22567" y="295141"/>
                  <a:pt x="12955" y="275448"/>
                  <a:pt x="9517" y="266070"/>
                </a:cubicBezTo>
                <a:cubicBezTo>
                  <a:pt x="5687" y="255598"/>
                  <a:pt x="1546" y="239500"/>
                  <a:pt x="-486" y="227075"/>
                </a:cubicBezTo>
                <a:cubicBezTo>
                  <a:pt x="-2909" y="211836"/>
                  <a:pt x="-2909" y="182922"/>
                  <a:pt x="-486" y="167684"/>
                </a:cubicBezTo>
                <a:cubicBezTo>
                  <a:pt x="3031" y="146115"/>
                  <a:pt x="8579" y="128767"/>
                  <a:pt x="18035" y="109464"/>
                </a:cubicBezTo>
                <a:cubicBezTo>
                  <a:pt x="28350" y="88443"/>
                  <a:pt x="39056" y="73517"/>
                  <a:pt x="56248" y="56247"/>
                </a:cubicBezTo>
                <a:cubicBezTo>
                  <a:pt x="73519" y="39055"/>
                  <a:pt x="88445" y="28348"/>
                  <a:pt x="109466" y="18033"/>
                </a:cubicBezTo>
                <a:cubicBezTo>
                  <a:pt x="128768" y="8577"/>
                  <a:pt x="146117" y="3029"/>
                  <a:pt x="167685" y="-488"/>
                </a:cubicBezTo>
                <a:cubicBezTo>
                  <a:pt x="182924" y="-2910"/>
                  <a:pt x="211838" y="-2910"/>
                  <a:pt x="227076" y="-488"/>
                </a:cubicBezTo>
                <a:cubicBezTo>
                  <a:pt x="248645" y="3029"/>
                  <a:pt x="265993" y="8577"/>
                  <a:pt x="285296" y="18033"/>
                </a:cubicBezTo>
                <a:cubicBezTo>
                  <a:pt x="306317" y="28348"/>
                  <a:pt x="321243" y="39055"/>
                  <a:pt x="338513" y="56247"/>
                </a:cubicBezTo>
                <a:cubicBezTo>
                  <a:pt x="355706" y="73517"/>
                  <a:pt x="366412" y="88443"/>
                  <a:pt x="376727" y="109464"/>
                </a:cubicBezTo>
                <a:cubicBezTo>
                  <a:pt x="383604" y="123453"/>
                  <a:pt x="387042" y="132596"/>
                  <a:pt x="390793" y="146662"/>
                </a:cubicBezTo>
                <a:cubicBezTo>
                  <a:pt x="395717" y="165417"/>
                  <a:pt x="396889" y="175655"/>
                  <a:pt x="396889" y="197379"/>
                </a:cubicBezTo>
                <a:cubicBezTo>
                  <a:pt x="396889" y="219104"/>
                  <a:pt x="395717" y="229341"/>
                  <a:pt x="390793" y="248096"/>
                </a:cubicBezTo>
                <a:cubicBezTo>
                  <a:pt x="387042" y="262163"/>
                  <a:pt x="383604" y="271306"/>
                  <a:pt x="376727" y="285294"/>
                </a:cubicBezTo>
                <a:cubicBezTo>
                  <a:pt x="366412" y="306315"/>
                  <a:pt x="355706" y="321241"/>
                  <a:pt x="338513" y="338512"/>
                </a:cubicBezTo>
                <a:cubicBezTo>
                  <a:pt x="321243" y="355704"/>
                  <a:pt x="306317" y="366410"/>
                  <a:pt x="285296" y="376725"/>
                </a:cubicBezTo>
                <a:cubicBezTo>
                  <a:pt x="266072" y="386181"/>
                  <a:pt x="248254" y="391808"/>
                  <a:pt x="227467" y="395090"/>
                </a:cubicBezTo>
                <a:cubicBezTo>
                  <a:pt x="215980" y="396887"/>
                  <a:pt x="190348" y="397747"/>
                  <a:pt x="179407" y="396653"/>
                </a:cubicBezTo>
                <a:close/>
                <a:moveTo>
                  <a:pt x="302019" y="283184"/>
                </a:moveTo>
                <a:cubicBezTo>
                  <a:pt x="305926" y="281934"/>
                  <a:pt x="311944" y="276073"/>
                  <a:pt x="313585" y="271775"/>
                </a:cubicBezTo>
                <a:cubicBezTo>
                  <a:pt x="315460" y="266773"/>
                  <a:pt x="315304" y="260287"/>
                  <a:pt x="313116" y="255755"/>
                </a:cubicBezTo>
                <a:cubicBezTo>
                  <a:pt x="310615" y="250675"/>
                  <a:pt x="181986" y="122984"/>
                  <a:pt x="176203" y="119780"/>
                </a:cubicBezTo>
                <a:cubicBezTo>
                  <a:pt x="170577" y="116810"/>
                  <a:pt x="164012" y="116810"/>
                  <a:pt x="158386" y="119858"/>
                </a:cubicBezTo>
                <a:cubicBezTo>
                  <a:pt x="155104" y="121577"/>
                  <a:pt x="95869" y="174639"/>
                  <a:pt x="85788" y="184876"/>
                </a:cubicBezTo>
                <a:cubicBezTo>
                  <a:pt x="81802" y="188861"/>
                  <a:pt x="79849" y="193706"/>
                  <a:pt x="79927" y="199333"/>
                </a:cubicBezTo>
                <a:cubicBezTo>
                  <a:pt x="80083" y="211133"/>
                  <a:pt x="88757" y="219104"/>
                  <a:pt x="100479" y="218323"/>
                </a:cubicBezTo>
                <a:cubicBezTo>
                  <a:pt x="103292" y="218088"/>
                  <a:pt x="106731" y="217385"/>
                  <a:pt x="108059" y="216603"/>
                </a:cubicBezTo>
                <a:cubicBezTo>
                  <a:pt x="110169" y="215587"/>
                  <a:pt x="149633" y="180031"/>
                  <a:pt x="162449" y="167762"/>
                </a:cubicBezTo>
                <a:lnTo>
                  <a:pt x="166122" y="164167"/>
                </a:lnTo>
                <a:lnTo>
                  <a:pt x="224576" y="222542"/>
                </a:lnTo>
                <a:cubicBezTo>
                  <a:pt x="256694" y="254583"/>
                  <a:pt x="284045" y="281387"/>
                  <a:pt x="285452" y="282090"/>
                </a:cubicBezTo>
                <a:cubicBezTo>
                  <a:pt x="290844" y="284825"/>
                  <a:pt x="295689" y="285138"/>
                  <a:pt x="302019" y="283184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7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611CBA6-49F7-48D5-BD74-59677F30FAC5}"/>
              </a:ext>
            </a:extLst>
          </p:cNvPr>
          <p:cNvSpPr/>
          <p:nvPr/>
        </p:nvSpPr>
        <p:spPr>
          <a:xfrm flipV="1">
            <a:off x="853246" y="7894241"/>
            <a:ext cx="399191" cy="399442"/>
          </a:xfrm>
          <a:custGeom>
            <a:avLst/>
            <a:gdLst>
              <a:gd name="connsiteX0" fmla="*/ 179407 w 399191"/>
              <a:gd name="connsiteY0" fmla="*/ 396653 h 399442"/>
              <a:gd name="connsiteX1" fmla="*/ 73909 w 399191"/>
              <a:gd name="connsiteY1" fmla="*/ 354610 h 399442"/>
              <a:gd name="connsiteX2" fmla="*/ 27490 w 399191"/>
              <a:gd name="connsiteY2" fmla="*/ 302877 h 399442"/>
              <a:gd name="connsiteX3" fmla="*/ 9517 w 399191"/>
              <a:gd name="connsiteY3" fmla="*/ 266070 h 399442"/>
              <a:gd name="connsiteX4" fmla="*/ -486 w 399191"/>
              <a:gd name="connsiteY4" fmla="*/ 227075 h 399442"/>
              <a:gd name="connsiteX5" fmla="*/ -486 w 399191"/>
              <a:gd name="connsiteY5" fmla="*/ 167684 h 399442"/>
              <a:gd name="connsiteX6" fmla="*/ 18035 w 399191"/>
              <a:gd name="connsiteY6" fmla="*/ 109464 h 399442"/>
              <a:gd name="connsiteX7" fmla="*/ 56248 w 399191"/>
              <a:gd name="connsiteY7" fmla="*/ 56247 h 399442"/>
              <a:gd name="connsiteX8" fmla="*/ 109466 w 399191"/>
              <a:gd name="connsiteY8" fmla="*/ 18033 h 399442"/>
              <a:gd name="connsiteX9" fmla="*/ 167685 w 399191"/>
              <a:gd name="connsiteY9" fmla="*/ -488 h 399442"/>
              <a:gd name="connsiteX10" fmla="*/ 227076 w 399191"/>
              <a:gd name="connsiteY10" fmla="*/ -488 h 399442"/>
              <a:gd name="connsiteX11" fmla="*/ 285296 w 399191"/>
              <a:gd name="connsiteY11" fmla="*/ 18033 h 399442"/>
              <a:gd name="connsiteX12" fmla="*/ 338513 w 399191"/>
              <a:gd name="connsiteY12" fmla="*/ 56247 h 399442"/>
              <a:gd name="connsiteX13" fmla="*/ 376727 w 399191"/>
              <a:gd name="connsiteY13" fmla="*/ 109464 h 399442"/>
              <a:gd name="connsiteX14" fmla="*/ 390793 w 399191"/>
              <a:gd name="connsiteY14" fmla="*/ 146662 h 399442"/>
              <a:gd name="connsiteX15" fmla="*/ 396889 w 399191"/>
              <a:gd name="connsiteY15" fmla="*/ 197379 h 399442"/>
              <a:gd name="connsiteX16" fmla="*/ 390793 w 399191"/>
              <a:gd name="connsiteY16" fmla="*/ 248096 h 399442"/>
              <a:gd name="connsiteX17" fmla="*/ 376727 w 399191"/>
              <a:gd name="connsiteY17" fmla="*/ 285294 h 399442"/>
              <a:gd name="connsiteX18" fmla="*/ 338513 w 399191"/>
              <a:gd name="connsiteY18" fmla="*/ 338512 h 399442"/>
              <a:gd name="connsiteX19" fmla="*/ 285296 w 399191"/>
              <a:gd name="connsiteY19" fmla="*/ 376725 h 399442"/>
              <a:gd name="connsiteX20" fmla="*/ 227467 w 399191"/>
              <a:gd name="connsiteY20" fmla="*/ 395090 h 399442"/>
              <a:gd name="connsiteX21" fmla="*/ 179407 w 399191"/>
              <a:gd name="connsiteY21" fmla="*/ 396653 h 399442"/>
              <a:gd name="connsiteX22" fmla="*/ 302019 w 399191"/>
              <a:gd name="connsiteY22" fmla="*/ 283184 h 399442"/>
              <a:gd name="connsiteX23" fmla="*/ 313585 w 399191"/>
              <a:gd name="connsiteY23" fmla="*/ 271775 h 399442"/>
              <a:gd name="connsiteX24" fmla="*/ 313116 w 399191"/>
              <a:gd name="connsiteY24" fmla="*/ 255755 h 399442"/>
              <a:gd name="connsiteX25" fmla="*/ 176203 w 399191"/>
              <a:gd name="connsiteY25" fmla="*/ 119780 h 399442"/>
              <a:gd name="connsiteX26" fmla="*/ 158386 w 399191"/>
              <a:gd name="connsiteY26" fmla="*/ 119858 h 399442"/>
              <a:gd name="connsiteX27" fmla="*/ 85788 w 399191"/>
              <a:gd name="connsiteY27" fmla="*/ 184876 h 399442"/>
              <a:gd name="connsiteX28" fmla="*/ 79927 w 399191"/>
              <a:gd name="connsiteY28" fmla="*/ 199333 h 399442"/>
              <a:gd name="connsiteX29" fmla="*/ 100479 w 399191"/>
              <a:gd name="connsiteY29" fmla="*/ 218323 h 399442"/>
              <a:gd name="connsiteX30" fmla="*/ 108059 w 399191"/>
              <a:gd name="connsiteY30" fmla="*/ 216603 h 399442"/>
              <a:gd name="connsiteX31" fmla="*/ 162449 w 399191"/>
              <a:gd name="connsiteY31" fmla="*/ 167762 h 399442"/>
              <a:gd name="connsiteX32" fmla="*/ 166122 w 399191"/>
              <a:gd name="connsiteY32" fmla="*/ 164167 h 399442"/>
              <a:gd name="connsiteX33" fmla="*/ 224576 w 399191"/>
              <a:gd name="connsiteY33" fmla="*/ 222542 h 399442"/>
              <a:gd name="connsiteX34" fmla="*/ 285452 w 399191"/>
              <a:gd name="connsiteY34" fmla="*/ 282090 h 399442"/>
              <a:gd name="connsiteX35" fmla="*/ 302019 w 399191"/>
              <a:gd name="connsiteY35" fmla="*/ 283184 h 399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9191" h="399442">
                <a:moveTo>
                  <a:pt x="179407" y="396653"/>
                </a:moveTo>
                <a:cubicBezTo>
                  <a:pt x="140803" y="392902"/>
                  <a:pt x="105168" y="378679"/>
                  <a:pt x="73909" y="354610"/>
                </a:cubicBezTo>
                <a:cubicBezTo>
                  <a:pt x="58671" y="342888"/>
                  <a:pt x="38900" y="320851"/>
                  <a:pt x="27490" y="302877"/>
                </a:cubicBezTo>
                <a:cubicBezTo>
                  <a:pt x="22567" y="295141"/>
                  <a:pt x="12955" y="275448"/>
                  <a:pt x="9517" y="266070"/>
                </a:cubicBezTo>
                <a:cubicBezTo>
                  <a:pt x="5687" y="255598"/>
                  <a:pt x="1546" y="239500"/>
                  <a:pt x="-486" y="227075"/>
                </a:cubicBezTo>
                <a:cubicBezTo>
                  <a:pt x="-2909" y="211836"/>
                  <a:pt x="-2909" y="182922"/>
                  <a:pt x="-486" y="167684"/>
                </a:cubicBezTo>
                <a:cubicBezTo>
                  <a:pt x="3031" y="146115"/>
                  <a:pt x="8579" y="128767"/>
                  <a:pt x="18035" y="109464"/>
                </a:cubicBezTo>
                <a:cubicBezTo>
                  <a:pt x="28350" y="88443"/>
                  <a:pt x="39056" y="73517"/>
                  <a:pt x="56248" y="56247"/>
                </a:cubicBezTo>
                <a:cubicBezTo>
                  <a:pt x="73519" y="39055"/>
                  <a:pt x="88445" y="28348"/>
                  <a:pt x="109466" y="18033"/>
                </a:cubicBezTo>
                <a:cubicBezTo>
                  <a:pt x="128768" y="8577"/>
                  <a:pt x="146117" y="3029"/>
                  <a:pt x="167685" y="-488"/>
                </a:cubicBezTo>
                <a:cubicBezTo>
                  <a:pt x="182924" y="-2910"/>
                  <a:pt x="211838" y="-2910"/>
                  <a:pt x="227076" y="-488"/>
                </a:cubicBezTo>
                <a:cubicBezTo>
                  <a:pt x="248645" y="3029"/>
                  <a:pt x="265993" y="8577"/>
                  <a:pt x="285296" y="18033"/>
                </a:cubicBezTo>
                <a:cubicBezTo>
                  <a:pt x="306317" y="28348"/>
                  <a:pt x="321243" y="39055"/>
                  <a:pt x="338513" y="56247"/>
                </a:cubicBezTo>
                <a:cubicBezTo>
                  <a:pt x="355706" y="73517"/>
                  <a:pt x="366412" y="88443"/>
                  <a:pt x="376727" y="109464"/>
                </a:cubicBezTo>
                <a:cubicBezTo>
                  <a:pt x="383604" y="123453"/>
                  <a:pt x="387042" y="132596"/>
                  <a:pt x="390793" y="146662"/>
                </a:cubicBezTo>
                <a:cubicBezTo>
                  <a:pt x="395717" y="165417"/>
                  <a:pt x="396889" y="175655"/>
                  <a:pt x="396889" y="197379"/>
                </a:cubicBezTo>
                <a:cubicBezTo>
                  <a:pt x="396889" y="219104"/>
                  <a:pt x="395717" y="229341"/>
                  <a:pt x="390793" y="248096"/>
                </a:cubicBezTo>
                <a:cubicBezTo>
                  <a:pt x="387042" y="262163"/>
                  <a:pt x="383604" y="271306"/>
                  <a:pt x="376727" y="285294"/>
                </a:cubicBezTo>
                <a:cubicBezTo>
                  <a:pt x="366412" y="306315"/>
                  <a:pt x="355706" y="321241"/>
                  <a:pt x="338513" y="338512"/>
                </a:cubicBezTo>
                <a:cubicBezTo>
                  <a:pt x="321243" y="355704"/>
                  <a:pt x="306317" y="366410"/>
                  <a:pt x="285296" y="376725"/>
                </a:cubicBezTo>
                <a:cubicBezTo>
                  <a:pt x="266072" y="386181"/>
                  <a:pt x="248254" y="391808"/>
                  <a:pt x="227467" y="395090"/>
                </a:cubicBezTo>
                <a:cubicBezTo>
                  <a:pt x="215980" y="396887"/>
                  <a:pt x="190348" y="397747"/>
                  <a:pt x="179407" y="396653"/>
                </a:cubicBezTo>
                <a:close/>
                <a:moveTo>
                  <a:pt x="302019" y="283184"/>
                </a:moveTo>
                <a:cubicBezTo>
                  <a:pt x="305926" y="281934"/>
                  <a:pt x="311944" y="276073"/>
                  <a:pt x="313585" y="271775"/>
                </a:cubicBezTo>
                <a:cubicBezTo>
                  <a:pt x="315460" y="266773"/>
                  <a:pt x="315304" y="260287"/>
                  <a:pt x="313116" y="255755"/>
                </a:cubicBezTo>
                <a:cubicBezTo>
                  <a:pt x="310615" y="250675"/>
                  <a:pt x="181986" y="122984"/>
                  <a:pt x="176203" y="119780"/>
                </a:cubicBezTo>
                <a:cubicBezTo>
                  <a:pt x="170577" y="116810"/>
                  <a:pt x="164012" y="116810"/>
                  <a:pt x="158386" y="119858"/>
                </a:cubicBezTo>
                <a:cubicBezTo>
                  <a:pt x="155104" y="121577"/>
                  <a:pt x="95869" y="174639"/>
                  <a:pt x="85788" y="184876"/>
                </a:cubicBezTo>
                <a:cubicBezTo>
                  <a:pt x="81802" y="188861"/>
                  <a:pt x="79849" y="193706"/>
                  <a:pt x="79927" y="199333"/>
                </a:cubicBezTo>
                <a:cubicBezTo>
                  <a:pt x="80083" y="211133"/>
                  <a:pt x="88757" y="219104"/>
                  <a:pt x="100479" y="218323"/>
                </a:cubicBezTo>
                <a:cubicBezTo>
                  <a:pt x="103292" y="218088"/>
                  <a:pt x="106731" y="217385"/>
                  <a:pt x="108059" y="216603"/>
                </a:cubicBezTo>
                <a:cubicBezTo>
                  <a:pt x="110169" y="215587"/>
                  <a:pt x="149633" y="180031"/>
                  <a:pt x="162449" y="167762"/>
                </a:cubicBezTo>
                <a:lnTo>
                  <a:pt x="166122" y="164167"/>
                </a:lnTo>
                <a:lnTo>
                  <a:pt x="224576" y="222542"/>
                </a:lnTo>
                <a:cubicBezTo>
                  <a:pt x="256694" y="254583"/>
                  <a:pt x="284045" y="281387"/>
                  <a:pt x="285452" y="282090"/>
                </a:cubicBezTo>
                <a:cubicBezTo>
                  <a:pt x="290844" y="284825"/>
                  <a:pt x="295689" y="285138"/>
                  <a:pt x="302019" y="283184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7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C1EB878-A968-49C8-BE6F-97E2A5D01511}"/>
              </a:ext>
            </a:extLst>
          </p:cNvPr>
          <p:cNvSpPr/>
          <p:nvPr/>
        </p:nvSpPr>
        <p:spPr>
          <a:xfrm flipV="1">
            <a:off x="853246" y="7215441"/>
            <a:ext cx="399191" cy="399442"/>
          </a:xfrm>
          <a:custGeom>
            <a:avLst/>
            <a:gdLst>
              <a:gd name="connsiteX0" fmla="*/ 179407 w 399191"/>
              <a:gd name="connsiteY0" fmla="*/ 396653 h 399442"/>
              <a:gd name="connsiteX1" fmla="*/ 73909 w 399191"/>
              <a:gd name="connsiteY1" fmla="*/ 354610 h 399442"/>
              <a:gd name="connsiteX2" fmla="*/ 27490 w 399191"/>
              <a:gd name="connsiteY2" fmla="*/ 302877 h 399442"/>
              <a:gd name="connsiteX3" fmla="*/ 9517 w 399191"/>
              <a:gd name="connsiteY3" fmla="*/ 266070 h 399442"/>
              <a:gd name="connsiteX4" fmla="*/ -486 w 399191"/>
              <a:gd name="connsiteY4" fmla="*/ 227075 h 399442"/>
              <a:gd name="connsiteX5" fmla="*/ -486 w 399191"/>
              <a:gd name="connsiteY5" fmla="*/ 167684 h 399442"/>
              <a:gd name="connsiteX6" fmla="*/ 18035 w 399191"/>
              <a:gd name="connsiteY6" fmla="*/ 109464 h 399442"/>
              <a:gd name="connsiteX7" fmla="*/ 56248 w 399191"/>
              <a:gd name="connsiteY7" fmla="*/ 56247 h 399442"/>
              <a:gd name="connsiteX8" fmla="*/ 109466 w 399191"/>
              <a:gd name="connsiteY8" fmla="*/ 18033 h 399442"/>
              <a:gd name="connsiteX9" fmla="*/ 167685 w 399191"/>
              <a:gd name="connsiteY9" fmla="*/ -488 h 399442"/>
              <a:gd name="connsiteX10" fmla="*/ 227076 w 399191"/>
              <a:gd name="connsiteY10" fmla="*/ -488 h 399442"/>
              <a:gd name="connsiteX11" fmla="*/ 285296 w 399191"/>
              <a:gd name="connsiteY11" fmla="*/ 18033 h 399442"/>
              <a:gd name="connsiteX12" fmla="*/ 338513 w 399191"/>
              <a:gd name="connsiteY12" fmla="*/ 56247 h 399442"/>
              <a:gd name="connsiteX13" fmla="*/ 376727 w 399191"/>
              <a:gd name="connsiteY13" fmla="*/ 109464 h 399442"/>
              <a:gd name="connsiteX14" fmla="*/ 390793 w 399191"/>
              <a:gd name="connsiteY14" fmla="*/ 146662 h 399442"/>
              <a:gd name="connsiteX15" fmla="*/ 396889 w 399191"/>
              <a:gd name="connsiteY15" fmla="*/ 197379 h 399442"/>
              <a:gd name="connsiteX16" fmla="*/ 390793 w 399191"/>
              <a:gd name="connsiteY16" fmla="*/ 248096 h 399442"/>
              <a:gd name="connsiteX17" fmla="*/ 376727 w 399191"/>
              <a:gd name="connsiteY17" fmla="*/ 285294 h 399442"/>
              <a:gd name="connsiteX18" fmla="*/ 338513 w 399191"/>
              <a:gd name="connsiteY18" fmla="*/ 338512 h 399442"/>
              <a:gd name="connsiteX19" fmla="*/ 285296 w 399191"/>
              <a:gd name="connsiteY19" fmla="*/ 376725 h 399442"/>
              <a:gd name="connsiteX20" fmla="*/ 227467 w 399191"/>
              <a:gd name="connsiteY20" fmla="*/ 395090 h 399442"/>
              <a:gd name="connsiteX21" fmla="*/ 179407 w 399191"/>
              <a:gd name="connsiteY21" fmla="*/ 396653 h 399442"/>
              <a:gd name="connsiteX22" fmla="*/ 302019 w 399191"/>
              <a:gd name="connsiteY22" fmla="*/ 283184 h 399442"/>
              <a:gd name="connsiteX23" fmla="*/ 313585 w 399191"/>
              <a:gd name="connsiteY23" fmla="*/ 271775 h 399442"/>
              <a:gd name="connsiteX24" fmla="*/ 313116 w 399191"/>
              <a:gd name="connsiteY24" fmla="*/ 255755 h 399442"/>
              <a:gd name="connsiteX25" fmla="*/ 176203 w 399191"/>
              <a:gd name="connsiteY25" fmla="*/ 119780 h 399442"/>
              <a:gd name="connsiteX26" fmla="*/ 158386 w 399191"/>
              <a:gd name="connsiteY26" fmla="*/ 119858 h 399442"/>
              <a:gd name="connsiteX27" fmla="*/ 85788 w 399191"/>
              <a:gd name="connsiteY27" fmla="*/ 184876 h 399442"/>
              <a:gd name="connsiteX28" fmla="*/ 79927 w 399191"/>
              <a:gd name="connsiteY28" fmla="*/ 199333 h 399442"/>
              <a:gd name="connsiteX29" fmla="*/ 100479 w 399191"/>
              <a:gd name="connsiteY29" fmla="*/ 218323 h 399442"/>
              <a:gd name="connsiteX30" fmla="*/ 108059 w 399191"/>
              <a:gd name="connsiteY30" fmla="*/ 216603 h 399442"/>
              <a:gd name="connsiteX31" fmla="*/ 162449 w 399191"/>
              <a:gd name="connsiteY31" fmla="*/ 167762 h 399442"/>
              <a:gd name="connsiteX32" fmla="*/ 166122 w 399191"/>
              <a:gd name="connsiteY32" fmla="*/ 164167 h 399442"/>
              <a:gd name="connsiteX33" fmla="*/ 224576 w 399191"/>
              <a:gd name="connsiteY33" fmla="*/ 222542 h 399442"/>
              <a:gd name="connsiteX34" fmla="*/ 285452 w 399191"/>
              <a:gd name="connsiteY34" fmla="*/ 282090 h 399442"/>
              <a:gd name="connsiteX35" fmla="*/ 302019 w 399191"/>
              <a:gd name="connsiteY35" fmla="*/ 283184 h 399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9191" h="399442">
                <a:moveTo>
                  <a:pt x="179407" y="396653"/>
                </a:moveTo>
                <a:cubicBezTo>
                  <a:pt x="140803" y="392902"/>
                  <a:pt x="105168" y="378679"/>
                  <a:pt x="73909" y="354610"/>
                </a:cubicBezTo>
                <a:cubicBezTo>
                  <a:pt x="58671" y="342888"/>
                  <a:pt x="38900" y="320851"/>
                  <a:pt x="27490" y="302877"/>
                </a:cubicBezTo>
                <a:cubicBezTo>
                  <a:pt x="22567" y="295141"/>
                  <a:pt x="12955" y="275448"/>
                  <a:pt x="9517" y="266070"/>
                </a:cubicBezTo>
                <a:cubicBezTo>
                  <a:pt x="5687" y="255598"/>
                  <a:pt x="1546" y="239500"/>
                  <a:pt x="-486" y="227075"/>
                </a:cubicBezTo>
                <a:cubicBezTo>
                  <a:pt x="-2909" y="211836"/>
                  <a:pt x="-2909" y="182922"/>
                  <a:pt x="-486" y="167684"/>
                </a:cubicBezTo>
                <a:cubicBezTo>
                  <a:pt x="3031" y="146115"/>
                  <a:pt x="8579" y="128767"/>
                  <a:pt x="18035" y="109464"/>
                </a:cubicBezTo>
                <a:cubicBezTo>
                  <a:pt x="28350" y="88443"/>
                  <a:pt x="39056" y="73517"/>
                  <a:pt x="56248" y="56247"/>
                </a:cubicBezTo>
                <a:cubicBezTo>
                  <a:pt x="73519" y="39055"/>
                  <a:pt x="88445" y="28348"/>
                  <a:pt x="109466" y="18033"/>
                </a:cubicBezTo>
                <a:cubicBezTo>
                  <a:pt x="128768" y="8577"/>
                  <a:pt x="146117" y="3029"/>
                  <a:pt x="167685" y="-488"/>
                </a:cubicBezTo>
                <a:cubicBezTo>
                  <a:pt x="182924" y="-2910"/>
                  <a:pt x="211838" y="-2910"/>
                  <a:pt x="227076" y="-488"/>
                </a:cubicBezTo>
                <a:cubicBezTo>
                  <a:pt x="248645" y="3029"/>
                  <a:pt x="265993" y="8577"/>
                  <a:pt x="285296" y="18033"/>
                </a:cubicBezTo>
                <a:cubicBezTo>
                  <a:pt x="306317" y="28348"/>
                  <a:pt x="321243" y="39055"/>
                  <a:pt x="338513" y="56247"/>
                </a:cubicBezTo>
                <a:cubicBezTo>
                  <a:pt x="355706" y="73517"/>
                  <a:pt x="366412" y="88443"/>
                  <a:pt x="376727" y="109464"/>
                </a:cubicBezTo>
                <a:cubicBezTo>
                  <a:pt x="383604" y="123453"/>
                  <a:pt x="387042" y="132596"/>
                  <a:pt x="390793" y="146662"/>
                </a:cubicBezTo>
                <a:cubicBezTo>
                  <a:pt x="395717" y="165417"/>
                  <a:pt x="396889" y="175655"/>
                  <a:pt x="396889" y="197379"/>
                </a:cubicBezTo>
                <a:cubicBezTo>
                  <a:pt x="396889" y="219104"/>
                  <a:pt x="395717" y="229341"/>
                  <a:pt x="390793" y="248096"/>
                </a:cubicBezTo>
                <a:cubicBezTo>
                  <a:pt x="387042" y="262163"/>
                  <a:pt x="383604" y="271306"/>
                  <a:pt x="376727" y="285294"/>
                </a:cubicBezTo>
                <a:cubicBezTo>
                  <a:pt x="366412" y="306315"/>
                  <a:pt x="355706" y="321241"/>
                  <a:pt x="338513" y="338512"/>
                </a:cubicBezTo>
                <a:cubicBezTo>
                  <a:pt x="321243" y="355704"/>
                  <a:pt x="306317" y="366410"/>
                  <a:pt x="285296" y="376725"/>
                </a:cubicBezTo>
                <a:cubicBezTo>
                  <a:pt x="266072" y="386181"/>
                  <a:pt x="248254" y="391808"/>
                  <a:pt x="227467" y="395090"/>
                </a:cubicBezTo>
                <a:cubicBezTo>
                  <a:pt x="215980" y="396887"/>
                  <a:pt x="190348" y="397747"/>
                  <a:pt x="179407" y="396653"/>
                </a:cubicBezTo>
                <a:close/>
                <a:moveTo>
                  <a:pt x="302019" y="283184"/>
                </a:moveTo>
                <a:cubicBezTo>
                  <a:pt x="305926" y="281934"/>
                  <a:pt x="311944" y="276073"/>
                  <a:pt x="313585" y="271775"/>
                </a:cubicBezTo>
                <a:cubicBezTo>
                  <a:pt x="315460" y="266773"/>
                  <a:pt x="315304" y="260287"/>
                  <a:pt x="313116" y="255755"/>
                </a:cubicBezTo>
                <a:cubicBezTo>
                  <a:pt x="310615" y="250675"/>
                  <a:pt x="181986" y="122984"/>
                  <a:pt x="176203" y="119780"/>
                </a:cubicBezTo>
                <a:cubicBezTo>
                  <a:pt x="170577" y="116810"/>
                  <a:pt x="164012" y="116810"/>
                  <a:pt x="158386" y="119858"/>
                </a:cubicBezTo>
                <a:cubicBezTo>
                  <a:pt x="155104" y="121577"/>
                  <a:pt x="95869" y="174639"/>
                  <a:pt x="85788" y="184876"/>
                </a:cubicBezTo>
                <a:cubicBezTo>
                  <a:pt x="81802" y="188861"/>
                  <a:pt x="79849" y="193706"/>
                  <a:pt x="79927" y="199333"/>
                </a:cubicBezTo>
                <a:cubicBezTo>
                  <a:pt x="80083" y="211133"/>
                  <a:pt x="88757" y="219104"/>
                  <a:pt x="100479" y="218323"/>
                </a:cubicBezTo>
                <a:cubicBezTo>
                  <a:pt x="103292" y="218088"/>
                  <a:pt x="106731" y="217385"/>
                  <a:pt x="108059" y="216603"/>
                </a:cubicBezTo>
                <a:cubicBezTo>
                  <a:pt x="110169" y="215587"/>
                  <a:pt x="149633" y="180031"/>
                  <a:pt x="162449" y="167762"/>
                </a:cubicBezTo>
                <a:lnTo>
                  <a:pt x="166122" y="164167"/>
                </a:lnTo>
                <a:lnTo>
                  <a:pt x="224576" y="222542"/>
                </a:lnTo>
                <a:cubicBezTo>
                  <a:pt x="256694" y="254583"/>
                  <a:pt x="284045" y="281387"/>
                  <a:pt x="285452" y="282090"/>
                </a:cubicBezTo>
                <a:cubicBezTo>
                  <a:pt x="290844" y="284825"/>
                  <a:pt x="295689" y="285138"/>
                  <a:pt x="302019" y="283184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7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5E20794-1F76-4F96-9EF5-FB732A09BD9A}"/>
              </a:ext>
            </a:extLst>
          </p:cNvPr>
          <p:cNvSpPr txBox="1"/>
          <p:nvPr/>
        </p:nvSpPr>
        <p:spPr>
          <a:xfrm>
            <a:off x="747581" y="5463745"/>
            <a:ext cx="6030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Enjoy The VR.Game.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5E8979D-30A9-45EF-8B19-893B7F5F1158}"/>
              </a:ext>
            </a:extLst>
          </p:cNvPr>
          <p:cNvSpPr txBox="1"/>
          <p:nvPr/>
        </p:nvSpPr>
        <p:spPr>
          <a:xfrm>
            <a:off x="747583" y="6272841"/>
            <a:ext cx="6491738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consectetuer adipisci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614B76-C8A6-4446-9023-0670B62531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45111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0E9363-861A-4CC1-A536-8FF6A1843E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38B70F4F-CD49-24F9-C4F5-5BD63093DA6E}"/>
              </a:ext>
            </a:extLst>
          </p:cNvPr>
          <p:cNvSpPr/>
          <p:nvPr/>
        </p:nvSpPr>
        <p:spPr>
          <a:xfrm rot="16200000">
            <a:off x="6108886" y="-4577678"/>
            <a:ext cx="6070230" cy="1828800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27000">
                <a:srgbClr val="0FD5A1">
                  <a:alpha val="0"/>
                </a:srgbClr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 sz="27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E430E9-59A3-46DF-B9BD-CF1B4125A85F}"/>
              </a:ext>
            </a:extLst>
          </p:cNvPr>
          <p:cNvSpPr txBox="1"/>
          <p:nvPr/>
        </p:nvSpPr>
        <p:spPr>
          <a:xfrm>
            <a:off x="1086554" y="3263271"/>
            <a:ext cx="7233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There is only One Man Playing your Game, You!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2CD72AE-3C45-46A6-A929-8DA573689DF3}"/>
              </a:ext>
            </a:extLst>
          </p:cNvPr>
          <p:cNvSpPr txBox="1"/>
          <p:nvPr/>
        </p:nvSpPr>
        <p:spPr>
          <a:xfrm>
            <a:off x="1086554" y="2712737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A71FF97-2C10-43D5-9664-6F6568155378}"/>
              </a:ext>
            </a:extLst>
          </p:cNvPr>
          <p:cNvGrpSpPr/>
          <p:nvPr/>
        </p:nvGrpSpPr>
        <p:grpSpPr>
          <a:xfrm>
            <a:off x="1151768" y="6018790"/>
            <a:ext cx="2305729" cy="620238"/>
            <a:chOff x="7600271" y="6729385"/>
            <a:chExt cx="2305729" cy="620238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BBD8372E-C9BF-42F6-82FE-35915FC5B22D}"/>
                </a:ext>
              </a:extLst>
            </p:cNvPr>
            <p:cNvSpPr/>
            <p:nvPr/>
          </p:nvSpPr>
          <p:spPr>
            <a:xfrm>
              <a:off x="7600271" y="6729385"/>
              <a:ext cx="2305729" cy="6202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2540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4050">
                <a:solidFill>
                  <a:schemeClr val="bg1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0F691BE-9C04-410E-A7D8-75D9CBDE0466}"/>
                </a:ext>
              </a:extLst>
            </p:cNvPr>
            <p:cNvSpPr txBox="1"/>
            <p:nvPr/>
          </p:nvSpPr>
          <p:spPr>
            <a:xfrm>
              <a:off x="7852600" y="6864273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gradFill>
                    <a:gsLst>
                      <a:gs pos="0">
                        <a:srgbClr val="0FD5A1"/>
                      </a:gs>
                      <a:gs pos="100000">
                        <a:srgbClr val="00B0F0"/>
                      </a:gs>
                    </a:gsLst>
                    <a:lin ang="13500000" scaled="1"/>
                  </a:gradFill>
                  <a:latin typeface="Poppins SemiBold" panose="00000700000000000000" pitchFamily="2" charset="0"/>
                  <a:ea typeface="Open Sans ExtraBold" pitchFamily="2" charset="0"/>
                  <a:cs typeface="Poppins SemiBold" panose="00000700000000000000" pitchFamily="2" charset="0"/>
                </a:rPr>
                <a:t>More Info</a:t>
              </a:r>
              <a:endParaRPr lang="en-ID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endParaRP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7BF64B0-027A-4ECB-A503-341806AC9A09}"/>
                </a:ext>
              </a:extLst>
            </p:cNvPr>
            <p:cNvGrpSpPr/>
            <p:nvPr/>
          </p:nvGrpSpPr>
          <p:grpSpPr>
            <a:xfrm>
              <a:off x="9329033" y="6780405"/>
              <a:ext cx="499178" cy="499178"/>
              <a:chOff x="10351021" y="1475796"/>
              <a:chExt cx="510772" cy="51077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7772C12-7BFF-4E24-B352-7CB127B2152B}"/>
                  </a:ext>
                </a:extLst>
              </p:cNvPr>
              <p:cNvSpPr/>
              <p:nvPr/>
            </p:nvSpPr>
            <p:spPr>
              <a:xfrm>
                <a:off x="10351021" y="1475796"/>
                <a:ext cx="510772" cy="510772"/>
              </a:xfrm>
              <a:prstGeom prst="ellipse">
                <a:avLst/>
              </a:prstGeom>
              <a:gradFill>
                <a:gsLst>
                  <a:gs pos="0">
                    <a:srgbClr val="0FD5A1"/>
                  </a:gs>
                  <a:gs pos="100000">
                    <a:srgbClr val="00B0F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C517855C-51AE-4D3F-919E-F24065111A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43866" y="1731046"/>
                <a:ext cx="344486" cy="0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41B9F63A-DF09-4224-9A6A-77CEB4BB7DFD}"/>
              </a:ext>
            </a:extLst>
          </p:cNvPr>
          <p:cNvSpPr txBox="1"/>
          <p:nvPr/>
        </p:nvSpPr>
        <p:spPr>
          <a:xfrm>
            <a:off x="1086555" y="4701456"/>
            <a:ext cx="7233005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Fusce posuere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B6CC3F5-14C1-4EF7-B180-F66122428608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B7358AA-47DF-4791-8E13-A9D13E924D72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F042FEE6-8A95-4E25-A14C-E9C6583C712B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7" name="Graphic 30" descr="Game controller with solid fill">
              <a:extLst>
                <a:ext uri="{FF2B5EF4-FFF2-40B4-BE49-F238E27FC236}">
                  <a16:creationId xmlns:a16="http://schemas.microsoft.com/office/drawing/2014/main" id="{6CFCA14F-25A5-4FB6-ABB8-7E9EBC47EC83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3A65987-4C62-43FE-B1EA-10DCDBB67362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4560244-1385-4BA7-A559-A704CAA4976B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794AC3B6-36D2-4FF6-A5E4-CB2828236CB1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1AEEF54-5C6A-4233-BB5D-23DC324AADA2}"/>
              </a:ext>
            </a:extLst>
          </p:cNvPr>
          <p:cNvSpPr txBox="1"/>
          <p:nvPr/>
        </p:nvSpPr>
        <p:spPr>
          <a:xfrm>
            <a:off x="11269638" y="3004009"/>
            <a:ext cx="6193403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1108835-C4DF-4435-9426-5C8B46C2E61C}"/>
              </a:ext>
            </a:extLst>
          </p:cNvPr>
          <p:cNvGrpSpPr/>
          <p:nvPr/>
        </p:nvGrpSpPr>
        <p:grpSpPr>
          <a:xfrm>
            <a:off x="10512496" y="5075889"/>
            <a:ext cx="670369" cy="656462"/>
            <a:chOff x="7939768" y="4771221"/>
            <a:chExt cx="670369" cy="656462"/>
          </a:xfrm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7ADB1C4-92DF-46F9-B26A-9DB56B3C32ED}"/>
                </a:ext>
              </a:extLst>
            </p:cNvPr>
            <p:cNvSpPr/>
            <p:nvPr/>
          </p:nvSpPr>
          <p:spPr>
            <a:xfrm>
              <a:off x="8247075" y="4771221"/>
              <a:ext cx="363062" cy="325469"/>
            </a:xfrm>
            <a:custGeom>
              <a:avLst/>
              <a:gdLst>
                <a:gd name="connsiteX0" fmla="*/ 37021 w 363062"/>
                <a:gd name="connsiteY0" fmla="*/ 229838 h 325469"/>
                <a:gd name="connsiteX1" fmla="*/ 37021 w 363062"/>
                <a:gd name="connsiteY1" fmla="*/ 229838 h 325469"/>
                <a:gd name="connsiteX2" fmla="*/ 90647 w 363062"/>
                <a:gd name="connsiteY2" fmla="*/ 252031 h 325469"/>
                <a:gd name="connsiteX3" fmla="*/ 157839 w 363062"/>
                <a:gd name="connsiteY3" fmla="*/ 191777 h 325469"/>
                <a:gd name="connsiteX4" fmla="*/ 213329 w 363062"/>
                <a:gd name="connsiteY4" fmla="*/ 231076 h 325469"/>
                <a:gd name="connsiteX5" fmla="*/ 202185 w 363062"/>
                <a:gd name="connsiteY5" fmla="*/ 298228 h 325469"/>
                <a:gd name="connsiteX6" fmla="*/ 266764 w 363062"/>
                <a:gd name="connsiteY6" fmla="*/ 324993 h 325469"/>
                <a:gd name="connsiteX7" fmla="*/ 267907 w 363062"/>
                <a:gd name="connsiteY7" fmla="*/ 325469 h 325469"/>
                <a:gd name="connsiteX8" fmla="*/ 363062 w 363062"/>
                <a:gd name="connsiteY8" fmla="*/ 95250 h 325469"/>
                <a:gd name="connsiteX9" fmla="*/ 132176 w 363062"/>
                <a:gd name="connsiteY9" fmla="*/ 0 h 325469"/>
                <a:gd name="connsiteX10" fmla="*/ 96267 w 363062"/>
                <a:gd name="connsiteY10" fmla="*/ 88297 h 325469"/>
                <a:gd name="connsiteX11" fmla="*/ 96267 w 363062"/>
                <a:gd name="connsiteY11" fmla="*/ 88297 h 325469"/>
                <a:gd name="connsiteX12" fmla="*/ 93505 w 363062"/>
                <a:gd name="connsiteY12" fmla="*/ 94869 h 325469"/>
                <a:gd name="connsiteX13" fmla="*/ 92743 w 363062"/>
                <a:gd name="connsiteY13" fmla="*/ 91821 h 325469"/>
                <a:gd name="connsiteX14" fmla="*/ 28163 w 363062"/>
                <a:gd name="connsiteY14" fmla="*/ 65056 h 325469"/>
                <a:gd name="connsiteX15" fmla="*/ 2731 w 363062"/>
                <a:gd name="connsiteY15" fmla="*/ 89154 h 325469"/>
                <a:gd name="connsiteX16" fmla="*/ 33203 w 363062"/>
                <a:gd name="connsiteY16" fmla="*/ 151926 h 325469"/>
                <a:gd name="connsiteX17" fmla="*/ 68263 w 363062"/>
                <a:gd name="connsiteY17" fmla="*/ 150876 h 325469"/>
                <a:gd name="connsiteX18" fmla="*/ 71311 w 363062"/>
                <a:gd name="connsiteY18" fmla="*/ 149638 h 325469"/>
                <a:gd name="connsiteX19" fmla="*/ 69502 w 363062"/>
                <a:gd name="connsiteY19" fmla="*/ 154019 h 325469"/>
                <a:gd name="connsiteX20" fmla="*/ 69502 w 363062"/>
                <a:gd name="connsiteY20" fmla="*/ 154019 h 32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3062" h="325469">
                  <a:moveTo>
                    <a:pt x="37021" y="229838"/>
                  </a:moveTo>
                  <a:lnTo>
                    <a:pt x="37021" y="229838"/>
                  </a:lnTo>
                  <a:lnTo>
                    <a:pt x="90647" y="252031"/>
                  </a:lnTo>
                  <a:cubicBezTo>
                    <a:pt x="92563" y="216839"/>
                    <a:pt x="122645" y="189862"/>
                    <a:pt x="157839" y="191777"/>
                  </a:cubicBezTo>
                  <a:cubicBezTo>
                    <a:pt x="182356" y="193112"/>
                    <a:pt x="203933" y="208393"/>
                    <a:pt x="213329" y="231076"/>
                  </a:cubicBezTo>
                  <a:cubicBezTo>
                    <a:pt x="222421" y="253788"/>
                    <a:pt x="218125" y="279670"/>
                    <a:pt x="202185" y="298228"/>
                  </a:cubicBezTo>
                  <a:lnTo>
                    <a:pt x="266764" y="324993"/>
                  </a:lnTo>
                  <a:lnTo>
                    <a:pt x="267907" y="325469"/>
                  </a:lnTo>
                  <a:lnTo>
                    <a:pt x="363062" y="95250"/>
                  </a:lnTo>
                  <a:lnTo>
                    <a:pt x="132176" y="0"/>
                  </a:lnTo>
                  <a:lnTo>
                    <a:pt x="96267" y="88297"/>
                  </a:lnTo>
                  <a:lnTo>
                    <a:pt x="96267" y="88297"/>
                  </a:lnTo>
                  <a:lnTo>
                    <a:pt x="93505" y="94869"/>
                  </a:lnTo>
                  <a:lnTo>
                    <a:pt x="92743" y="91821"/>
                  </a:lnTo>
                  <a:cubicBezTo>
                    <a:pt x="82259" y="66639"/>
                    <a:pt x="53387" y="54673"/>
                    <a:pt x="28163" y="65056"/>
                  </a:cubicBezTo>
                  <a:cubicBezTo>
                    <a:pt x="17105" y="69831"/>
                    <a:pt x="8094" y="78368"/>
                    <a:pt x="2731" y="89154"/>
                  </a:cubicBezTo>
                  <a:cubicBezTo>
                    <a:pt x="-6188" y="114902"/>
                    <a:pt x="7454" y="143006"/>
                    <a:pt x="33203" y="151926"/>
                  </a:cubicBezTo>
                  <a:cubicBezTo>
                    <a:pt x="44623" y="155882"/>
                    <a:pt x="57099" y="155509"/>
                    <a:pt x="68263" y="150876"/>
                  </a:cubicBezTo>
                  <a:lnTo>
                    <a:pt x="71311" y="149638"/>
                  </a:lnTo>
                  <a:lnTo>
                    <a:pt x="69502" y="154019"/>
                  </a:lnTo>
                  <a:lnTo>
                    <a:pt x="69502" y="154019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187C980-D3C7-4A96-87C5-DE70F93CFB05}"/>
                </a:ext>
              </a:extLst>
            </p:cNvPr>
            <p:cNvSpPr/>
            <p:nvPr/>
          </p:nvSpPr>
          <p:spPr>
            <a:xfrm>
              <a:off x="7939768" y="5180033"/>
              <a:ext cx="352907" cy="247650"/>
            </a:xfrm>
            <a:custGeom>
              <a:avLst/>
              <a:gdLst>
                <a:gd name="connsiteX0" fmla="*/ 320231 w 352907"/>
                <a:gd name="connsiteY0" fmla="*/ 158877 h 247650"/>
                <a:gd name="connsiteX1" fmla="*/ 350484 w 352907"/>
                <a:gd name="connsiteY1" fmla="*/ 98702 h 247650"/>
                <a:gd name="connsiteX2" fmla="*/ 290309 w 352907"/>
                <a:gd name="connsiteY2" fmla="*/ 68449 h 247650"/>
                <a:gd name="connsiteX3" fmla="*/ 266700 w 352907"/>
                <a:gd name="connsiteY3" fmla="*/ 85725 h 247650"/>
                <a:gd name="connsiteX4" fmla="*/ 266700 w 352907"/>
                <a:gd name="connsiteY4" fmla="*/ 0 h 247650"/>
                <a:gd name="connsiteX5" fmla="*/ 208883 w 352907"/>
                <a:gd name="connsiteY5" fmla="*/ 0 h 247650"/>
                <a:gd name="connsiteX6" fmla="*/ 209550 w 352907"/>
                <a:gd name="connsiteY6" fmla="*/ 9525 h 247650"/>
                <a:gd name="connsiteX7" fmla="*/ 133350 w 352907"/>
                <a:gd name="connsiteY7" fmla="*/ 85725 h 247650"/>
                <a:gd name="connsiteX8" fmla="*/ 57150 w 352907"/>
                <a:gd name="connsiteY8" fmla="*/ 9525 h 247650"/>
                <a:gd name="connsiteX9" fmla="*/ 57817 w 352907"/>
                <a:gd name="connsiteY9" fmla="*/ 0 h 247650"/>
                <a:gd name="connsiteX10" fmla="*/ 0 w 352907"/>
                <a:gd name="connsiteY10" fmla="*/ 0 h 247650"/>
                <a:gd name="connsiteX11" fmla="*/ 0 w 352907"/>
                <a:gd name="connsiteY11" fmla="*/ 247650 h 247650"/>
                <a:gd name="connsiteX12" fmla="*/ 266700 w 352907"/>
                <a:gd name="connsiteY12" fmla="*/ 247650 h 247650"/>
                <a:gd name="connsiteX13" fmla="*/ 266700 w 352907"/>
                <a:gd name="connsiteY13" fmla="*/ 142875 h 247650"/>
                <a:gd name="connsiteX14" fmla="*/ 270129 w 352907"/>
                <a:gd name="connsiteY14" fmla="*/ 147066 h 247650"/>
                <a:gd name="connsiteX15" fmla="*/ 271939 w 352907"/>
                <a:gd name="connsiteY15" fmla="*/ 149828 h 247650"/>
                <a:gd name="connsiteX16" fmla="*/ 314325 w 352907"/>
                <a:gd name="connsiteY16" fmla="*/ 160782 h 247650"/>
                <a:gd name="connsiteX17" fmla="*/ 318992 w 352907"/>
                <a:gd name="connsiteY17" fmla="*/ 15935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907" h="247650">
                  <a:moveTo>
                    <a:pt x="320231" y="158877"/>
                  </a:moveTo>
                  <a:cubicBezTo>
                    <a:pt x="345201" y="150614"/>
                    <a:pt x="358747" y="123673"/>
                    <a:pt x="350484" y="98702"/>
                  </a:cubicBezTo>
                  <a:cubicBezTo>
                    <a:pt x="342221" y="73731"/>
                    <a:pt x="315279" y="60187"/>
                    <a:pt x="290309" y="68449"/>
                  </a:cubicBezTo>
                  <a:cubicBezTo>
                    <a:pt x="280822" y="71588"/>
                    <a:pt x="272562" y="77632"/>
                    <a:pt x="266700" y="85725"/>
                  </a:cubicBezTo>
                  <a:lnTo>
                    <a:pt x="266700" y="0"/>
                  </a:lnTo>
                  <a:lnTo>
                    <a:pt x="208883" y="0"/>
                  </a:lnTo>
                  <a:cubicBezTo>
                    <a:pt x="209301" y="3158"/>
                    <a:pt x="209524" y="6339"/>
                    <a:pt x="209550" y="9525"/>
                  </a:cubicBezTo>
                  <a:cubicBezTo>
                    <a:pt x="209550" y="51609"/>
                    <a:pt x="175434" y="85725"/>
                    <a:pt x="133350" y="85725"/>
                  </a:cubicBezTo>
                  <a:cubicBezTo>
                    <a:pt x="91266" y="85725"/>
                    <a:pt x="57150" y="51609"/>
                    <a:pt x="57150" y="9525"/>
                  </a:cubicBezTo>
                  <a:cubicBezTo>
                    <a:pt x="57176" y="6339"/>
                    <a:pt x="57399" y="3158"/>
                    <a:pt x="57817" y="0"/>
                  </a:cubicBezTo>
                  <a:lnTo>
                    <a:pt x="0" y="0"/>
                  </a:lnTo>
                  <a:lnTo>
                    <a:pt x="0" y="247650"/>
                  </a:lnTo>
                  <a:lnTo>
                    <a:pt x="266700" y="247650"/>
                  </a:lnTo>
                  <a:lnTo>
                    <a:pt x="266700" y="142875"/>
                  </a:lnTo>
                  <a:cubicBezTo>
                    <a:pt x="267762" y="144337"/>
                    <a:pt x="268907" y="145736"/>
                    <a:pt x="270129" y="147066"/>
                  </a:cubicBezTo>
                  <a:cubicBezTo>
                    <a:pt x="270642" y="148042"/>
                    <a:pt x="271248" y="148967"/>
                    <a:pt x="271939" y="149828"/>
                  </a:cubicBezTo>
                  <a:cubicBezTo>
                    <a:pt x="283197" y="160610"/>
                    <a:pt x="299253" y="164760"/>
                    <a:pt x="314325" y="160782"/>
                  </a:cubicBezTo>
                  <a:cubicBezTo>
                    <a:pt x="315944" y="160782"/>
                    <a:pt x="317468" y="159829"/>
                    <a:pt x="318992" y="159353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01161EA-7C98-42BC-B935-CE529E55CAC1}"/>
                </a:ext>
              </a:extLst>
            </p:cNvPr>
            <p:cNvSpPr/>
            <p:nvPr/>
          </p:nvSpPr>
          <p:spPr>
            <a:xfrm>
              <a:off x="8235043" y="5094701"/>
              <a:ext cx="247650" cy="332792"/>
            </a:xfrm>
            <a:custGeom>
              <a:avLst/>
              <a:gdLst>
                <a:gd name="connsiteX0" fmla="*/ 142875 w 247650"/>
                <a:gd name="connsiteY0" fmla="*/ 85142 h 332792"/>
                <a:gd name="connsiteX1" fmla="*/ 147066 w 247650"/>
                <a:gd name="connsiteY1" fmla="*/ 81618 h 332792"/>
                <a:gd name="connsiteX2" fmla="*/ 149828 w 247650"/>
                <a:gd name="connsiteY2" fmla="*/ 79808 h 332792"/>
                <a:gd name="connsiteX3" fmla="*/ 159925 w 247650"/>
                <a:gd name="connsiteY3" fmla="*/ 33041 h 332792"/>
                <a:gd name="connsiteX4" fmla="*/ 159925 w 247650"/>
                <a:gd name="connsiteY4" fmla="*/ 31612 h 332792"/>
                <a:gd name="connsiteX5" fmla="*/ 99051 w 247650"/>
                <a:gd name="connsiteY5" fmla="*/ 2790 h 332792"/>
                <a:gd name="connsiteX6" fmla="*/ 70230 w 247650"/>
                <a:gd name="connsiteY6" fmla="*/ 63664 h 332792"/>
                <a:gd name="connsiteX7" fmla="*/ 85725 w 247650"/>
                <a:gd name="connsiteY7" fmla="*/ 85142 h 332792"/>
                <a:gd name="connsiteX8" fmla="*/ 0 w 247650"/>
                <a:gd name="connsiteY8" fmla="*/ 85142 h 332792"/>
                <a:gd name="connsiteX9" fmla="*/ 0 w 247650"/>
                <a:gd name="connsiteY9" fmla="*/ 124195 h 332792"/>
                <a:gd name="connsiteX10" fmla="*/ 9525 w 247650"/>
                <a:gd name="connsiteY10" fmla="*/ 123623 h 332792"/>
                <a:gd name="connsiteX11" fmla="*/ 85725 w 247650"/>
                <a:gd name="connsiteY11" fmla="*/ 199823 h 332792"/>
                <a:gd name="connsiteX12" fmla="*/ 9525 w 247650"/>
                <a:gd name="connsiteY12" fmla="*/ 276023 h 332792"/>
                <a:gd name="connsiteX13" fmla="*/ 0 w 247650"/>
                <a:gd name="connsiteY13" fmla="*/ 275357 h 332792"/>
                <a:gd name="connsiteX14" fmla="*/ 0 w 247650"/>
                <a:gd name="connsiteY14" fmla="*/ 332792 h 332792"/>
                <a:gd name="connsiteX15" fmla="*/ 247650 w 247650"/>
                <a:gd name="connsiteY15" fmla="*/ 332792 h 332792"/>
                <a:gd name="connsiteX16" fmla="*/ 247650 w 247650"/>
                <a:gd name="connsiteY16" fmla="*/ 85142 h 33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650" h="332792">
                  <a:moveTo>
                    <a:pt x="142875" y="85142"/>
                  </a:moveTo>
                  <a:cubicBezTo>
                    <a:pt x="144353" y="84067"/>
                    <a:pt x="145753" y="82890"/>
                    <a:pt x="147066" y="81618"/>
                  </a:cubicBezTo>
                  <a:cubicBezTo>
                    <a:pt x="148106" y="81221"/>
                    <a:pt x="149049" y="80604"/>
                    <a:pt x="149828" y="79808"/>
                  </a:cubicBezTo>
                  <a:cubicBezTo>
                    <a:pt x="161536" y="67261"/>
                    <a:pt x="165413" y="49301"/>
                    <a:pt x="159925" y="33041"/>
                  </a:cubicBezTo>
                  <a:lnTo>
                    <a:pt x="159925" y="31612"/>
                  </a:lnTo>
                  <a:cubicBezTo>
                    <a:pt x="151074" y="6843"/>
                    <a:pt x="123820" y="-6060"/>
                    <a:pt x="99051" y="2790"/>
                  </a:cubicBezTo>
                  <a:cubicBezTo>
                    <a:pt x="74283" y="11641"/>
                    <a:pt x="61379" y="38895"/>
                    <a:pt x="70230" y="63664"/>
                  </a:cubicBezTo>
                  <a:cubicBezTo>
                    <a:pt x="73260" y="72145"/>
                    <a:pt x="78633" y="79592"/>
                    <a:pt x="85725" y="85142"/>
                  </a:cubicBezTo>
                  <a:lnTo>
                    <a:pt x="0" y="85142"/>
                  </a:lnTo>
                  <a:lnTo>
                    <a:pt x="0" y="124195"/>
                  </a:lnTo>
                  <a:cubicBezTo>
                    <a:pt x="3160" y="123812"/>
                    <a:pt x="6342" y="123622"/>
                    <a:pt x="9525" y="123623"/>
                  </a:cubicBezTo>
                  <a:cubicBezTo>
                    <a:pt x="51609" y="123623"/>
                    <a:pt x="85725" y="157739"/>
                    <a:pt x="85725" y="199823"/>
                  </a:cubicBezTo>
                  <a:cubicBezTo>
                    <a:pt x="85725" y="241908"/>
                    <a:pt x="51609" y="276023"/>
                    <a:pt x="9525" y="276023"/>
                  </a:cubicBezTo>
                  <a:cubicBezTo>
                    <a:pt x="6340" y="275994"/>
                    <a:pt x="3158" y="275772"/>
                    <a:pt x="0" y="275357"/>
                  </a:cubicBezTo>
                  <a:lnTo>
                    <a:pt x="0" y="332792"/>
                  </a:lnTo>
                  <a:lnTo>
                    <a:pt x="247650" y="332792"/>
                  </a:lnTo>
                  <a:lnTo>
                    <a:pt x="247650" y="85142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CB0B26BB-9E19-48C5-9056-A5A905E1A390}"/>
                </a:ext>
              </a:extLst>
            </p:cNvPr>
            <p:cNvSpPr/>
            <p:nvPr/>
          </p:nvSpPr>
          <p:spPr>
            <a:xfrm>
              <a:off x="7939768" y="4884568"/>
              <a:ext cx="266700" cy="352425"/>
            </a:xfrm>
            <a:custGeom>
              <a:avLst/>
              <a:gdLst>
                <a:gd name="connsiteX0" fmla="*/ 266700 w 266700"/>
                <a:gd name="connsiteY0" fmla="*/ 98869 h 352425"/>
                <a:gd name="connsiteX1" fmla="*/ 266700 w 266700"/>
                <a:gd name="connsiteY1" fmla="*/ 0 h 352425"/>
                <a:gd name="connsiteX2" fmla="*/ 0 w 266700"/>
                <a:gd name="connsiteY2" fmla="*/ 0 h 352425"/>
                <a:gd name="connsiteX3" fmla="*/ 0 w 266700"/>
                <a:gd name="connsiteY3" fmla="*/ 266700 h 352425"/>
                <a:gd name="connsiteX4" fmla="*/ 104775 w 266700"/>
                <a:gd name="connsiteY4" fmla="*/ 266700 h 352425"/>
                <a:gd name="connsiteX5" fmla="*/ 85725 w 266700"/>
                <a:gd name="connsiteY5" fmla="*/ 304800 h 352425"/>
                <a:gd name="connsiteX6" fmla="*/ 133350 w 266700"/>
                <a:gd name="connsiteY6" fmla="*/ 352425 h 352425"/>
                <a:gd name="connsiteX7" fmla="*/ 180975 w 266700"/>
                <a:gd name="connsiteY7" fmla="*/ 304800 h 352425"/>
                <a:gd name="connsiteX8" fmla="*/ 161925 w 266700"/>
                <a:gd name="connsiteY8" fmla="*/ 266700 h 352425"/>
                <a:gd name="connsiteX9" fmla="*/ 266700 w 266700"/>
                <a:gd name="connsiteY9" fmla="*/ 266700 h 352425"/>
                <a:gd name="connsiteX10" fmla="*/ 266700 w 266700"/>
                <a:gd name="connsiteY10" fmla="*/ 168783 h 352425"/>
                <a:gd name="connsiteX11" fmla="*/ 193834 w 266700"/>
                <a:gd name="connsiteY11" fmla="*/ 168783 h 352425"/>
                <a:gd name="connsiteX12" fmla="*/ 193018 w 266700"/>
                <a:gd name="connsiteY12" fmla="*/ 99685 h 352425"/>
                <a:gd name="connsiteX13" fmla="*/ 193834 w 266700"/>
                <a:gd name="connsiteY13" fmla="*/ 98869 h 352425"/>
                <a:gd name="connsiteX14" fmla="*/ 266700 w 266700"/>
                <a:gd name="connsiteY14" fmla="*/ 9886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6700" h="352425">
                  <a:moveTo>
                    <a:pt x="266700" y="98869"/>
                  </a:moveTo>
                  <a:lnTo>
                    <a:pt x="266700" y="0"/>
                  </a:lnTo>
                  <a:lnTo>
                    <a:pt x="0" y="0"/>
                  </a:lnTo>
                  <a:lnTo>
                    <a:pt x="0" y="266700"/>
                  </a:lnTo>
                  <a:lnTo>
                    <a:pt x="104775" y="266700"/>
                  </a:lnTo>
                  <a:cubicBezTo>
                    <a:pt x="92783" y="275694"/>
                    <a:pt x="85725" y="289810"/>
                    <a:pt x="85725" y="304800"/>
                  </a:cubicBezTo>
                  <a:cubicBezTo>
                    <a:pt x="85725" y="331102"/>
                    <a:pt x="107048" y="352425"/>
                    <a:pt x="133350" y="352425"/>
                  </a:cubicBezTo>
                  <a:cubicBezTo>
                    <a:pt x="159652" y="352425"/>
                    <a:pt x="180975" y="331102"/>
                    <a:pt x="180975" y="304800"/>
                  </a:cubicBezTo>
                  <a:cubicBezTo>
                    <a:pt x="180975" y="289810"/>
                    <a:pt x="173917" y="275694"/>
                    <a:pt x="161925" y="266700"/>
                  </a:cubicBezTo>
                  <a:lnTo>
                    <a:pt x="266700" y="266700"/>
                  </a:lnTo>
                  <a:lnTo>
                    <a:pt x="266700" y="168783"/>
                  </a:lnTo>
                  <a:cubicBezTo>
                    <a:pt x="246215" y="188005"/>
                    <a:pt x="214319" y="188005"/>
                    <a:pt x="193834" y="168783"/>
                  </a:cubicBezTo>
                  <a:cubicBezTo>
                    <a:pt x="174528" y="149927"/>
                    <a:pt x="174163" y="118991"/>
                    <a:pt x="193018" y="99685"/>
                  </a:cubicBezTo>
                  <a:cubicBezTo>
                    <a:pt x="193287" y="99410"/>
                    <a:pt x="193558" y="99138"/>
                    <a:pt x="193834" y="98869"/>
                  </a:cubicBezTo>
                  <a:cubicBezTo>
                    <a:pt x="214319" y="79647"/>
                    <a:pt x="246215" y="79647"/>
                    <a:pt x="266700" y="98869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8F4B81E0-0D08-476F-9EF4-795FB5735312}"/>
              </a:ext>
            </a:extLst>
          </p:cNvPr>
          <p:cNvGrpSpPr/>
          <p:nvPr/>
        </p:nvGrpSpPr>
        <p:grpSpPr>
          <a:xfrm>
            <a:off x="10482874" y="2658690"/>
            <a:ext cx="631507" cy="647700"/>
            <a:chOff x="9220290" y="4930746"/>
            <a:chExt cx="631507" cy="647700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D569A03-2F68-425E-B7F4-66039A4F3A3E}"/>
                </a:ext>
              </a:extLst>
            </p:cNvPr>
            <p:cNvSpPr/>
            <p:nvPr/>
          </p:nvSpPr>
          <p:spPr>
            <a:xfrm>
              <a:off x="9220290" y="4930746"/>
              <a:ext cx="631507" cy="647700"/>
            </a:xfrm>
            <a:custGeom>
              <a:avLst/>
              <a:gdLst>
                <a:gd name="connsiteX0" fmla="*/ 574358 w 631507"/>
                <a:gd name="connsiteY0" fmla="*/ 590550 h 647700"/>
                <a:gd name="connsiteX1" fmla="*/ 98108 w 631507"/>
                <a:gd name="connsiteY1" fmla="*/ 590550 h 647700"/>
                <a:gd name="connsiteX2" fmla="*/ 98108 w 631507"/>
                <a:gd name="connsiteY2" fmla="*/ 57150 h 647700"/>
                <a:gd name="connsiteX3" fmla="*/ 574358 w 631507"/>
                <a:gd name="connsiteY3" fmla="*/ 57150 h 647700"/>
                <a:gd name="connsiteX4" fmla="*/ 574358 w 631507"/>
                <a:gd name="connsiteY4" fmla="*/ 590550 h 647700"/>
                <a:gd name="connsiteX5" fmla="*/ 40958 w 631507"/>
                <a:gd name="connsiteY5" fmla="*/ 0 h 647700"/>
                <a:gd name="connsiteX6" fmla="*/ 40958 w 631507"/>
                <a:gd name="connsiteY6" fmla="*/ 57150 h 647700"/>
                <a:gd name="connsiteX7" fmla="*/ 28575 w 631507"/>
                <a:gd name="connsiteY7" fmla="*/ 57150 h 647700"/>
                <a:gd name="connsiteX8" fmla="*/ 2858 w 631507"/>
                <a:gd name="connsiteY8" fmla="*/ 85725 h 647700"/>
                <a:gd name="connsiteX9" fmla="*/ 28575 w 631507"/>
                <a:gd name="connsiteY9" fmla="*/ 114300 h 647700"/>
                <a:gd name="connsiteX10" fmla="*/ 40958 w 631507"/>
                <a:gd name="connsiteY10" fmla="*/ 114300 h 647700"/>
                <a:gd name="connsiteX11" fmla="*/ 40958 w 631507"/>
                <a:gd name="connsiteY11" fmla="*/ 152400 h 647700"/>
                <a:gd name="connsiteX12" fmla="*/ 28575 w 631507"/>
                <a:gd name="connsiteY12" fmla="*/ 152400 h 647700"/>
                <a:gd name="connsiteX13" fmla="*/ 0 w 631507"/>
                <a:gd name="connsiteY13" fmla="*/ 180975 h 647700"/>
                <a:gd name="connsiteX14" fmla="*/ 28575 w 631507"/>
                <a:gd name="connsiteY14" fmla="*/ 209550 h 647700"/>
                <a:gd name="connsiteX15" fmla="*/ 40958 w 631507"/>
                <a:gd name="connsiteY15" fmla="*/ 209550 h 647700"/>
                <a:gd name="connsiteX16" fmla="*/ 40958 w 631507"/>
                <a:gd name="connsiteY16" fmla="*/ 247650 h 647700"/>
                <a:gd name="connsiteX17" fmla="*/ 28575 w 631507"/>
                <a:gd name="connsiteY17" fmla="*/ 247650 h 647700"/>
                <a:gd name="connsiteX18" fmla="*/ 0 w 631507"/>
                <a:gd name="connsiteY18" fmla="*/ 276225 h 647700"/>
                <a:gd name="connsiteX19" fmla="*/ 28575 w 631507"/>
                <a:gd name="connsiteY19" fmla="*/ 304800 h 647700"/>
                <a:gd name="connsiteX20" fmla="*/ 40958 w 631507"/>
                <a:gd name="connsiteY20" fmla="*/ 304800 h 647700"/>
                <a:gd name="connsiteX21" fmla="*/ 40958 w 631507"/>
                <a:gd name="connsiteY21" fmla="*/ 342900 h 647700"/>
                <a:gd name="connsiteX22" fmla="*/ 28575 w 631507"/>
                <a:gd name="connsiteY22" fmla="*/ 342900 h 647700"/>
                <a:gd name="connsiteX23" fmla="*/ 0 w 631507"/>
                <a:gd name="connsiteY23" fmla="*/ 371475 h 647700"/>
                <a:gd name="connsiteX24" fmla="*/ 28575 w 631507"/>
                <a:gd name="connsiteY24" fmla="*/ 400050 h 647700"/>
                <a:gd name="connsiteX25" fmla="*/ 40958 w 631507"/>
                <a:gd name="connsiteY25" fmla="*/ 400050 h 647700"/>
                <a:gd name="connsiteX26" fmla="*/ 40958 w 631507"/>
                <a:gd name="connsiteY26" fmla="*/ 438150 h 647700"/>
                <a:gd name="connsiteX27" fmla="*/ 28575 w 631507"/>
                <a:gd name="connsiteY27" fmla="*/ 438150 h 647700"/>
                <a:gd name="connsiteX28" fmla="*/ 0 w 631507"/>
                <a:gd name="connsiteY28" fmla="*/ 466725 h 647700"/>
                <a:gd name="connsiteX29" fmla="*/ 28575 w 631507"/>
                <a:gd name="connsiteY29" fmla="*/ 495300 h 647700"/>
                <a:gd name="connsiteX30" fmla="*/ 40958 w 631507"/>
                <a:gd name="connsiteY30" fmla="*/ 495300 h 647700"/>
                <a:gd name="connsiteX31" fmla="*/ 40958 w 631507"/>
                <a:gd name="connsiteY31" fmla="*/ 533400 h 647700"/>
                <a:gd name="connsiteX32" fmla="*/ 28575 w 631507"/>
                <a:gd name="connsiteY32" fmla="*/ 533400 h 647700"/>
                <a:gd name="connsiteX33" fmla="*/ 0 w 631507"/>
                <a:gd name="connsiteY33" fmla="*/ 561975 h 647700"/>
                <a:gd name="connsiteX34" fmla="*/ 28575 w 631507"/>
                <a:gd name="connsiteY34" fmla="*/ 590550 h 647700"/>
                <a:gd name="connsiteX35" fmla="*/ 40958 w 631507"/>
                <a:gd name="connsiteY35" fmla="*/ 590550 h 647700"/>
                <a:gd name="connsiteX36" fmla="*/ 40958 w 631507"/>
                <a:gd name="connsiteY36" fmla="*/ 647700 h 647700"/>
                <a:gd name="connsiteX37" fmla="*/ 631508 w 631507"/>
                <a:gd name="connsiteY37" fmla="*/ 647700 h 647700"/>
                <a:gd name="connsiteX38" fmla="*/ 631508 w 631507"/>
                <a:gd name="connsiteY38" fmla="*/ 0 h 647700"/>
                <a:gd name="connsiteX39" fmla="*/ 40958 w 631507"/>
                <a:gd name="connsiteY39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31507" h="647700">
                  <a:moveTo>
                    <a:pt x="574358" y="590550"/>
                  </a:moveTo>
                  <a:lnTo>
                    <a:pt x="98108" y="590550"/>
                  </a:lnTo>
                  <a:lnTo>
                    <a:pt x="98108" y="57150"/>
                  </a:lnTo>
                  <a:lnTo>
                    <a:pt x="574358" y="57150"/>
                  </a:lnTo>
                  <a:lnTo>
                    <a:pt x="574358" y="590550"/>
                  </a:lnTo>
                  <a:close/>
                  <a:moveTo>
                    <a:pt x="40958" y="0"/>
                  </a:moveTo>
                  <a:lnTo>
                    <a:pt x="40958" y="57150"/>
                  </a:lnTo>
                  <a:lnTo>
                    <a:pt x="28575" y="57150"/>
                  </a:lnTo>
                  <a:cubicBezTo>
                    <a:pt x="13335" y="58103"/>
                    <a:pt x="2858" y="70485"/>
                    <a:pt x="2858" y="85725"/>
                  </a:cubicBezTo>
                  <a:cubicBezTo>
                    <a:pt x="1905" y="100965"/>
                    <a:pt x="13335" y="113348"/>
                    <a:pt x="28575" y="114300"/>
                  </a:cubicBezTo>
                  <a:lnTo>
                    <a:pt x="40958" y="114300"/>
                  </a:lnTo>
                  <a:lnTo>
                    <a:pt x="40958" y="152400"/>
                  </a:lnTo>
                  <a:lnTo>
                    <a:pt x="28575" y="152400"/>
                  </a:lnTo>
                  <a:cubicBezTo>
                    <a:pt x="12383" y="152400"/>
                    <a:pt x="0" y="164783"/>
                    <a:pt x="0" y="180975"/>
                  </a:cubicBezTo>
                  <a:cubicBezTo>
                    <a:pt x="0" y="197168"/>
                    <a:pt x="12383" y="209550"/>
                    <a:pt x="28575" y="209550"/>
                  </a:cubicBezTo>
                  <a:lnTo>
                    <a:pt x="40958" y="209550"/>
                  </a:lnTo>
                  <a:lnTo>
                    <a:pt x="40958" y="247650"/>
                  </a:lnTo>
                  <a:lnTo>
                    <a:pt x="28575" y="247650"/>
                  </a:lnTo>
                  <a:cubicBezTo>
                    <a:pt x="12383" y="247650"/>
                    <a:pt x="0" y="260033"/>
                    <a:pt x="0" y="276225"/>
                  </a:cubicBezTo>
                  <a:cubicBezTo>
                    <a:pt x="0" y="292418"/>
                    <a:pt x="12383" y="304800"/>
                    <a:pt x="28575" y="304800"/>
                  </a:cubicBezTo>
                  <a:lnTo>
                    <a:pt x="40958" y="304800"/>
                  </a:lnTo>
                  <a:lnTo>
                    <a:pt x="40958" y="342900"/>
                  </a:lnTo>
                  <a:lnTo>
                    <a:pt x="28575" y="342900"/>
                  </a:lnTo>
                  <a:cubicBezTo>
                    <a:pt x="12383" y="342900"/>
                    <a:pt x="0" y="355283"/>
                    <a:pt x="0" y="371475"/>
                  </a:cubicBezTo>
                  <a:cubicBezTo>
                    <a:pt x="0" y="387668"/>
                    <a:pt x="12383" y="400050"/>
                    <a:pt x="28575" y="400050"/>
                  </a:cubicBezTo>
                  <a:lnTo>
                    <a:pt x="40958" y="400050"/>
                  </a:lnTo>
                  <a:lnTo>
                    <a:pt x="40958" y="438150"/>
                  </a:lnTo>
                  <a:lnTo>
                    <a:pt x="28575" y="438150"/>
                  </a:lnTo>
                  <a:cubicBezTo>
                    <a:pt x="12383" y="438150"/>
                    <a:pt x="0" y="450533"/>
                    <a:pt x="0" y="466725"/>
                  </a:cubicBezTo>
                  <a:cubicBezTo>
                    <a:pt x="0" y="482917"/>
                    <a:pt x="12383" y="495300"/>
                    <a:pt x="28575" y="495300"/>
                  </a:cubicBezTo>
                  <a:lnTo>
                    <a:pt x="40958" y="495300"/>
                  </a:lnTo>
                  <a:lnTo>
                    <a:pt x="40958" y="533400"/>
                  </a:lnTo>
                  <a:lnTo>
                    <a:pt x="28575" y="533400"/>
                  </a:lnTo>
                  <a:cubicBezTo>
                    <a:pt x="12383" y="533400"/>
                    <a:pt x="0" y="545783"/>
                    <a:pt x="0" y="561975"/>
                  </a:cubicBezTo>
                  <a:cubicBezTo>
                    <a:pt x="0" y="578168"/>
                    <a:pt x="12383" y="590550"/>
                    <a:pt x="28575" y="590550"/>
                  </a:cubicBezTo>
                  <a:lnTo>
                    <a:pt x="40958" y="590550"/>
                  </a:lnTo>
                  <a:lnTo>
                    <a:pt x="40958" y="647700"/>
                  </a:lnTo>
                  <a:lnTo>
                    <a:pt x="631508" y="647700"/>
                  </a:lnTo>
                  <a:lnTo>
                    <a:pt x="631508" y="0"/>
                  </a:lnTo>
                  <a:lnTo>
                    <a:pt x="40958" y="0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3994401-AAAC-4523-A89A-2D1AA2A17CD1}"/>
                </a:ext>
              </a:extLst>
            </p:cNvPr>
            <p:cNvSpPr/>
            <p:nvPr/>
          </p:nvSpPr>
          <p:spPr>
            <a:xfrm>
              <a:off x="9375896" y="5045046"/>
              <a:ext cx="361601" cy="419100"/>
            </a:xfrm>
            <a:custGeom>
              <a:avLst/>
              <a:gdLst>
                <a:gd name="connsiteX0" fmla="*/ 75852 w 361601"/>
                <a:gd name="connsiteY0" fmla="*/ 304800 h 419100"/>
                <a:gd name="connsiteX1" fmla="*/ 113952 w 361601"/>
                <a:gd name="connsiteY1" fmla="*/ 342900 h 419100"/>
                <a:gd name="connsiteX2" fmla="*/ 75852 w 361601"/>
                <a:gd name="connsiteY2" fmla="*/ 381000 h 419100"/>
                <a:gd name="connsiteX3" fmla="*/ 37752 w 361601"/>
                <a:gd name="connsiteY3" fmla="*/ 342900 h 419100"/>
                <a:gd name="connsiteX4" fmla="*/ 75852 w 361601"/>
                <a:gd name="connsiteY4" fmla="*/ 304800 h 419100"/>
                <a:gd name="connsiteX5" fmla="*/ 75852 w 361601"/>
                <a:gd name="connsiteY5" fmla="*/ 419100 h 419100"/>
                <a:gd name="connsiteX6" fmla="*/ 151099 w 361601"/>
                <a:gd name="connsiteY6" fmla="*/ 352425 h 419100"/>
                <a:gd name="connsiteX7" fmla="*/ 94902 w 361601"/>
                <a:gd name="connsiteY7" fmla="*/ 269558 h 419100"/>
                <a:gd name="connsiteX8" fmla="*/ 94902 w 361601"/>
                <a:gd name="connsiteY8" fmla="*/ 247650 h 419100"/>
                <a:gd name="connsiteX9" fmla="*/ 113952 w 361601"/>
                <a:gd name="connsiteY9" fmla="*/ 228600 h 419100"/>
                <a:gd name="connsiteX10" fmla="*/ 247302 w 361601"/>
                <a:gd name="connsiteY10" fmla="*/ 228600 h 419100"/>
                <a:gd name="connsiteX11" fmla="*/ 304452 w 361601"/>
                <a:gd name="connsiteY11" fmla="*/ 171450 h 419100"/>
                <a:gd name="connsiteX12" fmla="*/ 304452 w 361601"/>
                <a:gd name="connsiteY12" fmla="*/ 64770 h 419100"/>
                <a:gd name="connsiteX13" fmla="*/ 329217 w 361601"/>
                <a:gd name="connsiteY13" fmla="*/ 89535 h 419100"/>
                <a:gd name="connsiteX14" fmla="*/ 355887 w 361601"/>
                <a:gd name="connsiteY14" fmla="*/ 89535 h 419100"/>
                <a:gd name="connsiteX15" fmla="*/ 355887 w 361601"/>
                <a:gd name="connsiteY15" fmla="*/ 62865 h 419100"/>
                <a:gd name="connsiteX16" fmla="*/ 298737 w 361601"/>
                <a:gd name="connsiteY16" fmla="*/ 5715 h 419100"/>
                <a:gd name="connsiteX17" fmla="*/ 285402 w 361601"/>
                <a:gd name="connsiteY17" fmla="*/ 0 h 419100"/>
                <a:gd name="connsiteX18" fmla="*/ 272067 w 361601"/>
                <a:gd name="connsiteY18" fmla="*/ 5715 h 419100"/>
                <a:gd name="connsiteX19" fmla="*/ 214917 w 361601"/>
                <a:gd name="connsiteY19" fmla="*/ 62865 h 419100"/>
                <a:gd name="connsiteX20" fmla="*/ 214917 w 361601"/>
                <a:gd name="connsiteY20" fmla="*/ 89535 h 419100"/>
                <a:gd name="connsiteX21" fmla="*/ 241587 w 361601"/>
                <a:gd name="connsiteY21" fmla="*/ 89535 h 419100"/>
                <a:gd name="connsiteX22" fmla="*/ 266352 w 361601"/>
                <a:gd name="connsiteY22" fmla="*/ 64770 h 419100"/>
                <a:gd name="connsiteX23" fmla="*/ 266352 w 361601"/>
                <a:gd name="connsiteY23" fmla="*/ 171450 h 419100"/>
                <a:gd name="connsiteX24" fmla="*/ 247302 w 361601"/>
                <a:gd name="connsiteY24" fmla="*/ 190500 h 419100"/>
                <a:gd name="connsiteX25" fmla="*/ 113952 w 361601"/>
                <a:gd name="connsiteY25" fmla="*/ 190500 h 419100"/>
                <a:gd name="connsiteX26" fmla="*/ 56802 w 361601"/>
                <a:gd name="connsiteY26" fmla="*/ 247650 h 419100"/>
                <a:gd name="connsiteX27" fmla="*/ 56802 w 361601"/>
                <a:gd name="connsiteY27" fmla="*/ 269558 h 419100"/>
                <a:gd name="connsiteX28" fmla="*/ 604 w 361601"/>
                <a:gd name="connsiteY28" fmla="*/ 352425 h 419100"/>
                <a:gd name="connsiteX29" fmla="*/ 75852 w 361601"/>
                <a:gd name="connsiteY29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61601" h="419100">
                  <a:moveTo>
                    <a:pt x="75852" y="304800"/>
                  </a:moveTo>
                  <a:cubicBezTo>
                    <a:pt x="96807" y="304800"/>
                    <a:pt x="113952" y="321945"/>
                    <a:pt x="113952" y="342900"/>
                  </a:cubicBezTo>
                  <a:cubicBezTo>
                    <a:pt x="113952" y="363855"/>
                    <a:pt x="96807" y="381000"/>
                    <a:pt x="75852" y="381000"/>
                  </a:cubicBezTo>
                  <a:cubicBezTo>
                    <a:pt x="54897" y="381000"/>
                    <a:pt x="37752" y="363855"/>
                    <a:pt x="37752" y="342900"/>
                  </a:cubicBezTo>
                  <a:cubicBezTo>
                    <a:pt x="37752" y="321945"/>
                    <a:pt x="54897" y="304800"/>
                    <a:pt x="75852" y="304800"/>
                  </a:cubicBezTo>
                  <a:close/>
                  <a:moveTo>
                    <a:pt x="75852" y="419100"/>
                  </a:moveTo>
                  <a:cubicBezTo>
                    <a:pt x="113952" y="419100"/>
                    <a:pt x="146337" y="390525"/>
                    <a:pt x="151099" y="352425"/>
                  </a:cubicBezTo>
                  <a:cubicBezTo>
                    <a:pt x="155862" y="314325"/>
                    <a:pt x="132049" y="279083"/>
                    <a:pt x="94902" y="269558"/>
                  </a:cubicBezTo>
                  <a:lnTo>
                    <a:pt x="94902" y="247650"/>
                  </a:lnTo>
                  <a:cubicBezTo>
                    <a:pt x="94902" y="237173"/>
                    <a:pt x="103474" y="228600"/>
                    <a:pt x="113952" y="228600"/>
                  </a:cubicBezTo>
                  <a:lnTo>
                    <a:pt x="247302" y="228600"/>
                  </a:lnTo>
                  <a:cubicBezTo>
                    <a:pt x="278734" y="228600"/>
                    <a:pt x="304452" y="202883"/>
                    <a:pt x="304452" y="171450"/>
                  </a:cubicBezTo>
                  <a:lnTo>
                    <a:pt x="304452" y="64770"/>
                  </a:lnTo>
                  <a:lnTo>
                    <a:pt x="329217" y="89535"/>
                  </a:lnTo>
                  <a:cubicBezTo>
                    <a:pt x="336837" y="97155"/>
                    <a:pt x="348267" y="97155"/>
                    <a:pt x="355887" y="89535"/>
                  </a:cubicBezTo>
                  <a:cubicBezTo>
                    <a:pt x="363507" y="81915"/>
                    <a:pt x="363507" y="70485"/>
                    <a:pt x="355887" y="62865"/>
                  </a:cubicBezTo>
                  <a:lnTo>
                    <a:pt x="298737" y="5715"/>
                  </a:lnTo>
                  <a:cubicBezTo>
                    <a:pt x="294927" y="1905"/>
                    <a:pt x="290164" y="0"/>
                    <a:pt x="285402" y="0"/>
                  </a:cubicBezTo>
                  <a:cubicBezTo>
                    <a:pt x="280639" y="0"/>
                    <a:pt x="275877" y="1905"/>
                    <a:pt x="272067" y="5715"/>
                  </a:cubicBezTo>
                  <a:lnTo>
                    <a:pt x="214917" y="62865"/>
                  </a:lnTo>
                  <a:cubicBezTo>
                    <a:pt x="207297" y="70485"/>
                    <a:pt x="207297" y="81915"/>
                    <a:pt x="214917" y="89535"/>
                  </a:cubicBezTo>
                  <a:cubicBezTo>
                    <a:pt x="222537" y="97155"/>
                    <a:pt x="233967" y="97155"/>
                    <a:pt x="241587" y="89535"/>
                  </a:cubicBezTo>
                  <a:lnTo>
                    <a:pt x="266352" y="64770"/>
                  </a:lnTo>
                  <a:lnTo>
                    <a:pt x="266352" y="171450"/>
                  </a:lnTo>
                  <a:cubicBezTo>
                    <a:pt x="266352" y="181927"/>
                    <a:pt x="257779" y="190500"/>
                    <a:pt x="247302" y="190500"/>
                  </a:cubicBezTo>
                  <a:lnTo>
                    <a:pt x="113952" y="190500"/>
                  </a:lnTo>
                  <a:cubicBezTo>
                    <a:pt x="82519" y="190500"/>
                    <a:pt x="56802" y="216218"/>
                    <a:pt x="56802" y="247650"/>
                  </a:cubicBezTo>
                  <a:lnTo>
                    <a:pt x="56802" y="269558"/>
                  </a:lnTo>
                  <a:cubicBezTo>
                    <a:pt x="19654" y="279083"/>
                    <a:pt x="-4158" y="315278"/>
                    <a:pt x="604" y="352425"/>
                  </a:cubicBezTo>
                  <a:cubicBezTo>
                    <a:pt x="5367" y="390525"/>
                    <a:pt x="37752" y="419100"/>
                    <a:pt x="75852" y="419100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199440E5-EC6E-4AE6-9321-60EE5CF0B01D}"/>
                </a:ext>
              </a:extLst>
            </p:cNvPr>
            <p:cNvSpPr/>
            <p:nvPr/>
          </p:nvSpPr>
          <p:spPr>
            <a:xfrm>
              <a:off x="9585097" y="5311745"/>
              <a:ext cx="152399" cy="152399"/>
            </a:xfrm>
            <a:custGeom>
              <a:avLst/>
              <a:gdLst>
                <a:gd name="connsiteX0" fmla="*/ 146685 w 152399"/>
                <a:gd name="connsiteY0" fmla="*/ 5715 h 152399"/>
                <a:gd name="connsiteX1" fmla="*/ 133350 w 152399"/>
                <a:gd name="connsiteY1" fmla="*/ 0 h 152399"/>
                <a:gd name="connsiteX2" fmla="*/ 120015 w 152399"/>
                <a:gd name="connsiteY2" fmla="*/ 5715 h 152399"/>
                <a:gd name="connsiteX3" fmla="*/ 76200 w 152399"/>
                <a:gd name="connsiteY3" fmla="*/ 49530 h 152399"/>
                <a:gd name="connsiteX4" fmla="*/ 32385 w 152399"/>
                <a:gd name="connsiteY4" fmla="*/ 5715 h 152399"/>
                <a:gd name="connsiteX5" fmla="*/ 5715 w 152399"/>
                <a:gd name="connsiteY5" fmla="*/ 5715 h 152399"/>
                <a:gd name="connsiteX6" fmla="*/ 5715 w 152399"/>
                <a:gd name="connsiteY6" fmla="*/ 32385 h 152399"/>
                <a:gd name="connsiteX7" fmla="*/ 49530 w 152399"/>
                <a:gd name="connsiteY7" fmla="*/ 76200 h 152399"/>
                <a:gd name="connsiteX8" fmla="*/ 5715 w 152399"/>
                <a:gd name="connsiteY8" fmla="*/ 120015 h 152399"/>
                <a:gd name="connsiteX9" fmla="*/ 5715 w 152399"/>
                <a:gd name="connsiteY9" fmla="*/ 146685 h 152399"/>
                <a:gd name="connsiteX10" fmla="*/ 32385 w 152399"/>
                <a:gd name="connsiteY10" fmla="*/ 146685 h 152399"/>
                <a:gd name="connsiteX11" fmla="*/ 76200 w 152399"/>
                <a:gd name="connsiteY11" fmla="*/ 102870 h 152399"/>
                <a:gd name="connsiteX12" fmla="*/ 120015 w 152399"/>
                <a:gd name="connsiteY12" fmla="*/ 146685 h 152399"/>
                <a:gd name="connsiteX13" fmla="*/ 146685 w 152399"/>
                <a:gd name="connsiteY13" fmla="*/ 146685 h 152399"/>
                <a:gd name="connsiteX14" fmla="*/ 146685 w 152399"/>
                <a:gd name="connsiteY14" fmla="*/ 120015 h 152399"/>
                <a:gd name="connsiteX15" fmla="*/ 102870 w 152399"/>
                <a:gd name="connsiteY15" fmla="*/ 76200 h 152399"/>
                <a:gd name="connsiteX16" fmla="*/ 146685 w 152399"/>
                <a:gd name="connsiteY16" fmla="*/ 32385 h 152399"/>
                <a:gd name="connsiteX17" fmla="*/ 146685 w 152399"/>
                <a:gd name="connsiteY17" fmla="*/ 5715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399" h="152399">
                  <a:moveTo>
                    <a:pt x="146685" y="5715"/>
                  </a:moveTo>
                  <a:cubicBezTo>
                    <a:pt x="142875" y="1905"/>
                    <a:pt x="138113" y="0"/>
                    <a:pt x="133350" y="0"/>
                  </a:cubicBezTo>
                  <a:cubicBezTo>
                    <a:pt x="128588" y="0"/>
                    <a:pt x="123825" y="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ubicBezTo>
                    <a:pt x="13335" y="154305"/>
                    <a:pt x="24765" y="15430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D99A240-2257-4F88-928B-1D002987CA18}"/>
                </a:ext>
              </a:extLst>
            </p:cNvPr>
            <p:cNvSpPr/>
            <p:nvPr/>
          </p:nvSpPr>
          <p:spPr>
            <a:xfrm>
              <a:off x="9375547" y="5045045"/>
              <a:ext cx="152400" cy="152400"/>
            </a:xfrm>
            <a:custGeom>
              <a:avLst/>
              <a:gdLst>
                <a:gd name="connsiteX0" fmla="*/ 5715 w 152400"/>
                <a:gd name="connsiteY0" fmla="*/ 146685 h 152400"/>
                <a:gd name="connsiteX1" fmla="*/ 19050 w 152400"/>
                <a:gd name="connsiteY1" fmla="*/ 152400 h 152400"/>
                <a:gd name="connsiteX2" fmla="*/ 32385 w 152400"/>
                <a:gd name="connsiteY2" fmla="*/ 146685 h 152400"/>
                <a:gd name="connsiteX3" fmla="*/ 76200 w 152400"/>
                <a:gd name="connsiteY3" fmla="*/ 102870 h 152400"/>
                <a:gd name="connsiteX4" fmla="*/ 120015 w 152400"/>
                <a:gd name="connsiteY4" fmla="*/ 146685 h 152400"/>
                <a:gd name="connsiteX5" fmla="*/ 146685 w 152400"/>
                <a:gd name="connsiteY5" fmla="*/ 146685 h 152400"/>
                <a:gd name="connsiteX6" fmla="*/ 146685 w 152400"/>
                <a:gd name="connsiteY6" fmla="*/ 120015 h 152400"/>
                <a:gd name="connsiteX7" fmla="*/ 102870 w 152400"/>
                <a:gd name="connsiteY7" fmla="*/ 76200 h 152400"/>
                <a:gd name="connsiteX8" fmla="*/ 146685 w 152400"/>
                <a:gd name="connsiteY8" fmla="*/ 32385 h 152400"/>
                <a:gd name="connsiteX9" fmla="*/ 146685 w 152400"/>
                <a:gd name="connsiteY9" fmla="*/ 5715 h 152400"/>
                <a:gd name="connsiteX10" fmla="*/ 120015 w 152400"/>
                <a:gd name="connsiteY10" fmla="*/ 5715 h 152400"/>
                <a:gd name="connsiteX11" fmla="*/ 76200 w 152400"/>
                <a:gd name="connsiteY11" fmla="*/ 49530 h 152400"/>
                <a:gd name="connsiteX12" fmla="*/ 32385 w 152400"/>
                <a:gd name="connsiteY12" fmla="*/ 5715 h 152400"/>
                <a:gd name="connsiteX13" fmla="*/ 5715 w 152400"/>
                <a:gd name="connsiteY13" fmla="*/ 5715 h 152400"/>
                <a:gd name="connsiteX14" fmla="*/ 5715 w 152400"/>
                <a:gd name="connsiteY14" fmla="*/ 32385 h 152400"/>
                <a:gd name="connsiteX15" fmla="*/ 49530 w 152400"/>
                <a:gd name="connsiteY15" fmla="*/ 76200 h 152400"/>
                <a:gd name="connsiteX16" fmla="*/ 5715 w 152400"/>
                <a:gd name="connsiteY16" fmla="*/ 120015 h 152400"/>
                <a:gd name="connsiteX17" fmla="*/ 5715 w 152400"/>
                <a:gd name="connsiteY17" fmla="*/ 14668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400" h="152400">
                  <a:moveTo>
                    <a:pt x="5715" y="146685"/>
                  </a:moveTo>
                  <a:cubicBezTo>
                    <a:pt x="9525" y="150495"/>
                    <a:pt x="14288" y="152400"/>
                    <a:pt x="19050" y="152400"/>
                  </a:cubicBezTo>
                  <a:cubicBezTo>
                    <a:pt x="23813" y="152400"/>
                    <a:pt x="28575" y="15049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ubicBezTo>
                    <a:pt x="139065" y="-1905"/>
                    <a:pt x="127635" y="-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6AF614EB-56DD-47E7-A4ED-ACF041D0FBD1}"/>
              </a:ext>
            </a:extLst>
          </p:cNvPr>
          <p:cNvSpPr txBox="1"/>
          <p:nvPr/>
        </p:nvSpPr>
        <p:spPr>
          <a:xfrm>
            <a:off x="11269638" y="2542156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Consectetuer adipiscing elit maecena 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588F362-20C3-4626-879E-36234FCA0DA3}"/>
              </a:ext>
            </a:extLst>
          </p:cNvPr>
          <p:cNvSpPr txBox="1"/>
          <p:nvPr/>
        </p:nvSpPr>
        <p:spPr>
          <a:xfrm>
            <a:off x="11269638" y="5467357"/>
            <a:ext cx="6193403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D5A13E2-B622-498D-B40F-7B3CC7203007}"/>
              </a:ext>
            </a:extLst>
          </p:cNvPr>
          <p:cNvSpPr txBox="1"/>
          <p:nvPr/>
        </p:nvSpPr>
        <p:spPr>
          <a:xfrm>
            <a:off x="11269638" y="5005504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Fusce posuere, magna sed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216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5EE6CB-3949-463C-B6AD-44AFC965D53C}"/>
              </a:ext>
            </a:extLst>
          </p:cNvPr>
          <p:cNvSpPr txBox="1"/>
          <p:nvPr/>
        </p:nvSpPr>
        <p:spPr>
          <a:xfrm>
            <a:off x="3591842" y="3812881"/>
            <a:ext cx="1110432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>
                <a:gradFill>
                  <a:gsLst>
                    <a:gs pos="0">
                      <a:srgbClr val="0FD5A1"/>
                    </a:gs>
                    <a:gs pos="100000">
                      <a:schemeClr val="bg1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Break Slides</a:t>
            </a:r>
            <a:endParaRPr lang="en-ID" sz="13800">
              <a:gradFill>
                <a:gsLst>
                  <a:gs pos="0">
                    <a:srgbClr val="0FD5A1"/>
                  </a:gs>
                  <a:gs pos="100000">
                    <a:schemeClr val="bg1"/>
                  </a:gs>
                </a:gsLst>
                <a:lin ang="13500000" scaled="1"/>
              </a:gra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6A6882-5AF7-4591-A56B-D66CC6A75AA8}"/>
              </a:ext>
            </a:extLst>
          </p:cNvPr>
          <p:cNvSpPr txBox="1"/>
          <p:nvPr/>
        </p:nvSpPr>
        <p:spPr>
          <a:xfrm>
            <a:off x="6001386" y="6028872"/>
            <a:ext cx="6285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4" name="Graphic 30" descr="Game controller with solid fill">
            <a:extLst>
              <a:ext uri="{FF2B5EF4-FFF2-40B4-BE49-F238E27FC236}">
                <a16:creationId xmlns:a16="http://schemas.microsoft.com/office/drawing/2014/main" id="{F91456EF-F88E-4E9A-BB38-EDE4868DBB39}"/>
              </a:ext>
            </a:extLst>
          </p:cNvPr>
          <p:cNvSpPr/>
          <p:nvPr/>
        </p:nvSpPr>
        <p:spPr>
          <a:xfrm>
            <a:off x="8554098" y="3028449"/>
            <a:ext cx="1179804" cy="784432"/>
          </a:xfrm>
          <a:custGeom>
            <a:avLst/>
            <a:gdLst>
              <a:gd name="connsiteX0" fmla="*/ 639249 w 802247"/>
              <a:gd name="connsiteY0" fmla="*/ 257175 h 533400"/>
              <a:gd name="connsiteX1" fmla="*/ 610674 w 802247"/>
              <a:gd name="connsiteY1" fmla="*/ 228600 h 533400"/>
              <a:gd name="connsiteX2" fmla="*/ 639249 w 802247"/>
              <a:gd name="connsiteY2" fmla="*/ 200025 h 533400"/>
              <a:gd name="connsiteX3" fmla="*/ 667824 w 802247"/>
              <a:gd name="connsiteY3" fmla="*/ 228600 h 533400"/>
              <a:gd name="connsiteX4" fmla="*/ 639249 w 802247"/>
              <a:gd name="connsiteY4" fmla="*/ 257175 h 533400"/>
              <a:gd name="connsiteX5" fmla="*/ 582099 w 802247"/>
              <a:gd name="connsiteY5" fmla="*/ 314325 h 533400"/>
              <a:gd name="connsiteX6" fmla="*/ 553524 w 802247"/>
              <a:gd name="connsiteY6" fmla="*/ 285750 h 533400"/>
              <a:gd name="connsiteX7" fmla="*/ 582099 w 802247"/>
              <a:gd name="connsiteY7" fmla="*/ 257175 h 533400"/>
              <a:gd name="connsiteX8" fmla="*/ 610674 w 802247"/>
              <a:gd name="connsiteY8" fmla="*/ 285750 h 533400"/>
              <a:gd name="connsiteX9" fmla="*/ 582099 w 802247"/>
              <a:gd name="connsiteY9" fmla="*/ 314325 h 533400"/>
              <a:gd name="connsiteX10" fmla="*/ 524949 w 802247"/>
              <a:gd name="connsiteY10" fmla="*/ 257175 h 533400"/>
              <a:gd name="connsiteX11" fmla="*/ 496374 w 802247"/>
              <a:gd name="connsiteY11" fmla="*/ 228600 h 533400"/>
              <a:gd name="connsiteX12" fmla="*/ 524949 w 802247"/>
              <a:gd name="connsiteY12" fmla="*/ 200025 h 533400"/>
              <a:gd name="connsiteX13" fmla="*/ 553524 w 802247"/>
              <a:gd name="connsiteY13" fmla="*/ 228600 h 533400"/>
              <a:gd name="connsiteX14" fmla="*/ 524949 w 802247"/>
              <a:gd name="connsiteY14" fmla="*/ 257175 h 533400"/>
              <a:gd name="connsiteX15" fmla="*/ 582099 w 802247"/>
              <a:gd name="connsiteY15" fmla="*/ 142875 h 533400"/>
              <a:gd name="connsiteX16" fmla="*/ 610674 w 802247"/>
              <a:gd name="connsiteY16" fmla="*/ 171450 h 533400"/>
              <a:gd name="connsiteX17" fmla="*/ 582099 w 802247"/>
              <a:gd name="connsiteY17" fmla="*/ 200025 h 533400"/>
              <a:gd name="connsiteX18" fmla="*/ 553524 w 802247"/>
              <a:gd name="connsiteY18" fmla="*/ 171450 h 533400"/>
              <a:gd name="connsiteX19" fmla="*/ 582099 w 802247"/>
              <a:gd name="connsiteY19" fmla="*/ 142875 h 533400"/>
              <a:gd name="connsiteX20" fmla="*/ 277299 w 802247"/>
              <a:gd name="connsiteY20" fmla="*/ 247650 h 533400"/>
              <a:gd name="connsiteX21" fmla="*/ 239199 w 802247"/>
              <a:gd name="connsiteY21" fmla="*/ 247650 h 533400"/>
              <a:gd name="connsiteX22" fmla="*/ 239199 w 802247"/>
              <a:gd name="connsiteY22" fmla="*/ 285750 h 533400"/>
              <a:gd name="connsiteX23" fmla="*/ 220149 w 802247"/>
              <a:gd name="connsiteY23" fmla="*/ 304800 h 533400"/>
              <a:gd name="connsiteX24" fmla="*/ 201099 w 802247"/>
              <a:gd name="connsiteY24" fmla="*/ 285750 h 533400"/>
              <a:gd name="connsiteX25" fmla="*/ 201099 w 802247"/>
              <a:gd name="connsiteY25" fmla="*/ 247650 h 533400"/>
              <a:gd name="connsiteX26" fmla="*/ 162999 w 802247"/>
              <a:gd name="connsiteY26" fmla="*/ 247650 h 533400"/>
              <a:gd name="connsiteX27" fmla="*/ 143949 w 802247"/>
              <a:gd name="connsiteY27" fmla="*/ 228600 h 533400"/>
              <a:gd name="connsiteX28" fmla="*/ 162999 w 802247"/>
              <a:gd name="connsiteY28" fmla="*/ 209550 h 533400"/>
              <a:gd name="connsiteX29" fmla="*/ 201099 w 802247"/>
              <a:gd name="connsiteY29" fmla="*/ 209550 h 533400"/>
              <a:gd name="connsiteX30" fmla="*/ 201099 w 802247"/>
              <a:gd name="connsiteY30" fmla="*/ 171450 h 533400"/>
              <a:gd name="connsiteX31" fmla="*/ 220149 w 802247"/>
              <a:gd name="connsiteY31" fmla="*/ 152400 h 533400"/>
              <a:gd name="connsiteX32" fmla="*/ 239199 w 802247"/>
              <a:gd name="connsiteY32" fmla="*/ 171450 h 533400"/>
              <a:gd name="connsiteX33" fmla="*/ 239199 w 802247"/>
              <a:gd name="connsiteY33" fmla="*/ 209550 h 533400"/>
              <a:gd name="connsiteX34" fmla="*/ 277299 w 802247"/>
              <a:gd name="connsiteY34" fmla="*/ 209550 h 533400"/>
              <a:gd name="connsiteX35" fmla="*/ 296349 w 802247"/>
              <a:gd name="connsiteY35" fmla="*/ 228600 h 533400"/>
              <a:gd name="connsiteX36" fmla="*/ 277299 w 802247"/>
              <a:gd name="connsiteY36" fmla="*/ 247650 h 533400"/>
              <a:gd name="connsiteX37" fmla="*/ 620199 w 802247"/>
              <a:gd name="connsiteY37" fmla="*/ 0 h 533400"/>
              <a:gd name="connsiteX38" fmla="*/ 401124 w 802247"/>
              <a:gd name="connsiteY38" fmla="*/ 57150 h 533400"/>
              <a:gd name="connsiteX39" fmla="*/ 182049 w 802247"/>
              <a:gd name="connsiteY39" fmla="*/ 0 h 533400"/>
              <a:gd name="connsiteX40" fmla="*/ 67749 w 802247"/>
              <a:gd name="connsiteY40" fmla="*/ 533400 h 533400"/>
              <a:gd name="connsiteX41" fmla="*/ 401124 w 802247"/>
              <a:gd name="connsiteY41" fmla="*/ 400050 h 533400"/>
              <a:gd name="connsiteX42" fmla="*/ 734499 w 802247"/>
              <a:gd name="connsiteY42" fmla="*/ 533400 h 533400"/>
              <a:gd name="connsiteX43" fmla="*/ 620199 w 802247"/>
              <a:gd name="connsiteY4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02247" h="533400">
                <a:moveTo>
                  <a:pt x="639249" y="257175"/>
                </a:moveTo>
                <a:cubicBezTo>
                  <a:pt x="623056" y="257175"/>
                  <a:pt x="610674" y="244793"/>
                  <a:pt x="610674" y="228600"/>
                </a:cubicBezTo>
                <a:cubicBezTo>
                  <a:pt x="610674" y="212408"/>
                  <a:pt x="623056" y="200025"/>
                  <a:pt x="639249" y="200025"/>
                </a:cubicBezTo>
                <a:cubicBezTo>
                  <a:pt x="655441" y="200025"/>
                  <a:pt x="667824" y="212408"/>
                  <a:pt x="667824" y="228600"/>
                </a:cubicBezTo>
                <a:cubicBezTo>
                  <a:pt x="667824" y="244793"/>
                  <a:pt x="655441" y="257175"/>
                  <a:pt x="639249" y="257175"/>
                </a:cubicBezTo>
                <a:close/>
                <a:moveTo>
                  <a:pt x="582099" y="314325"/>
                </a:moveTo>
                <a:cubicBezTo>
                  <a:pt x="565906" y="314325"/>
                  <a:pt x="553524" y="301943"/>
                  <a:pt x="553524" y="285750"/>
                </a:cubicBezTo>
                <a:cubicBezTo>
                  <a:pt x="553524" y="269558"/>
                  <a:pt x="565906" y="257175"/>
                  <a:pt x="582099" y="257175"/>
                </a:cubicBezTo>
                <a:cubicBezTo>
                  <a:pt x="598291" y="257175"/>
                  <a:pt x="610674" y="269558"/>
                  <a:pt x="610674" y="285750"/>
                </a:cubicBezTo>
                <a:cubicBezTo>
                  <a:pt x="610674" y="301943"/>
                  <a:pt x="598291" y="314325"/>
                  <a:pt x="582099" y="314325"/>
                </a:cubicBezTo>
                <a:close/>
                <a:moveTo>
                  <a:pt x="524949" y="257175"/>
                </a:moveTo>
                <a:cubicBezTo>
                  <a:pt x="508756" y="257175"/>
                  <a:pt x="496374" y="244793"/>
                  <a:pt x="496374" y="228600"/>
                </a:cubicBezTo>
                <a:cubicBezTo>
                  <a:pt x="496374" y="212408"/>
                  <a:pt x="508756" y="200025"/>
                  <a:pt x="524949" y="200025"/>
                </a:cubicBezTo>
                <a:cubicBezTo>
                  <a:pt x="541141" y="200025"/>
                  <a:pt x="553524" y="212408"/>
                  <a:pt x="553524" y="228600"/>
                </a:cubicBezTo>
                <a:cubicBezTo>
                  <a:pt x="553524" y="244793"/>
                  <a:pt x="541141" y="257175"/>
                  <a:pt x="524949" y="257175"/>
                </a:cubicBezTo>
                <a:close/>
                <a:moveTo>
                  <a:pt x="582099" y="142875"/>
                </a:moveTo>
                <a:cubicBezTo>
                  <a:pt x="598291" y="142875"/>
                  <a:pt x="610674" y="155258"/>
                  <a:pt x="610674" y="171450"/>
                </a:cubicBezTo>
                <a:cubicBezTo>
                  <a:pt x="610674" y="187643"/>
                  <a:pt x="598291" y="200025"/>
                  <a:pt x="582099" y="200025"/>
                </a:cubicBezTo>
                <a:cubicBezTo>
                  <a:pt x="565906" y="200025"/>
                  <a:pt x="553524" y="187643"/>
                  <a:pt x="553524" y="171450"/>
                </a:cubicBezTo>
                <a:cubicBezTo>
                  <a:pt x="553524" y="155258"/>
                  <a:pt x="565906" y="142875"/>
                  <a:pt x="582099" y="142875"/>
                </a:cubicBezTo>
                <a:close/>
                <a:moveTo>
                  <a:pt x="277299" y="247650"/>
                </a:moveTo>
                <a:lnTo>
                  <a:pt x="239199" y="247650"/>
                </a:lnTo>
                <a:lnTo>
                  <a:pt x="239199" y="285750"/>
                </a:lnTo>
                <a:cubicBezTo>
                  <a:pt x="239199" y="296228"/>
                  <a:pt x="230626" y="304800"/>
                  <a:pt x="220149" y="304800"/>
                </a:cubicBezTo>
                <a:cubicBezTo>
                  <a:pt x="209671" y="304800"/>
                  <a:pt x="201099" y="296228"/>
                  <a:pt x="201099" y="285750"/>
                </a:cubicBezTo>
                <a:lnTo>
                  <a:pt x="201099" y="247650"/>
                </a:lnTo>
                <a:lnTo>
                  <a:pt x="162999" y="247650"/>
                </a:lnTo>
                <a:cubicBezTo>
                  <a:pt x="152521" y="247650"/>
                  <a:pt x="143949" y="239077"/>
                  <a:pt x="143949" y="228600"/>
                </a:cubicBezTo>
                <a:cubicBezTo>
                  <a:pt x="143949" y="218123"/>
                  <a:pt x="152521" y="209550"/>
                  <a:pt x="162999" y="209550"/>
                </a:cubicBezTo>
                <a:lnTo>
                  <a:pt x="201099" y="209550"/>
                </a:lnTo>
                <a:lnTo>
                  <a:pt x="201099" y="171450"/>
                </a:lnTo>
                <a:cubicBezTo>
                  <a:pt x="201099" y="160973"/>
                  <a:pt x="209671" y="152400"/>
                  <a:pt x="220149" y="152400"/>
                </a:cubicBezTo>
                <a:cubicBezTo>
                  <a:pt x="230626" y="152400"/>
                  <a:pt x="239199" y="160973"/>
                  <a:pt x="239199" y="171450"/>
                </a:cubicBezTo>
                <a:lnTo>
                  <a:pt x="239199" y="209550"/>
                </a:lnTo>
                <a:lnTo>
                  <a:pt x="277299" y="209550"/>
                </a:lnTo>
                <a:cubicBezTo>
                  <a:pt x="287776" y="209550"/>
                  <a:pt x="296349" y="218123"/>
                  <a:pt x="296349" y="228600"/>
                </a:cubicBezTo>
                <a:cubicBezTo>
                  <a:pt x="296349" y="239077"/>
                  <a:pt x="287776" y="247650"/>
                  <a:pt x="277299" y="247650"/>
                </a:cubicBezTo>
                <a:close/>
                <a:moveTo>
                  <a:pt x="620199" y="0"/>
                </a:moveTo>
                <a:cubicBezTo>
                  <a:pt x="507804" y="0"/>
                  <a:pt x="564954" y="57150"/>
                  <a:pt x="401124" y="57150"/>
                </a:cubicBezTo>
                <a:cubicBezTo>
                  <a:pt x="237294" y="57150"/>
                  <a:pt x="294444" y="0"/>
                  <a:pt x="182049" y="0"/>
                </a:cubicBezTo>
                <a:cubicBezTo>
                  <a:pt x="62034" y="0"/>
                  <a:pt x="-90366" y="533400"/>
                  <a:pt x="67749" y="533400"/>
                </a:cubicBezTo>
                <a:cubicBezTo>
                  <a:pt x="213481" y="533400"/>
                  <a:pt x="158236" y="400050"/>
                  <a:pt x="401124" y="400050"/>
                </a:cubicBezTo>
                <a:cubicBezTo>
                  <a:pt x="644011" y="400050"/>
                  <a:pt x="588766" y="533400"/>
                  <a:pt x="734499" y="533400"/>
                </a:cubicBezTo>
                <a:cubicBezTo>
                  <a:pt x="892614" y="533400"/>
                  <a:pt x="740214" y="0"/>
                  <a:pt x="620199" y="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chemeClr val="bg1"/>
              </a:gs>
            </a:gsLst>
            <a:lin ang="135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A88748C-00EA-499A-B9B9-00FEFB603114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8A1A8BA-DD74-4E6C-8C04-7622CA8C6D9D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Graphic 30" descr="Game controller with solid fill">
              <a:extLst>
                <a:ext uri="{FF2B5EF4-FFF2-40B4-BE49-F238E27FC236}">
                  <a16:creationId xmlns:a16="http://schemas.microsoft.com/office/drawing/2014/main" id="{45AD9A1D-381D-4645-98B9-19F0131C863F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519244-28D3-48D2-AE52-389B8AF7DC44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7293694-3C96-4570-AA04-FAAF8DEC0446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51821D9-F15A-4514-8A6B-60256451FB3D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946B16-F017-4B26-B624-144CD6D5A824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C7DCEC-64E7-4AA5-B203-0E15E66DC7C1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</p:spTree>
    <p:extLst>
      <p:ext uri="{BB962C8B-B14F-4D97-AF65-F5344CB8AC3E}">
        <p14:creationId xmlns:p14="http://schemas.microsoft.com/office/powerpoint/2010/main" val="3685299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09E16F-E9DF-406C-A317-6ABF9F1DF8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AB3880-29AC-4FFD-914F-8C0EA1A666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671CED-D044-4D68-8AF7-97250722BBC2}"/>
              </a:ext>
            </a:extLst>
          </p:cNvPr>
          <p:cNvSpPr txBox="1"/>
          <p:nvPr/>
        </p:nvSpPr>
        <p:spPr>
          <a:xfrm>
            <a:off x="8806479" y="2893351"/>
            <a:ext cx="8409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Game gives you a Purpose. The Real Game is, to Find a Purpose.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0312A91-0D8B-4887-95A1-A399915CF55A}"/>
              </a:ext>
            </a:extLst>
          </p:cNvPr>
          <p:cNvSpPr txBox="1"/>
          <p:nvPr/>
        </p:nvSpPr>
        <p:spPr>
          <a:xfrm>
            <a:off x="8806479" y="2342817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DBD4213-A4AE-47F6-AFAC-9329756A0DC3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7FC41CA-1DF9-48A5-A52C-3AB5E4D5C224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id="{99A64F6B-D8D0-4937-A6E3-2E4ADBB51859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2" name="Graphic 30" descr="Game controller with solid fill">
              <a:extLst>
                <a:ext uri="{FF2B5EF4-FFF2-40B4-BE49-F238E27FC236}">
                  <a16:creationId xmlns:a16="http://schemas.microsoft.com/office/drawing/2014/main" id="{0CAA1ED6-FA3D-4606-9DB6-07DA90F33E78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7D935A6C-C4A6-48EA-B347-BC0DD97B3AEE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A1DEE313-FD27-445B-929A-EB844DA7313C}"/>
              </a:ext>
            </a:extLst>
          </p:cNvPr>
          <p:cNvSpPr txBox="1"/>
          <p:nvPr/>
        </p:nvSpPr>
        <p:spPr>
          <a:xfrm>
            <a:off x="9655698" y="5015759"/>
            <a:ext cx="7560749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918DF1BC-B904-437B-8B9E-AB1BCB930847}"/>
              </a:ext>
            </a:extLst>
          </p:cNvPr>
          <p:cNvGrpSpPr/>
          <p:nvPr/>
        </p:nvGrpSpPr>
        <p:grpSpPr>
          <a:xfrm>
            <a:off x="8898556" y="6430458"/>
            <a:ext cx="670369" cy="656462"/>
            <a:chOff x="7939768" y="4771221"/>
            <a:chExt cx="670369" cy="656462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AA8F83E-94C8-4C4C-A2CC-DCF42EB6AE60}"/>
                </a:ext>
              </a:extLst>
            </p:cNvPr>
            <p:cNvSpPr/>
            <p:nvPr/>
          </p:nvSpPr>
          <p:spPr>
            <a:xfrm>
              <a:off x="8247075" y="4771221"/>
              <a:ext cx="363062" cy="325469"/>
            </a:xfrm>
            <a:custGeom>
              <a:avLst/>
              <a:gdLst>
                <a:gd name="connsiteX0" fmla="*/ 37021 w 363062"/>
                <a:gd name="connsiteY0" fmla="*/ 229838 h 325469"/>
                <a:gd name="connsiteX1" fmla="*/ 37021 w 363062"/>
                <a:gd name="connsiteY1" fmla="*/ 229838 h 325469"/>
                <a:gd name="connsiteX2" fmla="*/ 90647 w 363062"/>
                <a:gd name="connsiteY2" fmla="*/ 252031 h 325469"/>
                <a:gd name="connsiteX3" fmla="*/ 157839 w 363062"/>
                <a:gd name="connsiteY3" fmla="*/ 191777 h 325469"/>
                <a:gd name="connsiteX4" fmla="*/ 213329 w 363062"/>
                <a:gd name="connsiteY4" fmla="*/ 231076 h 325469"/>
                <a:gd name="connsiteX5" fmla="*/ 202185 w 363062"/>
                <a:gd name="connsiteY5" fmla="*/ 298228 h 325469"/>
                <a:gd name="connsiteX6" fmla="*/ 266764 w 363062"/>
                <a:gd name="connsiteY6" fmla="*/ 324993 h 325469"/>
                <a:gd name="connsiteX7" fmla="*/ 267907 w 363062"/>
                <a:gd name="connsiteY7" fmla="*/ 325469 h 325469"/>
                <a:gd name="connsiteX8" fmla="*/ 363062 w 363062"/>
                <a:gd name="connsiteY8" fmla="*/ 95250 h 325469"/>
                <a:gd name="connsiteX9" fmla="*/ 132176 w 363062"/>
                <a:gd name="connsiteY9" fmla="*/ 0 h 325469"/>
                <a:gd name="connsiteX10" fmla="*/ 96267 w 363062"/>
                <a:gd name="connsiteY10" fmla="*/ 88297 h 325469"/>
                <a:gd name="connsiteX11" fmla="*/ 96267 w 363062"/>
                <a:gd name="connsiteY11" fmla="*/ 88297 h 325469"/>
                <a:gd name="connsiteX12" fmla="*/ 93505 w 363062"/>
                <a:gd name="connsiteY12" fmla="*/ 94869 h 325469"/>
                <a:gd name="connsiteX13" fmla="*/ 92743 w 363062"/>
                <a:gd name="connsiteY13" fmla="*/ 91821 h 325469"/>
                <a:gd name="connsiteX14" fmla="*/ 28163 w 363062"/>
                <a:gd name="connsiteY14" fmla="*/ 65056 h 325469"/>
                <a:gd name="connsiteX15" fmla="*/ 2731 w 363062"/>
                <a:gd name="connsiteY15" fmla="*/ 89154 h 325469"/>
                <a:gd name="connsiteX16" fmla="*/ 33203 w 363062"/>
                <a:gd name="connsiteY16" fmla="*/ 151926 h 325469"/>
                <a:gd name="connsiteX17" fmla="*/ 68263 w 363062"/>
                <a:gd name="connsiteY17" fmla="*/ 150876 h 325469"/>
                <a:gd name="connsiteX18" fmla="*/ 71311 w 363062"/>
                <a:gd name="connsiteY18" fmla="*/ 149638 h 325469"/>
                <a:gd name="connsiteX19" fmla="*/ 69502 w 363062"/>
                <a:gd name="connsiteY19" fmla="*/ 154019 h 325469"/>
                <a:gd name="connsiteX20" fmla="*/ 69502 w 363062"/>
                <a:gd name="connsiteY20" fmla="*/ 154019 h 32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3062" h="325469">
                  <a:moveTo>
                    <a:pt x="37021" y="229838"/>
                  </a:moveTo>
                  <a:lnTo>
                    <a:pt x="37021" y="229838"/>
                  </a:lnTo>
                  <a:lnTo>
                    <a:pt x="90647" y="252031"/>
                  </a:lnTo>
                  <a:cubicBezTo>
                    <a:pt x="92563" y="216839"/>
                    <a:pt x="122645" y="189862"/>
                    <a:pt x="157839" y="191777"/>
                  </a:cubicBezTo>
                  <a:cubicBezTo>
                    <a:pt x="182356" y="193112"/>
                    <a:pt x="203933" y="208393"/>
                    <a:pt x="213329" y="231076"/>
                  </a:cubicBezTo>
                  <a:cubicBezTo>
                    <a:pt x="222421" y="253788"/>
                    <a:pt x="218125" y="279670"/>
                    <a:pt x="202185" y="298228"/>
                  </a:cubicBezTo>
                  <a:lnTo>
                    <a:pt x="266764" y="324993"/>
                  </a:lnTo>
                  <a:lnTo>
                    <a:pt x="267907" y="325469"/>
                  </a:lnTo>
                  <a:lnTo>
                    <a:pt x="363062" y="95250"/>
                  </a:lnTo>
                  <a:lnTo>
                    <a:pt x="132176" y="0"/>
                  </a:lnTo>
                  <a:lnTo>
                    <a:pt x="96267" y="88297"/>
                  </a:lnTo>
                  <a:lnTo>
                    <a:pt x="96267" y="88297"/>
                  </a:lnTo>
                  <a:lnTo>
                    <a:pt x="93505" y="94869"/>
                  </a:lnTo>
                  <a:lnTo>
                    <a:pt x="92743" y="91821"/>
                  </a:lnTo>
                  <a:cubicBezTo>
                    <a:pt x="82259" y="66639"/>
                    <a:pt x="53387" y="54673"/>
                    <a:pt x="28163" y="65056"/>
                  </a:cubicBezTo>
                  <a:cubicBezTo>
                    <a:pt x="17105" y="69831"/>
                    <a:pt x="8094" y="78368"/>
                    <a:pt x="2731" y="89154"/>
                  </a:cubicBezTo>
                  <a:cubicBezTo>
                    <a:pt x="-6188" y="114902"/>
                    <a:pt x="7454" y="143006"/>
                    <a:pt x="33203" y="151926"/>
                  </a:cubicBezTo>
                  <a:cubicBezTo>
                    <a:pt x="44623" y="155882"/>
                    <a:pt x="57099" y="155509"/>
                    <a:pt x="68263" y="150876"/>
                  </a:cubicBezTo>
                  <a:lnTo>
                    <a:pt x="71311" y="149638"/>
                  </a:lnTo>
                  <a:lnTo>
                    <a:pt x="69502" y="154019"/>
                  </a:lnTo>
                  <a:lnTo>
                    <a:pt x="69502" y="154019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F08D71F7-7499-4EAB-ACA5-84986D0867A4}"/>
                </a:ext>
              </a:extLst>
            </p:cNvPr>
            <p:cNvSpPr/>
            <p:nvPr/>
          </p:nvSpPr>
          <p:spPr>
            <a:xfrm>
              <a:off x="7939768" y="5180033"/>
              <a:ext cx="352907" cy="247650"/>
            </a:xfrm>
            <a:custGeom>
              <a:avLst/>
              <a:gdLst>
                <a:gd name="connsiteX0" fmla="*/ 320231 w 352907"/>
                <a:gd name="connsiteY0" fmla="*/ 158877 h 247650"/>
                <a:gd name="connsiteX1" fmla="*/ 350484 w 352907"/>
                <a:gd name="connsiteY1" fmla="*/ 98702 h 247650"/>
                <a:gd name="connsiteX2" fmla="*/ 290309 w 352907"/>
                <a:gd name="connsiteY2" fmla="*/ 68449 h 247650"/>
                <a:gd name="connsiteX3" fmla="*/ 266700 w 352907"/>
                <a:gd name="connsiteY3" fmla="*/ 85725 h 247650"/>
                <a:gd name="connsiteX4" fmla="*/ 266700 w 352907"/>
                <a:gd name="connsiteY4" fmla="*/ 0 h 247650"/>
                <a:gd name="connsiteX5" fmla="*/ 208883 w 352907"/>
                <a:gd name="connsiteY5" fmla="*/ 0 h 247650"/>
                <a:gd name="connsiteX6" fmla="*/ 209550 w 352907"/>
                <a:gd name="connsiteY6" fmla="*/ 9525 h 247650"/>
                <a:gd name="connsiteX7" fmla="*/ 133350 w 352907"/>
                <a:gd name="connsiteY7" fmla="*/ 85725 h 247650"/>
                <a:gd name="connsiteX8" fmla="*/ 57150 w 352907"/>
                <a:gd name="connsiteY8" fmla="*/ 9525 h 247650"/>
                <a:gd name="connsiteX9" fmla="*/ 57817 w 352907"/>
                <a:gd name="connsiteY9" fmla="*/ 0 h 247650"/>
                <a:gd name="connsiteX10" fmla="*/ 0 w 352907"/>
                <a:gd name="connsiteY10" fmla="*/ 0 h 247650"/>
                <a:gd name="connsiteX11" fmla="*/ 0 w 352907"/>
                <a:gd name="connsiteY11" fmla="*/ 247650 h 247650"/>
                <a:gd name="connsiteX12" fmla="*/ 266700 w 352907"/>
                <a:gd name="connsiteY12" fmla="*/ 247650 h 247650"/>
                <a:gd name="connsiteX13" fmla="*/ 266700 w 352907"/>
                <a:gd name="connsiteY13" fmla="*/ 142875 h 247650"/>
                <a:gd name="connsiteX14" fmla="*/ 270129 w 352907"/>
                <a:gd name="connsiteY14" fmla="*/ 147066 h 247650"/>
                <a:gd name="connsiteX15" fmla="*/ 271939 w 352907"/>
                <a:gd name="connsiteY15" fmla="*/ 149828 h 247650"/>
                <a:gd name="connsiteX16" fmla="*/ 314325 w 352907"/>
                <a:gd name="connsiteY16" fmla="*/ 160782 h 247650"/>
                <a:gd name="connsiteX17" fmla="*/ 318992 w 352907"/>
                <a:gd name="connsiteY17" fmla="*/ 15935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907" h="247650">
                  <a:moveTo>
                    <a:pt x="320231" y="158877"/>
                  </a:moveTo>
                  <a:cubicBezTo>
                    <a:pt x="345201" y="150614"/>
                    <a:pt x="358747" y="123673"/>
                    <a:pt x="350484" y="98702"/>
                  </a:cubicBezTo>
                  <a:cubicBezTo>
                    <a:pt x="342221" y="73731"/>
                    <a:pt x="315279" y="60187"/>
                    <a:pt x="290309" y="68449"/>
                  </a:cubicBezTo>
                  <a:cubicBezTo>
                    <a:pt x="280822" y="71588"/>
                    <a:pt x="272562" y="77632"/>
                    <a:pt x="266700" y="85725"/>
                  </a:cubicBezTo>
                  <a:lnTo>
                    <a:pt x="266700" y="0"/>
                  </a:lnTo>
                  <a:lnTo>
                    <a:pt x="208883" y="0"/>
                  </a:lnTo>
                  <a:cubicBezTo>
                    <a:pt x="209301" y="3158"/>
                    <a:pt x="209524" y="6339"/>
                    <a:pt x="209550" y="9525"/>
                  </a:cubicBezTo>
                  <a:cubicBezTo>
                    <a:pt x="209550" y="51609"/>
                    <a:pt x="175434" y="85725"/>
                    <a:pt x="133350" y="85725"/>
                  </a:cubicBezTo>
                  <a:cubicBezTo>
                    <a:pt x="91266" y="85725"/>
                    <a:pt x="57150" y="51609"/>
                    <a:pt x="57150" y="9525"/>
                  </a:cubicBezTo>
                  <a:cubicBezTo>
                    <a:pt x="57176" y="6339"/>
                    <a:pt x="57399" y="3158"/>
                    <a:pt x="57817" y="0"/>
                  </a:cubicBezTo>
                  <a:lnTo>
                    <a:pt x="0" y="0"/>
                  </a:lnTo>
                  <a:lnTo>
                    <a:pt x="0" y="247650"/>
                  </a:lnTo>
                  <a:lnTo>
                    <a:pt x="266700" y="247650"/>
                  </a:lnTo>
                  <a:lnTo>
                    <a:pt x="266700" y="142875"/>
                  </a:lnTo>
                  <a:cubicBezTo>
                    <a:pt x="267762" y="144337"/>
                    <a:pt x="268907" y="145736"/>
                    <a:pt x="270129" y="147066"/>
                  </a:cubicBezTo>
                  <a:cubicBezTo>
                    <a:pt x="270642" y="148042"/>
                    <a:pt x="271248" y="148967"/>
                    <a:pt x="271939" y="149828"/>
                  </a:cubicBezTo>
                  <a:cubicBezTo>
                    <a:pt x="283197" y="160610"/>
                    <a:pt x="299253" y="164760"/>
                    <a:pt x="314325" y="160782"/>
                  </a:cubicBezTo>
                  <a:cubicBezTo>
                    <a:pt x="315944" y="160782"/>
                    <a:pt x="317468" y="159829"/>
                    <a:pt x="318992" y="159353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D332B9CB-56DE-471B-A179-E7A54C1F11ED}"/>
                </a:ext>
              </a:extLst>
            </p:cNvPr>
            <p:cNvSpPr/>
            <p:nvPr/>
          </p:nvSpPr>
          <p:spPr>
            <a:xfrm>
              <a:off x="8235043" y="5094701"/>
              <a:ext cx="247650" cy="332792"/>
            </a:xfrm>
            <a:custGeom>
              <a:avLst/>
              <a:gdLst>
                <a:gd name="connsiteX0" fmla="*/ 142875 w 247650"/>
                <a:gd name="connsiteY0" fmla="*/ 85142 h 332792"/>
                <a:gd name="connsiteX1" fmla="*/ 147066 w 247650"/>
                <a:gd name="connsiteY1" fmla="*/ 81618 h 332792"/>
                <a:gd name="connsiteX2" fmla="*/ 149828 w 247650"/>
                <a:gd name="connsiteY2" fmla="*/ 79808 h 332792"/>
                <a:gd name="connsiteX3" fmla="*/ 159925 w 247650"/>
                <a:gd name="connsiteY3" fmla="*/ 33041 h 332792"/>
                <a:gd name="connsiteX4" fmla="*/ 159925 w 247650"/>
                <a:gd name="connsiteY4" fmla="*/ 31612 h 332792"/>
                <a:gd name="connsiteX5" fmla="*/ 99051 w 247650"/>
                <a:gd name="connsiteY5" fmla="*/ 2790 h 332792"/>
                <a:gd name="connsiteX6" fmla="*/ 70230 w 247650"/>
                <a:gd name="connsiteY6" fmla="*/ 63664 h 332792"/>
                <a:gd name="connsiteX7" fmla="*/ 85725 w 247650"/>
                <a:gd name="connsiteY7" fmla="*/ 85142 h 332792"/>
                <a:gd name="connsiteX8" fmla="*/ 0 w 247650"/>
                <a:gd name="connsiteY8" fmla="*/ 85142 h 332792"/>
                <a:gd name="connsiteX9" fmla="*/ 0 w 247650"/>
                <a:gd name="connsiteY9" fmla="*/ 124195 h 332792"/>
                <a:gd name="connsiteX10" fmla="*/ 9525 w 247650"/>
                <a:gd name="connsiteY10" fmla="*/ 123623 h 332792"/>
                <a:gd name="connsiteX11" fmla="*/ 85725 w 247650"/>
                <a:gd name="connsiteY11" fmla="*/ 199823 h 332792"/>
                <a:gd name="connsiteX12" fmla="*/ 9525 w 247650"/>
                <a:gd name="connsiteY12" fmla="*/ 276023 h 332792"/>
                <a:gd name="connsiteX13" fmla="*/ 0 w 247650"/>
                <a:gd name="connsiteY13" fmla="*/ 275357 h 332792"/>
                <a:gd name="connsiteX14" fmla="*/ 0 w 247650"/>
                <a:gd name="connsiteY14" fmla="*/ 332792 h 332792"/>
                <a:gd name="connsiteX15" fmla="*/ 247650 w 247650"/>
                <a:gd name="connsiteY15" fmla="*/ 332792 h 332792"/>
                <a:gd name="connsiteX16" fmla="*/ 247650 w 247650"/>
                <a:gd name="connsiteY16" fmla="*/ 85142 h 33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650" h="332792">
                  <a:moveTo>
                    <a:pt x="142875" y="85142"/>
                  </a:moveTo>
                  <a:cubicBezTo>
                    <a:pt x="144353" y="84067"/>
                    <a:pt x="145753" y="82890"/>
                    <a:pt x="147066" y="81618"/>
                  </a:cubicBezTo>
                  <a:cubicBezTo>
                    <a:pt x="148106" y="81221"/>
                    <a:pt x="149049" y="80604"/>
                    <a:pt x="149828" y="79808"/>
                  </a:cubicBezTo>
                  <a:cubicBezTo>
                    <a:pt x="161536" y="67261"/>
                    <a:pt x="165413" y="49301"/>
                    <a:pt x="159925" y="33041"/>
                  </a:cubicBezTo>
                  <a:lnTo>
                    <a:pt x="159925" y="31612"/>
                  </a:lnTo>
                  <a:cubicBezTo>
                    <a:pt x="151074" y="6843"/>
                    <a:pt x="123820" y="-6060"/>
                    <a:pt x="99051" y="2790"/>
                  </a:cubicBezTo>
                  <a:cubicBezTo>
                    <a:pt x="74283" y="11641"/>
                    <a:pt x="61379" y="38895"/>
                    <a:pt x="70230" y="63664"/>
                  </a:cubicBezTo>
                  <a:cubicBezTo>
                    <a:pt x="73260" y="72145"/>
                    <a:pt x="78633" y="79592"/>
                    <a:pt x="85725" y="85142"/>
                  </a:cubicBezTo>
                  <a:lnTo>
                    <a:pt x="0" y="85142"/>
                  </a:lnTo>
                  <a:lnTo>
                    <a:pt x="0" y="124195"/>
                  </a:lnTo>
                  <a:cubicBezTo>
                    <a:pt x="3160" y="123812"/>
                    <a:pt x="6342" y="123622"/>
                    <a:pt x="9525" y="123623"/>
                  </a:cubicBezTo>
                  <a:cubicBezTo>
                    <a:pt x="51609" y="123623"/>
                    <a:pt x="85725" y="157739"/>
                    <a:pt x="85725" y="199823"/>
                  </a:cubicBezTo>
                  <a:cubicBezTo>
                    <a:pt x="85725" y="241908"/>
                    <a:pt x="51609" y="276023"/>
                    <a:pt x="9525" y="276023"/>
                  </a:cubicBezTo>
                  <a:cubicBezTo>
                    <a:pt x="6340" y="275994"/>
                    <a:pt x="3158" y="275772"/>
                    <a:pt x="0" y="275357"/>
                  </a:cubicBezTo>
                  <a:lnTo>
                    <a:pt x="0" y="332792"/>
                  </a:lnTo>
                  <a:lnTo>
                    <a:pt x="247650" y="332792"/>
                  </a:lnTo>
                  <a:lnTo>
                    <a:pt x="247650" y="85142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78709E9-1A1F-4D7D-B40A-595DDE09B967}"/>
                </a:ext>
              </a:extLst>
            </p:cNvPr>
            <p:cNvSpPr/>
            <p:nvPr/>
          </p:nvSpPr>
          <p:spPr>
            <a:xfrm>
              <a:off x="7939768" y="4884568"/>
              <a:ext cx="266700" cy="352425"/>
            </a:xfrm>
            <a:custGeom>
              <a:avLst/>
              <a:gdLst>
                <a:gd name="connsiteX0" fmla="*/ 266700 w 266700"/>
                <a:gd name="connsiteY0" fmla="*/ 98869 h 352425"/>
                <a:gd name="connsiteX1" fmla="*/ 266700 w 266700"/>
                <a:gd name="connsiteY1" fmla="*/ 0 h 352425"/>
                <a:gd name="connsiteX2" fmla="*/ 0 w 266700"/>
                <a:gd name="connsiteY2" fmla="*/ 0 h 352425"/>
                <a:gd name="connsiteX3" fmla="*/ 0 w 266700"/>
                <a:gd name="connsiteY3" fmla="*/ 266700 h 352425"/>
                <a:gd name="connsiteX4" fmla="*/ 104775 w 266700"/>
                <a:gd name="connsiteY4" fmla="*/ 266700 h 352425"/>
                <a:gd name="connsiteX5" fmla="*/ 85725 w 266700"/>
                <a:gd name="connsiteY5" fmla="*/ 304800 h 352425"/>
                <a:gd name="connsiteX6" fmla="*/ 133350 w 266700"/>
                <a:gd name="connsiteY6" fmla="*/ 352425 h 352425"/>
                <a:gd name="connsiteX7" fmla="*/ 180975 w 266700"/>
                <a:gd name="connsiteY7" fmla="*/ 304800 h 352425"/>
                <a:gd name="connsiteX8" fmla="*/ 161925 w 266700"/>
                <a:gd name="connsiteY8" fmla="*/ 266700 h 352425"/>
                <a:gd name="connsiteX9" fmla="*/ 266700 w 266700"/>
                <a:gd name="connsiteY9" fmla="*/ 266700 h 352425"/>
                <a:gd name="connsiteX10" fmla="*/ 266700 w 266700"/>
                <a:gd name="connsiteY10" fmla="*/ 168783 h 352425"/>
                <a:gd name="connsiteX11" fmla="*/ 193834 w 266700"/>
                <a:gd name="connsiteY11" fmla="*/ 168783 h 352425"/>
                <a:gd name="connsiteX12" fmla="*/ 193018 w 266700"/>
                <a:gd name="connsiteY12" fmla="*/ 99685 h 352425"/>
                <a:gd name="connsiteX13" fmla="*/ 193834 w 266700"/>
                <a:gd name="connsiteY13" fmla="*/ 98869 h 352425"/>
                <a:gd name="connsiteX14" fmla="*/ 266700 w 266700"/>
                <a:gd name="connsiteY14" fmla="*/ 9886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6700" h="352425">
                  <a:moveTo>
                    <a:pt x="266700" y="98869"/>
                  </a:moveTo>
                  <a:lnTo>
                    <a:pt x="266700" y="0"/>
                  </a:lnTo>
                  <a:lnTo>
                    <a:pt x="0" y="0"/>
                  </a:lnTo>
                  <a:lnTo>
                    <a:pt x="0" y="266700"/>
                  </a:lnTo>
                  <a:lnTo>
                    <a:pt x="104775" y="266700"/>
                  </a:lnTo>
                  <a:cubicBezTo>
                    <a:pt x="92783" y="275694"/>
                    <a:pt x="85725" y="289810"/>
                    <a:pt x="85725" y="304800"/>
                  </a:cubicBezTo>
                  <a:cubicBezTo>
                    <a:pt x="85725" y="331102"/>
                    <a:pt x="107048" y="352425"/>
                    <a:pt x="133350" y="352425"/>
                  </a:cubicBezTo>
                  <a:cubicBezTo>
                    <a:pt x="159652" y="352425"/>
                    <a:pt x="180975" y="331102"/>
                    <a:pt x="180975" y="304800"/>
                  </a:cubicBezTo>
                  <a:cubicBezTo>
                    <a:pt x="180975" y="289810"/>
                    <a:pt x="173917" y="275694"/>
                    <a:pt x="161925" y="266700"/>
                  </a:cubicBezTo>
                  <a:lnTo>
                    <a:pt x="266700" y="266700"/>
                  </a:lnTo>
                  <a:lnTo>
                    <a:pt x="266700" y="168783"/>
                  </a:lnTo>
                  <a:cubicBezTo>
                    <a:pt x="246215" y="188005"/>
                    <a:pt x="214319" y="188005"/>
                    <a:pt x="193834" y="168783"/>
                  </a:cubicBezTo>
                  <a:cubicBezTo>
                    <a:pt x="174528" y="149927"/>
                    <a:pt x="174163" y="118991"/>
                    <a:pt x="193018" y="99685"/>
                  </a:cubicBezTo>
                  <a:cubicBezTo>
                    <a:pt x="193287" y="99410"/>
                    <a:pt x="193558" y="99138"/>
                    <a:pt x="193834" y="98869"/>
                  </a:cubicBezTo>
                  <a:cubicBezTo>
                    <a:pt x="214319" y="79647"/>
                    <a:pt x="246215" y="79647"/>
                    <a:pt x="266700" y="98869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72036EDF-A723-4287-9D84-4C204C78AC5A}"/>
              </a:ext>
            </a:extLst>
          </p:cNvPr>
          <p:cNvGrpSpPr/>
          <p:nvPr/>
        </p:nvGrpSpPr>
        <p:grpSpPr>
          <a:xfrm>
            <a:off x="8868934" y="4670440"/>
            <a:ext cx="631507" cy="647700"/>
            <a:chOff x="9220290" y="4930746"/>
            <a:chExt cx="631507" cy="647700"/>
          </a:xfrm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BA9F5A39-7E5D-4C9C-A8CC-C076ECBE45AD}"/>
                </a:ext>
              </a:extLst>
            </p:cNvPr>
            <p:cNvSpPr/>
            <p:nvPr/>
          </p:nvSpPr>
          <p:spPr>
            <a:xfrm>
              <a:off x="9220290" y="4930746"/>
              <a:ext cx="631507" cy="647700"/>
            </a:xfrm>
            <a:custGeom>
              <a:avLst/>
              <a:gdLst>
                <a:gd name="connsiteX0" fmla="*/ 574358 w 631507"/>
                <a:gd name="connsiteY0" fmla="*/ 590550 h 647700"/>
                <a:gd name="connsiteX1" fmla="*/ 98108 w 631507"/>
                <a:gd name="connsiteY1" fmla="*/ 590550 h 647700"/>
                <a:gd name="connsiteX2" fmla="*/ 98108 w 631507"/>
                <a:gd name="connsiteY2" fmla="*/ 57150 h 647700"/>
                <a:gd name="connsiteX3" fmla="*/ 574358 w 631507"/>
                <a:gd name="connsiteY3" fmla="*/ 57150 h 647700"/>
                <a:gd name="connsiteX4" fmla="*/ 574358 w 631507"/>
                <a:gd name="connsiteY4" fmla="*/ 590550 h 647700"/>
                <a:gd name="connsiteX5" fmla="*/ 40958 w 631507"/>
                <a:gd name="connsiteY5" fmla="*/ 0 h 647700"/>
                <a:gd name="connsiteX6" fmla="*/ 40958 w 631507"/>
                <a:gd name="connsiteY6" fmla="*/ 57150 h 647700"/>
                <a:gd name="connsiteX7" fmla="*/ 28575 w 631507"/>
                <a:gd name="connsiteY7" fmla="*/ 57150 h 647700"/>
                <a:gd name="connsiteX8" fmla="*/ 2858 w 631507"/>
                <a:gd name="connsiteY8" fmla="*/ 85725 h 647700"/>
                <a:gd name="connsiteX9" fmla="*/ 28575 w 631507"/>
                <a:gd name="connsiteY9" fmla="*/ 114300 h 647700"/>
                <a:gd name="connsiteX10" fmla="*/ 40958 w 631507"/>
                <a:gd name="connsiteY10" fmla="*/ 114300 h 647700"/>
                <a:gd name="connsiteX11" fmla="*/ 40958 w 631507"/>
                <a:gd name="connsiteY11" fmla="*/ 152400 h 647700"/>
                <a:gd name="connsiteX12" fmla="*/ 28575 w 631507"/>
                <a:gd name="connsiteY12" fmla="*/ 152400 h 647700"/>
                <a:gd name="connsiteX13" fmla="*/ 0 w 631507"/>
                <a:gd name="connsiteY13" fmla="*/ 180975 h 647700"/>
                <a:gd name="connsiteX14" fmla="*/ 28575 w 631507"/>
                <a:gd name="connsiteY14" fmla="*/ 209550 h 647700"/>
                <a:gd name="connsiteX15" fmla="*/ 40958 w 631507"/>
                <a:gd name="connsiteY15" fmla="*/ 209550 h 647700"/>
                <a:gd name="connsiteX16" fmla="*/ 40958 w 631507"/>
                <a:gd name="connsiteY16" fmla="*/ 247650 h 647700"/>
                <a:gd name="connsiteX17" fmla="*/ 28575 w 631507"/>
                <a:gd name="connsiteY17" fmla="*/ 247650 h 647700"/>
                <a:gd name="connsiteX18" fmla="*/ 0 w 631507"/>
                <a:gd name="connsiteY18" fmla="*/ 276225 h 647700"/>
                <a:gd name="connsiteX19" fmla="*/ 28575 w 631507"/>
                <a:gd name="connsiteY19" fmla="*/ 304800 h 647700"/>
                <a:gd name="connsiteX20" fmla="*/ 40958 w 631507"/>
                <a:gd name="connsiteY20" fmla="*/ 304800 h 647700"/>
                <a:gd name="connsiteX21" fmla="*/ 40958 w 631507"/>
                <a:gd name="connsiteY21" fmla="*/ 342900 h 647700"/>
                <a:gd name="connsiteX22" fmla="*/ 28575 w 631507"/>
                <a:gd name="connsiteY22" fmla="*/ 342900 h 647700"/>
                <a:gd name="connsiteX23" fmla="*/ 0 w 631507"/>
                <a:gd name="connsiteY23" fmla="*/ 371475 h 647700"/>
                <a:gd name="connsiteX24" fmla="*/ 28575 w 631507"/>
                <a:gd name="connsiteY24" fmla="*/ 400050 h 647700"/>
                <a:gd name="connsiteX25" fmla="*/ 40958 w 631507"/>
                <a:gd name="connsiteY25" fmla="*/ 400050 h 647700"/>
                <a:gd name="connsiteX26" fmla="*/ 40958 w 631507"/>
                <a:gd name="connsiteY26" fmla="*/ 438150 h 647700"/>
                <a:gd name="connsiteX27" fmla="*/ 28575 w 631507"/>
                <a:gd name="connsiteY27" fmla="*/ 438150 h 647700"/>
                <a:gd name="connsiteX28" fmla="*/ 0 w 631507"/>
                <a:gd name="connsiteY28" fmla="*/ 466725 h 647700"/>
                <a:gd name="connsiteX29" fmla="*/ 28575 w 631507"/>
                <a:gd name="connsiteY29" fmla="*/ 495300 h 647700"/>
                <a:gd name="connsiteX30" fmla="*/ 40958 w 631507"/>
                <a:gd name="connsiteY30" fmla="*/ 495300 h 647700"/>
                <a:gd name="connsiteX31" fmla="*/ 40958 w 631507"/>
                <a:gd name="connsiteY31" fmla="*/ 533400 h 647700"/>
                <a:gd name="connsiteX32" fmla="*/ 28575 w 631507"/>
                <a:gd name="connsiteY32" fmla="*/ 533400 h 647700"/>
                <a:gd name="connsiteX33" fmla="*/ 0 w 631507"/>
                <a:gd name="connsiteY33" fmla="*/ 561975 h 647700"/>
                <a:gd name="connsiteX34" fmla="*/ 28575 w 631507"/>
                <a:gd name="connsiteY34" fmla="*/ 590550 h 647700"/>
                <a:gd name="connsiteX35" fmla="*/ 40958 w 631507"/>
                <a:gd name="connsiteY35" fmla="*/ 590550 h 647700"/>
                <a:gd name="connsiteX36" fmla="*/ 40958 w 631507"/>
                <a:gd name="connsiteY36" fmla="*/ 647700 h 647700"/>
                <a:gd name="connsiteX37" fmla="*/ 631508 w 631507"/>
                <a:gd name="connsiteY37" fmla="*/ 647700 h 647700"/>
                <a:gd name="connsiteX38" fmla="*/ 631508 w 631507"/>
                <a:gd name="connsiteY38" fmla="*/ 0 h 647700"/>
                <a:gd name="connsiteX39" fmla="*/ 40958 w 631507"/>
                <a:gd name="connsiteY39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31507" h="647700">
                  <a:moveTo>
                    <a:pt x="574358" y="590550"/>
                  </a:moveTo>
                  <a:lnTo>
                    <a:pt x="98108" y="590550"/>
                  </a:lnTo>
                  <a:lnTo>
                    <a:pt x="98108" y="57150"/>
                  </a:lnTo>
                  <a:lnTo>
                    <a:pt x="574358" y="57150"/>
                  </a:lnTo>
                  <a:lnTo>
                    <a:pt x="574358" y="590550"/>
                  </a:lnTo>
                  <a:close/>
                  <a:moveTo>
                    <a:pt x="40958" y="0"/>
                  </a:moveTo>
                  <a:lnTo>
                    <a:pt x="40958" y="57150"/>
                  </a:lnTo>
                  <a:lnTo>
                    <a:pt x="28575" y="57150"/>
                  </a:lnTo>
                  <a:cubicBezTo>
                    <a:pt x="13335" y="58103"/>
                    <a:pt x="2858" y="70485"/>
                    <a:pt x="2858" y="85725"/>
                  </a:cubicBezTo>
                  <a:cubicBezTo>
                    <a:pt x="1905" y="100965"/>
                    <a:pt x="13335" y="113348"/>
                    <a:pt x="28575" y="114300"/>
                  </a:cubicBezTo>
                  <a:lnTo>
                    <a:pt x="40958" y="114300"/>
                  </a:lnTo>
                  <a:lnTo>
                    <a:pt x="40958" y="152400"/>
                  </a:lnTo>
                  <a:lnTo>
                    <a:pt x="28575" y="152400"/>
                  </a:lnTo>
                  <a:cubicBezTo>
                    <a:pt x="12383" y="152400"/>
                    <a:pt x="0" y="164783"/>
                    <a:pt x="0" y="180975"/>
                  </a:cubicBezTo>
                  <a:cubicBezTo>
                    <a:pt x="0" y="197168"/>
                    <a:pt x="12383" y="209550"/>
                    <a:pt x="28575" y="209550"/>
                  </a:cubicBezTo>
                  <a:lnTo>
                    <a:pt x="40958" y="209550"/>
                  </a:lnTo>
                  <a:lnTo>
                    <a:pt x="40958" y="247650"/>
                  </a:lnTo>
                  <a:lnTo>
                    <a:pt x="28575" y="247650"/>
                  </a:lnTo>
                  <a:cubicBezTo>
                    <a:pt x="12383" y="247650"/>
                    <a:pt x="0" y="260033"/>
                    <a:pt x="0" y="276225"/>
                  </a:cubicBezTo>
                  <a:cubicBezTo>
                    <a:pt x="0" y="292418"/>
                    <a:pt x="12383" y="304800"/>
                    <a:pt x="28575" y="304800"/>
                  </a:cubicBezTo>
                  <a:lnTo>
                    <a:pt x="40958" y="304800"/>
                  </a:lnTo>
                  <a:lnTo>
                    <a:pt x="40958" y="342900"/>
                  </a:lnTo>
                  <a:lnTo>
                    <a:pt x="28575" y="342900"/>
                  </a:lnTo>
                  <a:cubicBezTo>
                    <a:pt x="12383" y="342900"/>
                    <a:pt x="0" y="355283"/>
                    <a:pt x="0" y="371475"/>
                  </a:cubicBezTo>
                  <a:cubicBezTo>
                    <a:pt x="0" y="387668"/>
                    <a:pt x="12383" y="400050"/>
                    <a:pt x="28575" y="400050"/>
                  </a:cubicBezTo>
                  <a:lnTo>
                    <a:pt x="40958" y="400050"/>
                  </a:lnTo>
                  <a:lnTo>
                    <a:pt x="40958" y="438150"/>
                  </a:lnTo>
                  <a:lnTo>
                    <a:pt x="28575" y="438150"/>
                  </a:lnTo>
                  <a:cubicBezTo>
                    <a:pt x="12383" y="438150"/>
                    <a:pt x="0" y="450533"/>
                    <a:pt x="0" y="466725"/>
                  </a:cubicBezTo>
                  <a:cubicBezTo>
                    <a:pt x="0" y="482917"/>
                    <a:pt x="12383" y="495300"/>
                    <a:pt x="28575" y="495300"/>
                  </a:cubicBezTo>
                  <a:lnTo>
                    <a:pt x="40958" y="495300"/>
                  </a:lnTo>
                  <a:lnTo>
                    <a:pt x="40958" y="533400"/>
                  </a:lnTo>
                  <a:lnTo>
                    <a:pt x="28575" y="533400"/>
                  </a:lnTo>
                  <a:cubicBezTo>
                    <a:pt x="12383" y="533400"/>
                    <a:pt x="0" y="545783"/>
                    <a:pt x="0" y="561975"/>
                  </a:cubicBezTo>
                  <a:cubicBezTo>
                    <a:pt x="0" y="578168"/>
                    <a:pt x="12383" y="590550"/>
                    <a:pt x="28575" y="590550"/>
                  </a:cubicBezTo>
                  <a:lnTo>
                    <a:pt x="40958" y="590550"/>
                  </a:lnTo>
                  <a:lnTo>
                    <a:pt x="40958" y="647700"/>
                  </a:lnTo>
                  <a:lnTo>
                    <a:pt x="631508" y="647700"/>
                  </a:lnTo>
                  <a:lnTo>
                    <a:pt x="631508" y="0"/>
                  </a:lnTo>
                  <a:lnTo>
                    <a:pt x="40958" y="0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86D4189-4674-4A48-9E71-42FBCAD7FBAD}"/>
                </a:ext>
              </a:extLst>
            </p:cNvPr>
            <p:cNvSpPr/>
            <p:nvPr/>
          </p:nvSpPr>
          <p:spPr>
            <a:xfrm>
              <a:off x="9375896" y="5045046"/>
              <a:ext cx="361601" cy="419100"/>
            </a:xfrm>
            <a:custGeom>
              <a:avLst/>
              <a:gdLst>
                <a:gd name="connsiteX0" fmla="*/ 75852 w 361601"/>
                <a:gd name="connsiteY0" fmla="*/ 304800 h 419100"/>
                <a:gd name="connsiteX1" fmla="*/ 113952 w 361601"/>
                <a:gd name="connsiteY1" fmla="*/ 342900 h 419100"/>
                <a:gd name="connsiteX2" fmla="*/ 75852 w 361601"/>
                <a:gd name="connsiteY2" fmla="*/ 381000 h 419100"/>
                <a:gd name="connsiteX3" fmla="*/ 37752 w 361601"/>
                <a:gd name="connsiteY3" fmla="*/ 342900 h 419100"/>
                <a:gd name="connsiteX4" fmla="*/ 75852 w 361601"/>
                <a:gd name="connsiteY4" fmla="*/ 304800 h 419100"/>
                <a:gd name="connsiteX5" fmla="*/ 75852 w 361601"/>
                <a:gd name="connsiteY5" fmla="*/ 419100 h 419100"/>
                <a:gd name="connsiteX6" fmla="*/ 151099 w 361601"/>
                <a:gd name="connsiteY6" fmla="*/ 352425 h 419100"/>
                <a:gd name="connsiteX7" fmla="*/ 94902 w 361601"/>
                <a:gd name="connsiteY7" fmla="*/ 269558 h 419100"/>
                <a:gd name="connsiteX8" fmla="*/ 94902 w 361601"/>
                <a:gd name="connsiteY8" fmla="*/ 247650 h 419100"/>
                <a:gd name="connsiteX9" fmla="*/ 113952 w 361601"/>
                <a:gd name="connsiteY9" fmla="*/ 228600 h 419100"/>
                <a:gd name="connsiteX10" fmla="*/ 247302 w 361601"/>
                <a:gd name="connsiteY10" fmla="*/ 228600 h 419100"/>
                <a:gd name="connsiteX11" fmla="*/ 304452 w 361601"/>
                <a:gd name="connsiteY11" fmla="*/ 171450 h 419100"/>
                <a:gd name="connsiteX12" fmla="*/ 304452 w 361601"/>
                <a:gd name="connsiteY12" fmla="*/ 64770 h 419100"/>
                <a:gd name="connsiteX13" fmla="*/ 329217 w 361601"/>
                <a:gd name="connsiteY13" fmla="*/ 89535 h 419100"/>
                <a:gd name="connsiteX14" fmla="*/ 355887 w 361601"/>
                <a:gd name="connsiteY14" fmla="*/ 89535 h 419100"/>
                <a:gd name="connsiteX15" fmla="*/ 355887 w 361601"/>
                <a:gd name="connsiteY15" fmla="*/ 62865 h 419100"/>
                <a:gd name="connsiteX16" fmla="*/ 298737 w 361601"/>
                <a:gd name="connsiteY16" fmla="*/ 5715 h 419100"/>
                <a:gd name="connsiteX17" fmla="*/ 285402 w 361601"/>
                <a:gd name="connsiteY17" fmla="*/ 0 h 419100"/>
                <a:gd name="connsiteX18" fmla="*/ 272067 w 361601"/>
                <a:gd name="connsiteY18" fmla="*/ 5715 h 419100"/>
                <a:gd name="connsiteX19" fmla="*/ 214917 w 361601"/>
                <a:gd name="connsiteY19" fmla="*/ 62865 h 419100"/>
                <a:gd name="connsiteX20" fmla="*/ 214917 w 361601"/>
                <a:gd name="connsiteY20" fmla="*/ 89535 h 419100"/>
                <a:gd name="connsiteX21" fmla="*/ 241587 w 361601"/>
                <a:gd name="connsiteY21" fmla="*/ 89535 h 419100"/>
                <a:gd name="connsiteX22" fmla="*/ 266352 w 361601"/>
                <a:gd name="connsiteY22" fmla="*/ 64770 h 419100"/>
                <a:gd name="connsiteX23" fmla="*/ 266352 w 361601"/>
                <a:gd name="connsiteY23" fmla="*/ 171450 h 419100"/>
                <a:gd name="connsiteX24" fmla="*/ 247302 w 361601"/>
                <a:gd name="connsiteY24" fmla="*/ 190500 h 419100"/>
                <a:gd name="connsiteX25" fmla="*/ 113952 w 361601"/>
                <a:gd name="connsiteY25" fmla="*/ 190500 h 419100"/>
                <a:gd name="connsiteX26" fmla="*/ 56802 w 361601"/>
                <a:gd name="connsiteY26" fmla="*/ 247650 h 419100"/>
                <a:gd name="connsiteX27" fmla="*/ 56802 w 361601"/>
                <a:gd name="connsiteY27" fmla="*/ 269558 h 419100"/>
                <a:gd name="connsiteX28" fmla="*/ 604 w 361601"/>
                <a:gd name="connsiteY28" fmla="*/ 352425 h 419100"/>
                <a:gd name="connsiteX29" fmla="*/ 75852 w 361601"/>
                <a:gd name="connsiteY29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61601" h="419100">
                  <a:moveTo>
                    <a:pt x="75852" y="304800"/>
                  </a:moveTo>
                  <a:cubicBezTo>
                    <a:pt x="96807" y="304800"/>
                    <a:pt x="113952" y="321945"/>
                    <a:pt x="113952" y="342900"/>
                  </a:cubicBezTo>
                  <a:cubicBezTo>
                    <a:pt x="113952" y="363855"/>
                    <a:pt x="96807" y="381000"/>
                    <a:pt x="75852" y="381000"/>
                  </a:cubicBezTo>
                  <a:cubicBezTo>
                    <a:pt x="54897" y="381000"/>
                    <a:pt x="37752" y="363855"/>
                    <a:pt x="37752" y="342900"/>
                  </a:cubicBezTo>
                  <a:cubicBezTo>
                    <a:pt x="37752" y="321945"/>
                    <a:pt x="54897" y="304800"/>
                    <a:pt x="75852" y="304800"/>
                  </a:cubicBezTo>
                  <a:close/>
                  <a:moveTo>
                    <a:pt x="75852" y="419100"/>
                  </a:moveTo>
                  <a:cubicBezTo>
                    <a:pt x="113952" y="419100"/>
                    <a:pt x="146337" y="390525"/>
                    <a:pt x="151099" y="352425"/>
                  </a:cubicBezTo>
                  <a:cubicBezTo>
                    <a:pt x="155862" y="314325"/>
                    <a:pt x="132049" y="279083"/>
                    <a:pt x="94902" y="269558"/>
                  </a:cubicBezTo>
                  <a:lnTo>
                    <a:pt x="94902" y="247650"/>
                  </a:lnTo>
                  <a:cubicBezTo>
                    <a:pt x="94902" y="237173"/>
                    <a:pt x="103474" y="228600"/>
                    <a:pt x="113952" y="228600"/>
                  </a:cubicBezTo>
                  <a:lnTo>
                    <a:pt x="247302" y="228600"/>
                  </a:lnTo>
                  <a:cubicBezTo>
                    <a:pt x="278734" y="228600"/>
                    <a:pt x="304452" y="202883"/>
                    <a:pt x="304452" y="171450"/>
                  </a:cubicBezTo>
                  <a:lnTo>
                    <a:pt x="304452" y="64770"/>
                  </a:lnTo>
                  <a:lnTo>
                    <a:pt x="329217" y="89535"/>
                  </a:lnTo>
                  <a:cubicBezTo>
                    <a:pt x="336837" y="97155"/>
                    <a:pt x="348267" y="97155"/>
                    <a:pt x="355887" y="89535"/>
                  </a:cubicBezTo>
                  <a:cubicBezTo>
                    <a:pt x="363507" y="81915"/>
                    <a:pt x="363507" y="70485"/>
                    <a:pt x="355887" y="62865"/>
                  </a:cubicBezTo>
                  <a:lnTo>
                    <a:pt x="298737" y="5715"/>
                  </a:lnTo>
                  <a:cubicBezTo>
                    <a:pt x="294927" y="1905"/>
                    <a:pt x="290164" y="0"/>
                    <a:pt x="285402" y="0"/>
                  </a:cubicBezTo>
                  <a:cubicBezTo>
                    <a:pt x="280639" y="0"/>
                    <a:pt x="275877" y="1905"/>
                    <a:pt x="272067" y="5715"/>
                  </a:cubicBezTo>
                  <a:lnTo>
                    <a:pt x="214917" y="62865"/>
                  </a:lnTo>
                  <a:cubicBezTo>
                    <a:pt x="207297" y="70485"/>
                    <a:pt x="207297" y="81915"/>
                    <a:pt x="214917" y="89535"/>
                  </a:cubicBezTo>
                  <a:cubicBezTo>
                    <a:pt x="222537" y="97155"/>
                    <a:pt x="233967" y="97155"/>
                    <a:pt x="241587" y="89535"/>
                  </a:cubicBezTo>
                  <a:lnTo>
                    <a:pt x="266352" y="64770"/>
                  </a:lnTo>
                  <a:lnTo>
                    <a:pt x="266352" y="171450"/>
                  </a:lnTo>
                  <a:cubicBezTo>
                    <a:pt x="266352" y="181927"/>
                    <a:pt x="257779" y="190500"/>
                    <a:pt x="247302" y="190500"/>
                  </a:cubicBezTo>
                  <a:lnTo>
                    <a:pt x="113952" y="190500"/>
                  </a:lnTo>
                  <a:cubicBezTo>
                    <a:pt x="82519" y="190500"/>
                    <a:pt x="56802" y="216218"/>
                    <a:pt x="56802" y="247650"/>
                  </a:cubicBezTo>
                  <a:lnTo>
                    <a:pt x="56802" y="269558"/>
                  </a:lnTo>
                  <a:cubicBezTo>
                    <a:pt x="19654" y="279083"/>
                    <a:pt x="-4158" y="315278"/>
                    <a:pt x="604" y="352425"/>
                  </a:cubicBezTo>
                  <a:cubicBezTo>
                    <a:pt x="5367" y="390525"/>
                    <a:pt x="37752" y="419100"/>
                    <a:pt x="75852" y="419100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9B6E61F-928C-402A-AB58-D6CBF5A275CA}"/>
                </a:ext>
              </a:extLst>
            </p:cNvPr>
            <p:cNvSpPr/>
            <p:nvPr/>
          </p:nvSpPr>
          <p:spPr>
            <a:xfrm>
              <a:off x="9585097" y="5311745"/>
              <a:ext cx="152399" cy="152399"/>
            </a:xfrm>
            <a:custGeom>
              <a:avLst/>
              <a:gdLst>
                <a:gd name="connsiteX0" fmla="*/ 146685 w 152399"/>
                <a:gd name="connsiteY0" fmla="*/ 5715 h 152399"/>
                <a:gd name="connsiteX1" fmla="*/ 133350 w 152399"/>
                <a:gd name="connsiteY1" fmla="*/ 0 h 152399"/>
                <a:gd name="connsiteX2" fmla="*/ 120015 w 152399"/>
                <a:gd name="connsiteY2" fmla="*/ 5715 h 152399"/>
                <a:gd name="connsiteX3" fmla="*/ 76200 w 152399"/>
                <a:gd name="connsiteY3" fmla="*/ 49530 h 152399"/>
                <a:gd name="connsiteX4" fmla="*/ 32385 w 152399"/>
                <a:gd name="connsiteY4" fmla="*/ 5715 h 152399"/>
                <a:gd name="connsiteX5" fmla="*/ 5715 w 152399"/>
                <a:gd name="connsiteY5" fmla="*/ 5715 h 152399"/>
                <a:gd name="connsiteX6" fmla="*/ 5715 w 152399"/>
                <a:gd name="connsiteY6" fmla="*/ 32385 h 152399"/>
                <a:gd name="connsiteX7" fmla="*/ 49530 w 152399"/>
                <a:gd name="connsiteY7" fmla="*/ 76200 h 152399"/>
                <a:gd name="connsiteX8" fmla="*/ 5715 w 152399"/>
                <a:gd name="connsiteY8" fmla="*/ 120015 h 152399"/>
                <a:gd name="connsiteX9" fmla="*/ 5715 w 152399"/>
                <a:gd name="connsiteY9" fmla="*/ 146685 h 152399"/>
                <a:gd name="connsiteX10" fmla="*/ 32385 w 152399"/>
                <a:gd name="connsiteY10" fmla="*/ 146685 h 152399"/>
                <a:gd name="connsiteX11" fmla="*/ 76200 w 152399"/>
                <a:gd name="connsiteY11" fmla="*/ 102870 h 152399"/>
                <a:gd name="connsiteX12" fmla="*/ 120015 w 152399"/>
                <a:gd name="connsiteY12" fmla="*/ 146685 h 152399"/>
                <a:gd name="connsiteX13" fmla="*/ 146685 w 152399"/>
                <a:gd name="connsiteY13" fmla="*/ 146685 h 152399"/>
                <a:gd name="connsiteX14" fmla="*/ 146685 w 152399"/>
                <a:gd name="connsiteY14" fmla="*/ 120015 h 152399"/>
                <a:gd name="connsiteX15" fmla="*/ 102870 w 152399"/>
                <a:gd name="connsiteY15" fmla="*/ 76200 h 152399"/>
                <a:gd name="connsiteX16" fmla="*/ 146685 w 152399"/>
                <a:gd name="connsiteY16" fmla="*/ 32385 h 152399"/>
                <a:gd name="connsiteX17" fmla="*/ 146685 w 152399"/>
                <a:gd name="connsiteY17" fmla="*/ 5715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399" h="152399">
                  <a:moveTo>
                    <a:pt x="146685" y="5715"/>
                  </a:moveTo>
                  <a:cubicBezTo>
                    <a:pt x="142875" y="1905"/>
                    <a:pt x="138113" y="0"/>
                    <a:pt x="133350" y="0"/>
                  </a:cubicBezTo>
                  <a:cubicBezTo>
                    <a:pt x="128588" y="0"/>
                    <a:pt x="123825" y="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ubicBezTo>
                    <a:pt x="13335" y="154305"/>
                    <a:pt x="24765" y="15430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4653BAA2-59E0-40E0-AB72-3F2CD32902A9}"/>
                </a:ext>
              </a:extLst>
            </p:cNvPr>
            <p:cNvSpPr/>
            <p:nvPr/>
          </p:nvSpPr>
          <p:spPr>
            <a:xfrm>
              <a:off x="9375547" y="5045045"/>
              <a:ext cx="152400" cy="152400"/>
            </a:xfrm>
            <a:custGeom>
              <a:avLst/>
              <a:gdLst>
                <a:gd name="connsiteX0" fmla="*/ 5715 w 152400"/>
                <a:gd name="connsiteY0" fmla="*/ 146685 h 152400"/>
                <a:gd name="connsiteX1" fmla="*/ 19050 w 152400"/>
                <a:gd name="connsiteY1" fmla="*/ 152400 h 152400"/>
                <a:gd name="connsiteX2" fmla="*/ 32385 w 152400"/>
                <a:gd name="connsiteY2" fmla="*/ 146685 h 152400"/>
                <a:gd name="connsiteX3" fmla="*/ 76200 w 152400"/>
                <a:gd name="connsiteY3" fmla="*/ 102870 h 152400"/>
                <a:gd name="connsiteX4" fmla="*/ 120015 w 152400"/>
                <a:gd name="connsiteY4" fmla="*/ 146685 h 152400"/>
                <a:gd name="connsiteX5" fmla="*/ 146685 w 152400"/>
                <a:gd name="connsiteY5" fmla="*/ 146685 h 152400"/>
                <a:gd name="connsiteX6" fmla="*/ 146685 w 152400"/>
                <a:gd name="connsiteY6" fmla="*/ 120015 h 152400"/>
                <a:gd name="connsiteX7" fmla="*/ 102870 w 152400"/>
                <a:gd name="connsiteY7" fmla="*/ 76200 h 152400"/>
                <a:gd name="connsiteX8" fmla="*/ 146685 w 152400"/>
                <a:gd name="connsiteY8" fmla="*/ 32385 h 152400"/>
                <a:gd name="connsiteX9" fmla="*/ 146685 w 152400"/>
                <a:gd name="connsiteY9" fmla="*/ 5715 h 152400"/>
                <a:gd name="connsiteX10" fmla="*/ 120015 w 152400"/>
                <a:gd name="connsiteY10" fmla="*/ 5715 h 152400"/>
                <a:gd name="connsiteX11" fmla="*/ 76200 w 152400"/>
                <a:gd name="connsiteY11" fmla="*/ 49530 h 152400"/>
                <a:gd name="connsiteX12" fmla="*/ 32385 w 152400"/>
                <a:gd name="connsiteY12" fmla="*/ 5715 h 152400"/>
                <a:gd name="connsiteX13" fmla="*/ 5715 w 152400"/>
                <a:gd name="connsiteY13" fmla="*/ 5715 h 152400"/>
                <a:gd name="connsiteX14" fmla="*/ 5715 w 152400"/>
                <a:gd name="connsiteY14" fmla="*/ 32385 h 152400"/>
                <a:gd name="connsiteX15" fmla="*/ 49530 w 152400"/>
                <a:gd name="connsiteY15" fmla="*/ 76200 h 152400"/>
                <a:gd name="connsiteX16" fmla="*/ 5715 w 152400"/>
                <a:gd name="connsiteY16" fmla="*/ 120015 h 152400"/>
                <a:gd name="connsiteX17" fmla="*/ 5715 w 152400"/>
                <a:gd name="connsiteY17" fmla="*/ 14668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400" h="152400">
                  <a:moveTo>
                    <a:pt x="5715" y="146685"/>
                  </a:moveTo>
                  <a:cubicBezTo>
                    <a:pt x="9525" y="150495"/>
                    <a:pt x="14288" y="152400"/>
                    <a:pt x="19050" y="152400"/>
                  </a:cubicBezTo>
                  <a:cubicBezTo>
                    <a:pt x="23813" y="152400"/>
                    <a:pt x="28575" y="15049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ubicBezTo>
                    <a:pt x="139065" y="-1905"/>
                    <a:pt x="127635" y="-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7A8AC16-7A87-44D3-B571-71EE5012941E}"/>
              </a:ext>
            </a:extLst>
          </p:cNvPr>
          <p:cNvSpPr txBox="1"/>
          <p:nvPr/>
        </p:nvSpPr>
        <p:spPr>
          <a:xfrm>
            <a:off x="9655698" y="4553906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Consectetuer adipiscing elit maecena 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D64F169-D77E-4C4B-983E-649FF0AF3F9A}"/>
              </a:ext>
            </a:extLst>
          </p:cNvPr>
          <p:cNvSpPr txBox="1"/>
          <p:nvPr/>
        </p:nvSpPr>
        <p:spPr>
          <a:xfrm>
            <a:off x="9655698" y="6821926"/>
            <a:ext cx="7560749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9A9C409-2159-4334-915F-BB78EDEB1F4A}"/>
              </a:ext>
            </a:extLst>
          </p:cNvPr>
          <p:cNvSpPr txBox="1"/>
          <p:nvPr/>
        </p:nvSpPr>
        <p:spPr>
          <a:xfrm>
            <a:off x="9655698" y="6360073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Fusce posuere, magna sed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6359171C-21E2-4EEF-A48A-737F8D9F5CC2}"/>
              </a:ext>
            </a:extLst>
          </p:cNvPr>
          <p:cNvSpPr/>
          <p:nvPr/>
        </p:nvSpPr>
        <p:spPr>
          <a:xfrm>
            <a:off x="4167868" y="773704"/>
            <a:ext cx="3875314" cy="2149305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DB22FD80-A8D9-4179-BFA8-FFA5850F4FB3}"/>
              </a:ext>
            </a:extLst>
          </p:cNvPr>
          <p:cNvSpPr txBox="1"/>
          <p:nvPr/>
        </p:nvSpPr>
        <p:spPr>
          <a:xfrm>
            <a:off x="4931165" y="1073501"/>
            <a:ext cx="2348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VR.Games</a:t>
            </a:r>
            <a:endParaRPr lang="en-ID" sz="32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113571F6-DE18-430F-B151-F7E0BC2FB384}"/>
              </a:ext>
            </a:extLst>
          </p:cNvPr>
          <p:cNvSpPr txBox="1"/>
          <p:nvPr/>
        </p:nvSpPr>
        <p:spPr>
          <a:xfrm>
            <a:off x="4662663" y="1685840"/>
            <a:ext cx="2885726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</a:t>
            </a:r>
            <a:r>
              <a:rPr lang="en-US"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sit am </a:t>
            </a:r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consectetuer </a:t>
            </a:r>
            <a:r>
              <a:rPr lang="en-US"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adipiscing el</a:t>
            </a:r>
            <a:endParaRPr lang="en-US" sz="16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B077EB5E-FC03-4F9F-8772-09A9DDF65EF8}"/>
              </a:ext>
            </a:extLst>
          </p:cNvPr>
          <p:cNvSpPr/>
          <p:nvPr/>
        </p:nvSpPr>
        <p:spPr>
          <a:xfrm>
            <a:off x="4167868" y="5655586"/>
            <a:ext cx="3875314" cy="2149305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4F1230A-F5ED-474A-B452-13EDB3A34FEB}"/>
              </a:ext>
            </a:extLst>
          </p:cNvPr>
          <p:cNvSpPr txBox="1"/>
          <p:nvPr/>
        </p:nvSpPr>
        <p:spPr>
          <a:xfrm>
            <a:off x="4931165" y="5955383"/>
            <a:ext cx="2348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VR.Games</a:t>
            </a:r>
            <a:endParaRPr lang="en-ID" sz="32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C2984D5-BC31-441B-8512-6BF0E8BDB933}"/>
              </a:ext>
            </a:extLst>
          </p:cNvPr>
          <p:cNvSpPr txBox="1"/>
          <p:nvPr/>
        </p:nvSpPr>
        <p:spPr>
          <a:xfrm>
            <a:off x="4662663" y="6567722"/>
            <a:ext cx="2885726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</a:t>
            </a:r>
            <a:r>
              <a:rPr lang="en-US"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sit am </a:t>
            </a:r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consectetuer </a:t>
            </a:r>
            <a:r>
              <a:rPr lang="en-US"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adipiscing el</a:t>
            </a:r>
            <a:endParaRPr lang="en-US" sz="16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141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8E2D7A9-94B0-49D0-9391-32D13392D98D}"/>
              </a:ext>
            </a:extLst>
          </p:cNvPr>
          <p:cNvCxnSpPr>
            <a:cxnSpLocks/>
          </p:cNvCxnSpPr>
          <p:nvPr/>
        </p:nvCxnSpPr>
        <p:spPr>
          <a:xfrm flipV="1">
            <a:off x="17320611" y="0"/>
            <a:ext cx="0" cy="1028700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81892B3-AE47-4A9E-9F7B-0EC8CD4B5FF9}"/>
              </a:ext>
            </a:extLst>
          </p:cNvPr>
          <p:cNvSpPr txBox="1"/>
          <p:nvPr/>
        </p:nvSpPr>
        <p:spPr>
          <a:xfrm rot="16200000">
            <a:off x="16958356" y="8782763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9BAC49-1CB0-45D3-8778-92790F0A5153}"/>
              </a:ext>
            </a:extLst>
          </p:cNvPr>
          <p:cNvSpPr/>
          <p:nvPr/>
        </p:nvSpPr>
        <p:spPr>
          <a:xfrm rot="16200000">
            <a:off x="17153166" y="156936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4CE135A-DA62-4E02-AA70-DE54249A3B13}"/>
              </a:ext>
            </a:extLst>
          </p:cNvPr>
          <p:cNvSpPr txBox="1"/>
          <p:nvPr/>
        </p:nvSpPr>
        <p:spPr>
          <a:xfrm>
            <a:off x="1230022" y="2893351"/>
            <a:ext cx="8409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Game gives you a Purpose. The Real Game is, to Find a Purpose.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CBABFD1-E9A0-4CD1-8CA9-566865A4EDD7}"/>
              </a:ext>
            </a:extLst>
          </p:cNvPr>
          <p:cNvSpPr txBox="1"/>
          <p:nvPr/>
        </p:nvSpPr>
        <p:spPr>
          <a:xfrm>
            <a:off x="1230022" y="2342817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F578638-4E73-417E-B279-E12BF02E504E}"/>
              </a:ext>
            </a:extLst>
          </p:cNvPr>
          <p:cNvSpPr txBox="1"/>
          <p:nvPr/>
        </p:nvSpPr>
        <p:spPr>
          <a:xfrm>
            <a:off x="2079241" y="5015759"/>
            <a:ext cx="7560749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4D6A526-7FA1-47A7-928B-8EDA81DAF453}"/>
              </a:ext>
            </a:extLst>
          </p:cNvPr>
          <p:cNvGrpSpPr/>
          <p:nvPr/>
        </p:nvGrpSpPr>
        <p:grpSpPr>
          <a:xfrm>
            <a:off x="1322099" y="6430458"/>
            <a:ext cx="670369" cy="656462"/>
            <a:chOff x="7939768" y="4771221"/>
            <a:chExt cx="670369" cy="656462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045E363-A9DE-44EF-A662-BFEDEB9B7B22}"/>
                </a:ext>
              </a:extLst>
            </p:cNvPr>
            <p:cNvSpPr/>
            <p:nvPr/>
          </p:nvSpPr>
          <p:spPr>
            <a:xfrm>
              <a:off x="8247075" y="4771221"/>
              <a:ext cx="363062" cy="325469"/>
            </a:xfrm>
            <a:custGeom>
              <a:avLst/>
              <a:gdLst>
                <a:gd name="connsiteX0" fmla="*/ 37021 w 363062"/>
                <a:gd name="connsiteY0" fmla="*/ 229838 h 325469"/>
                <a:gd name="connsiteX1" fmla="*/ 37021 w 363062"/>
                <a:gd name="connsiteY1" fmla="*/ 229838 h 325469"/>
                <a:gd name="connsiteX2" fmla="*/ 90647 w 363062"/>
                <a:gd name="connsiteY2" fmla="*/ 252031 h 325469"/>
                <a:gd name="connsiteX3" fmla="*/ 157839 w 363062"/>
                <a:gd name="connsiteY3" fmla="*/ 191777 h 325469"/>
                <a:gd name="connsiteX4" fmla="*/ 213329 w 363062"/>
                <a:gd name="connsiteY4" fmla="*/ 231076 h 325469"/>
                <a:gd name="connsiteX5" fmla="*/ 202185 w 363062"/>
                <a:gd name="connsiteY5" fmla="*/ 298228 h 325469"/>
                <a:gd name="connsiteX6" fmla="*/ 266764 w 363062"/>
                <a:gd name="connsiteY6" fmla="*/ 324993 h 325469"/>
                <a:gd name="connsiteX7" fmla="*/ 267907 w 363062"/>
                <a:gd name="connsiteY7" fmla="*/ 325469 h 325469"/>
                <a:gd name="connsiteX8" fmla="*/ 363062 w 363062"/>
                <a:gd name="connsiteY8" fmla="*/ 95250 h 325469"/>
                <a:gd name="connsiteX9" fmla="*/ 132176 w 363062"/>
                <a:gd name="connsiteY9" fmla="*/ 0 h 325469"/>
                <a:gd name="connsiteX10" fmla="*/ 96267 w 363062"/>
                <a:gd name="connsiteY10" fmla="*/ 88297 h 325469"/>
                <a:gd name="connsiteX11" fmla="*/ 96267 w 363062"/>
                <a:gd name="connsiteY11" fmla="*/ 88297 h 325469"/>
                <a:gd name="connsiteX12" fmla="*/ 93505 w 363062"/>
                <a:gd name="connsiteY12" fmla="*/ 94869 h 325469"/>
                <a:gd name="connsiteX13" fmla="*/ 92743 w 363062"/>
                <a:gd name="connsiteY13" fmla="*/ 91821 h 325469"/>
                <a:gd name="connsiteX14" fmla="*/ 28163 w 363062"/>
                <a:gd name="connsiteY14" fmla="*/ 65056 h 325469"/>
                <a:gd name="connsiteX15" fmla="*/ 2731 w 363062"/>
                <a:gd name="connsiteY15" fmla="*/ 89154 h 325469"/>
                <a:gd name="connsiteX16" fmla="*/ 33203 w 363062"/>
                <a:gd name="connsiteY16" fmla="*/ 151926 h 325469"/>
                <a:gd name="connsiteX17" fmla="*/ 68263 w 363062"/>
                <a:gd name="connsiteY17" fmla="*/ 150876 h 325469"/>
                <a:gd name="connsiteX18" fmla="*/ 71311 w 363062"/>
                <a:gd name="connsiteY18" fmla="*/ 149638 h 325469"/>
                <a:gd name="connsiteX19" fmla="*/ 69502 w 363062"/>
                <a:gd name="connsiteY19" fmla="*/ 154019 h 325469"/>
                <a:gd name="connsiteX20" fmla="*/ 69502 w 363062"/>
                <a:gd name="connsiteY20" fmla="*/ 154019 h 32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3062" h="325469">
                  <a:moveTo>
                    <a:pt x="37021" y="229838"/>
                  </a:moveTo>
                  <a:lnTo>
                    <a:pt x="37021" y="229838"/>
                  </a:lnTo>
                  <a:lnTo>
                    <a:pt x="90647" y="252031"/>
                  </a:lnTo>
                  <a:cubicBezTo>
                    <a:pt x="92563" y="216839"/>
                    <a:pt x="122645" y="189862"/>
                    <a:pt x="157839" y="191777"/>
                  </a:cubicBezTo>
                  <a:cubicBezTo>
                    <a:pt x="182356" y="193112"/>
                    <a:pt x="203933" y="208393"/>
                    <a:pt x="213329" y="231076"/>
                  </a:cubicBezTo>
                  <a:cubicBezTo>
                    <a:pt x="222421" y="253788"/>
                    <a:pt x="218125" y="279670"/>
                    <a:pt x="202185" y="298228"/>
                  </a:cubicBezTo>
                  <a:lnTo>
                    <a:pt x="266764" y="324993"/>
                  </a:lnTo>
                  <a:lnTo>
                    <a:pt x="267907" y="325469"/>
                  </a:lnTo>
                  <a:lnTo>
                    <a:pt x="363062" y="95250"/>
                  </a:lnTo>
                  <a:lnTo>
                    <a:pt x="132176" y="0"/>
                  </a:lnTo>
                  <a:lnTo>
                    <a:pt x="96267" y="88297"/>
                  </a:lnTo>
                  <a:lnTo>
                    <a:pt x="96267" y="88297"/>
                  </a:lnTo>
                  <a:lnTo>
                    <a:pt x="93505" y="94869"/>
                  </a:lnTo>
                  <a:lnTo>
                    <a:pt x="92743" y="91821"/>
                  </a:lnTo>
                  <a:cubicBezTo>
                    <a:pt x="82259" y="66639"/>
                    <a:pt x="53387" y="54673"/>
                    <a:pt x="28163" y="65056"/>
                  </a:cubicBezTo>
                  <a:cubicBezTo>
                    <a:pt x="17105" y="69831"/>
                    <a:pt x="8094" y="78368"/>
                    <a:pt x="2731" y="89154"/>
                  </a:cubicBezTo>
                  <a:cubicBezTo>
                    <a:pt x="-6188" y="114902"/>
                    <a:pt x="7454" y="143006"/>
                    <a:pt x="33203" y="151926"/>
                  </a:cubicBezTo>
                  <a:cubicBezTo>
                    <a:pt x="44623" y="155882"/>
                    <a:pt x="57099" y="155509"/>
                    <a:pt x="68263" y="150876"/>
                  </a:cubicBezTo>
                  <a:lnTo>
                    <a:pt x="71311" y="149638"/>
                  </a:lnTo>
                  <a:lnTo>
                    <a:pt x="69502" y="154019"/>
                  </a:lnTo>
                  <a:lnTo>
                    <a:pt x="69502" y="154019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4C6261-334B-497B-A99C-7703B3B845F1}"/>
                </a:ext>
              </a:extLst>
            </p:cNvPr>
            <p:cNvSpPr/>
            <p:nvPr/>
          </p:nvSpPr>
          <p:spPr>
            <a:xfrm>
              <a:off x="7939768" y="5180033"/>
              <a:ext cx="352907" cy="247650"/>
            </a:xfrm>
            <a:custGeom>
              <a:avLst/>
              <a:gdLst>
                <a:gd name="connsiteX0" fmla="*/ 320231 w 352907"/>
                <a:gd name="connsiteY0" fmla="*/ 158877 h 247650"/>
                <a:gd name="connsiteX1" fmla="*/ 350484 w 352907"/>
                <a:gd name="connsiteY1" fmla="*/ 98702 h 247650"/>
                <a:gd name="connsiteX2" fmla="*/ 290309 w 352907"/>
                <a:gd name="connsiteY2" fmla="*/ 68449 h 247650"/>
                <a:gd name="connsiteX3" fmla="*/ 266700 w 352907"/>
                <a:gd name="connsiteY3" fmla="*/ 85725 h 247650"/>
                <a:gd name="connsiteX4" fmla="*/ 266700 w 352907"/>
                <a:gd name="connsiteY4" fmla="*/ 0 h 247650"/>
                <a:gd name="connsiteX5" fmla="*/ 208883 w 352907"/>
                <a:gd name="connsiteY5" fmla="*/ 0 h 247650"/>
                <a:gd name="connsiteX6" fmla="*/ 209550 w 352907"/>
                <a:gd name="connsiteY6" fmla="*/ 9525 h 247650"/>
                <a:gd name="connsiteX7" fmla="*/ 133350 w 352907"/>
                <a:gd name="connsiteY7" fmla="*/ 85725 h 247650"/>
                <a:gd name="connsiteX8" fmla="*/ 57150 w 352907"/>
                <a:gd name="connsiteY8" fmla="*/ 9525 h 247650"/>
                <a:gd name="connsiteX9" fmla="*/ 57817 w 352907"/>
                <a:gd name="connsiteY9" fmla="*/ 0 h 247650"/>
                <a:gd name="connsiteX10" fmla="*/ 0 w 352907"/>
                <a:gd name="connsiteY10" fmla="*/ 0 h 247650"/>
                <a:gd name="connsiteX11" fmla="*/ 0 w 352907"/>
                <a:gd name="connsiteY11" fmla="*/ 247650 h 247650"/>
                <a:gd name="connsiteX12" fmla="*/ 266700 w 352907"/>
                <a:gd name="connsiteY12" fmla="*/ 247650 h 247650"/>
                <a:gd name="connsiteX13" fmla="*/ 266700 w 352907"/>
                <a:gd name="connsiteY13" fmla="*/ 142875 h 247650"/>
                <a:gd name="connsiteX14" fmla="*/ 270129 w 352907"/>
                <a:gd name="connsiteY14" fmla="*/ 147066 h 247650"/>
                <a:gd name="connsiteX15" fmla="*/ 271939 w 352907"/>
                <a:gd name="connsiteY15" fmla="*/ 149828 h 247650"/>
                <a:gd name="connsiteX16" fmla="*/ 314325 w 352907"/>
                <a:gd name="connsiteY16" fmla="*/ 160782 h 247650"/>
                <a:gd name="connsiteX17" fmla="*/ 318992 w 352907"/>
                <a:gd name="connsiteY17" fmla="*/ 15935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907" h="247650">
                  <a:moveTo>
                    <a:pt x="320231" y="158877"/>
                  </a:moveTo>
                  <a:cubicBezTo>
                    <a:pt x="345201" y="150614"/>
                    <a:pt x="358747" y="123673"/>
                    <a:pt x="350484" y="98702"/>
                  </a:cubicBezTo>
                  <a:cubicBezTo>
                    <a:pt x="342221" y="73731"/>
                    <a:pt x="315279" y="60187"/>
                    <a:pt x="290309" y="68449"/>
                  </a:cubicBezTo>
                  <a:cubicBezTo>
                    <a:pt x="280822" y="71588"/>
                    <a:pt x="272562" y="77632"/>
                    <a:pt x="266700" y="85725"/>
                  </a:cubicBezTo>
                  <a:lnTo>
                    <a:pt x="266700" y="0"/>
                  </a:lnTo>
                  <a:lnTo>
                    <a:pt x="208883" y="0"/>
                  </a:lnTo>
                  <a:cubicBezTo>
                    <a:pt x="209301" y="3158"/>
                    <a:pt x="209524" y="6339"/>
                    <a:pt x="209550" y="9525"/>
                  </a:cubicBezTo>
                  <a:cubicBezTo>
                    <a:pt x="209550" y="51609"/>
                    <a:pt x="175434" y="85725"/>
                    <a:pt x="133350" y="85725"/>
                  </a:cubicBezTo>
                  <a:cubicBezTo>
                    <a:pt x="91266" y="85725"/>
                    <a:pt x="57150" y="51609"/>
                    <a:pt x="57150" y="9525"/>
                  </a:cubicBezTo>
                  <a:cubicBezTo>
                    <a:pt x="57176" y="6339"/>
                    <a:pt x="57399" y="3158"/>
                    <a:pt x="57817" y="0"/>
                  </a:cubicBezTo>
                  <a:lnTo>
                    <a:pt x="0" y="0"/>
                  </a:lnTo>
                  <a:lnTo>
                    <a:pt x="0" y="247650"/>
                  </a:lnTo>
                  <a:lnTo>
                    <a:pt x="266700" y="247650"/>
                  </a:lnTo>
                  <a:lnTo>
                    <a:pt x="266700" y="142875"/>
                  </a:lnTo>
                  <a:cubicBezTo>
                    <a:pt x="267762" y="144337"/>
                    <a:pt x="268907" y="145736"/>
                    <a:pt x="270129" y="147066"/>
                  </a:cubicBezTo>
                  <a:cubicBezTo>
                    <a:pt x="270642" y="148042"/>
                    <a:pt x="271248" y="148967"/>
                    <a:pt x="271939" y="149828"/>
                  </a:cubicBezTo>
                  <a:cubicBezTo>
                    <a:pt x="283197" y="160610"/>
                    <a:pt x="299253" y="164760"/>
                    <a:pt x="314325" y="160782"/>
                  </a:cubicBezTo>
                  <a:cubicBezTo>
                    <a:pt x="315944" y="160782"/>
                    <a:pt x="317468" y="159829"/>
                    <a:pt x="318992" y="159353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69E6D9E-F148-46F7-84D1-E64AEA9480F5}"/>
                </a:ext>
              </a:extLst>
            </p:cNvPr>
            <p:cNvSpPr/>
            <p:nvPr/>
          </p:nvSpPr>
          <p:spPr>
            <a:xfrm>
              <a:off x="8235043" y="5094701"/>
              <a:ext cx="247650" cy="332792"/>
            </a:xfrm>
            <a:custGeom>
              <a:avLst/>
              <a:gdLst>
                <a:gd name="connsiteX0" fmla="*/ 142875 w 247650"/>
                <a:gd name="connsiteY0" fmla="*/ 85142 h 332792"/>
                <a:gd name="connsiteX1" fmla="*/ 147066 w 247650"/>
                <a:gd name="connsiteY1" fmla="*/ 81618 h 332792"/>
                <a:gd name="connsiteX2" fmla="*/ 149828 w 247650"/>
                <a:gd name="connsiteY2" fmla="*/ 79808 h 332792"/>
                <a:gd name="connsiteX3" fmla="*/ 159925 w 247650"/>
                <a:gd name="connsiteY3" fmla="*/ 33041 h 332792"/>
                <a:gd name="connsiteX4" fmla="*/ 159925 w 247650"/>
                <a:gd name="connsiteY4" fmla="*/ 31612 h 332792"/>
                <a:gd name="connsiteX5" fmla="*/ 99051 w 247650"/>
                <a:gd name="connsiteY5" fmla="*/ 2790 h 332792"/>
                <a:gd name="connsiteX6" fmla="*/ 70230 w 247650"/>
                <a:gd name="connsiteY6" fmla="*/ 63664 h 332792"/>
                <a:gd name="connsiteX7" fmla="*/ 85725 w 247650"/>
                <a:gd name="connsiteY7" fmla="*/ 85142 h 332792"/>
                <a:gd name="connsiteX8" fmla="*/ 0 w 247650"/>
                <a:gd name="connsiteY8" fmla="*/ 85142 h 332792"/>
                <a:gd name="connsiteX9" fmla="*/ 0 w 247650"/>
                <a:gd name="connsiteY9" fmla="*/ 124195 h 332792"/>
                <a:gd name="connsiteX10" fmla="*/ 9525 w 247650"/>
                <a:gd name="connsiteY10" fmla="*/ 123623 h 332792"/>
                <a:gd name="connsiteX11" fmla="*/ 85725 w 247650"/>
                <a:gd name="connsiteY11" fmla="*/ 199823 h 332792"/>
                <a:gd name="connsiteX12" fmla="*/ 9525 w 247650"/>
                <a:gd name="connsiteY12" fmla="*/ 276023 h 332792"/>
                <a:gd name="connsiteX13" fmla="*/ 0 w 247650"/>
                <a:gd name="connsiteY13" fmla="*/ 275357 h 332792"/>
                <a:gd name="connsiteX14" fmla="*/ 0 w 247650"/>
                <a:gd name="connsiteY14" fmla="*/ 332792 h 332792"/>
                <a:gd name="connsiteX15" fmla="*/ 247650 w 247650"/>
                <a:gd name="connsiteY15" fmla="*/ 332792 h 332792"/>
                <a:gd name="connsiteX16" fmla="*/ 247650 w 247650"/>
                <a:gd name="connsiteY16" fmla="*/ 85142 h 33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650" h="332792">
                  <a:moveTo>
                    <a:pt x="142875" y="85142"/>
                  </a:moveTo>
                  <a:cubicBezTo>
                    <a:pt x="144353" y="84067"/>
                    <a:pt x="145753" y="82890"/>
                    <a:pt x="147066" y="81618"/>
                  </a:cubicBezTo>
                  <a:cubicBezTo>
                    <a:pt x="148106" y="81221"/>
                    <a:pt x="149049" y="80604"/>
                    <a:pt x="149828" y="79808"/>
                  </a:cubicBezTo>
                  <a:cubicBezTo>
                    <a:pt x="161536" y="67261"/>
                    <a:pt x="165413" y="49301"/>
                    <a:pt x="159925" y="33041"/>
                  </a:cubicBezTo>
                  <a:lnTo>
                    <a:pt x="159925" y="31612"/>
                  </a:lnTo>
                  <a:cubicBezTo>
                    <a:pt x="151074" y="6843"/>
                    <a:pt x="123820" y="-6060"/>
                    <a:pt x="99051" y="2790"/>
                  </a:cubicBezTo>
                  <a:cubicBezTo>
                    <a:pt x="74283" y="11641"/>
                    <a:pt x="61379" y="38895"/>
                    <a:pt x="70230" y="63664"/>
                  </a:cubicBezTo>
                  <a:cubicBezTo>
                    <a:pt x="73260" y="72145"/>
                    <a:pt x="78633" y="79592"/>
                    <a:pt x="85725" y="85142"/>
                  </a:cubicBezTo>
                  <a:lnTo>
                    <a:pt x="0" y="85142"/>
                  </a:lnTo>
                  <a:lnTo>
                    <a:pt x="0" y="124195"/>
                  </a:lnTo>
                  <a:cubicBezTo>
                    <a:pt x="3160" y="123812"/>
                    <a:pt x="6342" y="123622"/>
                    <a:pt x="9525" y="123623"/>
                  </a:cubicBezTo>
                  <a:cubicBezTo>
                    <a:pt x="51609" y="123623"/>
                    <a:pt x="85725" y="157739"/>
                    <a:pt x="85725" y="199823"/>
                  </a:cubicBezTo>
                  <a:cubicBezTo>
                    <a:pt x="85725" y="241908"/>
                    <a:pt x="51609" y="276023"/>
                    <a:pt x="9525" y="276023"/>
                  </a:cubicBezTo>
                  <a:cubicBezTo>
                    <a:pt x="6340" y="275994"/>
                    <a:pt x="3158" y="275772"/>
                    <a:pt x="0" y="275357"/>
                  </a:cubicBezTo>
                  <a:lnTo>
                    <a:pt x="0" y="332792"/>
                  </a:lnTo>
                  <a:lnTo>
                    <a:pt x="247650" y="332792"/>
                  </a:lnTo>
                  <a:lnTo>
                    <a:pt x="247650" y="85142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77368FE-4FD7-498F-94CB-6A05EA23E1DB}"/>
                </a:ext>
              </a:extLst>
            </p:cNvPr>
            <p:cNvSpPr/>
            <p:nvPr/>
          </p:nvSpPr>
          <p:spPr>
            <a:xfrm>
              <a:off x="7939768" y="4884568"/>
              <a:ext cx="266700" cy="352425"/>
            </a:xfrm>
            <a:custGeom>
              <a:avLst/>
              <a:gdLst>
                <a:gd name="connsiteX0" fmla="*/ 266700 w 266700"/>
                <a:gd name="connsiteY0" fmla="*/ 98869 h 352425"/>
                <a:gd name="connsiteX1" fmla="*/ 266700 w 266700"/>
                <a:gd name="connsiteY1" fmla="*/ 0 h 352425"/>
                <a:gd name="connsiteX2" fmla="*/ 0 w 266700"/>
                <a:gd name="connsiteY2" fmla="*/ 0 h 352425"/>
                <a:gd name="connsiteX3" fmla="*/ 0 w 266700"/>
                <a:gd name="connsiteY3" fmla="*/ 266700 h 352425"/>
                <a:gd name="connsiteX4" fmla="*/ 104775 w 266700"/>
                <a:gd name="connsiteY4" fmla="*/ 266700 h 352425"/>
                <a:gd name="connsiteX5" fmla="*/ 85725 w 266700"/>
                <a:gd name="connsiteY5" fmla="*/ 304800 h 352425"/>
                <a:gd name="connsiteX6" fmla="*/ 133350 w 266700"/>
                <a:gd name="connsiteY6" fmla="*/ 352425 h 352425"/>
                <a:gd name="connsiteX7" fmla="*/ 180975 w 266700"/>
                <a:gd name="connsiteY7" fmla="*/ 304800 h 352425"/>
                <a:gd name="connsiteX8" fmla="*/ 161925 w 266700"/>
                <a:gd name="connsiteY8" fmla="*/ 266700 h 352425"/>
                <a:gd name="connsiteX9" fmla="*/ 266700 w 266700"/>
                <a:gd name="connsiteY9" fmla="*/ 266700 h 352425"/>
                <a:gd name="connsiteX10" fmla="*/ 266700 w 266700"/>
                <a:gd name="connsiteY10" fmla="*/ 168783 h 352425"/>
                <a:gd name="connsiteX11" fmla="*/ 193834 w 266700"/>
                <a:gd name="connsiteY11" fmla="*/ 168783 h 352425"/>
                <a:gd name="connsiteX12" fmla="*/ 193018 w 266700"/>
                <a:gd name="connsiteY12" fmla="*/ 99685 h 352425"/>
                <a:gd name="connsiteX13" fmla="*/ 193834 w 266700"/>
                <a:gd name="connsiteY13" fmla="*/ 98869 h 352425"/>
                <a:gd name="connsiteX14" fmla="*/ 266700 w 266700"/>
                <a:gd name="connsiteY14" fmla="*/ 9886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6700" h="352425">
                  <a:moveTo>
                    <a:pt x="266700" y="98869"/>
                  </a:moveTo>
                  <a:lnTo>
                    <a:pt x="266700" y="0"/>
                  </a:lnTo>
                  <a:lnTo>
                    <a:pt x="0" y="0"/>
                  </a:lnTo>
                  <a:lnTo>
                    <a:pt x="0" y="266700"/>
                  </a:lnTo>
                  <a:lnTo>
                    <a:pt x="104775" y="266700"/>
                  </a:lnTo>
                  <a:cubicBezTo>
                    <a:pt x="92783" y="275694"/>
                    <a:pt x="85725" y="289810"/>
                    <a:pt x="85725" y="304800"/>
                  </a:cubicBezTo>
                  <a:cubicBezTo>
                    <a:pt x="85725" y="331102"/>
                    <a:pt x="107048" y="352425"/>
                    <a:pt x="133350" y="352425"/>
                  </a:cubicBezTo>
                  <a:cubicBezTo>
                    <a:pt x="159652" y="352425"/>
                    <a:pt x="180975" y="331102"/>
                    <a:pt x="180975" y="304800"/>
                  </a:cubicBezTo>
                  <a:cubicBezTo>
                    <a:pt x="180975" y="289810"/>
                    <a:pt x="173917" y="275694"/>
                    <a:pt x="161925" y="266700"/>
                  </a:cubicBezTo>
                  <a:lnTo>
                    <a:pt x="266700" y="266700"/>
                  </a:lnTo>
                  <a:lnTo>
                    <a:pt x="266700" y="168783"/>
                  </a:lnTo>
                  <a:cubicBezTo>
                    <a:pt x="246215" y="188005"/>
                    <a:pt x="214319" y="188005"/>
                    <a:pt x="193834" y="168783"/>
                  </a:cubicBezTo>
                  <a:cubicBezTo>
                    <a:pt x="174528" y="149927"/>
                    <a:pt x="174163" y="118991"/>
                    <a:pt x="193018" y="99685"/>
                  </a:cubicBezTo>
                  <a:cubicBezTo>
                    <a:pt x="193287" y="99410"/>
                    <a:pt x="193558" y="99138"/>
                    <a:pt x="193834" y="98869"/>
                  </a:cubicBezTo>
                  <a:cubicBezTo>
                    <a:pt x="214319" y="79647"/>
                    <a:pt x="246215" y="79647"/>
                    <a:pt x="266700" y="98869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1E71FD8-C209-43EE-9899-C2DF3E8ABA86}"/>
              </a:ext>
            </a:extLst>
          </p:cNvPr>
          <p:cNvGrpSpPr/>
          <p:nvPr/>
        </p:nvGrpSpPr>
        <p:grpSpPr>
          <a:xfrm>
            <a:off x="1292477" y="4670440"/>
            <a:ext cx="631507" cy="647700"/>
            <a:chOff x="9220290" y="4930746"/>
            <a:chExt cx="631507" cy="647700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E560991-EED7-42A5-A497-29B391AA9B66}"/>
                </a:ext>
              </a:extLst>
            </p:cNvPr>
            <p:cNvSpPr/>
            <p:nvPr/>
          </p:nvSpPr>
          <p:spPr>
            <a:xfrm>
              <a:off x="9220290" y="4930746"/>
              <a:ext cx="631507" cy="647700"/>
            </a:xfrm>
            <a:custGeom>
              <a:avLst/>
              <a:gdLst>
                <a:gd name="connsiteX0" fmla="*/ 574358 w 631507"/>
                <a:gd name="connsiteY0" fmla="*/ 590550 h 647700"/>
                <a:gd name="connsiteX1" fmla="*/ 98108 w 631507"/>
                <a:gd name="connsiteY1" fmla="*/ 590550 h 647700"/>
                <a:gd name="connsiteX2" fmla="*/ 98108 w 631507"/>
                <a:gd name="connsiteY2" fmla="*/ 57150 h 647700"/>
                <a:gd name="connsiteX3" fmla="*/ 574358 w 631507"/>
                <a:gd name="connsiteY3" fmla="*/ 57150 h 647700"/>
                <a:gd name="connsiteX4" fmla="*/ 574358 w 631507"/>
                <a:gd name="connsiteY4" fmla="*/ 590550 h 647700"/>
                <a:gd name="connsiteX5" fmla="*/ 40958 w 631507"/>
                <a:gd name="connsiteY5" fmla="*/ 0 h 647700"/>
                <a:gd name="connsiteX6" fmla="*/ 40958 w 631507"/>
                <a:gd name="connsiteY6" fmla="*/ 57150 h 647700"/>
                <a:gd name="connsiteX7" fmla="*/ 28575 w 631507"/>
                <a:gd name="connsiteY7" fmla="*/ 57150 h 647700"/>
                <a:gd name="connsiteX8" fmla="*/ 2858 w 631507"/>
                <a:gd name="connsiteY8" fmla="*/ 85725 h 647700"/>
                <a:gd name="connsiteX9" fmla="*/ 28575 w 631507"/>
                <a:gd name="connsiteY9" fmla="*/ 114300 h 647700"/>
                <a:gd name="connsiteX10" fmla="*/ 40958 w 631507"/>
                <a:gd name="connsiteY10" fmla="*/ 114300 h 647700"/>
                <a:gd name="connsiteX11" fmla="*/ 40958 w 631507"/>
                <a:gd name="connsiteY11" fmla="*/ 152400 h 647700"/>
                <a:gd name="connsiteX12" fmla="*/ 28575 w 631507"/>
                <a:gd name="connsiteY12" fmla="*/ 152400 h 647700"/>
                <a:gd name="connsiteX13" fmla="*/ 0 w 631507"/>
                <a:gd name="connsiteY13" fmla="*/ 180975 h 647700"/>
                <a:gd name="connsiteX14" fmla="*/ 28575 w 631507"/>
                <a:gd name="connsiteY14" fmla="*/ 209550 h 647700"/>
                <a:gd name="connsiteX15" fmla="*/ 40958 w 631507"/>
                <a:gd name="connsiteY15" fmla="*/ 209550 h 647700"/>
                <a:gd name="connsiteX16" fmla="*/ 40958 w 631507"/>
                <a:gd name="connsiteY16" fmla="*/ 247650 h 647700"/>
                <a:gd name="connsiteX17" fmla="*/ 28575 w 631507"/>
                <a:gd name="connsiteY17" fmla="*/ 247650 h 647700"/>
                <a:gd name="connsiteX18" fmla="*/ 0 w 631507"/>
                <a:gd name="connsiteY18" fmla="*/ 276225 h 647700"/>
                <a:gd name="connsiteX19" fmla="*/ 28575 w 631507"/>
                <a:gd name="connsiteY19" fmla="*/ 304800 h 647700"/>
                <a:gd name="connsiteX20" fmla="*/ 40958 w 631507"/>
                <a:gd name="connsiteY20" fmla="*/ 304800 h 647700"/>
                <a:gd name="connsiteX21" fmla="*/ 40958 w 631507"/>
                <a:gd name="connsiteY21" fmla="*/ 342900 h 647700"/>
                <a:gd name="connsiteX22" fmla="*/ 28575 w 631507"/>
                <a:gd name="connsiteY22" fmla="*/ 342900 h 647700"/>
                <a:gd name="connsiteX23" fmla="*/ 0 w 631507"/>
                <a:gd name="connsiteY23" fmla="*/ 371475 h 647700"/>
                <a:gd name="connsiteX24" fmla="*/ 28575 w 631507"/>
                <a:gd name="connsiteY24" fmla="*/ 400050 h 647700"/>
                <a:gd name="connsiteX25" fmla="*/ 40958 w 631507"/>
                <a:gd name="connsiteY25" fmla="*/ 400050 h 647700"/>
                <a:gd name="connsiteX26" fmla="*/ 40958 w 631507"/>
                <a:gd name="connsiteY26" fmla="*/ 438150 h 647700"/>
                <a:gd name="connsiteX27" fmla="*/ 28575 w 631507"/>
                <a:gd name="connsiteY27" fmla="*/ 438150 h 647700"/>
                <a:gd name="connsiteX28" fmla="*/ 0 w 631507"/>
                <a:gd name="connsiteY28" fmla="*/ 466725 h 647700"/>
                <a:gd name="connsiteX29" fmla="*/ 28575 w 631507"/>
                <a:gd name="connsiteY29" fmla="*/ 495300 h 647700"/>
                <a:gd name="connsiteX30" fmla="*/ 40958 w 631507"/>
                <a:gd name="connsiteY30" fmla="*/ 495300 h 647700"/>
                <a:gd name="connsiteX31" fmla="*/ 40958 w 631507"/>
                <a:gd name="connsiteY31" fmla="*/ 533400 h 647700"/>
                <a:gd name="connsiteX32" fmla="*/ 28575 w 631507"/>
                <a:gd name="connsiteY32" fmla="*/ 533400 h 647700"/>
                <a:gd name="connsiteX33" fmla="*/ 0 w 631507"/>
                <a:gd name="connsiteY33" fmla="*/ 561975 h 647700"/>
                <a:gd name="connsiteX34" fmla="*/ 28575 w 631507"/>
                <a:gd name="connsiteY34" fmla="*/ 590550 h 647700"/>
                <a:gd name="connsiteX35" fmla="*/ 40958 w 631507"/>
                <a:gd name="connsiteY35" fmla="*/ 590550 h 647700"/>
                <a:gd name="connsiteX36" fmla="*/ 40958 w 631507"/>
                <a:gd name="connsiteY36" fmla="*/ 647700 h 647700"/>
                <a:gd name="connsiteX37" fmla="*/ 631508 w 631507"/>
                <a:gd name="connsiteY37" fmla="*/ 647700 h 647700"/>
                <a:gd name="connsiteX38" fmla="*/ 631508 w 631507"/>
                <a:gd name="connsiteY38" fmla="*/ 0 h 647700"/>
                <a:gd name="connsiteX39" fmla="*/ 40958 w 631507"/>
                <a:gd name="connsiteY39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31507" h="647700">
                  <a:moveTo>
                    <a:pt x="574358" y="590550"/>
                  </a:moveTo>
                  <a:lnTo>
                    <a:pt x="98108" y="590550"/>
                  </a:lnTo>
                  <a:lnTo>
                    <a:pt x="98108" y="57150"/>
                  </a:lnTo>
                  <a:lnTo>
                    <a:pt x="574358" y="57150"/>
                  </a:lnTo>
                  <a:lnTo>
                    <a:pt x="574358" y="590550"/>
                  </a:lnTo>
                  <a:close/>
                  <a:moveTo>
                    <a:pt x="40958" y="0"/>
                  </a:moveTo>
                  <a:lnTo>
                    <a:pt x="40958" y="57150"/>
                  </a:lnTo>
                  <a:lnTo>
                    <a:pt x="28575" y="57150"/>
                  </a:lnTo>
                  <a:cubicBezTo>
                    <a:pt x="13335" y="58103"/>
                    <a:pt x="2858" y="70485"/>
                    <a:pt x="2858" y="85725"/>
                  </a:cubicBezTo>
                  <a:cubicBezTo>
                    <a:pt x="1905" y="100965"/>
                    <a:pt x="13335" y="113348"/>
                    <a:pt x="28575" y="114300"/>
                  </a:cubicBezTo>
                  <a:lnTo>
                    <a:pt x="40958" y="114300"/>
                  </a:lnTo>
                  <a:lnTo>
                    <a:pt x="40958" y="152400"/>
                  </a:lnTo>
                  <a:lnTo>
                    <a:pt x="28575" y="152400"/>
                  </a:lnTo>
                  <a:cubicBezTo>
                    <a:pt x="12383" y="152400"/>
                    <a:pt x="0" y="164783"/>
                    <a:pt x="0" y="180975"/>
                  </a:cubicBezTo>
                  <a:cubicBezTo>
                    <a:pt x="0" y="197168"/>
                    <a:pt x="12383" y="209550"/>
                    <a:pt x="28575" y="209550"/>
                  </a:cubicBezTo>
                  <a:lnTo>
                    <a:pt x="40958" y="209550"/>
                  </a:lnTo>
                  <a:lnTo>
                    <a:pt x="40958" y="247650"/>
                  </a:lnTo>
                  <a:lnTo>
                    <a:pt x="28575" y="247650"/>
                  </a:lnTo>
                  <a:cubicBezTo>
                    <a:pt x="12383" y="247650"/>
                    <a:pt x="0" y="260033"/>
                    <a:pt x="0" y="276225"/>
                  </a:cubicBezTo>
                  <a:cubicBezTo>
                    <a:pt x="0" y="292418"/>
                    <a:pt x="12383" y="304800"/>
                    <a:pt x="28575" y="304800"/>
                  </a:cubicBezTo>
                  <a:lnTo>
                    <a:pt x="40958" y="304800"/>
                  </a:lnTo>
                  <a:lnTo>
                    <a:pt x="40958" y="342900"/>
                  </a:lnTo>
                  <a:lnTo>
                    <a:pt x="28575" y="342900"/>
                  </a:lnTo>
                  <a:cubicBezTo>
                    <a:pt x="12383" y="342900"/>
                    <a:pt x="0" y="355283"/>
                    <a:pt x="0" y="371475"/>
                  </a:cubicBezTo>
                  <a:cubicBezTo>
                    <a:pt x="0" y="387668"/>
                    <a:pt x="12383" y="400050"/>
                    <a:pt x="28575" y="400050"/>
                  </a:cubicBezTo>
                  <a:lnTo>
                    <a:pt x="40958" y="400050"/>
                  </a:lnTo>
                  <a:lnTo>
                    <a:pt x="40958" y="438150"/>
                  </a:lnTo>
                  <a:lnTo>
                    <a:pt x="28575" y="438150"/>
                  </a:lnTo>
                  <a:cubicBezTo>
                    <a:pt x="12383" y="438150"/>
                    <a:pt x="0" y="450533"/>
                    <a:pt x="0" y="466725"/>
                  </a:cubicBezTo>
                  <a:cubicBezTo>
                    <a:pt x="0" y="482917"/>
                    <a:pt x="12383" y="495300"/>
                    <a:pt x="28575" y="495300"/>
                  </a:cubicBezTo>
                  <a:lnTo>
                    <a:pt x="40958" y="495300"/>
                  </a:lnTo>
                  <a:lnTo>
                    <a:pt x="40958" y="533400"/>
                  </a:lnTo>
                  <a:lnTo>
                    <a:pt x="28575" y="533400"/>
                  </a:lnTo>
                  <a:cubicBezTo>
                    <a:pt x="12383" y="533400"/>
                    <a:pt x="0" y="545783"/>
                    <a:pt x="0" y="561975"/>
                  </a:cubicBezTo>
                  <a:cubicBezTo>
                    <a:pt x="0" y="578168"/>
                    <a:pt x="12383" y="590550"/>
                    <a:pt x="28575" y="590550"/>
                  </a:cubicBezTo>
                  <a:lnTo>
                    <a:pt x="40958" y="590550"/>
                  </a:lnTo>
                  <a:lnTo>
                    <a:pt x="40958" y="647700"/>
                  </a:lnTo>
                  <a:lnTo>
                    <a:pt x="631508" y="647700"/>
                  </a:lnTo>
                  <a:lnTo>
                    <a:pt x="631508" y="0"/>
                  </a:lnTo>
                  <a:lnTo>
                    <a:pt x="40958" y="0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4EC4F5B-2DD0-4829-99F3-5AC58E7E4E3E}"/>
                </a:ext>
              </a:extLst>
            </p:cNvPr>
            <p:cNvSpPr/>
            <p:nvPr/>
          </p:nvSpPr>
          <p:spPr>
            <a:xfrm>
              <a:off x="9375896" y="5045046"/>
              <a:ext cx="361601" cy="419100"/>
            </a:xfrm>
            <a:custGeom>
              <a:avLst/>
              <a:gdLst>
                <a:gd name="connsiteX0" fmla="*/ 75852 w 361601"/>
                <a:gd name="connsiteY0" fmla="*/ 304800 h 419100"/>
                <a:gd name="connsiteX1" fmla="*/ 113952 w 361601"/>
                <a:gd name="connsiteY1" fmla="*/ 342900 h 419100"/>
                <a:gd name="connsiteX2" fmla="*/ 75852 w 361601"/>
                <a:gd name="connsiteY2" fmla="*/ 381000 h 419100"/>
                <a:gd name="connsiteX3" fmla="*/ 37752 w 361601"/>
                <a:gd name="connsiteY3" fmla="*/ 342900 h 419100"/>
                <a:gd name="connsiteX4" fmla="*/ 75852 w 361601"/>
                <a:gd name="connsiteY4" fmla="*/ 304800 h 419100"/>
                <a:gd name="connsiteX5" fmla="*/ 75852 w 361601"/>
                <a:gd name="connsiteY5" fmla="*/ 419100 h 419100"/>
                <a:gd name="connsiteX6" fmla="*/ 151099 w 361601"/>
                <a:gd name="connsiteY6" fmla="*/ 352425 h 419100"/>
                <a:gd name="connsiteX7" fmla="*/ 94902 w 361601"/>
                <a:gd name="connsiteY7" fmla="*/ 269558 h 419100"/>
                <a:gd name="connsiteX8" fmla="*/ 94902 w 361601"/>
                <a:gd name="connsiteY8" fmla="*/ 247650 h 419100"/>
                <a:gd name="connsiteX9" fmla="*/ 113952 w 361601"/>
                <a:gd name="connsiteY9" fmla="*/ 228600 h 419100"/>
                <a:gd name="connsiteX10" fmla="*/ 247302 w 361601"/>
                <a:gd name="connsiteY10" fmla="*/ 228600 h 419100"/>
                <a:gd name="connsiteX11" fmla="*/ 304452 w 361601"/>
                <a:gd name="connsiteY11" fmla="*/ 171450 h 419100"/>
                <a:gd name="connsiteX12" fmla="*/ 304452 w 361601"/>
                <a:gd name="connsiteY12" fmla="*/ 64770 h 419100"/>
                <a:gd name="connsiteX13" fmla="*/ 329217 w 361601"/>
                <a:gd name="connsiteY13" fmla="*/ 89535 h 419100"/>
                <a:gd name="connsiteX14" fmla="*/ 355887 w 361601"/>
                <a:gd name="connsiteY14" fmla="*/ 89535 h 419100"/>
                <a:gd name="connsiteX15" fmla="*/ 355887 w 361601"/>
                <a:gd name="connsiteY15" fmla="*/ 62865 h 419100"/>
                <a:gd name="connsiteX16" fmla="*/ 298737 w 361601"/>
                <a:gd name="connsiteY16" fmla="*/ 5715 h 419100"/>
                <a:gd name="connsiteX17" fmla="*/ 285402 w 361601"/>
                <a:gd name="connsiteY17" fmla="*/ 0 h 419100"/>
                <a:gd name="connsiteX18" fmla="*/ 272067 w 361601"/>
                <a:gd name="connsiteY18" fmla="*/ 5715 h 419100"/>
                <a:gd name="connsiteX19" fmla="*/ 214917 w 361601"/>
                <a:gd name="connsiteY19" fmla="*/ 62865 h 419100"/>
                <a:gd name="connsiteX20" fmla="*/ 214917 w 361601"/>
                <a:gd name="connsiteY20" fmla="*/ 89535 h 419100"/>
                <a:gd name="connsiteX21" fmla="*/ 241587 w 361601"/>
                <a:gd name="connsiteY21" fmla="*/ 89535 h 419100"/>
                <a:gd name="connsiteX22" fmla="*/ 266352 w 361601"/>
                <a:gd name="connsiteY22" fmla="*/ 64770 h 419100"/>
                <a:gd name="connsiteX23" fmla="*/ 266352 w 361601"/>
                <a:gd name="connsiteY23" fmla="*/ 171450 h 419100"/>
                <a:gd name="connsiteX24" fmla="*/ 247302 w 361601"/>
                <a:gd name="connsiteY24" fmla="*/ 190500 h 419100"/>
                <a:gd name="connsiteX25" fmla="*/ 113952 w 361601"/>
                <a:gd name="connsiteY25" fmla="*/ 190500 h 419100"/>
                <a:gd name="connsiteX26" fmla="*/ 56802 w 361601"/>
                <a:gd name="connsiteY26" fmla="*/ 247650 h 419100"/>
                <a:gd name="connsiteX27" fmla="*/ 56802 w 361601"/>
                <a:gd name="connsiteY27" fmla="*/ 269558 h 419100"/>
                <a:gd name="connsiteX28" fmla="*/ 604 w 361601"/>
                <a:gd name="connsiteY28" fmla="*/ 352425 h 419100"/>
                <a:gd name="connsiteX29" fmla="*/ 75852 w 361601"/>
                <a:gd name="connsiteY29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61601" h="419100">
                  <a:moveTo>
                    <a:pt x="75852" y="304800"/>
                  </a:moveTo>
                  <a:cubicBezTo>
                    <a:pt x="96807" y="304800"/>
                    <a:pt x="113952" y="321945"/>
                    <a:pt x="113952" y="342900"/>
                  </a:cubicBezTo>
                  <a:cubicBezTo>
                    <a:pt x="113952" y="363855"/>
                    <a:pt x="96807" y="381000"/>
                    <a:pt x="75852" y="381000"/>
                  </a:cubicBezTo>
                  <a:cubicBezTo>
                    <a:pt x="54897" y="381000"/>
                    <a:pt x="37752" y="363855"/>
                    <a:pt x="37752" y="342900"/>
                  </a:cubicBezTo>
                  <a:cubicBezTo>
                    <a:pt x="37752" y="321945"/>
                    <a:pt x="54897" y="304800"/>
                    <a:pt x="75852" y="304800"/>
                  </a:cubicBezTo>
                  <a:close/>
                  <a:moveTo>
                    <a:pt x="75852" y="419100"/>
                  </a:moveTo>
                  <a:cubicBezTo>
                    <a:pt x="113952" y="419100"/>
                    <a:pt x="146337" y="390525"/>
                    <a:pt x="151099" y="352425"/>
                  </a:cubicBezTo>
                  <a:cubicBezTo>
                    <a:pt x="155862" y="314325"/>
                    <a:pt x="132049" y="279083"/>
                    <a:pt x="94902" y="269558"/>
                  </a:cubicBezTo>
                  <a:lnTo>
                    <a:pt x="94902" y="247650"/>
                  </a:lnTo>
                  <a:cubicBezTo>
                    <a:pt x="94902" y="237173"/>
                    <a:pt x="103474" y="228600"/>
                    <a:pt x="113952" y="228600"/>
                  </a:cubicBezTo>
                  <a:lnTo>
                    <a:pt x="247302" y="228600"/>
                  </a:lnTo>
                  <a:cubicBezTo>
                    <a:pt x="278734" y="228600"/>
                    <a:pt x="304452" y="202883"/>
                    <a:pt x="304452" y="171450"/>
                  </a:cubicBezTo>
                  <a:lnTo>
                    <a:pt x="304452" y="64770"/>
                  </a:lnTo>
                  <a:lnTo>
                    <a:pt x="329217" y="89535"/>
                  </a:lnTo>
                  <a:cubicBezTo>
                    <a:pt x="336837" y="97155"/>
                    <a:pt x="348267" y="97155"/>
                    <a:pt x="355887" y="89535"/>
                  </a:cubicBezTo>
                  <a:cubicBezTo>
                    <a:pt x="363507" y="81915"/>
                    <a:pt x="363507" y="70485"/>
                    <a:pt x="355887" y="62865"/>
                  </a:cubicBezTo>
                  <a:lnTo>
                    <a:pt x="298737" y="5715"/>
                  </a:lnTo>
                  <a:cubicBezTo>
                    <a:pt x="294927" y="1905"/>
                    <a:pt x="290164" y="0"/>
                    <a:pt x="285402" y="0"/>
                  </a:cubicBezTo>
                  <a:cubicBezTo>
                    <a:pt x="280639" y="0"/>
                    <a:pt x="275877" y="1905"/>
                    <a:pt x="272067" y="5715"/>
                  </a:cubicBezTo>
                  <a:lnTo>
                    <a:pt x="214917" y="62865"/>
                  </a:lnTo>
                  <a:cubicBezTo>
                    <a:pt x="207297" y="70485"/>
                    <a:pt x="207297" y="81915"/>
                    <a:pt x="214917" y="89535"/>
                  </a:cubicBezTo>
                  <a:cubicBezTo>
                    <a:pt x="222537" y="97155"/>
                    <a:pt x="233967" y="97155"/>
                    <a:pt x="241587" y="89535"/>
                  </a:cubicBezTo>
                  <a:lnTo>
                    <a:pt x="266352" y="64770"/>
                  </a:lnTo>
                  <a:lnTo>
                    <a:pt x="266352" y="171450"/>
                  </a:lnTo>
                  <a:cubicBezTo>
                    <a:pt x="266352" y="181927"/>
                    <a:pt x="257779" y="190500"/>
                    <a:pt x="247302" y="190500"/>
                  </a:cubicBezTo>
                  <a:lnTo>
                    <a:pt x="113952" y="190500"/>
                  </a:lnTo>
                  <a:cubicBezTo>
                    <a:pt x="82519" y="190500"/>
                    <a:pt x="56802" y="216218"/>
                    <a:pt x="56802" y="247650"/>
                  </a:cubicBezTo>
                  <a:lnTo>
                    <a:pt x="56802" y="269558"/>
                  </a:lnTo>
                  <a:cubicBezTo>
                    <a:pt x="19654" y="279083"/>
                    <a:pt x="-4158" y="315278"/>
                    <a:pt x="604" y="352425"/>
                  </a:cubicBezTo>
                  <a:cubicBezTo>
                    <a:pt x="5367" y="390525"/>
                    <a:pt x="37752" y="419100"/>
                    <a:pt x="75852" y="419100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8DFA0CC-812D-4EC1-917B-D08708D19B54}"/>
                </a:ext>
              </a:extLst>
            </p:cNvPr>
            <p:cNvSpPr/>
            <p:nvPr/>
          </p:nvSpPr>
          <p:spPr>
            <a:xfrm>
              <a:off x="9585097" y="5311745"/>
              <a:ext cx="152399" cy="152399"/>
            </a:xfrm>
            <a:custGeom>
              <a:avLst/>
              <a:gdLst>
                <a:gd name="connsiteX0" fmla="*/ 146685 w 152399"/>
                <a:gd name="connsiteY0" fmla="*/ 5715 h 152399"/>
                <a:gd name="connsiteX1" fmla="*/ 133350 w 152399"/>
                <a:gd name="connsiteY1" fmla="*/ 0 h 152399"/>
                <a:gd name="connsiteX2" fmla="*/ 120015 w 152399"/>
                <a:gd name="connsiteY2" fmla="*/ 5715 h 152399"/>
                <a:gd name="connsiteX3" fmla="*/ 76200 w 152399"/>
                <a:gd name="connsiteY3" fmla="*/ 49530 h 152399"/>
                <a:gd name="connsiteX4" fmla="*/ 32385 w 152399"/>
                <a:gd name="connsiteY4" fmla="*/ 5715 h 152399"/>
                <a:gd name="connsiteX5" fmla="*/ 5715 w 152399"/>
                <a:gd name="connsiteY5" fmla="*/ 5715 h 152399"/>
                <a:gd name="connsiteX6" fmla="*/ 5715 w 152399"/>
                <a:gd name="connsiteY6" fmla="*/ 32385 h 152399"/>
                <a:gd name="connsiteX7" fmla="*/ 49530 w 152399"/>
                <a:gd name="connsiteY7" fmla="*/ 76200 h 152399"/>
                <a:gd name="connsiteX8" fmla="*/ 5715 w 152399"/>
                <a:gd name="connsiteY8" fmla="*/ 120015 h 152399"/>
                <a:gd name="connsiteX9" fmla="*/ 5715 w 152399"/>
                <a:gd name="connsiteY9" fmla="*/ 146685 h 152399"/>
                <a:gd name="connsiteX10" fmla="*/ 32385 w 152399"/>
                <a:gd name="connsiteY10" fmla="*/ 146685 h 152399"/>
                <a:gd name="connsiteX11" fmla="*/ 76200 w 152399"/>
                <a:gd name="connsiteY11" fmla="*/ 102870 h 152399"/>
                <a:gd name="connsiteX12" fmla="*/ 120015 w 152399"/>
                <a:gd name="connsiteY12" fmla="*/ 146685 h 152399"/>
                <a:gd name="connsiteX13" fmla="*/ 146685 w 152399"/>
                <a:gd name="connsiteY13" fmla="*/ 146685 h 152399"/>
                <a:gd name="connsiteX14" fmla="*/ 146685 w 152399"/>
                <a:gd name="connsiteY14" fmla="*/ 120015 h 152399"/>
                <a:gd name="connsiteX15" fmla="*/ 102870 w 152399"/>
                <a:gd name="connsiteY15" fmla="*/ 76200 h 152399"/>
                <a:gd name="connsiteX16" fmla="*/ 146685 w 152399"/>
                <a:gd name="connsiteY16" fmla="*/ 32385 h 152399"/>
                <a:gd name="connsiteX17" fmla="*/ 146685 w 152399"/>
                <a:gd name="connsiteY17" fmla="*/ 5715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399" h="152399">
                  <a:moveTo>
                    <a:pt x="146685" y="5715"/>
                  </a:moveTo>
                  <a:cubicBezTo>
                    <a:pt x="142875" y="1905"/>
                    <a:pt x="138113" y="0"/>
                    <a:pt x="133350" y="0"/>
                  </a:cubicBezTo>
                  <a:cubicBezTo>
                    <a:pt x="128588" y="0"/>
                    <a:pt x="123825" y="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ubicBezTo>
                    <a:pt x="13335" y="154305"/>
                    <a:pt x="24765" y="15430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FA65BF9F-4A22-4833-8849-67BE35A7049D}"/>
                </a:ext>
              </a:extLst>
            </p:cNvPr>
            <p:cNvSpPr/>
            <p:nvPr/>
          </p:nvSpPr>
          <p:spPr>
            <a:xfrm>
              <a:off x="9375547" y="5045045"/>
              <a:ext cx="152400" cy="152400"/>
            </a:xfrm>
            <a:custGeom>
              <a:avLst/>
              <a:gdLst>
                <a:gd name="connsiteX0" fmla="*/ 5715 w 152400"/>
                <a:gd name="connsiteY0" fmla="*/ 146685 h 152400"/>
                <a:gd name="connsiteX1" fmla="*/ 19050 w 152400"/>
                <a:gd name="connsiteY1" fmla="*/ 152400 h 152400"/>
                <a:gd name="connsiteX2" fmla="*/ 32385 w 152400"/>
                <a:gd name="connsiteY2" fmla="*/ 146685 h 152400"/>
                <a:gd name="connsiteX3" fmla="*/ 76200 w 152400"/>
                <a:gd name="connsiteY3" fmla="*/ 102870 h 152400"/>
                <a:gd name="connsiteX4" fmla="*/ 120015 w 152400"/>
                <a:gd name="connsiteY4" fmla="*/ 146685 h 152400"/>
                <a:gd name="connsiteX5" fmla="*/ 146685 w 152400"/>
                <a:gd name="connsiteY5" fmla="*/ 146685 h 152400"/>
                <a:gd name="connsiteX6" fmla="*/ 146685 w 152400"/>
                <a:gd name="connsiteY6" fmla="*/ 120015 h 152400"/>
                <a:gd name="connsiteX7" fmla="*/ 102870 w 152400"/>
                <a:gd name="connsiteY7" fmla="*/ 76200 h 152400"/>
                <a:gd name="connsiteX8" fmla="*/ 146685 w 152400"/>
                <a:gd name="connsiteY8" fmla="*/ 32385 h 152400"/>
                <a:gd name="connsiteX9" fmla="*/ 146685 w 152400"/>
                <a:gd name="connsiteY9" fmla="*/ 5715 h 152400"/>
                <a:gd name="connsiteX10" fmla="*/ 120015 w 152400"/>
                <a:gd name="connsiteY10" fmla="*/ 5715 h 152400"/>
                <a:gd name="connsiteX11" fmla="*/ 76200 w 152400"/>
                <a:gd name="connsiteY11" fmla="*/ 49530 h 152400"/>
                <a:gd name="connsiteX12" fmla="*/ 32385 w 152400"/>
                <a:gd name="connsiteY12" fmla="*/ 5715 h 152400"/>
                <a:gd name="connsiteX13" fmla="*/ 5715 w 152400"/>
                <a:gd name="connsiteY13" fmla="*/ 5715 h 152400"/>
                <a:gd name="connsiteX14" fmla="*/ 5715 w 152400"/>
                <a:gd name="connsiteY14" fmla="*/ 32385 h 152400"/>
                <a:gd name="connsiteX15" fmla="*/ 49530 w 152400"/>
                <a:gd name="connsiteY15" fmla="*/ 76200 h 152400"/>
                <a:gd name="connsiteX16" fmla="*/ 5715 w 152400"/>
                <a:gd name="connsiteY16" fmla="*/ 120015 h 152400"/>
                <a:gd name="connsiteX17" fmla="*/ 5715 w 152400"/>
                <a:gd name="connsiteY17" fmla="*/ 14668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400" h="152400">
                  <a:moveTo>
                    <a:pt x="5715" y="146685"/>
                  </a:moveTo>
                  <a:cubicBezTo>
                    <a:pt x="9525" y="150495"/>
                    <a:pt x="14288" y="152400"/>
                    <a:pt x="19050" y="152400"/>
                  </a:cubicBezTo>
                  <a:cubicBezTo>
                    <a:pt x="23813" y="152400"/>
                    <a:pt x="28575" y="15049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ubicBezTo>
                    <a:pt x="139065" y="-1905"/>
                    <a:pt x="127635" y="-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33E6C96C-5831-4F78-92AC-5C820751978E}"/>
              </a:ext>
            </a:extLst>
          </p:cNvPr>
          <p:cNvSpPr txBox="1"/>
          <p:nvPr/>
        </p:nvSpPr>
        <p:spPr>
          <a:xfrm>
            <a:off x="2079241" y="4553906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Consectetuer adipiscing elit maecena 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04381EC-5741-4394-96B7-B1C8C1A3284F}"/>
              </a:ext>
            </a:extLst>
          </p:cNvPr>
          <p:cNvSpPr txBox="1"/>
          <p:nvPr/>
        </p:nvSpPr>
        <p:spPr>
          <a:xfrm>
            <a:off x="2079241" y="6821926"/>
            <a:ext cx="7560749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D602648-207C-4CCC-8224-DEB7D314D7BF}"/>
              </a:ext>
            </a:extLst>
          </p:cNvPr>
          <p:cNvSpPr txBox="1"/>
          <p:nvPr/>
        </p:nvSpPr>
        <p:spPr>
          <a:xfrm>
            <a:off x="2079241" y="6360073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Fusce posuere, magna sed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4C731CE-4BF1-41C0-84C3-C8D1FBAE43B3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76FDD1BD-0D5B-4342-94AA-414AE795451B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7" name="Graphic 30" descr="Game controller with solid fill">
              <a:extLst>
                <a:ext uri="{FF2B5EF4-FFF2-40B4-BE49-F238E27FC236}">
                  <a16:creationId xmlns:a16="http://schemas.microsoft.com/office/drawing/2014/main" id="{4B1CF1F5-7B6C-4E5C-9C0C-DA4452517504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017DFC3-E508-4853-A3B3-5F65139C4161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F9BAA837-7FC0-4183-9904-9E08A0BC8B87}"/>
              </a:ext>
            </a:extLst>
          </p:cNvPr>
          <p:cNvSpPr/>
          <p:nvPr/>
        </p:nvSpPr>
        <p:spPr>
          <a:xfrm>
            <a:off x="0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99830E-B782-45C8-A108-9BE4F21314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EE5DB6-44D6-47B1-8945-F1962097AC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90959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16348B-8C4D-4526-B93B-1DF14662D2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15A8C65-2DB3-4E79-9825-4C6DE993D9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C06B1-1D8B-4ABD-9906-47F156927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FE5CED-6572-33A9-A706-FE85CAE2A3BB}"/>
              </a:ext>
            </a:extLst>
          </p:cNvPr>
          <p:cNvSpPr txBox="1"/>
          <p:nvPr/>
        </p:nvSpPr>
        <p:spPr>
          <a:xfrm>
            <a:off x="917558" y="7864695"/>
            <a:ext cx="210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Gamers One</a:t>
            </a:r>
            <a:endParaRPr lang="en-ID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3FA56FC4-25C2-F306-C5E1-7CC6B6F4FA32}"/>
              </a:ext>
            </a:extLst>
          </p:cNvPr>
          <p:cNvSpPr/>
          <p:nvPr/>
        </p:nvSpPr>
        <p:spPr>
          <a:xfrm>
            <a:off x="3527410" y="7889071"/>
            <a:ext cx="2106141" cy="704232"/>
          </a:xfrm>
          <a:prstGeom prst="roundRect">
            <a:avLst>
              <a:gd name="adj" fmla="val 14755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3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88EEB38-5CC6-964A-90AC-F2362E0ACDF9}"/>
              </a:ext>
            </a:extLst>
          </p:cNvPr>
          <p:cNvSpPr txBox="1"/>
          <p:nvPr/>
        </p:nvSpPr>
        <p:spPr>
          <a:xfrm>
            <a:off x="4003165" y="8064750"/>
            <a:ext cx="1130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rPr>
              <a:t>Join Now</a:t>
            </a:r>
            <a:endParaRPr lang="en-ID" sz="1600">
              <a:solidFill>
                <a:schemeClr val="bg1"/>
              </a:solidFill>
              <a:latin typeface="Poppins SemiBold" panose="00000700000000000000" pitchFamily="2" charset="0"/>
              <a:ea typeface="Open Sans ExtraBold" pitchFamily="2" charset="0"/>
              <a:cs typeface="Poppins SemiBold" panose="000007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589F6D5-78D3-1517-C719-70DA6C6020AD}"/>
              </a:ext>
            </a:extLst>
          </p:cNvPr>
          <p:cNvSpPr txBox="1"/>
          <p:nvPr/>
        </p:nvSpPr>
        <p:spPr>
          <a:xfrm>
            <a:off x="921993" y="8155370"/>
            <a:ext cx="2106141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itchFamily="2" charset="0"/>
                <a:cs typeface="Poppins" panose="00000500000000000000" pitchFamily="2" charset="0"/>
              </a:rPr>
              <a:t>Lorem ipsum dolor sit</a:t>
            </a:r>
            <a:endParaRPr lang="en-ID" sz="1400">
              <a:solidFill>
                <a:schemeClr val="bg1"/>
              </a:solidFill>
              <a:latin typeface="Poppins" panose="00000500000000000000" pitchFamily="2" charset="0"/>
              <a:ea typeface="Open Sans" pitchFamily="2" charset="0"/>
              <a:cs typeface="Poppins" panose="00000500000000000000" pitchFamily="2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A360FD0-58F3-4173-9068-2C5FDB474FF2}"/>
              </a:ext>
            </a:extLst>
          </p:cNvPr>
          <p:cNvSpPr txBox="1"/>
          <p:nvPr/>
        </p:nvSpPr>
        <p:spPr>
          <a:xfrm>
            <a:off x="6853901" y="7864695"/>
            <a:ext cx="210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Gamers Two</a:t>
            </a:r>
            <a:endParaRPr lang="en-ID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8424B108-F6F2-417F-9A37-054CF535543B}"/>
              </a:ext>
            </a:extLst>
          </p:cNvPr>
          <p:cNvSpPr/>
          <p:nvPr/>
        </p:nvSpPr>
        <p:spPr>
          <a:xfrm>
            <a:off x="9463753" y="7889071"/>
            <a:ext cx="2106141" cy="704232"/>
          </a:xfrm>
          <a:prstGeom prst="roundRect">
            <a:avLst>
              <a:gd name="adj" fmla="val 14755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320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7F9A436-3622-49D8-9B69-C24ACE4D2479}"/>
              </a:ext>
            </a:extLst>
          </p:cNvPr>
          <p:cNvSpPr txBox="1"/>
          <p:nvPr/>
        </p:nvSpPr>
        <p:spPr>
          <a:xfrm>
            <a:off x="9939508" y="8064750"/>
            <a:ext cx="113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rPr>
              <a:t>Join Now</a:t>
            </a:r>
            <a:endParaRPr lang="en-ID" sz="1600">
              <a:solidFill>
                <a:schemeClr val="bg1"/>
              </a:solidFill>
              <a:latin typeface="Poppins SemiBold" panose="00000700000000000000" pitchFamily="2" charset="0"/>
              <a:ea typeface="Open Sans ExtraBold" pitchFamily="2" charset="0"/>
              <a:cs typeface="Poppins SemiBold" panose="000007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4355798-D21D-43FE-AAC6-3C30C9BAA2F2}"/>
              </a:ext>
            </a:extLst>
          </p:cNvPr>
          <p:cNvSpPr txBox="1"/>
          <p:nvPr/>
        </p:nvSpPr>
        <p:spPr>
          <a:xfrm>
            <a:off x="6858336" y="8155370"/>
            <a:ext cx="2106141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itchFamily="2" charset="0"/>
                <a:cs typeface="Poppins" panose="00000500000000000000" pitchFamily="2" charset="0"/>
              </a:rPr>
              <a:t>Lorem ipsum dolor sit</a:t>
            </a:r>
            <a:endParaRPr lang="en-ID" sz="1400">
              <a:solidFill>
                <a:schemeClr val="bg1"/>
              </a:solidFill>
              <a:latin typeface="Poppins" panose="00000500000000000000" pitchFamily="2" charset="0"/>
              <a:ea typeface="Open Sans" pitchFamily="2" charset="0"/>
              <a:cs typeface="Poppins" panose="000005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36DE61-417A-4F40-A3EC-8AA0549565E2}"/>
              </a:ext>
            </a:extLst>
          </p:cNvPr>
          <p:cNvSpPr txBox="1"/>
          <p:nvPr/>
        </p:nvSpPr>
        <p:spPr>
          <a:xfrm>
            <a:off x="12790244" y="7864695"/>
            <a:ext cx="210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Gamers Three</a:t>
            </a:r>
            <a:endParaRPr lang="en-ID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65EC668C-8A95-440F-ABBD-44B78BFE3A61}"/>
              </a:ext>
            </a:extLst>
          </p:cNvPr>
          <p:cNvSpPr/>
          <p:nvPr/>
        </p:nvSpPr>
        <p:spPr>
          <a:xfrm>
            <a:off x="15400096" y="7889071"/>
            <a:ext cx="2106141" cy="704232"/>
          </a:xfrm>
          <a:prstGeom prst="roundRect">
            <a:avLst>
              <a:gd name="adj" fmla="val 14755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320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43DBAE-D528-41C9-A82B-597E4C0DF66E}"/>
              </a:ext>
            </a:extLst>
          </p:cNvPr>
          <p:cNvSpPr txBox="1"/>
          <p:nvPr/>
        </p:nvSpPr>
        <p:spPr>
          <a:xfrm>
            <a:off x="15875851" y="8064750"/>
            <a:ext cx="1130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rPr>
              <a:t>Join Now</a:t>
            </a:r>
            <a:endParaRPr lang="en-ID" sz="1600">
              <a:solidFill>
                <a:schemeClr val="bg1"/>
              </a:solidFill>
              <a:latin typeface="Poppins SemiBold" panose="00000700000000000000" pitchFamily="2" charset="0"/>
              <a:ea typeface="Open Sans ExtraBold" pitchFamily="2" charset="0"/>
              <a:cs typeface="Poppins SemiBold" panose="00000700000000000000" pitchFamily="2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DED08A3-5E6A-428D-8E7E-FD53E0D72F86}"/>
              </a:ext>
            </a:extLst>
          </p:cNvPr>
          <p:cNvSpPr txBox="1"/>
          <p:nvPr/>
        </p:nvSpPr>
        <p:spPr>
          <a:xfrm>
            <a:off x="12794679" y="8155370"/>
            <a:ext cx="2106141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itchFamily="2" charset="0"/>
                <a:cs typeface="Poppins" panose="00000500000000000000" pitchFamily="2" charset="0"/>
              </a:rPr>
              <a:t>Lorem ipsum dolor sit</a:t>
            </a:r>
            <a:endParaRPr lang="en-ID" sz="1400">
              <a:solidFill>
                <a:schemeClr val="bg1"/>
              </a:solidFill>
              <a:latin typeface="Poppins" panose="00000500000000000000" pitchFamily="2" charset="0"/>
              <a:ea typeface="Open Sans" pitchFamily="2" charset="0"/>
              <a:cs typeface="Poppins" panose="00000500000000000000" pitchFamily="2" charset="0"/>
            </a:endParaRPr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58CE534E-27EC-4075-BD80-48BD33812998}"/>
              </a:ext>
            </a:extLst>
          </p:cNvPr>
          <p:cNvSpPr/>
          <p:nvPr/>
        </p:nvSpPr>
        <p:spPr>
          <a:xfrm>
            <a:off x="2224972" y="3124982"/>
            <a:ext cx="2082993" cy="687412"/>
          </a:xfrm>
          <a:prstGeom prst="roundRect">
            <a:avLst>
              <a:gd name="adj" fmla="val 26774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144BBF9-A71F-4162-AD31-83DE241F65A4}"/>
              </a:ext>
            </a:extLst>
          </p:cNvPr>
          <p:cNvSpPr txBox="1"/>
          <p:nvPr/>
        </p:nvSpPr>
        <p:spPr>
          <a:xfrm>
            <a:off x="2566597" y="3284022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VR.Games</a:t>
            </a:r>
            <a:endParaRPr lang="en-ID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8C42500B-3B62-4E66-83A2-E9F9528AD005}"/>
              </a:ext>
            </a:extLst>
          </p:cNvPr>
          <p:cNvSpPr/>
          <p:nvPr/>
        </p:nvSpPr>
        <p:spPr>
          <a:xfrm>
            <a:off x="8102503" y="3124982"/>
            <a:ext cx="2082993" cy="687412"/>
          </a:xfrm>
          <a:prstGeom prst="roundRect">
            <a:avLst>
              <a:gd name="adj" fmla="val 26774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B1E7302-F3AA-489F-B7B1-0B46405187F6}"/>
              </a:ext>
            </a:extLst>
          </p:cNvPr>
          <p:cNvSpPr txBox="1"/>
          <p:nvPr/>
        </p:nvSpPr>
        <p:spPr>
          <a:xfrm>
            <a:off x="8444128" y="3284022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VR.Games</a:t>
            </a:r>
            <a:endParaRPr lang="en-ID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1B9728BD-A4D5-499C-84AD-2561156ABAF7}"/>
              </a:ext>
            </a:extLst>
          </p:cNvPr>
          <p:cNvSpPr/>
          <p:nvPr/>
        </p:nvSpPr>
        <p:spPr>
          <a:xfrm>
            <a:off x="13980034" y="3124982"/>
            <a:ext cx="2082993" cy="687412"/>
          </a:xfrm>
          <a:prstGeom prst="roundRect">
            <a:avLst>
              <a:gd name="adj" fmla="val 26774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1EBD0D6-6E8A-4949-9C59-834651FFF994}"/>
              </a:ext>
            </a:extLst>
          </p:cNvPr>
          <p:cNvSpPr txBox="1"/>
          <p:nvPr/>
        </p:nvSpPr>
        <p:spPr>
          <a:xfrm>
            <a:off x="14321659" y="3284022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VR.Games</a:t>
            </a:r>
            <a:endParaRPr lang="en-ID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6F6FC8A-11B9-402D-B9BF-875134525E4F}"/>
              </a:ext>
            </a:extLst>
          </p:cNvPr>
          <p:cNvSpPr txBox="1"/>
          <p:nvPr/>
        </p:nvSpPr>
        <p:spPr>
          <a:xfrm>
            <a:off x="4011413" y="1452382"/>
            <a:ext cx="102651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Our Team VR.Games</a:t>
            </a:r>
            <a:endParaRPr lang="en-ID" sz="60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7EFF96A-758C-4441-8993-BAFB2D375145}"/>
              </a:ext>
            </a:extLst>
          </p:cNvPr>
          <p:cNvSpPr txBox="1"/>
          <p:nvPr/>
        </p:nvSpPr>
        <p:spPr>
          <a:xfrm>
            <a:off x="6661515" y="1031581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29AA649A-3222-446D-BC57-E0401F034AA7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F5BD81D-114E-4007-8CA1-F3729ACF77B4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1C72E52F-D853-4052-9F69-DC587D532F8A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69E57A9-6A2B-420D-8AA9-219C95A2D175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E3C5D957-B993-4AA4-BB6E-D890D8AE871A}"/>
              </a:ext>
            </a:extLst>
          </p:cNvPr>
          <p:cNvSpPr/>
          <p:nvPr/>
        </p:nvSpPr>
        <p:spPr>
          <a:xfrm>
            <a:off x="0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011675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2622D6-487E-4062-BBCC-F44B54188D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5EC2D2C8-0C29-56AF-810A-CFADB41B5BC7}"/>
              </a:ext>
            </a:extLst>
          </p:cNvPr>
          <p:cNvSpPr/>
          <p:nvPr/>
        </p:nvSpPr>
        <p:spPr>
          <a:xfrm>
            <a:off x="1599280" y="6191627"/>
            <a:ext cx="5730434" cy="6128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>
            <a:outerShdw blurRad="2540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3491CF-E0D2-8368-838C-974FB63EEFC6}"/>
              </a:ext>
            </a:extLst>
          </p:cNvPr>
          <p:cNvSpPr txBox="1"/>
          <p:nvPr/>
        </p:nvSpPr>
        <p:spPr>
          <a:xfrm>
            <a:off x="1446666" y="2792074"/>
            <a:ext cx="70732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2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Strengths Analysis Slides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42408AC-213F-C7DC-E487-F22EFA0BC2E7}"/>
              </a:ext>
            </a:extLst>
          </p:cNvPr>
          <p:cNvSpPr txBox="1"/>
          <p:nvPr/>
        </p:nvSpPr>
        <p:spPr>
          <a:xfrm>
            <a:off x="2014301" y="6283948"/>
            <a:ext cx="5068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Consectetur adipiscing elit, sed doas 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C673E3D3-A484-64AD-5A92-7E9DF1A16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02132" y="6011791"/>
            <a:ext cx="512169" cy="512169"/>
          </a:xfrm>
          <a:prstGeom prst="rect">
            <a:avLst/>
          </a:prstGeom>
        </p:spPr>
      </p:pic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9FB5031-9770-9BD5-635A-531F4B695A6E}"/>
              </a:ext>
            </a:extLst>
          </p:cNvPr>
          <p:cNvSpPr/>
          <p:nvPr/>
        </p:nvSpPr>
        <p:spPr>
          <a:xfrm>
            <a:off x="1599280" y="7301774"/>
            <a:ext cx="5730434" cy="6128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>
            <a:outerShdw blurRad="2540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8EAE2B-768F-3474-E17F-C4FD4EED4EA6}"/>
              </a:ext>
            </a:extLst>
          </p:cNvPr>
          <p:cNvSpPr txBox="1"/>
          <p:nvPr/>
        </p:nvSpPr>
        <p:spPr>
          <a:xfrm>
            <a:off x="2014301" y="7394095"/>
            <a:ext cx="5068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Eiusmod tempor incididunt ut labirin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CADE2AFE-6ADD-3AF6-7D63-AC738A3697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02132" y="7121938"/>
            <a:ext cx="512169" cy="51216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1B67D0F-822F-4AF7-B52D-99A1F29E0BC8}"/>
              </a:ext>
            </a:extLst>
          </p:cNvPr>
          <p:cNvGrpSpPr/>
          <p:nvPr/>
        </p:nvGrpSpPr>
        <p:grpSpPr>
          <a:xfrm>
            <a:off x="10861261" y="1442422"/>
            <a:ext cx="4969859" cy="4969859"/>
            <a:chOff x="10861261" y="1442422"/>
            <a:chExt cx="4969859" cy="4969859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AF8BF2BE-D14E-4CB3-91A9-6433C3505C2E}"/>
                </a:ext>
              </a:extLst>
            </p:cNvPr>
            <p:cNvSpPr/>
            <p:nvPr/>
          </p:nvSpPr>
          <p:spPr>
            <a:xfrm rot="2700000">
              <a:off x="10861261" y="1442422"/>
              <a:ext cx="4969859" cy="4969859"/>
            </a:xfrm>
            <a:prstGeom prst="roundRect">
              <a:avLst/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2222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0B45E27-6EDC-496A-BEF5-3AA6C33FB6FF}"/>
                </a:ext>
              </a:extLst>
            </p:cNvPr>
            <p:cNvSpPr txBox="1"/>
            <p:nvPr/>
          </p:nvSpPr>
          <p:spPr>
            <a:xfrm>
              <a:off x="12133358" y="1672887"/>
              <a:ext cx="2425664" cy="4508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70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</a:t>
              </a:r>
              <a:endParaRPr lang="en-ID" sz="287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07811E5E-A8EB-4038-B592-5BD50BA7C37C}"/>
              </a:ext>
            </a:extLst>
          </p:cNvPr>
          <p:cNvSpPr txBox="1"/>
          <p:nvPr/>
        </p:nvSpPr>
        <p:spPr>
          <a:xfrm>
            <a:off x="1427351" y="2422742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34E1304-5E13-48DF-8C46-4B64B5CE9E29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D74B3F66-DBA0-4ED6-AD9B-A36C13E6BEE2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Graphic 30" descr="Game controller with solid fill">
              <a:extLst>
                <a:ext uri="{FF2B5EF4-FFF2-40B4-BE49-F238E27FC236}">
                  <a16:creationId xmlns:a16="http://schemas.microsoft.com/office/drawing/2014/main" id="{19FE3CB3-D4B7-484F-A857-3DBF38E6DEFF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7CF8BC0-6C9A-45AB-B67C-8F545A5B6FBA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6C70CE99-40E2-4389-957A-C293FAEE0E37}"/>
              </a:ext>
            </a:extLst>
          </p:cNvPr>
          <p:cNvSpPr/>
          <p:nvPr/>
        </p:nvSpPr>
        <p:spPr>
          <a:xfrm>
            <a:off x="0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4751006-36C8-4C21-BE6B-7A8C685D4411}"/>
              </a:ext>
            </a:extLst>
          </p:cNvPr>
          <p:cNvSpPr txBox="1"/>
          <p:nvPr/>
        </p:nvSpPr>
        <p:spPr>
          <a:xfrm>
            <a:off x="1481821" y="4786605"/>
            <a:ext cx="6181721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84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30C8C9-D36A-4BB2-BE00-1436DD8E09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970EB19-B25B-4B92-AFD8-B8BF13D5CEC1}"/>
              </a:ext>
            </a:extLst>
          </p:cNvPr>
          <p:cNvGrpSpPr/>
          <p:nvPr/>
        </p:nvGrpSpPr>
        <p:grpSpPr>
          <a:xfrm>
            <a:off x="2488368" y="1442422"/>
            <a:ext cx="4969859" cy="5015163"/>
            <a:chOff x="10861261" y="1442422"/>
            <a:chExt cx="4969859" cy="5015163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B5A34DC0-BA04-4C1F-92CC-32F1777C3EC4}"/>
                </a:ext>
              </a:extLst>
            </p:cNvPr>
            <p:cNvSpPr/>
            <p:nvPr/>
          </p:nvSpPr>
          <p:spPr>
            <a:xfrm rot="2700000">
              <a:off x="10861261" y="1442422"/>
              <a:ext cx="4969859" cy="4969859"/>
            </a:xfrm>
            <a:prstGeom prst="roundRect">
              <a:avLst/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2222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5BCA3CC-3078-4D8C-978F-70891B0C02EC}"/>
                </a:ext>
              </a:extLst>
            </p:cNvPr>
            <p:cNvSpPr txBox="1"/>
            <p:nvPr/>
          </p:nvSpPr>
          <p:spPr>
            <a:xfrm>
              <a:off x="11369527" y="1948658"/>
              <a:ext cx="3953326" cy="4508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70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</a:t>
              </a:r>
              <a:endParaRPr lang="en-ID" sz="287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B32BA4-3364-4F0F-9BBD-A46CEB433A6B}"/>
              </a:ext>
            </a:extLst>
          </p:cNvPr>
          <p:cNvSpPr/>
          <p:nvPr/>
        </p:nvSpPr>
        <p:spPr>
          <a:xfrm>
            <a:off x="10438480" y="6191627"/>
            <a:ext cx="5730434" cy="6128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>
            <a:outerShdw blurRad="2540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7ED772-0F0E-408B-883F-A4B637F85794}"/>
              </a:ext>
            </a:extLst>
          </p:cNvPr>
          <p:cNvSpPr txBox="1"/>
          <p:nvPr/>
        </p:nvSpPr>
        <p:spPr>
          <a:xfrm>
            <a:off x="10285866" y="2792074"/>
            <a:ext cx="70732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2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Weaknesses Analysis Slides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6728147-860F-4CB2-B03C-087AE19EC19C}"/>
              </a:ext>
            </a:extLst>
          </p:cNvPr>
          <p:cNvSpPr txBox="1"/>
          <p:nvPr/>
        </p:nvSpPr>
        <p:spPr>
          <a:xfrm>
            <a:off x="10853501" y="6283948"/>
            <a:ext cx="5068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Consectetur adipiscing elit, sed doas 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8608C141-6807-4D49-BC02-340237DF88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41332" y="6011791"/>
            <a:ext cx="512169" cy="512169"/>
          </a:xfrm>
          <a:prstGeom prst="rect">
            <a:avLst/>
          </a:prstGeom>
        </p:spPr>
      </p:pic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20ECC978-0FCB-48DE-BBF2-A49C0FF1AAE9}"/>
              </a:ext>
            </a:extLst>
          </p:cNvPr>
          <p:cNvSpPr/>
          <p:nvPr/>
        </p:nvSpPr>
        <p:spPr>
          <a:xfrm>
            <a:off x="10438480" y="7301774"/>
            <a:ext cx="5730434" cy="6128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>
            <a:outerShdw blurRad="2540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F084CA7-17DA-4758-B873-45CD9CE01615}"/>
              </a:ext>
            </a:extLst>
          </p:cNvPr>
          <p:cNvSpPr txBox="1"/>
          <p:nvPr/>
        </p:nvSpPr>
        <p:spPr>
          <a:xfrm>
            <a:off x="10853501" y="7394095"/>
            <a:ext cx="5068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Eiusmod tempor incididunt ut labirin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9A9BA13F-AB50-415E-BE24-6C4DB05E2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41332" y="7121938"/>
            <a:ext cx="512169" cy="512169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29F107A4-ACE7-428B-9C77-A8A03F6CDD3D}"/>
              </a:ext>
            </a:extLst>
          </p:cNvPr>
          <p:cNvSpPr txBox="1"/>
          <p:nvPr/>
        </p:nvSpPr>
        <p:spPr>
          <a:xfrm>
            <a:off x="10266551" y="2422742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EC0EB75-EE8C-41AC-9DDB-BA1C09744FCE}"/>
              </a:ext>
            </a:extLst>
          </p:cNvPr>
          <p:cNvSpPr txBox="1"/>
          <p:nvPr/>
        </p:nvSpPr>
        <p:spPr>
          <a:xfrm>
            <a:off x="10321021" y="4786605"/>
            <a:ext cx="6181721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4837FED-0804-4E34-A094-6AD2C3196A6A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CAF3922-DA15-48A3-A214-9F1B342C1296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95AAECDF-8241-48F3-AE9D-745EB0524A38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3" name="Graphic 30" descr="Game controller with solid fill">
              <a:extLst>
                <a:ext uri="{FF2B5EF4-FFF2-40B4-BE49-F238E27FC236}">
                  <a16:creationId xmlns:a16="http://schemas.microsoft.com/office/drawing/2014/main" id="{D8DDBAF7-BC43-4352-8752-585AF13603E1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0BEE1C2-856D-4533-85A0-D284BA170035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1463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FE6069-0049-441C-B3CC-1F4915B5AB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D7F30CE-C178-48D9-A267-452617B34446}"/>
              </a:ext>
            </a:extLst>
          </p:cNvPr>
          <p:cNvGrpSpPr/>
          <p:nvPr/>
        </p:nvGrpSpPr>
        <p:grpSpPr>
          <a:xfrm>
            <a:off x="10861261" y="1442422"/>
            <a:ext cx="4969859" cy="4969859"/>
            <a:chOff x="10861261" y="1442422"/>
            <a:chExt cx="4969859" cy="4969859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FC553588-F9A9-4E39-9114-3EABE83DF4A9}"/>
                </a:ext>
              </a:extLst>
            </p:cNvPr>
            <p:cNvSpPr/>
            <p:nvPr/>
          </p:nvSpPr>
          <p:spPr>
            <a:xfrm rot="2700000">
              <a:off x="10861261" y="1442422"/>
              <a:ext cx="4969859" cy="4969859"/>
            </a:xfrm>
            <a:prstGeom prst="roundRect">
              <a:avLst/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2222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D48CFDA-A463-48B2-8C09-4E26CEF5DF09}"/>
                </a:ext>
              </a:extLst>
            </p:cNvPr>
            <p:cNvSpPr txBox="1"/>
            <p:nvPr/>
          </p:nvSpPr>
          <p:spPr>
            <a:xfrm>
              <a:off x="11806321" y="1672887"/>
              <a:ext cx="3073277" cy="4508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70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</a:t>
              </a:r>
              <a:endParaRPr lang="en-ID" sz="287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BF4322B-1389-4D48-9558-E7BF06F81EDE}"/>
              </a:ext>
            </a:extLst>
          </p:cNvPr>
          <p:cNvSpPr/>
          <p:nvPr/>
        </p:nvSpPr>
        <p:spPr>
          <a:xfrm>
            <a:off x="1599280" y="6191627"/>
            <a:ext cx="5730434" cy="6128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>
            <a:outerShdw blurRad="2540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8FD7AC-D1EE-4BA4-932E-20CAE81A6318}"/>
              </a:ext>
            </a:extLst>
          </p:cNvPr>
          <p:cNvSpPr txBox="1"/>
          <p:nvPr/>
        </p:nvSpPr>
        <p:spPr>
          <a:xfrm>
            <a:off x="1446666" y="2792074"/>
            <a:ext cx="70732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2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Opportunities Analysis Slides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A89E05C-E815-4139-804D-B615704BB055}"/>
              </a:ext>
            </a:extLst>
          </p:cNvPr>
          <p:cNvSpPr txBox="1"/>
          <p:nvPr/>
        </p:nvSpPr>
        <p:spPr>
          <a:xfrm>
            <a:off x="2014301" y="6283948"/>
            <a:ext cx="5068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Consectetur adipiscing elit, sed doas 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65D9857B-3177-445B-B9DF-17EC3F2D1B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02132" y="6011791"/>
            <a:ext cx="512169" cy="512169"/>
          </a:xfrm>
          <a:prstGeom prst="rect">
            <a:avLst/>
          </a:pr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FF59E10-A409-49D0-974E-1F62B3F80D5E}"/>
              </a:ext>
            </a:extLst>
          </p:cNvPr>
          <p:cNvSpPr/>
          <p:nvPr/>
        </p:nvSpPr>
        <p:spPr>
          <a:xfrm>
            <a:off x="1599280" y="7301774"/>
            <a:ext cx="5730434" cy="6128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>
            <a:outerShdw blurRad="2540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32BE2F-FDB8-4B47-955E-47A950413E6F}"/>
              </a:ext>
            </a:extLst>
          </p:cNvPr>
          <p:cNvSpPr txBox="1"/>
          <p:nvPr/>
        </p:nvSpPr>
        <p:spPr>
          <a:xfrm>
            <a:off x="2014301" y="7394095"/>
            <a:ext cx="5068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Eiusmod tempor incididunt ut labirin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7981ED13-CCDA-4EDF-B274-F27987649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02132" y="7121938"/>
            <a:ext cx="512169" cy="512169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AF1E635-4914-4FF8-B33F-DD5EDEDFFB3D}"/>
              </a:ext>
            </a:extLst>
          </p:cNvPr>
          <p:cNvSpPr txBox="1"/>
          <p:nvPr/>
        </p:nvSpPr>
        <p:spPr>
          <a:xfrm>
            <a:off x="1427351" y="2422742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14221E3-E79B-4EA6-BE94-1EAE7023CFA7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A46EC813-93D6-470F-9D72-EF63ECBDD5B0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0" name="Graphic 30" descr="Game controller with solid fill">
              <a:extLst>
                <a:ext uri="{FF2B5EF4-FFF2-40B4-BE49-F238E27FC236}">
                  <a16:creationId xmlns:a16="http://schemas.microsoft.com/office/drawing/2014/main" id="{1192C93B-5007-46CD-952E-1E922DC68052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A7F5CB8-092D-4DF6-8C9B-8F3EA0C90C87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0E7AFFE8-E76A-4976-8704-CBCE2AA8345B}"/>
              </a:ext>
            </a:extLst>
          </p:cNvPr>
          <p:cNvSpPr/>
          <p:nvPr/>
        </p:nvSpPr>
        <p:spPr>
          <a:xfrm>
            <a:off x="0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C65F076-A57B-4889-8C50-F46F8B3D6A15}"/>
              </a:ext>
            </a:extLst>
          </p:cNvPr>
          <p:cNvSpPr txBox="1"/>
          <p:nvPr/>
        </p:nvSpPr>
        <p:spPr>
          <a:xfrm>
            <a:off x="1481821" y="4786605"/>
            <a:ext cx="6181721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867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1505E6-9409-4F27-AC22-335C6D51A0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654C40C-4B9C-43DF-986A-32FE865882EF}"/>
              </a:ext>
            </a:extLst>
          </p:cNvPr>
          <p:cNvGrpSpPr/>
          <p:nvPr/>
        </p:nvGrpSpPr>
        <p:grpSpPr>
          <a:xfrm>
            <a:off x="2488368" y="1442422"/>
            <a:ext cx="4969859" cy="5015163"/>
            <a:chOff x="10861261" y="1442422"/>
            <a:chExt cx="4969859" cy="5015163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2FF54A3D-4A82-412E-975E-9C4826D27AA9}"/>
                </a:ext>
              </a:extLst>
            </p:cNvPr>
            <p:cNvSpPr/>
            <p:nvPr/>
          </p:nvSpPr>
          <p:spPr>
            <a:xfrm rot="2700000">
              <a:off x="10861261" y="1442422"/>
              <a:ext cx="4969859" cy="4969859"/>
            </a:xfrm>
            <a:prstGeom prst="roundRect">
              <a:avLst/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2222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E37E8F2-1A45-4B2A-A6AC-05CA635998AE}"/>
                </a:ext>
              </a:extLst>
            </p:cNvPr>
            <p:cNvSpPr txBox="1"/>
            <p:nvPr/>
          </p:nvSpPr>
          <p:spPr>
            <a:xfrm>
              <a:off x="12191868" y="1948658"/>
              <a:ext cx="2308644" cy="4508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70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</a:t>
              </a:r>
              <a:endParaRPr lang="en-ID" sz="287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972CA903-06CB-4825-8788-8DE013A23478}"/>
              </a:ext>
            </a:extLst>
          </p:cNvPr>
          <p:cNvSpPr/>
          <p:nvPr/>
        </p:nvSpPr>
        <p:spPr>
          <a:xfrm>
            <a:off x="10438480" y="6191627"/>
            <a:ext cx="5730434" cy="6128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>
            <a:outerShdw blurRad="2540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C518DFF-B299-4380-B5C7-A60B23F9B4CF}"/>
              </a:ext>
            </a:extLst>
          </p:cNvPr>
          <p:cNvSpPr txBox="1"/>
          <p:nvPr/>
        </p:nvSpPr>
        <p:spPr>
          <a:xfrm>
            <a:off x="10285866" y="2792074"/>
            <a:ext cx="70732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2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Threats</a:t>
            </a:r>
          </a:p>
          <a:p>
            <a:r>
              <a:rPr lang="de-DE" sz="62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Analysis Slides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57BA78E-08A7-4780-BC20-D6F76F89CD55}"/>
              </a:ext>
            </a:extLst>
          </p:cNvPr>
          <p:cNvSpPr txBox="1"/>
          <p:nvPr/>
        </p:nvSpPr>
        <p:spPr>
          <a:xfrm>
            <a:off x="10853501" y="6283948"/>
            <a:ext cx="5068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Consectetur adipiscing elit, sed doas 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A731E8E3-B30D-4E6F-880C-F39E3A0C15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41332" y="6011791"/>
            <a:ext cx="512169" cy="512169"/>
          </a:xfrm>
          <a:prstGeom prst="rect">
            <a:avLst/>
          </a:prstGeom>
        </p:spPr>
      </p:pic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E014D791-D216-48C8-A305-8B07423E3795}"/>
              </a:ext>
            </a:extLst>
          </p:cNvPr>
          <p:cNvSpPr/>
          <p:nvPr/>
        </p:nvSpPr>
        <p:spPr>
          <a:xfrm>
            <a:off x="10438480" y="7301774"/>
            <a:ext cx="5730434" cy="6128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>
            <a:outerShdw blurRad="2540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6359C4-36C1-40DA-883C-F2C0F80E6F8B}"/>
              </a:ext>
            </a:extLst>
          </p:cNvPr>
          <p:cNvSpPr txBox="1"/>
          <p:nvPr/>
        </p:nvSpPr>
        <p:spPr>
          <a:xfrm>
            <a:off x="10853501" y="7394095"/>
            <a:ext cx="5068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Eiusmod tempor incididunt ut labirin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2D66F9C8-FA4E-422B-B6B3-305611DCE8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41332" y="7121938"/>
            <a:ext cx="512169" cy="512169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0CF86D3A-74DE-49F3-B628-1911503A9414}"/>
              </a:ext>
            </a:extLst>
          </p:cNvPr>
          <p:cNvSpPr txBox="1"/>
          <p:nvPr/>
        </p:nvSpPr>
        <p:spPr>
          <a:xfrm>
            <a:off x="10266551" y="2422742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D7A335-E4DB-4E52-9C56-A4E43AA9821D}"/>
              </a:ext>
            </a:extLst>
          </p:cNvPr>
          <p:cNvSpPr txBox="1"/>
          <p:nvPr/>
        </p:nvSpPr>
        <p:spPr>
          <a:xfrm>
            <a:off x="10321021" y="4786605"/>
            <a:ext cx="6181721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846ACAA-59CA-422F-BAF8-52762EF21A44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FE718CA-5B50-45D9-BE65-11D0D5A52ADC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97ADE7F3-DB99-4F8C-9739-E126CA2DF9D3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3" name="Graphic 30" descr="Game controller with solid fill">
              <a:extLst>
                <a:ext uri="{FF2B5EF4-FFF2-40B4-BE49-F238E27FC236}">
                  <a16:creationId xmlns:a16="http://schemas.microsoft.com/office/drawing/2014/main" id="{4384B6DE-FD1B-4431-8FA5-67FC0FD6151D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6229E1B-2B1D-4C8D-B86E-E8C0E9923F25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027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5EE6CB-3949-463C-B6AD-44AFC965D53C}"/>
              </a:ext>
            </a:extLst>
          </p:cNvPr>
          <p:cNvSpPr txBox="1"/>
          <p:nvPr/>
        </p:nvSpPr>
        <p:spPr>
          <a:xfrm>
            <a:off x="4389333" y="3812881"/>
            <a:ext cx="950933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>
                <a:gradFill>
                  <a:gsLst>
                    <a:gs pos="0">
                      <a:srgbClr val="0FD5A1"/>
                    </a:gs>
                    <a:gs pos="100000">
                      <a:schemeClr val="bg1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VR.Games</a:t>
            </a:r>
            <a:endParaRPr lang="en-ID" sz="13800">
              <a:gradFill>
                <a:gsLst>
                  <a:gs pos="0">
                    <a:srgbClr val="0FD5A1"/>
                  </a:gs>
                  <a:gs pos="100000">
                    <a:schemeClr val="bg1"/>
                  </a:gs>
                </a:gsLst>
                <a:lin ang="13500000" scaled="1"/>
              </a:gra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6A6882-5AF7-4591-A56B-D66CC6A75AA8}"/>
              </a:ext>
            </a:extLst>
          </p:cNvPr>
          <p:cNvSpPr txBox="1"/>
          <p:nvPr/>
        </p:nvSpPr>
        <p:spPr>
          <a:xfrm>
            <a:off x="6001386" y="6028872"/>
            <a:ext cx="6285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4" name="Graphic 30" descr="Game controller with solid fill">
            <a:extLst>
              <a:ext uri="{FF2B5EF4-FFF2-40B4-BE49-F238E27FC236}">
                <a16:creationId xmlns:a16="http://schemas.microsoft.com/office/drawing/2014/main" id="{F91456EF-F88E-4E9A-BB38-EDE4868DBB39}"/>
              </a:ext>
            </a:extLst>
          </p:cNvPr>
          <p:cNvSpPr/>
          <p:nvPr/>
        </p:nvSpPr>
        <p:spPr>
          <a:xfrm>
            <a:off x="8554098" y="3028449"/>
            <a:ext cx="1179804" cy="784432"/>
          </a:xfrm>
          <a:custGeom>
            <a:avLst/>
            <a:gdLst>
              <a:gd name="connsiteX0" fmla="*/ 639249 w 802247"/>
              <a:gd name="connsiteY0" fmla="*/ 257175 h 533400"/>
              <a:gd name="connsiteX1" fmla="*/ 610674 w 802247"/>
              <a:gd name="connsiteY1" fmla="*/ 228600 h 533400"/>
              <a:gd name="connsiteX2" fmla="*/ 639249 w 802247"/>
              <a:gd name="connsiteY2" fmla="*/ 200025 h 533400"/>
              <a:gd name="connsiteX3" fmla="*/ 667824 w 802247"/>
              <a:gd name="connsiteY3" fmla="*/ 228600 h 533400"/>
              <a:gd name="connsiteX4" fmla="*/ 639249 w 802247"/>
              <a:gd name="connsiteY4" fmla="*/ 257175 h 533400"/>
              <a:gd name="connsiteX5" fmla="*/ 582099 w 802247"/>
              <a:gd name="connsiteY5" fmla="*/ 314325 h 533400"/>
              <a:gd name="connsiteX6" fmla="*/ 553524 w 802247"/>
              <a:gd name="connsiteY6" fmla="*/ 285750 h 533400"/>
              <a:gd name="connsiteX7" fmla="*/ 582099 w 802247"/>
              <a:gd name="connsiteY7" fmla="*/ 257175 h 533400"/>
              <a:gd name="connsiteX8" fmla="*/ 610674 w 802247"/>
              <a:gd name="connsiteY8" fmla="*/ 285750 h 533400"/>
              <a:gd name="connsiteX9" fmla="*/ 582099 w 802247"/>
              <a:gd name="connsiteY9" fmla="*/ 314325 h 533400"/>
              <a:gd name="connsiteX10" fmla="*/ 524949 w 802247"/>
              <a:gd name="connsiteY10" fmla="*/ 257175 h 533400"/>
              <a:gd name="connsiteX11" fmla="*/ 496374 w 802247"/>
              <a:gd name="connsiteY11" fmla="*/ 228600 h 533400"/>
              <a:gd name="connsiteX12" fmla="*/ 524949 w 802247"/>
              <a:gd name="connsiteY12" fmla="*/ 200025 h 533400"/>
              <a:gd name="connsiteX13" fmla="*/ 553524 w 802247"/>
              <a:gd name="connsiteY13" fmla="*/ 228600 h 533400"/>
              <a:gd name="connsiteX14" fmla="*/ 524949 w 802247"/>
              <a:gd name="connsiteY14" fmla="*/ 257175 h 533400"/>
              <a:gd name="connsiteX15" fmla="*/ 582099 w 802247"/>
              <a:gd name="connsiteY15" fmla="*/ 142875 h 533400"/>
              <a:gd name="connsiteX16" fmla="*/ 610674 w 802247"/>
              <a:gd name="connsiteY16" fmla="*/ 171450 h 533400"/>
              <a:gd name="connsiteX17" fmla="*/ 582099 w 802247"/>
              <a:gd name="connsiteY17" fmla="*/ 200025 h 533400"/>
              <a:gd name="connsiteX18" fmla="*/ 553524 w 802247"/>
              <a:gd name="connsiteY18" fmla="*/ 171450 h 533400"/>
              <a:gd name="connsiteX19" fmla="*/ 582099 w 802247"/>
              <a:gd name="connsiteY19" fmla="*/ 142875 h 533400"/>
              <a:gd name="connsiteX20" fmla="*/ 277299 w 802247"/>
              <a:gd name="connsiteY20" fmla="*/ 247650 h 533400"/>
              <a:gd name="connsiteX21" fmla="*/ 239199 w 802247"/>
              <a:gd name="connsiteY21" fmla="*/ 247650 h 533400"/>
              <a:gd name="connsiteX22" fmla="*/ 239199 w 802247"/>
              <a:gd name="connsiteY22" fmla="*/ 285750 h 533400"/>
              <a:gd name="connsiteX23" fmla="*/ 220149 w 802247"/>
              <a:gd name="connsiteY23" fmla="*/ 304800 h 533400"/>
              <a:gd name="connsiteX24" fmla="*/ 201099 w 802247"/>
              <a:gd name="connsiteY24" fmla="*/ 285750 h 533400"/>
              <a:gd name="connsiteX25" fmla="*/ 201099 w 802247"/>
              <a:gd name="connsiteY25" fmla="*/ 247650 h 533400"/>
              <a:gd name="connsiteX26" fmla="*/ 162999 w 802247"/>
              <a:gd name="connsiteY26" fmla="*/ 247650 h 533400"/>
              <a:gd name="connsiteX27" fmla="*/ 143949 w 802247"/>
              <a:gd name="connsiteY27" fmla="*/ 228600 h 533400"/>
              <a:gd name="connsiteX28" fmla="*/ 162999 w 802247"/>
              <a:gd name="connsiteY28" fmla="*/ 209550 h 533400"/>
              <a:gd name="connsiteX29" fmla="*/ 201099 w 802247"/>
              <a:gd name="connsiteY29" fmla="*/ 209550 h 533400"/>
              <a:gd name="connsiteX30" fmla="*/ 201099 w 802247"/>
              <a:gd name="connsiteY30" fmla="*/ 171450 h 533400"/>
              <a:gd name="connsiteX31" fmla="*/ 220149 w 802247"/>
              <a:gd name="connsiteY31" fmla="*/ 152400 h 533400"/>
              <a:gd name="connsiteX32" fmla="*/ 239199 w 802247"/>
              <a:gd name="connsiteY32" fmla="*/ 171450 h 533400"/>
              <a:gd name="connsiteX33" fmla="*/ 239199 w 802247"/>
              <a:gd name="connsiteY33" fmla="*/ 209550 h 533400"/>
              <a:gd name="connsiteX34" fmla="*/ 277299 w 802247"/>
              <a:gd name="connsiteY34" fmla="*/ 209550 h 533400"/>
              <a:gd name="connsiteX35" fmla="*/ 296349 w 802247"/>
              <a:gd name="connsiteY35" fmla="*/ 228600 h 533400"/>
              <a:gd name="connsiteX36" fmla="*/ 277299 w 802247"/>
              <a:gd name="connsiteY36" fmla="*/ 247650 h 533400"/>
              <a:gd name="connsiteX37" fmla="*/ 620199 w 802247"/>
              <a:gd name="connsiteY37" fmla="*/ 0 h 533400"/>
              <a:gd name="connsiteX38" fmla="*/ 401124 w 802247"/>
              <a:gd name="connsiteY38" fmla="*/ 57150 h 533400"/>
              <a:gd name="connsiteX39" fmla="*/ 182049 w 802247"/>
              <a:gd name="connsiteY39" fmla="*/ 0 h 533400"/>
              <a:gd name="connsiteX40" fmla="*/ 67749 w 802247"/>
              <a:gd name="connsiteY40" fmla="*/ 533400 h 533400"/>
              <a:gd name="connsiteX41" fmla="*/ 401124 w 802247"/>
              <a:gd name="connsiteY41" fmla="*/ 400050 h 533400"/>
              <a:gd name="connsiteX42" fmla="*/ 734499 w 802247"/>
              <a:gd name="connsiteY42" fmla="*/ 533400 h 533400"/>
              <a:gd name="connsiteX43" fmla="*/ 620199 w 802247"/>
              <a:gd name="connsiteY4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02247" h="533400">
                <a:moveTo>
                  <a:pt x="639249" y="257175"/>
                </a:moveTo>
                <a:cubicBezTo>
                  <a:pt x="623056" y="257175"/>
                  <a:pt x="610674" y="244793"/>
                  <a:pt x="610674" y="228600"/>
                </a:cubicBezTo>
                <a:cubicBezTo>
                  <a:pt x="610674" y="212408"/>
                  <a:pt x="623056" y="200025"/>
                  <a:pt x="639249" y="200025"/>
                </a:cubicBezTo>
                <a:cubicBezTo>
                  <a:pt x="655441" y="200025"/>
                  <a:pt x="667824" y="212408"/>
                  <a:pt x="667824" y="228600"/>
                </a:cubicBezTo>
                <a:cubicBezTo>
                  <a:pt x="667824" y="244793"/>
                  <a:pt x="655441" y="257175"/>
                  <a:pt x="639249" y="257175"/>
                </a:cubicBezTo>
                <a:close/>
                <a:moveTo>
                  <a:pt x="582099" y="314325"/>
                </a:moveTo>
                <a:cubicBezTo>
                  <a:pt x="565906" y="314325"/>
                  <a:pt x="553524" y="301943"/>
                  <a:pt x="553524" y="285750"/>
                </a:cubicBezTo>
                <a:cubicBezTo>
                  <a:pt x="553524" y="269558"/>
                  <a:pt x="565906" y="257175"/>
                  <a:pt x="582099" y="257175"/>
                </a:cubicBezTo>
                <a:cubicBezTo>
                  <a:pt x="598291" y="257175"/>
                  <a:pt x="610674" y="269558"/>
                  <a:pt x="610674" y="285750"/>
                </a:cubicBezTo>
                <a:cubicBezTo>
                  <a:pt x="610674" y="301943"/>
                  <a:pt x="598291" y="314325"/>
                  <a:pt x="582099" y="314325"/>
                </a:cubicBezTo>
                <a:close/>
                <a:moveTo>
                  <a:pt x="524949" y="257175"/>
                </a:moveTo>
                <a:cubicBezTo>
                  <a:pt x="508756" y="257175"/>
                  <a:pt x="496374" y="244793"/>
                  <a:pt x="496374" y="228600"/>
                </a:cubicBezTo>
                <a:cubicBezTo>
                  <a:pt x="496374" y="212408"/>
                  <a:pt x="508756" y="200025"/>
                  <a:pt x="524949" y="200025"/>
                </a:cubicBezTo>
                <a:cubicBezTo>
                  <a:pt x="541141" y="200025"/>
                  <a:pt x="553524" y="212408"/>
                  <a:pt x="553524" y="228600"/>
                </a:cubicBezTo>
                <a:cubicBezTo>
                  <a:pt x="553524" y="244793"/>
                  <a:pt x="541141" y="257175"/>
                  <a:pt x="524949" y="257175"/>
                </a:cubicBezTo>
                <a:close/>
                <a:moveTo>
                  <a:pt x="582099" y="142875"/>
                </a:moveTo>
                <a:cubicBezTo>
                  <a:pt x="598291" y="142875"/>
                  <a:pt x="610674" y="155258"/>
                  <a:pt x="610674" y="171450"/>
                </a:cubicBezTo>
                <a:cubicBezTo>
                  <a:pt x="610674" y="187643"/>
                  <a:pt x="598291" y="200025"/>
                  <a:pt x="582099" y="200025"/>
                </a:cubicBezTo>
                <a:cubicBezTo>
                  <a:pt x="565906" y="200025"/>
                  <a:pt x="553524" y="187643"/>
                  <a:pt x="553524" y="171450"/>
                </a:cubicBezTo>
                <a:cubicBezTo>
                  <a:pt x="553524" y="155258"/>
                  <a:pt x="565906" y="142875"/>
                  <a:pt x="582099" y="142875"/>
                </a:cubicBezTo>
                <a:close/>
                <a:moveTo>
                  <a:pt x="277299" y="247650"/>
                </a:moveTo>
                <a:lnTo>
                  <a:pt x="239199" y="247650"/>
                </a:lnTo>
                <a:lnTo>
                  <a:pt x="239199" y="285750"/>
                </a:lnTo>
                <a:cubicBezTo>
                  <a:pt x="239199" y="296228"/>
                  <a:pt x="230626" y="304800"/>
                  <a:pt x="220149" y="304800"/>
                </a:cubicBezTo>
                <a:cubicBezTo>
                  <a:pt x="209671" y="304800"/>
                  <a:pt x="201099" y="296228"/>
                  <a:pt x="201099" y="285750"/>
                </a:cubicBezTo>
                <a:lnTo>
                  <a:pt x="201099" y="247650"/>
                </a:lnTo>
                <a:lnTo>
                  <a:pt x="162999" y="247650"/>
                </a:lnTo>
                <a:cubicBezTo>
                  <a:pt x="152521" y="247650"/>
                  <a:pt x="143949" y="239077"/>
                  <a:pt x="143949" y="228600"/>
                </a:cubicBezTo>
                <a:cubicBezTo>
                  <a:pt x="143949" y="218123"/>
                  <a:pt x="152521" y="209550"/>
                  <a:pt x="162999" y="209550"/>
                </a:cubicBezTo>
                <a:lnTo>
                  <a:pt x="201099" y="209550"/>
                </a:lnTo>
                <a:lnTo>
                  <a:pt x="201099" y="171450"/>
                </a:lnTo>
                <a:cubicBezTo>
                  <a:pt x="201099" y="160973"/>
                  <a:pt x="209671" y="152400"/>
                  <a:pt x="220149" y="152400"/>
                </a:cubicBezTo>
                <a:cubicBezTo>
                  <a:pt x="230626" y="152400"/>
                  <a:pt x="239199" y="160973"/>
                  <a:pt x="239199" y="171450"/>
                </a:cubicBezTo>
                <a:lnTo>
                  <a:pt x="239199" y="209550"/>
                </a:lnTo>
                <a:lnTo>
                  <a:pt x="277299" y="209550"/>
                </a:lnTo>
                <a:cubicBezTo>
                  <a:pt x="287776" y="209550"/>
                  <a:pt x="296349" y="218123"/>
                  <a:pt x="296349" y="228600"/>
                </a:cubicBezTo>
                <a:cubicBezTo>
                  <a:pt x="296349" y="239077"/>
                  <a:pt x="287776" y="247650"/>
                  <a:pt x="277299" y="247650"/>
                </a:cubicBezTo>
                <a:close/>
                <a:moveTo>
                  <a:pt x="620199" y="0"/>
                </a:moveTo>
                <a:cubicBezTo>
                  <a:pt x="507804" y="0"/>
                  <a:pt x="564954" y="57150"/>
                  <a:pt x="401124" y="57150"/>
                </a:cubicBezTo>
                <a:cubicBezTo>
                  <a:pt x="237294" y="57150"/>
                  <a:pt x="294444" y="0"/>
                  <a:pt x="182049" y="0"/>
                </a:cubicBezTo>
                <a:cubicBezTo>
                  <a:pt x="62034" y="0"/>
                  <a:pt x="-90366" y="533400"/>
                  <a:pt x="67749" y="533400"/>
                </a:cubicBezTo>
                <a:cubicBezTo>
                  <a:pt x="213481" y="533400"/>
                  <a:pt x="158236" y="400050"/>
                  <a:pt x="401124" y="400050"/>
                </a:cubicBezTo>
                <a:cubicBezTo>
                  <a:pt x="644011" y="400050"/>
                  <a:pt x="588766" y="533400"/>
                  <a:pt x="734499" y="533400"/>
                </a:cubicBezTo>
                <a:cubicBezTo>
                  <a:pt x="892614" y="533400"/>
                  <a:pt x="740214" y="0"/>
                  <a:pt x="620199" y="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chemeClr val="bg1"/>
              </a:gs>
            </a:gsLst>
            <a:lin ang="135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A88748C-00EA-499A-B9B9-00FEFB603114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8A1A8BA-DD74-4E6C-8C04-7622CA8C6D9D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Graphic 30" descr="Game controller with solid fill">
              <a:extLst>
                <a:ext uri="{FF2B5EF4-FFF2-40B4-BE49-F238E27FC236}">
                  <a16:creationId xmlns:a16="http://schemas.microsoft.com/office/drawing/2014/main" id="{45AD9A1D-381D-4645-98B9-19F0131C863F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519244-28D3-48D2-AE52-389B8AF7DC44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7293694-3C96-4570-AA04-FAAF8DEC0446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51821D9-F15A-4514-8A6B-60256451FB3D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946B16-F017-4B26-B624-144CD6D5A824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C7DCEC-64E7-4AA5-B203-0E15E66DC7C1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</p:spTree>
    <p:extLst>
      <p:ext uri="{BB962C8B-B14F-4D97-AF65-F5344CB8AC3E}">
        <p14:creationId xmlns:p14="http://schemas.microsoft.com/office/powerpoint/2010/main" val="34853274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D899A5-90A6-426B-A594-1D64C731A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DF88817-A6E8-4889-8745-C767349997E2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 sz="270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9E0EA01-51F4-442A-A147-EE17133DF95B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E9988863-6FC3-4F86-BD72-36E82E3E42FE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3" name="Graphic 30" descr="Game controller with solid fill">
              <a:extLst>
                <a:ext uri="{FF2B5EF4-FFF2-40B4-BE49-F238E27FC236}">
                  <a16:creationId xmlns:a16="http://schemas.microsoft.com/office/drawing/2014/main" id="{FEF2523C-E7F4-4C05-90B6-5BD0424CBC85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F07A7B9-2EF6-4BEA-AB63-ADCB5250AAB2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BE85A6E-58F1-419A-A626-A41658A61735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5DAC6D6B-3C66-43B4-9D1F-0180D3841D4B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9BF57D0-8C28-4F29-B2E4-B355C0C591A7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61B8720-28EF-4F17-AFC7-D53F58F0BEE9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45B24825-C32D-4F97-A593-796C24028094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Graphic 30" descr="Game controller with solid fill">
              <a:extLst>
                <a:ext uri="{FF2B5EF4-FFF2-40B4-BE49-F238E27FC236}">
                  <a16:creationId xmlns:a16="http://schemas.microsoft.com/office/drawing/2014/main" id="{00C796E4-74AA-4E0C-99EE-A994BE6CAFBB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CABD511-EE6F-4049-9667-5E130D377587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A8D4C9F-F56C-4384-8645-5DD6D8575EFD}"/>
              </a:ext>
            </a:extLst>
          </p:cNvPr>
          <p:cNvSpPr txBox="1"/>
          <p:nvPr/>
        </p:nvSpPr>
        <p:spPr>
          <a:xfrm>
            <a:off x="3828287" y="3812881"/>
            <a:ext cx="1063143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>
                <a:gradFill>
                  <a:gsLst>
                    <a:gs pos="0">
                      <a:srgbClr val="0FD5A1"/>
                    </a:gs>
                    <a:gs pos="100000">
                      <a:schemeClr val="bg1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Infographic</a:t>
            </a:r>
            <a:endParaRPr lang="en-ID" sz="13800">
              <a:gradFill>
                <a:gsLst>
                  <a:gs pos="0">
                    <a:srgbClr val="0FD5A1"/>
                  </a:gs>
                  <a:gs pos="100000">
                    <a:schemeClr val="bg1"/>
                  </a:gs>
                </a:gsLst>
                <a:lin ang="13500000" scaled="1"/>
              </a:gra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EC4801-EB70-4A7E-94FC-59C5AA0E7C88}"/>
              </a:ext>
            </a:extLst>
          </p:cNvPr>
          <p:cNvSpPr txBox="1"/>
          <p:nvPr/>
        </p:nvSpPr>
        <p:spPr>
          <a:xfrm>
            <a:off x="6001386" y="6028872"/>
            <a:ext cx="6285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28" name="Graphic 30" descr="Game controller with solid fill">
            <a:extLst>
              <a:ext uri="{FF2B5EF4-FFF2-40B4-BE49-F238E27FC236}">
                <a16:creationId xmlns:a16="http://schemas.microsoft.com/office/drawing/2014/main" id="{80893790-E9B5-45E6-8BD3-565582551C88}"/>
              </a:ext>
            </a:extLst>
          </p:cNvPr>
          <p:cNvSpPr/>
          <p:nvPr/>
        </p:nvSpPr>
        <p:spPr>
          <a:xfrm>
            <a:off x="8554098" y="3028449"/>
            <a:ext cx="1179804" cy="784432"/>
          </a:xfrm>
          <a:custGeom>
            <a:avLst/>
            <a:gdLst>
              <a:gd name="connsiteX0" fmla="*/ 639249 w 802247"/>
              <a:gd name="connsiteY0" fmla="*/ 257175 h 533400"/>
              <a:gd name="connsiteX1" fmla="*/ 610674 w 802247"/>
              <a:gd name="connsiteY1" fmla="*/ 228600 h 533400"/>
              <a:gd name="connsiteX2" fmla="*/ 639249 w 802247"/>
              <a:gd name="connsiteY2" fmla="*/ 200025 h 533400"/>
              <a:gd name="connsiteX3" fmla="*/ 667824 w 802247"/>
              <a:gd name="connsiteY3" fmla="*/ 228600 h 533400"/>
              <a:gd name="connsiteX4" fmla="*/ 639249 w 802247"/>
              <a:gd name="connsiteY4" fmla="*/ 257175 h 533400"/>
              <a:gd name="connsiteX5" fmla="*/ 582099 w 802247"/>
              <a:gd name="connsiteY5" fmla="*/ 314325 h 533400"/>
              <a:gd name="connsiteX6" fmla="*/ 553524 w 802247"/>
              <a:gd name="connsiteY6" fmla="*/ 285750 h 533400"/>
              <a:gd name="connsiteX7" fmla="*/ 582099 w 802247"/>
              <a:gd name="connsiteY7" fmla="*/ 257175 h 533400"/>
              <a:gd name="connsiteX8" fmla="*/ 610674 w 802247"/>
              <a:gd name="connsiteY8" fmla="*/ 285750 h 533400"/>
              <a:gd name="connsiteX9" fmla="*/ 582099 w 802247"/>
              <a:gd name="connsiteY9" fmla="*/ 314325 h 533400"/>
              <a:gd name="connsiteX10" fmla="*/ 524949 w 802247"/>
              <a:gd name="connsiteY10" fmla="*/ 257175 h 533400"/>
              <a:gd name="connsiteX11" fmla="*/ 496374 w 802247"/>
              <a:gd name="connsiteY11" fmla="*/ 228600 h 533400"/>
              <a:gd name="connsiteX12" fmla="*/ 524949 w 802247"/>
              <a:gd name="connsiteY12" fmla="*/ 200025 h 533400"/>
              <a:gd name="connsiteX13" fmla="*/ 553524 w 802247"/>
              <a:gd name="connsiteY13" fmla="*/ 228600 h 533400"/>
              <a:gd name="connsiteX14" fmla="*/ 524949 w 802247"/>
              <a:gd name="connsiteY14" fmla="*/ 257175 h 533400"/>
              <a:gd name="connsiteX15" fmla="*/ 582099 w 802247"/>
              <a:gd name="connsiteY15" fmla="*/ 142875 h 533400"/>
              <a:gd name="connsiteX16" fmla="*/ 610674 w 802247"/>
              <a:gd name="connsiteY16" fmla="*/ 171450 h 533400"/>
              <a:gd name="connsiteX17" fmla="*/ 582099 w 802247"/>
              <a:gd name="connsiteY17" fmla="*/ 200025 h 533400"/>
              <a:gd name="connsiteX18" fmla="*/ 553524 w 802247"/>
              <a:gd name="connsiteY18" fmla="*/ 171450 h 533400"/>
              <a:gd name="connsiteX19" fmla="*/ 582099 w 802247"/>
              <a:gd name="connsiteY19" fmla="*/ 142875 h 533400"/>
              <a:gd name="connsiteX20" fmla="*/ 277299 w 802247"/>
              <a:gd name="connsiteY20" fmla="*/ 247650 h 533400"/>
              <a:gd name="connsiteX21" fmla="*/ 239199 w 802247"/>
              <a:gd name="connsiteY21" fmla="*/ 247650 h 533400"/>
              <a:gd name="connsiteX22" fmla="*/ 239199 w 802247"/>
              <a:gd name="connsiteY22" fmla="*/ 285750 h 533400"/>
              <a:gd name="connsiteX23" fmla="*/ 220149 w 802247"/>
              <a:gd name="connsiteY23" fmla="*/ 304800 h 533400"/>
              <a:gd name="connsiteX24" fmla="*/ 201099 w 802247"/>
              <a:gd name="connsiteY24" fmla="*/ 285750 h 533400"/>
              <a:gd name="connsiteX25" fmla="*/ 201099 w 802247"/>
              <a:gd name="connsiteY25" fmla="*/ 247650 h 533400"/>
              <a:gd name="connsiteX26" fmla="*/ 162999 w 802247"/>
              <a:gd name="connsiteY26" fmla="*/ 247650 h 533400"/>
              <a:gd name="connsiteX27" fmla="*/ 143949 w 802247"/>
              <a:gd name="connsiteY27" fmla="*/ 228600 h 533400"/>
              <a:gd name="connsiteX28" fmla="*/ 162999 w 802247"/>
              <a:gd name="connsiteY28" fmla="*/ 209550 h 533400"/>
              <a:gd name="connsiteX29" fmla="*/ 201099 w 802247"/>
              <a:gd name="connsiteY29" fmla="*/ 209550 h 533400"/>
              <a:gd name="connsiteX30" fmla="*/ 201099 w 802247"/>
              <a:gd name="connsiteY30" fmla="*/ 171450 h 533400"/>
              <a:gd name="connsiteX31" fmla="*/ 220149 w 802247"/>
              <a:gd name="connsiteY31" fmla="*/ 152400 h 533400"/>
              <a:gd name="connsiteX32" fmla="*/ 239199 w 802247"/>
              <a:gd name="connsiteY32" fmla="*/ 171450 h 533400"/>
              <a:gd name="connsiteX33" fmla="*/ 239199 w 802247"/>
              <a:gd name="connsiteY33" fmla="*/ 209550 h 533400"/>
              <a:gd name="connsiteX34" fmla="*/ 277299 w 802247"/>
              <a:gd name="connsiteY34" fmla="*/ 209550 h 533400"/>
              <a:gd name="connsiteX35" fmla="*/ 296349 w 802247"/>
              <a:gd name="connsiteY35" fmla="*/ 228600 h 533400"/>
              <a:gd name="connsiteX36" fmla="*/ 277299 w 802247"/>
              <a:gd name="connsiteY36" fmla="*/ 247650 h 533400"/>
              <a:gd name="connsiteX37" fmla="*/ 620199 w 802247"/>
              <a:gd name="connsiteY37" fmla="*/ 0 h 533400"/>
              <a:gd name="connsiteX38" fmla="*/ 401124 w 802247"/>
              <a:gd name="connsiteY38" fmla="*/ 57150 h 533400"/>
              <a:gd name="connsiteX39" fmla="*/ 182049 w 802247"/>
              <a:gd name="connsiteY39" fmla="*/ 0 h 533400"/>
              <a:gd name="connsiteX40" fmla="*/ 67749 w 802247"/>
              <a:gd name="connsiteY40" fmla="*/ 533400 h 533400"/>
              <a:gd name="connsiteX41" fmla="*/ 401124 w 802247"/>
              <a:gd name="connsiteY41" fmla="*/ 400050 h 533400"/>
              <a:gd name="connsiteX42" fmla="*/ 734499 w 802247"/>
              <a:gd name="connsiteY42" fmla="*/ 533400 h 533400"/>
              <a:gd name="connsiteX43" fmla="*/ 620199 w 802247"/>
              <a:gd name="connsiteY4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02247" h="533400">
                <a:moveTo>
                  <a:pt x="639249" y="257175"/>
                </a:moveTo>
                <a:cubicBezTo>
                  <a:pt x="623056" y="257175"/>
                  <a:pt x="610674" y="244793"/>
                  <a:pt x="610674" y="228600"/>
                </a:cubicBezTo>
                <a:cubicBezTo>
                  <a:pt x="610674" y="212408"/>
                  <a:pt x="623056" y="200025"/>
                  <a:pt x="639249" y="200025"/>
                </a:cubicBezTo>
                <a:cubicBezTo>
                  <a:pt x="655441" y="200025"/>
                  <a:pt x="667824" y="212408"/>
                  <a:pt x="667824" y="228600"/>
                </a:cubicBezTo>
                <a:cubicBezTo>
                  <a:pt x="667824" y="244793"/>
                  <a:pt x="655441" y="257175"/>
                  <a:pt x="639249" y="257175"/>
                </a:cubicBezTo>
                <a:close/>
                <a:moveTo>
                  <a:pt x="582099" y="314325"/>
                </a:moveTo>
                <a:cubicBezTo>
                  <a:pt x="565906" y="314325"/>
                  <a:pt x="553524" y="301943"/>
                  <a:pt x="553524" y="285750"/>
                </a:cubicBezTo>
                <a:cubicBezTo>
                  <a:pt x="553524" y="269558"/>
                  <a:pt x="565906" y="257175"/>
                  <a:pt x="582099" y="257175"/>
                </a:cubicBezTo>
                <a:cubicBezTo>
                  <a:pt x="598291" y="257175"/>
                  <a:pt x="610674" y="269558"/>
                  <a:pt x="610674" y="285750"/>
                </a:cubicBezTo>
                <a:cubicBezTo>
                  <a:pt x="610674" y="301943"/>
                  <a:pt x="598291" y="314325"/>
                  <a:pt x="582099" y="314325"/>
                </a:cubicBezTo>
                <a:close/>
                <a:moveTo>
                  <a:pt x="524949" y="257175"/>
                </a:moveTo>
                <a:cubicBezTo>
                  <a:pt x="508756" y="257175"/>
                  <a:pt x="496374" y="244793"/>
                  <a:pt x="496374" y="228600"/>
                </a:cubicBezTo>
                <a:cubicBezTo>
                  <a:pt x="496374" y="212408"/>
                  <a:pt x="508756" y="200025"/>
                  <a:pt x="524949" y="200025"/>
                </a:cubicBezTo>
                <a:cubicBezTo>
                  <a:pt x="541141" y="200025"/>
                  <a:pt x="553524" y="212408"/>
                  <a:pt x="553524" y="228600"/>
                </a:cubicBezTo>
                <a:cubicBezTo>
                  <a:pt x="553524" y="244793"/>
                  <a:pt x="541141" y="257175"/>
                  <a:pt x="524949" y="257175"/>
                </a:cubicBezTo>
                <a:close/>
                <a:moveTo>
                  <a:pt x="582099" y="142875"/>
                </a:moveTo>
                <a:cubicBezTo>
                  <a:pt x="598291" y="142875"/>
                  <a:pt x="610674" y="155258"/>
                  <a:pt x="610674" y="171450"/>
                </a:cubicBezTo>
                <a:cubicBezTo>
                  <a:pt x="610674" y="187643"/>
                  <a:pt x="598291" y="200025"/>
                  <a:pt x="582099" y="200025"/>
                </a:cubicBezTo>
                <a:cubicBezTo>
                  <a:pt x="565906" y="200025"/>
                  <a:pt x="553524" y="187643"/>
                  <a:pt x="553524" y="171450"/>
                </a:cubicBezTo>
                <a:cubicBezTo>
                  <a:pt x="553524" y="155258"/>
                  <a:pt x="565906" y="142875"/>
                  <a:pt x="582099" y="142875"/>
                </a:cubicBezTo>
                <a:close/>
                <a:moveTo>
                  <a:pt x="277299" y="247650"/>
                </a:moveTo>
                <a:lnTo>
                  <a:pt x="239199" y="247650"/>
                </a:lnTo>
                <a:lnTo>
                  <a:pt x="239199" y="285750"/>
                </a:lnTo>
                <a:cubicBezTo>
                  <a:pt x="239199" y="296228"/>
                  <a:pt x="230626" y="304800"/>
                  <a:pt x="220149" y="304800"/>
                </a:cubicBezTo>
                <a:cubicBezTo>
                  <a:pt x="209671" y="304800"/>
                  <a:pt x="201099" y="296228"/>
                  <a:pt x="201099" y="285750"/>
                </a:cubicBezTo>
                <a:lnTo>
                  <a:pt x="201099" y="247650"/>
                </a:lnTo>
                <a:lnTo>
                  <a:pt x="162999" y="247650"/>
                </a:lnTo>
                <a:cubicBezTo>
                  <a:pt x="152521" y="247650"/>
                  <a:pt x="143949" y="239077"/>
                  <a:pt x="143949" y="228600"/>
                </a:cubicBezTo>
                <a:cubicBezTo>
                  <a:pt x="143949" y="218123"/>
                  <a:pt x="152521" y="209550"/>
                  <a:pt x="162999" y="209550"/>
                </a:cubicBezTo>
                <a:lnTo>
                  <a:pt x="201099" y="209550"/>
                </a:lnTo>
                <a:lnTo>
                  <a:pt x="201099" y="171450"/>
                </a:lnTo>
                <a:cubicBezTo>
                  <a:pt x="201099" y="160973"/>
                  <a:pt x="209671" y="152400"/>
                  <a:pt x="220149" y="152400"/>
                </a:cubicBezTo>
                <a:cubicBezTo>
                  <a:pt x="230626" y="152400"/>
                  <a:pt x="239199" y="160973"/>
                  <a:pt x="239199" y="171450"/>
                </a:cubicBezTo>
                <a:lnTo>
                  <a:pt x="239199" y="209550"/>
                </a:lnTo>
                <a:lnTo>
                  <a:pt x="277299" y="209550"/>
                </a:lnTo>
                <a:cubicBezTo>
                  <a:pt x="287776" y="209550"/>
                  <a:pt x="296349" y="218123"/>
                  <a:pt x="296349" y="228600"/>
                </a:cubicBezTo>
                <a:cubicBezTo>
                  <a:pt x="296349" y="239077"/>
                  <a:pt x="287776" y="247650"/>
                  <a:pt x="277299" y="247650"/>
                </a:cubicBezTo>
                <a:close/>
                <a:moveTo>
                  <a:pt x="620199" y="0"/>
                </a:moveTo>
                <a:cubicBezTo>
                  <a:pt x="507804" y="0"/>
                  <a:pt x="564954" y="57150"/>
                  <a:pt x="401124" y="57150"/>
                </a:cubicBezTo>
                <a:cubicBezTo>
                  <a:pt x="237294" y="57150"/>
                  <a:pt x="294444" y="0"/>
                  <a:pt x="182049" y="0"/>
                </a:cubicBezTo>
                <a:cubicBezTo>
                  <a:pt x="62034" y="0"/>
                  <a:pt x="-90366" y="533400"/>
                  <a:pt x="67749" y="533400"/>
                </a:cubicBezTo>
                <a:cubicBezTo>
                  <a:pt x="213481" y="533400"/>
                  <a:pt x="158236" y="400050"/>
                  <a:pt x="401124" y="400050"/>
                </a:cubicBezTo>
                <a:cubicBezTo>
                  <a:pt x="644011" y="400050"/>
                  <a:pt x="588766" y="533400"/>
                  <a:pt x="734499" y="533400"/>
                </a:cubicBezTo>
                <a:cubicBezTo>
                  <a:pt x="892614" y="533400"/>
                  <a:pt x="740214" y="0"/>
                  <a:pt x="620199" y="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chemeClr val="bg1"/>
              </a:gs>
            </a:gsLst>
            <a:lin ang="135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02637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812">
            <a:extLst>
              <a:ext uri="{FF2B5EF4-FFF2-40B4-BE49-F238E27FC236}">
                <a16:creationId xmlns:a16="http://schemas.microsoft.com/office/drawing/2014/main" id="{94E61718-D2E7-4703-BC65-135194B84423}"/>
              </a:ext>
            </a:extLst>
          </p:cNvPr>
          <p:cNvSpPr/>
          <p:nvPr/>
        </p:nvSpPr>
        <p:spPr>
          <a:xfrm>
            <a:off x="2253176" y="3616576"/>
            <a:ext cx="2936785" cy="31022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21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721" y="0"/>
                </a:ln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2000" b="1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Shape 5813">
            <a:extLst>
              <a:ext uri="{FF2B5EF4-FFF2-40B4-BE49-F238E27FC236}">
                <a16:creationId xmlns:a16="http://schemas.microsoft.com/office/drawing/2014/main" id="{1E192C53-9F7C-454A-B022-B1B095224381}"/>
              </a:ext>
            </a:extLst>
          </p:cNvPr>
          <p:cNvSpPr/>
          <p:nvPr/>
        </p:nvSpPr>
        <p:spPr>
          <a:xfrm>
            <a:off x="3732337" y="3640293"/>
            <a:ext cx="1457626" cy="307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3600"/>
          </a:p>
        </p:txBody>
      </p:sp>
      <p:sp>
        <p:nvSpPr>
          <p:cNvPr id="6" name="Shape 5812">
            <a:extLst>
              <a:ext uri="{FF2B5EF4-FFF2-40B4-BE49-F238E27FC236}">
                <a16:creationId xmlns:a16="http://schemas.microsoft.com/office/drawing/2014/main" id="{E5112610-D6B5-4A36-8AB9-51A6FDC00456}"/>
              </a:ext>
            </a:extLst>
          </p:cNvPr>
          <p:cNvSpPr/>
          <p:nvPr/>
        </p:nvSpPr>
        <p:spPr>
          <a:xfrm>
            <a:off x="4422149" y="5102506"/>
            <a:ext cx="2936785" cy="1616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21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721" y="0"/>
                </a:ln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2000" b="1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" name="Shape 5813">
            <a:extLst>
              <a:ext uri="{FF2B5EF4-FFF2-40B4-BE49-F238E27FC236}">
                <a16:creationId xmlns:a16="http://schemas.microsoft.com/office/drawing/2014/main" id="{E545D849-288F-4385-94C9-F2BCB01169B9}"/>
              </a:ext>
            </a:extLst>
          </p:cNvPr>
          <p:cNvSpPr/>
          <p:nvPr/>
        </p:nvSpPr>
        <p:spPr>
          <a:xfrm>
            <a:off x="5901310" y="5114863"/>
            <a:ext cx="1457626" cy="1603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3600"/>
          </a:p>
        </p:txBody>
      </p:sp>
      <p:sp>
        <p:nvSpPr>
          <p:cNvPr id="9" name="Shape 5812">
            <a:extLst>
              <a:ext uri="{FF2B5EF4-FFF2-40B4-BE49-F238E27FC236}">
                <a16:creationId xmlns:a16="http://schemas.microsoft.com/office/drawing/2014/main" id="{FD92283A-31DA-4E1C-9895-EF3EE9BC9E82}"/>
              </a:ext>
            </a:extLst>
          </p:cNvPr>
          <p:cNvSpPr/>
          <p:nvPr/>
        </p:nvSpPr>
        <p:spPr>
          <a:xfrm>
            <a:off x="6591120" y="4501811"/>
            <a:ext cx="2936785" cy="2217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21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721" y="0"/>
                </a:ln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2000" b="1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0" name="Shape 5813">
            <a:extLst>
              <a:ext uri="{FF2B5EF4-FFF2-40B4-BE49-F238E27FC236}">
                <a16:creationId xmlns:a16="http://schemas.microsoft.com/office/drawing/2014/main" id="{2A52DC1F-6639-416C-8274-ABF89304F706}"/>
              </a:ext>
            </a:extLst>
          </p:cNvPr>
          <p:cNvSpPr/>
          <p:nvPr/>
        </p:nvSpPr>
        <p:spPr>
          <a:xfrm>
            <a:off x="8070281" y="4518760"/>
            <a:ext cx="1457626" cy="22000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3600"/>
          </a:p>
        </p:txBody>
      </p:sp>
      <p:sp>
        <p:nvSpPr>
          <p:cNvPr id="12" name="Shape 5812">
            <a:extLst>
              <a:ext uri="{FF2B5EF4-FFF2-40B4-BE49-F238E27FC236}">
                <a16:creationId xmlns:a16="http://schemas.microsoft.com/office/drawing/2014/main" id="{F5517C3C-33F4-483E-B578-B4AFF7EF861F}"/>
              </a:ext>
            </a:extLst>
          </p:cNvPr>
          <p:cNvSpPr/>
          <p:nvPr/>
        </p:nvSpPr>
        <p:spPr>
          <a:xfrm>
            <a:off x="8760093" y="5661049"/>
            <a:ext cx="2936785" cy="10577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21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721" y="0"/>
                </a:ln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2000" b="1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3" name="Shape 5813">
            <a:extLst>
              <a:ext uri="{FF2B5EF4-FFF2-40B4-BE49-F238E27FC236}">
                <a16:creationId xmlns:a16="http://schemas.microsoft.com/office/drawing/2014/main" id="{5AC8E722-ABF6-45D5-96D7-202038C6DEF2}"/>
              </a:ext>
            </a:extLst>
          </p:cNvPr>
          <p:cNvSpPr/>
          <p:nvPr/>
        </p:nvSpPr>
        <p:spPr>
          <a:xfrm>
            <a:off x="10239254" y="5669136"/>
            <a:ext cx="1457626" cy="1049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3600"/>
          </a:p>
        </p:txBody>
      </p:sp>
      <p:sp>
        <p:nvSpPr>
          <p:cNvPr id="15" name="Shape 5812">
            <a:extLst>
              <a:ext uri="{FF2B5EF4-FFF2-40B4-BE49-F238E27FC236}">
                <a16:creationId xmlns:a16="http://schemas.microsoft.com/office/drawing/2014/main" id="{3E9411F4-E7EC-4C70-BA9F-720529327C1E}"/>
              </a:ext>
            </a:extLst>
          </p:cNvPr>
          <p:cNvSpPr/>
          <p:nvPr/>
        </p:nvSpPr>
        <p:spPr>
          <a:xfrm>
            <a:off x="10929065" y="3911654"/>
            <a:ext cx="2936785" cy="2807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21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721" y="0"/>
                </a:ln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2000" b="1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6" name="Shape 5813">
            <a:extLst>
              <a:ext uri="{FF2B5EF4-FFF2-40B4-BE49-F238E27FC236}">
                <a16:creationId xmlns:a16="http://schemas.microsoft.com/office/drawing/2014/main" id="{9FFE7066-5511-4E9A-9251-5A5FB93EF527}"/>
              </a:ext>
            </a:extLst>
          </p:cNvPr>
          <p:cNvSpPr/>
          <p:nvPr/>
        </p:nvSpPr>
        <p:spPr>
          <a:xfrm>
            <a:off x="12408226" y="3933115"/>
            <a:ext cx="1457626" cy="2785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3600"/>
          </a:p>
        </p:txBody>
      </p:sp>
      <p:sp>
        <p:nvSpPr>
          <p:cNvPr id="18" name="Shape 5812">
            <a:extLst>
              <a:ext uri="{FF2B5EF4-FFF2-40B4-BE49-F238E27FC236}">
                <a16:creationId xmlns:a16="http://schemas.microsoft.com/office/drawing/2014/main" id="{D7EA9356-7982-45A8-B0E5-E0D636C80CEE}"/>
              </a:ext>
            </a:extLst>
          </p:cNvPr>
          <p:cNvSpPr/>
          <p:nvPr/>
        </p:nvSpPr>
        <p:spPr>
          <a:xfrm>
            <a:off x="13098036" y="4248885"/>
            <a:ext cx="2936785" cy="2469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21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721" y="0"/>
                </a:ln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2000" b="1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9" name="Shape 5813">
            <a:extLst>
              <a:ext uri="{FF2B5EF4-FFF2-40B4-BE49-F238E27FC236}">
                <a16:creationId xmlns:a16="http://schemas.microsoft.com/office/drawing/2014/main" id="{35ABBF67-3590-44F2-B441-4210E26133B9}"/>
              </a:ext>
            </a:extLst>
          </p:cNvPr>
          <p:cNvSpPr/>
          <p:nvPr/>
        </p:nvSpPr>
        <p:spPr>
          <a:xfrm>
            <a:off x="14577197" y="4267768"/>
            <a:ext cx="1457626" cy="2451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 w="12700" cap="flat">
            <a:noFill/>
            <a:miter lim="400000"/>
          </a:ln>
          <a:effectLst>
            <a:outerShdw blurRad="50800" dist="50800" dir="5400000" rotWithShape="0">
              <a:srgbClr val="000000">
                <a:alpha val="0"/>
              </a:srgbClr>
            </a:outerShdw>
          </a:effectLst>
        </p:spPr>
        <p:txBody>
          <a:bodyPr wrap="square" lIns="68579" tIns="68579" rIns="68579" bIns="68579" numCol="1" anchor="t">
            <a:noAutofit/>
          </a:bodyPr>
          <a:lstStyle/>
          <a:p>
            <a:pPr>
              <a:defRPr sz="2400">
                <a:solidFill>
                  <a:srgbClr val="A6A6A6"/>
                </a:solidFill>
              </a:defRPr>
            </a:pPr>
            <a:endParaRPr sz="36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C92902-0362-4935-A722-99BBB8480CB0}"/>
              </a:ext>
            </a:extLst>
          </p:cNvPr>
          <p:cNvGrpSpPr/>
          <p:nvPr/>
        </p:nvGrpSpPr>
        <p:grpSpPr>
          <a:xfrm>
            <a:off x="3049781" y="2848900"/>
            <a:ext cx="1343573" cy="600602"/>
            <a:chOff x="2497017" y="1347623"/>
            <a:chExt cx="675845" cy="548554"/>
          </a:xfrm>
          <a:gradFill flip="none" rotWithShape="1">
            <a:gsLst>
              <a:gs pos="0">
                <a:srgbClr val="0FD5A1"/>
              </a:gs>
              <a:gs pos="100000">
                <a:srgbClr val="00B0F0"/>
              </a:gs>
            </a:gsLst>
            <a:lin ang="5400000" scaled="1"/>
            <a:tileRect/>
          </a:gra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5D261F6-E9FC-481D-913D-C2BCFF7E2728}"/>
                </a:ext>
              </a:extLst>
            </p:cNvPr>
            <p:cNvSpPr/>
            <p:nvPr/>
          </p:nvSpPr>
          <p:spPr>
            <a:xfrm>
              <a:off x="2497017" y="1347623"/>
              <a:ext cx="675845" cy="413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Poppins SemiBold" panose="00000700000000000000" pitchFamily="2" charset="0"/>
                  <a:ea typeface="Open Sans" pitchFamily="2" charset="0"/>
                  <a:cs typeface="Poppins SemiBold" panose="00000700000000000000" pitchFamily="2" charset="0"/>
                </a:rPr>
                <a:t>82%</a:t>
              </a:r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437DE87E-454E-4B0A-99AB-138DBFB41A94}"/>
                </a:ext>
              </a:extLst>
            </p:cNvPr>
            <p:cNvSpPr/>
            <p:nvPr/>
          </p:nvSpPr>
          <p:spPr>
            <a:xfrm rot="10800000">
              <a:off x="2703797" y="1758027"/>
              <a:ext cx="262286" cy="1381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C06E1C8-E077-4E3B-BEB5-005717C39D79}"/>
              </a:ext>
            </a:extLst>
          </p:cNvPr>
          <p:cNvGrpSpPr/>
          <p:nvPr/>
        </p:nvGrpSpPr>
        <p:grpSpPr>
          <a:xfrm>
            <a:off x="5179754" y="4267768"/>
            <a:ext cx="1343573" cy="600602"/>
            <a:chOff x="2497017" y="1347623"/>
            <a:chExt cx="675845" cy="548554"/>
          </a:xfrm>
          <a:gradFill flip="none" rotWithShape="1">
            <a:gsLst>
              <a:gs pos="0">
                <a:srgbClr val="0FD5A1"/>
              </a:gs>
              <a:gs pos="100000">
                <a:srgbClr val="00B0F0"/>
              </a:gs>
            </a:gsLst>
            <a:lin ang="5400000" scaled="1"/>
            <a:tileRect/>
          </a:gradFill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4AB0B2-7048-4BB7-A6AF-7DAAAA503A1F}"/>
                </a:ext>
              </a:extLst>
            </p:cNvPr>
            <p:cNvSpPr/>
            <p:nvPr/>
          </p:nvSpPr>
          <p:spPr>
            <a:xfrm>
              <a:off x="2497017" y="1347623"/>
              <a:ext cx="675845" cy="413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Poppins SemiBold" panose="00000700000000000000" pitchFamily="2" charset="0"/>
                  <a:ea typeface="Open Sans" pitchFamily="2" charset="0"/>
                  <a:cs typeface="Poppins SemiBold" panose="00000700000000000000" pitchFamily="2" charset="0"/>
                </a:rPr>
                <a:t>46%</a:t>
              </a:r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0B3E5604-6ABF-4AB7-954B-9D0CD8982ED8}"/>
                </a:ext>
              </a:extLst>
            </p:cNvPr>
            <p:cNvSpPr/>
            <p:nvPr/>
          </p:nvSpPr>
          <p:spPr>
            <a:xfrm rot="10800000">
              <a:off x="2703797" y="1758027"/>
              <a:ext cx="262286" cy="1381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A2B6E6A-CAC5-4B56-AA3C-CB49378B8B5B}"/>
              </a:ext>
            </a:extLst>
          </p:cNvPr>
          <p:cNvGrpSpPr/>
          <p:nvPr/>
        </p:nvGrpSpPr>
        <p:grpSpPr>
          <a:xfrm>
            <a:off x="7387726" y="3667165"/>
            <a:ext cx="1343573" cy="600602"/>
            <a:chOff x="2497017" y="1347623"/>
            <a:chExt cx="675845" cy="548554"/>
          </a:xfrm>
          <a:gradFill flip="none" rotWithShape="1">
            <a:gsLst>
              <a:gs pos="0">
                <a:srgbClr val="0FD5A1"/>
              </a:gs>
              <a:gs pos="100000">
                <a:srgbClr val="00B0F0"/>
              </a:gs>
            </a:gsLst>
            <a:lin ang="5400000" scaled="1"/>
            <a:tileRect/>
          </a:gra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C006A89-C050-48D6-9386-0C0D37CFA8BE}"/>
                </a:ext>
              </a:extLst>
            </p:cNvPr>
            <p:cNvSpPr/>
            <p:nvPr/>
          </p:nvSpPr>
          <p:spPr>
            <a:xfrm>
              <a:off x="2497017" y="1347623"/>
              <a:ext cx="675845" cy="413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Poppins SemiBold" panose="00000700000000000000" pitchFamily="2" charset="0"/>
                  <a:ea typeface="Open Sans" pitchFamily="2" charset="0"/>
                  <a:cs typeface="Poppins SemiBold" panose="00000700000000000000" pitchFamily="2" charset="0"/>
                </a:rPr>
                <a:t>70%</a:t>
              </a:r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483C36AF-CB51-4FD8-83A6-3CB921A3035F}"/>
                </a:ext>
              </a:extLst>
            </p:cNvPr>
            <p:cNvSpPr/>
            <p:nvPr/>
          </p:nvSpPr>
          <p:spPr>
            <a:xfrm rot="10800000">
              <a:off x="2703797" y="1758027"/>
              <a:ext cx="262286" cy="1381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35AE65A-F643-441A-88C9-5A8ED88E3F9F}"/>
              </a:ext>
            </a:extLst>
          </p:cNvPr>
          <p:cNvGrpSpPr/>
          <p:nvPr/>
        </p:nvGrpSpPr>
        <p:grpSpPr>
          <a:xfrm>
            <a:off x="9545927" y="4868371"/>
            <a:ext cx="1343573" cy="600602"/>
            <a:chOff x="2497017" y="1347623"/>
            <a:chExt cx="675845" cy="548554"/>
          </a:xfrm>
          <a:gradFill flip="none" rotWithShape="1">
            <a:gsLst>
              <a:gs pos="0">
                <a:srgbClr val="0FD5A1"/>
              </a:gs>
              <a:gs pos="100000">
                <a:srgbClr val="00B0F0"/>
              </a:gs>
            </a:gsLst>
            <a:lin ang="5400000" scaled="1"/>
            <a:tileRect/>
          </a:gradFill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3536CC3-FCB4-4593-AB65-AED6DD802EC2}"/>
                </a:ext>
              </a:extLst>
            </p:cNvPr>
            <p:cNvSpPr/>
            <p:nvPr/>
          </p:nvSpPr>
          <p:spPr>
            <a:xfrm>
              <a:off x="2497017" y="1347623"/>
              <a:ext cx="675845" cy="413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Poppins SemiBold" panose="00000700000000000000" pitchFamily="2" charset="0"/>
                  <a:ea typeface="Open Sans" pitchFamily="2" charset="0"/>
                  <a:cs typeface="Poppins SemiBold" panose="00000700000000000000" pitchFamily="2" charset="0"/>
                </a:rPr>
                <a:t>31%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B6C3C4E8-D856-4DD7-AB4B-C72B59E9FCC1}"/>
                </a:ext>
              </a:extLst>
            </p:cNvPr>
            <p:cNvSpPr/>
            <p:nvPr/>
          </p:nvSpPr>
          <p:spPr>
            <a:xfrm rot="10800000">
              <a:off x="2703797" y="1758027"/>
              <a:ext cx="262286" cy="1381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B9B55FB-E6F8-4DE5-BA87-4BD50AEE5488}"/>
              </a:ext>
            </a:extLst>
          </p:cNvPr>
          <p:cNvGrpSpPr/>
          <p:nvPr/>
        </p:nvGrpSpPr>
        <p:grpSpPr>
          <a:xfrm>
            <a:off x="11725672" y="3097339"/>
            <a:ext cx="1343573" cy="600602"/>
            <a:chOff x="2497017" y="1347623"/>
            <a:chExt cx="675845" cy="548554"/>
          </a:xfrm>
          <a:gradFill flip="none" rotWithShape="1">
            <a:gsLst>
              <a:gs pos="0">
                <a:srgbClr val="0FD5A1"/>
              </a:gs>
              <a:gs pos="100000">
                <a:srgbClr val="00B0F0"/>
              </a:gs>
            </a:gsLst>
            <a:lin ang="5400000" scaled="1"/>
            <a:tileRect/>
          </a:gradFill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89514A9-7156-4C52-8C20-05C7A0FCDF1D}"/>
                </a:ext>
              </a:extLst>
            </p:cNvPr>
            <p:cNvSpPr/>
            <p:nvPr/>
          </p:nvSpPr>
          <p:spPr>
            <a:xfrm>
              <a:off x="2497017" y="1347623"/>
              <a:ext cx="675845" cy="413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Poppins SemiBold" panose="00000700000000000000" pitchFamily="2" charset="0"/>
                  <a:ea typeface="Open Sans" pitchFamily="2" charset="0"/>
                  <a:cs typeface="Poppins SemiBold" panose="00000700000000000000" pitchFamily="2" charset="0"/>
                </a:rPr>
                <a:t>75%</a:t>
              </a:r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6EA8BC34-E1C3-4723-AEED-E64FDB6FEC6D}"/>
                </a:ext>
              </a:extLst>
            </p:cNvPr>
            <p:cNvSpPr/>
            <p:nvPr/>
          </p:nvSpPr>
          <p:spPr>
            <a:xfrm rot="10800000">
              <a:off x="2703797" y="1758027"/>
              <a:ext cx="262286" cy="1381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C63F5DB-9011-4BDD-AF26-BCD7D5377D39}"/>
              </a:ext>
            </a:extLst>
          </p:cNvPr>
          <p:cNvGrpSpPr/>
          <p:nvPr/>
        </p:nvGrpSpPr>
        <p:grpSpPr>
          <a:xfrm>
            <a:off x="13865851" y="3490397"/>
            <a:ext cx="1343573" cy="600602"/>
            <a:chOff x="2497017" y="1347623"/>
            <a:chExt cx="675845" cy="548554"/>
          </a:xfrm>
          <a:gradFill flip="none" rotWithShape="1">
            <a:gsLst>
              <a:gs pos="0">
                <a:srgbClr val="0FD5A1"/>
              </a:gs>
              <a:gs pos="100000">
                <a:srgbClr val="00B0F0"/>
              </a:gs>
            </a:gsLst>
            <a:lin ang="5400000" scaled="1"/>
            <a:tileRect/>
          </a:gra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FF633DB-48D3-4D45-8FA9-984E6AA4648D}"/>
                </a:ext>
              </a:extLst>
            </p:cNvPr>
            <p:cNvSpPr/>
            <p:nvPr/>
          </p:nvSpPr>
          <p:spPr>
            <a:xfrm>
              <a:off x="2497017" y="1347623"/>
              <a:ext cx="675845" cy="4138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>
                  <a:solidFill>
                    <a:schemeClr val="bg1"/>
                  </a:solidFill>
                  <a:latin typeface="Poppins SemiBold" panose="00000700000000000000" pitchFamily="2" charset="0"/>
                  <a:ea typeface="Open Sans" pitchFamily="2" charset="0"/>
                  <a:cs typeface="Poppins SemiBold" panose="00000700000000000000" pitchFamily="2" charset="0"/>
                </a:rPr>
                <a:t>72%</a:t>
              </a:r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6744D4F9-C942-4C12-BC45-94ADBD8298C2}"/>
                </a:ext>
              </a:extLst>
            </p:cNvPr>
            <p:cNvSpPr/>
            <p:nvPr/>
          </p:nvSpPr>
          <p:spPr>
            <a:xfrm rot="10800000">
              <a:off x="2703797" y="1758027"/>
              <a:ext cx="262286" cy="1381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5B4F1DAB-7CE5-4F80-8472-8B355BF198FD}"/>
              </a:ext>
            </a:extLst>
          </p:cNvPr>
          <p:cNvSpPr txBox="1"/>
          <p:nvPr/>
        </p:nvSpPr>
        <p:spPr>
          <a:xfrm>
            <a:off x="3301420" y="7055981"/>
            <a:ext cx="840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2017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45EF570-F73B-4B4D-89D7-7B95B96EB19B}"/>
              </a:ext>
            </a:extLst>
          </p:cNvPr>
          <p:cNvSpPr txBox="1"/>
          <p:nvPr/>
        </p:nvSpPr>
        <p:spPr>
          <a:xfrm>
            <a:off x="5456318" y="7060769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2018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0947D6A-7BAE-40CA-90C4-09D355D8EABC}"/>
              </a:ext>
            </a:extLst>
          </p:cNvPr>
          <p:cNvSpPr txBox="1"/>
          <p:nvPr/>
        </p:nvSpPr>
        <p:spPr>
          <a:xfrm>
            <a:off x="7614519" y="7055981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2019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7F5D644-4812-4B77-AB93-2FEF5219070A}"/>
              </a:ext>
            </a:extLst>
          </p:cNvPr>
          <p:cNvSpPr txBox="1"/>
          <p:nvPr/>
        </p:nvSpPr>
        <p:spPr>
          <a:xfrm>
            <a:off x="9771821" y="7060769"/>
            <a:ext cx="934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2020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EB4A5B8-F88D-4F47-9AC8-D33E08A3E00A}"/>
              </a:ext>
            </a:extLst>
          </p:cNvPr>
          <p:cNvSpPr txBox="1"/>
          <p:nvPr/>
        </p:nvSpPr>
        <p:spPr>
          <a:xfrm>
            <a:off x="12001442" y="7055981"/>
            <a:ext cx="848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2021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7A99C78-9B79-4CCA-8DD0-631490FCD553}"/>
              </a:ext>
            </a:extLst>
          </p:cNvPr>
          <p:cNvSpPr txBox="1"/>
          <p:nvPr/>
        </p:nvSpPr>
        <p:spPr>
          <a:xfrm>
            <a:off x="14149125" y="7060769"/>
            <a:ext cx="91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2022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9C97570-7297-F965-4063-FC8E095FBBAE}"/>
              </a:ext>
            </a:extLst>
          </p:cNvPr>
          <p:cNvSpPr txBox="1"/>
          <p:nvPr/>
        </p:nvSpPr>
        <p:spPr>
          <a:xfrm>
            <a:off x="4741785" y="1409000"/>
            <a:ext cx="8804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Stastitics diagram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D2B88CC-4EF2-455A-BC89-5631EE241435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38B38DB-38E0-452B-A495-C86D3AF9FEEA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4E43FDB-99AE-4097-9B54-BF8C098DE1E0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FF83893-FA75-4AF6-814B-BDE761716327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9BC4232-289C-4C58-ABF7-08068C91C4A4}"/>
              </a:ext>
            </a:extLst>
          </p:cNvPr>
          <p:cNvSpPr/>
          <p:nvPr/>
        </p:nvSpPr>
        <p:spPr>
          <a:xfrm>
            <a:off x="0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84A0E-3BF1-41F3-92FF-726020D8205F}"/>
              </a:ext>
            </a:extLst>
          </p:cNvPr>
          <p:cNvSpPr txBox="1"/>
          <p:nvPr/>
        </p:nvSpPr>
        <p:spPr>
          <a:xfrm>
            <a:off x="4077260" y="7771821"/>
            <a:ext cx="10133476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0378A29-1A8A-42F8-8890-D8D61E336423}"/>
              </a:ext>
            </a:extLst>
          </p:cNvPr>
          <p:cNvSpPr txBox="1"/>
          <p:nvPr/>
        </p:nvSpPr>
        <p:spPr>
          <a:xfrm>
            <a:off x="6661515" y="1031581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6508684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65296F0-0C67-4F78-8950-0DBBACA4AEE8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hape">
            <a:extLst>
              <a:ext uri="{FF2B5EF4-FFF2-40B4-BE49-F238E27FC236}">
                <a16:creationId xmlns:a16="http://schemas.microsoft.com/office/drawing/2014/main" id="{D51B2501-C25C-40AF-9B99-1DBB5DF18600}"/>
              </a:ext>
            </a:extLst>
          </p:cNvPr>
          <p:cNvSpPr/>
          <p:nvPr/>
        </p:nvSpPr>
        <p:spPr>
          <a:xfrm rot="5400000">
            <a:off x="2404753" y="1129248"/>
            <a:ext cx="2177617" cy="6987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9" h="21549" extrusionOk="0">
                <a:moveTo>
                  <a:pt x="16277" y="152"/>
                </a:moveTo>
                <a:lnTo>
                  <a:pt x="12796" y="2167"/>
                </a:lnTo>
                <a:cubicBezTo>
                  <a:pt x="12378" y="2409"/>
                  <a:pt x="12794" y="2746"/>
                  <a:pt x="13509" y="2746"/>
                </a:cubicBezTo>
                <a:lnTo>
                  <a:pt x="13509" y="2746"/>
                </a:lnTo>
                <a:cubicBezTo>
                  <a:pt x="13993" y="2746"/>
                  <a:pt x="14386" y="2910"/>
                  <a:pt x="14386" y="3111"/>
                </a:cubicBezTo>
                <a:lnTo>
                  <a:pt x="14386" y="15927"/>
                </a:lnTo>
                <a:cubicBezTo>
                  <a:pt x="14386" y="16213"/>
                  <a:pt x="14015" y="16496"/>
                  <a:pt x="13299" y="16754"/>
                </a:cubicBezTo>
                <a:lnTo>
                  <a:pt x="0" y="21549"/>
                </a:lnTo>
                <a:lnTo>
                  <a:pt x="14717" y="21549"/>
                </a:lnTo>
                <a:lnTo>
                  <a:pt x="19450" y="16514"/>
                </a:lnTo>
                <a:cubicBezTo>
                  <a:pt x="19546" y="16413"/>
                  <a:pt x="19593" y="16310"/>
                  <a:pt x="19593" y="16207"/>
                </a:cubicBezTo>
                <a:lnTo>
                  <a:pt x="19593" y="3111"/>
                </a:lnTo>
                <a:cubicBezTo>
                  <a:pt x="19593" y="2909"/>
                  <a:pt x="19985" y="2745"/>
                  <a:pt x="20470" y="2745"/>
                </a:cubicBezTo>
                <a:lnTo>
                  <a:pt x="20470" y="2745"/>
                </a:lnTo>
                <a:cubicBezTo>
                  <a:pt x="21184" y="2745"/>
                  <a:pt x="21600" y="2408"/>
                  <a:pt x="21182" y="2167"/>
                </a:cubicBezTo>
                <a:lnTo>
                  <a:pt x="17701" y="151"/>
                </a:lnTo>
                <a:cubicBezTo>
                  <a:pt x="17352" y="-51"/>
                  <a:pt x="16626" y="-51"/>
                  <a:pt x="16277" y="152"/>
                </a:cubicBezTo>
                <a:close/>
              </a:path>
            </a:pathLst>
          </a:custGeom>
          <a:gradFill>
            <a:gsLst>
              <a:gs pos="100000">
                <a:srgbClr val="0FD5A1"/>
              </a:gs>
              <a:gs pos="0">
                <a:srgbClr val="00B0F0"/>
              </a:gs>
            </a:gsLst>
            <a:lin ang="13500000" scaled="1"/>
          </a:gradFill>
          <a:ln w="12700">
            <a:miter lim="400000"/>
          </a:ln>
        </p:spPr>
        <p:txBody>
          <a:bodyPr lIns="57150" tIns="57150" rIns="57150" bIns="5715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1pPr>
            <a:lvl2pPr marL="0" marR="0" indent="3429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2pPr>
            <a:lvl3pPr marL="0" marR="0" indent="6858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3pPr>
            <a:lvl4pPr marL="0" marR="0" indent="10287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4pPr>
            <a:lvl5pPr marL="0" marR="0" indent="13716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5pPr>
            <a:lvl6pPr marL="0" marR="0" indent="17145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6pPr>
            <a:lvl7pPr marL="0" marR="0" indent="20574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7pPr>
            <a:lvl8pPr marL="0" marR="0" indent="24003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8pPr>
            <a:lvl9pPr marL="0" marR="0" indent="27432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 sz="450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87EBFEC-91DB-4818-B389-9A62DD45848D}"/>
              </a:ext>
            </a:extLst>
          </p:cNvPr>
          <p:cNvSpPr/>
          <p:nvPr/>
        </p:nvSpPr>
        <p:spPr>
          <a:xfrm rot="5400000">
            <a:off x="3065761" y="4087205"/>
            <a:ext cx="2352904" cy="8090887"/>
          </a:xfrm>
          <a:custGeom>
            <a:avLst/>
            <a:gdLst>
              <a:gd name="connsiteX0" fmla="*/ 131 w 2352904"/>
              <a:gd name="connsiteY0" fmla="*/ 765237 h 8671461"/>
              <a:gd name="connsiteX1" fmla="*/ 17014 w 2352904"/>
              <a:gd name="connsiteY1" fmla="*/ 702960 h 8671461"/>
              <a:gd name="connsiteX2" fmla="*/ 372046 w 2352904"/>
              <a:gd name="connsiteY2" fmla="*/ 49359 h 8671461"/>
              <a:gd name="connsiteX3" fmla="*/ 517338 w 2352904"/>
              <a:gd name="connsiteY3" fmla="*/ 49359 h 8671461"/>
              <a:gd name="connsiteX4" fmla="*/ 872370 w 2352904"/>
              <a:gd name="connsiteY4" fmla="*/ 702960 h 8671461"/>
              <a:gd name="connsiteX5" fmla="*/ 799627 w 2352904"/>
              <a:gd name="connsiteY5" fmla="*/ 890525 h 8671461"/>
              <a:gd name="connsiteX6" fmla="*/ 710290 w 2352904"/>
              <a:gd name="connsiteY6" fmla="*/ 1008988 h 8671461"/>
              <a:gd name="connsiteX7" fmla="*/ 710290 w 2352904"/>
              <a:gd name="connsiteY7" fmla="*/ 6908665 h 8671461"/>
              <a:gd name="connsiteX8" fmla="*/ 1087318 w 2352904"/>
              <a:gd name="connsiteY8" fmla="*/ 7371409 h 8671461"/>
              <a:gd name="connsiteX9" fmla="*/ 2352904 w 2352904"/>
              <a:gd name="connsiteY9" fmla="*/ 7991531 h 8671461"/>
              <a:gd name="connsiteX10" fmla="*/ 2352904 w 2352904"/>
              <a:gd name="connsiteY10" fmla="*/ 8671461 h 8671461"/>
              <a:gd name="connsiteX11" fmla="*/ 428001 w 2352904"/>
              <a:gd name="connsiteY11" fmla="*/ 7356601 h 8671461"/>
              <a:gd name="connsiteX12" fmla="*/ 179093 w 2352904"/>
              <a:gd name="connsiteY12" fmla="*/ 6967896 h 8671461"/>
              <a:gd name="connsiteX13" fmla="*/ 179094 w 2352904"/>
              <a:gd name="connsiteY13" fmla="*/ 1008988 h 8671461"/>
              <a:gd name="connsiteX14" fmla="*/ 89564 w 2352904"/>
              <a:gd name="connsiteY14" fmla="*/ 890525 h 8671461"/>
              <a:gd name="connsiteX15" fmla="*/ 131 w 2352904"/>
              <a:gd name="connsiteY15" fmla="*/ 765237 h 867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52904" h="8671461">
                <a:moveTo>
                  <a:pt x="131" y="765237"/>
                </a:moveTo>
                <a:cubicBezTo>
                  <a:pt x="1011" y="743990"/>
                  <a:pt x="6354" y="722498"/>
                  <a:pt x="17014" y="702960"/>
                </a:cubicBezTo>
                <a:lnTo>
                  <a:pt x="372046" y="49359"/>
                </a:lnTo>
                <a:cubicBezTo>
                  <a:pt x="407742" y="-16453"/>
                  <a:pt x="481642" y="-16453"/>
                  <a:pt x="517338" y="49359"/>
                </a:cubicBezTo>
                <a:lnTo>
                  <a:pt x="872370" y="702960"/>
                </a:lnTo>
                <a:cubicBezTo>
                  <a:pt x="915012" y="781112"/>
                  <a:pt x="872563" y="890525"/>
                  <a:pt x="799627" y="890525"/>
                </a:cubicBezTo>
                <a:cubicBezTo>
                  <a:pt x="750231" y="890525"/>
                  <a:pt x="710290" y="943587"/>
                  <a:pt x="710290" y="1008988"/>
                </a:cubicBezTo>
                <a:lnTo>
                  <a:pt x="710290" y="6908665"/>
                </a:lnTo>
                <a:cubicBezTo>
                  <a:pt x="710290" y="7085536"/>
                  <a:pt x="847479" y="7253769"/>
                  <a:pt x="1087318" y="7371409"/>
                </a:cubicBezTo>
                <a:lnTo>
                  <a:pt x="2352904" y="7991531"/>
                </a:lnTo>
                <a:lnTo>
                  <a:pt x="2352904" y="8671461"/>
                </a:lnTo>
                <a:lnTo>
                  <a:pt x="428001" y="7356601"/>
                </a:lnTo>
                <a:cubicBezTo>
                  <a:pt x="266886" y="7246365"/>
                  <a:pt x="179093" y="7109393"/>
                  <a:pt x="179093" y="6967896"/>
                </a:cubicBezTo>
                <a:lnTo>
                  <a:pt x="179094" y="1008988"/>
                </a:lnTo>
                <a:cubicBezTo>
                  <a:pt x="179094" y="943587"/>
                  <a:pt x="139153" y="890525"/>
                  <a:pt x="89564" y="890525"/>
                </a:cubicBezTo>
                <a:cubicBezTo>
                  <a:pt x="35007" y="890525"/>
                  <a:pt x="-2511" y="828980"/>
                  <a:pt x="131" y="765237"/>
                </a:cubicBezTo>
                <a:close/>
              </a:path>
            </a:pathLst>
          </a:custGeom>
          <a:gradFill>
            <a:gsLst>
              <a:gs pos="100000">
                <a:srgbClr val="0FD5A1"/>
              </a:gs>
              <a:gs pos="0">
                <a:srgbClr val="00B0F0"/>
              </a:gs>
            </a:gsLst>
            <a:lin ang="13500000" scaled="1"/>
          </a:gradFill>
          <a:ln w="12700">
            <a:miter lim="400000"/>
          </a:ln>
        </p:spPr>
        <p:txBody>
          <a:bodyPr wrap="square" lIns="57150" tIns="57150" rIns="57150" bIns="5715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1pPr>
            <a:lvl2pPr marL="0" marR="0" indent="3429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2pPr>
            <a:lvl3pPr marL="0" marR="0" indent="6858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3pPr>
            <a:lvl4pPr marL="0" marR="0" indent="10287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4pPr>
            <a:lvl5pPr marL="0" marR="0" indent="13716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5pPr>
            <a:lvl6pPr marL="0" marR="0" indent="17145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6pPr>
            <a:lvl7pPr marL="0" marR="0" indent="20574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7pPr>
            <a:lvl8pPr marL="0" marR="0" indent="24003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8pPr>
            <a:lvl9pPr marL="0" marR="0" indent="27432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 sz="4500"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8BE44E81-9DB8-4D0B-9795-250A54D3A017}"/>
              </a:ext>
            </a:extLst>
          </p:cNvPr>
          <p:cNvSpPr/>
          <p:nvPr/>
        </p:nvSpPr>
        <p:spPr>
          <a:xfrm rot="5400000">
            <a:off x="1820093" y="4075444"/>
            <a:ext cx="2177619" cy="5817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9" h="21539" extrusionOk="0">
                <a:moveTo>
                  <a:pt x="6963" y="14789"/>
                </a:moveTo>
                <a:lnTo>
                  <a:pt x="6963" y="3736"/>
                </a:lnTo>
                <a:cubicBezTo>
                  <a:pt x="6963" y="3494"/>
                  <a:pt x="7356" y="3298"/>
                  <a:pt x="7840" y="3298"/>
                </a:cubicBezTo>
                <a:lnTo>
                  <a:pt x="7840" y="3298"/>
                </a:lnTo>
                <a:cubicBezTo>
                  <a:pt x="8555" y="3298"/>
                  <a:pt x="8971" y="2893"/>
                  <a:pt x="8553" y="2603"/>
                </a:cubicBezTo>
                <a:lnTo>
                  <a:pt x="5072" y="182"/>
                </a:lnTo>
                <a:cubicBezTo>
                  <a:pt x="4723" y="-61"/>
                  <a:pt x="3997" y="-61"/>
                  <a:pt x="3648" y="182"/>
                </a:cubicBezTo>
                <a:lnTo>
                  <a:pt x="167" y="2602"/>
                </a:lnTo>
                <a:cubicBezTo>
                  <a:pt x="-251" y="2892"/>
                  <a:pt x="165" y="3297"/>
                  <a:pt x="879" y="3297"/>
                </a:cubicBezTo>
                <a:lnTo>
                  <a:pt x="879" y="3297"/>
                </a:lnTo>
                <a:cubicBezTo>
                  <a:pt x="1364" y="3297"/>
                  <a:pt x="1756" y="3493"/>
                  <a:pt x="1756" y="3735"/>
                </a:cubicBezTo>
                <a:lnTo>
                  <a:pt x="1756" y="15126"/>
                </a:lnTo>
                <a:cubicBezTo>
                  <a:pt x="1756" y="15250"/>
                  <a:pt x="1803" y="15372"/>
                  <a:pt x="1899" y="15495"/>
                </a:cubicBezTo>
                <a:lnTo>
                  <a:pt x="6632" y="21539"/>
                </a:lnTo>
                <a:lnTo>
                  <a:pt x="21349" y="21539"/>
                </a:lnTo>
                <a:lnTo>
                  <a:pt x="8050" y="15783"/>
                </a:lnTo>
                <a:cubicBezTo>
                  <a:pt x="7334" y="15473"/>
                  <a:pt x="6963" y="15134"/>
                  <a:pt x="6963" y="14789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12700">
            <a:miter lim="400000"/>
          </a:ln>
        </p:spPr>
        <p:txBody>
          <a:bodyPr lIns="57150" tIns="57150" rIns="57150" bIns="5715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1pPr>
            <a:lvl2pPr marL="0" marR="0" indent="3429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2pPr>
            <a:lvl3pPr marL="0" marR="0" indent="6858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3pPr>
            <a:lvl4pPr marL="0" marR="0" indent="10287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4pPr>
            <a:lvl5pPr marL="0" marR="0" indent="13716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5pPr>
            <a:lvl6pPr marL="0" marR="0" indent="17145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6pPr>
            <a:lvl7pPr marL="0" marR="0" indent="20574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7pPr>
            <a:lvl8pPr marL="0" marR="0" indent="24003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8pPr>
            <a:lvl9pPr marL="0" marR="0" indent="27432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 sz="4500"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8D4DDCCA-D08C-461E-ABC5-E7CCC99EA4DD}"/>
              </a:ext>
            </a:extLst>
          </p:cNvPr>
          <p:cNvSpPr/>
          <p:nvPr/>
        </p:nvSpPr>
        <p:spPr>
          <a:xfrm rot="5400000">
            <a:off x="1996640" y="-1077798"/>
            <a:ext cx="3715471" cy="7708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7" h="21554" extrusionOk="0">
                <a:moveTo>
                  <a:pt x="20539" y="16240"/>
                </a:moveTo>
                <a:lnTo>
                  <a:pt x="20539" y="2821"/>
                </a:lnTo>
                <a:cubicBezTo>
                  <a:pt x="20539" y="2638"/>
                  <a:pt x="20746" y="2490"/>
                  <a:pt x="21003" y="2490"/>
                </a:cubicBezTo>
                <a:lnTo>
                  <a:pt x="21003" y="2490"/>
                </a:lnTo>
                <a:cubicBezTo>
                  <a:pt x="21380" y="2490"/>
                  <a:pt x="21600" y="2184"/>
                  <a:pt x="21379" y="1965"/>
                </a:cubicBezTo>
                <a:lnTo>
                  <a:pt x="19539" y="138"/>
                </a:lnTo>
                <a:cubicBezTo>
                  <a:pt x="19355" y="-46"/>
                  <a:pt x="18971" y="-46"/>
                  <a:pt x="18786" y="138"/>
                </a:cubicBezTo>
                <a:lnTo>
                  <a:pt x="16946" y="1965"/>
                </a:lnTo>
                <a:cubicBezTo>
                  <a:pt x="16725" y="2184"/>
                  <a:pt x="16945" y="2490"/>
                  <a:pt x="17323" y="2490"/>
                </a:cubicBezTo>
                <a:lnTo>
                  <a:pt x="17323" y="2490"/>
                </a:lnTo>
                <a:cubicBezTo>
                  <a:pt x="17579" y="2490"/>
                  <a:pt x="17786" y="2638"/>
                  <a:pt x="17786" y="2821"/>
                </a:cubicBezTo>
                <a:lnTo>
                  <a:pt x="17786" y="16074"/>
                </a:lnTo>
                <a:cubicBezTo>
                  <a:pt x="17786" y="16568"/>
                  <a:pt x="17076" y="17039"/>
                  <a:pt x="15832" y="17368"/>
                </a:cubicBezTo>
                <a:lnTo>
                  <a:pt x="0" y="21554"/>
                </a:lnTo>
                <a:lnTo>
                  <a:pt x="7780" y="21554"/>
                </a:lnTo>
                <a:lnTo>
                  <a:pt x="19248" y="17327"/>
                </a:lnTo>
                <a:cubicBezTo>
                  <a:pt x="20084" y="17019"/>
                  <a:pt x="20539" y="16636"/>
                  <a:pt x="20539" y="1624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12700">
            <a:miter lim="400000"/>
          </a:ln>
        </p:spPr>
        <p:txBody>
          <a:bodyPr lIns="57150" tIns="57150" rIns="57150" bIns="5715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1pPr>
            <a:lvl2pPr marL="0" marR="0" indent="3429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2pPr>
            <a:lvl3pPr marL="0" marR="0" indent="6858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3pPr>
            <a:lvl4pPr marL="0" marR="0" indent="10287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4pPr>
            <a:lvl5pPr marL="0" marR="0" indent="13716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5pPr>
            <a:lvl6pPr marL="0" marR="0" indent="17145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6pPr>
            <a:lvl7pPr marL="0" marR="0" indent="20574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7pPr>
            <a:lvl8pPr marL="0" marR="0" indent="24003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8pPr>
            <a:lvl9pPr marL="0" marR="0" indent="274320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 sz="450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D637A04-1545-404D-BDC1-3F17A02E5531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0A7FAAC5-76B8-4A54-82FB-AE067C7C92FF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0" name="Graphic 30" descr="Game controller with solid fill">
              <a:extLst>
                <a:ext uri="{FF2B5EF4-FFF2-40B4-BE49-F238E27FC236}">
                  <a16:creationId xmlns:a16="http://schemas.microsoft.com/office/drawing/2014/main" id="{DDD0240E-C4C9-43E9-9097-763CFCFF0419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E59E597-9F8E-4B6B-9B24-D5C0A9FB398D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3E2D73-21C2-4C91-B4C0-F951921B2895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10D7877A-A342-4648-96D4-4A5FE6FB8994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5" name="Graphic 30" descr="Game controller with solid fill">
              <a:extLst>
                <a:ext uri="{FF2B5EF4-FFF2-40B4-BE49-F238E27FC236}">
                  <a16:creationId xmlns:a16="http://schemas.microsoft.com/office/drawing/2014/main" id="{D6C00F0F-6F25-4378-A4E5-E2E7F5407E5E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AAECD9-491B-47F9-953D-9B989B0FA14C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4A3648E3-F6DF-493C-97AC-AA5EBED499BC}"/>
              </a:ext>
            </a:extLst>
          </p:cNvPr>
          <p:cNvSpPr txBox="1"/>
          <p:nvPr/>
        </p:nvSpPr>
        <p:spPr>
          <a:xfrm>
            <a:off x="4011413" y="1452382"/>
            <a:ext cx="102651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Four curved up arrows infographic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7277594-050C-4159-8216-756AF8DA27F9}"/>
              </a:ext>
            </a:extLst>
          </p:cNvPr>
          <p:cNvSpPr txBox="1"/>
          <p:nvPr/>
        </p:nvSpPr>
        <p:spPr>
          <a:xfrm>
            <a:off x="6661515" y="1031581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EDAA975-4C6F-43EB-97CA-40A2B73568C8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51D0D1D-0DB0-4BCC-8D90-F4CC676CB8FB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1154D3-AF83-4EF9-8706-BEF5AFB3E273}"/>
              </a:ext>
            </a:extLst>
          </p:cNvPr>
          <p:cNvSpPr txBox="1"/>
          <p:nvPr/>
        </p:nvSpPr>
        <p:spPr>
          <a:xfrm>
            <a:off x="9655698" y="4866864"/>
            <a:ext cx="7560749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93652B5-B332-4A58-ACEF-26A01080ABC2}"/>
              </a:ext>
            </a:extLst>
          </p:cNvPr>
          <p:cNvGrpSpPr/>
          <p:nvPr/>
        </p:nvGrpSpPr>
        <p:grpSpPr>
          <a:xfrm>
            <a:off x="8898556" y="6281563"/>
            <a:ext cx="670369" cy="656462"/>
            <a:chOff x="7939768" y="4771221"/>
            <a:chExt cx="670369" cy="656462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766B62F-E67D-4126-B738-2DC5BFCD57A6}"/>
                </a:ext>
              </a:extLst>
            </p:cNvPr>
            <p:cNvSpPr/>
            <p:nvPr/>
          </p:nvSpPr>
          <p:spPr>
            <a:xfrm>
              <a:off x="8247075" y="4771221"/>
              <a:ext cx="363062" cy="325469"/>
            </a:xfrm>
            <a:custGeom>
              <a:avLst/>
              <a:gdLst>
                <a:gd name="connsiteX0" fmla="*/ 37021 w 363062"/>
                <a:gd name="connsiteY0" fmla="*/ 229838 h 325469"/>
                <a:gd name="connsiteX1" fmla="*/ 37021 w 363062"/>
                <a:gd name="connsiteY1" fmla="*/ 229838 h 325469"/>
                <a:gd name="connsiteX2" fmla="*/ 90647 w 363062"/>
                <a:gd name="connsiteY2" fmla="*/ 252031 h 325469"/>
                <a:gd name="connsiteX3" fmla="*/ 157839 w 363062"/>
                <a:gd name="connsiteY3" fmla="*/ 191777 h 325469"/>
                <a:gd name="connsiteX4" fmla="*/ 213329 w 363062"/>
                <a:gd name="connsiteY4" fmla="*/ 231076 h 325469"/>
                <a:gd name="connsiteX5" fmla="*/ 202185 w 363062"/>
                <a:gd name="connsiteY5" fmla="*/ 298228 h 325469"/>
                <a:gd name="connsiteX6" fmla="*/ 266764 w 363062"/>
                <a:gd name="connsiteY6" fmla="*/ 324993 h 325469"/>
                <a:gd name="connsiteX7" fmla="*/ 267907 w 363062"/>
                <a:gd name="connsiteY7" fmla="*/ 325469 h 325469"/>
                <a:gd name="connsiteX8" fmla="*/ 363062 w 363062"/>
                <a:gd name="connsiteY8" fmla="*/ 95250 h 325469"/>
                <a:gd name="connsiteX9" fmla="*/ 132176 w 363062"/>
                <a:gd name="connsiteY9" fmla="*/ 0 h 325469"/>
                <a:gd name="connsiteX10" fmla="*/ 96267 w 363062"/>
                <a:gd name="connsiteY10" fmla="*/ 88297 h 325469"/>
                <a:gd name="connsiteX11" fmla="*/ 96267 w 363062"/>
                <a:gd name="connsiteY11" fmla="*/ 88297 h 325469"/>
                <a:gd name="connsiteX12" fmla="*/ 93505 w 363062"/>
                <a:gd name="connsiteY12" fmla="*/ 94869 h 325469"/>
                <a:gd name="connsiteX13" fmla="*/ 92743 w 363062"/>
                <a:gd name="connsiteY13" fmla="*/ 91821 h 325469"/>
                <a:gd name="connsiteX14" fmla="*/ 28163 w 363062"/>
                <a:gd name="connsiteY14" fmla="*/ 65056 h 325469"/>
                <a:gd name="connsiteX15" fmla="*/ 2731 w 363062"/>
                <a:gd name="connsiteY15" fmla="*/ 89154 h 325469"/>
                <a:gd name="connsiteX16" fmla="*/ 33203 w 363062"/>
                <a:gd name="connsiteY16" fmla="*/ 151926 h 325469"/>
                <a:gd name="connsiteX17" fmla="*/ 68263 w 363062"/>
                <a:gd name="connsiteY17" fmla="*/ 150876 h 325469"/>
                <a:gd name="connsiteX18" fmla="*/ 71311 w 363062"/>
                <a:gd name="connsiteY18" fmla="*/ 149638 h 325469"/>
                <a:gd name="connsiteX19" fmla="*/ 69502 w 363062"/>
                <a:gd name="connsiteY19" fmla="*/ 154019 h 325469"/>
                <a:gd name="connsiteX20" fmla="*/ 69502 w 363062"/>
                <a:gd name="connsiteY20" fmla="*/ 154019 h 32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3062" h="325469">
                  <a:moveTo>
                    <a:pt x="37021" y="229838"/>
                  </a:moveTo>
                  <a:lnTo>
                    <a:pt x="37021" y="229838"/>
                  </a:lnTo>
                  <a:lnTo>
                    <a:pt x="90647" y="252031"/>
                  </a:lnTo>
                  <a:cubicBezTo>
                    <a:pt x="92563" y="216839"/>
                    <a:pt x="122645" y="189862"/>
                    <a:pt x="157839" y="191777"/>
                  </a:cubicBezTo>
                  <a:cubicBezTo>
                    <a:pt x="182356" y="193112"/>
                    <a:pt x="203933" y="208393"/>
                    <a:pt x="213329" y="231076"/>
                  </a:cubicBezTo>
                  <a:cubicBezTo>
                    <a:pt x="222421" y="253788"/>
                    <a:pt x="218125" y="279670"/>
                    <a:pt x="202185" y="298228"/>
                  </a:cubicBezTo>
                  <a:lnTo>
                    <a:pt x="266764" y="324993"/>
                  </a:lnTo>
                  <a:lnTo>
                    <a:pt x="267907" y="325469"/>
                  </a:lnTo>
                  <a:lnTo>
                    <a:pt x="363062" y="95250"/>
                  </a:lnTo>
                  <a:lnTo>
                    <a:pt x="132176" y="0"/>
                  </a:lnTo>
                  <a:lnTo>
                    <a:pt x="96267" y="88297"/>
                  </a:lnTo>
                  <a:lnTo>
                    <a:pt x="96267" y="88297"/>
                  </a:lnTo>
                  <a:lnTo>
                    <a:pt x="93505" y="94869"/>
                  </a:lnTo>
                  <a:lnTo>
                    <a:pt x="92743" y="91821"/>
                  </a:lnTo>
                  <a:cubicBezTo>
                    <a:pt x="82259" y="66639"/>
                    <a:pt x="53387" y="54673"/>
                    <a:pt x="28163" y="65056"/>
                  </a:cubicBezTo>
                  <a:cubicBezTo>
                    <a:pt x="17105" y="69831"/>
                    <a:pt x="8094" y="78368"/>
                    <a:pt x="2731" y="89154"/>
                  </a:cubicBezTo>
                  <a:cubicBezTo>
                    <a:pt x="-6188" y="114902"/>
                    <a:pt x="7454" y="143006"/>
                    <a:pt x="33203" y="151926"/>
                  </a:cubicBezTo>
                  <a:cubicBezTo>
                    <a:pt x="44623" y="155882"/>
                    <a:pt x="57099" y="155509"/>
                    <a:pt x="68263" y="150876"/>
                  </a:cubicBezTo>
                  <a:lnTo>
                    <a:pt x="71311" y="149638"/>
                  </a:lnTo>
                  <a:lnTo>
                    <a:pt x="69502" y="154019"/>
                  </a:lnTo>
                  <a:lnTo>
                    <a:pt x="69502" y="154019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0B5FF1F-DAD9-4E9C-8CA9-103628A94155}"/>
                </a:ext>
              </a:extLst>
            </p:cNvPr>
            <p:cNvSpPr/>
            <p:nvPr/>
          </p:nvSpPr>
          <p:spPr>
            <a:xfrm>
              <a:off x="7939768" y="5180033"/>
              <a:ext cx="352907" cy="247650"/>
            </a:xfrm>
            <a:custGeom>
              <a:avLst/>
              <a:gdLst>
                <a:gd name="connsiteX0" fmla="*/ 320231 w 352907"/>
                <a:gd name="connsiteY0" fmla="*/ 158877 h 247650"/>
                <a:gd name="connsiteX1" fmla="*/ 350484 w 352907"/>
                <a:gd name="connsiteY1" fmla="*/ 98702 h 247650"/>
                <a:gd name="connsiteX2" fmla="*/ 290309 w 352907"/>
                <a:gd name="connsiteY2" fmla="*/ 68449 h 247650"/>
                <a:gd name="connsiteX3" fmla="*/ 266700 w 352907"/>
                <a:gd name="connsiteY3" fmla="*/ 85725 h 247650"/>
                <a:gd name="connsiteX4" fmla="*/ 266700 w 352907"/>
                <a:gd name="connsiteY4" fmla="*/ 0 h 247650"/>
                <a:gd name="connsiteX5" fmla="*/ 208883 w 352907"/>
                <a:gd name="connsiteY5" fmla="*/ 0 h 247650"/>
                <a:gd name="connsiteX6" fmla="*/ 209550 w 352907"/>
                <a:gd name="connsiteY6" fmla="*/ 9525 h 247650"/>
                <a:gd name="connsiteX7" fmla="*/ 133350 w 352907"/>
                <a:gd name="connsiteY7" fmla="*/ 85725 h 247650"/>
                <a:gd name="connsiteX8" fmla="*/ 57150 w 352907"/>
                <a:gd name="connsiteY8" fmla="*/ 9525 h 247650"/>
                <a:gd name="connsiteX9" fmla="*/ 57817 w 352907"/>
                <a:gd name="connsiteY9" fmla="*/ 0 h 247650"/>
                <a:gd name="connsiteX10" fmla="*/ 0 w 352907"/>
                <a:gd name="connsiteY10" fmla="*/ 0 h 247650"/>
                <a:gd name="connsiteX11" fmla="*/ 0 w 352907"/>
                <a:gd name="connsiteY11" fmla="*/ 247650 h 247650"/>
                <a:gd name="connsiteX12" fmla="*/ 266700 w 352907"/>
                <a:gd name="connsiteY12" fmla="*/ 247650 h 247650"/>
                <a:gd name="connsiteX13" fmla="*/ 266700 w 352907"/>
                <a:gd name="connsiteY13" fmla="*/ 142875 h 247650"/>
                <a:gd name="connsiteX14" fmla="*/ 270129 w 352907"/>
                <a:gd name="connsiteY14" fmla="*/ 147066 h 247650"/>
                <a:gd name="connsiteX15" fmla="*/ 271939 w 352907"/>
                <a:gd name="connsiteY15" fmla="*/ 149828 h 247650"/>
                <a:gd name="connsiteX16" fmla="*/ 314325 w 352907"/>
                <a:gd name="connsiteY16" fmla="*/ 160782 h 247650"/>
                <a:gd name="connsiteX17" fmla="*/ 318992 w 352907"/>
                <a:gd name="connsiteY17" fmla="*/ 15935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907" h="247650">
                  <a:moveTo>
                    <a:pt x="320231" y="158877"/>
                  </a:moveTo>
                  <a:cubicBezTo>
                    <a:pt x="345201" y="150614"/>
                    <a:pt x="358747" y="123673"/>
                    <a:pt x="350484" y="98702"/>
                  </a:cubicBezTo>
                  <a:cubicBezTo>
                    <a:pt x="342221" y="73731"/>
                    <a:pt x="315279" y="60187"/>
                    <a:pt x="290309" y="68449"/>
                  </a:cubicBezTo>
                  <a:cubicBezTo>
                    <a:pt x="280822" y="71588"/>
                    <a:pt x="272562" y="77632"/>
                    <a:pt x="266700" y="85725"/>
                  </a:cubicBezTo>
                  <a:lnTo>
                    <a:pt x="266700" y="0"/>
                  </a:lnTo>
                  <a:lnTo>
                    <a:pt x="208883" y="0"/>
                  </a:lnTo>
                  <a:cubicBezTo>
                    <a:pt x="209301" y="3158"/>
                    <a:pt x="209524" y="6339"/>
                    <a:pt x="209550" y="9525"/>
                  </a:cubicBezTo>
                  <a:cubicBezTo>
                    <a:pt x="209550" y="51609"/>
                    <a:pt x="175434" y="85725"/>
                    <a:pt x="133350" y="85725"/>
                  </a:cubicBezTo>
                  <a:cubicBezTo>
                    <a:pt x="91266" y="85725"/>
                    <a:pt x="57150" y="51609"/>
                    <a:pt x="57150" y="9525"/>
                  </a:cubicBezTo>
                  <a:cubicBezTo>
                    <a:pt x="57176" y="6339"/>
                    <a:pt x="57399" y="3158"/>
                    <a:pt x="57817" y="0"/>
                  </a:cubicBezTo>
                  <a:lnTo>
                    <a:pt x="0" y="0"/>
                  </a:lnTo>
                  <a:lnTo>
                    <a:pt x="0" y="247650"/>
                  </a:lnTo>
                  <a:lnTo>
                    <a:pt x="266700" y="247650"/>
                  </a:lnTo>
                  <a:lnTo>
                    <a:pt x="266700" y="142875"/>
                  </a:lnTo>
                  <a:cubicBezTo>
                    <a:pt x="267762" y="144337"/>
                    <a:pt x="268907" y="145736"/>
                    <a:pt x="270129" y="147066"/>
                  </a:cubicBezTo>
                  <a:cubicBezTo>
                    <a:pt x="270642" y="148042"/>
                    <a:pt x="271248" y="148967"/>
                    <a:pt x="271939" y="149828"/>
                  </a:cubicBezTo>
                  <a:cubicBezTo>
                    <a:pt x="283197" y="160610"/>
                    <a:pt x="299253" y="164760"/>
                    <a:pt x="314325" y="160782"/>
                  </a:cubicBezTo>
                  <a:cubicBezTo>
                    <a:pt x="315944" y="160782"/>
                    <a:pt x="317468" y="159829"/>
                    <a:pt x="318992" y="159353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2321817-9DF4-4D21-B91C-A3C5B63C03D2}"/>
                </a:ext>
              </a:extLst>
            </p:cNvPr>
            <p:cNvSpPr/>
            <p:nvPr/>
          </p:nvSpPr>
          <p:spPr>
            <a:xfrm>
              <a:off x="8235043" y="5094701"/>
              <a:ext cx="247650" cy="332792"/>
            </a:xfrm>
            <a:custGeom>
              <a:avLst/>
              <a:gdLst>
                <a:gd name="connsiteX0" fmla="*/ 142875 w 247650"/>
                <a:gd name="connsiteY0" fmla="*/ 85142 h 332792"/>
                <a:gd name="connsiteX1" fmla="*/ 147066 w 247650"/>
                <a:gd name="connsiteY1" fmla="*/ 81618 h 332792"/>
                <a:gd name="connsiteX2" fmla="*/ 149828 w 247650"/>
                <a:gd name="connsiteY2" fmla="*/ 79808 h 332792"/>
                <a:gd name="connsiteX3" fmla="*/ 159925 w 247650"/>
                <a:gd name="connsiteY3" fmla="*/ 33041 h 332792"/>
                <a:gd name="connsiteX4" fmla="*/ 159925 w 247650"/>
                <a:gd name="connsiteY4" fmla="*/ 31612 h 332792"/>
                <a:gd name="connsiteX5" fmla="*/ 99051 w 247650"/>
                <a:gd name="connsiteY5" fmla="*/ 2790 h 332792"/>
                <a:gd name="connsiteX6" fmla="*/ 70230 w 247650"/>
                <a:gd name="connsiteY6" fmla="*/ 63664 h 332792"/>
                <a:gd name="connsiteX7" fmla="*/ 85725 w 247650"/>
                <a:gd name="connsiteY7" fmla="*/ 85142 h 332792"/>
                <a:gd name="connsiteX8" fmla="*/ 0 w 247650"/>
                <a:gd name="connsiteY8" fmla="*/ 85142 h 332792"/>
                <a:gd name="connsiteX9" fmla="*/ 0 w 247650"/>
                <a:gd name="connsiteY9" fmla="*/ 124195 h 332792"/>
                <a:gd name="connsiteX10" fmla="*/ 9525 w 247650"/>
                <a:gd name="connsiteY10" fmla="*/ 123623 h 332792"/>
                <a:gd name="connsiteX11" fmla="*/ 85725 w 247650"/>
                <a:gd name="connsiteY11" fmla="*/ 199823 h 332792"/>
                <a:gd name="connsiteX12" fmla="*/ 9525 w 247650"/>
                <a:gd name="connsiteY12" fmla="*/ 276023 h 332792"/>
                <a:gd name="connsiteX13" fmla="*/ 0 w 247650"/>
                <a:gd name="connsiteY13" fmla="*/ 275357 h 332792"/>
                <a:gd name="connsiteX14" fmla="*/ 0 w 247650"/>
                <a:gd name="connsiteY14" fmla="*/ 332792 h 332792"/>
                <a:gd name="connsiteX15" fmla="*/ 247650 w 247650"/>
                <a:gd name="connsiteY15" fmla="*/ 332792 h 332792"/>
                <a:gd name="connsiteX16" fmla="*/ 247650 w 247650"/>
                <a:gd name="connsiteY16" fmla="*/ 85142 h 33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650" h="332792">
                  <a:moveTo>
                    <a:pt x="142875" y="85142"/>
                  </a:moveTo>
                  <a:cubicBezTo>
                    <a:pt x="144353" y="84067"/>
                    <a:pt x="145753" y="82890"/>
                    <a:pt x="147066" y="81618"/>
                  </a:cubicBezTo>
                  <a:cubicBezTo>
                    <a:pt x="148106" y="81221"/>
                    <a:pt x="149049" y="80604"/>
                    <a:pt x="149828" y="79808"/>
                  </a:cubicBezTo>
                  <a:cubicBezTo>
                    <a:pt x="161536" y="67261"/>
                    <a:pt x="165413" y="49301"/>
                    <a:pt x="159925" y="33041"/>
                  </a:cubicBezTo>
                  <a:lnTo>
                    <a:pt x="159925" y="31612"/>
                  </a:lnTo>
                  <a:cubicBezTo>
                    <a:pt x="151074" y="6843"/>
                    <a:pt x="123820" y="-6060"/>
                    <a:pt x="99051" y="2790"/>
                  </a:cubicBezTo>
                  <a:cubicBezTo>
                    <a:pt x="74283" y="11641"/>
                    <a:pt x="61379" y="38895"/>
                    <a:pt x="70230" y="63664"/>
                  </a:cubicBezTo>
                  <a:cubicBezTo>
                    <a:pt x="73260" y="72145"/>
                    <a:pt x="78633" y="79592"/>
                    <a:pt x="85725" y="85142"/>
                  </a:cubicBezTo>
                  <a:lnTo>
                    <a:pt x="0" y="85142"/>
                  </a:lnTo>
                  <a:lnTo>
                    <a:pt x="0" y="124195"/>
                  </a:lnTo>
                  <a:cubicBezTo>
                    <a:pt x="3160" y="123812"/>
                    <a:pt x="6342" y="123622"/>
                    <a:pt x="9525" y="123623"/>
                  </a:cubicBezTo>
                  <a:cubicBezTo>
                    <a:pt x="51609" y="123623"/>
                    <a:pt x="85725" y="157739"/>
                    <a:pt x="85725" y="199823"/>
                  </a:cubicBezTo>
                  <a:cubicBezTo>
                    <a:pt x="85725" y="241908"/>
                    <a:pt x="51609" y="276023"/>
                    <a:pt x="9525" y="276023"/>
                  </a:cubicBezTo>
                  <a:cubicBezTo>
                    <a:pt x="6340" y="275994"/>
                    <a:pt x="3158" y="275772"/>
                    <a:pt x="0" y="275357"/>
                  </a:cubicBezTo>
                  <a:lnTo>
                    <a:pt x="0" y="332792"/>
                  </a:lnTo>
                  <a:lnTo>
                    <a:pt x="247650" y="332792"/>
                  </a:lnTo>
                  <a:lnTo>
                    <a:pt x="247650" y="85142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D03617F-95CE-4249-B1CB-AA00C52E0784}"/>
                </a:ext>
              </a:extLst>
            </p:cNvPr>
            <p:cNvSpPr/>
            <p:nvPr/>
          </p:nvSpPr>
          <p:spPr>
            <a:xfrm>
              <a:off x="7939768" y="4884568"/>
              <a:ext cx="266700" cy="352425"/>
            </a:xfrm>
            <a:custGeom>
              <a:avLst/>
              <a:gdLst>
                <a:gd name="connsiteX0" fmla="*/ 266700 w 266700"/>
                <a:gd name="connsiteY0" fmla="*/ 98869 h 352425"/>
                <a:gd name="connsiteX1" fmla="*/ 266700 w 266700"/>
                <a:gd name="connsiteY1" fmla="*/ 0 h 352425"/>
                <a:gd name="connsiteX2" fmla="*/ 0 w 266700"/>
                <a:gd name="connsiteY2" fmla="*/ 0 h 352425"/>
                <a:gd name="connsiteX3" fmla="*/ 0 w 266700"/>
                <a:gd name="connsiteY3" fmla="*/ 266700 h 352425"/>
                <a:gd name="connsiteX4" fmla="*/ 104775 w 266700"/>
                <a:gd name="connsiteY4" fmla="*/ 266700 h 352425"/>
                <a:gd name="connsiteX5" fmla="*/ 85725 w 266700"/>
                <a:gd name="connsiteY5" fmla="*/ 304800 h 352425"/>
                <a:gd name="connsiteX6" fmla="*/ 133350 w 266700"/>
                <a:gd name="connsiteY6" fmla="*/ 352425 h 352425"/>
                <a:gd name="connsiteX7" fmla="*/ 180975 w 266700"/>
                <a:gd name="connsiteY7" fmla="*/ 304800 h 352425"/>
                <a:gd name="connsiteX8" fmla="*/ 161925 w 266700"/>
                <a:gd name="connsiteY8" fmla="*/ 266700 h 352425"/>
                <a:gd name="connsiteX9" fmla="*/ 266700 w 266700"/>
                <a:gd name="connsiteY9" fmla="*/ 266700 h 352425"/>
                <a:gd name="connsiteX10" fmla="*/ 266700 w 266700"/>
                <a:gd name="connsiteY10" fmla="*/ 168783 h 352425"/>
                <a:gd name="connsiteX11" fmla="*/ 193834 w 266700"/>
                <a:gd name="connsiteY11" fmla="*/ 168783 h 352425"/>
                <a:gd name="connsiteX12" fmla="*/ 193018 w 266700"/>
                <a:gd name="connsiteY12" fmla="*/ 99685 h 352425"/>
                <a:gd name="connsiteX13" fmla="*/ 193834 w 266700"/>
                <a:gd name="connsiteY13" fmla="*/ 98869 h 352425"/>
                <a:gd name="connsiteX14" fmla="*/ 266700 w 266700"/>
                <a:gd name="connsiteY14" fmla="*/ 9886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6700" h="352425">
                  <a:moveTo>
                    <a:pt x="266700" y="98869"/>
                  </a:moveTo>
                  <a:lnTo>
                    <a:pt x="266700" y="0"/>
                  </a:lnTo>
                  <a:lnTo>
                    <a:pt x="0" y="0"/>
                  </a:lnTo>
                  <a:lnTo>
                    <a:pt x="0" y="266700"/>
                  </a:lnTo>
                  <a:lnTo>
                    <a:pt x="104775" y="266700"/>
                  </a:lnTo>
                  <a:cubicBezTo>
                    <a:pt x="92783" y="275694"/>
                    <a:pt x="85725" y="289810"/>
                    <a:pt x="85725" y="304800"/>
                  </a:cubicBezTo>
                  <a:cubicBezTo>
                    <a:pt x="85725" y="331102"/>
                    <a:pt x="107048" y="352425"/>
                    <a:pt x="133350" y="352425"/>
                  </a:cubicBezTo>
                  <a:cubicBezTo>
                    <a:pt x="159652" y="352425"/>
                    <a:pt x="180975" y="331102"/>
                    <a:pt x="180975" y="304800"/>
                  </a:cubicBezTo>
                  <a:cubicBezTo>
                    <a:pt x="180975" y="289810"/>
                    <a:pt x="173917" y="275694"/>
                    <a:pt x="161925" y="266700"/>
                  </a:cubicBezTo>
                  <a:lnTo>
                    <a:pt x="266700" y="266700"/>
                  </a:lnTo>
                  <a:lnTo>
                    <a:pt x="266700" y="168783"/>
                  </a:lnTo>
                  <a:cubicBezTo>
                    <a:pt x="246215" y="188005"/>
                    <a:pt x="214319" y="188005"/>
                    <a:pt x="193834" y="168783"/>
                  </a:cubicBezTo>
                  <a:cubicBezTo>
                    <a:pt x="174528" y="149927"/>
                    <a:pt x="174163" y="118991"/>
                    <a:pt x="193018" y="99685"/>
                  </a:cubicBezTo>
                  <a:cubicBezTo>
                    <a:pt x="193287" y="99410"/>
                    <a:pt x="193558" y="99138"/>
                    <a:pt x="193834" y="98869"/>
                  </a:cubicBezTo>
                  <a:cubicBezTo>
                    <a:pt x="214319" y="79647"/>
                    <a:pt x="246215" y="79647"/>
                    <a:pt x="266700" y="98869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7B52DEE-57B5-4A8F-937A-111A0FBBCCDE}"/>
              </a:ext>
            </a:extLst>
          </p:cNvPr>
          <p:cNvGrpSpPr/>
          <p:nvPr/>
        </p:nvGrpSpPr>
        <p:grpSpPr>
          <a:xfrm>
            <a:off x="8868934" y="4521545"/>
            <a:ext cx="631507" cy="647700"/>
            <a:chOff x="9220290" y="4930746"/>
            <a:chExt cx="631507" cy="6477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7C3EBF6-1FEF-45EB-A5EE-6E08CD740658}"/>
                </a:ext>
              </a:extLst>
            </p:cNvPr>
            <p:cNvSpPr/>
            <p:nvPr/>
          </p:nvSpPr>
          <p:spPr>
            <a:xfrm>
              <a:off x="9220290" y="4930746"/>
              <a:ext cx="631507" cy="647700"/>
            </a:xfrm>
            <a:custGeom>
              <a:avLst/>
              <a:gdLst>
                <a:gd name="connsiteX0" fmla="*/ 574358 w 631507"/>
                <a:gd name="connsiteY0" fmla="*/ 590550 h 647700"/>
                <a:gd name="connsiteX1" fmla="*/ 98108 w 631507"/>
                <a:gd name="connsiteY1" fmla="*/ 590550 h 647700"/>
                <a:gd name="connsiteX2" fmla="*/ 98108 w 631507"/>
                <a:gd name="connsiteY2" fmla="*/ 57150 h 647700"/>
                <a:gd name="connsiteX3" fmla="*/ 574358 w 631507"/>
                <a:gd name="connsiteY3" fmla="*/ 57150 h 647700"/>
                <a:gd name="connsiteX4" fmla="*/ 574358 w 631507"/>
                <a:gd name="connsiteY4" fmla="*/ 590550 h 647700"/>
                <a:gd name="connsiteX5" fmla="*/ 40958 w 631507"/>
                <a:gd name="connsiteY5" fmla="*/ 0 h 647700"/>
                <a:gd name="connsiteX6" fmla="*/ 40958 w 631507"/>
                <a:gd name="connsiteY6" fmla="*/ 57150 h 647700"/>
                <a:gd name="connsiteX7" fmla="*/ 28575 w 631507"/>
                <a:gd name="connsiteY7" fmla="*/ 57150 h 647700"/>
                <a:gd name="connsiteX8" fmla="*/ 2858 w 631507"/>
                <a:gd name="connsiteY8" fmla="*/ 85725 h 647700"/>
                <a:gd name="connsiteX9" fmla="*/ 28575 w 631507"/>
                <a:gd name="connsiteY9" fmla="*/ 114300 h 647700"/>
                <a:gd name="connsiteX10" fmla="*/ 40958 w 631507"/>
                <a:gd name="connsiteY10" fmla="*/ 114300 h 647700"/>
                <a:gd name="connsiteX11" fmla="*/ 40958 w 631507"/>
                <a:gd name="connsiteY11" fmla="*/ 152400 h 647700"/>
                <a:gd name="connsiteX12" fmla="*/ 28575 w 631507"/>
                <a:gd name="connsiteY12" fmla="*/ 152400 h 647700"/>
                <a:gd name="connsiteX13" fmla="*/ 0 w 631507"/>
                <a:gd name="connsiteY13" fmla="*/ 180975 h 647700"/>
                <a:gd name="connsiteX14" fmla="*/ 28575 w 631507"/>
                <a:gd name="connsiteY14" fmla="*/ 209550 h 647700"/>
                <a:gd name="connsiteX15" fmla="*/ 40958 w 631507"/>
                <a:gd name="connsiteY15" fmla="*/ 209550 h 647700"/>
                <a:gd name="connsiteX16" fmla="*/ 40958 w 631507"/>
                <a:gd name="connsiteY16" fmla="*/ 247650 h 647700"/>
                <a:gd name="connsiteX17" fmla="*/ 28575 w 631507"/>
                <a:gd name="connsiteY17" fmla="*/ 247650 h 647700"/>
                <a:gd name="connsiteX18" fmla="*/ 0 w 631507"/>
                <a:gd name="connsiteY18" fmla="*/ 276225 h 647700"/>
                <a:gd name="connsiteX19" fmla="*/ 28575 w 631507"/>
                <a:gd name="connsiteY19" fmla="*/ 304800 h 647700"/>
                <a:gd name="connsiteX20" fmla="*/ 40958 w 631507"/>
                <a:gd name="connsiteY20" fmla="*/ 304800 h 647700"/>
                <a:gd name="connsiteX21" fmla="*/ 40958 w 631507"/>
                <a:gd name="connsiteY21" fmla="*/ 342900 h 647700"/>
                <a:gd name="connsiteX22" fmla="*/ 28575 w 631507"/>
                <a:gd name="connsiteY22" fmla="*/ 342900 h 647700"/>
                <a:gd name="connsiteX23" fmla="*/ 0 w 631507"/>
                <a:gd name="connsiteY23" fmla="*/ 371475 h 647700"/>
                <a:gd name="connsiteX24" fmla="*/ 28575 w 631507"/>
                <a:gd name="connsiteY24" fmla="*/ 400050 h 647700"/>
                <a:gd name="connsiteX25" fmla="*/ 40958 w 631507"/>
                <a:gd name="connsiteY25" fmla="*/ 400050 h 647700"/>
                <a:gd name="connsiteX26" fmla="*/ 40958 w 631507"/>
                <a:gd name="connsiteY26" fmla="*/ 438150 h 647700"/>
                <a:gd name="connsiteX27" fmla="*/ 28575 w 631507"/>
                <a:gd name="connsiteY27" fmla="*/ 438150 h 647700"/>
                <a:gd name="connsiteX28" fmla="*/ 0 w 631507"/>
                <a:gd name="connsiteY28" fmla="*/ 466725 h 647700"/>
                <a:gd name="connsiteX29" fmla="*/ 28575 w 631507"/>
                <a:gd name="connsiteY29" fmla="*/ 495300 h 647700"/>
                <a:gd name="connsiteX30" fmla="*/ 40958 w 631507"/>
                <a:gd name="connsiteY30" fmla="*/ 495300 h 647700"/>
                <a:gd name="connsiteX31" fmla="*/ 40958 w 631507"/>
                <a:gd name="connsiteY31" fmla="*/ 533400 h 647700"/>
                <a:gd name="connsiteX32" fmla="*/ 28575 w 631507"/>
                <a:gd name="connsiteY32" fmla="*/ 533400 h 647700"/>
                <a:gd name="connsiteX33" fmla="*/ 0 w 631507"/>
                <a:gd name="connsiteY33" fmla="*/ 561975 h 647700"/>
                <a:gd name="connsiteX34" fmla="*/ 28575 w 631507"/>
                <a:gd name="connsiteY34" fmla="*/ 590550 h 647700"/>
                <a:gd name="connsiteX35" fmla="*/ 40958 w 631507"/>
                <a:gd name="connsiteY35" fmla="*/ 590550 h 647700"/>
                <a:gd name="connsiteX36" fmla="*/ 40958 w 631507"/>
                <a:gd name="connsiteY36" fmla="*/ 647700 h 647700"/>
                <a:gd name="connsiteX37" fmla="*/ 631508 w 631507"/>
                <a:gd name="connsiteY37" fmla="*/ 647700 h 647700"/>
                <a:gd name="connsiteX38" fmla="*/ 631508 w 631507"/>
                <a:gd name="connsiteY38" fmla="*/ 0 h 647700"/>
                <a:gd name="connsiteX39" fmla="*/ 40958 w 631507"/>
                <a:gd name="connsiteY39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31507" h="647700">
                  <a:moveTo>
                    <a:pt x="574358" y="590550"/>
                  </a:moveTo>
                  <a:lnTo>
                    <a:pt x="98108" y="590550"/>
                  </a:lnTo>
                  <a:lnTo>
                    <a:pt x="98108" y="57150"/>
                  </a:lnTo>
                  <a:lnTo>
                    <a:pt x="574358" y="57150"/>
                  </a:lnTo>
                  <a:lnTo>
                    <a:pt x="574358" y="590550"/>
                  </a:lnTo>
                  <a:close/>
                  <a:moveTo>
                    <a:pt x="40958" y="0"/>
                  </a:moveTo>
                  <a:lnTo>
                    <a:pt x="40958" y="57150"/>
                  </a:lnTo>
                  <a:lnTo>
                    <a:pt x="28575" y="57150"/>
                  </a:lnTo>
                  <a:cubicBezTo>
                    <a:pt x="13335" y="58103"/>
                    <a:pt x="2858" y="70485"/>
                    <a:pt x="2858" y="85725"/>
                  </a:cubicBezTo>
                  <a:cubicBezTo>
                    <a:pt x="1905" y="100965"/>
                    <a:pt x="13335" y="113348"/>
                    <a:pt x="28575" y="114300"/>
                  </a:cubicBezTo>
                  <a:lnTo>
                    <a:pt x="40958" y="114300"/>
                  </a:lnTo>
                  <a:lnTo>
                    <a:pt x="40958" y="152400"/>
                  </a:lnTo>
                  <a:lnTo>
                    <a:pt x="28575" y="152400"/>
                  </a:lnTo>
                  <a:cubicBezTo>
                    <a:pt x="12383" y="152400"/>
                    <a:pt x="0" y="164783"/>
                    <a:pt x="0" y="180975"/>
                  </a:cubicBezTo>
                  <a:cubicBezTo>
                    <a:pt x="0" y="197168"/>
                    <a:pt x="12383" y="209550"/>
                    <a:pt x="28575" y="209550"/>
                  </a:cubicBezTo>
                  <a:lnTo>
                    <a:pt x="40958" y="209550"/>
                  </a:lnTo>
                  <a:lnTo>
                    <a:pt x="40958" y="247650"/>
                  </a:lnTo>
                  <a:lnTo>
                    <a:pt x="28575" y="247650"/>
                  </a:lnTo>
                  <a:cubicBezTo>
                    <a:pt x="12383" y="247650"/>
                    <a:pt x="0" y="260033"/>
                    <a:pt x="0" y="276225"/>
                  </a:cubicBezTo>
                  <a:cubicBezTo>
                    <a:pt x="0" y="292418"/>
                    <a:pt x="12383" y="304800"/>
                    <a:pt x="28575" y="304800"/>
                  </a:cubicBezTo>
                  <a:lnTo>
                    <a:pt x="40958" y="304800"/>
                  </a:lnTo>
                  <a:lnTo>
                    <a:pt x="40958" y="342900"/>
                  </a:lnTo>
                  <a:lnTo>
                    <a:pt x="28575" y="342900"/>
                  </a:lnTo>
                  <a:cubicBezTo>
                    <a:pt x="12383" y="342900"/>
                    <a:pt x="0" y="355283"/>
                    <a:pt x="0" y="371475"/>
                  </a:cubicBezTo>
                  <a:cubicBezTo>
                    <a:pt x="0" y="387668"/>
                    <a:pt x="12383" y="400050"/>
                    <a:pt x="28575" y="400050"/>
                  </a:cubicBezTo>
                  <a:lnTo>
                    <a:pt x="40958" y="400050"/>
                  </a:lnTo>
                  <a:lnTo>
                    <a:pt x="40958" y="438150"/>
                  </a:lnTo>
                  <a:lnTo>
                    <a:pt x="28575" y="438150"/>
                  </a:lnTo>
                  <a:cubicBezTo>
                    <a:pt x="12383" y="438150"/>
                    <a:pt x="0" y="450533"/>
                    <a:pt x="0" y="466725"/>
                  </a:cubicBezTo>
                  <a:cubicBezTo>
                    <a:pt x="0" y="482917"/>
                    <a:pt x="12383" y="495300"/>
                    <a:pt x="28575" y="495300"/>
                  </a:cubicBezTo>
                  <a:lnTo>
                    <a:pt x="40958" y="495300"/>
                  </a:lnTo>
                  <a:lnTo>
                    <a:pt x="40958" y="533400"/>
                  </a:lnTo>
                  <a:lnTo>
                    <a:pt x="28575" y="533400"/>
                  </a:lnTo>
                  <a:cubicBezTo>
                    <a:pt x="12383" y="533400"/>
                    <a:pt x="0" y="545783"/>
                    <a:pt x="0" y="561975"/>
                  </a:cubicBezTo>
                  <a:cubicBezTo>
                    <a:pt x="0" y="578168"/>
                    <a:pt x="12383" y="590550"/>
                    <a:pt x="28575" y="590550"/>
                  </a:cubicBezTo>
                  <a:lnTo>
                    <a:pt x="40958" y="590550"/>
                  </a:lnTo>
                  <a:lnTo>
                    <a:pt x="40958" y="647700"/>
                  </a:lnTo>
                  <a:lnTo>
                    <a:pt x="631508" y="647700"/>
                  </a:lnTo>
                  <a:lnTo>
                    <a:pt x="631508" y="0"/>
                  </a:lnTo>
                  <a:lnTo>
                    <a:pt x="40958" y="0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92655E9-CC1A-4226-AE3F-CEBC6AC86936}"/>
                </a:ext>
              </a:extLst>
            </p:cNvPr>
            <p:cNvSpPr/>
            <p:nvPr/>
          </p:nvSpPr>
          <p:spPr>
            <a:xfrm>
              <a:off x="9375896" y="5045046"/>
              <a:ext cx="361601" cy="419100"/>
            </a:xfrm>
            <a:custGeom>
              <a:avLst/>
              <a:gdLst>
                <a:gd name="connsiteX0" fmla="*/ 75852 w 361601"/>
                <a:gd name="connsiteY0" fmla="*/ 304800 h 419100"/>
                <a:gd name="connsiteX1" fmla="*/ 113952 w 361601"/>
                <a:gd name="connsiteY1" fmla="*/ 342900 h 419100"/>
                <a:gd name="connsiteX2" fmla="*/ 75852 w 361601"/>
                <a:gd name="connsiteY2" fmla="*/ 381000 h 419100"/>
                <a:gd name="connsiteX3" fmla="*/ 37752 w 361601"/>
                <a:gd name="connsiteY3" fmla="*/ 342900 h 419100"/>
                <a:gd name="connsiteX4" fmla="*/ 75852 w 361601"/>
                <a:gd name="connsiteY4" fmla="*/ 304800 h 419100"/>
                <a:gd name="connsiteX5" fmla="*/ 75852 w 361601"/>
                <a:gd name="connsiteY5" fmla="*/ 419100 h 419100"/>
                <a:gd name="connsiteX6" fmla="*/ 151099 w 361601"/>
                <a:gd name="connsiteY6" fmla="*/ 352425 h 419100"/>
                <a:gd name="connsiteX7" fmla="*/ 94902 w 361601"/>
                <a:gd name="connsiteY7" fmla="*/ 269558 h 419100"/>
                <a:gd name="connsiteX8" fmla="*/ 94902 w 361601"/>
                <a:gd name="connsiteY8" fmla="*/ 247650 h 419100"/>
                <a:gd name="connsiteX9" fmla="*/ 113952 w 361601"/>
                <a:gd name="connsiteY9" fmla="*/ 228600 h 419100"/>
                <a:gd name="connsiteX10" fmla="*/ 247302 w 361601"/>
                <a:gd name="connsiteY10" fmla="*/ 228600 h 419100"/>
                <a:gd name="connsiteX11" fmla="*/ 304452 w 361601"/>
                <a:gd name="connsiteY11" fmla="*/ 171450 h 419100"/>
                <a:gd name="connsiteX12" fmla="*/ 304452 w 361601"/>
                <a:gd name="connsiteY12" fmla="*/ 64770 h 419100"/>
                <a:gd name="connsiteX13" fmla="*/ 329217 w 361601"/>
                <a:gd name="connsiteY13" fmla="*/ 89535 h 419100"/>
                <a:gd name="connsiteX14" fmla="*/ 355887 w 361601"/>
                <a:gd name="connsiteY14" fmla="*/ 89535 h 419100"/>
                <a:gd name="connsiteX15" fmla="*/ 355887 w 361601"/>
                <a:gd name="connsiteY15" fmla="*/ 62865 h 419100"/>
                <a:gd name="connsiteX16" fmla="*/ 298737 w 361601"/>
                <a:gd name="connsiteY16" fmla="*/ 5715 h 419100"/>
                <a:gd name="connsiteX17" fmla="*/ 285402 w 361601"/>
                <a:gd name="connsiteY17" fmla="*/ 0 h 419100"/>
                <a:gd name="connsiteX18" fmla="*/ 272067 w 361601"/>
                <a:gd name="connsiteY18" fmla="*/ 5715 h 419100"/>
                <a:gd name="connsiteX19" fmla="*/ 214917 w 361601"/>
                <a:gd name="connsiteY19" fmla="*/ 62865 h 419100"/>
                <a:gd name="connsiteX20" fmla="*/ 214917 w 361601"/>
                <a:gd name="connsiteY20" fmla="*/ 89535 h 419100"/>
                <a:gd name="connsiteX21" fmla="*/ 241587 w 361601"/>
                <a:gd name="connsiteY21" fmla="*/ 89535 h 419100"/>
                <a:gd name="connsiteX22" fmla="*/ 266352 w 361601"/>
                <a:gd name="connsiteY22" fmla="*/ 64770 h 419100"/>
                <a:gd name="connsiteX23" fmla="*/ 266352 w 361601"/>
                <a:gd name="connsiteY23" fmla="*/ 171450 h 419100"/>
                <a:gd name="connsiteX24" fmla="*/ 247302 w 361601"/>
                <a:gd name="connsiteY24" fmla="*/ 190500 h 419100"/>
                <a:gd name="connsiteX25" fmla="*/ 113952 w 361601"/>
                <a:gd name="connsiteY25" fmla="*/ 190500 h 419100"/>
                <a:gd name="connsiteX26" fmla="*/ 56802 w 361601"/>
                <a:gd name="connsiteY26" fmla="*/ 247650 h 419100"/>
                <a:gd name="connsiteX27" fmla="*/ 56802 w 361601"/>
                <a:gd name="connsiteY27" fmla="*/ 269558 h 419100"/>
                <a:gd name="connsiteX28" fmla="*/ 604 w 361601"/>
                <a:gd name="connsiteY28" fmla="*/ 352425 h 419100"/>
                <a:gd name="connsiteX29" fmla="*/ 75852 w 361601"/>
                <a:gd name="connsiteY29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61601" h="419100">
                  <a:moveTo>
                    <a:pt x="75852" y="304800"/>
                  </a:moveTo>
                  <a:cubicBezTo>
                    <a:pt x="96807" y="304800"/>
                    <a:pt x="113952" y="321945"/>
                    <a:pt x="113952" y="342900"/>
                  </a:cubicBezTo>
                  <a:cubicBezTo>
                    <a:pt x="113952" y="363855"/>
                    <a:pt x="96807" y="381000"/>
                    <a:pt x="75852" y="381000"/>
                  </a:cubicBezTo>
                  <a:cubicBezTo>
                    <a:pt x="54897" y="381000"/>
                    <a:pt x="37752" y="363855"/>
                    <a:pt x="37752" y="342900"/>
                  </a:cubicBezTo>
                  <a:cubicBezTo>
                    <a:pt x="37752" y="321945"/>
                    <a:pt x="54897" y="304800"/>
                    <a:pt x="75852" y="304800"/>
                  </a:cubicBezTo>
                  <a:close/>
                  <a:moveTo>
                    <a:pt x="75852" y="419100"/>
                  </a:moveTo>
                  <a:cubicBezTo>
                    <a:pt x="113952" y="419100"/>
                    <a:pt x="146337" y="390525"/>
                    <a:pt x="151099" y="352425"/>
                  </a:cubicBezTo>
                  <a:cubicBezTo>
                    <a:pt x="155862" y="314325"/>
                    <a:pt x="132049" y="279083"/>
                    <a:pt x="94902" y="269558"/>
                  </a:cubicBezTo>
                  <a:lnTo>
                    <a:pt x="94902" y="247650"/>
                  </a:lnTo>
                  <a:cubicBezTo>
                    <a:pt x="94902" y="237173"/>
                    <a:pt x="103474" y="228600"/>
                    <a:pt x="113952" y="228600"/>
                  </a:cubicBezTo>
                  <a:lnTo>
                    <a:pt x="247302" y="228600"/>
                  </a:lnTo>
                  <a:cubicBezTo>
                    <a:pt x="278734" y="228600"/>
                    <a:pt x="304452" y="202883"/>
                    <a:pt x="304452" y="171450"/>
                  </a:cubicBezTo>
                  <a:lnTo>
                    <a:pt x="304452" y="64770"/>
                  </a:lnTo>
                  <a:lnTo>
                    <a:pt x="329217" y="89535"/>
                  </a:lnTo>
                  <a:cubicBezTo>
                    <a:pt x="336837" y="97155"/>
                    <a:pt x="348267" y="97155"/>
                    <a:pt x="355887" y="89535"/>
                  </a:cubicBezTo>
                  <a:cubicBezTo>
                    <a:pt x="363507" y="81915"/>
                    <a:pt x="363507" y="70485"/>
                    <a:pt x="355887" y="62865"/>
                  </a:cubicBezTo>
                  <a:lnTo>
                    <a:pt x="298737" y="5715"/>
                  </a:lnTo>
                  <a:cubicBezTo>
                    <a:pt x="294927" y="1905"/>
                    <a:pt x="290164" y="0"/>
                    <a:pt x="285402" y="0"/>
                  </a:cubicBezTo>
                  <a:cubicBezTo>
                    <a:pt x="280639" y="0"/>
                    <a:pt x="275877" y="1905"/>
                    <a:pt x="272067" y="5715"/>
                  </a:cubicBezTo>
                  <a:lnTo>
                    <a:pt x="214917" y="62865"/>
                  </a:lnTo>
                  <a:cubicBezTo>
                    <a:pt x="207297" y="70485"/>
                    <a:pt x="207297" y="81915"/>
                    <a:pt x="214917" y="89535"/>
                  </a:cubicBezTo>
                  <a:cubicBezTo>
                    <a:pt x="222537" y="97155"/>
                    <a:pt x="233967" y="97155"/>
                    <a:pt x="241587" y="89535"/>
                  </a:cubicBezTo>
                  <a:lnTo>
                    <a:pt x="266352" y="64770"/>
                  </a:lnTo>
                  <a:lnTo>
                    <a:pt x="266352" y="171450"/>
                  </a:lnTo>
                  <a:cubicBezTo>
                    <a:pt x="266352" y="181927"/>
                    <a:pt x="257779" y="190500"/>
                    <a:pt x="247302" y="190500"/>
                  </a:cubicBezTo>
                  <a:lnTo>
                    <a:pt x="113952" y="190500"/>
                  </a:lnTo>
                  <a:cubicBezTo>
                    <a:pt x="82519" y="190500"/>
                    <a:pt x="56802" y="216218"/>
                    <a:pt x="56802" y="247650"/>
                  </a:cubicBezTo>
                  <a:lnTo>
                    <a:pt x="56802" y="269558"/>
                  </a:lnTo>
                  <a:cubicBezTo>
                    <a:pt x="19654" y="279083"/>
                    <a:pt x="-4158" y="315278"/>
                    <a:pt x="604" y="352425"/>
                  </a:cubicBezTo>
                  <a:cubicBezTo>
                    <a:pt x="5367" y="390525"/>
                    <a:pt x="37752" y="419100"/>
                    <a:pt x="75852" y="419100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42517D6-714C-4AE9-A6F9-C9AF44A176D6}"/>
                </a:ext>
              </a:extLst>
            </p:cNvPr>
            <p:cNvSpPr/>
            <p:nvPr/>
          </p:nvSpPr>
          <p:spPr>
            <a:xfrm>
              <a:off x="9585097" y="5311745"/>
              <a:ext cx="152399" cy="152399"/>
            </a:xfrm>
            <a:custGeom>
              <a:avLst/>
              <a:gdLst>
                <a:gd name="connsiteX0" fmla="*/ 146685 w 152399"/>
                <a:gd name="connsiteY0" fmla="*/ 5715 h 152399"/>
                <a:gd name="connsiteX1" fmla="*/ 133350 w 152399"/>
                <a:gd name="connsiteY1" fmla="*/ 0 h 152399"/>
                <a:gd name="connsiteX2" fmla="*/ 120015 w 152399"/>
                <a:gd name="connsiteY2" fmla="*/ 5715 h 152399"/>
                <a:gd name="connsiteX3" fmla="*/ 76200 w 152399"/>
                <a:gd name="connsiteY3" fmla="*/ 49530 h 152399"/>
                <a:gd name="connsiteX4" fmla="*/ 32385 w 152399"/>
                <a:gd name="connsiteY4" fmla="*/ 5715 h 152399"/>
                <a:gd name="connsiteX5" fmla="*/ 5715 w 152399"/>
                <a:gd name="connsiteY5" fmla="*/ 5715 h 152399"/>
                <a:gd name="connsiteX6" fmla="*/ 5715 w 152399"/>
                <a:gd name="connsiteY6" fmla="*/ 32385 h 152399"/>
                <a:gd name="connsiteX7" fmla="*/ 49530 w 152399"/>
                <a:gd name="connsiteY7" fmla="*/ 76200 h 152399"/>
                <a:gd name="connsiteX8" fmla="*/ 5715 w 152399"/>
                <a:gd name="connsiteY8" fmla="*/ 120015 h 152399"/>
                <a:gd name="connsiteX9" fmla="*/ 5715 w 152399"/>
                <a:gd name="connsiteY9" fmla="*/ 146685 h 152399"/>
                <a:gd name="connsiteX10" fmla="*/ 32385 w 152399"/>
                <a:gd name="connsiteY10" fmla="*/ 146685 h 152399"/>
                <a:gd name="connsiteX11" fmla="*/ 76200 w 152399"/>
                <a:gd name="connsiteY11" fmla="*/ 102870 h 152399"/>
                <a:gd name="connsiteX12" fmla="*/ 120015 w 152399"/>
                <a:gd name="connsiteY12" fmla="*/ 146685 h 152399"/>
                <a:gd name="connsiteX13" fmla="*/ 146685 w 152399"/>
                <a:gd name="connsiteY13" fmla="*/ 146685 h 152399"/>
                <a:gd name="connsiteX14" fmla="*/ 146685 w 152399"/>
                <a:gd name="connsiteY14" fmla="*/ 120015 h 152399"/>
                <a:gd name="connsiteX15" fmla="*/ 102870 w 152399"/>
                <a:gd name="connsiteY15" fmla="*/ 76200 h 152399"/>
                <a:gd name="connsiteX16" fmla="*/ 146685 w 152399"/>
                <a:gd name="connsiteY16" fmla="*/ 32385 h 152399"/>
                <a:gd name="connsiteX17" fmla="*/ 146685 w 152399"/>
                <a:gd name="connsiteY17" fmla="*/ 5715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399" h="152399">
                  <a:moveTo>
                    <a:pt x="146685" y="5715"/>
                  </a:moveTo>
                  <a:cubicBezTo>
                    <a:pt x="142875" y="1905"/>
                    <a:pt x="138113" y="0"/>
                    <a:pt x="133350" y="0"/>
                  </a:cubicBezTo>
                  <a:cubicBezTo>
                    <a:pt x="128588" y="0"/>
                    <a:pt x="123825" y="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ubicBezTo>
                    <a:pt x="13335" y="154305"/>
                    <a:pt x="24765" y="15430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8B6018F-2051-4347-8FA5-C2CF713CEBA4}"/>
                </a:ext>
              </a:extLst>
            </p:cNvPr>
            <p:cNvSpPr/>
            <p:nvPr/>
          </p:nvSpPr>
          <p:spPr>
            <a:xfrm>
              <a:off x="9375547" y="5045045"/>
              <a:ext cx="152400" cy="152400"/>
            </a:xfrm>
            <a:custGeom>
              <a:avLst/>
              <a:gdLst>
                <a:gd name="connsiteX0" fmla="*/ 5715 w 152400"/>
                <a:gd name="connsiteY0" fmla="*/ 146685 h 152400"/>
                <a:gd name="connsiteX1" fmla="*/ 19050 w 152400"/>
                <a:gd name="connsiteY1" fmla="*/ 152400 h 152400"/>
                <a:gd name="connsiteX2" fmla="*/ 32385 w 152400"/>
                <a:gd name="connsiteY2" fmla="*/ 146685 h 152400"/>
                <a:gd name="connsiteX3" fmla="*/ 76200 w 152400"/>
                <a:gd name="connsiteY3" fmla="*/ 102870 h 152400"/>
                <a:gd name="connsiteX4" fmla="*/ 120015 w 152400"/>
                <a:gd name="connsiteY4" fmla="*/ 146685 h 152400"/>
                <a:gd name="connsiteX5" fmla="*/ 146685 w 152400"/>
                <a:gd name="connsiteY5" fmla="*/ 146685 h 152400"/>
                <a:gd name="connsiteX6" fmla="*/ 146685 w 152400"/>
                <a:gd name="connsiteY6" fmla="*/ 120015 h 152400"/>
                <a:gd name="connsiteX7" fmla="*/ 102870 w 152400"/>
                <a:gd name="connsiteY7" fmla="*/ 76200 h 152400"/>
                <a:gd name="connsiteX8" fmla="*/ 146685 w 152400"/>
                <a:gd name="connsiteY8" fmla="*/ 32385 h 152400"/>
                <a:gd name="connsiteX9" fmla="*/ 146685 w 152400"/>
                <a:gd name="connsiteY9" fmla="*/ 5715 h 152400"/>
                <a:gd name="connsiteX10" fmla="*/ 120015 w 152400"/>
                <a:gd name="connsiteY10" fmla="*/ 5715 h 152400"/>
                <a:gd name="connsiteX11" fmla="*/ 76200 w 152400"/>
                <a:gd name="connsiteY11" fmla="*/ 49530 h 152400"/>
                <a:gd name="connsiteX12" fmla="*/ 32385 w 152400"/>
                <a:gd name="connsiteY12" fmla="*/ 5715 h 152400"/>
                <a:gd name="connsiteX13" fmla="*/ 5715 w 152400"/>
                <a:gd name="connsiteY13" fmla="*/ 5715 h 152400"/>
                <a:gd name="connsiteX14" fmla="*/ 5715 w 152400"/>
                <a:gd name="connsiteY14" fmla="*/ 32385 h 152400"/>
                <a:gd name="connsiteX15" fmla="*/ 49530 w 152400"/>
                <a:gd name="connsiteY15" fmla="*/ 76200 h 152400"/>
                <a:gd name="connsiteX16" fmla="*/ 5715 w 152400"/>
                <a:gd name="connsiteY16" fmla="*/ 120015 h 152400"/>
                <a:gd name="connsiteX17" fmla="*/ 5715 w 152400"/>
                <a:gd name="connsiteY17" fmla="*/ 14668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400" h="152400">
                  <a:moveTo>
                    <a:pt x="5715" y="146685"/>
                  </a:moveTo>
                  <a:cubicBezTo>
                    <a:pt x="9525" y="150495"/>
                    <a:pt x="14288" y="152400"/>
                    <a:pt x="19050" y="152400"/>
                  </a:cubicBezTo>
                  <a:cubicBezTo>
                    <a:pt x="23813" y="152400"/>
                    <a:pt x="28575" y="15049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ubicBezTo>
                    <a:pt x="139065" y="-1905"/>
                    <a:pt x="127635" y="-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7BE13192-8512-4F71-8E85-480CBE6903EC}"/>
              </a:ext>
            </a:extLst>
          </p:cNvPr>
          <p:cNvSpPr txBox="1"/>
          <p:nvPr/>
        </p:nvSpPr>
        <p:spPr>
          <a:xfrm>
            <a:off x="9655698" y="4405011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Consectetuer adipiscing elit maecena 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04CFBFB-DA63-4056-8838-F371F10C0057}"/>
              </a:ext>
            </a:extLst>
          </p:cNvPr>
          <p:cNvSpPr txBox="1"/>
          <p:nvPr/>
        </p:nvSpPr>
        <p:spPr>
          <a:xfrm>
            <a:off x="9655698" y="6673031"/>
            <a:ext cx="7560749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0D7B364-F572-4008-A45A-BBD1885D6394}"/>
              </a:ext>
            </a:extLst>
          </p:cNvPr>
          <p:cNvSpPr txBox="1"/>
          <p:nvPr/>
        </p:nvSpPr>
        <p:spPr>
          <a:xfrm>
            <a:off x="9655698" y="6211178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Fusce posuere, magna sed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9465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F7BDA34A-B178-4C57-BBD1-3B1DC9607287}"/>
              </a:ext>
            </a:extLst>
          </p:cNvPr>
          <p:cNvGrpSpPr/>
          <p:nvPr/>
        </p:nvGrpSpPr>
        <p:grpSpPr>
          <a:xfrm>
            <a:off x="9614305" y="877439"/>
            <a:ext cx="7957199" cy="7953061"/>
            <a:chOff x="7016439" y="1350700"/>
            <a:chExt cx="3931100" cy="3929055"/>
          </a:xfrm>
        </p:grpSpPr>
        <p:sp>
          <p:nvSpPr>
            <p:cNvPr id="2" name="Freeform 5">
              <a:extLst>
                <a:ext uri="{FF2B5EF4-FFF2-40B4-BE49-F238E27FC236}">
                  <a16:creationId xmlns:a16="http://schemas.microsoft.com/office/drawing/2014/main" id="{1E8120BC-B39D-48AA-90C2-24EEA9B05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439" y="1358876"/>
              <a:ext cx="1800989" cy="2945770"/>
            </a:xfrm>
            <a:custGeom>
              <a:avLst/>
              <a:gdLst/>
              <a:ahLst/>
              <a:cxnLst>
                <a:cxn ang="0">
                  <a:pos x="0" y="742"/>
                </a:cxn>
                <a:cxn ang="0">
                  <a:pos x="1" y="725"/>
                </a:cxn>
                <a:cxn ang="0">
                  <a:pos x="2" y="693"/>
                </a:cxn>
                <a:cxn ang="0">
                  <a:pos x="221" y="218"/>
                </a:cxn>
                <a:cxn ang="0">
                  <a:pos x="691" y="0"/>
                </a:cxn>
                <a:cxn ang="0">
                  <a:pos x="472" y="111"/>
                </a:cxn>
                <a:cxn ang="0">
                  <a:pos x="359" y="341"/>
                </a:cxn>
                <a:cxn ang="0">
                  <a:pos x="357" y="367"/>
                </a:cxn>
                <a:cxn ang="0">
                  <a:pos x="356" y="387"/>
                </a:cxn>
                <a:cxn ang="0">
                  <a:pos x="356" y="392"/>
                </a:cxn>
                <a:cxn ang="0">
                  <a:pos x="356" y="394"/>
                </a:cxn>
                <a:cxn ang="0">
                  <a:pos x="356" y="414"/>
                </a:cxn>
                <a:cxn ang="0">
                  <a:pos x="472" y="672"/>
                </a:cxn>
                <a:cxn ang="0">
                  <a:pos x="581" y="751"/>
                </a:cxn>
                <a:cxn ang="0">
                  <a:pos x="472" y="829"/>
                </a:cxn>
                <a:cxn ang="0">
                  <a:pos x="357" y="1085"/>
                </a:cxn>
                <a:cxn ang="0">
                  <a:pos x="356" y="1105"/>
                </a:cxn>
                <a:cxn ang="0">
                  <a:pos x="356" y="1110"/>
                </a:cxn>
                <a:cxn ang="0">
                  <a:pos x="356" y="1112"/>
                </a:cxn>
                <a:cxn ang="0">
                  <a:pos x="356" y="1131"/>
                </a:cxn>
                <a:cxn ang="0">
                  <a:pos x="116" y="1017"/>
                </a:cxn>
                <a:cxn ang="0">
                  <a:pos x="1" y="758"/>
                </a:cxn>
                <a:cxn ang="0">
                  <a:pos x="0" y="742"/>
                </a:cxn>
              </a:cxnLst>
              <a:rect l="0" t="0" r="r" b="b"/>
              <a:pathLst>
                <a:path w="691" h="1131">
                  <a:moveTo>
                    <a:pt x="0" y="742"/>
                  </a:moveTo>
                  <a:cubicBezTo>
                    <a:pt x="1" y="725"/>
                    <a:pt x="1" y="725"/>
                    <a:pt x="1" y="725"/>
                  </a:cubicBezTo>
                  <a:cubicBezTo>
                    <a:pt x="1" y="714"/>
                    <a:pt x="2" y="703"/>
                    <a:pt x="2" y="693"/>
                  </a:cubicBezTo>
                  <a:cubicBezTo>
                    <a:pt x="15" y="510"/>
                    <a:pt x="88" y="351"/>
                    <a:pt x="221" y="218"/>
                  </a:cubicBezTo>
                  <a:cubicBezTo>
                    <a:pt x="353" y="86"/>
                    <a:pt x="510" y="13"/>
                    <a:pt x="691" y="0"/>
                  </a:cubicBezTo>
                  <a:cubicBezTo>
                    <a:pt x="608" y="12"/>
                    <a:pt x="535" y="49"/>
                    <a:pt x="472" y="111"/>
                  </a:cubicBezTo>
                  <a:cubicBezTo>
                    <a:pt x="407" y="177"/>
                    <a:pt x="369" y="253"/>
                    <a:pt x="359" y="341"/>
                  </a:cubicBezTo>
                  <a:cubicBezTo>
                    <a:pt x="358" y="350"/>
                    <a:pt x="357" y="358"/>
                    <a:pt x="357" y="367"/>
                  </a:cubicBezTo>
                  <a:cubicBezTo>
                    <a:pt x="356" y="387"/>
                    <a:pt x="356" y="387"/>
                    <a:pt x="356" y="387"/>
                  </a:cubicBezTo>
                  <a:cubicBezTo>
                    <a:pt x="356" y="389"/>
                    <a:pt x="356" y="390"/>
                    <a:pt x="356" y="392"/>
                  </a:cubicBezTo>
                  <a:cubicBezTo>
                    <a:pt x="356" y="392"/>
                    <a:pt x="356" y="393"/>
                    <a:pt x="356" y="394"/>
                  </a:cubicBezTo>
                  <a:cubicBezTo>
                    <a:pt x="356" y="414"/>
                    <a:pt x="356" y="414"/>
                    <a:pt x="356" y="414"/>
                  </a:cubicBezTo>
                  <a:cubicBezTo>
                    <a:pt x="361" y="514"/>
                    <a:pt x="400" y="600"/>
                    <a:pt x="472" y="672"/>
                  </a:cubicBezTo>
                  <a:cubicBezTo>
                    <a:pt x="506" y="706"/>
                    <a:pt x="542" y="732"/>
                    <a:pt x="581" y="751"/>
                  </a:cubicBezTo>
                  <a:cubicBezTo>
                    <a:pt x="542" y="770"/>
                    <a:pt x="506" y="796"/>
                    <a:pt x="472" y="829"/>
                  </a:cubicBezTo>
                  <a:cubicBezTo>
                    <a:pt x="401" y="901"/>
                    <a:pt x="362" y="986"/>
                    <a:pt x="357" y="1085"/>
                  </a:cubicBezTo>
                  <a:cubicBezTo>
                    <a:pt x="356" y="1105"/>
                    <a:pt x="356" y="1105"/>
                    <a:pt x="356" y="1105"/>
                  </a:cubicBezTo>
                  <a:cubicBezTo>
                    <a:pt x="356" y="1107"/>
                    <a:pt x="356" y="1108"/>
                    <a:pt x="356" y="1110"/>
                  </a:cubicBezTo>
                  <a:cubicBezTo>
                    <a:pt x="356" y="1110"/>
                    <a:pt x="356" y="1111"/>
                    <a:pt x="356" y="1112"/>
                  </a:cubicBezTo>
                  <a:cubicBezTo>
                    <a:pt x="356" y="1131"/>
                    <a:pt x="356" y="1131"/>
                    <a:pt x="356" y="1131"/>
                  </a:cubicBezTo>
                  <a:cubicBezTo>
                    <a:pt x="264" y="1122"/>
                    <a:pt x="184" y="1084"/>
                    <a:pt x="116" y="1017"/>
                  </a:cubicBezTo>
                  <a:cubicBezTo>
                    <a:pt x="44" y="944"/>
                    <a:pt x="6" y="858"/>
                    <a:pt x="1" y="758"/>
                  </a:cubicBezTo>
                  <a:lnTo>
                    <a:pt x="0" y="742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en-US" sz="2700"/>
            </a:p>
          </p:txBody>
        </p:sp>
        <p:sp>
          <p:nvSpPr>
            <p:cNvPr id="3" name="Freeform 8">
              <a:extLst>
                <a:ext uri="{FF2B5EF4-FFF2-40B4-BE49-F238E27FC236}">
                  <a16:creationId xmlns:a16="http://schemas.microsoft.com/office/drawing/2014/main" id="{69E23197-5596-4170-9B79-5C6DA4075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439" y="3292740"/>
              <a:ext cx="2994833" cy="1987015"/>
            </a:xfrm>
            <a:custGeom>
              <a:avLst/>
              <a:gdLst/>
              <a:ahLst/>
              <a:cxnLst>
                <a:cxn ang="0">
                  <a:pos x="805" y="762"/>
                </a:cxn>
                <a:cxn ang="0">
                  <a:pos x="754" y="763"/>
                </a:cxn>
                <a:cxn ang="0">
                  <a:pos x="697" y="761"/>
                </a:cxn>
                <a:cxn ang="0">
                  <a:pos x="221" y="542"/>
                </a:cxn>
                <a:cxn ang="0">
                  <a:pos x="1" y="29"/>
                </a:cxn>
                <a:cxn ang="0">
                  <a:pos x="0" y="9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" y="16"/>
                </a:cxn>
                <a:cxn ang="0">
                  <a:pos x="116" y="275"/>
                </a:cxn>
                <a:cxn ang="0">
                  <a:pos x="356" y="389"/>
                </a:cxn>
                <a:cxn ang="0">
                  <a:pos x="397" y="391"/>
                </a:cxn>
                <a:cxn ang="0">
                  <a:pos x="678" y="275"/>
                </a:cxn>
                <a:cxn ang="0">
                  <a:pos x="749" y="180"/>
                </a:cxn>
                <a:cxn ang="0">
                  <a:pos x="752" y="174"/>
                </a:cxn>
                <a:cxn ang="0">
                  <a:pos x="754" y="170"/>
                </a:cxn>
                <a:cxn ang="0">
                  <a:pos x="754" y="170"/>
                </a:cxn>
                <a:cxn ang="0">
                  <a:pos x="831" y="275"/>
                </a:cxn>
                <a:cxn ang="0">
                  <a:pos x="1111" y="391"/>
                </a:cxn>
                <a:cxn ang="0">
                  <a:pos x="1149" y="389"/>
                </a:cxn>
                <a:cxn ang="0">
                  <a:pos x="1110" y="544"/>
                </a:cxn>
                <a:cxn ang="0">
                  <a:pos x="1108" y="548"/>
                </a:cxn>
                <a:cxn ang="0">
                  <a:pos x="1105" y="554"/>
                </a:cxn>
                <a:cxn ang="0">
                  <a:pos x="1033" y="648"/>
                </a:cxn>
                <a:cxn ang="0">
                  <a:pos x="805" y="762"/>
                </a:cxn>
              </a:cxnLst>
              <a:rect l="0" t="0" r="r" b="b"/>
              <a:pathLst>
                <a:path w="1149" h="763">
                  <a:moveTo>
                    <a:pt x="805" y="762"/>
                  </a:moveTo>
                  <a:cubicBezTo>
                    <a:pt x="789" y="763"/>
                    <a:pt x="771" y="763"/>
                    <a:pt x="754" y="763"/>
                  </a:cubicBezTo>
                  <a:cubicBezTo>
                    <a:pt x="735" y="763"/>
                    <a:pt x="716" y="762"/>
                    <a:pt x="697" y="761"/>
                  </a:cubicBezTo>
                  <a:cubicBezTo>
                    <a:pt x="514" y="749"/>
                    <a:pt x="355" y="676"/>
                    <a:pt x="221" y="542"/>
                  </a:cubicBezTo>
                  <a:cubicBezTo>
                    <a:pt x="79" y="400"/>
                    <a:pt x="5" y="229"/>
                    <a:pt x="1" y="2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6" y="116"/>
                    <a:pt x="44" y="202"/>
                    <a:pt x="116" y="275"/>
                  </a:cubicBezTo>
                  <a:cubicBezTo>
                    <a:pt x="184" y="342"/>
                    <a:pt x="264" y="380"/>
                    <a:pt x="356" y="389"/>
                  </a:cubicBezTo>
                  <a:cubicBezTo>
                    <a:pt x="370" y="390"/>
                    <a:pt x="383" y="391"/>
                    <a:pt x="397" y="391"/>
                  </a:cubicBezTo>
                  <a:cubicBezTo>
                    <a:pt x="506" y="391"/>
                    <a:pt x="600" y="352"/>
                    <a:pt x="678" y="275"/>
                  </a:cubicBezTo>
                  <a:cubicBezTo>
                    <a:pt x="707" y="245"/>
                    <a:pt x="731" y="214"/>
                    <a:pt x="749" y="180"/>
                  </a:cubicBezTo>
                  <a:cubicBezTo>
                    <a:pt x="750" y="178"/>
                    <a:pt x="751" y="176"/>
                    <a:pt x="752" y="174"/>
                  </a:cubicBezTo>
                  <a:cubicBezTo>
                    <a:pt x="753" y="173"/>
                    <a:pt x="753" y="171"/>
                    <a:pt x="754" y="170"/>
                  </a:cubicBezTo>
                  <a:cubicBezTo>
                    <a:pt x="754" y="170"/>
                    <a:pt x="754" y="170"/>
                    <a:pt x="754" y="170"/>
                  </a:cubicBezTo>
                  <a:cubicBezTo>
                    <a:pt x="773" y="208"/>
                    <a:pt x="798" y="242"/>
                    <a:pt x="831" y="275"/>
                  </a:cubicBezTo>
                  <a:cubicBezTo>
                    <a:pt x="908" y="352"/>
                    <a:pt x="1002" y="391"/>
                    <a:pt x="1111" y="391"/>
                  </a:cubicBezTo>
                  <a:cubicBezTo>
                    <a:pt x="1124" y="391"/>
                    <a:pt x="1137" y="390"/>
                    <a:pt x="1149" y="389"/>
                  </a:cubicBezTo>
                  <a:cubicBezTo>
                    <a:pt x="1146" y="445"/>
                    <a:pt x="1133" y="497"/>
                    <a:pt x="1110" y="544"/>
                  </a:cubicBezTo>
                  <a:cubicBezTo>
                    <a:pt x="1109" y="545"/>
                    <a:pt x="1108" y="546"/>
                    <a:pt x="1108" y="548"/>
                  </a:cubicBezTo>
                  <a:cubicBezTo>
                    <a:pt x="1107" y="550"/>
                    <a:pt x="1106" y="552"/>
                    <a:pt x="1105" y="554"/>
                  </a:cubicBezTo>
                  <a:cubicBezTo>
                    <a:pt x="1087" y="587"/>
                    <a:pt x="1063" y="619"/>
                    <a:pt x="1033" y="648"/>
                  </a:cubicBezTo>
                  <a:cubicBezTo>
                    <a:pt x="969" y="713"/>
                    <a:pt x="893" y="751"/>
                    <a:pt x="805" y="762"/>
                  </a:cubicBezTo>
                  <a:close/>
                </a:path>
              </a:pathLst>
            </a:custGeom>
            <a:gradFill>
              <a:gsLst>
                <a:gs pos="100000">
                  <a:srgbClr val="0FD5A1"/>
                </a:gs>
                <a:gs pos="0">
                  <a:srgbClr val="00B0F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en-US" sz="2700"/>
            </a:p>
          </p:txBody>
        </p:sp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FB239F9D-0C8E-4C2B-8953-B4D09ADF3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5887" y="2246083"/>
              <a:ext cx="1831652" cy="3031629"/>
            </a:xfrm>
            <a:custGeom>
              <a:avLst/>
              <a:gdLst/>
              <a:ahLst/>
              <a:cxnLst>
                <a:cxn ang="0">
                  <a:pos x="701" y="356"/>
                </a:cxn>
                <a:cxn ang="0">
                  <a:pos x="703" y="397"/>
                </a:cxn>
                <a:cxn ang="0">
                  <a:pos x="703" y="406"/>
                </a:cxn>
                <a:cxn ang="0">
                  <a:pos x="703" y="410"/>
                </a:cxn>
                <a:cxn ang="0">
                  <a:pos x="482" y="943"/>
                </a:cxn>
                <a:cxn ang="0">
                  <a:pos x="0" y="1163"/>
                </a:cxn>
                <a:cxn ang="0">
                  <a:pos x="228" y="1049"/>
                </a:cxn>
                <a:cxn ang="0">
                  <a:pos x="300" y="955"/>
                </a:cxn>
                <a:cxn ang="0">
                  <a:pos x="303" y="949"/>
                </a:cxn>
                <a:cxn ang="0">
                  <a:pos x="305" y="945"/>
                </a:cxn>
                <a:cxn ang="0">
                  <a:pos x="344" y="790"/>
                </a:cxn>
                <a:cxn ang="0">
                  <a:pos x="345" y="769"/>
                </a:cxn>
                <a:cxn ang="0">
                  <a:pos x="305" y="593"/>
                </a:cxn>
                <a:cxn ang="0">
                  <a:pos x="303" y="589"/>
                </a:cxn>
                <a:cxn ang="0">
                  <a:pos x="300" y="583"/>
                </a:cxn>
                <a:cxn ang="0">
                  <a:pos x="228" y="488"/>
                </a:cxn>
                <a:cxn ang="0">
                  <a:pos x="119" y="410"/>
                </a:cxn>
                <a:cxn ang="0">
                  <a:pos x="228" y="331"/>
                </a:cxn>
                <a:cxn ang="0">
                  <a:pos x="300" y="237"/>
                </a:cxn>
                <a:cxn ang="0">
                  <a:pos x="303" y="231"/>
                </a:cxn>
                <a:cxn ang="0">
                  <a:pos x="305" y="227"/>
                </a:cxn>
                <a:cxn ang="0">
                  <a:pos x="345" y="51"/>
                </a:cxn>
                <a:cxn ang="0">
                  <a:pos x="342" y="0"/>
                </a:cxn>
                <a:cxn ang="0">
                  <a:pos x="587" y="115"/>
                </a:cxn>
                <a:cxn ang="0">
                  <a:pos x="658" y="209"/>
                </a:cxn>
                <a:cxn ang="0">
                  <a:pos x="661" y="215"/>
                </a:cxn>
                <a:cxn ang="0">
                  <a:pos x="663" y="219"/>
                </a:cxn>
                <a:cxn ang="0">
                  <a:pos x="701" y="356"/>
                </a:cxn>
              </a:cxnLst>
              <a:rect l="0" t="0" r="r" b="b"/>
              <a:pathLst>
                <a:path w="703" h="1163">
                  <a:moveTo>
                    <a:pt x="701" y="356"/>
                  </a:moveTo>
                  <a:cubicBezTo>
                    <a:pt x="702" y="369"/>
                    <a:pt x="703" y="383"/>
                    <a:pt x="703" y="397"/>
                  </a:cubicBezTo>
                  <a:cubicBezTo>
                    <a:pt x="703" y="406"/>
                    <a:pt x="703" y="406"/>
                    <a:pt x="703" y="406"/>
                  </a:cubicBezTo>
                  <a:cubicBezTo>
                    <a:pt x="703" y="407"/>
                    <a:pt x="703" y="409"/>
                    <a:pt x="703" y="410"/>
                  </a:cubicBezTo>
                  <a:cubicBezTo>
                    <a:pt x="703" y="618"/>
                    <a:pt x="629" y="796"/>
                    <a:pt x="482" y="943"/>
                  </a:cubicBezTo>
                  <a:cubicBezTo>
                    <a:pt x="347" y="1078"/>
                    <a:pt x="186" y="1151"/>
                    <a:pt x="0" y="1163"/>
                  </a:cubicBezTo>
                  <a:cubicBezTo>
                    <a:pt x="88" y="1152"/>
                    <a:pt x="164" y="1114"/>
                    <a:pt x="228" y="1049"/>
                  </a:cubicBezTo>
                  <a:cubicBezTo>
                    <a:pt x="258" y="1020"/>
                    <a:pt x="282" y="988"/>
                    <a:pt x="300" y="955"/>
                  </a:cubicBezTo>
                  <a:cubicBezTo>
                    <a:pt x="301" y="953"/>
                    <a:pt x="302" y="951"/>
                    <a:pt x="303" y="949"/>
                  </a:cubicBezTo>
                  <a:cubicBezTo>
                    <a:pt x="303" y="947"/>
                    <a:pt x="304" y="946"/>
                    <a:pt x="305" y="945"/>
                  </a:cubicBezTo>
                  <a:cubicBezTo>
                    <a:pt x="328" y="898"/>
                    <a:pt x="341" y="846"/>
                    <a:pt x="344" y="790"/>
                  </a:cubicBezTo>
                  <a:cubicBezTo>
                    <a:pt x="344" y="783"/>
                    <a:pt x="345" y="776"/>
                    <a:pt x="345" y="769"/>
                  </a:cubicBezTo>
                  <a:cubicBezTo>
                    <a:pt x="345" y="705"/>
                    <a:pt x="331" y="646"/>
                    <a:pt x="305" y="593"/>
                  </a:cubicBezTo>
                  <a:cubicBezTo>
                    <a:pt x="304" y="592"/>
                    <a:pt x="303" y="590"/>
                    <a:pt x="303" y="589"/>
                  </a:cubicBezTo>
                  <a:cubicBezTo>
                    <a:pt x="302" y="587"/>
                    <a:pt x="301" y="585"/>
                    <a:pt x="300" y="583"/>
                  </a:cubicBezTo>
                  <a:cubicBezTo>
                    <a:pt x="282" y="549"/>
                    <a:pt x="258" y="518"/>
                    <a:pt x="228" y="488"/>
                  </a:cubicBezTo>
                  <a:cubicBezTo>
                    <a:pt x="195" y="455"/>
                    <a:pt x="159" y="429"/>
                    <a:pt x="119" y="410"/>
                  </a:cubicBezTo>
                  <a:cubicBezTo>
                    <a:pt x="159" y="391"/>
                    <a:pt x="195" y="365"/>
                    <a:pt x="228" y="331"/>
                  </a:cubicBezTo>
                  <a:cubicBezTo>
                    <a:pt x="258" y="302"/>
                    <a:pt x="282" y="270"/>
                    <a:pt x="300" y="237"/>
                  </a:cubicBezTo>
                  <a:cubicBezTo>
                    <a:pt x="301" y="235"/>
                    <a:pt x="302" y="233"/>
                    <a:pt x="303" y="231"/>
                  </a:cubicBezTo>
                  <a:cubicBezTo>
                    <a:pt x="303" y="229"/>
                    <a:pt x="304" y="228"/>
                    <a:pt x="305" y="227"/>
                  </a:cubicBezTo>
                  <a:cubicBezTo>
                    <a:pt x="331" y="174"/>
                    <a:pt x="345" y="115"/>
                    <a:pt x="345" y="51"/>
                  </a:cubicBezTo>
                  <a:cubicBezTo>
                    <a:pt x="345" y="33"/>
                    <a:pt x="344" y="16"/>
                    <a:pt x="342" y="0"/>
                  </a:cubicBezTo>
                  <a:cubicBezTo>
                    <a:pt x="436" y="7"/>
                    <a:pt x="518" y="46"/>
                    <a:pt x="587" y="115"/>
                  </a:cubicBezTo>
                  <a:cubicBezTo>
                    <a:pt x="616" y="144"/>
                    <a:pt x="640" y="176"/>
                    <a:pt x="658" y="209"/>
                  </a:cubicBezTo>
                  <a:cubicBezTo>
                    <a:pt x="659" y="211"/>
                    <a:pt x="660" y="213"/>
                    <a:pt x="661" y="215"/>
                  </a:cubicBezTo>
                  <a:cubicBezTo>
                    <a:pt x="662" y="217"/>
                    <a:pt x="663" y="218"/>
                    <a:pt x="663" y="219"/>
                  </a:cubicBezTo>
                  <a:cubicBezTo>
                    <a:pt x="684" y="261"/>
                    <a:pt x="697" y="307"/>
                    <a:pt x="701" y="356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en-US" sz="27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A3A8FC2-18DB-4DE9-ACCE-745D303BE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2767" y="3455210"/>
              <a:ext cx="940406" cy="849436"/>
            </a:xfrm>
            <a:custGeom>
              <a:avLst/>
              <a:gdLst>
                <a:gd name="connsiteX0" fmla="*/ 0 w 1088259"/>
                <a:gd name="connsiteY0" fmla="*/ 0 h 982987"/>
                <a:gd name="connsiteX1" fmla="*/ 48452 w 1088259"/>
                <a:gd name="connsiteY1" fmla="*/ 82750 h 982987"/>
                <a:gd name="connsiteX2" fmla="*/ 266202 w 1088259"/>
                <a:gd name="connsiteY2" fmla="*/ 333477 h 982987"/>
                <a:gd name="connsiteX3" fmla="*/ 1010659 w 1088259"/>
                <a:gd name="connsiteY3" fmla="*/ 629873 h 982987"/>
                <a:gd name="connsiteX4" fmla="*/ 1088259 w 1088259"/>
                <a:gd name="connsiteY4" fmla="*/ 628669 h 982987"/>
                <a:gd name="connsiteX5" fmla="*/ 1068314 w 1088259"/>
                <a:gd name="connsiteY5" fmla="*/ 734415 h 982987"/>
                <a:gd name="connsiteX6" fmla="*/ 1057863 w 1088259"/>
                <a:gd name="connsiteY6" fmla="*/ 844340 h 982987"/>
                <a:gd name="connsiteX7" fmla="*/ 1054847 w 1088259"/>
                <a:gd name="connsiteY7" fmla="*/ 904621 h 982987"/>
                <a:gd name="connsiteX8" fmla="*/ 1054847 w 1088259"/>
                <a:gd name="connsiteY8" fmla="*/ 919692 h 982987"/>
                <a:gd name="connsiteX9" fmla="*/ 1054847 w 1088259"/>
                <a:gd name="connsiteY9" fmla="*/ 925720 h 982987"/>
                <a:gd name="connsiteX10" fmla="*/ 1054847 w 1088259"/>
                <a:gd name="connsiteY10" fmla="*/ 982987 h 982987"/>
                <a:gd name="connsiteX11" fmla="*/ 330976 w 1088259"/>
                <a:gd name="connsiteY11" fmla="*/ 639383 h 982987"/>
                <a:gd name="connsiteX12" fmla="*/ 14141 w 1088259"/>
                <a:gd name="connsiteY12" fmla="*/ 76930 h 982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8259" h="982987">
                  <a:moveTo>
                    <a:pt x="0" y="0"/>
                  </a:moveTo>
                  <a:lnTo>
                    <a:pt x="48452" y="82750"/>
                  </a:lnTo>
                  <a:cubicBezTo>
                    <a:pt x="107110" y="172848"/>
                    <a:pt x="179637" y="256374"/>
                    <a:pt x="266202" y="333477"/>
                  </a:cubicBezTo>
                  <a:cubicBezTo>
                    <a:pt x="483842" y="521814"/>
                    <a:pt x="731994" y="620613"/>
                    <a:pt x="1010659" y="629873"/>
                  </a:cubicBezTo>
                  <a:lnTo>
                    <a:pt x="1088259" y="628669"/>
                  </a:lnTo>
                  <a:lnTo>
                    <a:pt x="1068314" y="734415"/>
                  </a:lnTo>
                  <a:cubicBezTo>
                    <a:pt x="1063236" y="770401"/>
                    <a:pt x="1059748" y="807041"/>
                    <a:pt x="1057863" y="844340"/>
                  </a:cubicBezTo>
                  <a:cubicBezTo>
                    <a:pt x="1054847" y="904621"/>
                    <a:pt x="1054847" y="904621"/>
                    <a:pt x="1054847" y="904621"/>
                  </a:cubicBezTo>
                  <a:cubicBezTo>
                    <a:pt x="1054847" y="910649"/>
                    <a:pt x="1054847" y="913664"/>
                    <a:pt x="1054847" y="919692"/>
                  </a:cubicBezTo>
                  <a:cubicBezTo>
                    <a:pt x="1054847" y="919692"/>
                    <a:pt x="1054847" y="922706"/>
                    <a:pt x="1054847" y="925720"/>
                  </a:cubicBezTo>
                  <a:cubicBezTo>
                    <a:pt x="1054847" y="982987"/>
                    <a:pt x="1054847" y="982987"/>
                    <a:pt x="1054847" y="982987"/>
                  </a:cubicBezTo>
                  <a:cubicBezTo>
                    <a:pt x="777363" y="955861"/>
                    <a:pt x="536073" y="841326"/>
                    <a:pt x="330976" y="639383"/>
                  </a:cubicBezTo>
                  <a:cubicBezTo>
                    <a:pt x="168105" y="474363"/>
                    <a:pt x="62918" y="287302"/>
                    <a:pt x="14141" y="76930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270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6D3256B-EE8D-4CD0-8076-55AA01642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1902" y="2246083"/>
              <a:ext cx="932127" cy="762795"/>
            </a:xfrm>
            <a:custGeom>
              <a:avLst/>
              <a:gdLst>
                <a:gd name="connsiteX0" fmla="*/ 28999 w 1078678"/>
                <a:gd name="connsiteY0" fmla="*/ 0 h 882724"/>
                <a:gd name="connsiteX1" fmla="*/ 767703 w 1078678"/>
                <a:gd name="connsiteY1" fmla="*/ 346906 h 882724"/>
                <a:gd name="connsiteX2" fmla="*/ 981777 w 1078678"/>
                <a:gd name="connsiteY2" fmla="*/ 630463 h 882724"/>
                <a:gd name="connsiteX3" fmla="*/ 990822 w 1078678"/>
                <a:gd name="connsiteY3" fmla="*/ 648562 h 882724"/>
                <a:gd name="connsiteX4" fmla="*/ 996852 w 1078678"/>
                <a:gd name="connsiteY4" fmla="*/ 660629 h 882724"/>
                <a:gd name="connsiteX5" fmla="*/ 1073361 w 1078678"/>
                <a:gd name="connsiteY5" fmla="*/ 859345 h 882724"/>
                <a:gd name="connsiteX6" fmla="*/ 1078678 w 1078678"/>
                <a:gd name="connsiteY6" fmla="*/ 882724 h 882724"/>
                <a:gd name="connsiteX7" fmla="*/ 1018892 w 1078678"/>
                <a:gd name="connsiteY7" fmla="*/ 812932 h 882724"/>
                <a:gd name="connsiteX8" fmla="*/ 882155 w 1078678"/>
                <a:gd name="connsiteY8" fmla="*/ 692965 h 882724"/>
                <a:gd name="connsiteX9" fmla="*/ 103703 w 1078678"/>
                <a:gd name="connsiteY9" fmla="*/ 448107 h 882724"/>
                <a:gd name="connsiteX10" fmla="*/ 0 w 1078678"/>
                <a:gd name="connsiteY10" fmla="*/ 456267 h 882724"/>
                <a:gd name="connsiteX11" fmla="*/ 7139 w 1078678"/>
                <a:gd name="connsiteY11" fmla="*/ 431747 h 882724"/>
                <a:gd name="connsiteX12" fmla="*/ 38044 w 1078678"/>
                <a:gd name="connsiteY12" fmla="*/ 153845 h 882724"/>
                <a:gd name="connsiteX13" fmla="*/ 28999 w 1078678"/>
                <a:gd name="connsiteY13" fmla="*/ 0 h 88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8678" h="882724">
                  <a:moveTo>
                    <a:pt x="28999" y="0"/>
                  </a:moveTo>
                  <a:cubicBezTo>
                    <a:pt x="312420" y="21116"/>
                    <a:pt x="559660" y="138762"/>
                    <a:pt x="767703" y="346906"/>
                  </a:cubicBezTo>
                  <a:cubicBezTo>
                    <a:pt x="855142" y="434386"/>
                    <a:pt x="927505" y="530916"/>
                    <a:pt x="981777" y="630463"/>
                  </a:cubicBezTo>
                  <a:cubicBezTo>
                    <a:pt x="984792" y="636496"/>
                    <a:pt x="987807" y="642529"/>
                    <a:pt x="990822" y="648562"/>
                  </a:cubicBezTo>
                  <a:cubicBezTo>
                    <a:pt x="993837" y="654595"/>
                    <a:pt x="996852" y="657612"/>
                    <a:pt x="996852" y="660629"/>
                  </a:cubicBezTo>
                  <a:cubicBezTo>
                    <a:pt x="1028511" y="723977"/>
                    <a:pt x="1054140" y="790341"/>
                    <a:pt x="1073361" y="859345"/>
                  </a:cubicBezTo>
                  <a:lnTo>
                    <a:pt x="1078678" y="882724"/>
                  </a:lnTo>
                  <a:lnTo>
                    <a:pt x="1018892" y="812932"/>
                  </a:lnTo>
                  <a:cubicBezTo>
                    <a:pt x="977062" y="770663"/>
                    <a:pt x="931325" y="730442"/>
                    <a:pt x="882155" y="692965"/>
                  </a:cubicBezTo>
                  <a:cubicBezTo>
                    <a:pt x="648171" y="514626"/>
                    <a:pt x="387423" y="431149"/>
                    <a:pt x="103703" y="448107"/>
                  </a:cubicBezTo>
                  <a:lnTo>
                    <a:pt x="0" y="456267"/>
                  </a:lnTo>
                  <a:lnTo>
                    <a:pt x="7139" y="431747"/>
                  </a:lnTo>
                  <a:cubicBezTo>
                    <a:pt x="27491" y="343135"/>
                    <a:pt x="38044" y="250375"/>
                    <a:pt x="38044" y="153845"/>
                  </a:cubicBezTo>
                  <a:cubicBezTo>
                    <a:pt x="38044" y="99547"/>
                    <a:pt x="35029" y="48265"/>
                    <a:pt x="28999" y="0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27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212DD14-86F1-4EEA-9249-19AF23C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013" y="4257621"/>
              <a:ext cx="767259" cy="994164"/>
            </a:xfrm>
            <a:custGeom>
              <a:avLst/>
              <a:gdLst>
                <a:gd name="connsiteX0" fmla="*/ 388069 w 887890"/>
                <a:gd name="connsiteY0" fmla="*/ 0 h 1150469"/>
                <a:gd name="connsiteX1" fmla="*/ 422808 w 887890"/>
                <a:gd name="connsiteY1" fmla="*/ 12334 h 1150469"/>
                <a:gd name="connsiteX2" fmla="*/ 773272 w 887890"/>
                <a:gd name="connsiteY2" fmla="*/ 61759 h 1150469"/>
                <a:gd name="connsiteX3" fmla="*/ 887890 w 887890"/>
                <a:gd name="connsiteY3" fmla="*/ 55732 h 1150469"/>
                <a:gd name="connsiteX4" fmla="*/ 770256 w 887890"/>
                <a:gd name="connsiteY4" fmla="*/ 522848 h 1150469"/>
                <a:gd name="connsiteX5" fmla="*/ 764223 w 887890"/>
                <a:gd name="connsiteY5" fmla="*/ 534903 h 1150469"/>
                <a:gd name="connsiteX6" fmla="*/ 755174 w 887890"/>
                <a:gd name="connsiteY6" fmla="*/ 552985 h 1150469"/>
                <a:gd name="connsiteX7" fmla="*/ 538003 w 887890"/>
                <a:gd name="connsiteY7" fmla="*/ 836268 h 1150469"/>
                <a:gd name="connsiteX8" fmla="*/ 42582 w 887890"/>
                <a:gd name="connsiteY8" fmla="*/ 1139705 h 1150469"/>
                <a:gd name="connsiteX9" fmla="*/ 0 w 887890"/>
                <a:gd name="connsiteY9" fmla="*/ 1150469 h 1150469"/>
                <a:gd name="connsiteX10" fmla="*/ 107581 w 887890"/>
                <a:gd name="connsiteY10" fmla="*/ 1045797 h 1150469"/>
                <a:gd name="connsiteX11" fmla="*/ 226430 w 887890"/>
                <a:gd name="connsiteY11" fmla="*/ 883940 h 1150469"/>
                <a:gd name="connsiteX12" fmla="*/ 375905 w 887890"/>
                <a:gd name="connsiteY12" fmla="*/ 559610 h 1150469"/>
                <a:gd name="connsiteX13" fmla="*/ 380752 w 887890"/>
                <a:gd name="connsiteY13" fmla="*/ 539966 h 1150469"/>
                <a:gd name="connsiteX14" fmla="*/ 383984 w 887890"/>
                <a:gd name="connsiteY14" fmla="*/ 526869 h 1150469"/>
                <a:gd name="connsiteX15" fmla="*/ 395958 w 887890"/>
                <a:gd name="connsiteY15" fmla="*/ 44890 h 115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7890" h="1150469">
                  <a:moveTo>
                    <a:pt x="388069" y="0"/>
                  </a:moveTo>
                  <a:lnTo>
                    <a:pt x="422808" y="12334"/>
                  </a:lnTo>
                  <a:cubicBezTo>
                    <a:pt x="533055" y="45231"/>
                    <a:pt x="649982" y="61759"/>
                    <a:pt x="773272" y="61759"/>
                  </a:cubicBezTo>
                  <a:cubicBezTo>
                    <a:pt x="812483" y="61759"/>
                    <a:pt x="851695" y="58745"/>
                    <a:pt x="887890" y="55732"/>
                  </a:cubicBezTo>
                  <a:cubicBezTo>
                    <a:pt x="878841" y="224496"/>
                    <a:pt x="839630" y="381206"/>
                    <a:pt x="770256" y="522848"/>
                  </a:cubicBezTo>
                  <a:cubicBezTo>
                    <a:pt x="767240" y="525862"/>
                    <a:pt x="764223" y="528875"/>
                    <a:pt x="764223" y="534903"/>
                  </a:cubicBezTo>
                  <a:cubicBezTo>
                    <a:pt x="761207" y="540930"/>
                    <a:pt x="758191" y="546957"/>
                    <a:pt x="755174" y="552985"/>
                  </a:cubicBezTo>
                  <a:cubicBezTo>
                    <a:pt x="700882" y="652435"/>
                    <a:pt x="628491" y="748872"/>
                    <a:pt x="538003" y="836268"/>
                  </a:cubicBezTo>
                  <a:cubicBezTo>
                    <a:pt x="393222" y="983184"/>
                    <a:pt x="228082" y="1084329"/>
                    <a:pt x="42582" y="1139705"/>
                  </a:cubicBezTo>
                  <a:lnTo>
                    <a:pt x="0" y="1150469"/>
                  </a:lnTo>
                  <a:lnTo>
                    <a:pt x="107581" y="1045797"/>
                  </a:lnTo>
                  <a:cubicBezTo>
                    <a:pt x="150522" y="996314"/>
                    <a:pt x="190138" y="942361"/>
                    <a:pt x="226430" y="883940"/>
                  </a:cubicBezTo>
                  <a:cubicBezTo>
                    <a:pt x="295450" y="778721"/>
                    <a:pt x="344833" y="668650"/>
                    <a:pt x="375905" y="559610"/>
                  </a:cubicBezTo>
                  <a:cubicBezTo>
                    <a:pt x="377521" y="553062"/>
                    <a:pt x="379136" y="546514"/>
                    <a:pt x="380752" y="539966"/>
                  </a:cubicBezTo>
                  <a:cubicBezTo>
                    <a:pt x="379426" y="534080"/>
                    <a:pt x="381705" y="530475"/>
                    <a:pt x="383984" y="526869"/>
                  </a:cubicBezTo>
                  <a:cubicBezTo>
                    <a:pt x="420483" y="373318"/>
                    <a:pt x="424253" y="211677"/>
                    <a:pt x="395958" y="44890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270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409FFFF6-D3D9-4914-A8F6-F100287C2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2707" y="1350700"/>
              <a:ext cx="2988699" cy="1823475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113" y="114"/>
                </a:cxn>
                <a:cxn ang="0">
                  <a:pos x="332" y="3"/>
                </a:cxn>
                <a:cxn ang="0">
                  <a:pos x="395" y="0"/>
                </a:cxn>
                <a:cxn ang="0">
                  <a:pos x="452" y="2"/>
                </a:cxn>
                <a:cxn ang="0">
                  <a:pos x="928" y="221"/>
                </a:cxn>
                <a:cxn ang="0">
                  <a:pos x="1147" y="700"/>
                </a:cxn>
                <a:cxn ang="0">
                  <a:pos x="1109" y="563"/>
                </a:cxn>
                <a:cxn ang="0">
                  <a:pos x="1107" y="559"/>
                </a:cxn>
                <a:cxn ang="0">
                  <a:pos x="1104" y="553"/>
                </a:cxn>
                <a:cxn ang="0">
                  <a:pos x="1033" y="459"/>
                </a:cxn>
                <a:cxn ang="0">
                  <a:pos x="788" y="344"/>
                </a:cxn>
                <a:cxn ang="0">
                  <a:pos x="752" y="342"/>
                </a:cxn>
                <a:cxn ang="0">
                  <a:pos x="472" y="459"/>
                </a:cxn>
                <a:cxn ang="0">
                  <a:pos x="395" y="563"/>
                </a:cxn>
                <a:cxn ang="0">
                  <a:pos x="395" y="563"/>
                </a:cxn>
                <a:cxn ang="0">
                  <a:pos x="393" y="559"/>
                </a:cxn>
                <a:cxn ang="0">
                  <a:pos x="390" y="553"/>
                </a:cxn>
                <a:cxn ang="0">
                  <a:pos x="319" y="459"/>
                </a:cxn>
                <a:cxn ang="0">
                  <a:pos x="38" y="342"/>
                </a:cxn>
                <a:cxn ang="0">
                  <a:pos x="0" y="344"/>
                </a:cxn>
              </a:cxnLst>
              <a:rect l="0" t="0" r="r" b="b"/>
              <a:pathLst>
                <a:path w="1147" h="700">
                  <a:moveTo>
                    <a:pt x="0" y="344"/>
                  </a:moveTo>
                  <a:cubicBezTo>
                    <a:pt x="10" y="256"/>
                    <a:pt x="48" y="180"/>
                    <a:pt x="113" y="114"/>
                  </a:cubicBezTo>
                  <a:cubicBezTo>
                    <a:pt x="176" y="52"/>
                    <a:pt x="249" y="15"/>
                    <a:pt x="332" y="3"/>
                  </a:cubicBezTo>
                  <a:cubicBezTo>
                    <a:pt x="353" y="1"/>
                    <a:pt x="374" y="0"/>
                    <a:pt x="395" y="0"/>
                  </a:cubicBezTo>
                  <a:cubicBezTo>
                    <a:pt x="415" y="0"/>
                    <a:pt x="434" y="1"/>
                    <a:pt x="452" y="2"/>
                  </a:cubicBezTo>
                  <a:cubicBezTo>
                    <a:pt x="636" y="15"/>
                    <a:pt x="795" y="87"/>
                    <a:pt x="928" y="221"/>
                  </a:cubicBezTo>
                  <a:cubicBezTo>
                    <a:pt x="1062" y="355"/>
                    <a:pt x="1136" y="515"/>
                    <a:pt x="1147" y="700"/>
                  </a:cubicBezTo>
                  <a:cubicBezTo>
                    <a:pt x="1143" y="651"/>
                    <a:pt x="1130" y="605"/>
                    <a:pt x="1109" y="563"/>
                  </a:cubicBezTo>
                  <a:cubicBezTo>
                    <a:pt x="1109" y="562"/>
                    <a:pt x="1108" y="561"/>
                    <a:pt x="1107" y="559"/>
                  </a:cubicBezTo>
                  <a:cubicBezTo>
                    <a:pt x="1106" y="557"/>
                    <a:pt x="1105" y="555"/>
                    <a:pt x="1104" y="553"/>
                  </a:cubicBezTo>
                  <a:cubicBezTo>
                    <a:pt x="1086" y="520"/>
                    <a:pt x="1062" y="488"/>
                    <a:pt x="1033" y="459"/>
                  </a:cubicBezTo>
                  <a:cubicBezTo>
                    <a:pt x="964" y="390"/>
                    <a:pt x="882" y="351"/>
                    <a:pt x="788" y="344"/>
                  </a:cubicBezTo>
                  <a:cubicBezTo>
                    <a:pt x="776" y="343"/>
                    <a:pt x="764" y="342"/>
                    <a:pt x="752" y="342"/>
                  </a:cubicBezTo>
                  <a:cubicBezTo>
                    <a:pt x="643" y="342"/>
                    <a:pt x="549" y="381"/>
                    <a:pt x="472" y="459"/>
                  </a:cubicBezTo>
                  <a:cubicBezTo>
                    <a:pt x="439" y="491"/>
                    <a:pt x="414" y="526"/>
                    <a:pt x="395" y="563"/>
                  </a:cubicBezTo>
                  <a:cubicBezTo>
                    <a:pt x="395" y="563"/>
                    <a:pt x="395" y="563"/>
                    <a:pt x="395" y="563"/>
                  </a:cubicBezTo>
                  <a:cubicBezTo>
                    <a:pt x="394" y="562"/>
                    <a:pt x="394" y="561"/>
                    <a:pt x="393" y="559"/>
                  </a:cubicBezTo>
                  <a:cubicBezTo>
                    <a:pt x="392" y="557"/>
                    <a:pt x="391" y="555"/>
                    <a:pt x="390" y="553"/>
                  </a:cubicBezTo>
                  <a:cubicBezTo>
                    <a:pt x="372" y="520"/>
                    <a:pt x="348" y="488"/>
                    <a:pt x="319" y="459"/>
                  </a:cubicBezTo>
                  <a:cubicBezTo>
                    <a:pt x="241" y="381"/>
                    <a:pt x="147" y="342"/>
                    <a:pt x="38" y="342"/>
                  </a:cubicBezTo>
                  <a:cubicBezTo>
                    <a:pt x="25" y="342"/>
                    <a:pt x="12" y="343"/>
                    <a:pt x="0" y="344"/>
                  </a:cubicBezTo>
                  <a:close/>
                </a:path>
              </a:pathLst>
            </a:custGeom>
            <a:gradFill>
              <a:gsLst>
                <a:gs pos="100000">
                  <a:srgbClr val="0FD5A1"/>
                </a:gs>
                <a:gs pos="0">
                  <a:srgbClr val="00B0F0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en-US" sz="27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D54614-5E97-49F9-BE24-D0EDED82B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2707" y="1374284"/>
              <a:ext cx="795509" cy="931955"/>
            </a:xfrm>
            <a:custGeom>
              <a:avLst/>
              <a:gdLst>
                <a:gd name="connsiteX0" fmla="*/ 920581 w 920581"/>
                <a:gd name="connsiteY0" fmla="*/ 0 h 1078479"/>
                <a:gd name="connsiteX1" fmla="*/ 867985 w 920581"/>
                <a:gd name="connsiteY1" fmla="*/ 44561 h 1078479"/>
                <a:gd name="connsiteX2" fmla="*/ 574128 w 920581"/>
                <a:gd name="connsiteY2" fmla="*/ 541684 h 1078479"/>
                <a:gd name="connsiteX3" fmla="*/ 555432 w 920581"/>
                <a:gd name="connsiteY3" fmla="*/ 618026 h 1078479"/>
                <a:gd name="connsiteX4" fmla="*/ 542653 w 920581"/>
                <a:gd name="connsiteY4" fmla="*/ 677014 h 1078479"/>
                <a:gd name="connsiteX5" fmla="*/ 540202 w 920581"/>
                <a:gd name="connsiteY5" fmla="*/ 691884 h 1078479"/>
                <a:gd name="connsiteX6" fmla="*/ 539222 w 920581"/>
                <a:gd name="connsiteY6" fmla="*/ 697832 h 1078479"/>
                <a:gd name="connsiteX7" fmla="*/ 529419 w 920581"/>
                <a:gd name="connsiteY7" fmla="*/ 757311 h 1078479"/>
                <a:gd name="connsiteX8" fmla="*/ 524029 w 920581"/>
                <a:gd name="connsiteY8" fmla="*/ 977509 h 1078479"/>
                <a:gd name="connsiteX9" fmla="*/ 535788 w 920581"/>
                <a:gd name="connsiteY9" fmla="*/ 1078479 h 1078479"/>
                <a:gd name="connsiteX10" fmla="*/ 465098 w 920581"/>
                <a:gd name="connsiteY10" fmla="*/ 1053274 h 1078479"/>
                <a:gd name="connsiteX11" fmla="*/ 114583 w 920581"/>
                <a:gd name="connsiteY11" fmla="*/ 1003676 h 1078479"/>
                <a:gd name="connsiteX12" fmla="*/ 0 w 920581"/>
                <a:gd name="connsiteY12" fmla="*/ 1009705 h 1078479"/>
                <a:gd name="connsiteX13" fmla="*/ 340733 w 920581"/>
                <a:gd name="connsiteY13" fmla="*/ 316365 h 1078479"/>
                <a:gd name="connsiteX14" fmla="*/ 819041 w 920581"/>
                <a:gd name="connsiteY14" fmla="*/ 23014 h 1078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20581" h="1078479">
                  <a:moveTo>
                    <a:pt x="920581" y="0"/>
                  </a:moveTo>
                  <a:lnTo>
                    <a:pt x="867985" y="44561"/>
                  </a:lnTo>
                  <a:cubicBezTo>
                    <a:pt x="727031" y="184280"/>
                    <a:pt x="628798" y="349082"/>
                    <a:pt x="574128" y="541684"/>
                  </a:cubicBezTo>
                  <a:cubicBezTo>
                    <a:pt x="566740" y="567959"/>
                    <a:pt x="559843" y="591260"/>
                    <a:pt x="555432" y="618026"/>
                  </a:cubicBezTo>
                  <a:cubicBezTo>
                    <a:pt x="542653" y="677014"/>
                    <a:pt x="542653" y="677014"/>
                    <a:pt x="542653" y="677014"/>
                  </a:cubicBezTo>
                  <a:cubicBezTo>
                    <a:pt x="541673" y="682962"/>
                    <a:pt x="541182" y="685936"/>
                    <a:pt x="540202" y="691884"/>
                  </a:cubicBezTo>
                  <a:cubicBezTo>
                    <a:pt x="540202" y="691884"/>
                    <a:pt x="539712" y="694858"/>
                    <a:pt x="539222" y="697832"/>
                  </a:cubicBezTo>
                  <a:cubicBezTo>
                    <a:pt x="529419" y="757311"/>
                    <a:pt x="529419" y="757311"/>
                    <a:pt x="529419" y="757311"/>
                  </a:cubicBezTo>
                  <a:cubicBezTo>
                    <a:pt x="520885" y="832273"/>
                    <a:pt x="519104" y="905675"/>
                    <a:pt x="524029" y="977509"/>
                  </a:cubicBezTo>
                  <a:lnTo>
                    <a:pt x="535788" y="1078479"/>
                  </a:lnTo>
                  <a:lnTo>
                    <a:pt x="465098" y="1053274"/>
                  </a:lnTo>
                  <a:cubicBezTo>
                    <a:pt x="354726" y="1020209"/>
                    <a:pt x="237835" y="1003676"/>
                    <a:pt x="114583" y="1003676"/>
                  </a:cubicBezTo>
                  <a:cubicBezTo>
                    <a:pt x="75384" y="1003676"/>
                    <a:pt x="36184" y="1006690"/>
                    <a:pt x="0" y="1009705"/>
                  </a:cubicBezTo>
                  <a:cubicBezTo>
                    <a:pt x="30154" y="744427"/>
                    <a:pt x="144736" y="515323"/>
                    <a:pt x="340733" y="316365"/>
                  </a:cubicBezTo>
                  <a:cubicBezTo>
                    <a:pt x="483208" y="176189"/>
                    <a:pt x="642644" y="78406"/>
                    <a:pt x="819041" y="23014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270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87FC9631-EE22-4613-9237-26A87ECE06C6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29D7380-CED8-4183-826E-2E4824DB0928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2C19D09C-6383-4BB9-8538-4D4A6FB8BE09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Graphic 30" descr="Game controller with solid fill">
              <a:extLst>
                <a:ext uri="{FF2B5EF4-FFF2-40B4-BE49-F238E27FC236}">
                  <a16:creationId xmlns:a16="http://schemas.microsoft.com/office/drawing/2014/main" id="{DABA480E-023F-44E7-84D5-8F314E4BC6F7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11DA310-90F3-46E6-B654-9A82976DE88E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E892D4D-FDCC-426F-A036-42BF4354FFDF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F5E1287-3350-4657-AEAA-E9EDCE92CA65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0251BC-356B-461A-B42A-22AB95215D69}"/>
              </a:ext>
            </a:extLst>
          </p:cNvPr>
          <p:cNvSpPr txBox="1"/>
          <p:nvPr/>
        </p:nvSpPr>
        <p:spPr>
          <a:xfrm>
            <a:off x="1258406" y="3252554"/>
            <a:ext cx="72309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Infographic cycle diagram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E0F76D0-B160-46C0-BD3D-9B3EA2934BA4}"/>
              </a:ext>
            </a:extLst>
          </p:cNvPr>
          <p:cNvSpPr txBox="1"/>
          <p:nvPr/>
        </p:nvSpPr>
        <p:spPr>
          <a:xfrm>
            <a:off x="1258407" y="5239819"/>
            <a:ext cx="7020318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magna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EAE439-4FC2-4D5E-9F08-9119AF7FCCCE}"/>
              </a:ext>
            </a:extLst>
          </p:cNvPr>
          <p:cNvSpPr txBox="1"/>
          <p:nvPr/>
        </p:nvSpPr>
        <p:spPr>
          <a:xfrm>
            <a:off x="1258405" y="2702020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697C6E1-7705-47CE-8192-596477A8DBDF}"/>
              </a:ext>
            </a:extLst>
          </p:cNvPr>
          <p:cNvGrpSpPr/>
          <p:nvPr/>
        </p:nvGrpSpPr>
        <p:grpSpPr>
          <a:xfrm>
            <a:off x="1323619" y="6572349"/>
            <a:ext cx="2305729" cy="620238"/>
            <a:chOff x="7600271" y="6729385"/>
            <a:chExt cx="2305729" cy="620238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F372C5B9-61F4-4E4E-93A1-75C93D7A52A4}"/>
                </a:ext>
              </a:extLst>
            </p:cNvPr>
            <p:cNvSpPr/>
            <p:nvPr/>
          </p:nvSpPr>
          <p:spPr>
            <a:xfrm>
              <a:off x="7600271" y="6729385"/>
              <a:ext cx="2305729" cy="6202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>
              <a:noFill/>
            </a:ln>
            <a:effectLst>
              <a:outerShdw blurRad="254000" dist="381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405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E0A6753-C4F0-4E34-A453-D4E31F7807A5}"/>
                </a:ext>
              </a:extLst>
            </p:cNvPr>
            <p:cNvSpPr txBox="1"/>
            <p:nvPr/>
          </p:nvSpPr>
          <p:spPr>
            <a:xfrm>
              <a:off x="7852600" y="6864273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ea typeface="Open Sans ExtraBold" pitchFamily="2" charset="0"/>
                  <a:cs typeface="Poppins SemiBold" panose="00000700000000000000" pitchFamily="2" charset="0"/>
                </a:rPr>
                <a:t>Learn More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40763EE-4C1E-4344-A536-0F7CF6B7EB8D}"/>
                </a:ext>
              </a:extLst>
            </p:cNvPr>
            <p:cNvGrpSpPr/>
            <p:nvPr/>
          </p:nvGrpSpPr>
          <p:grpSpPr>
            <a:xfrm>
              <a:off x="9329033" y="6780405"/>
              <a:ext cx="499178" cy="499178"/>
              <a:chOff x="10351021" y="1475796"/>
              <a:chExt cx="510772" cy="510772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D1D5133D-1D7C-43DA-86F5-88F542AA506D}"/>
                  </a:ext>
                </a:extLst>
              </p:cNvPr>
              <p:cNvSpPr/>
              <p:nvPr/>
            </p:nvSpPr>
            <p:spPr>
              <a:xfrm>
                <a:off x="10351021" y="1475796"/>
                <a:ext cx="510772" cy="510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5318F5A4-D363-46FD-B3DA-49F5DB9DE5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43866" y="1731046"/>
                <a:ext cx="344486" cy="0"/>
              </a:xfrm>
              <a:prstGeom prst="straightConnector1">
                <a:avLst/>
              </a:prstGeom>
              <a:ln w="1905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5400000" scaled="1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40073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CB5C7ED1-1239-4C9F-90B4-02ABB2658304}"/>
              </a:ext>
            </a:extLst>
          </p:cNvPr>
          <p:cNvGrpSpPr/>
          <p:nvPr/>
        </p:nvGrpSpPr>
        <p:grpSpPr>
          <a:xfrm>
            <a:off x="9564915" y="356314"/>
            <a:ext cx="8144711" cy="8123192"/>
            <a:chOff x="3715657" y="1346421"/>
            <a:chExt cx="4760687" cy="4748108"/>
          </a:xfr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</p:grpSpPr>
        <p:sp>
          <p:nvSpPr>
            <p:cNvPr id="46" name="Figure">
              <a:extLst>
                <a:ext uri="{FF2B5EF4-FFF2-40B4-BE49-F238E27FC236}">
                  <a16:creationId xmlns:a16="http://schemas.microsoft.com/office/drawing/2014/main" id="{2EAF92A8-59E1-4D68-BCCE-9BBD02D350FD}"/>
                </a:ext>
              </a:extLst>
            </p:cNvPr>
            <p:cNvSpPr/>
            <p:nvPr/>
          </p:nvSpPr>
          <p:spPr>
            <a:xfrm>
              <a:off x="4194462" y="3528402"/>
              <a:ext cx="3211412" cy="2350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42" y="21600"/>
                  </a:moveTo>
                  <a:lnTo>
                    <a:pt x="345" y="21600"/>
                  </a:lnTo>
                  <a:cubicBezTo>
                    <a:pt x="156" y="21600"/>
                    <a:pt x="0" y="21386"/>
                    <a:pt x="0" y="21129"/>
                  </a:cubicBezTo>
                  <a:lnTo>
                    <a:pt x="0" y="15012"/>
                  </a:lnTo>
                  <a:cubicBezTo>
                    <a:pt x="0" y="14754"/>
                    <a:pt x="156" y="14540"/>
                    <a:pt x="345" y="14540"/>
                  </a:cubicBezTo>
                  <a:lnTo>
                    <a:pt x="4610" y="14540"/>
                  </a:lnTo>
                  <a:lnTo>
                    <a:pt x="4610" y="8323"/>
                  </a:lnTo>
                  <a:cubicBezTo>
                    <a:pt x="4610" y="8065"/>
                    <a:pt x="4766" y="7852"/>
                    <a:pt x="4955" y="7852"/>
                  </a:cubicBezTo>
                  <a:cubicBezTo>
                    <a:pt x="5144" y="7852"/>
                    <a:pt x="5300" y="8065"/>
                    <a:pt x="5300" y="8323"/>
                  </a:cubicBezTo>
                  <a:lnTo>
                    <a:pt x="5300" y="15012"/>
                  </a:lnTo>
                  <a:cubicBezTo>
                    <a:pt x="5300" y="15270"/>
                    <a:pt x="5144" y="15483"/>
                    <a:pt x="4955" y="15483"/>
                  </a:cubicBezTo>
                  <a:lnTo>
                    <a:pt x="690" y="15483"/>
                  </a:lnTo>
                  <a:lnTo>
                    <a:pt x="690" y="20657"/>
                  </a:lnTo>
                  <a:lnTo>
                    <a:pt x="13402" y="20657"/>
                  </a:lnTo>
                  <a:lnTo>
                    <a:pt x="13402" y="13509"/>
                  </a:lnTo>
                  <a:cubicBezTo>
                    <a:pt x="13402" y="13252"/>
                    <a:pt x="13558" y="13038"/>
                    <a:pt x="13747" y="13038"/>
                  </a:cubicBezTo>
                  <a:lnTo>
                    <a:pt x="17708" y="13038"/>
                  </a:lnTo>
                  <a:cubicBezTo>
                    <a:pt x="17896" y="13038"/>
                    <a:pt x="18053" y="13252"/>
                    <a:pt x="18053" y="13509"/>
                  </a:cubicBezTo>
                  <a:lnTo>
                    <a:pt x="18053" y="20123"/>
                  </a:lnTo>
                  <a:lnTo>
                    <a:pt x="20910" y="20123"/>
                  </a:lnTo>
                  <a:lnTo>
                    <a:pt x="20878" y="471"/>
                  </a:lnTo>
                  <a:cubicBezTo>
                    <a:pt x="20878" y="214"/>
                    <a:pt x="21030" y="0"/>
                    <a:pt x="21223" y="0"/>
                  </a:cubicBezTo>
                  <a:cubicBezTo>
                    <a:pt x="21223" y="0"/>
                    <a:pt x="21223" y="0"/>
                    <a:pt x="21223" y="0"/>
                  </a:cubicBezTo>
                  <a:cubicBezTo>
                    <a:pt x="21411" y="0"/>
                    <a:pt x="21568" y="207"/>
                    <a:pt x="21568" y="471"/>
                  </a:cubicBezTo>
                  <a:lnTo>
                    <a:pt x="21600" y="20594"/>
                  </a:lnTo>
                  <a:cubicBezTo>
                    <a:pt x="21600" y="20720"/>
                    <a:pt x="21563" y="20839"/>
                    <a:pt x="21499" y="20927"/>
                  </a:cubicBezTo>
                  <a:cubicBezTo>
                    <a:pt x="21434" y="21015"/>
                    <a:pt x="21347" y="21066"/>
                    <a:pt x="21255" y="21066"/>
                  </a:cubicBezTo>
                  <a:lnTo>
                    <a:pt x="17708" y="21066"/>
                  </a:lnTo>
                  <a:cubicBezTo>
                    <a:pt x="17519" y="21066"/>
                    <a:pt x="17363" y="20852"/>
                    <a:pt x="17363" y="20594"/>
                  </a:cubicBezTo>
                  <a:lnTo>
                    <a:pt x="17363" y="13981"/>
                  </a:lnTo>
                  <a:lnTo>
                    <a:pt x="14092" y="13981"/>
                  </a:lnTo>
                  <a:lnTo>
                    <a:pt x="14092" y="21135"/>
                  </a:lnTo>
                  <a:cubicBezTo>
                    <a:pt x="14087" y="21393"/>
                    <a:pt x="13935" y="21600"/>
                    <a:pt x="13742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Figure">
              <a:extLst>
                <a:ext uri="{FF2B5EF4-FFF2-40B4-BE49-F238E27FC236}">
                  <a16:creationId xmlns:a16="http://schemas.microsoft.com/office/drawing/2014/main" id="{4649EE97-E6E1-4679-BF65-043153531819}"/>
                </a:ext>
              </a:extLst>
            </p:cNvPr>
            <p:cNvSpPr/>
            <p:nvPr/>
          </p:nvSpPr>
          <p:spPr>
            <a:xfrm>
              <a:off x="7019410" y="2365590"/>
              <a:ext cx="655401" cy="604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9" h="21577" extrusionOk="0">
                  <a:moveTo>
                    <a:pt x="20139" y="806"/>
                  </a:moveTo>
                  <a:cubicBezTo>
                    <a:pt x="19230" y="244"/>
                    <a:pt x="17655" y="195"/>
                    <a:pt x="16213" y="1906"/>
                  </a:cubicBezTo>
                  <a:cubicBezTo>
                    <a:pt x="15637" y="2590"/>
                    <a:pt x="15149" y="3690"/>
                    <a:pt x="14750" y="5009"/>
                  </a:cubicBezTo>
                  <a:cubicBezTo>
                    <a:pt x="14040" y="4960"/>
                    <a:pt x="13331" y="4862"/>
                    <a:pt x="12687" y="4691"/>
                  </a:cubicBezTo>
                  <a:cubicBezTo>
                    <a:pt x="13685" y="3910"/>
                    <a:pt x="13796" y="3005"/>
                    <a:pt x="13752" y="2566"/>
                  </a:cubicBezTo>
                  <a:cubicBezTo>
                    <a:pt x="13685" y="1295"/>
                    <a:pt x="12222" y="0"/>
                    <a:pt x="10625" y="0"/>
                  </a:cubicBezTo>
                  <a:cubicBezTo>
                    <a:pt x="9028" y="0"/>
                    <a:pt x="7565" y="1295"/>
                    <a:pt x="7498" y="2566"/>
                  </a:cubicBezTo>
                  <a:cubicBezTo>
                    <a:pt x="7476" y="3005"/>
                    <a:pt x="7565" y="3910"/>
                    <a:pt x="8563" y="4691"/>
                  </a:cubicBezTo>
                  <a:cubicBezTo>
                    <a:pt x="7919" y="4838"/>
                    <a:pt x="7210" y="4960"/>
                    <a:pt x="6500" y="5009"/>
                  </a:cubicBezTo>
                  <a:cubicBezTo>
                    <a:pt x="6101" y="3690"/>
                    <a:pt x="5613" y="2590"/>
                    <a:pt x="5037" y="1906"/>
                  </a:cubicBezTo>
                  <a:cubicBezTo>
                    <a:pt x="3595" y="195"/>
                    <a:pt x="2020" y="244"/>
                    <a:pt x="1111" y="806"/>
                  </a:cubicBezTo>
                  <a:cubicBezTo>
                    <a:pt x="246" y="1344"/>
                    <a:pt x="-175" y="2321"/>
                    <a:pt x="69" y="3274"/>
                  </a:cubicBezTo>
                  <a:cubicBezTo>
                    <a:pt x="335" y="4374"/>
                    <a:pt x="1023" y="5278"/>
                    <a:pt x="2020" y="5889"/>
                  </a:cubicBezTo>
                  <a:cubicBezTo>
                    <a:pt x="2952" y="6451"/>
                    <a:pt x="4105" y="6719"/>
                    <a:pt x="5325" y="6793"/>
                  </a:cubicBezTo>
                  <a:cubicBezTo>
                    <a:pt x="6367" y="11167"/>
                    <a:pt x="6766" y="17788"/>
                    <a:pt x="6833" y="20720"/>
                  </a:cubicBezTo>
                  <a:cubicBezTo>
                    <a:pt x="6855" y="21209"/>
                    <a:pt x="7210" y="21600"/>
                    <a:pt x="7653" y="21576"/>
                  </a:cubicBezTo>
                  <a:cubicBezTo>
                    <a:pt x="8097" y="21551"/>
                    <a:pt x="8452" y="21160"/>
                    <a:pt x="8430" y="20671"/>
                  </a:cubicBezTo>
                  <a:cubicBezTo>
                    <a:pt x="8407" y="19548"/>
                    <a:pt x="8163" y="12119"/>
                    <a:pt x="6944" y="6768"/>
                  </a:cubicBezTo>
                  <a:cubicBezTo>
                    <a:pt x="8008" y="6671"/>
                    <a:pt x="9028" y="6451"/>
                    <a:pt x="9938" y="6157"/>
                  </a:cubicBezTo>
                  <a:cubicBezTo>
                    <a:pt x="10181" y="6084"/>
                    <a:pt x="10403" y="5986"/>
                    <a:pt x="10625" y="5864"/>
                  </a:cubicBezTo>
                  <a:cubicBezTo>
                    <a:pt x="10847" y="5962"/>
                    <a:pt x="11069" y="6060"/>
                    <a:pt x="11312" y="6157"/>
                  </a:cubicBezTo>
                  <a:cubicBezTo>
                    <a:pt x="12200" y="6475"/>
                    <a:pt x="13242" y="6695"/>
                    <a:pt x="14306" y="6768"/>
                  </a:cubicBezTo>
                  <a:cubicBezTo>
                    <a:pt x="13087" y="12144"/>
                    <a:pt x="12865" y="19572"/>
                    <a:pt x="12820" y="20671"/>
                  </a:cubicBezTo>
                  <a:cubicBezTo>
                    <a:pt x="12798" y="21160"/>
                    <a:pt x="13153" y="21576"/>
                    <a:pt x="13597" y="21576"/>
                  </a:cubicBezTo>
                  <a:cubicBezTo>
                    <a:pt x="14040" y="21600"/>
                    <a:pt x="14417" y="21209"/>
                    <a:pt x="14417" y="20720"/>
                  </a:cubicBezTo>
                  <a:cubicBezTo>
                    <a:pt x="14484" y="17788"/>
                    <a:pt x="14905" y="11167"/>
                    <a:pt x="15925" y="6793"/>
                  </a:cubicBezTo>
                  <a:cubicBezTo>
                    <a:pt x="17123" y="6719"/>
                    <a:pt x="18298" y="6451"/>
                    <a:pt x="19230" y="5889"/>
                  </a:cubicBezTo>
                  <a:cubicBezTo>
                    <a:pt x="20227" y="5278"/>
                    <a:pt x="20893" y="4374"/>
                    <a:pt x="21181" y="3274"/>
                  </a:cubicBezTo>
                  <a:cubicBezTo>
                    <a:pt x="21425" y="2321"/>
                    <a:pt x="21004" y="1344"/>
                    <a:pt x="20139" y="806"/>
                  </a:cubicBezTo>
                  <a:close/>
                  <a:moveTo>
                    <a:pt x="2797" y="4325"/>
                  </a:moveTo>
                  <a:cubicBezTo>
                    <a:pt x="2176" y="3958"/>
                    <a:pt x="1799" y="3445"/>
                    <a:pt x="1621" y="2810"/>
                  </a:cubicBezTo>
                  <a:cubicBezTo>
                    <a:pt x="1599" y="2663"/>
                    <a:pt x="1710" y="2492"/>
                    <a:pt x="1887" y="2370"/>
                  </a:cubicBezTo>
                  <a:cubicBezTo>
                    <a:pt x="2287" y="2126"/>
                    <a:pt x="3041" y="2175"/>
                    <a:pt x="3861" y="3128"/>
                  </a:cubicBezTo>
                  <a:cubicBezTo>
                    <a:pt x="4216" y="3543"/>
                    <a:pt x="4526" y="4178"/>
                    <a:pt x="4793" y="4985"/>
                  </a:cubicBezTo>
                  <a:cubicBezTo>
                    <a:pt x="4061" y="4862"/>
                    <a:pt x="3351" y="4667"/>
                    <a:pt x="2797" y="4325"/>
                  </a:cubicBezTo>
                  <a:close/>
                  <a:moveTo>
                    <a:pt x="10625" y="3836"/>
                  </a:moveTo>
                  <a:cubicBezTo>
                    <a:pt x="9494" y="3421"/>
                    <a:pt x="9073" y="2932"/>
                    <a:pt x="9095" y="2688"/>
                  </a:cubicBezTo>
                  <a:cubicBezTo>
                    <a:pt x="9117" y="2419"/>
                    <a:pt x="9960" y="1808"/>
                    <a:pt x="10625" y="1808"/>
                  </a:cubicBezTo>
                  <a:cubicBezTo>
                    <a:pt x="11290" y="1808"/>
                    <a:pt x="12133" y="2419"/>
                    <a:pt x="12155" y="2688"/>
                  </a:cubicBezTo>
                  <a:cubicBezTo>
                    <a:pt x="12177" y="2932"/>
                    <a:pt x="11756" y="3445"/>
                    <a:pt x="10625" y="3836"/>
                  </a:cubicBezTo>
                  <a:close/>
                  <a:moveTo>
                    <a:pt x="18476" y="4325"/>
                  </a:moveTo>
                  <a:cubicBezTo>
                    <a:pt x="17899" y="4667"/>
                    <a:pt x="17211" y="4862"/>
                    <a:pt x="16480" y="4960"/>
                  </a:cubicBezTo>
                  <a:cubicBezTo>
                    <a:pt x="16746" y="4154"/>
                    <a:pt x="17056" y="3519"/>
                    <a:pt x="17411" y="3103"/>
                  </a:cubicBezTo>
                  <a:cubicBezTo>
                    <a:pt x="18209" y="2150"/>
                    <a:pt x="18963" y="2101"/>
                    <a:pt x="19385" y="2346"/>
                  </a:cubicBezTo>
                  <a:cubicBezTo>
                    <a:pt x="19584" y="2468"/>
                    <a:pt x="19695" y="2639"/>
                    <a:pt x="19651" y="2786"/>
                  </a:cubicBezTo>
                  <a:cubicBezTo>
                    <a:pt x="19473" y="3445"/>
                    <a:pt x="19096" y="3934"/>
                    <a:pt x="18476" y="432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Figure">
              <a:extLst>
                <a:ext uri="{FF2B5EF4-FFF2-40B4-BE49-F238E27FC236}">
                  <a16:creationId xmlns:a16="http://schemas.microsoft.com/office/drawing/2014/main" id="{2ECA0EBC-4712-4AE3-8985-89C8FE44D5BD}"/>
                </a:ext>
              </a:extLst>
            </p:cNvPr>
            <p:cNvSpPr/>
            <p:nvPr/>
          </p:nvSpPr>
          <p:spPr>
            <a:xfrm>
              <a:off x="6656886" y="1770505"/>
              <a:ext cx="1381693" cy="1212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6" extrusionOk="0">
                  <a:moveTo>
                    <a:pt x="4074" y="21576"/>
                  </a:moveTo>
                  <a:cubicBezTo>
                    <a:pt x="3850" y="21576"/>
                    <a:pt x="3625" y="21478"/>
                    <a:pt x="3454" y="21296"/>
                  </a:cubicBezTo>
                  <a:cubicBezTo>
                    <a:pt x="1262" y="18984"/>
                    <a:pt x="0" y="15698"/>
                    <a:pt x="0" y="12291"/>
                  </a:cubicBezTo>
                  <a:cubicBezTo>
                    <a:pt x="0" y="5513"/>
                    <a:pt x="4844" y="0"/>
                    <a:pt x="10800" y="0"/>
                  </a:cubicBezTo>
                  <a:cubicBezTo>
                    <a:pt x="16756" y="0"/>
                    <a:pt x="21600" y="5513"/>
                    <a:pt x="21600" y="12291"/>
                  </a:cubicBezTo>
                  <a:cubicBezTo>
                    <a:pt x="21600" y="15698"/>
                    <a:pt x="20402" y="18862"/>
                    <a:pt x="18232" y="21198"/>
                  </a:cubicBezTo>
                  <a:cubicBezTo>
                    <a:pt x="17868" y="21600"/>
                    <a:pt x="17280" y="21576"/>
                    <a:pt x="16938" y="21162"/>
                  </a:cubicBezTo>
                  <a:cubicBezTo>
                    <a:pt x="16585" y="20748"/>
                    <a:pt x="16606" y="20079"/>
                    <a:pt x="16970" y="19689"/>
                  </a:cubicBezTo>
                  <a:cubicBezTo>
                    <a:pt x="18766" y="17742"/>
                    <a:pt x="19761" y="15114"/>
                    <a:pt x="19761" y="12291"/>
                  </a:cubicBezTo>
                  <a:cubicBezTo>
                    <a:pt x="19761" y="6669"/>
                    <a:pt x="15740" y="2093"/>
                    <a:pt x="10800" y="2093"/>
                  </a:cubicBezTo>
                  <a:cubicBezTo>
                    <a:pt x="5860" y="2093"/>
                    <a:pt x="1839" y="6669"/>
                    <a:pt x="1839" y="12291"/>
                  </a:cubicBezTo>
                  <a:cubicBezTo>
                    <a:pt x="1839" y="15114"/>
                    <a:pt x="2887" y="17840"/>
                    <a:pt x="4705" y="19762"/>
                  </a:cubicBezTo>
                  <a:cubicBezTo>
                    <a:pt x="5079" y="20152"/>
                    <a:pt x="5101" y="20821"/>
                    <a:pt x="4748" y="21235"/>
                  </a:cubicBezTo>
                  <a:cubicBezTo>
                    <a:pt x="4566" y="21466"/>
                    <a:pt x="4320" y="21576"/>
                    <a:pt x="4074" y="2157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Figure">
              <a:extLst>
                <a:ext uri="{FF2B5EF4-FFF2-40B4-BE49-F238E27FC236}">
                  <a16:creationId xmlns:a16="http://schemas.microsoft.com/office/drawing/2014/main" id="{3694254F-0CA5-4DB5-AD58-E068DD2C1F79}"/>
                </a:ext>
              </a:extLst>
            </p:cNvPr>
            <p:cNvSpPr/>
            <p:nvPr/>
          </p:nvSpPr>
          <p:spPr>
            <a:xfrm>
              <a:off x="7012569" y="3001717"/>
              <a:ext cx="672379" cy="114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843"/>
                    <a:pt x="20765" y="21600"/>
                    <a:pt x="19732" y="21600"/>
                  </a:cubicBezTo>
                  <a:lnTo>
                    <a:pt x="1868" y="21600"/>
                  </a:lnTo>
                  <a:cubicBezTo>
                    <a:pt x="835" y="21600"/>
                    <a:pt x="0" y="16714"/>
                    <a:pt x="0" y="10800"/>
                  </a:cubicBezTo>
                  <a:lnTo>
                    <a:pt x="0" y="10800"/>
                  </a:lnTo>
                  <a:cubicBezTo>
                    <a:pt x="0" y="4757"/>
                    <a:pt x="835" y="0"/>
                    <a:pt x="1868" y="0"/>
                  </a:cubicBezTo>
                  <a:lnTo>
                    <a:pt x="19732" y="0"/>
                  </a:lnTo>
                  <a:cubicBezTo>
                    <a:pt x="20787" y="0"/>
                    <a:pt x="21600" y="4757"/>
                    <a:pt x="21600" y="10800"/>
                  </a:cubicBezTo>
                  <a:lnTo>
                    <a:pt x="21600" y="1080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2" name="Figure">
              <a:extLst>
                <a:ext uri="{FF2B5EF4-FFF2-40B4-BE49-F238E27FC236}">
                  <a16:creationId xmlns:a16="http://schemas.microsoft.com/office/drawing/2014/main" id="{4F56C89C-6083-459A-B07B-42116C4299BB}"/>
                </a:ext>
              </a:extLst>
            </p:cNvPr>
            <p:cNvSpPr/>
            <p:nvPr/>
          </p:nvSpPr>
          <p:spPr>
            <a:xfrm>
              <a:off x="7012569" y="3152198"/>
              <a:ext cx="672379" cy="11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5" extrusionOk="0">
                  <a:moveTo>
                    <a:pt x="21600" y="10675"/>
                  </a:moveTo>
                  <a:cubicBezTo>
                    <a:pt x="21600" y="16647"/>
                    <a:pt x="20765" y="21475"/>
                    <a:pt x="19732" y="21475"/>
                  </a:cubicBezTo>
                  <a:lnTo>
                    <a:pt x="1868" y="21475"/>
                  </a:lnTo>
                  <a:cubicBezTo>
                    <a:pt x="835" y="21475"/>
                    <a:pt x="0" y="16647"/>
                    <a:pt x="0" y="10675"/>
                  </a:cubicBezTo>
                  <a:lnTo>
                    <a:pt x="0" y="10675"/>
                  </a:lnTo>
                  <a:cubicBezTo>
                    <a:pt x="0" y="4703"/>
                    <a:pt x="835" y="2"/>
                    <a:pt x="1868" y="2"/>
                  </a:cubicBezTo>
                  <a:lnTo>
                    <a:pt x="19732" y="2"/>
                  </a:lnTo>
                  <a:cubicBezTo>
                    <a:pt x="20787" y="-125"/>
                    <a:pt x="21600" y="4703"/>
                    <a:pt x="21600" y="10675"/>
                  </a:cubicBezTo>
                  <a:lnTo>
                    <a:pt x="21600" y="10675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3" name="Figure">
              <a:extLst>
                <a:ext uri="{FF2B5EF4-FFF2-40B4-BE49-F238E27FC236}">
                  <a16:creationId xmlns:a16="http://schemas.microsoft.com/office/drawing/2014/main" id="{415B0D47-1362-4E7B-841C-5806F2802B7C}"/>
                </a:ext>
              </a:extLst>
            </p:cNvPr>
            <p:cNvSpPr/>
            <p:nvPr/>
          </p:nvSpPr>
          <p:spPr>
            <a:xfrm>
              <a:off x="7012569" y="3295840"/>
              <a:ext cx="672379" cy="114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5" extrusionOk="0">
                  <a:moveTo>
                    <a:pt x="21600" y="10739"/>
                  </a:moveTo>
                  <a:cubicBezTo>
                    <a:pt x="21600" y="16746"/>
                    <a:pt x="20765" y="21475"/>
                    <a:pt x="19732" y="21475"/>
                  </a:cubicBezTo>
                  <a:lnTo>
                    <a:pt x="1868" y="21475"/>
                  </a:lnTo>
                  <a:cubicBezTo>
                    <a:pt x="835" y="21475"/>
                    <a:pt x="0" y="16618"/>
                    <a:pt x="0" y="10739"/>
                  </a:cubicBezTo>
                  <a:lnTo>
                    <a:pt x="0" y="10739"/>
                  </a:lnTo>
                  <a:cubicBezTo>
                    <a:pt x="0" y="4732"/>
                    <a:pt x="835" y="3"/>
                    <a:pt x="1868" y="3"/>
                  </a:cubicBezTo>
                  <a:lnTo>
                    <a:pt x="19732" y="3"/>
                  </a:lnTo>
                  <a:cubicBezTo>
                    <a:pt x="20787" y="-125"/>
                    <a:pt x="21600" y="4732"/>
                    <a:pt x="21600" y="10739"/>
                  </a:cubicBezTo>
                  <a:lnTo>
                    <a:pt x="21600" y="10739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4" name="Figure">
              <a:extLst>
                <a:ext uri="{FF2B5EF4-FFF2-40B4-BE49-F238E27FC236}">
                  <a16:creationId xmlns:a16="http://schemas.microsoft.com/office/drawing/2014/main" id="{F062DACB-D236-4B5C-B6E8-52335BA3DBFA}"/>
                </a:ext>
              </a:extLst>
            </p:cNvPr>
            <p:cNvSpPr/>
            <p:nvPr/>
          </p:nvSpPr>
          <p:spPr>
            <a:xfrm>
              <a:off x="7135690" y="3446322"/>
              <a:ext cx="421349" cy="183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3949"/>
                  </a:lnTo>
                  <a:cubicBezTo>
                    <a:pt x="0" y="13701"/>
                    <a:pt x="3436" y="21600"/>
                    <a:pt x="7679" y="21600"/>
                  </a:cubicBezTo>
                  <a:lnTo>
                    <a:pt x="13921" y="21600"/>
                  </a:lnTo>
                  <a:cubicBezTo>
                    <a:pt x="18164" y="21600"/>
                    <a:pt x="21600" y="13701"/>
                    <a:pt x="21600" y="3949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5" name="Figure">
              <a:extLst>
                <a:ext uri="{FF2B5EF4-FFF2-40B4-BE49-F238E27FC236}">
                  <a16:creationId xmlns:a16="http://schemas.microsoft.com/office/drawing/2014/main" id="{FA7242DA-FE00-4856-93A8-5CBE15461C41}"/>
                </a:ext>
              </a:extLst>
            </p:cNvPr>
            <p:cNvSpPr/>
            <p:nvPr/>
          </p:nvSpPr>
          <p:spPr>
            <a:xfrm>
              <a:off x="8141180" y="2481872"/>
              <a:ext cx="335164" cy="103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94" y="21600"/>
                  </a:moveTo>
                  <a:cubicBezTo>
                    <a:pt x="18294" y="21600"/>
                    <a:pt x="18294" y="21600"/>
                    <a:pt x="18294" y="21600"/>
                  </a:cubicBezTo>
                  <a:lnTo>
                    <a:pt x="3306" y="21457"/>
                  </a:lnTo>
                  <a:cubicBezTo>
                    <a:pt x="1499" y="21457"/>
                    <a:pt x="0" y="16593"/>
                    <a:pt x="0" y="10728"/>
                  </a:cubicBezTo>
                  <a:cubicBezTo>
                    <a:pt x="0" y="4864"/>
                    <a:pt x="1499" y="0"/>
                    <a:pt x="3306" y="0"/>
                  </a:cubicBezTo>
                  <a:cubicBezTo>
                    <a:pt x="3306" y="0"/>
                    <a:pt x="3306" y="0"/>
                    <a:pt x="3306" y="0"/>
                  </a:cubicBezTo>
                  <a:lnTo>
                    <a:pt x="18294" y="143"/>
                  </a:lnTo>
                  <a:cubicBezTo>
                    <a:pt x="20101" y="143"/>
                    <a:pt x="21600" y="5007"/>
                    <a:pt x="21600" y="10872"/>
                  </a:cubicBezTo>
                  <a:cubicBezTo>
                    <a:pt x="21600" y="16736"/>
                    <a:pt x="20101" y="21600"/>
                    <a:pt x="18294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6" name="Figure">
              <a:extLst>
                <a:ext uri="{FF2B5EF4-FFF2-40B4-BE49-F238E27FC236}">
                  <a16:creationId xmlns:a16="http://schemas.microsoft.com/office/drawing/2014/main" id="{FF9997D5-18E2-4B13-9414-C9B29C82953A}"/>
                </a:ext>
              </a:extLst>
            </p:cNvPr>
            <p:cNvSpPr/>
            <p:nvPr/>
          </p:nvSpPr>
          <p:spPr>
            <a:xfrm>
              <a:off x="6205442" y="2481872"/>
              <a:ext cx="341320" cy="103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54" y="21600"/>
                  </a:moveTo>
                  <a:cubicBezTo>
                    <a:pt x="18354" y="21600"/>
                    <a:pt x="18354" y="21600"/>
                    <a:pt x="18354" y="21600"/>
                  </a:cubicBezTo>
                  <a:lnTo>
                    <a:pt x="3246" y="21457"/>
                  </a:lnTo>
                  <a:cubicBezTo>
                    <a:pt x="1472" y="21457"/>
                    <a:pt x="0" y="16593"/>
                    <a:pt x="0" y="10728"/>
                  </a:cubicBezTo>
                  <a:cubicBezTo>
                    <a:pt x="0" y="4864"/>
                    <a:pt x="1472" y="0"/>
                    <a:pt x="3246" y="0"/>
                  </a:cubicBezTo>
                  <a:cubicBezTo>
                    <a:pt x="3246" y="0"/>
                    <a:pt x="3246" y="0"/>
                    <a:pt x="3246" y="0"/>
                  </a:cubicBezTo>
                  <a:lnTo>
                    <a:pt x="18354" y="143"/>
                  </a:lnTo>
                  <a:cubicBezTo>
                    <a:pt x="20128" y="143"/>
                    <a:pt x="21600" y="5007"/>
                    <a:pt x="21600" y="10872"/>
                  </a:cubicBezTo>
                  <a:cubicBezTo>
                    <a:pt x="21600" y="16736"/>
                    <a:pt x="20128" y="21600"/>
                    <a:pt x="18354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7" name="Figure">
              <a:extLst>
                <a:ext uri="{FF2B5EF4-FFF2-40B4-BE49-F238E27FC236}">
                  <a16:creationId xmlns:a16="http://schemas.microsoft.com/office/drawing/2014/main" id="{FABB25AF-9A6C-4839-B37D-1F1FEE520022}"/>
                </a:ext>
              </a:extLst>
            </p:cNvPr>
            <p:cNvSpPr/>
            <p:nvPr/>
          </p:nvSpPr>
          <p:spPr>
            <a:xfrm>
              <a:off x="7293012" y="1346421"/>
              <a:ext cx="102602" cy="321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0800" y="21600"/>
                    <a:pt x="10800" y="21600"/>
                    <a:pt x="10800" y="21600"/>
                  </a:cubicBezTo>
                  <a:cubicBezTo>
                    <a:pt x="4752" y="21600"/>
                    <a:pt x="0" y="20037"/>
                    <a:pt x="0" y="18153"/>
                  </a:cubicBezTo>
                  <a:lnTo>
                    <a:pt x="0" y="3447"/>
                  </a:lnTo>
                  <a:cubicBezTo>
                    <a:pt x="0" y="1563"/>
                    <a:pt x="4896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6704" y="0"/>
                    <a:pt x="21600" y="1563"/>
                    <a:pt x="21600" y="3447"/>
                  </a:cubicBezTo>
                  <a:lnTo>
                    <a:pt x="21600" y="18153"/>
                  </a:lnTo>
                  <a:cubicBezTo>
                    <a:pt x="21600" y="20037"/>
                    <a:pt x="16704" y="21600"/>
                    <a:pt x="10800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8" name="Figure">
              <a:extLst>
                <a:ext uri="{FF2B5EF4-FFF2-40B4-BE49-F238E27FC236}">
                  <a16:creationId xmlns:a16="http://schemas.microsoft.com/office/drawing/2014/main" id="{672F7C8C-D1A2-4AEC-9226-1C65E7DF55CF}"/>
                </a:ext>
              </a:extLst>
            </p:cNvPr>
            <p:cNvSpPr/>
            <p:nvPr/>
          </p:nvSpPr>
          <p:spPr>
            <a:xfrm>
              <a:off x="7929138" y="1688424"/>
              <a:ext cx="247953" cy="24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9" h="21176" extrusionOk="0">
                  <a:moveTo>
                    <a:pt x="4283" y="21176"/>
                  </a:moveTo>
                  <a:cubicBezTo>
                    <a:pt x="3195" y="21176"/>
                    <a:pt x="2106" y="20766"/>
                    <a:pt x="1247" y="19888"/>
                  </a:cubicBezTo>
                  <a:cubicBezTo>
                    <a:pt x="-415" y="18191"/>
                    <a:pt x="-415" y="15381"/>
                    <a:pt x="1247" y="13683"/>
                  </a:cubicBezTo>
                  <a:lnTo>
                    <a:pt x="13450" y="1274"/>
                  </a:lnTo>
                  <a:cubicBezTo>
                    <a:pt x="15112" y="-424"/>
                    <a:pt x="17862" y="-424"/>
                    <a:pt x="19523" y="1274"/>
                  </a:cubicBezTo>
                  <a:cubicBezTo>
                    <a:pt x="21185" y="2971"/>
                    <a:pt x="21185" y="5781"/>
                    <a:pt x="19523" y="7478"/>
                  </a:cubicBezTo>
                  <a:lnTo>
                    <a:pt x="7320" y="19888"/>
                  </a:lnTo>
                  <a:cubicBezTo>
                    <a:pt x="6518" y="20766"/>
                    <a:pt x="5372" y="21176"/>
                    <a:pt x="4283" y="2117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9" name="Figure">
              <a:extLst>
                <a:ext uri="{FF2B5EF4-FFF2-40B4-BE49-F238E27FC236}">
                  <a16:creationId xmlns:a16="http://schemas.microsoft.com/office/drawing/2014/main" id="{1AE112C1-AA16-421F-8F2C-B5987BD58DF2}"/>
                </a:ext>
              </a:extLst>
            </p:cNvPr>
            <p:cNvSpPr/>
            <p:nvPr/>
          </p:nvSpPr>
          <p:spPr>
            <a:xfrm>
              <a:off x="6506404" y="1756825"/>
              <a:ext cx="247269" cy="246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7" h="21174" extrusionOk="0">
                  <a:moveTo>
                    <a:pt x="16473" y="21174"/>
                  </a:moveTo>
                  <a:cubicBezTo>
                    <a:pt x="15382" y="21174"/>
                    <a:pt x="14290" y="20763"/>
                    <a:pt x="13429" y="19883"/>
                  </a:cubicBezTo>
                  <a:lnTo>
                    <a:pt x="1250" y="7498"/>
                  </a:lnTo>
                  <a:cubicBezTo>
                    <a:pt x="-416" y="5796"/>
                    <a:pt x="-416" y="2978"/>
                    <a:pt x="1250" y="1276"/>
                  </a:cubicBezTo>
                  <a:cubicBezTo>
                    <a:pt x="2916" y="-426"/>
                    <a:pt x="5673" y="-426"/>
                    <a:pt x="7339" y="1276"/>
                  </a:cubicBezTo>
                  <a:lnTo>
                    <a:pt x="19518" y="13661"/>
                  </a:lnTo>
                  <a:cubicBezTo>
                    <a:pt x="21184" y="15363"/>
                    <a:pt x="21184" y="18181"/>
                    <a:pt x="19518" y="19883"/>
                  </a:cubicBezTo>
                  <a:cubicBezTo>
                    <a:pt x="18714" y="20763"/>
                    <a:pt x="17565" y="21174"/>
                    <a:pt x="16473" y="2117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0" name="Figure">
              <a:extLst>
                <a:ext uri="{FF2B5EF4-FFF2-40B4-BE49-F238E27FC236}">
                  <a16:creationId xmlns:a16="http://schemas.microsoft.com/office/drawing/2014/main" id="{B1AC8303-091F-43B5-9CA7-00475E2AB065}"/>
                </a:ext>
              </a:extLst>
            </p:cNvPr>
            <p:cNvSpPr/>
            <p:nvPr/>
          </p:nvSpPr>
          <p:spPr>
            <a:xfrm>
              <a:off x="4030301" y="3070118"/>
              <a:ext cx="2131184" cy="1795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600" extrusionOk="0">
                  <a:moveTo>
                    <a:pt x="12917" y="21600"/>
                  </a:moveTo>
                  <a:cubicBezTo>
                    <a:pt x="12632" y="21600"/>
                    <a:pt x="12347" y="21559"/>
                    <a:pt x="12063" y="21485"/>
                  </a:cubicBezTo>
                  <a:cubicBezTo>
                    <a:pt x="11032" y="21213"/>
                    <a:pt x="10157" y="20464"/>
                    <a:pt x="9587" y="19387"/>
                  </a:cubicBezTo>
                  <a:cubicBezTo>
                    <a:pt x="9126" y="18514"/>
                    <a:pt x="8916" y="17510"/>
                    <a:pt x="8977" y="16498"/>
                  </a:cubicBezTo>
                  <a:cubicBezTo>
                    <a:pt x="8346" y="16729"/>
                    <a:pt x="7661" y="16762"/>
                    <a:pt x="7003" y="16581"/>
                  </a:cubicBezTo>
                  <a:cubicBezTo>
                    <a:pt x="5945" y="16301"/>
                    <a:pt x="5044" y="15511"/>
                    <a:pt x="4487" y="14400"/>
                  </a:cubicBezTo>
                  <a:cubicBezTo>
                    <a:pt x="4026" y="14474"/>
                    <a:pt x="3558" y="14458"/>
                    <a:pt x="3097" y="14334"/>
                  </a:cubicBezTo>
                  <a:cubicBezTo>
                    <a:pt x="2066" y="14063"/>
                    <a:pt x="1185" y="13322"/>
                    <a:pt x="622" y="12244"/>
                  </a:cubicBezTo>
                  <a:cubicBezTo>
                    <a:pt x="52" y="11166"/>
                    <a:pt x="-131" y="9883"/>
                    <a:pt x="93" y="8640"/>
                  </a:cubicBezTo>
                  <a:cubicBezTo>
                    <a:pt x="405" y="6912"/>
                    <a:pt x="1463" y="5563"/>
                    <a:pt x="2839" y="5077"/>
                  </a:cubicBezTo>
                  <a:cubicBezTo>
                    <a:pt x="2853" y="4880"/>
                    <a:pt x="2880" y="4690"/>
                    <a:pt x="2914" y="4501"/>
                  </a:cubicBezTo>
                  <a:cubicBezTo>
                    <a:pt x="3307" y="2320"/>
                    <a:pt x="4928" y="741"/>
                    <a:pt x="6766" y="741"/>
                  </a:cubicBezTo>
                  <a:cubicBezTo>
                    <a:pt x="7051" y="741"/>
                    <a:pt x="7336" y="782"/>
                    <a:pt x="7621" y="856"/>
                  </a:cubicBezTo>
                  <a:cubicBezTo>
                    <a:pt x="7716" y="880"/>
                    <a:pt x="7810" y="913"/>
                    <a:pt x="7905" y="946"/>
                  </a:cubicBezTo>
                  <a:cubicBezTo>
                    <a:pt x="8584" y="329"/>
                    <a:pt x="9411" y="0"/>
                    <a:pt x="10259" y="0"/>
                  </a:cubicBezTo>
                  <a:cubicBezTo>
                    <a:pt x="10544" y="0"/>
                    <a:pt x="10828" y="41"/>
                    <a:pt x="11113" y="115"/>
                  </a:cubicBezTo>
                  <a:cubicBezTo>
                    <a:pt x="11886" y="321"/>
                    <a:pt x="12592" y="806"/>
                    <a:pt x="13134" y="1506"/>
                  </a:cubicBezTo>
                  <a:cubicBezTo>
                    <a:pt x="13867" y="1152"/>
                    <a:pt x="14674" y="1070"/>
                    <a:pt x="15447" y="1275"/>
                  </a:cubicBezTo>
                  <a:cubicBezTo>
                    <a:pt x="17183" y="1736"/>
                    <a:pt x="18431" y="3538"/>
                    <a:pt x="18539" y="5653"/>
                  </a:cubicBezTo>
                  <a:cubicBezTo>
                    <a:pt x="20384" y="6468"/>
                    <a:pt x="21469" y="8805"/>
                    <a:pt x="21035" y="11183"/>
                  </a:cubicBezTo>
                  <a:cubicBezTo>
                    <a:pt x="20893" y="11956"/>
                    <a:pt x="20608" y="12664"/>
                    <a:pt x="20187" y="13256"/>
                  </a:cubicBezTo>
                  <a:cubicBezTo>
                    <a:pt x="20682" y="14293"/>
                    <a:pt x="20845" y="15519"/>
                    <a:pt x="20635" y="16696"/>
                  </a:cubicBezTo>
                  <a:cubicBezTo>
                    <a:pt x="20241" y="18876"/>
                    <a:pt x="18621" y="20456"/>
                    <a:pt x="16783" y="20456"/>
                  </a:cubicBezTo>
                  <a:cubicBezTo>
                    <a:pt x="16783" y="20456"/>
                    <a:pt x="16783" y="20456"/>
                    <a:pt x="16783" y="20456"/>
                  </a:cubicBezTo>
                  <a:cubicBezTo>
                    <a:pt x="16498" y="20456"/>
                    <a:pt x="16213" y="20415"/>
                    <a:pt x="15928" y="20341"/>
                  </a:cubicBezTo>
                  <a:cubicBezTo>
                    <a:pt x="15847" y="20316"/>
                    <a:pt x="15759" y="20292"/>
                    <a:pt x="15677" y="20259"/>
                  </a:cubicBezTo>
                  <a:cubicBezTo>
                    <a:pt x="14931" y="21115"/>
                    <a:pt x="13948" y="21600"/>
                    <a:pt x="12917" y="21600"/>
                  </a:cubicBezTo>
                  <a:close/>
                  <a:moveTo>
                    <a:pt x="9662" y="14836"/>
                  </a:moveTo>
                  <a:cubicBezTo>
                    <a:pt x="9777" y="14836"/>
                    <a:pt x="9886" y="14885"/>
                    <a:pt x="9981" y="14968"/>
                  </a:cubicBezTo>
                  <a:cubicBezTo>
                    <a:pt x="10150" y="15132"/>
                    <a:pt x="10211" y="15404"/>
                    <a:pt x="10143" y="15651"/>
                  </a:cubicBezTo>
                  <a:cubicBezTo>
                    <a:pt x="10103" y="15791"/>
                    <a:pt x="10076" y="15914"/>
                    <a:pt x="10048" y="16046"/>
                  </a:cubicBezTo>
                  <a:cubicBezTo>
                    <a:pt x="9879" y="16976"/>
                    <a:pt x="10021" y="17922"/>
                    <a:pt x="10442" y="18720"/>
                  </a:cubicBezTo>
                  <a:cubicBezTo>
                    <a:pt x="10862" y="19518"/>
                    <a:pt x="11513" y="20069"/>
                    <a:pt x="12280" y="20275"/>
                  </a:cubicBezTo>
                  <a:cubicBezTo>
                    <a:pt x="12490" y="20333"/>
                    <a:pt x="12700" y="20357"/>
                    <a:pt x="12910" y="20357"/>
                  </a:cubicBezTo>
                  <a:cubicBezTo>
                    <a:pt x="13765" y="20357"/>
                    <a:pt x="14572" y="19905"/>
                    <a:pt x="15128" y="19115"/>
                  </a:cubicBezTo>
                  <a:cubicBezTo>
                    <a:pt x="15270" y="18917"/>
                    <a:pt x="15494" y="18843"/>
                    <a:pt x="15698" y="18942"/>
                  </a:cubicBezTo>
                  <a:cubicBezTo>
                    <a:pt x="15840" y="19008"/>
                    <a:pt x="15983" y="19066"/>
                    <a:pt x="16132" y="19099"/>
                  </a:cubicBezTo>
                  <a:cubicBezTo>
                    <a:pt x="16342" y="19156"/>
                    <a:pt x="16552" y="19181"/>
                    <a:pt x="16762" y="19181"/>
                  </a:cubicBezTo>
                  <a:cubicBezTo>
                    <a:pt x="18126" y="19181"/>
                    <a:pt x="19326" y="18004"/>
                    <a:pt x="19618" y="16391"/>
                  </a:cubicBezTo>
                  <a:cubicBezTo>
                    <a:pt x="19801" y="15387"/>
                    <a:pt x="19618" y="14342"/>
                    <a:pt x="19109" y="13511"/>
                  </a:cubicBezTo>
                  <a:cubicBezTo>
                    <a:pt x="18953" y="13256"/>
                    <a:pt x="18980" y="12911"/>
                    <a:pt x="19170" y="12697"/>
                  </a:cubicBezTo>
                  <a:cubicBezTo>
                    <a:pt x="19597" y="12203"/>
                    <a:pt x="19889" y="11578"/>
                    <a:pt x="20018" y="10878"/>
                  </a:cubicBezTo>
                  <a:cubicBezTo>
                    <a:pt x="20357" y="8994"/>
                    <a:pt x="19421" y="7151"/>
                    <a:pt x="17881" y="6673"/>
                  </a:cubicBezTo>
                  <a:cubicBezTo>
                    <a:pt x="17651" y="6599"/>
                    <a:pt x="17488" y="6344"/>
                    <a:pt x="17502" y="6048"/>
                  </a:cubicBezTo>
                  <a:cubicBezTo>
                    <a:pt x="17556" y="4328"/>
                    <a:pt x="16593" y="2814"/>
                    <a:pt x="15203" y="2444"/>
                  </a:cubicBezTo>
                  <a:cubicBezTo>
                    <a:pt x="14531" y="2263"/>
                    <a:pt x="13819" y="2378"/>
                    <a:pt x="13209" y="2773"/>
                  </a:cubicBezTo>
                  <a:cubicBezTo>
                    <a:pt x="12992" y="2913"/>
                    <a:pt x="12720" y="2839"/>
                    <a:pt x="12565" y="2600"/>
                  </a:cubicBezTo>
                  <a:cubicBezTo>
                    <a:pt x="12144" y="1934"/>
                    <a:pt x="11540" y="1473"/>
                    <a:pt x="10869" y="1292"/>
                  </a:cubicBezTo>
                  <a:cubicBezTo>
                    <a:pt x="10659" y="1234"/>
                    <a:pt x="10449" y="1210"/>
                    <a:pt x="10238" y="1210"/>
                  </a:cubicBezTo>
                  <a:cubicBezTo>
                    <a:pt x="9533" y="1210"/>
                    <a:pt x="8855" y="1522"/>
                    <a:pt x="8319" y="2082"/>
                  </a:cubicBezTo>
                  <a:cubicBezTo>
                    <a:pt x="8177" y="2230"/>
                    <a:pt x="7980" y="2271"/>
                    <a:pt x="7804" y="2189"/>
                  </a:cubicBezTo>
                  <a:cubicBezTo>
                    <a:pt x="7668" y="2123"/>
                    <a:pt x="7526" y="2074"/>
                    <a:pt x="7376" y="2032"/>
                  </a:cubicBezTo>
                  <a:cubicBezTo>
                    <a:pt x="7166" y="1975"/>
                    <a:pt x="6956" y="1950"/>
                    <a:pt x="6746" y="1950"/>
                  </a:cubicBezTo>
                  <a:cubicBezTo>
                    <a:pt x="5383" y="1950"/>
                    <a:pt x="4182" y="3127"/>
                    <a:pt x="3891" y="4740"/>
                  </a:cubicBezTo>
                  <a:cubicBezTo>
                    <a:pt x="3843" y="5003"/>
                    <a:pt x="3823" y="5266"/>
                    <a:pt x="3823" y="5538"/>
                  </a:cubicBezTo>
                  <a:cubicBezTo>
                    <a:pt x="3823" y="5834"/>
                    <a:pt x="3646" y="6097"/>
                    <a:pt x="3402" y="6147"/>
                  </a:cubicBezTo>
                  <a:cubicBezTo>
                    <a:pt x="2236" y="6402"/>
                    <a:pt x="1320" y="7480"/>
                    <a:pt x="1063" y="8879"/>
                  </a:cubicBezTo>
                  <a:cubicBezTo>
                    <a:pt x="893" y="9808"/>
                    <a:pt x="1035" y="10755"/>
                    <a:pt x="1456" y="11553"/>
                  </a:cubicBezTo>
                  <a:cubicBezTo>
                    <a:pt x="1876" y="12351"/>
                    <a:pt x="2527" y="12902"/>
                    <a:pt x="3294" y="13108"/>
                  </a:cubicBezTo>
                  <a:cubicBezTo>
                    <a:pt x="3728" y="13223"/>
                    <a:pt x="4182" y="13215"/>
                    <a:pt x="4609" y="13092"/>
                  </a:cubicBezTo>
                  <a:cubicBezTo>
                    <a:pt x="4840" y="13026"/>
                    <a:pt x="5084" y="13157"/>
                    <a:pt x="5186" y="13421"/>
                  </a:cubicBezTo>
                  <a:cubicBezTo>
                    <a:pt x="5579" y="14408"/>
                    <a:pt x="6312" y="15116"/>
                    <a:pt x="7193" y="15346"/>
                  </a:cubicBezTo>
                  <a:cubicBezTo>
                    <a:pt x="7404" y="15404"/>
                    <a:pt x="7614" y="15429"/>
                    <a:pt x="7824" y="15429"/>
                  </a:cubicBezTo>
                  <a:cubicBezTo>
                    <a:pt x="8367" y="15429"/>
                    <a:pt x="8902" y="15239"/>
                    <a:pt x="9370" y="14894"/>
                  </a:cubicBezTo>
                  <a:cubicBezTo>
                    <a:pt x="9479" y="14861"/>
                    <a:pt x="9574" y="14836"/>
                    <a:pt x="9662" y="1483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1" name="Figure">
              <a:extLst>
                <a:ext uri="{FF2B5EF4-FFF2-40B4-BE49-F238E27FC236}">
                  <a16:creationId xmlns:a16="http://schemas.microsoft.com/office/drawing/2014/main" id="{85906633-5D98-4196-96CE-54F7D4F842ED}"/>
                </a:ext>
              </a:extLst>
            </p:cNvPr>
            <p:cNvSpPr/>
            <p:nvPr/>
          </p:nvSpPr>
          <p:spPr>
            <a:xfrm>
              <a:off x="4379144" y="2687074"/>
              <a:ext cx="257299" cy="355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5" h="21156" extrusionOk="0">
                  <a:moveTo>
                    <a:pt x="16340" y="21156"/>
                  </a:moveTo>
                  <a:cubicBezTo>
                    <a:pt x="14983" y="21156"/>
                    <a:pt x="13626" y="20627"/>
                    <a:pt x="12866" y="19692"/>
                  </a:cubicBezTo>
                  <a:lnTo>
                    <a:pt x="601" y="4641"/>
                  </a:lnTo>
                  <a:cubicBezTo>
                    <a:pt x="-593" y="3217"/>
                    <a:pt x="58" y="1305"/>
                    <a:pt x="1958" y="451"/>
                  </a:cubicBezTo>
                  <a:cubicBezTo>
                    <a:pt x="3857" y="-444"/>
                    <a:pt x="6408" y="44"/>
                    <a:pt x="7548" y="1468"/>
                  </a:cubicBezTo>
                  <a:lnTo>
                    <a:pt x="19813" y="16519"/>
                  </a:lnTo>
                  <a:cubicBezTo>
                    <a:pt x="21007" y="17942"/>
                    <a:pt x="20356" y="19854"/>
                    <a:pt x="18456" y="20709"/>
                  </a:cubicBezTo>
                  <a:cubicBezTo>
                    <a:pt x="17805" y="21034"/>
                    <a:pt x="17099" y="21156"/>
                    <a:pt x="16340" y="2115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2" name="Figure">
              <a:extLst>
                <a:ext uri="{FF2B5EF4-FFF2-40B4-BE49-F238E27FC236}">
                  <a16:creationId xmlns:a16="http://schemas.microsoft.com/office/drawing/2014/main" id="{E0A1FD37-4C31-43C9-9FB5-7B05ED7457CC}"/>
                </a:ext>
              </a:extLst>
            </p:cNvPr>
            <p:cNvSpPr/>
            <p:nvPr/>
          </p:nvSpPr>
          <p:spPr>
            <a:xfrm>
              <a:off x="5282033" y="2604993"/>
              <a:ext cx="154728" cy="396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0" h="21383" extrusionOk="0">
                  <a:moveTo>
                    <a:pt x="6816" y="21383"/>
                  </a:moveTo>
                  <a:cubicBezTo>
                    <a:pt x="6453" y="21383"/>
                    <a:pt x="5999" y="21383"/>
                    <a:pt x="5636" y="21346"/>
                  </a:cubicBezTo>
                  <a:cubicBezTo>
                    <a:pt x="1915" y="21088"/>
                    <a:pt x="-535" y="19651"/>
                    <a:pt x="100" y="18139"/>
                  </a:cubicBezTo>
                  <a:lnTo>
                    <a:pt x="6998" y="2289"/>
                  </a:lnTo>
                  <a:cubicBezTo>
                    <a:pt x="7633" y="778"/>
                    <a:pt x="11173" y="-217"/>
                    <a:pt x="14894" y="41"/>
                  </a:cubicBezTo>
                  <a:cubicBezTo>
                    <a:pt x="18615" y="299"/>
                    <a:pt x="21065" y="1737"/>
                    <a:pt x="20430" y="3248"/>
                  </a:cubicBezTo>
                  <a:lnTo>
                    <a:pt x="13532" y="19098"/>
                  </a:lnTo>
                  <a:cubicBezTo>
                    <a:pt x="12988" y="20425"/>
                    <a:pt x="10083" y="21383"/>
                    <a:pt x="6816" y="2138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3" name="Figure">
              <a:extLst>
                <a:ext uri="{FF2B5EF4-FFF2-40B4-BE49-F238E27FC236}">
                  <a16:creationId xmlns:a16="http://schemas.microsoft.com/office/drawing/2014/main" id="{C7BC7648-1AB4-4512-B4D4-A90F1997768B}"/>
                </a:ext>
              </a:extLst>
            </p:cNvPr>
            <p:cNvSpPr/>
            <p:nvPr/>
          </p:nvSpPr>
          <p:spPr>
            <a:xfrm>
              <a:off x="5829238" y="2905956"/>
              <a:ext cx="308713" cy="321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1224" extrusionOk="0">
                  <a:moveTo>
                    <a:pt x="10784" y="15136"/>
                  </a:moveTo>
                  <a:lnTo>
                    <a:pt x="5984" y="20142"/>
                  </a:lnTo>
                  <a:cubicBezTo>
                    <a:pt x="5292" y="20863"/>
                    <a:pt x="4369" y="21224"/>
                    <a:pt x="3446" y="21224"/>
                  </a:cubicBezTo>
                  <a:cubicBezTo>
                    <a:pt x="2615" y="21224"/>
                    <a:pt x="1738" y="20908"/>
                    <a:pt x="1092" y="20322"/>
                  </a:cubicBezTo>
                  <a:cubicBezTo>
                    <a:pt x="-293" y="19059"/>
                    <a:pt x="-385" y="16895"/>
                    <a:pt x="953" y="15542"/>
                  </a:cubicBezTo>
                  <a:lnTo>
                    <a:pt x="14846" y="1067"/>
                  </a:lnTo>
                  <a:cubicBezTo>
                    <a:pt x="16138" y="-286"/>
                    <a:pt x="18353" y="-376"/>
                    <a:pt x="19738" y="932"/>
                  </a:cubicBezTo>
                  <a:cubicBezTo>
                    <a:pt x="21123" y="2194"/>
                    <a:pt x="21215" y="4359"/>
                    <a:pt x="19877" y="5712"/>
                  </a:cubicBezTo>
                  <a:lnTo>
                    <a:pt x="10784" y="15136"/>
                  </a:lnTo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4" name="Figure">
              <a:extLst>
                <a:ext uri="{FF2B5EF4-FFF2-40B4-BE49-F238E27FC236}">
                  <a16:creationId xmlns:a16="http://schemas.microsoft.com/office/drawing/2014/main" id="{E6EF1172-3CA9-4881-AA1B-84D60955E265}"/>
                </a:ext>
              </a:extLst>
            </p:cNvPr>
            <p:cNvSpPr/>
            <p:nvPr/>
          </p:nvSpPr>
          <p:spPr>
            <a:xfrm>
              <a:off x="6178081" y="3617323"/>
              <a:ext cx="394478" cy="131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199" extrusionOk="0">
                  <a:moveTo>
                    <a:pt x="2787" y="21199"/>
                  </a:moveTo>
                  <a:cubicBezTo>
                    <a:pt x="1381" y="21199"/>
                    <a:pt x="161" y="18003"/>
                    <a:pt x="13" y="13705"/>
                  </a:cubicBezTo>
                  <a:cubicBezTo>
                    <a:pt x="-135" y="9187"/>
                    <a:pt x="975" y="5109"/>
                    <a:pt x="2491" y="4668"/>
                  </a:cubicBezTo>
                  <a:lnTo>
                    <a:pt x="18284" y="40"/>
                  </a:lnTo>
                  <a:cubicBezTo>
                    <a:pt x="19801" y="-401"/>
                    <a:pt x="21169" y="2905"/>
                    <a:pt x="21317" y="7423"/>
                  </a:cubicBezTo>
                  <a:cubicBezTo>
                    <a:pt x="21465" y="11942"/>
                    <a:pt x="20355" y="16019"/>
                    <a:pt x="18839" y="16460"/>
                  </a:cubicBezTo>
                  <a:lnTo>
                    <a:pt x="3046" y="21089"/>
                  </a:lnTo>
                  <a:cubicBezTo>
                    <a:pt x="2972" y="21199"/>
                    <a:pt x="2861" y="21199"/>
                    <a:pt x="2787" y="2119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5" name="Figure">
              <a:extLst>
                <a:ext uri="{FF2B5EF4-FFF2-40B4-BE49-F238E27FC236}">
                  <a16:creationId xmlns:a16="http://schemas.microsoft.com/office/drawing/2014/main" id="{7E9D569E-86FB-4688-A46D-497E227B515A}"/>
                </a:ext>
              </a:extLst>
            </p:cNvPr>
            <p:cNvSpPr/>
            <p:nvPr/>
          </p:nvSpPr>
          <p:spPr>
            <a:xfrm>
              <a:off x="3715657" y="3309520"/>
              <a:ext cx="334621" cy="217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9" h="20915" extrusionOk="0">
                  <a:moveTo>
                    <a:pt x="17560" y="20915"/>
                  </a:moveTo>
                  <a:cubicBezTo>
                    <a:pt x="17094" y="20915"/>
                    <a:pt x="16628" y="20783"/>
                    <a:pt x="16162" y="20388"/>
                  </a:cubicBezTo>
                  <a:lnTo>
                    <a:pt x="1762" y="9325"/>
                  </a:lnTo>
                  <a:cubicBezTo>
                    <a:pt x="195" y="8139"/>
                    <a:pt x="-440" y="5176"/>
                    <a:pt x="322" y="2739"/>
                  </a:cubicBezTo>
                  <a:cubicBezTo>
                    <a:pt x="1085" y="303"/>
                    <a:pt x="2991" y="-685"/>
                    <a:pt x="4558" y="500"/>
                  </a:cubicBezTo>
                  <a:lnTo>
                    <a:pt x="18958" y="11564"/>
                  </a:lnTo>
                  <a:cubicBezTo>
                    <a:pt x="20525" y="12749"/>
                    <a:pt x="21160" y="15713"/>
                    <a:pt x="20398" y="18149"/>
                  </a:cubicBezTo>
                  <a:cubicBezTo>
                    <a:pt x="19889" y="19927"/>
                    <a:pt x="18746" y="20915"/>
                    <a:pt x="17560" y="2091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6" name="Figure">
              <a:extLst>
                <a:ext uri="{FF2B5EF4-FFF2-40B4-BE49-F238E27FC236}">
                  <a16:creationId xmlns:a16="http://schemas.microsoft.com/office/drawing/2014/main" id="{14EC721A-DA7C-4FBF-BD48-C1D600685BAE}"/>
                </a:ext>
              </a:extLst>
            </p:cNvPr>
            <p:cNvSpPr/>
            <p:nvPr/>
          </p:nvSpPr>
          <p:spPr>
            <a:xfrm>
              <a:off x="3743017" y="4260289"/>
              <a:ext cx="340638" cy="203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6" h="20899" extrusionOk="0">
                  <a:moveTo>
                    <a:pt x="3127" y="20899"/>
                  </a:moveTo>
                  <a:cubicBezTo>
                    <a:pt x="1918" y="20899"/>
                    <a:pt x="751" y="19707"/>
                    <a:pt x="250" y="17743"/>
                  </a:cubicBezTo>
                  <a:cubicBezTo>
                    <a:pt x="-417" y="15078"/>
                    <a:pt x="292" y="11992"/>
                    <a:pt x="1876" y="10870"/>
                  </a:cubicBezTo>
                  <a:lnTo>
                    <a:pt x="16429" y="421"/>
                  </a:lnTo>
                  <a:cubicBezTo>
                    <a:pt x="18014" y="-701"/>
                    <a:pt x="19849" y="491"/>
                    <a:pt x="20516" y="3156"/>
                  </a:cubicBezTo>
                  <a:cubicBezTo>
                    <a:pt x="21183" y="5821"/>
                    <a:pt x="20474" y="8907"/>
                    <a:pt x="18890" y="10029"/>
                  </a:cubicBezTo>
                  <a:lnTo>
                    <a:pt x="4337" y="20478"/>
                  </a:lnTo>
                  <a:cubicBezTo>
                    <a:pt x="3961" y="20759"/>
                    <a:pt x="3544" y="20899"/>
                    <a:pt x="3127" y="2089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7" name="Figure">
              <a:extLst>
                <a:ext uri="{FF2B5EF4-FFF2-40B4-BE49-F238E27FC236}">
                  <a16:creationId xmlns:a16="http://schemas.microsoft.com/office/drawing/2014/main" id="{1E7B39BA-F296-4AC7-9DDC-D9726CA92E94}"/>
                </a:ext>
              </a:extLst>
            </p:cNvPr>
            <p:cNvSpPr/>
            <p:nvPr/>
          </p:nvSpPr>
          <p:spPr>
            <a:xfrm>
              <a:off x="5288873" y="3610483"/>
              <a:ext cx="664854" cy="664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56" y="9098"/>
                  </a:moveTo>
                  <a:cubicBezTo>
                    <a:pt x="19711" y="7786"/>
                    <a:pt x="19200" y="6585"/>
                    <a:pt x="18467" y="5517"/>
                  </a:cubicBezTo>
                  <a:lnTo>
                    <a:pt x="19600" y="4382"/>
                  </a:lnTo>
                  <a:lnTo>
                    <a:pt x="17200" y="1980"/>
                  </a:lnTo>
                  <a:lnTo>
                    <a:pt x="16067" y="3114"/>
                  </a:lnTo>
                  <a:cubicBezTo>
                    <a:pt x="15000" y="2380"/>
                    <a:pt x="13800" y="1869"/>
                    <a:pt x="12489" y="1624"/>
                  </a:cubicBezTo>
                  <a:lnTo>
                    <a:pt x="12489" y="0"/>
                  </a:lnTo>
                  <a:lnTo>
                    <a:pt x="10778" y="0"/>
                  </a:lnTo>
                  <a:lnTo>
                    <a:pt x="9089" y="0"/>
                  </a:lnTo>
                  <a:lnTo>
                    <a:pt x="9089" y="1624"/>
                  </a:lnTo>
                  <a:cubicBezTo>
                    <a:pt x="7778" y="1869"/>
                    <a:pt x="6578" y="2380"/>
                    <a:pt x="5511" y="3114"/>
                  </a:cubicBezTo>
                  <a:lnTo>
                    <a:pt x="4378" y="1980"/>
                  </a:lnTo>
                  <a:lnTo>
                    <a:pt x="1978" y="4382"/>
                  </a:lnTo>
                  <a:lnTo>
                    <a:pt x="3111" y="5517"/>
                  </a:lnTo>
                  <a:cubicBezTo>
                    <a:pt x="2378" y="6562"/>
                    <a:pt x="1867" y="7786"/>
                    <a:pt x="1622" y="9098"/>
                  </a:cubicBezTo>
                  <a:lnTo>
                    <a:pt x="0" y="9098"/>
                  </a:lnTo>
                  <a:lnTo>
                    <a:pt x="0" y="12502"/>
                  </a:lnTo>
                  <a:lnTo>
                    <a:pt x="1622" y="12502"/>
                  </a:lnTo>
                  <a:cubicBezTo>
                    <a:pt x="1867" y="13814"/>
                    <a:pt x="2378" y="15015"/>
                    <a:pt x="3111" y="16083"/>
                  </a:cubicBezTo>
                  <a:lnTo>
                    <a:pt x="1978" y="17218"/>
                  </a:lnTo>
                  <a:lnTo>
                    <a:pt x="4378" y="19620"/>
                  </a:lnTo>
                  <a:lnTo>
                    <a:pt x="5511" y="18486"/>
                  </a:lnTo>
                  <a:cubicBezTo>
                    <a:pt x="6556" y="19220"/>
                    <a:pt x="7778" y="19731"/>
                    <a:pt x="9089" y="19976"/>
                  </a:cubicBezTo>
                  <a:lnTo>
                    <a:pt x="9089" y="21600"/>
                  </a:lnTo>
                  <a:lnTo>
                    <a:pt x="10800" y="21600"/>
                  </a:lnTo>
                  <a:lnTo>
                    <a:pt x="12511" y="21600"/>
                  </a:lnTo>
                  <a:lnTo>
                    <a:pt x="12511" y="19976"/>
                  </a:lnTo>
                  <a:cubicBezTo>
                    <a:pt x="13822" y="19731"/>
                    <a:pt x="15022" y="19220"/>
                    <a:pt x="16089" y="18486"/>
                  </a:cubicBezTo>
                  <a:lnTo>
                    <a:pt x="17222" y="19620"/>
                  </a:lnTo>
                  <a:lnTo>
                    <a:pt x="19622" y="17218"/>
                  </a:lnTo>
                  <a:lnTo>
                    <a:pt x="18489" y="16083"/>
                  </a:lnTo>
                  <a:cubicBezTo>
                    <a:pt x="19222" y="15015"/>
                    <a:pt x="19733" y="13814"/>
                    <a:pt x="19978" y="12502"/>
                  </a:cubicBezTo>
                  <a:lnTo>
                    <a:pt x="21600" y="12502"/>
                  </a:lnTo>
                  <a:lnTo>
                    <a:pt x="21600" y="9098"/>
                  </a:lnTo>
                  <a:lnTo>
                    <a:pt x="19956" y="9098"/>
                  </a:lnTo>
                  <a:close/>
                  <a:moveTo>
                    <a:pt x="10800" y="16862"/>
                  </a:moveTo>
                  <a:lnTo>
                    <a:pt x="10800" y="16862"/>
                  </a:lnTo>
                  <a:cubicBezTo>
                    <a:pt x="7444" y="16862"/>
                    <a:pt x="4733" y="14148"/>
                    <a:pt x="4733" y="10789"/>
                  </a:cubicBezTo>
                  <a:cubicBezTo>
                    <a:pt x="4733" y="7430"/>
                    <a:pt x="7444" y="4716"/>
                    <a:pt x="10800" y="4716"/>
                  </a:cubicBezTo>
                  <a:lnTo>
                    <a:pt x="10800" y="4716"/>
                  </a:lnTo>
                  <a:cubicBezTo>
                    <a:pt x="14156" y="4716"/>
                    <a:pt x="16867" y="7430"/>
                    <a:pt x="16867" y="10789"/>
                  </a:cubicBezTo>
                  <a:cubicBezTo>
                    <a:pt x="16867" y="14148"/>
                    <a:pt x="14133" y="16862"/>
                    <a:pt x="10800" y="1686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8" name="Figure">
              <a:extLst>
                <a:ext uri="{FF2B5EF4-FFF2-40B4-BE49-F238E27FC236}">
                  <a16:creationId xmlns:a16="http://schemas.microsoft.com/office/drawing/2014/main" id="{5996531B-68CD-437A-A4B5-484AF7311960}"/>
                </a:ext>
              </a:extLst>
            </p:cNvPr>
            <p:cNvSpPr/>
            <p:nvPr/>
          </p:nvSpPr>
          <p:spPr>
            <a:xfrm>
              <a:off x="5453034" y="3336881"/>
              <a:ext cx="239402" cy="239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95" y="9072"/>
                  </a:moveTo>
                  <a:cubicBezTo>
                    <a:pt x="19749" y="7776"/>
                    <a:pt x="19255" y="6542"/>
                    <a:pt x="18514" y="5493"/>
                  </a:cubicBezTo>
                  <a:lnTo>
                    <a:pt x="19687" y="4320"/>
                  </a:lnTo>
                  <a:lnTo>
                    <a:pt x="17280" y="1913"/>
                  </a:lnTo>
                  <a:lnTo>
                    <a:pt x="16107" y="3086"/>
                  </a:lnTo>
                  <a:cubicBezTo>
                    <a:pt x="15058" y="2345"/>
                    <a:pt x="13824" y="1851"/>
                    <a:pt x="12528" y="1605"/>
                  </a:cubicBezTo>
                  <a:lnTo>
                    <a:pt x="12528" y="0"/>
                  </a:lnTo>
                  <a:lnTo>
                    <a:pt x="10800" y="0"/>
                  </a:lnTo>
                  <a:lnTo>
                    <a:pt x="9072" y="0"/>
                  </a:lnTo>
                  <a:lnTo>
                    <a:pt x="9072" y="1605"/>
                  </a:lnTo>
                  <a:cubicBezTo>
                    <a:pt x="7776" y="1851"/>
                    <a:pt x="6542" y="2345"/>
                    <a:pt x="5493" y="3086"/>
                  </a:cubicBezTo>
                  <a:lnTo>
                    <a:pt x="4320" y="1913"/>
                  </a:lnTo>
                  <a:lnTo>
                    <a:pt x="1913" y="4320"/>
                  </a:lnTo>
                  <a:lnTo>
                    <a:pt x="3086" y="5493"/>
                  </a:lnTo>
                  <a:cubicBezTo>
                    <a:pt x="2345" y="6542"/>
                    <a:pt x="1851" y="7776"/>
                    <a:pt x="1605" y="9072"/>
                  </a:cubicBezTo>
                  <a:lnTo>
                    <a:pt x="0" y="9072"/>
                  </a:lnTo>
                  <a:lnTo>
                    <a:pt x="0" y="12528"/>
                  </a:lnTo>
                  <a:lnTo>
                    <a:pt x="1605" y="12528"/>
                  </a:lnTo>
                  <a:cubicBezTo>
                    <a:pt x="1851" y="13824"/>
                    <a:pt x="2345" y="15058"/>
                    <a:pt x="3086" y="16107"/>
                  </a:cubicBezTo>
                  <a:lnTo>
                    <a:pt x="1913" y="17280"/>
                  </a:lnTo>
                  <a:lnTo>
                    <a:pt x="4320" y="19687"/>
                  </a:lnTo>
                  <a:lnTo>
                    <a:pt x="5493" y="18514"/>
                  </a:lnTo>
                  <a:cubicBezTo>
                    <a:pt x="6542" y="19255"/>
                    <a:pt x="7776" y="19749"/>
                    <a:pt x="9072" y="19995"/>
                  </a:cubicBezTo>
                  <a:lnTo>
                    <a:pt x="9072" y="21600"/>
                  </a:lnTo>
                  <a:lnTo>
                    <a:pt x="10800" y="21600"/>
                  </a:lnTo>
                  <a:lnTo>
                    <a:pt x="12528" y="21600"/>
                  </a:lnTo>
                  <a:lnTo>
                    <a:pt x="12528" y="19995"/>
                  </a:lnTo>
                  <a:cubicBezTo>
                    <a:pt x="13824" y="19749"/>
                    <a:pt x="15058" y="19255"/>
                    <a:pt x="16107" y="18514"/>
                  </a:cubicBezTo>
                  <a:lnTo>
                    <a:pt x="17280" y="19687"/>
                  </a:lnTo>
                  <a:lnTo>
                    <a:pt x="19687" y="17280"/>
                  </a:lnTo>
                  <a:lnTo>
                    <a:pt x="18514" y="16107"/>
                  </a:lnTo>
                  <a:cubicBezTo>
                    <a:pt x="19255" y="15058"/>
                    <a:pt x="19749" y="13824"/>
                    <a:pt x="19995" y="12528"/>
                  </a:cubicBezTo>
                  <a:lnTo>
                    <a:pt x="21600" y="12528"/>
                  </a:lnTo>
                  <a:lnTo>
                    <a:pt x="21600" y="9072"/>
                  </a:lnTo>
                  <a:lnTo>
                    <a:pt x="19995" y="9072"/>
                  </a:lnTo>
                  <a:close/>
                  <a:moveTo>
                    <a:pt x="10800" y="17712"/>
                  </a:moveTo>
                  <a:lnTo>
                    <a:pt x="10800" y="17712"/>
                  </a:lnTo>
                  <a:cubicBezTo>
                    <a:pt x="6974" y="17712"/>
                    <a:pt x="3888" y="14626"/>
                    <a:pt x="3888" y="10800"/>
                  </a:cubicBezTo>
                  <a:cubicBezTo>
                    <a:pt x="3888" y="6974"/>
                    <a:pt x="6974" y="3888"/>
                    <a:pt x="10800" y="3888"/>
                  </a:cubicBezTo>
                  <a:lnTo>
                    <a:pt x="10800" y="3888"/>
                  </a:lnTo>
                  <a:cubicBezTo>
                    <a:pt x="14626" y="3888"/>
                    <a:pt x="17712" y="6974"/>
                    <a:pt x="17712" y="10800"/>
                  </a:cubicBezTo>
                  <a:cubicBezTo>
                    <a:pt x="17712" y="14626"/>
                    <a:pt x="14626" y="17712"/>
                    <a:pt x="10800" y="1771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9" name="Figure">
              <a:extLst>
                <a:ext uri="{FF2B5EF4-FFF2-40B4-BE49-F238E27FC236}">
                  <a16:creationId xmlns:a16="http://schemas.microsoft.com/office/drawing/2014/main" id="{9E63AF54-41FF-497D-9D47-3FE5D1623D59}"/>
                </a:ext>
              </a:extLst>
            </p:cNvPr>
            <p:cNvSpPr/>
            <p:nvPr/>
          </p:nvSpPr>
          <p:spPr>
            <a:xfrm>
              <a:off x="4529625" y="3918286"/>
              <a:ext cx="238035" cy="237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48" y="12325"/>
                  </a:moveTo>
                  <a:cubicBezTo>
                    <a:pt x="20297" y="11018"/>
                    <a:pt x="20172" y="9648"/>
                    <a:pt x="19862" y="8403"/>
                  </a:cubicBezTo>
                  <a:lnTo>
                    <a:pt x="21352" y="7719"/>
                  </a:lnTo>
                  <a:lnTo>
                    <a:pt x="19924" y="4606"/>
                  </a:lnTo>
                  <a:lnTo>
                    <a:pt x="18434" y="5291"/>
                  </a:lnTo>
                  <a:cubicBezTo>
                    <a:pt x="17690" y="4233"/>
                    <a:pt x="16697" y="3361"/>
                    <a:pt x="15579" y="2677"/>
                  </a:cubicBezTo>
                  <a:lnTo>
                    <a:pt x="16138" y="1120"/>
                  </a:lnTo>
                  <a:lnTo>
                    <a:pt x="14524" y="560"/>
                  </a:lnTo>
                  <a:lnTo>
                    <a:pt x="12910" y="0"/>
                  </a:lnTo>
                  <a:lnTo>
                    <a:pt x="12352" y="1556"/>
                  </a:lnTo>
                  <a:cubicBezTo>
                    <a:pt x="11048" y="1307"/>
                    <a:pt x="9683" y="1432"/>
                    <a:pt x="8441" y="1743"/>
                  </a:cubicBezTo>
                  <a:lnTo>
                    <a:pt x="7759" y="249"/>
                  </a:lnTo>
                  <a:lnTo>
                    <a:pt x="4655" y="1681"/>
                  </a:lnTo>
                  <a:lnTo>
                    <a:pt x="5338" y="3175"/>
                  </a:lnTo>
                  <a:cubicBezTo>
                    <a:pt x="4283" y="3922"/>
                    <a:pt x="3414" y="4918"/>
                    <a:pt x="2731" y="6038"/>
                  </a:cubicBezTo>
                  <a:lnTo>
                    <a:pt x="1179" y="5478"/>
                  </a:lnTo>
                  <a:lnTo>
                    <a:pt x="0" y="8715"/>
                  </a:lnTo>
                  <a:lnTo>
                    <a:pt x="1552" y="9275"/>
                  </a:lnTo>
                  <a:cubicBezTo>
                    <a:pt x="1303" y="10582"/>
                    <a:pt x="1428" y="11952"/>
                    <a:pt x="1738" y="13197"/>
                  </a:cubicBezTo>
                  <a:lnTo>
                    <a:pt x="248" y="13881"/>
                  </a:lnTo>
                  <a:lnTo>
                    <a:pt x="1676" y="16994"/>
                  </a:lnTo>
                  <a:lnTo>
                    <a:pt x="3166" y="16309"/>
                  </a:lnTo>
                  <a:cubicBezTo>
                    <a:pt x="3910" y="17367"/>
                    <a:pt x="4903" y="18239"/>
                    <a:pt x="6021" y="18923"/>
                  </a:cubicBezTo>
                  <a:lnTo>
                    <a:pt x="5462" y="20480"/>
                  </a:lnTo>
                  <a:lnTo>
                    <a:pt x="7076" y="21040"/>
                  </a:lnTo>
                  <a:lnTo>
                    <a:pt x="8690" y="21600"/>
                  </a:lnTo>
                  <a:lnTo>
                    <a:pt x="9248" y="20044"/>
                  </a:lnTo>
                  <a:cubicBezTo>
                    <a:pt x="10552" y="20293"/>
                    <a:pt x="11917" y="20168"/>
                    <a:pt x="13159" y="19857"/>
                  </a:cubicBezTo>
                  <a:lnTo>
                    <a:pt x="13841" y="21351"/>
                  </a:lnTo>
                  <a:lnTo>
                    <a:pt x="16945" y="19919"/>
                  </a:lnTo>
                  <a:lnTo>
                    <a:pt x="16262" y="18425"/>
                  </a:lnTo>
                  <a:cubicBezTo>
                    <a:pt x="17317" y="17678"/>
                    <a:pt x="18186" y="16682"/>
                    <a:pt x="18869" y="15562"/>
                  </a:cubicBezTo>
                  <a:lnTo>
                    <a:pt x="20421" y="16122"/>
                  </a:lnTo>
                  <a:lnTo>
                    <a:pt x="21600" y="12885"/>
                  </a:lnTo>
                  <a:lnTo>
                    <a:pt x="20048" y="12325"/>
                  </a:lnTo>
                  <a:close/>
                  <a:moveTo>
                    <a:pt x="8441" y="17305"/>
                  </a:moveTo>
                  <a:lnTo>
                    <a:pt x="8441" y="17305"/>
                  </a:lnTo>
                  <a:cubicBezTo>
                    <a:pt x="4841" y="15998"/>
                    <a:pt x="2979" y="12014"/>
                    <a:pt x="4283" y="8403"/>
                  </a:cubicBezTo>
                  <a:cubicBezTo>
                    <a:pt x="5586" y="4793"/>
                    <a:pt x="9559" y="2926"/>
                    <a:pt x="13159" y="4233"/>
                  </a:cubicBezTo>
                  <a:lnTo>
                    <a:pt x="13159" y="4233"/>
                  </a:lnTo>
                  <a:cubicBezTo>
                    <a:pt x="16759" y="5540"/>
                    <a:pt x="18621" y="9524"/>
                    <a:pt x="17317" y="13134"/>
                  </a:cubicBezTo>
                  <a:cubicBezTo>
                    <a:pt x="16014" y="16745"/>
                    <a:pt x="12041" y="18612"/>
                    <a:pt x="8441" y="1730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0" name="Figure">
              <a:extLst>
                <a:ext uri="{FF2B5EF4-FFF2-40B4-BE49-F238E27FC236}">
                  <a16:creationId xmlns:a16="http://schemas.microsoft.com/office/drawing/2014/main" id="{5CD4C0C1-0F7B-4A22-B674-A68351429AD9}"/>
                </a:ext>
              </a:extLst>
            </p:cNvPr>
            <p:cNvSpPr/>
            <p:nvPr/>
          </p:nvSpPr>
          <p:spPr>
            <a:xfrm>
              <a:off x="4803228" y="3802005"/>
              <a:ext cx="474131" cy="474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420" extrusionOk="0">
                  <a:moveTo>
                    <a:pt x="18451" y="6059"/>
                  </a:moveTo>
                  <a:lnTo>
                    <a:pt x="19903" y="5194"/>
                  </a:lnTo>
                  <a:cubicBezTo>
                    <a:pt x="19162" y="3989"/>
                    <a:pt x="18204" y="2938"/>
                    <a:pt x="17091" y="2104"/>
                  </a:cubicBezTo>
                  <a:lnTo>
                    <a:pt x="16071" y="3464"/>
                  </a:lnTo>
                  <a:cubicBezTo>
                    <a:pt x="15144" y="2753"/>
                    <a:pt x="14063" y="2258"/>
                    <a:pt x="12889" y="1949"/>
                  </a:cubicBezTo>
                  <a:lnTo>
                    <a:pt x="13290" y="312"/>
                  </a:lnTo>
                  <a:cubicBezTo>
                    <a:pt x="11962" y="-28"/>
                    <a:pt x="10540" y="-90"/>
                    <a:pt x="9119" y="126"/>
                  </a:cubicBezTo>
                  <a:lnTo>
                    <a:pt x="9366" y="1795"/>
                  </a:lnTo>
                  <a:cubicBezTo>
                    <a:pt x="8377" y="1949"/>
                    <a:pt x="7450" y="2258"/>
                    <a:pt x="6616" y="2660"/>
                  </a:cubicBezTo>
                  <a:cubicBezTo>
                    <a:pt x="6430" y="2753"/>
                    <a:pt x="6245" y="2846"/>
                    <a:pt x="6059" y="2969"/>
                  </a:cubicBezTo>
                  <a:lnTo>
                    <a:pt x="5194" y="1517"/>
                  </a:lnTo>
                  <a:cubicBezTo>
                    <a:pt x="3989" y="2258"/>
                    <a:pt x="2938" y="3216"/>
                    <a:pt x="2104" y="4329"/>
                  </a:cubicBezTo>
                  <a:lnTo>
                    <a:pt x="3464" y="5349"/>
                  </a:lnTo>
                  <a:cubicBezTo>
                    <a:pt x="2753" y="6307"/>
                    <a:pt x="2259" y="7357"/>
                    <a:pt x="1949" y="8531"/>
                  </a:cubicBezTo>
                  <a:lnTo>
                    <a:pt x="312" y="8130"/>
                  </a:lnTo>
                  <a:cubicBezTo>
                    <a:pt x="-28" y="9458"/>
                    <a:pt x="-90" y="10880"/>
                    <a:pt x="126" y="12301"/>
                  </a:cubicBezTo>
                  <a:lnTo>
                    <a:pt x="1795" y="12054"/>
                  </a:lnTo>
                  <a:cubicBezTo>
                    <a:pt x="1980" y="13259"/>
                    <a:pt x="2382" y="14372"/>
                    <a:pt x="2969" y="15361"/>
                  </a:cubicBezTo>
                  <a:lnTo>
                    <a:pt x="1517" y="16226"/>
                  </a:lnTo>
                  <a:cubicBezTo>
                    <a:pt x="2258" y="17431"/>
                    <a:pt x="3216" y="18482"/>
                    <a:pt x="4329" y="19316"/>
                  </a:cubicBezTo>
                  <a:lnTo>
                    <a:pt x="5349" y="17956"/>
                  </a:lnTo>
                  <a:cubicBezTo>
                    <a:pt x="6276" y="18667"/>
                    <a:pt x="7357" y="19162"/>
                    <a:pt x="8531" y="19471"/>
                  </a:cubicBezTo>
                  <a:lnTo>
                    <a:pt x="8130" y="21108"/>
                  </a:lnTo>
                  <a:cubicBezTo>
                    <a:pt x="9459" y="21448"/>
                    <a:pt x="10880" y="21510"/>
                    <a:pt x="12301" y="21294"/>
                  </a:cubicBezTo>
                  <a:lnTo>
                    <a:pt x="12054" y="19625"/>
                  </a:lnTo>
                  <a:cubicBezTo>
                    <a:pt x="13043" y="19471"/>
                    <a:pt x="13970" y="19162"/>
                    <a:pt x="14804" y="18760"/>
                  </a:cubicBezTo>
                  <a:cubicBezTo>
                    <a:pt x="14990" y="18667"/>
                    <a:pt x="15175" y="18574"/>
                    <a:pt x="15361" y="18451"/>
                  </a:cubicBezTo>
                  <a:lnTo>
                    <a:pt x="16226" y="19903"/>
                  </a:lnTo>
                  <a:cubicBezTo>
                    <a:pt x="17431" y="19162"/>
                    <a:pt x="18482" y="18204"/>
                    <a:pt x="19316" y="17091"/>
                  </a:cubicBezTo>
                  <a:lnTo>
                    <a:pt x="17956" y="16071"/>
                  </a:lnTo>
                  <a:cubicBezTo>
                    <a:pt x="18667" y="15144"/>
                    <a:pt x="19162" y="14063"/>
                    <a:pt x="19471" y="12889"/>
                  </a:cubicBezTo>
                  <a:lnTo>
                    <a:pt x="21108" y="13290"/>
                  </a:lnTo>
                  <a:cubicBezTo>
                    <a:pt x="21448" y="11962"/>
                    <a:pt x="21510" y="10540"/>
                    <a:pt x="21294" y="9119"/>
                  </a:cubicBezTo>
                  <a:lnTo>
                    <a:pt x="19625" y="9366"/>
                  </a:lnTo>
                  <a:cubicBezTo>
                    <a:pt x="19471" y="8161"/>
                    <a:pt x="19038" y="7048"/>
                    <a:pt x="18451" y="6059"/>
                  </a:cubicBezTo>
                  <a:close/>
                  <a:moveTo>
                    <a:pt x="15052" y="10046"/>
                  </a:moveTo>
                  <a:cubicBezTo>
                    <a:pt x="15330" y="11962"/>
                    <a:pt x="14341" y="13754"/>
                    <a:pt x="12703" y="14588"/>
                  </a:cubicBezTo>
                  <a:cubicBezTo>
                    <a:pt x="12301" y="14804"/>
                    <a:pt x="11838" y="14928"/>
                    <a:pt x="11374" y="15021"/>
                  </a:cubicBezTo>
                  <a:cubicBezTo>
                    <a:pt x="8995" y="15361"/>
                    <a:pt x="6770" y="13723"/>
                    <a:pt x="6430" y="11343"/>
                  </a:cubicBezTo>
                  <a:cubicBezTo>
                    <a:pt x="6152" y="9428"/>
                    <a:pt x="7141" y="7635"/>
                    <a:pt x="8779" y="6801"/>
                  </a:cubicBezTo>
                  <a:cubicBezTo>
                    <a:pt x="9180" y="6585"/>
                    <a:pt x="9644" y="6461"/>
                    <a:pt x="10107" y="6368"/>
                  </a:cubicBezTo>
                  <a:cubicBezTo>
                    <a:pt x="12456" y="6028"/>
                    <a:pt x="14681" y="7666"/>
                    <a:pt x="15052" y="1004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Figure">
              <a:extLst>
                <a:ext uri="{FF2B5EF4-FFF2-40B4-BE49-F238E27FC236}">
                  <a16:creationId xmlns:a16="http://schemas.microsoft.com/office/drawing/2014/main" id="{BAD26246-A294-4A41-867F-837E2FC5925E}"/>
                </a:ext>
              </a:extLst>
            </p:cNvPr>
            <p:cNvSpPr/>
            <p:nvPr/>
          </p:nvSpPr>
          <p:spPr>
            <a:xfrm>
              <a:off x="5097350" y="4198729"/>
              <a:ext cx="495905" cy="495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2" y="10173"/>
                  </a:moveTo>
                  <a:lnTo>
                    <a:pt x="21600" y="10054"/>
                  </a:lnTo>
                  <a:cubicBezTo>
                    <a:pt x="21511" y="8622"/>
                    <a:pt x="21123" y="7250"/>
                    <a:pt x="20498" y="5967"/>
                  </a:cubicBezTo>
                  <a:lnTo>
                    <a:pt x="18948" y="6743"/>
                  </a:lnTo>
                  <a:cubicBezTo>
                    <a:pt x="18412" y="5668"/>
                    <a:pt x="17697" y="4714"/>
                    <a:pt x="16774" y="3938"/>
                  </a:cubicBezTo>
                  <a:lnTo>
                    <a:pt x="17906" y="2625"/>
                  </a:lnTo>
                  <a:cubicBezTo>
                    <a:pt x="16863" y="1730"/>
                    <a:pt x="15641" y="985"/>
                    <a:pt x="14241" y="537"/>
                  </a:cubicBezTo>
                  <a:lnTo>
                    <a:pt x="13705" y="2178"/>
                  </a:lnTo>
                  <a:cubicBezTo>
                    <a:pt x="12751" y="1850"/>
                    <a:pt x="11768" y="1701"/>
                    <a:pt x="10815" y="1701"/>
                  </a:cubicBezTo>
                  <a:cubicBezTo>
                    <a:pt x="10606" y="1701"/>
                    <a:pt x="10398" y="1701"/>
                    <a:pt x="10159" y="1730"/>
                  </a:cubicBezTo>
                  <a:lnTo>
                    <a:pt x="10040" y="0"/>
                  </a:lnTo>
                  <a:cubicBezTo>
                    <a:pt x="8610" y="89"/>
                    <a:pt x="7240" y="477"/>
                    <a:pt x="5959" y="1104"/>
                  </a:cubicBezTo>
                  <a:lnTo>
                    <a:pt x="6733" y="2655"/>
                  </a:lnTo>
                  <a:cubicBezTo>
                    <a:pt x="5661" y="3192"/>
                    <a:pt x="4707" y="3908"/>
                    <a:pt x="3933" y="4833"/>
                  </a:cubicBezTo>
                  <a:lnTo>
                    <a:pt x="2622" y="3699"/>
                  </a:lnTo>
                  <a:cubicBezTo>
                    <a:pt x="1728" y="4744"/>
                    <a:pt x="983" y="5967"/>
                    <a:pt x="536" y="7369"/>
                  </a:cubicBezTo>
                  <a:lnTo>
                    <a:pt x="2175" y="7906"/>
                  </a:lnTo>
                  <a:cubicBezTo>
                    <a:pt x="1788" y="9070"/>
                    <a:pt x="1639" y="10263"/>
                    <a:pt x="1728" y="11427"/>
                  </a:cubicBezTo>
                  <a:lnTo>
                    <a:pt x="0" y="11546"/>
                  </a:lnTo>
                  <a:cubicBezTo>
                    <a:pt x="89" y="12978"/>
                    <a:pt x="477" y="14350"/>
                    <a:pt x="1102" y="15633"/>
                  </a:cubicBezTo>
                  <a:lnTo>
                    <a:pt x="2652" y="14857"/>
                  </a:lnTo>
                  <a:cubicBezTo>
                    <a:pt x="3188" y="15931"/>
                    <a:pt x="3903" y="16886"/>
                    <a:pt x="4826" y="17662"/>
                  </a:cubicBezTo>
                  <a:lnTo>
                    <a:pt x="3694" y="18975"/>
                  </a:lnTo>
                  <a:cubicBezTo>
                    <a:pt x="4737" y="19870"/>
                    <a:pt x="5959" y="20615"/>
                    <a:pt x="7359" y="21063"/>
                  </a:cubicBezTo>
                  <a:lnTo>
                    <a:pt x="7895" y="19422"/>
                  </a:lnTo>
                  <a:cubicBezTo>
                    <a:pt x="8849" y="19750"/>
                    <a:pt x="9832" y="19899"/>
                    <a:pt x="10785" y="19899"/>
                  </a:cubicBezTo>
                  <a:cubicBezTo>
                    <a:pt x="10994" y="19899"/>
                    <a:pt x="11202" y="19899"/>
                    <a:pt x="11441" y="19870"/>
                  </a:cubicBezTo>
                  <a:lnTo>
                    <a:pt x="11560" y="21600"/>
                  </a:lnTo>
                  <a:cubicBezTo>
                    <a:pt x="12990" y="21511"/>
                    <a:pt x="14360" y="21123"/>
                    <a:pt x="15641" y="20496"/>
                  </a:cubicBezTo>
                  <a:lnTo>
                    <a:pt x="14867" y="18945"/>
                  </a:lnTo>
                  <a:cubicBezTo>
                    <a:pt x="15939" y="18408"/>
                    <a:pt x="16893" y="17692"/>
                    <a:pt x="17667" y="16767"/>
                  </a:cubicBezTo>
                  <a:lnTo>
                    <a:pt x="18978" y="17901"/>
                  </a:lnTo>
                  <a:cubicBezTo>
                    <a:pt x="19872" y="16856"/>
                    <a:pt x="20617" y="15633"/>
                    <a:pt x="21064" y="14231"/>
                  </a:cubicBezTo>
                  <a:lnTo>
                    <a:pt x="19425" y="13694"/>
                  </a:lnTo>
                  <a:cubicBezTo>
                    <a:pt x="19812" y="12530"/>
                    <a:pt x="19961" y="11337"/>
                    <a:pt x="19872" y="10173"/>
                  </a:cubicBezTo>
                  <a:close/>
                  <a:moveTo>
                    <a:pt x="14986" y="12202"/>
                  </a:moveTo>
                  <a:cubicBezTo>
                    <a:pt x="14360" y="14052"/>
                    <a:pt x="12662" y="15215"/>
                    <a:pt x="10815" y="15215"/>
                  </a:cubicBezTo>
                  <a:cubicBezTo>
                    <a:pt x="10368" y="15215"/>
                    <a:pt x="9891" y="15156"/>
                    <a:pt x="9415" y="14977"/>
                  </a:cubicBezTo>
                  <a:cubicBezTo>
                    <a:pt x="7121" y="14201"/>
                    <a:pt x="5869" y="11695"/>
                    <a:pt x="6644" y="9398"/>
                  </a:cubicBezTo>
                  <a:cubicBezTo>
                    <a:pt x="7270" y="7548"/>
                    <a:pt x="8968" y="6385"/>
                    <a:pt x="10815" y="6385"/>
                  </a:cubicBezTo>
                  <a:cubicBezTo>
                    <a:pt x="11292" y="6385"/>
                    <a:pt x="11738" y="6444"/>
                    <a:pt x="12215" y="6623"/>
                  </a:cubicBezTo>
                  <a:cubicBezTo>
                    <a:pt x="14509" y="7399"/>
                    <a:pt x="15731" y="9905"/>
                    <a:pt x="14986" y="1220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Figure">
              <a:extLst>
                <a:ext uri="{FF2B5EF4-FFF2-40B4-BE49-F238E27FC236}">
                  <a16:creationId xmlns:a16="http://schemas.microsoft.com/office/drawing/2014/main" id="{4B17917B-5130-444E-A697-B3D8E5F37CE4}"/>
                </a:ext>
              </a:extLst>
            </p:cNvPr>
            <p:cNvSpPr/>
            <p:nvPr/>
          </p:nvSpPr>
          <p:spPr>
            <a:xfrm>
              <a:off x="5617196" y="4239769"/>
              <a:ext cx="346107" cy="346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92" y="8947"/>
                  </a:moveTo>
                  <a:lnTo>
                    <a:pt x="21600" y="8606"/>
                  </a:lnTo>
                  <a:cubicBezTo>
                    <a:pt x="21301" y="7200"/>
                    <a:pt x="20746" y="5837"/>
                    <a:pt x="19935" y="4644"/>
                  </a:cubicBezTo>
                  <a:lnTo>
                    <a:pt x="18484" y="5624"/>
                  </a:lnTo>
                  <a:cubicBezTo>
                    <a:pt x="17801" y="4644"/>
                    <a:pt x="16947" y="3749"/>
                    <a:pt x="15923" y="3067"/>
                  </a:cubicBezTo>
                  <a:lnTo>
                    <a:pt x="16904" y="1619"/>
                  </a:lnTo>
                  <a:cubicBezTo>
                    <a:pt x="15709" y="852"/>
                    <a:pt x="14386" y="298"/>
                    <a:pt x="12934" y="0"/>
                  </a:cubicBezTo>
                  <a:lnTo>
                    <a:pt x="12593" y="1704"/>
                  </a:lnTo>
                  <a:cubicBezTo>
                    <a:pt x="11568" y="1491"/>
                    <a:pt x="10587" y="1491"/>
                    <a:pt x="9605" y="1619"/>
                  </a:cubicBezTo>
                  <a:cubicBezTo>
                    <a:pt x="9391" y="1662"/>
                    <a:pt x="9178" y="1704"/>
                    <a:pt x="8964" y="1747"/>
                  </a:cubicBezTo>
                  <a:lnTo>
                    <a:pt x="8623" y="43"/>
                  </a:lnTo>
                  <a:cubicBezTo>
                    <a:pt x="7214" y="341"/>
                    <a:pt x="5848" y="895"/>
                    <a:pt x="4653" y="1704"/>
                  </a:cubicBezTo>
                  <a:lnTo>
                    <a:pt x="5635" y="3153"/>
                  </a:lnTo>
                  <a:cubicBezTo>
                    <a:pt x="4653" y="3834"/>
                    <a:pt x="3757" y="4686"/>
                    <a:pt x="3074" y="5709"/>
                  </a:cubicBezTo>
                  <a:lnTo>
                    <a:pt x="1622" y="4729"/>
                  </a:lnTo>
                  <a:cubicBezTo>
                    <a:pt x="854" y="5922"/>
                    <a:pt x="299" y="7243"/>
                    <a:pt x="0" y="8691"/>
                  </a:cubicBezTo>
                  <a:lnTo>
                    <a:pt x="1708" y="9032"/>
                  </a:lnTo>
                  <a:cubicBezTo>
                    <a:pt x="1451" y="10267"/>
                    <a:pt x="1494" y="11503"/>
                    <a:pt x="1708" y="12653"/>
                  </a:cubicBezTo>
                  <a:lnTo>
                    <a:pt x="0" y="12994"/>
                  </a:lnTo>
                  <a:cubicBezTo>
                    <a:pt x="299" y="14400"/>
                    <a:pt x="854" y="15763"/>
                    <a:pt x="1665" y="16956"/>
                  </a:cubicBezTo>
                  <a:lnTo>
                    <a:pt x="3116" y="15976"/>
                  </a:lnTo>
                  <a:cubicBezTo>
                    <a:pt x="3799" y="16956"/>
                    <a:pt x="4653" y="17851"/>
                    <a:pt x="5677" y="18533"/>
                  </a:cubicBezTo>
                  <a:lnTo>
                    <a:pt x="4696" y="19981"/>
                  </a:lnTo>
                  <a:cubicBezTo>
                    <a:pt x="5848" y="20748"/>
                    <a:pt x="7214" y="21302"/>
                    <a:pt x="8666" y="21600"/>
                  </a:cubicBezTo>
                  <a:lnTo>
                    <a:pt x="9007" y="19896"/>
                  </a:lnTo>
                  <a:cubicBezTo>
                    <a:pt x="10032" y="20109"/>
                    <a:pt x="11013" y="20109"/>
                    <a:pt x="11995" y="19981"/>
                  </a:cubicBezTo>
                  <a:cubicBezTo>
                    <a:pt x="12209" y="19938"/>
                    <a:pt x="12422" y="19896"/>
                    <a:pt x="12636" y="19853"/>
                  </a:cubicBezTo>
                  <a:lnTo>
                    <a:pt x="12977" y="21557"/>
                  </a:lnTo>
                  <a:cubicBezTo>
                    <a:pt x="14386" y="21259"/>
                    <a:pt x="15752" y="20705"/>
                    <a:pt x="16947" y="19896"/>
                  </a:cubicBezTo>
                  <a:lnTo>
                    <a:pt x="15965" y="18447"/>
                  </a:lnTo>
                  <a:cubicBezTo>
                    <a:pt x="16947" y="17766"/>
                    <a:pt x="17843" y="16914"/>
                    <a:pt x="18526" y="15891"/>
                  </a:cubicBezTo>
                  <a:lnTo>
                    <a:pt x="19978" y="16871"/>
                  </a:lnTo>
                  <a:cubicBezTo>
                    <a:pt x="20746" y="15678"/>
                    <a:pt x="21301" y="14357"/>
                    <a:pt x="21600" y="12909"/>
                  </a:cubicBezTo>
                  <a:lnTo>
                    <a:pt x="19892" y="12568"/>
                  </a:lnTo>
                  <a:cubicBezTo>
                    <a:pt x="20149" y="11333"/>
                    <a:pt x="20106" y="10097"/>
                    <a:pt x="19892" y="8947"/>
                  </a:cubicBezTo>
                  <a:close/>
                  <a:moveTo>
                    <a:pt x="15197" y="11631"/>
                  </a:moveTo>
                  <a:cubicBezTo>
                    <a:pt x="14813" y="13591"/>
                    <a:pt x="13233" y="14996"/>
                    <a:pt x="11398" y="15209"/>
                  </a:cubicBezTo>
                  <a:cubicBezTo>
                    <a:pt x="10928" y="15252"/>
                    <a:pt x="10458" y="15252"/>
                    <a:pt x="9946" y="15167"/>
                  </a:cubicBezTo>
                  <a:cubicBezTo>
                    <a:pt x="7513" y="14698"/>
                    <a:pt x="5934" y="12355"/>
                    <a:pt x="6403" y="9927"/>
                  </a:cubicBezTo>
                  <a:cubicBezTo>
                    <a:pt x="6787" y="7967"/>
                    <a:pt x="8367" y="6561"/>
                    <a:pt x="10202" y="6348"/>
                  </a:cubicBezTo>
                  <a:cubicBezTo>
                    <a:pt x="10672" y="6305"/>
                    <a:pt x="11142" y="6305"/>
                    <a:pt x="11654" y="6391"/>
                  </a:cubicBezTo>
                  <a:cubicBezTo>
                    <a:pt x="14087" y="6859"/>
                    <a:pt x="15666" y="9202"/>
                    <a:pt x="15197" y="1163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Figure">
              <a:extLst>
                <a:ext uri="{FF2B5EF4-FFF2-40B4-BE49-F238E27FC236}">
                  <a16:creationId xmlns:a16="http://schemas.microsoft.com/office/drawing/2014/main" id="{0773AA0D-1A4F-46F5-8C38-23EEB75E77EE}"/>
                </a:ext>
              </a:extLst>
            </p:cNvPr>
            <p:cNvSpPr/>
            <p:nvPr/>
          </p:nvSpPr>
          <p:spPr>
            <a:xfrm>
              <a:off x="4180782" y="3678883"/>
              <a:ext cx="359104" cy="358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2" y="10140"/>
                  </a:moveTo>
                  <a:lnTo>
                    <a:pt x="21600" y="10017"/>
                  </a:lnTo>
                  <a:cubicBezTo>
                    <a:pt x="21518" y="8574"/>
                    <a:pt x="21106" y="7214"/>
                    <a:pt x="20489" y="5936"/>
                  </a:cubicBezTo>
                  <a:lnTo>
                    <a:pt x="18967" y="6719"/>
                  </a:lnTo>
                  <a:cubicBezTo>
                    <a:pt x="18432" y="5647"/>
                    <a:pt x="17691" y="4699"/>
                    <a:pt x="16786" y="3916"/>
                  </a:cubicBezTo>
                  <a:lnTo>
                    <a:pt x="17897" y="2597"/>
                  </a:lnTo>
                  <a:cubicBezTo>
                    <a:pt x="16869" y="1690"/>
                    <a:pt x="15634" y="989"/>
                    <a:pt x="14235" y="495"/>
                  </a:cubicBezTo>
                  <a:lnTo>
                    <a:pt x="13701" y="2144"/>
                  </a:lnTo>
                  <a:cubicBezTo>
                    <a:pt x="12754" y="1814"/>
                    <a:pt x="11767" y="1690"/>
                    <a:pt x="10821" y="1690"/>
                  </a:cubicBezTo>
                  <a:cubicBezTo>
                    <a:pt x="10615" y="1690"/>
                    <a:pt x="10409" y="1690"/>
                    <a:pt x="10162" y="1731"/>
                  </a:cubicBezTo>
                  <a:lnTo>
                    <a:pt x="10039" y="0"/>
                  </a:lnTo>
                  <a:cubicBezTo>
                    <a:pt x="8599" y="82"/>
                    <a:pt x="7241" y="495"/>
                    <a:pt x="5966" y="1113"/>
                  </a:cubicBezTo>
                  <a:lnTo>
                    <a:pt x="6747" y="2638"/>
                  </a:lnTo>
                  <a:cubicBezTo>
                    <a:pt x="5678" y="3174"/>
                    <a:pt x="4731" y="3916"/>
                    <a:pt x="3950" y="4823"/>
                  </a:cubicBezTo>
                  <a:lnTo>
                    <a:pt x="2633" y="3710"/>
                  </a:lnTo>
                  <a:cubicBezTo>
                    <a:pt x="1728" y="4740"/>
                    <a:pt x="1029" y="5977"/>
                    <a:pt x="535" y="7379"/>
                  </a:cubicBezTo>
                  <a:lnTo>
                    <a:pt x="2181" y="7914"/>
                  </a:lnTo>
                  <a:cubicBezTo>
                    <a:pt x="1810" y="9069"/>
                    <a:pt x="1646" y="10264"/>
                    <a:pt x="1728" y="11460"/>
                  </a:cubicBezTo>
                  <a:lnTo>
                    <a:pt x="0" y="11583"/>
                  </a:lnTo>
                  <a:cubicBezTo>
                    <a:pt x="82" y="13026"/>
                    <a:pt x="494" y="14386"/>
                    <a:pt x="1111" y="15664"/>
                  </a:cubicBezTo>
                  <a:lnTo>
                    <a:pt x="2633" y="14881"/>
                  </a:lnTo>
                  <a:cubicBezTo>
                    <a:pt x="3168" y="15953"/>
                    <a:pt x="3909" y="16901"/>
                    <a:pt x="4814" y="17684"/>
                  </a:cubicBezTo>
                  <a:lnTo>
                    <a:pt x="3703" y="19003"/>
                  </a:lnTo>
                  <a:cubicBezTo>
                    <a:pt x="4731" y="19910"/>
                    <a:pt x="5966" y="20611"/>
                    <a:pt x="7365" y="21105"/>
                  </a:cubicBezTo>
                  <a:lnTo>
                    <a:pt x="7899" y="19456"/>
                  </a:lnTo>
                  <a:cubicBezTo>
                    <a:pt x="8846" y="19786"/>
                    <a:pt x="9833" y="19910"/>
                    <a:pt x="10779" y="19910"/>
                  </a:cubicBezTo>
                  <a:cubicBezTo>
                    <a:pt x="10985" y="19910"/>
                    <a:pt x="11191" y="19910"/>
                    <a:pt x="11438" y="19869"/>
                  </a:cubicBezTo>
                  <a:lnTo>
                    <a:pt x="11561" y="21600"/>
                  </a:lnTo>
                  <a:cubicBezTo>
                    <a:pt x="13001" y="21518"/>
                    <a:pt x="14359" y="21105"/>
                    <a:pt x="15634" y="20487"/>
                  </a:cubicBezTo>
                  <a:lnTo>
                    <a:pt x="14853" y="18962"/>
                  </a:lnTo>
                  <a:cubicBezTo>
                    <a:pt x="15922" y="18426"/>
                    <a:pt x="16869" y="17684"/>
                    <a:pt x="17650" y="16777"/>
                  </a:cubicBezTo>
                  <a:lnTo>
                    <a:pt x="18967" y="17890"/>
                  </a:lnTo>
                  <a:cubicBezTo>
                    <a:pt x="19872" y="16860"/>
                    <a:pt x="20571" y="15623"/>
                    <a:pt x="21065" y="14221"/>
                  </a:cubicBezTo>
                  <a:lnTo>
                    <a:pt x="19419" y="13686"/>
                  </a:lnTo>
                  <a:cubicBezTo>
                    <a:pt x="19831" y="12490"/>
                    <a:pt x="19954" y="11295"/>
                    <a:pt x="19872" y="10140"/>
                  </a:cubicBezTo>
                  <a:close/>
                  <a:moveTo>
                    <a:pt x="14565" y="12037"/>
                  </a:moveTo>
                  <a:cubicBezTo>
                    <a:pt x="14030" y="13686"/>
                    <a:pt x="12466" y="14757"/>
                    <a:pt x="10821" y="14757"/>
                  </a:cubicBezTo>
                  <a:cubicBezTo>
                    <a:pt x="10409" y="14757"/>
                    <a:pt x="9998" y="14675"/>
                    <a:pt x="9586" y="14551"/>
                  </a:cubicBezTo>
                  <a:cubicBezTo>
                    <a:pt x="7529" y="13850"/>
                    <a:pt x="6377" y="11624"/>
                    <a:pt x="7077" y="9522"/>
                  </a:cubicBezTo>
                  <a:cubicBezTo>
                    <a:pt x="7611" y="7873"/>
                    <a:pt x="9175" y="6802"/>
                    <a:pt x="10821" y="6802"/>
                  </a:cubicBezTo>
                  <a:cubicBezTo>
                    <a:pt x="11232" y="6802"/>
                    <a:pt x="11643" y="6884"/>
                    <a:pt x="12055" y="7008"/>
                  </a:cubicBezTo>
                  <a:cubicBezTo>
                    <a:pt x="14153" y="7750"/>
                    <a:pt x="15264" y="9976"/>
                    <a:pt x="14565" y="1203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Figure">
              <a:extLst>
                <a:ext uri="{FF2B5EF4-FFF2-40B4-BE49-F238E27FC236}">
                  <a16:creationId xmlns:a16="http://schemas.microsoft.com/office/drawing/2014/main" id="{DF2B09D4-46BF-4D0F-892A-60870A577630}"/>
                </a:ext>
              </a:extLst>
            </p:cNvPr>
            <p:cNvSpPr/>
            <p:nvPr/>
          </p:nvSpPr>
          <p:spPr>
            <a:xfrm>
              <a:off x="5022110" y="3323200"/>
              <a:ext cx="411773" cy="41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8" y="9401"/>
                  </a:moveTo>
                  <a:lnTo>
                    <a:pt x="21600" y="9149"/>
                  </a:lnTo>
                  <a:cubicBezTo>
                    <a:pt x="21385" y="7714"/>
                    <a:pt x="20882" y="6351"/>
                    <a:pt x="20129" y="5131"/>
                  </a:cubicBezTo>
                  <a:lnTo>
                    <a:pt x="18658" y="6028"/>
                  </a:lnTo>
                  <a:cubicBezTo>
                    <a:pt x="18048" y="4987"/>
                    <a:pt x="17223" y="4090"/>
                    <a:pt x="16218" y="3373"/>
                  </a:cubicBezTo>
                  <a:lnTo>
                    <a:pt x="17258" y="1973"/>
                  </a:lnTo>
                  <a:cubicBezTo>
                    <a:pt x="16146" y="1148"/>
                    <a:pt x="14819" y="538"/>
                    <a:pt x="13383" y="179"/>
                  </a:cubicBezTo>
                  <a:lnTo>
                    <a:pt x="12989" y="1866"/>
                  </a:lnTo>
                  <a:cubicBezTo>
                    <a:pt x="11984" y="1615"/>
                    <a:pt x="11015" y="1543"/>
                    <a:pt x="10047" y="1650"/>
                  </a:cubicBezTo>
                  <a:cubicBezTo>
                    <a:pt x="9831" y="1686"/>
                    <a:pt x="9616" y="1686"/>
                    <a:pt x="9401" y="1722"/>
                  </a:cubicBezTo>
                  <a:lnTo>
                    <a:pt x="9149" y="0"/>
                  </a:lnTo>
                  <a:cubicBezTo>
                    <a:pt x="7714" y="215"/>
                    <a:pt x="6351" y="718"/>
                    <a:pt x="5131" y="1471"/>
                  </a:cubicBezTo>
                  <a:lnTo>
                    <a:pt x="6028" y="2942"/>
                  </a:lnTo>
                  <a:cubicBezTo>
                    <a:pt x="4987" y="3552"/>
                    <a:pt x="4090" y="4377"/>
                    <a:pt x="3373" y="5382"/>
                  </a:cubicBezTo>
                  <a:lnTo>
                    <a:pt x="1973" y="4342"/>
                  </a:lnTo>
                  <a:cubicBezTo>
                    <a:pt x="1148" y="5454"/>
                    <a:pt x="538" y="6781"/>
                    <a:pt x="179" y="8217"/>
                  </a:cubicBezTo>
                  <a:lnTo>
                    <a:pt x="1866" y="8611"/>
                  </a:lnTo>
                  <a:cubicBezTo>
                    <a:pt x="1579" y="9831"/>
                    <a:pt x="1543" y="11051"/>
                    <a:pt x="1722" y="12199"/>
                  </a:cubicBezTo>
                  <a:lnTo>
                    <a:pt x="0" y="12451"/>
                  </a:lnTo>
                  <a:cubicBezTo>
                    <a:pt x="215" y="13886"/>
                    <a:pt x="718" y="15249"/>
                    <a:pt x="1471" y="16469"/>
                  </a:cubicBezTo>
                  <a:lnTo>
                    <a:pt x="2942" y="15572"/>
                  </a:lnTo>
                  <a:cubicBezTo>
                    <a:pt x="3552" y="16613"/>
                    <a:pt x="4377" y="17510"/>
                    <a:pt x="5382" y="18227"/>
                  </a:cubicBezTo>
                  <a:lnTo>
                    <a:pt x="4342" y="19627"/>
                  </a:lnTo>
                  <a:cubicBezTo>
                    <a:pt x="5454" y="20452"/>
                    <a:pt x="6781" y="21062"/>
                    <a:pt x="8217" y="21421"/>
                  </a:cubicBezTo>
                  <a:lnTo>
                    <a:pt x="8611" y="19734"/>
                  </a:lnTo>
                  <a:cubicBezTo>
                    <a:pt x="9616" y="19985"/>
                    <a:pt x="10585" y="20057"/>
                    <a:pt x="11553" y="19950"/>
                  </a:cubicBezTo>
                  <a:cubicBezTo>
                    <a:pt x="11769" y="19914"/>
                    <a:pt x="11984" y="19914"/>
                    <a:pt x="12199" y="19878"/>
                  </a:cubicBezTo>
                  <a:lnTo>
                    <a:pt x="12450" y="21600"/>
                  </a:lnTo>
                  <a:cubicBezTo>
                    <a:pt x="13886" y="21385"/>
                    <a:pt x="15249" y="20882"/>
                    <a:pt x="16469" y="20129"/>
                  </a:cubicBezTo>
                  <a:lnTo>
                    <a:pt x="15572" y="18658"/>
                  </a:lnTo>
                  <a:cubicBezTo>
                    <a:pt x="16613" y="18048"/>
                    <a:pt x="17510" y="17223"/>
                    <a:pt x="18227" y="16218"/>
                  </a:cubicBezTo>
                  <a:lnTo>
                    <a:pt x="19627" y="17258"/>
                  </a:lnTo>
                  <a:cubicBezTo>
                    <a:pt x="20452" y="16146"/>
                    <a:pt x="21062" y="14819"/>
                    <a:pt x="21421" y="13383"/>
                  </a:cubicBezTo>
                  <a:lnTo>
                    <a:pt x="19734" y="12989"/>
                  </a:lnTo>
                  <a:cubicBezTo>
                    <a:pt x="20021" y="11769"/>
                    <a:pt x="20057" y="10549"/>
                    <a:pt x="19878" y="9401"/>
                  </a:cubicBezTo>
                  <a:close/>
                  <a:moveTo>
                    <a:pt x="15106" y="11841"/>
                  </a:moveTo>
                  <a:cubicBezTo>
                    <a:pt x="14639" y="13742"/>
                    <a:pt x="13025" y="15070"/>
                    <a:pt x="11159" y="15213"/>
                  </a:cubicBezTo>
                  <a:cubicBezTo>
                    <a:pt x="10692" y="15249"/>
                    <a:pt x="10226" y="15213"/>
                    <a:pt x="9724" y="15106"/>
                  </a:cubicBezTo>
                  <a:cubicBezTo>
                    <a:pt x="7320" y="14532"/>
                    <a:pt x="5884" y="12128"/>
                    <a:pt x="6458" y="9724"/>
                  </a:cubicBezTo>
                  <a:cubicBezTo>
                    <a:pt x="6925" y="7822"/>
                    <a:pt x="8540" y="6494"/>
                    <a:pt x="10405" y="6351"/>
                  </a:cubicBezTo>
                  <a:cubicBezTo>
                    <a:pt x="10872" y="6315"/>
                    <a:pt x="11338" y="6351"/>
                    <a:pt x="11841" y="6458"/>
                  </a:cubicBezTo>
                  <a:cubicBezTo>
                    <a:pt x="14245" y="7068"/>
                    <a:pt x="15680" y="9472"/>
                    <a:pt x="15106" y="1184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Figure">
              <a:extLst>
                <a:ext uri="{FF2B5EF4-FFF2-40B4-BE49-F238E27FC236}">
                  <a16:creationId xmlns:a16="http://schemas.microsoft.com/office/drawing/2014/main" id="{17AF037D-62E0-4D81-9919-F9E1042B7D0D}"/>
                </a:ext>
              </a:extLst>
            </p:cNvPr>
            <p:cNvSpPr/>
            <p:nvPr/>
          </p:nvSpPr>
          <p:spPr>
            <a:xfrm>
              <a:off x="4919509" y="3213759"/>
              <a:ext cx="172370" cy="172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86" y="10200"/>
                  </a:moveTo>
                  <a:lnTo>
                    <a:pt x="21600" y="10114"/>
                  </a:lnTo>
                  <a:cubicBezTo>
                    <a:pt x="21514" y="8657"/>
                    <a:pt x="21086" y="7286"/>
                    <a:pt x="20486" y="6000"/>
                  </a:cubicBezTo>
                  <a:lnTo>
                    <a:pt x="18943" y="6771"/>
                  </a:lnTo>
                  <a:cubicBezTo>
                    <a:pt x="18429" y="5743"/>
                    <a:pt x="17657" y="4714"/>
                    <a:pt x="16800" y="3943"/>
                  </a:cubicBezTo>
                  <a:lnTo>
                    <a:pt x="17914" y="2657"/>
                  </a:lnTo>
                  <a:cubicBezTo>
                    <a:pt x="16886" y="1714"/>
                    <a:pt x="15600" y="1029"/>
                    <a:pt x="14229" y="600"/>
                  </a:cubicBezTo>
                  <a:lnTo>
                    <a:pt x="13714" y="2229"/>
                  </a:lnTo>
                  <a:cubicBezTo>
                    <a:pt x="12771" y="1886"/>
                    <a:pt x="11743" y="1714"/>
                    <a:pt x="10800" y="1714"/>
                  </a:cubicBezTo>
                  <a:cubicBezTo>
                    <a:pt x="10543" y="1714"/>
                    <a:pt x="10371" y="1714"/>
                    <a:pt x="10114" y="1714"/>
                  </a:cubicBezTo>
                  <a:lnTo>
                    <a:pt x="10029" y="0"/>
                  </a:lnTo>
                  <a:cubicBezTo>
                    <a:pt x="8571" y="86"/>
                    <a:pt x="7200" y="514"/>
                    <a:pt x="5914" y="1114"/>
                  </a:cubicBezTo>
                  <a:lnTo>
                    <a:pt x="6686" y="2657"/>
                  </a:lnTo>
                  <a:cubicBezTo>
                    <a:pt x="5657" y="3171"/>
                    <a:pt x="4629" y="3943"/>
                    <a:pt x="3857" y="4800"/>
                  </a:cubicBezTo>
                  <a:lnTo>
                    <a:pt x="2571" y="3686"/>
                  </a:lnTo>
                  <a:cubicBezTo>
                    <a:pt x="1629" y="4714"/>
                    <a:pt x="943" y="6000"/>
                    <a:pt x="514" y="7371"/>
                  </a:cubicBezTo>
                  <a:lnTo>
                    <a:pt x="2143" y="7886"/>
                  </a:lnTo>
                  <a:cubicBezTo>
                    <a:pt x="1714" y="9086"/>
                    <a:pt x="1629" y="10286"/>
                    <a:pt x="1714" y="11400"/>
                  </a:cubicBezTo>
                  <a:lnTo>
                    <a:pt x="0" y="11486"/>
                  </a:lnTo>
                  <a:cubicBezTo>
                    <a:pt x="86" y="12943"/>
                    <a:pt x="514" y="14314"/>
                    <a:pt x="1114" y="15600"/>
                  </a:cubicBezTo>
                  <a:lnTo>
                    <a:pt x="2657" y="14829"/>
                  </a:lnTo>
                  <a:cubicBezTo>
                    <a:pt x="3171" y="15857"/>
                    <a:pt x="3943" y="16886"/>
                    <a:pt x="4800" y="17657"/>
                  </a:cubicBezTo>
                  <a:lnTo>
                    <a:pt x="3686" y="18943"/>
                  </a:lnTo>
                  <a:cubicBezTo>
                    <a:pt x="4714" y="19886"/>
                    <a:pt x="6000" y="20571"/>
                    <a:pt x="7371" y="21000"/>
                  </a:cubicBezTo>
                  <a:lnTo>
                    <a:pt x="7886" y="19371"/>
                  </a:lnTo>
                  <a:cubicBezTo>
                    <a:pt x="8829" y="19714"/>
                    <a:pt x="9857" y="19886"/>
                    <a:pt x="10800" y="19886"/>
                  </a:cubicBezTo>
                  <a:cubicBezTo>
                    <a:pt x="11057" y="19886"/>
                    <a:pt x="11229" y="19886"/>
                    <a:pt x="11486" y="19886"/>
                  </a:cubicBezTo>
                  <a:lnTo>
                    <a:pt x="11571" y="21600"/>
                  </a:lnTo>
                  <a:cubicBezTo>
                    <a:pt x="13029" y="21514"/>
                    <a:pt x="14400" y="21086"/>
                    <a:pt x="15686" y="20486"/>
                  </a:cubicBezTo>
                  <a:lnTo>
                    <a:pt x="14914" y="18943"/>
                  </a:lnTo>
                  <a:cubicBezTo>
                    <a:pt x="15943" y="18429"/>
                    <a:pt x="16971" y="17657"/>
                    <a:pt x="17743" y="16800"/>
                  </a:cubicBezTo>
                  <a:lnTo>
                    <a:pt x="19029" y="17914"/>
                  </a:lnTo>
                  <a:cubicBezTo>
                    <a:pt x="19971" y="16886"/>
                    <a:pt x="20657" y="15600"/>
                    <a:pt x="21086" y="14229"/>
                  </a:cubicBezTo>
                  <a:lnTo>
                    <a:pt x="19457" y="13714"/>
                  </a:lnTo>
                  <a:cubicBezTo>
                    <a:pt x="19886" y="12600"/>
                    <a:pt x="19971" y="11400"/>
                    <a:pt x="19886" y="10200"/>
                  </a:cubicBezTo>
                  <a:close/>
                  <a:moveTo>
                    <a:pt x="15000" y="12257"/>
                  </a:moveTo>
                  <a:cubicBezTo>
                    <a:pt x="14400" y="14143"/>
                    <a:pt x="12686" y="15257"/>
                    <a:pt x="10800" y="15257"/>
                  </a:cubicBezTo>
                  <a:cubicBezTo>
                    <a:pt x="10371" y="15257"/>
                    <a:pt x="9857" y="15171"/>
                    <a:pt x="9429" y="15000"/>
                  </a:cubicBezTo>
                  <a:cubicBezTo>
                    <a:pt x="7114" y="14229"/>
                    <a:pt x="5829" y="11743"/>
                    <a:pt x="6600" y="9429"/>
                  </a:cubicBezTo>
                  <a:cubicBezTo>
                    <a:pt x="7200" y="7543"/>
                    <a:pt x="8914" y="6429"/>
                    <a:pt x="10800" y="6429"/>
                  </a:cubicBezTo>
                  <a:cubicBezTo>
                    <a:pt x="11229" y="6429"/>
                    <a:pt x="11743" y="6514"/>
                    <a:pt x="12171" y="6686"/>
                  </a:cubicBezTo>
                  <a:cubicBezTo>
                    <a:pt x="14486" y="7457"/>
                    <a:pt x="15771" y="9943"/>
                    <a:pt x="15000" y="1225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Figure">
              <a:extLst>
                <a:ext uri="{FF2B5EF4-FFF2-40B4-BE49-F238E27FC236}">
                  <a16:creationId xmlns:a16="http://schemas.microsoft.com/office/drawing/2014/main" id="{E54C5B06-68BB-47F7-9266-F6D8C1BA64D8}"/>
                </a:ext>
              </a:extLst>
            </p:cNvPr>
            <p:cNvSpPr/>
            <p:nvPr/>
          </p:nvSpPr>
          <p:spPr>
            <a:xfrm>
              <a:off x="4461224" y="3323200"/>
              <a:ext cx="540366" cy="54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2" y="8957"/>
                  </a:moveTo>
                  <a:cubicBezTo>
                    <a:pt x="19686" y="7646"/>
                    <a:pt x="19139" y="6444"/>
                    <a:pt x="18401" y="5407"/>
                  </a:cubicBezTo>
                  <a:lnTo>
                    <a:pt x="19522" y="4260"/>
                  </a:lnTo>
                  <a:lnTo>
                    <a:pt x="17089" y="1884"/>
                  </a:lnTo>
                  <a:lnTo>
                    <a:pt x="15968" y="3031"/>
                  </a:lnTo>
                  <a:cubicBezTo>
                    <a:pt x="14901" y="2321"/>
                    <a:pt x="13671" y="1830"/>
                    <a:pt x="12358" y="1611"/>
                  </a:cubicBezTo>
                  <a:lnTo>
                    <a:pt x="12331" y="0"/>
                  </a:lnTo>
                  <a:lnTo>
                    <a:pt x="10636" y="27"/>
                  </a:lnTo>
                  <a:lnTo>
                    <a:pt x="8941" y="55"/>
                  </a:lnTo>
                  <a:lnTo>
                    <a:pt x="8968" y="1666"/>
                  </a:lnTo>
                  <a:cubicBezTo>
                    <a:pt x="7656" y="1912"/>
                    <a:pt x="6453" y="2458"/>
                    <a:pt x="5414" y="3195"/>
                  </a:cubicBezTo>
                  <a:lnTo>
                    <a:pt x="4265" y="2075"/>
                  </a:lnTo>
                  <a:lnTo>
                    <a:pt x="1887" y="4506"/>
                  </a:lnTo>
                  <a:lnTo>
                    <a:pt x="3035" y="5625"/>
                  </a:lnTo>
                  <a:cubicBezTo>
                    <a:pt x="2324" y="6690"/>
                    <a:pt x="1832" y="7919"/>
                    <a:pt x="1613" y="9230"/>
                  </a:cubicBezTo>
                  <a:lnTo>
                    <a:pt x="0" y="9257"/>
                  </a:lnTo>
                  <a:lnTo>
                    <a:pt x="55" y="12671"/>
                  </a:lnTo>
                  <a:lnTo>
                    <a:pt x="1668" y="12643"/>
                  </a:lnTo>
                  <a:cubicBezTo>
                    <a:pt x="1914" y="13954"/>
                    <a:pt x="2461" y="15156"/>
                    <a:pt x="3199" y="16193"/>
                  </a:cubicBezTo>
                  <a:lnTo>
                    <a:pt x="2078" y="17340"/>
                  </a:lnTo>
                  <a:lnTo>
                    <a:pt x="4511" y="19716"/>
                  </a:lnTo>
                  <a:lnTo>
                    <a:pt x="5632" y="18569"/>
                  </a:lnTo>
                  <a:cubicBezTo>
                    <a:pt x="6699" y="19279"/>
                    <a:pt x="7929" y="19770"/>
                    <a:pt x="9242" y="19989"/>
                  </a:cubicBezTo>
                  <a:lnTo>
                    <a:pt x="9269" y="21600"/>
                  </a:lnTo>
                  <a:lnTo>
                    <a:pt x="10964" y="21573"/>
                  </a:lnTo>
                  <a:lnTo>
                    <a:pt x="12659" y="21545"/>
                  </a:lnTo>
                  <a:lnTo>
                    <a:pt x="12632" y="19934"/>
                  </a:lnTo>
                  <a:cubicBezTo>
                    <a:pt x="13944" y="19688"/>
                    <a:pt x="15147" y="19142"/>
                    <a:pt x="16186" y="18405"/>
                  </a:cubicBezTo>
                  <a:lnTo>
                    <a:pt x="17335" y="19525"/>
                  </a:lnTo>
                  <a:lnTo>
                    <a:pt x="19713" y="17094"/>
                  </a:lnTo>
                  <a:lnTo>
                    <a:pt x="18565" y="15975"/>
                  </a:lnTo>
                  <a:cubicBezTo>
                    <a:pt x="19276" y="14910"/>
                    <a:pt x="19768" y="13681"/>
                    <a:pt x="19987" y="12370"/>
                  </a:cubicBezTo>
                  <a:lnTo>
                    <a:pt x="21600" y="12343"/>
                  </a:lnTo>
                  <a:lnTo>
                    <a:pt x="21545" y="8929"/>
                  </a:lnTo>
                  <a:lnTo>
                    <a:pt x="19932" y="8957"/>
                  </a:lnTo>
                  <a:close/>
                  <a:moveTo>
                    <a:pt x="10882" y="17640"/>
                  </a:moveTo>
                  <a:lnTo>
                    <a:pt x="10882" y="17640"/>
                  </a:lnTo>
                  <a:cubicBezTo>
                    <a:pt x="7082" y="17695"/>
                    <a:pt x="3965" y="14664"/>
                    <a:pt x="3910" y="10841"/>
                  </a:cubicBezTo>
                  <a:cubicBezTo>
                    <a:pt x="3855" y="7045"/>
                    <a:pt x="6890" y="3932"/>
                    <a:pt x="10718" y="3878"/>
                  </a:cubicBezTo>
                  <a:lnTo>
                    <a:pt x="10718" y="3878"/>
                  </a:lnTo>
                  <a:cubicBezTo>
                    <a:pt x="14518" y="3823"/>
                    <a:pt x="17635" y="6854"/>
                    <a:pt x="17690" y="10677"/>
                  </a:cubicBezTo>
                  <a:cubicBezTo>
                    <a:pt x="17745" y="14473"/>
                    <a:pt x="14683" y="17613"/>
                    <a:pt x="10882" y="1764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7" name="Figure">
              <a:extLst>
                <a:ext uri="{FF2B5EF4-FFF2-40B4-BE49-F238E27FC236}">
                  <a16:creationId xmlns:a16="http://schemas.microsoft.com/office/drawing/2014/main" id="{12052A70-7574-4956-A513-8C78518C7D06}"/>
                </a:ext>
              </a:extLst>
            </p:cNvPr>
            <p:cNvSpPr/>
            <p:nvPr/>
          </p:nvSpPr>
          <p:spPr>
            <a:xfrm>
              <a:off x="4611706" y="3473681"/>
              <a:ext cx="231209" cy="231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4" h="21474" extrusionOk="0">
                  <a:moveTo>
                    <a:pt x="10864" y="21473"/>
                  </a:moveTo>
                  <a:lnTo>
                    <a:pt x="10864" y="21473"/>
                  </a:lnTo>
                  <a:cubicBezTo>
                    <a:pt x="4956" y="21537"/>
                    <a:pt x="64" y="16772"/>
                    <a:pt x="1" y="10864"/>
                  </a:cubicBezTo>
                  <a:cubicBezTo>
                    <a:pt x="-63" y="4956"/>
                    <a:pt x="4702" y="64"/>
                    <a:pt x="10610" y="1"/>
                  </a:cubicBezTo>
                  <a:lnTo>
                    <a:pt x="10610" y="1"/>
                  </a:lnTo>
                  <a:cubicBezTo>
                    <a:pt x="16518" y="-63"/>
                    <a:pt x="21410" y="4702"/>
                    <a:pt x="21473" y="10610"/>
                  </a:cubicBezTo>
                  <a:cubicBezTo>
                    <a:pt x="21537" y="16518"/>
                    <a:pt x="16772" y="21346"/>
                    <a:pt x="10864" y="2147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Figure">
              <a:extLst>
                <a:ext uri="{FF2B5EF4-FFF2-40B4-BE49-F238E27FC236}">
                  <a16:creationId xmlns:a16="http://schemas.microsoft.com/office/drawing/2014/main" id="{246F1D81-3906-40DC-BD47-145FE61183A4}"/>
                </a:ext>
              </a:extLst>
            </p:cNvPr>
            <p:cNvSpPr/>
            <p:nvPr/>
          </p:nvSpPr>
          <p:spPr>
            <a:xfrm>
              <a:off x="5294105" y="4397090"/>
              <a:ext cx="102394" cy="101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47" h="21600" extrusionOk="0">
                  <a:moveTo>
                    <a:pt x="18752" y="14207"/>
                  </a:moveTo>
                  <a:cubicBezTo>
                    <a:pt x="17466" y="18701"/>
                    <a:pt x="13737" y="21600"/>
                    <a:pt x="9623" y="21600"/>
                  </a:cubicBezTo>
                  <a:cubicBezTo>
                    <a:pt x="8594" y="21600"/>
                    <a:pt x="7566" y="21455"/>
                    <a:pt x="6537" y="21020"/>
                  </a:cubicBezTo>
                  <a:cubicBezTo>
                    <a:pt x="1523" y="19136"/>
                    <a:pt x="-1177" y="13047"/>
                    <a:pt x="494" y="7393"/>
                  </a:cubicBezTo>
                  <a:cubicBezTo>
                    <a:pt x="1780" y="2899"/>
                    <a:pt x="5509" y="0"/>
                    <a:pt x="9623" y="0"/>
                  </a:cubicBezTo>
                  <a:cubicBezTo>
                    <a:pt x="10652" y="0"/>
                    <a:pt x="11680" y="145"/>
                    <a:pt x="12709" y="580"/>
                  </a:cubicBezTo>
                  <a:cubicBezTo>
                    <a:pt x="17723" y="2465"/>
                    <a:pt x="20423" y="8553"/>
                    <a:pt x="18752" y="1420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2B886FF-7E5F-48A4-BFA2-2DEDD0B7415C}"/>
                </a:ext>
              </a:extLst>
            </p:cNvPr>
            <p:cNvSpPr/>
            <p:nvPr/>
          </p:nvSpPr>
          <p:spPr>
            <a:xfrm>
              <a:off x="4583287" y="5878650"/>
              <a:ext cx="512713" cy="21587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&gt;&gt;&gt;&gt;&gt;&gt;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6EACDD1-83F2-45E4-A0A2-57D418804FB3}"/>
                </a:ext>
              </a:extLst>
            </p:cNvPr>
            <p:cNvSpPr/>
            <p:nvPr/>
          </p:nvSpPr>
          <p:spPr>
            <a:xfrm rot="16200000">
              <a:off x="7169751" y="4297523"/>
              <a:ext cx="647638" cy="21587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&gt;&gt;&gt;&gt;&gt;&gt;&gt;&gt;</a:t>
              </a: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591967DB-407A-46B3-A4DD-B3FC2D2B2E6F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2182E32-7E5B-4BBB-A417-09E51234397A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8301E140-1529-4C59-AD7B-BF13381DC5C6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5" name="Graphic 30" descr="Game controller with solid fill">
              <a:extLst>
                <a:ext uri="{FF2B5EF4-FFF2-40B4-BE49-F238E27FC236}">
                  <a16:creationId xmlns:a16="http://schemas.microsoft.com/office/drawing/2014/main" id="{ED879597-BA57-400E-8268-7DDB5092FAA8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ACCE5BC-6023-41C9-8155-214757A0BD5F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E3BDC557-784A-45F5-842A-6CCF2857E1D6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33CDBF1-29BD-40BF-8AF3-CA9B1F9BC68A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678CE11-AB59-4674-B60F-5026814F1E3B}"/>
              </a:ext>
            </a:extLst>
          </p:cNvPr>
          <p:cNvSpPr txBox="1"/>
          <p:nvPr/>
        </p:nvSpPr>
        <p:spPr>
          <a:xfrm>
            <a:off x="1258406" y="3252554"/>
            <a:ext cx="72309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Problem/solution diagram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A90D10C-6434-4359-B152-8F4F34E17E35}"/>
              </a:ext>
            </a:extLst>
          </p:cNvPr>
          <p:cNvSpPr txBox="1"/>
          <p:nvPr/>
        </p:nvSpPr>
        <p:spPr>
          <a:xfrm>
            <a:off x="1258407" y="5239819"/>
            <a:ext cx="7020318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magna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CD4FC45-D2B4-47F8-8541-97C924E99C27}"/>
              </a:ext>
            </a:extLst>
          </p:cNvPr>
          <p:cNvSpPr txBox="1"/>
          <p:nvPr/>
        </p:nvSpPr>
        <p:spPr>
          <a:xfrm>
            <a:off x="1258405" y="2702020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F6CB1BD-88A3-4329-85C3-8F38000E74AC}"/>
              </a:ext>
            </a:extLst>
          </p:cNvPr>
          <p:cNvGrpSpPr/>
          <p:nvPr/>
        </p:nvGrpSpPr>
        <p:grpSpPr>
          <a:xfrm>
            <a:off x="1323619" y="6572349"/>
            <a:ext cx="2305729" cy="620238"/>
            <a:chOff x="7600271" y="6729385"/>
            <a:chExt cx="2305729" cy="620238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6DADDD5F-1246-415A-8A60-398893BF9156}"/>
                </a:ext>
              </a:extLst>
            </p:cNvPr>
            <p:cNvSpPr/>
            <p:nvPr/>
          </p:nvSpPr>
          <p:spPr>
            <a:xfrm>
              <a:off x="7600271" y="6729385"/>
              <a:ext cx="2305729" cy="6202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>
              <a:noFill/>
            </a:ln>
            <a:effectLst>
              <a:outerShdw blurRad="254000" dist="381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405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E6B6016-BAE6-412D-A328-43C2506F706F}"/>
                </a:ext>
              </a:extLst>
            </p:cNvPr>
            <p:cNvSpPr txBox="1"/>
            <p:nvPr/>
          </p:nvSpPr>
          <p:spPr>
            <a:xfrm>
              <a:off x="7852600" y="6864273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ea typeface="Open Sans ExtraBold" pitchFamily="2" charset="0"/>
                  <a:cs typeface="Poppins SemiBold" panose="00000700000000000000" pitchFamily="2" charset="0"/>
                </a:rPr>
                <a:t>Learn More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endParaRP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4BA43B-A221-4DDF-9AE9-D19AA4BFEDF6}"/>
                </a:ext>
              </a:extLst>
            </p:cNvPr>
            <p:cNvGrpSpPr/>
            <p:nvPr/>
          </p:nvGrpSpPr>
          <p:grpSpPr>
            <a:xfrm>
              <a:off x="9329033" y="6780405"/>
              <a:ext cx="499178" cy="499178"/>
              <a:chOff x="10351021" y="1475796"/>
              <a:chExt cx="510772" cy="51077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A9EF95BD-C059-455F-83DD-561F53AB66A2}"/>
                  </a:ext>
                </a:extLst>
              </p:cNvPr>
              <p:cNvSpPr/>
              <p:nvPr/>
            </p:nvSpPr>
            <p:spPr>
              <a:xfrm>
                <a:off x="10351021" y="1475796"/>
                <a:ext cx="510772" cy="510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357E2FDE-BD43-4391-905D-68BA9E3118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43866" y="1731046"/>
                <a:ext cx="344486" cy="0"/>
              </a:xfrm>
              <a:prstGeom prst="straightConnector1">
                <a:avLst/>
              </a:prstGeom>
              <a:ln w="1905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5400000" scaled="1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81482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31" descr="Users">
            <a:extLst>
              <a:ext uri="{FF2B5EF4-FFF2-40B4-BE49-F238E27FC236}">
                <a16:creationId xmlns:a16="http://schemas.microsoft.com/office/drawing/2014/main" id="{18471886-97FB-4F25-8527-2405F30D838D}"/>
              </a:ext>
            </a:extLst>
          </p:cNvPr>
          <p:cNvGrpSpPr/>
          <p:nvPr/>
        </p:nvGrpSpPr>
        <p:grpSpPr>
          <a:xfrm>
            <a:off x="14305488" y="5877966"/>
            <a:ext cx="1200150" cy="748664"/>
            <a:chOff x="14305488" y="5877966"/>
            <a:chExt cx="1200150" cy="748664"/>
          </a:xfr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C84411E-1E56-4547-9FF6-F49A7960B99C}"/>
                </a:ext>
              </a:extLst>
            </p:cNvPr>
            <p:cNvSpPr/>
            <p:nvPr/>
          </p:nvSpPr>
          <p:spPr>
            <a:xfrm>
              <a:off x="14434075" y="5877966"/>
              <a:ext cx="257175" cy="257174"/>
            </a:xfrm>
            <a:custGeom>
              <a:avLst/>
              <a:gdLst>
                <a:gd name="connsiteX0" fmla="*/ 257175 w 257175"/>
                <a:gd name="connsiteY0" fmla="*/ 128587 h 257174"/>
                <a:gd name="connsiteX1" fmla="*/ 128588 w 257175"/>
                <a:gd name="connsiteY1" fmla="*/ 257175 h 257174"/>
                <a:gd name="connsiteX2" fmla="*/ 0 w 257175"/>
                <a:gd name="connsiteY2" fmla="*/ 128587 h 257174"/>
                <a:gd name="connsiteX3" fmla="*/ 128588 w 257175"/>
                <a:gd name="connsiteY3" fmla="*/ 0 h 257174"/>
                <a:gd name="connsiteX4" fmla="*/ 257175 w 257175"/>
                <a:gd name="connsiteY4" fmla="*/ 128587 h 257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57174">
                  <a:moveTo>
                    <a:pt x="257175" y="128587"/>
                  </a:moveTo>
                  <a:cubicBezTo>
                    <a:pt x="257175" y="199604"/>
                    <a:pt x="199604" y="257175"/>
                    <a:pt x="128588" y="257175"/>
                  </a:cubicBezTo>
                  <a:cubicBezTo>
                    <a:pt x="57571" y="257175"/>
                    <a:pt x="0" y="199604"/>
                    <a:pt x="0" y="128587"/>
                  </a:cubicBezTo>
                  <a:cubicBezTo>
                    <a:pt x="0" y="57571"/>
                    <a:pt x="57571" y="0"/>
                    <a:pt x="128588" y="0"/>
                  </a:cubicBezTo>
                  <a:cubicBezTo>
                    <a:pt x="199604" y="0"/>
                    <a:pt x="257175" y="57571"/>
                    <a:pt x="257175" y="128587"/>
                  </a:cubicBezTo>
                  <a:close/>
                </a:path>
              </a:pathLst>
            </a:custGeom>
            <a:grpFill/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6D217D7-E393-4EC6-A85A-FD312CF14927}"/>
                </a:ext>
              </a:extLst>
            </p:cNvPr>
            <p:cNvSpPr/>
            <p:nvPr/>
          </p:nvSpPr>
          <p:spPr>
            <a:xfrm>
              <a:off x="15119875" y="5877966"/>
              <a:ext cx="257175" cy="257174"/>
            </a:xfrm>
            <a:custGeom>
              <a:avLst/>
              <a:gdLst>
                <a:gd name="connsiteX0" fmla="*/ 257175 w 257175"/>
                <a:gd name="connsiteY0" fmla="*/ 128587 h 257174"/>
                <a:gd name="connsiteX1" fmla="*/ 128588 w 257175"/>
                <a:gd name="connsiteY1" fmla="*/ 257175 h 257174"/>
                <a:gd name="connsiteX2" fmla="*/ 0 w 257175"/>
                <a:gd name="connsiteY2" fmla="*/ 128587 h 257174"/>
                <a:gd name="connsiteX3" fmla="*/ 128588 w 257175"/>
                <a:gd name="connsiteY3" fmla="*/ 0 h 257174"/>
                <a:gd name="connsiteX4" fmla="*/ 257175 w 257175"/>
                <a:gd name="connsiteY4" fmla="*/ 128587 h 257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57174">
                  <a:moveTo>
                    <a:pt x="257175" y="128587"/>
                  </a:moveTo>
                  <a:cubicBezTo>
                    <a:pt x="257175" y="199604"/>
                    <a:pt x="199604" y="257175"/>
                    <a:pt x="128588" y="257175"/>
                  </a:cubicBezTo>
                  <a:cubicBezTo>
                    <a:pt x="57571" y="257175"/>
                    <a:pt x="0" y="199604"/>
                    <a:pt x="0" y="128587"/>
                  </a:cubicBezTo>
                  <a:cubicBezTo>
                    <a:pt x="0" y="57571"/>
                    <a:pt x="57571" y="0"/>
                    <a:pt x="128588" y="0"/>
                  </a:cubicBezTo>
                  <a:cubicBezTo>
                    <a:pt x="199604" y="0"/>
                    <a:pt x="257175" y="57571"/>
                    <a:pt x="257175" y="128587"/>
                  </a:cubicBezTo>
                  <a:close/>
                </a:path>
              </a:pathLst>
            </a:custGeom>
            <a:grpFill/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85E5595-84F9-4E8F-BFC2-A8C851DB2D40}"/>
                </a:ext>
              </a:extLst>
            </p:cNvPr>
            <p:cNvSpPr/>
            <p:nvPr/>
          </p:nvSpPr>
          <p:spPr>
            <a:xfrm>
              <a:off x="14648388" y="6369456"/>
              <a:ext cx="514350" cy="257174"/>
            </a:xfrm>
            <a:custGeom>
              <a:avLst/>
              <a:gdLst>
                <a:gd name="connsiteX0" fmla="*/ 514350 w 514350"/>
                <a:gd name="connsiteY0" fmla="*/ 257175 h 257174"/>
                <a:gd name="connsiteX1" fmla="*/ 514350 w 514350"/>
                <a:gd name="connsiteY1" fmla="*/ 128587 h 257174"/>
                <a:gd name="connsiteX2" fmla="*/ 488632 w 514350"/>
                <a:gd name="connsiteY2" fmla="*/ 77152 h 257174"/>
                <a:gd name="connsiteX3" fmla="*/ 362903 w 514350"/>
                <a:gd name="connsiteY3" fmla="*/ 17145 h 257174"/>
                <a:gd name="connsiteX4" fmla="*/ 257175 w 514350"/>
                <a:gd name="connsiteY4" fmla="*/ 0 h 257174"/>
                <a:gd name="connsiteX5" fmla="*/ 151447 w 514350"/>
                <a:gd name="connsiteY5" fmla="*/ 17145 h 257174"/>
                <a:gd name="connsiteX6" fmla="*/ 25717 w 514350"/>
                <a:gd name="connsiteY6" fmla="*/ 77152 h 257174"/>
                <a:gd name="connsiteX7" fmla="*/ 0 w 514350"/>
                <a:gd name="connsiteY7" fmla="*/ 128587 h 257174"/>
                <a:gd name="connsiteX8" fmla="*/ 0 w 514350"/>
                <a:gd name="connsiteY8" fmla="*/ 257175 h 257174"/>
                <a:gd name="connsiteX9" fmla="*/ 514350 w 514350"/>
                <a:gd name="connsiteY9" fmla="*/ 257175 h 257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4350" h="257174">
                  <a:moveTo>
                    <a:pt x="514350" y="257175"/>
                  </a:moveTo>
                  <a:lnTo>
                    <a:pt x="514350" y="128587"/>
                  </a:lnTo>
                  <a:cubicBezTo>
                    <a:pt x="514350" y="108585"/>
                    <a:pt x="505778" y="88583"/>
                    <a:pt x="488632" y="77152"/>
                  </a:cubicBezTo>
                  <a:cubicBezTo>
                    <a:pt x="454343" y="48577"/>
                    <a:pt x="408622" y="28575"/>
                    <a:pt x="362903" y="17145"/>
                  </a:cubicBezTo>
                  <a:cubicBezTo>
                    <a:pt x="331470" y="8572"/>
                    <a:pt x="294322" y="0"/>
                    <a:pt x="257175" y="0"/>
                  </a:cubicBezTo>
                  <a:cubicBezTo>
                    <a:pt x="222885" y="0"/>
                    <a:pt x="185738" y="5715"/>
                    <a:pt x="151447" y="17145"/>
                  </a:cubicBezTo>
                  <a:cubicBezTo>
                    <a:pt x="105728" y="28575"/>
                    <a:pt x="62865" y="51435"/>
                    <a:pt x="25717" y="77152"/>
                  </a:cubicBezTo>
                  <a:cubicBezTo>
                    <a:pt x="8573" y="91440"/>
                    <a:pt x="0" y="108585"/>
                    <a:pt x="0" y="128587"/>
                  </a:cubicBezTo>
                  <a:lnTo>
                    <a:pt x="0" y="257175"/>
                  </a:lnTo>
                  <a:lnTo>
                    <a:pt x="514350" y="257175"/>
                  </a:lnTo>
                  <a:close/>
                </a:path>
              </a:pathLst>
            </a:custGeom>
            <a:grpFill/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7D417F7-940A-43E5-8335-373F4A3376B2}"/>
                </a:ext>
              </a:extLst>
            </p:cNvPr>
            <p:cNvSpPr/>
            <p:nvPr/>
          </p:nvSpPr>
          <p:spPr>
            <a:xfrm>
              <a:off x="14776975" y="6077991"/>
              <a:ext cx="257175" cy="257175"/>
            </a:xfrm>
            <a:custGeom>
              <a:avLst/>
              <a:gdLst>
                <a:gd name="connsiteX0" fmla="*/ 257175 w 257175"/>
                <a:gd name="connsiteY0" fmla="*/ 128587 h 257175"/>
                <a:gd name="connsiteX1" fmla="*/ 128588 w 257175"/>
                <a:gd name="connsiteY1" fmla="*/ 257175 h 257175"/>
                <a:gd name="connsiteX2" fmla="*/ 0 w 257175"/>
                <a:gd name="connsiteY2" fmla="*/ 128587 h 257175"/>
                <a:gd name="connsiteX3" fmla="*/ 128588 w 257175"/>
                <a:gd name="connsiteY3" fmla="*/ 0 h 257175"/>
                <a:gd name="connsiteX4" fmla="*/ 257175 w 257175"/>
                <a:gd name="connsiteY4" fmla="*/ 128587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57175">
                  <a:moveTo>
                    <a:pt x="257175" y="128587"/>
                  </a:moveTo>
                  <a:cubicBezTo>
                    <a:pt x="257175" y="199604"/>
                    <a:pt x="199604" y="257175"/>
                    <a:pt x="128588" y="257175"/>
                  </a:cubicBezTo>
                  <a:cubicBezTo>
                    <a:pt x="57571" y="257175"/>
                    <a:pt x="0" y="199604"/>
                    <a:pt x="0" y="128587"/>
                  </a:cubicBezTo>
                  <a:cubicBezTo>
                    <a:pt x="0" y="57571"/>
                    <a:pt x="57571" y="0"/>
                    <a:pt x="128588" y="0"/>
                  </a:cubicBezTo>
                  <a:cubicBezTo>
                    <a:pt x="199604" y="0"/>
                    <a:pt x="257175" y="57571"/>
                    <a:pt x="257175" y="128587"/>
                  </a:cubicBezTo>
                  <a:close/>
                </a:path>
              </a:pathLst>
            </a:custGeom>
            <a:grpFill/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2E1BB4F-9690-4284-B9DF-7EC36BE50A4D}"/>
                </a:ext>
              </a:extLst>
            </p:cNvPr>
            <p:cNvSpPr/>
            <p:nvPr/>
          </p:nvSpPr>
          <p:spPr>
            <a:xfrm>
              <a:off x="15039865" y="6169431"/>
              <a:ext cx="465772" cy="257175"/>
            </a:xfrm>
            <a:custGeom>
              <a:avLst/>
              <a:gdLst>
                <a:gd name="connsiteX0" fmla="*/ 440055 w 465772"/>
                <a:gd name="connsiteY0" fmla="*/ 77152 h 257175"/>
                <a:gd name="connsiteX1" fmla="*/ 314325 w 465772"/>
                <a:gd name="connsiteY1" fmla="*/ 17145 h 257175"/>
                <a:gd name="connsiteX2" fmla="*/ 208597 w 465772"/>
                <a:gd name="connsiteY2" fmla="*/ 0 h 257175"/>
                <a:gd name="connsiteX3" fmla="*/ 102870 w 465772"/>
                <a:gd name="connsiteY3" fmla="*/ 17145 h 257175"/>
                <a:gd name="connsiteX4" fmla="*/ 51435 w 465772"/>
                <a:gd name="connsiteY4" fmla="*/ 37147 h 257175"/>
                <a:gd name="connsiteX5" fmla="*/ 51435 w 465772"/>
                <a:gd name="connsiteY5" fmla="*/ 40005 h 257175"/>
                <a:gd name="connsiteX6" fmla="*/ 0 w 465772"/>
                <a:gd name="connsiteY6" fmla="*/ 165735 h 257175"/>
                <a:gd name="connsiteX7" fmla="*/ 131445 w 465772"/>
                <a:gd name="connsiteY7" fmla="*/ 231458 h 257175"/>
                <a:gd name="connsiteX8" fmla="*/ 154305 w 465772"/>
                <a:gd name="connsiteY8" fmla="*/ 257175 h 257175"/>
                <a:gd name="connsiteX9" fmla="*/ 465772 w 465772"/>
                <a:gd name="connsiteY9" fmla="*/ 257175 h 257175"/>
                <a:gd name="connsiteX10" fmla="*/ 465772 w 465772"/>
                <a:gd name="connsiteY10" fmla="*/ 128588 h 257175"/>
                <a:gd name="connsiteX11" fmla="*/ 440055 w 465772"/>
                <a:gd name="connsiteY11" fmla="*/ 77152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772" h="257175">
                  <a:moveTo>
                    <a:pt x="440055" y="77152"/>
                  </a:moveTo>
                  <a:cubicBezTo>
                    <a:pt x="405765" y="48577"/>
                    <a:pt x="360045" y="28575"/>
                    <a:pt x="314325" y="17145"/>
                  </a:cubicBezTo>
                  <a:cubicBezTo>
                    <a:pt x="282892" y="8572"/>
                    <a:pt x="245745" y="0"/>
                    <a:pt x="208597" y="0"/>
                  </a:cubicBezTo>
                  <a:cubicBezTo>
                    <a:pt x="174307" y="0"/>
                    <a:pt x="137160" y="5715"/>
                    <a:pt x="102870" y="17145"/>
                  </a:cubicBezTo>
                  <a:cubicBezTo>
                    <a:pt x="85725" y="22860"/>
                    <a:pt x="68580" y="28575"/>
                    <a:pt x="51435" y="37147"/>
                  </a:cubicBezTo>
                  <a:lnTo>
                    <a:pt x="51435" y="40005"/>
                  </a:lnTo>
                  <a:cubicBezTo>
                    <a:pt x="51435" y="88583"/>
                    <a:pt x="31432" y="134302"/>
                    <a:pt x="0" y="165735"/>
                  </a:cubicBezTo>
                  <a:cubicBezTo>
                    <a:pt x="54292" y="182880"/>
                    <a:pt x="97155" y="205740"/>
                    <a:pt x="131445" y="231458"/>
                  </a:cubicBezTo>
                  <a:cubicBezTo>
                    <a:pt x="140017" y="240030"/>
                    <a:pt x="148590" y="245745"/>
                    <a:pt x="154305" y="257175"/>
                  </a:cubicBezTo>
                  <a:lnTo>
                    <a:pt x="465772" y="257175"/>
                  </a:lnTo>
                  <a:lnTo>
                    <a:pt x="465772" y="128588"/>
                  </a:lnTo>
                  <a:cubicBezTo>
                    <a:pt x="465772" y="108585"/>
                    <a:pt x="457200" y="88583"/>
                    <a:pt x="440055" y="77152"/>
                  </a:cubicBezTo>
                  <a:close/>
                </a:path>
              </a:pathLst>
            </a:custGeom>
            <a:grpFill/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C8EDE4-4C40-4B19-9078-3B815BE6929A}"/>
                </a:ext>
              </a:extLst>
            </p:cNvPr>
            <p:cNvSpPr/>
            <p:nvPr/>
          </p:nvSpPr>
          <p:spPr>
            <a:xfrm>
              <a:off x="14305488" y="6169431"/>
              <a:ext cx="465772" cy="257175"/>
            </a:xfrm>
            <a:custGeom>
              <a:avLst/>
              <a:gdLst>
                <a:gd name="connsiteX0" fmla="*/ 334328 w 465772"/>
                <a:gd name="connsiteY0" fmla="*/ 231458 h 257175"/>
                <a:gd name="connsiteX1" fmla="*/ 334328 w 465772"/>
                <a:gd name="connsiteY1" fmla="*/ 231458 h 257175"/>
                <a:gd name="connsiteX2" fmla="*/ 465772 w 465772"/>
                <a:gd name="connsiteY2" fmla="*/ 165735 h 257175"/>
                <a:gd name="connsiteX3" fmla="*/ 414338 w 465772"/>
                <a:gd name="connsiteY3" fmla="*/ 40005 h 257175"/>
                <a:gd name="connsiteX4" fmla="*/ 414338 w 465772"/>
                <a:gd name="connsiteY4" fmla="*/ 34290 h 257175"/>
                <a:gd name="connsiteX5" fmla="*/ 362903 w 465772"/>
                <a:gd name="connsiteY5" fmla="*/ 17145 h 257175"/>
                <a:gd name="connsiteX6" fmla="*/ 257175 w 465772"/>
                <a:gd name="connsiteY6" fmla="*/ 0 h 257175"/>
                <a:gd name="connsiteX7" fmla="*/ 151448 w 465772"/>
                <a:gd name="connsiteY7" fmla="*/ 17145 h 257175"/>
                <a:gd name="connsiteX8" fmla="*/ 25718 w 465772"/>
                <a:gd name="connsiteY8" fmla="*/ 77152 h 257175"/>
                <a:gd name="connsiteX9" fmla="*/ 0 w 465772"/>
                <a:gd name="connsiteY9" fmla="*/ 128588 h 257175"/>
                <a:gd name="connsiteX10" fmla="*/ 0 w 465772"/>
                <a:gd name="connsiteY10" fmla="*/ 257175 h 257175"/>
                <a:gd name="connsiteX11" fmla="*/ 308610 w 465772"/>
                <a:gd name="connsiteY11" fmla="*/ 257175 h 257175"/>
                <a:gd name="connsiteX12" fmla="*/ 334328 w 465772"/>
                <a:gd name="connsiteY12" fmla="*/ 231458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5772" h="257175">
                  <a:moveTo>
                    <a:pt x="334328" y="231458"/>
                  </a:moveTo>
                  <a:lnTo>
                    <a:pt x="334328" y="231458"/>
                  </a:lnTo>
                  <a:cubicBezTo>
                    <a:pt x="374333" y="202883"/>
                    <a:pt x="420053" y="180022"/>
                    <a:pt x="465772" y="165735"/>
                  </a:cubicBezTo>
                  <a:cubicBezTo>
                    <a:pt x="434340" y="131445"/>
                    <a:pt x="414338" y="88583"/>
                    <a:pt x="414338" y="40005"/>
                  </a:cubicBezTo>
                  <a:cubicBezTo>
                    <a:pt x="414338" y="37147"/>
                    <a:pt x="414338" y="37147"/>
                    <a:pt x="414338" y="34290"/>
                  </a:cubicBezTo>
                  <a:cubicBezTo>
                    <a:pt x="397193" y="28575"/>
                    <a:pt x="380047" y="20002"/>
                    <a:pt x="362903" y="17145"/>
                  </a:cubicBezTo>
                  <a:cubicBezTo>
                    <a:pt x="331470" y="8572"/>
                    <a:pt x="294323" y="0"/>
                    <a:pt x="257175" y="0"/>
                  </a:cubicBezTo>
                  <a:cubicBezTo>
                    <a:pt x="222885" y="0"/>
                    <a:pt x="185738" y="5715"/>
                    <a:pt x="151448" y="17145"/>
                  </a:cubicBezTo>
                  <a:cubicBezTo>
                    <a:pt x="105727" y="31433"/>
                    <a:pt x="62865" y="51435"/>
                    <a:pt x="25718" y="77152"/>
                  </a:cubicBezTo>
                  <a:cubicBezTo>
                    <a:pt x="8572" y="88583"/>
                    <a:pt x="0" y="108585"/>
                    <a:pt x="0" y="128588"/>
                  </a:cubicBezTo>
                  <a:lnTo>
                    <a:pt x="0" y="257175"/>
                  </a:lnTo>
                  <a:lnTo>
                    <a:pt x="308610" y="257175"/>
                  </a:lnTo>
                  <a:cubicBezTo>
                    <a:pt x="317183" y="245745"/>
                    <a:pt x="322898" y="240030"/>
                    <a:pt x="334328" y="231458"/>
                  </a:cubicBezTo>
                  <a:close/>
                </a:path>
              </a:pathLst>
            </a:custGeom>
            <a:grpFill/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Graphic 32" descr="Puzzle">
            <a:extLst>
              <a:ext uri="{FF2B5EF4-FFF2-40B4-BE49-F238E27FC236}">
                <a16:creationId xmlns:a16="http://schemas.microsoft.com/office/drawing/2014/main" id="{9E1436F5-C500-47A2-B054-4F71A99E58A2}"/>
              </a:ext>
            </a:extLst>
          </p:cNvPr>
          <p:cNvSpPr/>
          <p:nvPr/>
        </p:nvSpPr>
        <p:spPr>
          <a:xfrm>
            <a:off x="10490756" y="4842977"/>
            <a:ext cx="1143000" cy="1143000"/>
          </a:xfrm>
          <a:custGeom>
            <a:avLst/>
            <a:gdLst>
              <a:gd name="connsiteX0" fmla="*/ 738664 w 1143000"/>
              <a:gd name="connsiteY0" fmla="*/ 867251 h 1143000"/>
              <a:gd name="connsiteX1" fmla="*/ 677228 w 1143000"/>
              <a:gd name="connsiteY1" fmla="*/ 678656 h 1143000"/>
              <a:gd name="connsiteX2" fmla="*/ 687229 w 1143000"/>
              <a:gd name="connsiteY2" fmla="*/ 668655 h 1143000"/>
              <a:gd name="connsiteX3" fmla="*/ 878681 w 1143000"/>
              <a:gd name="connsiteY3" fmla="*/ 727234 h 1143000"/>
              <a:gd name="connsiteX4" fmla="*/ 980123 w 1143000"/>
              <a:gd name="connsiteY4" fmla="*/ 808673 h 1143000"/>
              <a:gd name="connsiteX5" fmla="*/ 1143000 w 1143000"/>
              <a:gd name="connsiteY5" fmla="*/ 645795 h 1143000"/>
              <a:gd name="connsiteX6" fmla="*/ 900113 w 1143000"/>
              <a:gd name="connsiteY6" fmla="*/ 402908 h 1143000"/>
              <a:gd name="connsiteX7" fmla="*/ 981551 w 1143000"/>
              <a:gd name="connsiteY7" fmla="*/ 301466 h 1143000"/>
              <a:gd name="connsiteX8" fmla="*/ 1040130 w 1143000"/>
              <a:gd name="connsiteY8" fmla="*/ 110014 h 1143000"/>
              <a:gd name="connsiteX9" fmla="*/ 1030129 w 1143000"/>
              <a:gd name="connsiteY9" fmla="*/ 100013 h 1143000"/>
              <a:gd name="connsiteX10" fmla="*/ 841534 w 1143000"/>
              <a:gd name="connsiteY10" fmla="*/ 161449 h 1143000"/>
              <a:gd name="connsiteX11" fmla="*/ 740093 w 1143000"/>
              <a:gd name="connsiteY11" fmla="*/ 242888 h 1143000"/>
              <a:gd name="connsiteX12" fmla="*/ 497205 w 1143000"/>
              <a:gd name="connsiteY12" fmla="*/ 0 h 1143000"/>
              <a:gd name="connsiteX13" fmla="*/ 332899 w 1143000"/>
              <a:gd name="connsiteY13" fmla="*/ 162878 h 1143000"/>
              <a:gd name="connsiteX14" fmla="*/ 414338 w 1143000"/>
              <a:gd name="connsiteY14" fmla="*/ 264319 h 1143000"/>
              <a:gd name="connsiteX15" fmla="*/ 475774 w 1143000"/>
              <a:gd name="connsiteY15" fmla="*/ 452914 h 1143000"/>
              <a:gd name="connsiteX16" fmla="*/ 465772 w 1143000"/>
              <a:gd name="connsiteY16" fmla="*/ 462915 h 1143000"/>
              <a:gd name="connsiteX17" fmla="*/ 274320 w 1143000"/>
              <a:gd name="connsiteY17" fmla="*/ 404336 h 1143000"/>
              <a:gd name="connsiteX18" fmla="*/ 172879 w 1143000"/>
              <a:gd name="connsiteY18" fmla="*/ 322898 h 1143000"/>
              <a:gd name="connsiteX19" fmla="*/ 0 w 1143000"/>
              <a:gd name="connsiteY19" fmla="*/ 497205 h 1143000"/>
              <a:gd name="connsiteX20" fmla="*/ 242888 w 1143000"/>
              <a:gd name="connsiteY20" fmla="*/ 740093 h 1143000"/>
              <a:gd name="connsiteX21" fmla="*/ 161449 w 1143000"/>
              <a:gd name="connsiteY21" fmla="*/ 841534 h 1143000"/>
              <a:gd name="connsiteX22" fmla="*/ 102870 w 1143000"/>
              <a:gd name="connsiteY22" fmla="*/ 1032986 h 1143000"/>
              <a:gd name="connsiteX23" fmla="*/ 112871 w 1143000"/>
              <a:gd name="connsiteY23" fmla="*/ 1042988 h 1143000"/>
              <a:gd name="connsiteX24" fmla="*/ 301466 w 1143000"/>
              <a:gd name="connsiteY24" fmla="*/ 981551 h 1143000"/>
              <a:gd name="connsiteX25" fmla="*/ 402908 w 1143000"/>
              <a:gd name="connsiteY25" fmla="*/ 900113 h 1143000"/>
              <a:gd name="connsiteX26" fmla="*/ 645795 w 1143000"/>
              <a:gd name="connsiteY26" fmla="*/ 1143000 h 1143000"/>
              <a:gd name="connsiteX27" fmla="*/ 820103 w 1143000"/>
              <a:gd name="connsiteY27" fmla="*/ 968693 h 1143000"/>
              <a:gd name="connsiteX28" fmla="*/ 738664 w 1143000"/>
              <a:gd name="connsiteY28" fmla="*/ 867251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43000" h="1143000">
                <a:moveTo>
                  <a:pt x="738664" y="867251"/>
                </a:moveTo>
                <a:cubicBezTo>
                  <a:pt x="644366" y="870109"/>
                  <a:pt x="610076" y="748665"/>
                  <a:pt x="677228" y="678656"/>
                </a:cubicBezTo>
                <a:lnTo>
                  <a:pt x="687229" y="668655"/>
                </a:lnTo>
                <a:cubicBezTo>
                  <a:pt x="757238" y="601504"/>
                  <a:pt x="881539" y="632936"/>
                  <a:pt x="878681" y="727234"/>
                </a:cubicBezTo>
                <a:cubicBezTo>
                  <a:pt x="877253" y="781526"/>
                  <a:pt x="941546" y="847249"/>
                  <a:pt x="980123" y="808673"/>
                </a:cubicBezTo>
                <a:lnTo>
                  <a:pt x="1143000" y="645795"/>
                </a:lnTo>
                <a:lnTo>
                  <a:pt x="900113" y="402908"/>
                </a:lnTo>
                <a:cubicBezTo>
                  <a:pt x="861536" y="364331"/>
                  <a:pt x="927259" y="300038"/>
                  <a:pt x="981551" y="301466"/>
                </a:cubicBezTo>
                <a:cubicBezTo>
                  <a:pt x="1075849" y="304324"/>
                  <a:pt x="1107281" y="180023"/>
                  <a:pt x="1040130" y="110014"/>
                </a:cubicBezTo>
                <a:lnTo>
                  <a:pt x="1030129" y="100013"/>
                </a:lnTo>
                <a:cubicBezTo>
                  <a:pt x="960120" y="32861"/>
                  <a:pt x="838676" y="67151"/>
                  <a:pt x="841534" y="161449"/>
                </a:cubicBezTo>
                <a:cubicBezTo>
                  <a:pt x="842963" y="215741"/>
                  <a:pt x="778669" y="281464"/>
                  <a:pt x="740093" y="242888"/>
                </a:cubicBezTo>
                <a:lnTo>
                  <a:pt x="497205" y="0"/>
                </a:lnTo>
                <a:lnTo>
                  <a:pt x="332899" y="162878"/>
                </a:lnTo>
                <a:cubicBezTo>
                  <a:pt x="294323" y="201454"/>
                  <a:pt x="360045" y="265748"/>
                  <a:pt x="414338" y="264319"/>
                </a:cubicBezTo>
                <a:cubicBezTo>
                  <a:pt x="508635" y="261461"/>
                  <a:pt x="542925" y="382905"/>
                  <a:pt x="475774" y="452914"/>
                </a:cubicBezTo>
                <a:lnTo>
                  <a:pt x="465772" y="462915"/>
                </a:lnTo>
                <a:cubicBezTo>
                  <a:pt x="395764" y="530066"/>
                  <a:pt x="271463" y="498634"/>
                  <a:pt x="274320" y="404336"/>
                </a:cubicBezTo>
                <a:cubicBezTo>
                  <a:pt x="275749" y="350044"/>
                  <a:pt x="211455" y="284321"/>
                  <a:pt x="172879" y="322898"/>
                </a:cubicBezTo>
                <a:lnTo>
                  <a:pt x="0" y="497205"/>
                </a:lnTo>
                <a:lnTo>
                  <a:pt x="242888" y="740093"/>
                </a:lnTo>
                <a:cubicBezTo>
                  <a:pt x="281464" y="778669"/>
                  <a:pt x="215741" y="842963"/>
                  <a:pt x="161449" y="841534"/>
                </a:cubicBezTo>
                <a:cubicBezTo>
                  <a:pt x="67151" y="838676"/>
                  <a:pt x="35719" y="962978"/>
                  <a:pt x="102870" y="1032986"/>
                </a:cubicBezTo>
                <a:lnTo>
                  <a:pt x="112871" y="1042988"/>
                </a:lnTo>
                <a:cubicBezTo>
                  <a:pt x="182880" y="1110139"/>
                  <a:pt x="304324" y="1075849"/>
                  <a:pt x="301466" y="981551"/>
                </a:cubicBezTo>
                <a:cubicBezTo>
                  <a:pt x="300038" y="927259"/>
                  <a:pt x="364331" y="861536"/>
                  <a:pt x="402908" y="900113"/>
                </a:cubicBezTo>
                <a:lnTo>
                  <a:pt x="645795" y="1143000"/>
                </a:lnTo>
                <a:lnTo>
                  <a:pt x="820103" y="968693"/>
                </a:lnTo>
                <a:cubicBezTo>
                  <a:pt x="858679" y="930116"/>
                  <a:pt x="794385" y="865823"/>
                  <a:pt x="738664" y="867251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FD5A1"/>
              </a:gs>
            </a:gsLst>
            <a:lin ang="13500000" scaled="1"/>
          </a:gra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03B9E37-5874-4A44-8853-780BFDFE47FB}"/>
              </a:ext>
            </a:extLst>
          </p:cNvPr>
          <p:cNvSpPr/>
          <p:nvPr/>
        </p:nvSpPr>
        <p:spPr>
          <a:xfrm>
            <a:off x="7040007" y="6480899"/>
            <a:ext cx="371475" cy="85725"/>
          </a:xfrm>
          <a:custGeom>
            <a:avLst/>
            <a:gdLst>
              <a:gd name="connsiteX0" fmla="*/ 42863 w 371475"/>
              <a:gd name="connsiteY0" fmla="*/ 0 h 85725"/>
              <a:gd name="connsiteX1" fmla="*/ 328613 w 371475"/>
              <a:gd name="connsiteY1" fmla="*/ 0 h 85725"/>
              <a:gd name="connsiteX2" fmla="*/ 371475 w 371475"/>
              <a:gd name="connsiteY2" fmla="*/ 42863 h 85725"/>
              <a:gd name="connsiteX3" fmla="*/ 328613 w 371475"/>
              <a:gd name="connsiteY3" fmla="*/ 85725 h 85725"/>
              <a:gd name="connsiteX4" fmla="*/ 42863 w 371475"/>
              <a:gd name="connsiteY4" fmla="*/ 85725 h 85725"/>
              <a:gd name="connsiteX5" fmla="*/ 0 w 371475"/>
              <a:gd name="connsiteY5" fmla="*/ 42863 h 85725"/>
              <a:gd name="connsiteX6" fmla="*/ 42863 w 371475"/>
              <a:gd name="connsiteY6" fmla="*/ 0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475" h="85725">
                <a:moveTo>
                  <a:pt x="42863" y="0"/>
                </a:moveTo>
                <a:lnTo>
                  <a:pt x="328613" y="0"/>
                </a:lnTo>
                <a:cubicBezTo>
                  <a:pt x="352901" y="0"/>
                  <a:pt x="371475" y="18574"/>
                  <a:pt x="371475" y="42863"/>
                </a:cubicBezTo>
                <a:cubicBezTo>
                  <a:pt x="371475" y="67151"/>
                  <a:pt x="352901" y="85725"/>
                  <a:pt x="328613" y="85725"/>
                </a:cubicBezTo>
                <a:lnTo>
                  <a:pt x="42863" y="85725"/>
                </a:lnTo>
                <a:cubicBezTo>
                  <a:pt x="18574" y="85725"/>
                  <a:pt x="0" y="67151"/>
                  <a:pt x="0" y="42863"/>
                </a:cubicBezTo>
                <a:cubicBezTo>
                  <a:pt x="0" y="18574"/>
                  <a:pt x="18574" y="0"/>
                  <a:pt x="42863" y="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50"/>
              </a:gs>
            </a:gsLst>
            <a:lin ang="13500000" scaled="1"/>
          </a:gra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8EE3CA7-8DD2-4562-BB38-6E233AEF1BAF}"/>
              </a:ext>
            </a:extLst>
          </p:cNvPr>
          <p:cNvSpPr/>
          <p:nvPr/>
        </p:nvSpPr>
        <p:spPr>
          <a:xfrm>
            <a:off x="7040007" y="6623774"/>
            <a:ext cx="371475" cy="85725"/>
          </a:xfrm>
          <a:custGeom>
            <a:avLst/>
            <a:gdLst>
              <a:gd name="connsiteX0" fmla="*/ 42863 w 371475"/>
              <a:gd name="connsiteY0" fmla="*/ 0 h 85725"/>
              <a:gd name="connsiteX1" fmla="*/ 328613 w 371475"/>
              <a:gd name="connsiteY1" fmla="*/ 0 h 85725"/>
              <a:gd name="connsiteX2" fmla="*/ 371475 w 371475"/>
              <a:gd name="connsiteY2" fmla="*/ 42863 h 85725"/>
              <a:gd name="connsiteX3" fmla="*/ 328613 w 371475"/>
              <a:gd name="connsiteY3" fmla="*/ 85725 h 85725"/>
              <a:gd name="connsiteX4" fmla="*/ 42863 w 371475"/>
              <a:gd name="connsiteY4" fmla="*/ 85725 h 85725"/>
              <a:gd name="connsiteX5" fmla="*/ 0 w 371475"/>
              <a:gd name="connsiteY5" fmla="*/ 42863 h 85725"/>
              <a:gd name="connsiteX6" fmla="*/ 42863 w 371475"/>
              <a:gd name="connsiteY6" fmla="*/ 0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475" h="85725">
                <a:moveTo>
                  <a:pt x="42863" y="0"/>
                </a:moveTo>
                <a:lnTo>
                  <a:pt x="328613" y="0"/>
                </a:lnTo>
                <a:cubicBezTo>
                  <a:pt x="352901" y="0"/>
                  <a:pt x="371475" y="18574"/>
                  <a:pt x="371475" y="42863"/>
                </a:cubicBezTo>
                <a:cubicBezTo>
                  <a:pt x="371475" y="67151"/>
                  <a:pt x="352901" y="85725"/>
                  <a:pt x="328613" y="85725"/>
                </a:cubicBezTo>
                <a:lnTo>
                  <a:pt x="42863" y="85725"/>
                </a:lnTo>
                <a:cubicBezTo>
                  <a:pt x="18574" y="85725"/>
                  <a:pt x="0" y="67151"/>
                  <a:pt x="0" y="42863"/>
                </a:cubicBezTo>
                <a:cubicBezTo>
                  <a:pt x="0" y="18574"/>
                  <a:pt x="18574" y="0"/>
                  <a:pt x="42863" y="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50"/>
              </a:gs>
            </a:gsLst>
            <a:lin ang="13500000" scaled="1"/>
          </a:gra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95A9344-A900-4C97-A333-1D3E6E6ED1BC}"/>
              </a:ext>
            </a:extLst>
          </p:cNvPr>
          <p:cNvSpPr/>
          <p:nvPr/>
        </p:nvSpPr>
        <p:spPr>
          <a:xfrm>
            <a:off x="7132876" y="6766649"/>
            <a:ext cx="185737" cy="85725"/>
          </a:xfrm>
          <a:custGeom>
            <a:avLst/>
            <a:gdLst>
              <a:gd name="connsiteX0" fmla="*/ 0 w 185737"/>
              <a:gd name="connsiteY0" fmla="*/ 0 h 85725"/>
              <a:gd name="connsiteX1" fmla="*/ 92869 w 185737"/>
              <a:gd name="connsiteY1" fmla="*/ 85725 h 85725"/>
              <a:gd name="connsiteX2" fmla="*/ 185738 w 185737"/>
              <a:gd name="connsiteY2" fmla="*/ 0 h 85725"/>
              <a:gd name="connsiteX3" fmla="*/ 0 w 185737"/>
              <a:gd name="connsiteY3" fmla="*/ 0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7" h="85725">
                <a:moveTo>
                  <a:pt x="0" y="0"/>
                </a:moveTo>
                <a:cubicBezTo>
                  <a:pt x="4286" y="48578"/>
                  <a:pt x="44291" y="85725"/>
                  <a:pt x="92869" y="85725"/>
                </a:cubicBezTo>
                <a:cubicBezTo>
                  <a:pt x="141446" y="85725"/>
                  <a:pt x="181451" y="48578"/>
                  <a:pt x="185738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50"/>
              </a:gs>
            </a:gsLst>
            <a:lin ang="13500000" scaled="1"/>
          </a:gra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60722F1-F5BB-4E70-B449-979AD092B87C}"/>
              </a:ext>
            </a:extLst>
          </p:cNvPr>
          <p:cNvSpPr/>
          <p:nvPr/>
        </p:nvSpPr>
        <p:spPr>
          <a:xfrm>
            <a:off x="6854270" y="5652224"/>
            <a:ext cx="742950" cy="771525"/>
          </a:xfrm>
          <a:custGeom>
            <a:avLst/>
            <a:gdLst>
              <a:gd name="connsiteX0" fmla="*/ 371475 w 742950"/>
              <a:gd name="connsiteY0" fmla="*/ 0 h 771525"/>
              <a:gd name="connsiteX1" fmla="*/ 371475 w 742950"/>
              <a:gd name="connsiteY1" fmla="*/ 0 h 771525"/>
              <a:gd name="connsiteX2" fmla="*/ 371475 w 742950"/>
              <a:gd name="connsiteY2" fmla="*/ 0 h 771525"/>
              <a:gd name="connsiteX3" fmla="*/ 0 w 742950"/>
              <a:gd name="connsiteY3" fmla="*/ 367189 h 771525"/>
              <a:gd name="connsiteX4" fmla="*/ 0 w 742950"/>
              <a:gd name="connsiteY4" fmla="*/ 380047 h 771525"/>
              <a:gd name="connsiteX5" fmla="*/ 25717 w 742950"/>
              <a:gd name="connsiteY5" fmla="*/ 508635 h 771525"/>
              <a:gd name="connsiteX6" fmla="*/ 90011 w 742950"/>
              <a:gd name="connsiteY6" fmla="*/ 614363 h 771525"/>
              <a:gd name="connsiteX7" fmla="*/ 177165 w 742950"/>
              <a:gd name="connsiteY7" fmla="*/ 755809 h 771525"/>
              <a:gd name="connsiteX8" fmla="*/ 202883 w 742950"/>
              <a:gd name="connsiteY8" fmla="*/ 771525 h 771525"/>
              <a:gd name="connsiteX9" fmla="*/ 540068 w 742950"/>
              <a:gd name="connsiteY9" fmla="*/ 771525 h 771525"/>
              <a:gd name="connsiteX10" fmla="*/ 565785 w 742950"/>
              <a:gd name="connsiteY10" fmla="*/ 755809 h 771525"/>
              <a:gd name="connsiteX11" fmla="*/ 652939 w 742950"/>
              <a:gd name="connsiteY11" fmla="*/ 614363 h 771525"/>
              <a:gd name="connsiteX12" fmla="*/ 717232 w 742950"/>
              <a:gd name="connsiteY12" fmla="*/ 508635 h 771525"/>
              <a:gd name="connsiteX13" fmla="*/ 742950 w 742950"/>
              <a:gd name="connsiteY13" fmla="*/ 380047 h 771525"/>
              <a:gd name="connsiteX14" fmla="*/ 742950 w 742950"/>
              <a:gd name="connsiteY14" fmla="*/ 367189 h 771525"/>
              <a:gd name="connsiteX15" fmla="*/ 371475 w 742950"/>
              <a:gd name="connsiteY15" fmla="*/ 0 h 771525"/>
              <a:gd name="connsiteX16" fmla="*/ 657225 w 742950"/>
              <a:gd name="connsiteY16" fmla="*/ 378619 h 771525"/>
              <a:gd name="connsiteX17" fmla="*/ 637223 w 742950"/>
              <a:gd name="connsiteY17" fmla="*/ 478631 h 771525"/>
              <a:gd name="connsiteX18" fmla="*/ 588645 w 742950"/>
              <a:gd name="connsiteY18" fmla="*/ 557213 h 771525"/>
              <a:gd name="connsiteX19" fmla="*/ 505778 w 742950"/>
              <a:gd name="connsiteY19" fmla="*/ 685800 h 771525"/>
              <a:gd name="connsiteX20" fmla="*/ 371475 w 742950"/>
              <a:gd name="connsiteY20" fmla="*/ 685800 h 771525"/>
              <a:gd name="connsiteX21" fmla="*/ 238601 w 742950"/>
              <a:gd name="connsiteY21" fmla="*/ 685800 h 771525"/>
              <a:gd name="connsiteX22" fmla="*/ 155734 w 742950"/>
              <a:gd name="connsiteY22" fmla="*/ 557213 h 771525"/>
              <a:gd name="connsiteX23" fmla="*/ 107156 w 742950"/>
              <a:gd name="connsiteY23" fmla="*/ 478631 h 771525"/>
              <a:gd name="connsiteX24" fmla="*/ 87154 w 742950"/>
              <a:gd name="connsiteY24" fmla="*/ 378619 h 771525"/>
              <a:gd name="connsiteX25" fmla="*/ 87154 w 742950"/>
              <a:gd name="connsiteY25" fmla="*/ 367189 h 771525"/>
              <a:gd name="connsiteX26" fmla="*/ 372904 w 742950"/>
              <a:gd name="connsiteY26" fmla="*/ 84296 h 771525"/>
              <a:gd name="connsiteX27" fmla="*/ 372904 w 742950"/>
              <a:gd name="connsiteY27" fmla="*/ 84296 h 771525"/>
              <a:gd name="connsiteX28" fmla="*/ 372904 w 742950"/>
              <a:gd name="connsiteY28" fmla="*/ 84296 h 771525"/>
              <a:gd name="connsiteX29" fmla="*/ 372904 w 742950"/>
              <a:gd name="connsiteY29" fmla="*/ 84296 h 771525"/>
              <a:gd name="connsiteX30" fmla="*/ 372904 w 742950"/>
              <a:gd name="connsiteY30" fmla="*/ 84296 h 771525"/>
              <a:gd name="connsiteX31" fmla="*/ 372904 w 742950"/>
              <a:gd name="connsiteY31" fmla="*/ 84296 h 771525"/>
              <a:gd name="connsiteX32" fmla="*/ 372904 w 742950"/>
              <a:gd name="connsiteY32" fmla="*/ 84296 h 771525"/>
              <a:gd name="connsiteX33" fmla="*/ 658654 w 742950"/>
              <a:gd name="connsiteY33" fmla="*/ 367189 h 771525"/>
              <a:gd name="connsiteX34" fmla="*/ 658654 w 742950"/>
              <a:gd name="connsiteY34" fmla="*/ 378619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42950" h="771525">
                <a:moveTo>
                  <a:pt x="371475" y="0"/>
                </a:moveTo>
                <a:cubicBezTo>
                  <a:pt x="371475" y="0"/>
                  <a:pt x="371475" y="0"/>
                  <a:pt x="371475" y="0"/>
                </a:cubicBezTo>
                <a:cubicBezTo>
                  <a:pt x="371475" y="0"/>
                  <a:pt x="371475" y="0"/>
                  <a:pt x="371475" y="0"/>
                </a:cubicBezTo>
                <a:cubicBezTo>
                  <a:pt x="168592" y="1429"/>
                  <a:pt x="4286" y="164306"/>
                  <a:pt x="0" y="367189"/>
                </a:cubicBezTo>
                <a:lnTo>
                  <a:pt x="0" y="380047"/>
                </a:lnTo>
                <a:cubicBezTo>
                  <a:pt x="1429" y="424339"/>
                  <a:pt x="10001" y="467201"/>
                  <a:pt x="25717" y="508635"/>
                </a:cubicBezTo>
                <a:cubicBezTo>
                  <a:pt x="41434" y="547211"/>
                  <a:pt x="62865" y="582930"/>
                  <a:pt x="90011" y="614363"/>
                </a:cubicBezTo>
                <a:cubicBezTo>
                  <a:pt x="124301" y="651510"/>
                  <a:pt x="161449" y="724376"/>
                  <a:pt x="177165" y="755809"/>
                </a:cubicBezTo>
                <a:cubicBezTo>
                  <a:pt x="181451" y="765810"/>
                  <a:pt x="191453" y="771525"/>
                  <a:pt x="202883" y="771525"/>
                </a:cubicBezTo>
                <a:lnTo>
                  <a:pt x="540068" y="771525"/>
                </a:lnTo>
                <a:cubicBezTo>
                  <a:pt x="551498" y="771525"/>
                  <a:pt x="561499" y="765810"/>
                  <a:pt x="565785" y="755809"/>
                </a:cubicBezTo>
                <a:cubicBezTo>
                  <a:pt x="581501" y="724376"/>
                  <a:pt x="618649" y="651510"/>
                  <a:pt x="652939" y="614363"/>
                </a:cubicBezTo>
                <a:cubicBezTo>
                  <a:pt x="680085" y="582930"/>
                  <a:pt x="702945" y="547211"/>
                  <a:pt x="717232" y="508635"/>
                </a:cubicBezTo>
                <a:cubicBezTo>
                  <a:pt x="732949" y="467201"/>
                  <a:pt x="741521" y="424339"/>
                  <a:pt x="742950" y="380047"/>
                </a:cubicBezTo>
                <a:lnTo>
                  <a:pt x="742950" y="367189"/>
                </a:lnTo>
                <a:cubicBezTo>
                  <a:pt x="738664" y="164306"/>
                  <a:pt x="574358" y="1429"/>
                  <a:pt x="371475" y="0"/>
                </a:cubicBezTo>
                <a:close/>
                <a:moveTo>
                  <a:pt x="657225" y="378619"/>
                </a:moveTo>
                <a:cubicBezTo>
                  <a:pt x="655796" y="412909"/>
                  <a:pt x="648653" y="447199"/>
                  <a:pt x="637223" y="478631"/>
                </a:cubicBezTo>
                <a:cubicBezTo>
                  <a:pt x="625793" y="507206"/>
                  <a:pt x="610076" y="534353"/>
                  <a:pt x="588645" y="557213"/>
                </a:cubicBezTo>
                <a:cubicBezTo>
                  <a:pt x="555784" y="597218"/>
                  <a:pt x="527209" y="640080"/>
                  <a:pt x="505778" y="685800"/>
                </a:cubicBezTo>
                <a:lnTo>
                  <a:pt x="371475" y="685800"/>
                </a:lnTo>
                <a:lnTo>
                  <a:pt x="238601" y="685800"/>
                </a:lnTo>
                <a:cubicBezTo>
                  <a:pt x="215741" y="640080"/>
                  <a:pt x="187166" y="597218"/>
                  <a:pt x="155734" y="557213"/>
                </a:cubicBezTo>
                <a:cubicBezTo>
                  <a:pt x="135731" y="534353"/>
                  <a:pt x="118586" y="507206"/>
                  <a:pt x="107156" y="478631"/>
                </a:cubicBezTo>
                <a:cubicBezTo>
                  <a:pt x="94298" y="447199"/>
                  <a:pt x="88583" y="412909"/>
                  <a:pt x="87154" y="378619"/>
                </a:cubicBezTo>
                <a:lnTo>
                  <a:pt x="87154" y="367189"/>
                </a:lnTo>
                <a:cubicBezTo>
                  <a:pt x="90011" y="211455"/>
                  <a:pt x="217170" y="85725"/>
                  <a:pt x="372904" y="84296"/>
                </a:cubicBezTo>
                <a:lnTo>
                  <a:pt x="372904" y="84296"/>
                </a:lnTo>
                <a:lnTo>
                  <a:pt x="372904" y="84296"/>
                </a:lnTo>
                <a:cubicBezTo>
                  <a:pt x="372904" y="84296"/>
                  <a:pt x="372904" y="84296"/>
                  <a:pt x="372904" y="84296"/>
                </a:cubicBezTo>
                <a:cubicBezTo>
                  <a:pt x="372904" y="84296"/>
                  <a:pt x="372904" y="84296"/>
                  <a:pt x="372904" y="84296"/>
                </a:cubicBezTo>
                <a:lnTo>
                  <a:pt x="372904" y="84296"/>
                </a:lnTo>
                <a:lnTo>
                  <a:pt x="372904" y="84296"/>
                </a:lnTo>
                <a:cubicBezTo>
                  <a:pt x="528638" y="85725"/>
                  <a:pt x="655796" y="210026"/>
                  <a:pt x="658654" y="367189"/>
                </a:cubicBezTo>
                <a:lnTo>
                  <a:pt x="658654" y="378619"/>
                </a:ln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81857E-41F2-4648-BB88-08BD0B82500B}"/>
              </a:ext>
            </a:extLst>
          </p:cNvPr>
          <p:cNvGrpSpPr/>
          <p:nvPr/>
        </p:nvGrpSpPr>
        <p:grpSpPr>
          <a:xfrm>
            <a:off x="1278082" y="3569738"/>
            <a:ext cx="4222307" cy="2111153"/>
            <a:chOff x="838200" y="1889947"/>
            <a:chExt cx="2814871" cy="1407435"/>
          </a:xfr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7925F83-7110-4DD8-B36D-F1722C3319C8}"/>
                </a:ext>
              </a:extLst>
            </p:cNvPr>
            <p:cNvSpPr/>
            <p:nvPr/>
          </p:nvSpPr>
          <p:spPr>
            <a:xfrm>
              <a:off x="838200" y="1889947"/>
              <a:ext cx="2814871" cy="1407435"/>
            </a:xfrm>
            <a:custGeom>
              <a:avLst/>
              <a:gdLst>
                <a:gd name="connsiteX0" fmla="*/ 1970853 w 3941707"/>
                <a:gd name="connsiteY0" fmla="*/ 0 h 1970853"/>
                <a:gd name="connsiteX1" fmla="*/ 3941707 w 3941707"/>
                <a:gd name="connsiteY1" fmla="*/ 1970853 h 1970853"/>
                <a:gd name="connsiteX2" fmla="*/ 3448994 w 3941707"/>
                <a:gd name="connsiteY2" fmla="*/ 1970853 h 1970853"/>
                <a:gd name="connsiteX3" fmla="*/ 1970853 w 3941707"/>
                <a:gd name="connsiteY3" fmla="*/ 492713 h 1970853"/>
                <a:gd name="connsiteX4" fmla="*/ 492713 w 3941707"/>
                <a:gd name="connsiteY4" fmla="*/ 1970853 h 1970853"/>
                <a:gd name="connsiteX5" fmla="*/ 0 w 3941707"/>
                <a:gd name="connsiteY5" fmla="*/ 1970853 h 197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41707" h="1970853">
                  <a:moveTo>
                    <a:pt x="1970853" y="0"/>
                  </a:moveTo>
                  <a:lnTo>
                    <a:pt x="3941707" y="1970853"/>
                  </a:lnTo>
                  <a:lnTo>
                    <a:pt x="3448994" y="1970853"/>
                  </a:lnTo>
                  <a:lnTo>
                    <a:pt x="1970853" y="492713"/>
                  </a:lnTo>
                  <a:lnTo>
                    <a:pt x="492713" y="1970853"/>
                  </a:lnTo>
                  <a:lnTo>
                    <a:pt x="0" y="19708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65B3A7B-CC45-4FBE-B77D-1709EA8D6BB0}"/>
                </a:ext>
              </a:extLst>
            </p:cNvPr>
            <p:cNvSpPr/>
            <p:nvPr/>
          </p:nvSpPr>
          <p:spPr>
            <a:xfrm>
              <a:off x="1062817" y="2114564"/>
              <a:ext cx="2365636" cy="1182818"/>
            </a:xfrm>
            <a:custGeom>
              <a:avLst/>
              <a:gdLst>
                <a:gd name="connsiteX0" fmla="*/ 1182818 w 2365636"/>
                <a:gd name="connsiteY0" fmla="*/ 0 h 1182818"/>
                <a:gd name="connsiteX1" fmla="*/ 2365636 w 2365636"/>
                <a:gd name="connsiteY1" fmla="*/ 1182818 h 1182818"/>
                <a:gd name="connsiteX2" fmla="*/ 2238396 w 2365636"/>
                <a:gd name="connsiteY2" fmla="*/ 1182818 h 1182818"/>
                <a:gd name="connsiteX3" fmla="*/ 1182818 w 2365636"/>
                <a:gd name="connsiteY3" fmla="*/ 127242 h 1182818"/>
                <a:gd name="connsiteX4" fmla="*/ 127242 w 2365636"/>
                <a:gd name="connsiteY4" fmla="*/ 1182818 h 1182818"/>
                <a:gd name="connsiteX5" fmla="*/ 0 w 2365636"/>
                <a:gd name="connsiteY5" fmla="*/ 1182818 h 118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5636" h="1182818">
                  <a:moveTo>
                    <a:pt x="1182818" y="0"/>
                  </a:moveTo>
                  <a:lnTo>
                    <a:pt x="2365636" y="1182818"/>
                  </a:lnTo>
                  <a:lnTo>
                    <a:pt x="2238396" y="1182818"/>
                  </a:lnTo>
                  <a:lnTo>
                    <a:pt x="1182818" y="127242"/>
                  </a:lnTo>
                  <a:lnTo>
                    <a:pt x="127242" y="1182818"/>
                  </a:lnTo>
                  <a:lnTo>
                    <a:pt x="0" y="11828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1788A83-CE37-4C6D-A7F6-3B9FB57D7718}"/>
              </a:ext>
            </a:extLst>
          </p:cNvPr>
          <p:cNvGrpSpPr/>
          <p:nvPr/>
        </p:nvGrpSpPr>
        <p:grpSpPr>
          <a:xfrm>
            <a:off x="8951104" y="3569738"/>
            <a:ext cx="4222307" cy="2111153"/>
            <a:chOff x="5953548" y="1889947"/>
            <a:chExt cx="2814871" cy="1407435"/>
          </a:xfr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B0200D1-24E5-4EC2-B1EE-14B977429E44}"/>
                </a:ext>
              </a:extLst>
            </p:cNvPr>
            <p:cNvSpPr/>
            <p:nvPr/>
          </p:nvSpPr>
          <p:spPr>
            <a:xfrm>
              <a:off x="5953548" y="1889947"/>
              <a:ext cx="2814871" cy="1407435"/>
            </a:xfrm>
            <a:custGeom>
              <a:avLst/>
              <a:gdLst>
                <a:gd name="connsiteX0" fmla="*/ 1970853 w 3941707"/>
                <a:gd name="connsiteY0" fmla="*/ 0 h 1970853"/>
                <a:gd name="connsiteX1" fmla="*/ 3941707 w 3941707"/>
                <a:gd name="connsiteY1" fmla="*/ 1970853 h 1970853"/>
                <a:gd name="connsiteX2" fmla="*/ 3448994 w 3941707"/>
                <a:gd name="connsiteY2" fmla="*/ 1970853 h 1970853"/>
                <a:gd name="connsiteX3" fmla="*/ 1970853 w 3941707"/>
                <a:gd name="connsiteY3" fmla="*/ 492713 h 1970853"/>
                <a:gd name="connsiteX4" fmla="*/ 492713 w 3941707"/>
                <a:gd name="connsiteY4" fmla="*/ 1970853 h 1970853"/>
                <a:gd name="connsiteX5" fmla="*/ 0 w 3941707"/>
                <a:gd name="connsiteY5" fmla="*/ 1970853 h 197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41707" h="1970853">
                  <a:moveTo>
                    <a:pt x="1970853" y="0"/>
                  </a:moveTo>
                  <a:lnTo>
                    <a:pt x="3941707" y="1970853"/>
                  </a:lnTo>
                  <a:lnTo>
                    <a:pt x="3448994" y="1970853"/>
                  </a:lnTo>
                  <a:lnTo>
                    <a:pt x="1970853" y="492713"/>
                  </a:lnTo>
                  <a:lnTo>
                    <a:pt x="492713" y="1970853"/>
                  </a:lnTo>
                  <a:lnTo>
                    <a:pt x="0" y="19708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C71CA1F-A522-43AF-9486-BB433F2FCB7B}"/>
                </a:ext>
              </a:extLst>
            </p:cNvPr>
            <p:cNvSpPr/>
            <p:nvPr/>
          </p:nvSpPr>
          <p:spPr>
            <a:xfrm>
              <a:off x="6178165" y="2114564"/>
              <a:ext cx="2365636" cy="1182818"/>
            </a:xfrm>
            <a:custGeom>
              <a:avLst/>
              <a:gdLst>
                <a:gd name="connsiteX0" fmla="*/ 1182818 w 2365636"/>
                <a:gd name="connsiteY0" fmla="*/ 0 h 1182818"/>
                <a:gd name="connsiteX1" fmla="*/ 2365636 w 2365636"/>
                <a:gd name="connsiteY1" fmla="*/ 1182818 h 1182818"/>
                <a:gd name="connsiteX2" fmla="*/ 2238396 w 2365636"/>
                <a:gd name="connsiteY2" fmla="*/ 1182818 h 1182818"/>
                <a:gd name="connsiteX3" fmla="*/ 1182818 w 2365636"/>
                <a:gd name="connsiteY3" fmla="*/ 127242 h 1182818"/>
                <a:gd name="connsiteX4" fmla="*/ 127242 w 2365636"/>
                <a:gd name="connsiteY4" fmla="*/ 1182818 h 1182818"/>
                <a:gd name="connsiteX5" fmla="*/ 0 w 2365636"/>
                <a:gd name="connsiteY5" fmla="*/ 1182818 h 118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5636" h="1182818">
                  <a:moveTo>
                    <a:pt x="1182818" y="0"/>
                  </a:moveTo>
                  <a:lnTo>
                    <a:pt x="2365636" y="1182818"/>
                  </a:lnTo>
                  <a:lnTo>
                    <a:pt x="2238396" y="1182818"/>
                  </a:lnTo>
                  <a:lnTo>
                    <a:pt x="1182818" y="127242"/>
                  </a:lnTo>
                  <a:lnTo>
                    <a:pt x="127242" y="1182818"/>
                  </a:lnTo>
                  <a:lnTo>
                    <a:pt x="0" y="11828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813D71A-AAF9-4D47-890D-4782650A81C6}"/>
              </a:ext>
            </a:extLst>
          </p:cNvPr>
          <p:cNvGrpSpPr/>
          <p:nvPr/>
        </p:nvGrpSpPr>
        <p:grpSpPr>
          <a:xfrm>
            <a:off x="5114593" y="5878318"/>
            <a:ext cx="4222307" cy="2111153"/>
            <a:chOff x="3395874" y="3429000"/>
            <a:chExt cx="2814871" cy="1407435"/>
          </a:xfrm>
          <a:gradFill>
            <a:gsLst>
              <a:gs pos="100000">
                <a:srgbClr val="0FD5A1"/>
              </a:gs>
              <a:gs pos="0">
                <a:srgbClr val="00B0F0"/>
              </a:gs>
            </a:gsLst>
            <a:lin ang="13500000" scaled="1"/>
          </a:gra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03D1421-300D-4C31-98FA-1D2338FB1F9D}"/>
                </a:ext>
              </a:extLst>
            </p:cNvPr>
            <p:cNvSpPr/>
            <p:nvPr/>
          </p:nvSpPr>
          <p:spPr>
            <a:xfrm rot="10800000">
              <a:off x="3395874" y="3429000"/>
              <a:ext cx="2814871" cy="1407435"/>
            </a:xfrm>
            <a:custGeom>
              <a:avLst/>
              <a:gdLst>
                <a:gd name="connsiteX0" fmla="*/ 1970853 w 3941707"/>
                <a:gd name="connsiteY0" fmla="*/ 0 h 1970853"/>
                <a:gd name="connsiteX1" fmla="*/ 3941707 w 3941707"/>
                <a:gd name="connsiteY1" fmla="*/ 1970853 h 1970853"/>
                <a:gd name="connsiteX2" fmla="*/ 3448994 w 3941707"/>
                <a:gd name="connsiteY2" fmla="*/ 1970853 h 1970853"/>
                <a:gd name="connsiteX3" fmla="*/ 1970853 w 3941707"/>
                <a:gd name="connsiteY3" fmla="*/ 492713 h 1970853"/>
                <a:gd name="connsiteX4" fmla="*/ 492713 w 3941707"/>
                <a:gd name="connsiteY4" fmla="*/ 1970853 h 1970853"/>
                <a:gd name="connsiteX5" fmla="*/ 0 w 3941707"/>
                <a:gd name="connsiteY5" fmla="*/ 1970853 h 197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41707" h="1970853">
                  <a:moveTo>
                    <a:pt x="1970853" y="0"/>
                  </a:moveTo>
                  <a:lnTo>
                    <a:pt x="3941707" y="1970853"/>
                  </a:lnTo>
                  <a:lnTo>
                    <a:pt x="3448994" y="1970853"/>
                  </a:lnTo>
                  <a:lnTo>
                    <a:pt x="1970853" y="492713"/>
                  </a:lnTo>
                  <a:lnTo>
                    <a:pt x="492713" y="1970853"/>
                  </a:lnTo>
                  <a:lnTo>
                    <a:pt x="0" y="19708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BEF64A-B837-4C0B-9564-B1EB05DEC620}"/>
                </a:ext>
              </a:extLst>
            </p:cNvPr>
            <p:cNvSpPr/>
            <p:nvPr/>
          </p:nvSpPr>
          <p:spPr>
            <a:xfrm rot="10800000">
              <a:off x="3620492" y="3429000"/>
              <a:ext cx="2365636" cy="1182818"/>
            </a:xfrm>
            <a:custGeom>
              <a:avLst/>
              <a:gdLst>
                <a:gd name="connsiteX0" fmla="*/ 1182818 w 2365636"/>
                <a:gd name="connsiteY0" fmla="*/ 0 h 1182818"/>
                <a:gd name="connsiteX1" fmla="*/ 2365636 w 2365636"/>
                <a:gd name="connsiteY1" fmla="*/ 1182818 h 1182818"/>
                <a:gd name="connsiteX2" fmla="*/ 2238396 w 2365636"/>
                <a:gd name="connsiteY2" fmla="*/ 1182818 h 1182818"/>
                <a:gd name="connsiteX3" fmla="*/ 1182818 w 2365636"/>
                <a:gd name="connsiteY3" fmla="*/ 127242 h 1182818"/>
                <a:gd name="connsiteX4" fmla="*/ 127242 w 2365636"/>
                <a:gd name="connsiteY4" fmla="*/ 1182818 h 1182818"/>
                <a:gd name="connsiteX5" fmla="*/ 0 w 2365636"/>
                <a:gd name="connsiteY5" fmla="*/ 1182818 h 118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5636" h="1182818">
                  <a:moveTo>
                    <a:pt x="1182818" y="0"/>
                  </a:moveTo>
                  <a:lnTo>
                    <a:pt x="2365636" y="1182818"/>
                  </a:lnTo>
                  <a:lnTo>
                    <a:pt x="2238396" y="1182818"/>
                  </a:lnTo>
                  <a:lnTo>
                    <a:pt x="1182818" y="127242"/>
                  </a:lnTo>
                  <a:lnTo>
                    <a:pt x="127242" y="1182818"/>
                  </a:lnTo>
                  <a:lnTo>
                    <a:pt x="0" y="11828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D80C38F-CB15-463A-9772-FE5287EEE51F}"/>
              </a:ext>
            </a:extLst>
          </p:cNvPr>
          <p:cNvGrpSpPr/>
          <p:nvPr/>
        </p:nvGrpSpPr>
        <p:grpSpPr>
          <a:xfrm>
            <a:off x="12787613" y="5878316"/>
            <a:ext cx="4222307" cy="2111154"/>
            <a:chOff x="8511221" y="3428999"/>
            <a:chExt cx="2814871" cy="1407436"/>
          </a:xfrm>
          <a:gradFill>
            <a:gsLst>
              <a:gs pos="0">
                <a:srgbClr val="00B0F0"/>
              </a:gs>
              <a:gs pos="100000">
                <a:srgbClr val="0FD5A1"/>
              </a:gs>
            </a:gsLst>
            <a:lin ang="13500000" scaled="1"/>
          </a:gra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12971F5-C871-4022-8C89-5702B8B8F433}"/>
                </a:ext>
              </a:extLst>
            </p:cNvPr>
            <p:cNvSpPr/>
            <p:nvPr/>
          </p:nvSpPr>
          <p:spPr>
            <a:xfrm rot="10800000">
              <a:off x="8511221" y="3429000"/>
              <a:ext cx="2814871" cy="1407435"/>
            </a:xfrm>
            <a:custGeom>
              <a:avLst/>
              <a:gdLst>
                <a:gd name="connsiteX0" fmla="*/ 1970853 w 3941707"/>
                <a:gd name="connsiteY0" fmla="*/ 0 h 1970853"/>
                <a:gd name="connsiteX1" fmla="*/ 3941707 w 3941707"/>
                <a:gd name="connsiteY1" fmla="*/ 1970853 h 1970853"/>
                <a:gd name="connsiteX2" fmla="*/ 3448994 w 3941707"/>
                <a:gd name="connsiteY2" fmla="*/ 1970853 h 1970853"/>
                <a:gd name="connsiteX3" fmla="*/ 1970853 w 3941707"/>
                <a:gd name="connsiteY3" fmla="*/ 492713 h 1970853"/>
                <a:gd name="connsiteX4" fmla="*/ 492713 w 3941707"/>
                <a:gd name="connsiteY4" fmla="*/ 1970853 h 1970853"/>
                <a:gd name="connsiteX5" fmla="*/ 0 w 3941707"/>
                <a:gd name="connsiteY5" fmla="*/ 1970853 h 1970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41707" h="1970853">
                  <a:moveTo>
                    <a:pt x="1970853" y="0"/>
                  </a:moveTo>
                  <a:lnTo>
                    <a:pt x="3941707" y="1970853"/>
                  </a:lnTo>
                  <a:lnTo>
                    <a:pt x="3448994" y="1970853"/>
                  </a:lnTo>
                  <a:lnTo>
                    <a:pt x="1970853" y="492713"/>
                  </a:lnTo>
                  <a:lnTo>
                    <a:pt x="492713" y="1970853"/>
                  </a:lnTo>
                  <a:lnTo>
                    <a:pt x="0" y="19708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D6463FD-4775-4833-8789-7B44596F65CD}"/>
                </a:ext>
              </a:extLst>
            </p:cNvPr>
            <p:cNvSpPr/>
            <p:nvPr/>
          </p:nvSpPr>
          <p:spPr>
            <a:xfrm rot="10800000">
              <a:off x="8735838" y="3428999"/>
              <a:ext cx="2365636" cy="1182818"/>
            </a:xfrm>
            <a:custGeom>
              <a:avLst/>
              <a:gdLst>
                <a:gd name="connsiteX0" fmla="*/ 1182818 w 2365636"/>
                <a:gd name="connsiteY0" fmla="*/ 0 h 1182818"/>
                <a:gd name="connsiteX1" fmla="*/ 2365636 w 2365636"/>
                <a:gd name="connsiteY1" fmla="*/ 1182818 h 1182818"/>
                <a:gd name="connsiteX2" fmla="*/ 2238396 w 2365636"/>
                <a:gd name="connsiteY2" fmla="*/ 1182818 h 1182818"/>
                <a:gd name="connsiteX3" fmla="*/ 1182818 w 2365636"/>
                <a:gd name="connsiteY3" fmla="*/ 127242 h 1182818"/>
                <a:gd name="connsiteX4" fmla="*/ 127242 w 2365636"/>
                <a:gd name="connsiteY4" fmla="*/ 1182818 h 1182818"/>
                <a:gd name="connsiteX5" fmla="*/ 0 w 2365636"/>
                <a:gd name="connsiteY5" fmla="*/ 1182818 h 118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5636" h="1182818">
                  <a:moveTo>
                    <a:pt x="1182818" y="0"/>
                  </a:moveTo>
                  <a:lnTo>
                    <a:pt x="2365636" y="1182818"/>
                  </a:lnTo>
                  <a:lnTo>
                    <a:pt x="2238396" y="1182818"/>
                  </a:lnTo>
                  <a:lnTo>
                    <a:pt x="1182818" y="127242"/>
                  </a:lnTo>
                  <a:lnTo>
                    <a:pt x="127242" y="1182818"/>
                  </a:lnTo>
                  <a:lnTo>
                    <a:pt x="0" y="11828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sp>
        <p:nvSpPr>
          <p:cNvPr id="49" name="Graphic 46" descr="Fire">
            <a:extLst>
              <a:ext uri="{FF2B5EF4-FFF2-40B4-BE49-F238E27FC236}">
                <a16:creationId xmlns:a16="http://schemas.microsoft.com/office/drawing/2014/main" id="{8B5A04A6-99DC-4D46-9531-2B3206F0CCC1}"/>
              </a:ext>
            </a:extLst>
          </p:cNvPr>
          <p:cNvSpPr/>
          <p:nvPr/>
        </p:nvSpPr>
        <p:spPr>
          <a:xfrm>
            <a:off x="2968478" y="4828689"/>
            <a:ext cx="841223" cy="1228725"/>
          </a:xfrm>
          <a:custGeom>
            <a:avLst/>
            <a:gdLst>
              <a:gd name="connsiteX0" fmla="*/ 790802 w 841223"/>
              <a:gd name="connsiteY0" fmla="*/ 632936 h 1228725"/>
              <a:gd name="connsiteX1" fmla="*/ 603635 w 841223"/>
              <a:gd name="connsiteY1" fmla="*/ 797243 h 1228725"/>
              <a:gd name="connsiteX2" fmla="*/ 542199 w 841223"/>
              <a:gd name="connsiteY2" fmla="*/ 574358 h 1228725"/>
              <a:gd name="connsiteX3" fmla="*/ 349318 w 841223"/>
              <a:gd name="connsiteY3" fmla="*/ 0 h 1228725"/>
              <a:gd name="connsiteX4" fmla="*/ 202157 w 841223"/>
              <a:gd name="connsiteY4" fmla="*/ 454343 h 1228725"/>
              <a:gd name="connsiteX5" fmla="*/ 30707 w 841223"/>
              <a:gd name="connsiteY5" fmla="*/ 654368 h 1228725"/>
              <a:gd name="connsiteX6" fmla="*/ 170724 w 841223"/>
              <a:gd name="connsiteY6" fmla="*/ 1147286 h 1228725"/>
              <a:gd name="connsiteX7" fmla="*/ 256449 w 841223"/>
              <a:gd name="connsiteY7" fmla="*/ 690086 h 1228725"/>
              <a:gd name="connsiteX8" fmla="*/ 313599 w 841223"/>
              <a:gd name="connsiteY8" fmla="*/ 1004411 h 1228725"/>
              <a:gd name="connsiteX9" fmla="*/ 417898 w 841223"/>
              <a:gd name="connsiteY9" fmla="*/ 1228725 h 1228725"/>
              <a:gd name="connsiteX10" fmla="*/ 803660 w 841223"/>
              <a:gd name="connsiteY10" fmla="*/ 968693 h 1228725"/>
              <a:gd name="connsiteX11" fmla="*/ 790802 w 841223"/>
              <a:gd name="connsiteY11" fmla="*/ 632936 h 1228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1223" h="1228725">
                <a:moveTo>
                  <a:pt x="790802" y="632936"/>
                </a:moveTo>
                <a:cubicBezTo>
                  <a:pt x="816519" y="737235"/>
                  <a:pt x="709363" y="840105"/>
                  <a:pt x="603635" y="797243"/>
                </a:cubicBezTo>
                <a:cubicBezTo>
                  <a:pt x="515053" y="765810"/>
                  <a:pt x="480763" y="662940"/>
                  <a:pt x="542199" y="574358"/>
                </a:cubicBezTo>
                <a:cubicBezTo>
                  <a:pt x="680788" y="390049"/>
                  <a:pt x="579347" y="100013"/>
                  <a:pt x="349318" y="0"/>
                </a:cubicBezTo>
                <a:cubicBezTo>
                  <a:pt x="453617" y="197167"/>
                  <a:pt x="293596" y="378619"/>
                  <a:pt x="202157" y="454343"/>
                </a:cubicBezTo>
                <a:cubicBezTo>
                  <a:pt x="110716" y="530066"/>
                  <a:pt x="49280" y="608648"/>
                  <a:pt x="30707" y="654368"/>
                </a:cubicBezTo>
                <a:cubicBezTo>
                  <a:pt x="-62162" y="880110"/>
                  <a:pt x="76427" y="1095851"/>
                  <a:pt x="170724" y="1147286"/>
                </a:cubicBezTo>
                <a:cubicBezTo>
                  <a:pt x="127862" y="1050131"/>
                  <a:pt x="87857" y="864394"/>
                  <a:pt x="256449" y="690086"/>
                </a:cubicBezTo>
                <a:cubicBezTo>
                  <a:pt x="256449" y="690086"/>
                  <a:pt x="207871" y="875824"/>
                  <a:pt x="313599" y="1004411"/>
                </a:cubicBezTo>
                <a:cubicBezTo>
                  <a:pt x="419327" y="1132999"/>
                  <a:pt x="417898" y="1228725"/>
                  <a:pt x="417898" y="1228725"/>
                </a:cubicBezTo>
                <a:cubicBezTo>
                  <a:pt x="582204" y="1228725"/>
                  <a:pt x="737938" y="1130141"/>
                  <a:pt x="803660" y="968693"/>
                </a:cubicBezTo>
                <a:cubicBezTo>
                  <a:pt x="853667" y="872966"/>
                  <a:pt x="857953" y="721519"/>
                  <a:pt x="790802" y="632936"/>
                </a:cubicBezTo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FD5A1"/>
              </a:gs>
            </a:gsLst>
            <a:lin ang="13500000" scaled="1"/>
          </a:gradFill>
          <a:ln w="1428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DEB01E-D36B-E3F5-B5E2-9889ED24DDA4}"/>
              </a:ext>
            </a:extLst>
          </p:cNvPr>
          <p:cNvSpPr txBox="1"/>
          <p:nvPr/>
        </p:nvSpPr>
        <p:spPr>
          <a:xfrm>
            <a:off x="1445340" y="7040102"/>
            <a:ext cx="3718122" cy="796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0" i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itchFamily="2" charset="0"/>
                <a:cs typeface="Poppins" panose="00000500000000000000" pitchFamily="2" charset="0"/>
              </a:rPr>
              <a:t>Lorem ipsum dolor sit amet, consectetur adipiscing elit</a:t>
            </a:r>
            <a:endParaRPr lang="en-ID" sz="1600">
              <a:solidFill>
                <a:schemeClr val="bg1"/>
              </a:solidFill>
              <a:latin typeface="Poppins" panose="00000500000000000000" pitchFamily="2" charset="0"/>
              <a:ea typeface="Open Sans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1F79D7-DCD5-C118-5353-3E27FF2F5A0B}"/>
              </a:ext>
            </a:extLst>
          </p:cNvPr>
          <p:cNvSpPr txBox="1"/>
          <p:nvPr/>
        </p:nvSpPr>
        <p:spPr>
          <a:xfrm>
            <a:off x="2324435" y="6533804"/>
            <a:ext cx="2019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Section One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615F71-D856-DEC2-CE8E-78180FD71EF4}"/>
              </a:ext>
            </a:extLst>
          </p:cNvPr>
          <p:cNvSpPr txBox="1"/>
          <p:nvPr/>
        </p:nvSpPr>
        <p:spPr>
          <a:xfrm>
            <a:off x="5333199" y="4186542"/>
            <a:ext cx="3718122" cy="796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0" i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itchFamily="2" charset="0"/>
                <a:cs typeface="Poppins" panose="00000500000000000000" pitchFamily="2" charset="0"/>
              </a:rPr>
              <a:t>Lorem ipsum dolor sit amet, consectetur adipiscing elit</a:t>
            </a:r>
            <a:endParaRPr lang="en-ID" sz="1600">
              <a:solidFill>
                <a:schemeClr val="bg1"/>
              </a:solidFill>
              <a:latin typeface="Poppins" panose="00000500000000000000" pitchFamily="2" charset="0"/>
              <a:ea typeface="Open Sans" pitchFamily="2" charset="0"/>
              <a:cs typeface="Poppins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87DFB4-44EA-F024-F970-5CFB31B2D2C6}"/>
              </a:ext>
            </a:extLst>
          </p:cNvPr>
          <p:cNvSpPr txBox="1"/>
          <p:nvPr/>
        </p:nvSpPr>
        <p:spPr>
          <a:xfrm>
            <a:off x="6212294" y="3680244"/>
            <a:ext cx="2019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Section Two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18E9AC-5439-A176-3098-87DB7E96DD4E}"/>
              </a:ext>
            </a:extLst>
          </p:cNvPr>
          <p:cNvSpPr txBox="1"/>
          <p:nvPr/>
        </p:nvSpPr>
        <p:spPr>
          <a:xfrm>
            <a:off x="13073195" y="4186542"/>
            <a:ext cx="3718122" cy="796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0" i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itchFamily="2" charset="0"/>
                <a:cs typeface="Poppins" panose="00000500000000000000" pitchFamily="2" charset="0"/>
              </a:rPr>
              <a:t>Lorem ipsum dolor sit amet, consectetur adipiscing elit</a:t>
            </a:r>
            <a:endParaRPr lang="en-ID" sz="1600">
              <a:solidFill>
                <a:schemeClr val="bg1"/>
              </a:solidFill>
              <a:latin typeface="Poppins" panose="00000500000000000000" pitchFamily="2" charset="0"/>
              <a:ea typeface="Open Sans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19919F-E607-8ACB-3054-F3EE6D9299A3}"/>
              </a:ext>
            </a:extLst>
          </p:cNvPr>
          <p:cNvSpPr txBox="1"/>
          <p:nvPr/>
        </p:nvSpPr>
        <p:spPr>
          <a:xfrm>
            <a:off x="13952290" y="3680244"/>
            <a:ext cx="2019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Section Three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D44826-980A-211D-B707-B7EBA9FEB5F7}"/>
              </a:ext>
            </a:extLst>
          </p:cNvPr>
          <p:cNvSpPr txBox="1"/>
          <p:nvPr/>
        </p:nvSpPr>
        <p:spPr>
          <a:xfrm>
            <a:off x="9200031" y="7033793"/>
            <a:ext cx="3718122" cy="796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600" b="0" i="0">
                <a:solidFill>
                  <a:schemeClr val="bg1"/>
                </a:solidFill>
                <a:effectLst/>
                <a:latin typeface="Poppins" panose="00000500000000000000" pitchFamily="2" charset="0"/>
                <a:ea typeface="Open Sans" pitchFamily="2" charset="0"/>
                <a:cs typeface="Poppins" panose="00000500000000000000" pitchFamily="2" charset="0"/>
              </a:rPr>
              <a:t>Lorem ipsum dolor sit amet, consectetur adipiscing elit</a:t>
            </a:r>
            <a:endParaRPr lang="en-ID" sz="1600">
              <a:solidFill>
                <a:schemeClr val="bg1"/>
              </a:solidFill>
              <a:latin typeface="Poppins" panose="00000500000000000000" pitchFamily="2" charset="0"/>
              <a:ea typeface="Open Sans" pitchFamily="2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417314-5B6D-1185-4B11-4B528020270E}"/>
              </a:ext>
            </a:extLst>
          </p:cNvPr>
          <p:cNvSpPr txBox="1"/>
          <p:nvPr/>
        </p:nvSpPr>
        <p:spPr>
          <a:xfrm>
            <a:off x="10079126" y="6527495"/>
            <a:ext cx="2019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Section Four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11DD9E1-5056-43A8-8481-5F3BF952E98B}"/>
              </a:ext>
            </a:extLst>
          </p:cNvPr>
          <p:cNvSpPr txBox="1"/>
          <p:nvPr/>
        </p:nvSpPr>
        <p:spPr>
          <a:xfrm>
            <a:off x="4119864" y="1468559"/>
            <a:ext cx="1004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Process with half frames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9C85DEF-088B-4AC7-8526-613517D6D9AC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B6AFDA1-64D7-412B-8F0B-005DF977FD7F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9FE67BA-8217-4A76-AB4C-64DF11F521E2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EF0B14D-6FC2-4832-A0D8-77510CD2821E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D9604F9-9B0C-4E78-B0B7-302EF6D7E966}"/>
              </a:ext>
            </a:extLst>
          </p:cNvPr>
          <p:cNvSpPr/>
          <p:nvPr/>
        </p:nvSpPr>
        <p:spPr>
          <a:xfrm>
            <a:off x="0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E1650ED-7A7E-4D5D-8FE7-AEFD40BF931A}"/>
              </a:ext>
            </a:extLst>
          </p:cNvPr>
          <p:cNvSpPr txBox="1"/>
          <p:nvPr/>
        </p:nvSpPr>
        <p:spPr>
          <a:xfrm>
            <a:off x="6661515" y="1091140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7587953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5EE6CB-3949-463C-B6AD-44AFC965D53C}"/>
              </a:ext>
            </a:extLst>
          </p:cNvPr>
          <p:cNvSpPr txBox="1"/>
          <p:nvPr/>
        </p:nvSpPr>
        <p:spPr>
          <a:xfrm>
            <a:off x="2586759" y="3812881"/>
            <a:ext cx="1311448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>
                <a:gradFill>
                  <a:gsLst>
                    <a:gs pos="0">
                      <a:srgbClr val="0FD5A1"/>
                    </a:gs>
                    <a:gs pos="100000">
                      <a:schemeClr val="bg1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Mockup Slides</a:t>
            </a:r>
            <a:endParaRPr lang="en-ID" sz="13800">
              <a:gradFill>
                <a:gsLst>
                  <a:gs pos="0">
                    <a:srgbClr val="0FD5A1"/>
                  </a:gs>
                  <a:gs pos="100000">
                    <a:schemeClr val="bg1"/>
                  </a:gs>
                </a:gsLst>
                <a:lin ang="13500000" scaled="1"/>
              </a:gra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6A6882-5AF7-4591-A56B-D66CC6A75AA8}"/>
              </a:ext>
            </a:extLst>
          </p:cNvPr>
          <p:cNvSpPr txBox="1"/>
          <p:nvPr/>
        </p:nvSpPr>
        <p:spPr>
          <a:xfrm>
            <a:off x="6001386" y="6028872"/>
            <a:ext cx="6285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4" name="Graphic 30" descr="Game controller with solid fill">
            <a:extLst>
              <a:ext uri="{FF2B5EF4-FFF2-40B4-BE49-F238E27FC236}">
                <a16:creationId xmlns:a16="http://schemas.microsoft.com/office/drawing/2014/main" id="{F91456EF-F88E-4E9A-BB38-EDE4868DBB39}"/>
              </a:ext>
            </a:extLst>
          </p:cNvPr>
          <p:cNvSpPr/>
          <p:nvPr/>
        </p:nvSpPr>
        <p:spPr>
          <a:xfrm>
            <a:off x="8554098" y="3028449"/>
            <a:ext cx="1179804" cy="784432"/>
          </a:xfrm>
          <a:custGeom>
            <a:avLst/>
            <a:gdLst>
              <a:gd name="connsiteX0" fmla="*/ 639249 w 802247"/>
              <a:gd name="connsiteY0" fmla="*/ 257175 h 533400"/>
              <a:gd name="connsiteX1" fmla="*/ 610674 w 802247"/>
              <a:gd name="connsiteY1" fmla="*/ 228600 h 533400"/>
              <a:gd name="connsiteX2" fmla="*/ 639249 w 802247"/>
              <a:gd name="connsiteY2" fmla="*/ 200025 h 533400"/>
              <a:gd name="connsiteX3" fmla="*/ 667824 w 802247"/>
              <a:gd name="connsiteY3" fmla="*/ 228600 h 533400"/>
              <a:gd name="connsiteX4" fmla="*/ 639249 w 802247"/>
              <a:gd name="connsiteY4" fmla="*/ 257175 h 533400"/>
              <a:gd name="connsiteX5" fmla="*/ 582099 w 802247"/>
              <a:gd name="connsiteY5" fmla="*/ 314325 h 533400"/>
              <a:gd name="connsiteX6" fmla="*/ 553524 w 802247"/>
              <a:gd name="connsiteY6" fmla="*/ 285750 h 533400"/>
              <a:gd name="connsiteX7" fmla="*/ 582099 w 802247"/>
              <a:gd name="connsiteY7" fmla="*/ 257175 h 533400"/>
              <a:gd name="connsiteX8" fmla="*/ 610674 w 802247"/>
              <a:gd name="connsiteY8" fmla="*/ 285750 h 533400"/>
              <a:gd name="connsiteX9" fmla="*/ 582099 w 802247"/>
              <a:gd name="connsiteY9" fmla="*/ 314325 h 533400"/>
              <a:gd name="connsiteX10" fmla="*/ 524949 w 802247"/>
              <a:gd name="connsiteY10" fmla="*/ 257175 h 533400"/>
              <a:gd name="connsiteX11" fmla="*/ 496374 w 802247"/>
              <a:gd name="connsiteY11" fmla="*/ 228600 h 533400"/>
              <a:gd name="connsiteX12" fmla="*/ 524949 w 802247"/>
              <a:gd name="connsiteY12" fmla="*/ 200025 h 533400"/>
              <a:gd name="connsiteX13" fmla="*/ 553524 w 802247"/>
              <a:gd name="connsiteY13" fmla="*/ 228600 h 533400"/>
              <a:gd name="connsiteX14" fmla="*/ 524949 w 802247"/>
              <a:gd name="connsiteY14" fmla="*/ 257175 h 533400"/>
              <a:gd name="connsiteX15" fmla="*/ 582099 w 802247"/>
              <a:gd name="connsiteY15" fmla="*/ 142875 h 533400"/>
              <a:gd name="connsiteX16" fmla="*/ 610674 w 802247"/>
              <a:gd name="connsiteY16" fmla="*/ 171450 h 533400"/>
              <a:gd name="connsiteX17" fmla="*/ 582099 w 802247"/>
              <a:gd name="connsiteY17" fmla="*/ 200025 h 533400"/>
              <a:gd name="connsiteX18" fmla="*/ 553524 w 802247"/>
              <a:gd name="connsiteY18" fmla="*/ 171450 h 533400"/>
              <a:gd name="connsiteX19" fmla="*/ 582099 w 802247"/>
              <a:gd name="connsiteY19" fmla="*/ 142875 h 533400"/>
              <a:gd name="connsiteX20" fmla="*/ 277299 w 802247"/>
              <a:gd name="connsiteY20" fmla="*/ 247650 h 533400"/>
              <a:gd name="connsiteX21" fmla="*/ 239199 w 802247"/>
              <a:gd name="connsiteY21" fmla="*/ 247650 h 533400"/>
              <a:gd name="connsiteX22" fmla="*/ 239199 w 802247"/>
              <a:gd name="connsiteY22" fmla="*/ 285750 h 533400"/>
              <a:gd name="connsiteX23" fmla="*/ 220149 w 802247"/>
              <a:gd name="connsiteY23" fmla="*/ 304800 h 533400"/>
              <a:gd name="connsiteX24" fmla="*/ 201099 w 802247"/>
              <a:gd name="connsiteY24" fmla="*/ 285750 h 533400"/>
              <a:gd name="connsiteX25" fmla="*/ 201099 w 802247"/>
              <a:gd name="connsiteY25" fmla="*/ 247650 h 533400"/>
              <a:gd name="connsiteX26" fmla="*/ 162999 w 802247"/>
              <a:gd name="connsiteY26" fmla="*/ 247650 h 533400"/>
              <a:gd name="connsiteX27" fmla="*/ 143949 w 802247"/>
              <a:gd name="connsiteY27" fmla="*/ 228600 h 533400"/>
              <a:gd name="connsiteX28" fmla="*/ 162999 w 802247"/>
              <a:gd name="connsiteY28" fmla="*/ 209550 h 533400"/>
              <a:gd name="connsiteX29" fmla="*/ 201099 w 802247"/>
              <a:gd name="connsiteY29" fmla="*/ 209550 h 533400"/>
              <a:gd name="connsiteX30" fmla="*/ 201099 w 802247"/>
              <a:gd name="connsiteY30" fmla="*/ 171450 h 533400"/>
              <a:gd name="connsiteX31" fmla="*/ 220149 w 802247"/>
              <a:gd name="connsiteY31" fmla="*/ 152400 h 533400"/>
              <a:gd name="connsiteX32" fmla="*/ 239199 w 802247"/>
              <a:gd name="connsiteY32" fmla="*/ 171450 h 533400"/>
              <a:gd name="connsiteX33" fmla="*/ 239199 w 802247"/>
              <a:gd name="connsiteY33" fmla="*/ 209550 h 533400"/>
              <a:gd name="connsiteX34" fmla="*/ 277299 w 802247"/>
              <a:gd name="connsiteY34" fmla="*/ 209550 h 533400"/>
              <a:gd name="connsiteX35" fmla="*/ 296349 w 802247"/>
              <a:gd name="connsiteY35" fmla="*/ 228600 h 533400"/>
              <a:gd name="connsiteX36" fmla="*/ 277299 w 802247"/>
              <a:gd name="connsiteY36" fmla="*/ 247650 h 533400"/>
              <a:gd name="connsiteX37" fmla="*/ 620199 w 802247"/>
              <a:gd name="connsiteY37" fmla="*/ 0 h 533400"/>
              <a:gd name="connsiteX38" fmla="*/ 401124 w 802247"/>
              <a:gd name="connsiteY38" fmla="*/ 57150 h 533400"/>
              <a:gd name="connsiteX39" fmla="*/ 182049 w 802247"/>
              <a:gd name="connsiteY39" fmla="*/ 0 h 533400"/>
              <a:gd name="connsiteX40" fmla="*/ 67749 w 802247"/>
              <a:gd name="connsiteY40" fmla="*/ 533400 h 533400"/>
              <a:gd name="connsiteX41" fmla="*/ 401124 w 802247"/>
              <a:gd name="connsiteY41" fmla="*/ 400050 h 533400"/>
              <a:gd name="connsiteX42" fmla="*/ 734499 w 802247"/>
              <a:gd name="connsiteY42" fmla="*/ 533400 h 533400"/>
              <a:gd name="connsiteX43" fmla="*/ 620199 w 802247"/>
              <a:gd name="connsiteY4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02247" h="533400">
                <a:moveTo>
                  <a:pt x="639249" y="257175"/>
                </a:moveTo>
                <a:cubicBezTo>
                  <a:pt x="623056" y="257175"/>
                  <a:pt x="610674" y="244793"/>
                  <a:pt x="610674" y="228600"/>
                </a:cubicBezTo>
                <a:cubicBezTo>
                  <a:pt x="610674" y="212408"/>
                  <a:pt x="623056" y="200025"/>
                  <a:pt x="639249" y="200025"/>
                </a:cubicBezTo>
                <a:cubicBezTo>
                  <a:pt x="655441" y="200025"/>
                  <a:pt x="667824" y="212408"/>
                  <a:pt x="667824" y="228600"/>
                </a:cubicBezTo>
                <a:cubicBezTo>
                  <a:pt x="667824" y="244793"/>
                  <a:pt x="655441" y="257175"/>
                  <a:pt x="639249" y="257175"/>
                </a:cubicBezTo>
                <a:close/>
                <a:moveTo>
                  <a:pt x="582099" y="314325"/>
                </a:moveTo>
                <a:cubicBezTo>
                  <a:pt x="565906" y="314325"/>
                  <a:pt x="553524" y="301943"/>
                  <a:pt x="553524" y="285750"/>
                </a:cubicBezTo>
                <a:cubicBezTo>
                  <a:pt x="553524" y="269558"/>
                  <a:pt x="565906" y="257175"/>
                  <a:pt x="582099" y="257175"/>
                </a:cubicBezTo>
                <a:cubicBezTo>
                  <a:pt x="598291" y="257175"/>
                  <a:pt x="610674" y="269558"/>
                  <a:pt x="610674" y="285750"/>
                </a:cubicBezTo>
                <a:cubicBezTo>
                  <a:pt x="610674" y="301943"/>
                  <a:pt x="598291" y="314325"/>
                  <a:pt x="582099" y="314325"/>
                </a:cubicBezTo>
                <a:close/>
                <a:moveTo>
                  <a:pt x="524949" y="257175"/>
                </a:moveTo>
                <a:cubicBezTo>
                  <a:pt x="508756" y="257175"/>
                  <a:pt x="496374" y="244793"/>
                  <a:pt x="496374" y="228600"/>
                </a:cubicBezTo>
                <a:cubicBezTo>
                  <a:pt x="496374" y="212408"/>
                  <a:pt x="508756" y="200025"/>
                  <a:pt x="524949" y="200025"/>
                </a:cubicBezTo>
                <a:cubicBezTo>
                  <a:pt x="541141" y="200025"/>
                  <a:pt x="553524" y="212408"/>
                  <a:pt x="553524" y="228600"/>
                </a:cubicBezTo>
                <a:cubicBezTo>
                  <a:pt x="553524" y="244793"/>
                  <a:pt x="541141" y="257175"/>
                  <a:pt x="524949" y="257175"/>
                </a:cubicBezTo>
                <a:close/>
                <a:moveTo>
                  <a:pt x="582099" y="142875"/>
                </a:moveTo>
                <a:cubicBezTo>
                  <a:pt x="598291" y="142875"/>
                  <a:pt x="610674" y="155258"/>
                  <a:pt x="610674" y="171450"/>
                </a:cubicBezTo>
                <a:cubicBezTo>
                  <a:pt x="610674" y="187643"/>
                  <a:pt x="598291" y="200025"/>
                  <a:pt x="582099" y="200025"/>
                </a:cubicBezTo>
                <a:cubicBezTo>
                  <a:pt x="565906" y="200025"/>
                  <a:pt x="553524" y="187643"/>
                  <a:pt x="553524" y="171450"/>
                </a:cubicBezTo>
                <a:cubicBezTo>
                  <a:pt x="553524" y="155258"/>
                  <a:pt x="565906" y="142875"/>
                  <a:pt x="582099" y="142875"/>
                </a:cubicBezTo>
                <a:close/>
                <a:moveTo>
                  <a:pt x="277299" y="247650"/>
                </a:moveTo>
                <a:lnTo>
                  <a:pt x="239199" y="247650"/>
                </a:lnTo>
                <a:lnTo>
                  <a:pt x="239199" y="285750"/>
                </a:lnTo>
                <a:cubicBezTo>
                  <a:pt x="239199" y="296228"/>
                  <a:pt x="230626" y="304800"/>
                  <a:pt x="220149" y="304800"/>
                </a:cubicBezTo>
                <a:cubicBezTo>
                  <a:pt x="209671" y="304800"/>
                  <a:pt x="201099" y="296228"/>
                  <a:pt x="201099" y="285750"/>
                </a:cubicBezTo>
                <a:lnTo>
                  <a:pt x="201099" y="247650"/>
                </a:lnTo>
                <a:lnTo>
                  <a:pt x="162999" y="247650"/>
                </a:lnTo>
                <a:cubicBezTo>
                  <a:pt x="152521" y="247650"/>
                  <a:pt x="143949" y="239077"/>
                  <a:pt x="143949" y="228600"/>
                </a:cubicBezTo>
                <a:cubicBezTo>
                  <a:pt x="143949" y="218123"/>
                  <a:pt x="152521" y="209550"/>
                  <a:pt x="162999" y="209550"/>
                </a:cubicBezTo>
                <a:lnTo>
                  <a:pt x="201099" y="209550"/>
                </a:lnTo>
                <a:lnTo>
                  <a:pt x="201099" y="171450"/>
                </a:lnTo>
                <a:cubicBezTo>
                  <a:pt x="201099" y="160973"/>
                  <a:pt x="209671" y="152400"/>
                  <a:pt x="220149" y="152400"/>
                </a:cubicBezTo>
                <a:cubicBezTo>
                  <a:pt x="230626" y="152400"/>
                  <a:pt x="239199" y="160973"/>
                  <a:pt x="239199" y="171450"/>
                </a:cubicBezTo>
                <a:lnTo>
                  <a:pt x="239199" y="209550"/>
                </a:lnTo>
                <a:lnTo>
                  <a:pt x="277299" y="209550"/>
                </a:lnTo>
                <a:cubicBezTo>
                  <a:pt x="287776" y="209550"/>
                  <a:pt x="296349" y="218123"/>
                  <a:pt x="296349" y="228600"/>
                </a:cubicBezTo>
                <a:cubicBezTo>
                  <a:pt x="296349" y="239077"/>
                  <a:pt x="287776" y="247650"/>
                  <a:pt x="277299" y="247650"/>
                </a:cubicBezTo>
                <a:close/>
                <a:moveTo>
                  <a:pt x="620199" y="0"/>
                </a:moveTo>
                <a:cubicBezTo>
                  <a:pt x="507804" y="0"/>
                  <a:pt x="564954" y="57150"/>
                  <a:pt x="401124" y="57150"/>
                </a:cubicBezTo>
                <a:cubicBezTo>
                  <a:pt x="237294" y="57150"/>
                  <a:pt x="294444" y="0"/>
                  <a:pt x="182049" y="0"/>
                </a:cubicBezTo>
                <a:cubicBezTo>
                  <a:pt x="62034" y="0"/>
                  <a:pt x="-90366" y="533400"/>
                  <a:pt x="67749" y="533400"/>
                </a:cubicBezTo>
                <a:cubicBezTo>
                  <a:pt x="213481" y="533400"/>
                  <a:pt x="158236" y="400050"/>
                  <a:pt x="401124" y="400050"/>
                </a:cubicBezTo>
                <a:cubicBezTo>
                  <a:pt x="644011" y="400050"/>
                  <a:pt x="588766" y="533400"/>
                  <a:pt x="734499" y="533400"/>
                </a:cubicBezTo>
                <a:cubicBezTo>
                  <a:pt x="892614" y="533400"/>
                  <a:pt x="740214" y="0"/>
                  <a:pt x="620199" y="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chemeClr val="bg1"/>
              </a:gs>
            </a:gsLst>
            <a:lin ang="135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A88748C-00EA-499A-B9B9-00FEFB603114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8A1A8BA-DD74-4E6C-8C04-7622CA8C6D9D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Graphic 30" descr="Game controller with solid fill">
              <a:extLst>
                <a:ext uri="{FF2B5EF4-FFF2-40B4-BE49-F238E27FC236}">
                  <a16:creationId xmlns:a16="http://schemas.microsoft.com/office/drawing/2014/main" id="{45AD9A1D-381D-4645-98B9-19F0131C863F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519244-28D3-48D2-AE52-389B8AF7DC44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7293694-3C96-4570-AA04-FAAF8DEC0446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51821D9-F15A-4514-8A6B-60256451FB3D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946B16-F017-4B26-B624-144CD6D5A824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C7DCEC-64E7-4AA5-B203-0E15E66DC7C1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</p:spTree>
    <p:extLst>
      <p:ext uri="{BB962C8B-B14F-4D97-AF65-F5344CB8AC3E}">
        <p14:creationId xmlns:p14="http://schemas.microsoft.com/office/powerpoint/2010/main" val="28652594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397312AF-A882-4B6F-87BA-4F5E176B70CB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D23DFA5-DDC8-4B5E-AC18-138B93681E06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Graphic 30" descr="Game controller with solid fill">
              <a:extLst>
                <a:ext uri="{FF2B5EF4-FFF2-40B4-BE49-F238E27FC236}">
                  <a16:creationId xmlns:a16="http://schemas.microsoft.com/office/drawing/2014/main" id="{DB99CA29-4EE5-4D29-87A9-E08E561C0569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287D3D-FACA-4B11-ABC5-777F3D24E83D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CD04766-A701-4B7D-835F-C319402321A1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E4F8C1A-50BC-4185-92E4-5E13D7AE75FB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7BFD44-310E-4F12-81F2-31373F6DAA60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8CF3567-5F63-49DF-8092-798C32AB9C0E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0FDA3EF3-2879-4E0B-AD6E-EBCC1EAFF541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Graphic 30" descr="Game controller with solid fill">
              <a:extLst>
                <a:ext uri="{FF2B5EF4-FFF2-40B4-BE49-F238E27FC236}">
                  <a16:creationId xmlns:a16="http://schemas.microsoft.com/office/drawing/2014/main" id="{AFC74D93-1424-49BF-82DB-600BEF7E4482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DB9EEF1-A181-435E-8F52-00F0B1AD13CF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1F8FCAA-23D1-4511-8114-6217D825F448}"/>
              </a:ext>
            </a:extLst>
          </p:cNvPr>
          <p:cNvSpPr txBox="1"/>
          <p:nvPr/>
        </p:nvSpPr>
        <p:spPr>
          <a:xfrm>
            <a:off x="9009517" y="3508881"/>
            <a:ext cx="78270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Eassy Access VR.Games With Laptop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938227-132C-4A1D-B6D1-D037E0205775}"/>
              </a:ext>
            </a:extLst>
          </p:cNvPr>
          <p:cNvSpPr txBox="1"/>
          <p:nvPr/>
        </p:nvSpPr>
        <p:spPr>
          <a:xfrm>
            <a:off x="9009519" y="5349848"/>
            <a:ext cx="7723838" cy="1715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urna.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241A1F-0726-4FB3-B444-20245A9D9B1A}"/>
              </a:ext>
            </a:extLst>
          </p:cNvPr>
          <p:cNvSpPr txBox="1"/>
          <p:nvPr/>
        </p:nvSpPr>
        <p:spPr>
          <a:xfrm>
            <a:off x="9009517" y="2958347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59939A-1CD7-4AFE-8B6A-2AF077AE12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0" name="Picture 3">
            <a:extLst>
              <a:ext uri="{FF2B5EF4-FFF2-40B4-BE49-F238E27FC236}">
                <a16:creationId xmlns:a16="http://schemas.microsoft.com/office/drawing/2014/main" id="{2F438A65-77AD-41FE-8489-5E1F5563D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8" y="2958347"/>
            <a:ext cx="7587599" cy="4686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9212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485014E-A994-4745-BACE-73623FBBDEE1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83197EDA-1DB1-478B-9609-67F9EBAE3061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Graphic 30" descr="Game controller with solid fill">
              <a:extLst>
                <a:ext uri="{FF2B5EF4-FFF2-40B4-BE49-F238E27FC236}">
                  <a16:creationId xmlns:a16="http://schemas.microsoft.com/office/drawing/2014/main" id="{550DB41C-FF8D-438D-B695-53DB2D4D8FF6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FE162BA-7E67-48FA-9769-231E61B239A9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557690E-013B-4110-9EAE-324B6104E6C8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8A72CCA-1FAC-4C7C-BB1F-5883A0A8EBB8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5216D3-6C27-4981-8343-CC3FA3BE0986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66CE823-5F3D-49EE-8A46-F4A55136B623}"/>
              </a:ext>
            </a:extLst>
          </p:cNvPr>
          <p:cNvSpPr/>
          <p:nvPr/>
        </p:nvSpPr>
        <p:spPr>
          <a:xfrm>
            <a:off x="1700880" y="6346718"/>
            <a:ext cx="6880840" cy="6128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  <a:effectLst>
            <a:outerShdw blurRad="2540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59F78C-B264-47DD-9769-C968FAF03A06}"/>
              </a:ext>
            </a:extLst>
          </p:cNvPr>
          <p:cNvSpPr txBox="1"/>
          <p:nvPr/>
        </p:nvSpPr>
        <p:spPr>
          <a:xfrm>
            <a:off x="1548266" y="2947165"/>
            <a:ext cx="70732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Show VR.Games with desktop mode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5F906A-9924-45D1-AA18-8E81051FB852}"/>
              </a:ext>
            </a:extLst>
          </p:cNvPr>
          <p:cNvSpPr txBox="1"/>
          <p:nvPr/>
        </p:nvSpPr>
        <p:spPr>
          <a:xfrm>
            <a:off x="2115900" y="6439039"/>
            <a:ext cx="6302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SemiBold" panose="00000700000000000000" pitchFamily="2" charset="0"/>
                <a:ea typeface="Open Sans" pitchFamily="2" charset="0"/>
                <a:cs typeface="Poppins SemiBold" panose="00000700000000000000" pitchFamily="2" charset="0"/>
              </a:rPr>
              <a:t>Consectetur adipiscing elit, sed do sing tenang </a:t>
            </a:r>
            <a:endParaRPr lang="en-ID" sz="2000" b="1">
              <a:solidFill>
                <a:schemeClr val="bg1"/>
              </a:solidFill>
              <a:latin typeface="Poppins SemiBold" panose="00000700000000000000" pitchFamily="2" charset="0"/>
              <a:ea typeface="Open Sans" pitchFamily="2" charset="0"/>
              <a:cs typeface="Poppins SemiBold" panose="00000700000000000000" pitchFamily="2" charset="0"/>
            </a:endParaRPr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4729467D-06D0-4C1B-AC2E-A572DA5D0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3732" y="6166882"/>
            <a:ext cx="512169" cy="51216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AAE047CD-471F-409C-893F-29D1C99BDCBF}"/>
              </a:ext>
            </a:extLst>
          </p:cNvPr>
          <p:cNvSpPr txBox="1"/>
          <p:nvPr/>
        </p:nvSpPr>
        <p:spPr>
          <a:xfrm>
            <a:off x="1528951" y="2577833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88DDB9-DFE1-4CF2-9A5F-717226FB6472}"/>
              </a:ext>
            </a:extLst>
          </p:cNvPr>
          <p:cNvSpPr txBox="1"/>
          <p:nvPr/>
        </p:nvSpPr>
        <p:spPr>
          <a:xfrm>
            <a:off x="1583421" y="4941696"/>
            <a:ext cx="6998299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95EE45-93E0-41F5-AD2B-58C709D453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A0880A5-3C8E-4898-944D-49F8BB1E5E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120" y="356955"/>
            <a:ext cx="10947749" cy="87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91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7CDFF74D-3D98-472B-84B0-91D6AA68E724}"/>
              </a:ext>
            </a:extLst>
          </p:cNvPr>
          <p:cNvSpPr txBox="1"/>
          <p:nvPr/>
        </p:nvSpPr>
        <p:spPr>
          <a:xfrm>
            <a:off x="1416201" y="3200247"/>
            <a:ext cx="74991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Easy Access call &amp; message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ABF4B2-E8A7-4032-BB9D-E9D18BC98274}"/>
              </a:ext>
            </a:extLst>
          </p:cNvPr>
          <p:cNvSpPr txBox="1"/>
          <p:nvPr/>
        </p:nvSpPr>
        <p:spPr>
          <a:xfrm>
            <a:off x="1416202" y="5303708"/>
            <a:ext cx="7233005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786E44-F8E1-4C9D-8678-0F8193283977}"/>
              </a:ext>
            </a:extLst>
          </p:cNvPr>
          <p:cNvSpPr txBox="1"/>
          <p:nvPr/>
        </p:nvSpPr>
        <p:spPr>
          <a:xfrm>
            <a:off x="1416201" y="2649713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8593BB1-2300-47B6-848D-D28FBFB155B3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784A902E-232B-48E1-BD53-0E4686E072C5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6" name="Graphic 30" descr="Game controller with solid fill">
              <a:extLst>
                <a:ext uri="{FF2B5EF4-FFF2-40B4-BE49-F238E27FC236}">
                  <a16:creationId xmlns:a16="http://schemas.microsoft.com/office/drawing/2014/main" id="{E828690B-E940-44A2-9456-1ABD0F16FAA7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53755D3-E96A-4FE9-8CBB-34F24871C15E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3973688-51A1-42FF-8D39-A0C7D09EFC13}"/>
              </a:ext>
            </a:extLst>
          </p:cNvPr>
          <p:cNvGrpSpPr/>
          <p:nvPr/>
        </p:nvGrpSpPr>
        <p:grpSpPr>
          <a:xfrm>
            <a:off x="1481415" y="7056346"/>
            <a:ext cx="2305729" cy="620238"/>
            <a:chOff x="7600271" y="6729385"/>
            <a:chExt cx="2305729" cy="620238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3F9528C9-1D5B-4F5E-88A0-DA1D6CD2C2F0}"/>
                </a:ext>
              </a:extLst>
            </p:cNvPr>
            <p:cNvSpPr/>
            <p:nvPr/>
          </p:nvSpPr>
          <p:spPr>
            <a:xfrm>
              <a:off x="7600271" y="6729385"/>
              <a:ext cx="2305729" cy="6202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>
              <a:noFill/>
            </a:ln>
            <a:effectLst>
              <a:outerShdw blurRad="254000" dist="381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405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0955725-4C1E-41D7-A294-BE821CEF0575}"/>
                </a:ext>
              </a:extLst>
            </p:cNvPr>
            <p:cNvSpPr txBox="1"/>
            <p:nvPr/>
          </p:nvSpPr>
          <p:spPr>
            <a:xfrm>
              <a:off x="7852600" y="6864273"/>
              <a:ext cx="1904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ea typeface="Open Sans ExtraBold" pitchFamily="2" charset="0"/>
                  <a:cs typeface="Poppins SemiBold" panose="00000700000000000000" pitchFamily="2" charset="0"/>
                </a:rPr>
                <a:t>Download App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669F02CD-D10E-4EA0-A359-AC2A92D70716}"/>
              </a:ext>
            </a:extLst>
          </p:cNvPr>
          <p:cNvSpPr/>
          <p:nvPr/>
        </p:nvSpPr>
        <p:spPr>
          <a:xfrm>
            <a:off x="0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E6C15F-A472-4209-9632-4167D202DD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FE4A9E-5599-4624-A6CE-D52A48E202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367DF58-6B06-4D11-BA95-4CE8A9B7B3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66"/>
          <a:stretch>
            <a:fillRect/>
          </a:stretch>
        </p:blipFill>
        <p:spPr>
          <a:xfrm>
            <a:off x="13501647" y="2"/>
            <a:ext cx="5559090" cy="6469382"/>
          </a:xfrm>
          <a:custGeom>
            <a:avLst/>
            <a:gdLst>
              <a:gd name="connsiteX0" fmla="*/ 0 w 3706060"/>
              <a:gd name="connsiteY0" fmla="*/ 0 h 4312921"/>
              <a:gd name="connsiteX1" fmla="*/ 3706060 w 3706060"/>
              <a:gd name="connsiteY1" fmla="*/ 0 h 4312921"/>
              <a:gd name="connsiteX2" fmla="*/ 3706060 w 3706060"/>
              <a:gd name="connsiteY2" fmla="*/ 4312921 h 4312921"/>
              <a:gd name="connsiteX3" fmla="*/ 0 w 3706060"/>
              <a:gd name="connsiteY3" fmla="*/ 4312921 h 431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060" h="4312921">
                <a:moveTo>
                  <a:pt x="0" y="0"/>
                </a:moveTo>
                <a:lnTo>
                  <a:pt x="3706060" y="0"/>
                </a:lnTo>
                <a:lnTo>
                  <a:pt x="3706060" y="4312921"/>
                </a:lnTo>
                <a:lnTo>
                  <a:pt x="0" y="4312921"/>
                </a:lnTo>
                <a:close/>
              </a:path>
            </a:pathLst>
          </a:cu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D3593E-E6B2-4AE3-91EE-5B4C6FEF2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48"/>
          <a:stretch>
            <a:fillRect/>
          </a:stretch>
        </p:blipFill>
        <p:spPr>
          <a:xfrm>
            <a:off x="8915400" y="3120887"/>
            <a:ext cx="5559090" cy="7166114"/>
          </a:xfrm>
          <a:custGeom>
            <a:avLst/>
            <a:gdLst>
              <a:gd name="connsiteX0" fmla="*/ 0 w 3706060"/>
              <a:gd name="connsiteY0" fmla="*/ 0 h 4693140"/>
              <a:gd name="connsiteX1" fmla="*/ 3706060 w 3706060"/>
              <a:gd name="connsiteY1" fmla="*/ 0 h 4693140"/>
              <a:gd name="connsiteX2" fmla="*/ 3706060 w 3706060"/>
              <a:gd name="connsiteY2" fmla="*/ 4693140 h 4693140"/>
              <a:gd name="connsiteX3" fmla="*/ 0 w 3706060"/>
              <a:gd name="connsiteY3" fmla="*/ 4693140 h 469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060" h="4693140">
                <a:moveTo>
                  <a:pt x="0" y="0"/>
                </a:moveTo>
                <a:lnTo>
                  <a:pt x="3706060" y="0"/>
                </a:lnTo>
                <a:lnTo>
                  <a:pt x="3706060" y="4693140"/>
                </a:lnTo>
                <a:lnTo>
                  <a:pt x="0" y="46931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39621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E67989-0304-4655-A07C-6C53D5AA5C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DF88817-A6E8-4889-8745-C767349997E2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 sz="270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8CC6ECC-4041-454B-A1D9-152BEC9E98AA}"/>
              </a:ext>
            </a:extLst>
          </p:cNvPr>
          <p:cNvSpPr txBox="1"/>
          <p:nvPr/>
        </p:nvSpPr>
        <p:spPr>
          <a:xfrm>
            <a:off x="3008346" y="3820061"/>
            <a:ext cx="122713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Welcome To VR.Games</a:t>
            </a:r>
            <a:endParaRPr lang="en-ID" sz="80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9DE6E23-3677-4504-8078-FCAD541A9FA7}"/>
              </a:ext>
            </a:extLst>
          </p:cNvPr>
          <p:cNvSpPr txBox="1"/>
          <p:nvPr/>
        </p:nvSpPr>
        <p:spPr>
          <a:xfrm>
            <a:off x="3730171" y="5143500"/>
            <a:ext cx="10827657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597FD18-BD6C-465F-844C-361B3E1C1A99}"/>
              </a:ext>
            </a:extLst>
          </p:cNvPr>
          <p:cNvGrpSpPr/>
          <p:nvPr/>
        </p:nvGrpSpPr>
        <p:grpSpPr>
          <a:xfrm>
            <a:off x="7991134" y="6369087"/>
            <a:ext cx="2305729" cy="620238"/>
            <a:chOff x="7600271" y="6729385"/>
            <a:chExt cx="2305729" cy="620238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89AA8999-DF0A-40BE-A804-750A768B8D37}"/>
                </a:ext>
              </a:extLst>
            </p:cNvPr>
            <p:cNvSpPr/>
            <p:nvPr/>
          </p:nvSpPr>
          <p:spPr>
            <a:xfrm>
              <a:off x="7600271" y="6729385"/>
              <a:ext cx="2305729" cy="6202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>
              <a:noFill/>
            </a:ln>
            <a:effectLst>
              <a:outerShdw blurRad="254000" dist="381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405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1B80787-D725-407B-A026-8BC6FFED9106}"/>
                </a:ext>
              </a:extLst>
            </p:cNvPr>
            <p:cNvSpPr txBox="1"/>
            <p:nvPr/>
          </p:nvSpPr>
          <p:spPr>
            <a:xfrm>
              <a:off x="7896142" y="6864273"/>
              <a:ext cx="1433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ea typeface="Open Sans ExtraBold" pitchFamily="2" charset="0"/>
                  <a:cs typeface="Poppins SemiBold" panose="00000700000000000000" pitchFamily="2" charset="0"/>
                </a:rPr>
                <a:t>Read More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CAE4AFA-0CE0-40AD-A290-0BBF90792DA8}"/>
                </a:ext>
              </a:extLst>
            </p:cNvPr>
            <p:cNvGrpSpPr/>
            <p:nvPr/>
          </p:nvGrpSpPr>
          <p:grpSpPr>
            <a:xfrm>
              <a:off x="9329033" y="6780405"/>
              <a:ext cx="499178" cy="499178"/>
              <a:chOff x="10351021" y="1475796"/>
              <a:chExt cx="510772" cy="51077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618B012-3E7A-4D38-8F45-1AF0A40CF746}"/>
                  </a:ext>
                </a:extLst>
              </p:cNvPr>
              <p:cNvSpPr/>
              <p:nvPr/>
            </p:nvSpPr>
            <p:spPr>
              <a:xfrm>
                <a:off x="10351021" y="1475796"/>
                <a:ext cx="510772" cy="510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94FCE1A1-B74A-49F8-AF05-BC4CC8A1A8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43866" y="1731046"/>
                <a:ext cx="344486" cy="0"/>
              </a:xfrm>
              <a:prstGeom prst="straightConnector1">
                <a:avLst/>
              </a:prstGeom>
              <a:ln w="1905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5400000" scaled="1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6D4E878F-922E-4B1A-930B-282929760537}"/>
              </a:ext>
            </a:extLst>
          </p:cNvPr>
          <p:cNvSpPr txBox="1"/>
          <p:nvPr/>
        </p:nvSpPr>
        <p:spPr>
          <a:xfrm>
            <a:off x="6661514" y="3380689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9E0EA01-51F4-442A-A147-EE17133DF95B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E9988863-6FC3-4F86-BD72-36E82E3E42FE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3" name="Graphic 30" descr="Game controller with solid fill">
              <a:extLst>
                <a:ext uri="{FF2B5EF4-FFF2-40B4-BE49-F238E27FC236}">
                  <a16:creationId xmlns:a16="http://schemas.microsoft.com/office/drawing/2014/main" id="{FEF2523C-E7F4-4C05-90B6-5BD0424CBC85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F07A7B9-2EF6-4BEA-AB63-ADCB5250AAB2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BE85A6E-58F1-419A-A626-A41658A61735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51746AE6-2952-464B-B059-1DB9474DA73A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DAC6D6B-3C66-43B4-9D1F-0180D3841D4B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9BF57D0-8C28-4F29-B2E4-B355C0C591A7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sp>
        <p:nvSpPr>
          <p:cNvPr id="69" name="Graphic 30" descr="Game controller with solid fill">
            <a:extLst>
              <a:ext uri="{FF2B5EF4-FFF2-40B4-BE49-F238E27FC236}">
                <a16:creationId xmlns:a16="http://schemas.microsoft.com/office/drawing/2014/main" id="{59628916-7740-4C5E-886F-35E51F15FE2D}"/>
              </a:ext>
            </a:extLst>
          </p:cNvPr>
          <p:cNvSpPr/>
          <p:nvPr/>
        </p:nvSpPr>
        <p:spPr>
          <a:xfrm>
            <a:off x="8630830" y="2318274"/>
            <a:ext cx="1179804" cy="784432"/>
          </a:xfrm>
          <a:custGeom>
            <a:avLst/>
            <a:gdLst>
              <a:gd name="connsiteX0" fmla="*/ 639249 w 802247"/>
              <a:gd name="connsiteY0" fmla="*/ 257175 h 533400"/>
              <a:gd name="connsiteX1" fmla="*/ 610674 w 802247"/>
              <a:gd name="connsiteY1" fmla="*/ 228600 h 533400"/>
              <a:gd name="connsiteX2" fmla="*/ 639249 w 802247"/>
              <a:gd name="connsiteY2" fmla="*/ 200025 h 533400"/>
              <a:gd name="connsiteX3" fmla="*/ 667824 w 802247"/>
              <a:gd name="connsiteY3" fmla="*/ 228600 h 533400"/>
              <a:gd name="connsiteX4" fmla="*/ 639249 w 802247"/>
              <a:gd name="connsiteY4" fmla="*/ 257175 h 533400"/>
              <a:gd name="connsiteX5" fmla="*/ 582099 w 802247"/>
              <a:gd name="connsiteY5" fmla="*/ 314325 h 533400"/>
              <a:gd name="connsiteX6" fmla="*/ 553524 w 802247"/>
              <a:gd name="connsiteY6" fmla="*/ 285750 h 533400"/>
              <a:gd name="connsiteX7" fmla="*/ 582099 w 802247"/>
              <a:gd name="connsiteY7" fmla="*/ 257175 h 533400"/>
              <a:gd name="connsiteX8" fmla="*/ 610674 w 802247"/>
              <a:gd name="connsiteY8" fmla="*/ 285750 h 533400"/>
              <a:gd name="connsiteX9" fmla="*/ 582099 w 802247"/>
              <a:gd name="connsiteY9" fmla="*/ 314325 h 533400"/>
              <a:gd name="connsiteX10" fmla="*/ 524949 w 802247"/>
              <a:gd name="connsiteY10" fmla="*/ 257175 h 533400"/>
              <a:gd name="connsiteX11" fmla="*/ 496374 w 802247"/>
              <a:gd name="connsiteY11" fmla="*/ 228600 h 533400"/>
              <a:gd name="connsiteX12" fmla="*/ 524949 w 802247"/>
              <a:gd name="connsiteY12" fmla="*/ 200025 h 533400"/>
              <a:gd name="connsiteX13" fmla="*/ 553524 w 802247"/>
              <a:gd name="connsiteY13" fmla="*/ 228600 h 533400"/>
              <a:gd name="connsiteX14" fmla="*/ 524949 w 802247"/>
              <a:gd name="connsiteY14" fmla="*/ 257175 h 533400"/>
              <a:gd name="connsiteX15" fmla="*/ 582099 w 802247"/>
              <a:gd name="connsiteY15" fmla="*/ 142875 h 533400"/>
              <a:gd name="connsiteX16" fmla="*/ 610674 w 802247"/>
              <a:gd name="connsiteY16" fmla="*/ 171450 h 533400"/>
              <a:gd name="connsiteX17" fmla="*/ 582099 w 802247"/>
              <a:gd name="connsiteY17" fmla="*/ 200025 h 533400"/>
              <a:gd name="connsiteX18" fmla="*/ 553524 w 802247"/>
              <a:gd name="connsiteY18" fmla="*/ 171450 h 533400"/>
              <a:gd name="connsiteX19" fmla="*/ 582099 w 802247"/>
              <a:gd name="connsiteY19" fmla="*/ 142875 h 533400"/>
              <a:gd name="connsiteX20" fmla="*/ 277299 w 802247"/>
              <a:gd name="connsiteY20" fmla="*/ 247650 h 533400"/>
              <a:gd name="connsiteX21" fmla="*/ 239199 w 802247"/>
              <a:gd name="connsiteY21" fmla="*/ 247650 h 533400"/>
              <a:gd name="connsiteX22" fmla="*/ 239199 w 802247"/>
              <a:gd name="connsiteY22" fmla="*/ 285750 h 533400"/>
              <a:gd name="connsiteX23" fmla="*/ 220149 w 802247"/>
              <a:gd name="connsiteY23" fmla="*/ 304800 h 533400"/>
              <a:gd name="connsiteX24" fmla="*/ 201099 w 802247"/>
              <a:gd name="connsiteY24" fmla="*/ 285750 h 533400"/>
              <a:gd name="connsiteX25" fmla="*/ 201099 w 802247"/>
              <a:gd name="connsiteY25" fmla="*/ 247650 h 533400"/>
              <a:gd name="connsiteX26" fmla="*/ 162999 w 802247"/>
              <a:gd name="connsiteY26" fmla="*/ 247650 h 533400"/>
              <a:gd name="connsiteX27" fmla="*/ 143949 w 802247"/>
              <a:gd name="connsiteY27" fmla="*/ 228600 h 533400"/>
              <a:gd name="connsiteX28" fmla="*/ 162999 w 802247"/>
              <a:gd name="connsiteY28" fmla="*/ 209550 h 533400"/>
              <a:gd name="connsiteX29" fmla="*/ 201099 w 802247"/>
              <a:gd name="connsiteY29" fmla="*/ 209550 h 533400"/>
              <a:gd name="connsiteX30" fmla="*/ 201099 w 802247"/>
              <a:gd name="connsiteY30" fmla="*/ 171450 h 533400"/>
              <a:gd name="connsiteX31" fmla="*/ 220149 w 802247"/>
              <a:gd name="connsiteY31" fmla="*/ 152400 h 533400"/>
              <a:gd name="connsiteX32" fmla="*/ 239199 w 802247"/>
              <a:gd name="connsiteY32" fmla="*/ 171450 h 533400"/>
              <a:gd name="connsiteX33" fmla="*/ 239199 w 802247"/>
              <a:gd name="connsiteY33" fmla="*/ 209550 h 533400"/>
              <a:gd name="connsiteX34" fmla="*/ 277299 w 802247"/>
              <a:gd name="connsiteY34" fmla="*/ 209550 h 533400"/>
              <a:gd name="connsiteX35" fmla="*/ 296349 w 802247"/>
              <a:gd name="connsiteY35" fmla="*/ 228600 h 533400"/>
              <a:gd name="connsiteX36" fmla="*/ 277299 w 802247"/>
              <a:gd name="connsiteY36" fmla="*/ 247650 h 533400"/>
              <a:gd name="connsiteX37" fmla="*/ 620199 w 802247"/>
              <a:gd name="connsiteY37" fmla="*/ 0 h 533400"/>
              <a:gd name="connsiteX38" fmla="*/ 401124 w 802247"/>
              <a:gd name="connsiteY38" fmla="*/ 57150 h 533400"/>
              <a:gd name="connsiteX39" fmla="*/ 182049 w 802247"/>
              <a:gd name="connsiteY39" fmla="*/ 0 h 533400"/>
              <a:gd name="connsiteX40" fmla="*/ 67749 w 802247"/>
              <a:gd name="connsiteY40" fmla="*/ 533400 h 533400"/>
              <a:gd name="connsiteX41" fmla="*/ 401124 w 802247"/>
              <a:gd name="connsiteY41" fmla="*/ 400050 h 533400"/>
              <a:gd name="connsiteX42" fmla="*/ 734499 w 802247"/>
              <a:gd name="connsiteY42" fmla="*/ 533400 h 533400"/>
              <a:gd name="connsiteX43" fmla="*/ 620199 w 802247"/>
              <a:gd name="connsiteY4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02247" h="533400">
                <a:moveTo>
                  <a:pt x="639249" y="257175"/>
                </a:moveTo>
                <a:cubicBezTo>
                  <a:pt x="623056" y="257175"/>
                  <a:pt x="610674" y="244793"/>
                  <a:pt x="610674" y="228600"/>
                </a:cubicBezTo>
                <a:cubicBezTo>
                  <a:pt x="610674" y="212408"/>
                  <a:pt x="623056" y="200025"/>
                  <a:pt x="639249" y="200025"/>
                </a:cubicBezTo>
                <a:cubicBezTo>
                  <a:pt x="655441" y="200025"/>
                  <a:pt x="667824" y="212408"/>
                  <a:pt x="667824" y="228600"/>
                </a:cubicBezTo>
                <a:cubicBezTo>
                  <a:pt x="667824" y="244793"/>
                  <a:pt x="655441" y="257175"/>
                  <a:pt x="639249" y="257175"/>
                </a:cubicBezTo>
                <a:close/>
                <a:moveTo>
                  <a:pt x="582099" y="314325"/>
                </a:moveTo>
                <a:cubicBezTo>
                  <a:pt x="565906" y="314325"/>
                  <a:pt x="553524" y="301943"/>
                  <a:pt x="553524" y="285750"/>
                </a:cubicBezTo>
                <a:cubicBezTo>
                  <a:pt x="553524" y="269558"/>
                  <a:pt x="565906" y="257175"/>
                  <a:pt x="582099" y="257175"/>
                </a:cubicBezTo>
                <a:cubicBezTo>
                  <a:pt x="598291" y="257175"/>
                  <a:pt x="610674" y="269558"/>
                  <a:pt x="610674" y="285750"/>
                </a:cubicBezTo>
                <a:cubicBezTo>
                  <a:pt x="610674" y="301943"/>
                  <a:pt x="598291" y="314325"/>
                  <a:pt x="582099" y="314325"/>
                </a:cubicBezTo>
                <a:close/>
                <a:moveTo>
                  <a:pt x="524949" y="257175"/>
                </a:moveTo>
                <a:cubicBezTo>
                  <a:pt x="508756" y="257175"/>
                  <a:pt x="496374" y="244793"/>
                  <a:pt x="496374" y="228600"/>
                </a:cubicBezTo>
                <a:cubicBezTo>
                  <a:pt x="496374" y="212408"/>
                  <a:pt x="508756" y="200025"/>
                  <a:pt x="524949" y="200025"/>
                </a:cubicBezTo>
                <a:cubicBezTo>
                  <a:pt x="541141" y="200025"/>
                  <a:pt x="553524" y="212408"/>
                  <a:pt x="553524" y="228600"/>
                </a:cubicBezTo>
                <a:cubicBezTo>
                  <a:pt x="553524" y="244793"/>
                  <a:pt x="541141" y="257175"/>
                  <a:pt x="524949" y="257175"/>
                </a:cubicBezTo>
                <a:close/>
                <a:moveTo>
                  <a:pt x="582099" y="142875"/>
                </a:moveTo>
                <a:cubicBezTo>
                  <a:pt x="598291" y="142875"/>
                  <a:pt x="610674" y="155258"/>
                  <a:pt x="610674" y="171450"/>
                </a:cubicBezTo>
                <a:cubicBezTo>
                  <a:pt x="610674" y="187643"/>
                  <a:pt x="598291" y="200025"/>
                  <a:pt x="582099" y="200025"/>
                </a:cubicBezTo>
                <a:cubicBezTo>
                  <a:pt x="565906" y="200025"/>
                  <a:pt x="553524" y="187643"/>
                  <a:pt x="553524" y="171450"/>
                </a:cubicBezTo>
                <a:cubicBezTo>
                  <a:pt x="553524" y="155258"/>
                  <a:pt x="565906" y="142875"/>
                  <a:pt x="582099" y="142875"/>
                </a:cubicBezTo>
                <a:close/>
                <a:moveTo>
                  <a:pt x="277299" y="247650"/>
                </a:moveTo>
                <a:lnTo>
                  <a:pt x="239199" y="247650"/>
                </a:lnTo>
                <a:lnTo>
                  <a:pt x="239199" y="285750"/>
                </a:lnTo>
                <a:cubicBezTo>
                  <a:pt x="239199" y="296228"/>
                  <a:pt x="230626" y="304800"/>
                  <a:pt x="220149" y="304800"/>
                </a:cubicBezTo>
                <a:cubicBezTo>
                  <a:pt x="209671" y="304800"/>
                  <a:pt x="201099" y="296228"/>
                  <a:pt x="201099" y="285750"/>
                </a:cubicBezTo>
                <a:lnTo>
                  <a:pt x="201099" y="247650"/>
                </a:lnTo>
                <a:lnTo>
                  <a:pt x="162999" y="247650"/>
                </a:lnTo>
                <a:cubicBezTo>
                  <a:pt x="152521" y="247650"/>
                  <a:pt x="143949" y="239077"/>
                  <a:pt x="143949" y="228600"/>
                </a:cubicBezTo>
                <a:cubicBezTo>
                  <a:pt x="143949" y="218123"/>
                  <a:pt x="152521" y="209550"/>
                  <a:pt x="162999" y="209550"/>
                </a:cubicBezTo>
                <a:lnTo>
                  <a:pt x="201099" y="209550"/>
                </a:lnTo>
                <a:lnTo>
                  <a:pt x="201099" y="171450"/>
                </a:lnTo>
                <a:cubicBezTo>
                  <a:pt x="201099" y="160973"/>
                  <a:pt x="209671" y="152400"/>
                  <a:pt x="220149" y="152400"/>
                </a:cubicBezTo>
                <a:cubicBezTo>
                  <a:pt x="230626" y="152400"/>
                  <a:pt x="239199" y="160973"/>
                  <a:pt x="239199" y="171450"/>
                </a:cubicBezTo>
                <a:lnTo>
                  <a:pt x="239199" y="209550"/>
                </a:lnTo>
                <a:lnTo>
                  <a:pt x="277299" y="209550"/>
                </a:lnTo>
                <a:cubicBezTo>
                  <a:pt x="287776" y="209550"/>
                  <a:pt x="296349" y="218123"/>
                  <a:pt x="296349" y="228600"/>
                </a:cubicBezTo>
                <a:cubicBezTo>
                  <a:pt x="296349" y="239077"/>
                  <a:pt x="287776" y="247650"/>
                  <a:pt x="277299" y="247650"/>
                </a:cubicBezTo>
                <a:close/>
                <a:moveTo>
                  <a:pt x="620199" y="0"/>
                </a:moveTo>
                <a:cubicBezTo>
                  <a:pt x="507804" y="0"/>
                  <a:pt x="564954" y="57150"/>
                  <a:pt x="401124" y="57150"/>
                </a:cubicBezTo>
                <a:cubicBezTo>
                  <a:pt x="237294" y="57150"/>
                  <a:pt x="294444" y="0"/>
                  <a:pt x="182049" y="0"/>
                </a:cubicBezTo>
                <a:cubicBezTo>
                  <a:pt x="62034" y="0"/>
                  <a:pt x="-90366" y="533400"/>
                  <a:pt x="67749" y="533400"/>
                </a:cubicBezTo>
                <a:cubicBezTo>
                  <a:pt x="213481" y="533400"/>
                  <a:pt x="158236" y="400050"/>
                  <a:pt x="401124" y="400050"/>
                </a:cubicBezTo>
                <a:cubicBezTo>
                  <a:pt x="644011" y="400050"/>
                  <a:pt x="588766" y="533400"/>
                  <a:pt x="734499" y="533400"/>
                </a:cubicBezTo>
                <a:cubicBezTo>
                  <a:pt x="892614" y="533400"/>
                  <a:pt x="740214" y="0"/>
                  <a:pt x="620199" y="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6544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613E12F-66C6-4F8A-8DE4-87792145AB43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F94DD14-8A0F-48E2-9EA7-A14BE351628B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2FF152B-BD91-4FD1-950F-0141E8A36B00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046D87F-8D63-4BA5-ADE2-BF6B6CA2814B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11C2994-169D-4AAC-83F8-D1403D1D1F2D}"/>
              </a:ext>
            </a:extLst>
          </p:cNvPr>
          <p:cNvSpPr/>
          <p:nvPr/>
        </p:nvSpPr>
        <p:spPr>
          <a:xfrm>
            <a:off x="0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2976AC1-09F3-4113-9598-490E6D8A98C8}"/>
              </a:ext>
            </a:extLst>
          </p:cNvPr>
          <p:cNvSpPr txBox="1"/>
          <p:nvPr/>
        </p:nvSpPr>
        <p:spPr>
          <a:xfrm>
            <a:off x="4119864" y="1495116"/>
            <a:ext cx="100482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Our Mockup Slides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30B6330-E73F-46B0-AAD9-B97C86E94BCA}"/>
              </a:ext>
            </a:extLst>
          </p:cNvPr>
          <p:cNvSpPr txBox="1"/>
          <p:nvPr/>
        </p:nvSpPr>
        <p:spPr>
          <a:xfrm>
            <a:off x="6661515" y="999668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3F24386-37A4-4DD1-AC1A-45BF8B6E4C1C}"/>
              </a:ext>
            </a:extLst>
          </p:cNvPr>
          <p:cNvSpPr txBox="1"/>
          <p:nvPr/>
        </p:nvSpPr>
        <p:spPr>
          <a:xfrm>
            <a:off x="2507093" y="2760062"/>
            <a:ext cx="13273810" cy="468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elit. Maecenas porttitor congue massa. Fusce posuere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0942F96-61EA-4E81-8E28-1BF4A58B5B69}"/>
              </a:ext>
            </a:extLst>
          </p:cNvPr>
          <p:cNvSpPr txBox="1"/>
          <p:nvPr/>
        </p:nvSpPr>
        <p:spPr>
          <a:xfrm>
            <a:off x="927301" y="6477052"/>
            <a:ext cx="3678948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0187553-F1C3-4867-B47D-9E883389DEF2}"/>
              </a:ext>
            </a:extLst>
          </p:cNvPr>
          <p:cNvGrpSpPr/>
          <p:nvPr/>
        </p:nvGrpSpPr>
        <p:grpSpPr>
          <a:xfrm>
            <a:off x="15186041" y="5016186"/>
            <a:ext cx="670369" cy="656462"/>
            <a:chOff x="7939768" y="4771221"/>
            <a:chExt cx="670369" cy="656462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48A7C2-4ABB-4D49-8288-453B9F46D844}"/>
                </a:ext>
              </a:extLst>
            </p:cNvPr>
            <p:cNvSpPr/>
            <p:nvPr/>
          </p:nvSpPr>
          <p:spPr>
            <a:xfrm>
              <a:off x="8247075" y="4771221"/>
              <a:ext cx="363062" cy="325469"/>
            </a:xfrm>
            <a:custGeom>
              <a:avLst/>
              <a:gdLst>
                <a:gd name="connsiteX0" fmla="*/ 37021 w 363062"/>
                <a:gd name="connsiteY0" fmla="*/ 229838 h 325469"/>
                <a:gd name="connsiteX1" fmla="*/ 37021 w 363062"/>
                <a:gd name="connsiteY1" fmla="*/ 229838 h 325469"/>
                <a:gd name="connsiteX2" fmla="*/ 90647 w 363062"/>
                <a:gd name="connsiteY2" fmla="*/ 252031 h 325469"/>
                <a:gd name="connsiteX3" fmla="*/ 157839 w 363062"/>
                <a:gd name="connsiteY3" fmla="*/ 191777 h 325469"/>
                <a:gd name="connsiteX4" fmla="*/ 213329 w 363062"/>
                <a:gd name="connsiteY4" fmla="*/ 231076 h 325469"/>
                <a:gd name="connsiteX5" fmla="*/ 202185 w 363062"/>
                <a:gd name="connsiteY5" fmla="*/ 298228 h 325469"/>
                <a:gd name="connsiteX6" fmla="*/ 266764 w 363062"/>
                <a:gd name="connsiteY6" fmla="*/ 324993 h 325469"/>
                <a:gd name="connsiteX7" fmla="*/ 267907 w 363062"/>
                <a:gd name="connsiteY7" fmla="*/ 325469 h 325469"/>
                <a:gd name="connsiteX8" fmla="*/ 363062 w 363062"/>
                <a:gd name="connsiteY8" fmla="*/ 95250 h 325469"/>
                <a:gd name="connsiteX9" fmla="*/ 132176 w 363062"/>
                <a:gd name="connsiteY9" fmla="*/ 0 h 325469"/>
                <a:gd name="connsiteX10" fmla="*/ 96267 w 363062"/>
                <a:gd name="connsiteY10" fmla="*/ 88297 h 325469"/>
                <a:gd name="connsiteX11" fmla="*/ 96267 w 363062"/>
                <a:gd name="connsiteY11" fmla="*/ 88297 h 325469"/>
                <a:gd name="connsiteX12" fmla="*/ 93505 w 363062"/>
                <a:gd name="connsiteY12" fmla="*/ 94869 h 325469"/>
                <a:gd name="connsiteX13" fmla="*/ 92743 w 363062"/>
                <a:gd name="connsiteY13" fmla="*/ 91821 h 325469"/>
                <a:gd name="connsiteX14" fmla="*/ 28163 w 363062"/>
                <a:gd name="connsiteY14" fmla="*/ 65056 h 325469"/>
                <a:gd name="connsiteX15" fmla="*/ 2731 w 363062"/>
                <a:gd name="connsiteY15" fmla="*/ 89154 h 325469"/>
                <a:gd name="connsiteX16" fmla="*/ 33203 w 363062"/>
                <a:gd name="connsiteY16" fmla="*/ 151926 h 325469"/>
                <a:gd name="connsiteX17" fmla="*/ 68263 w 363062"/>
                <a:gd name="connsiteY17" fmla="*/ 150876 h 325469"/>
                <a:gd name="connsiteX18" fmla="*/ 71311 w 363062"/>
                <a:gd name="connsiteY18" fmla="*/ 149638 h 325469"/>
                <a:gd name="connsiteX19" fmla="*/ 69502 w 363062"/>
                <a:gd name="connsiteY19" fmla="*/ 154019 h 325469"/>
                <a:gd name="connsiteX20" fmla="*/ 69502 w 363062"/>
                <a:gd name="connsiteY20" fmla="*/ 154019 h 32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3062" h="325469">
                  <a:moveTo>
                    <a:pt x="37021" y="229838"/>
                  </a:moveTo>
                  <a:lnTo>
                    <a:pt x="37021" y="229838"/>
                  </a:lnTo>
                  <a:lnTo>
                    <a:pt x="90647" y="252031"/>
                  </a:lnTo>
                  <a:cubicBezTo>
                    <a:pt x="92563" y="216839"/>
                    <a:pt x="122645" y="189862"/>
                    <a:pt x="157839" y="191777"/>
                  </a:cubicBezTo>
                  <a:cubicBezTo>
                    <a:pt x="182356" y="193112"/>
                    <a:pt x="203933" y="208393"/>
                    <a:pt x="213329" y="231076"/>
                  </a:cubicBezTo>
                  <a:cubicBezTo>
                    <a:pt x="222421" y="253788"/>
                    <a:pt x="218125" y="279670"/>
                    <a:pt x="202185" y="298228"/>
                  </a:cubicBezTo>
                  <a:lnTo>
                    <a:pt x="266764" y="324993"/>
                  </a:lnTo>
                  <a:lnTo>
                    <a:pt x="267907" y="325469"/>
                  </a:lnTo>
                  <a:lnTo>
                    <a:pt x="363062" y="95250"/>
                  </a:lnTo>
                  <a:lnTo>
                    <a:pt x="132176" y="0"/>
                  </a:lnTo>
                  <a:lnTo>
                    <a:pt x="96267" y="88297"/>
                  </a:lnTo>
                  <a:lnTo>
                    <a:pt x="96267" y="88297"/>
                  </a:lnTo>
                  <a:lnTo>
                    <a:pt x="93505" y="94869"/>
                  </a:lnTo>
                  <a:lnTo>
                    <a:pt x="92743" y="91821"/>
                  </a:lnTo>
                  <a:cubicBezTo>
                    <a:pt x="82259" y="66639"/>
                    <a:pt x="53387" y="54673"/>
                    <a:pt x="28163" y="65056"/>
                  </a:cubicBezTo>
                  <a:cubicBezTo>
                    <a:pt x="17105" y="69831"/>
                    <a:pt x="8094" y="78368"/>
                    <a:pt x="2731" y="89154"/>
                  </a:cubicBezTo>
                  <a:cubicBezTo>
                    <a:pt x="-6188" y="114902"/>
                    <a:pt x="7454" y="143006"/>
                    <a:pt x="33203" y="151926"/>
                  </a:cubicBezTo>
                  <a:cubicBezTo>
                    <a:pt x="44623" y="155882"/>
                    <a:pt x="57099" y="155509"/>
                    <a:pt x="68263" y="150876"/>
                  </a:cubicBezTo>
                  <a:lnTo>
                    <a:pt x="71311" y="149638"/>
                  </a:lnTo>
                  <a:lnTo>
                    <a:pt x="69502" y="154019"/>
                  </a:lnTo>
                  <a:lnTo>
                    <a:pt x="69502" y="15401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D87BA8A-3695-49FB-8E28-B41A7DC5AC49}"/>
                </a:ext>
              </a:extLst>
            </p:cNvPr>
            <p:cNvSpPr/>
            <p:nvPr/>
          </p:nvSpPr>
          <p:spPr>
            <a:xfrm>
              <a:off x="7939768" y="5180033"/>
              <a:ext cx="352907" cy="247650"/>
            </a:xfrm>
            <a:custGeom>
              <a:avLst/>
              <a:gdLst>
                <a:gd name="connsiteX0" fmla="*/ 320231 w 352907"/>
                <a:gd name="connsiteY0" fmla="*/ 158877 h 247650"/>
                <a:gd name="connsiteX1" fmla="*/ 350484 w 352907"/>
                <a:gd name="connsiteY1" fmla="*/ 98702 h 247650"/>
                <a:gd name="connsiteX2" fmla="*/ 290309 w 352907"/>
                <a:gd name="connsiteY2" fmla="*/ 68449 h 247650"/>
                <a:gd name="connsiteX3" fmla="*/ 266700 w 352907"/>
                <a:gd name="connsiteY3" fmla="*/ 85725 h 247650"/>
                <a:gd name="connsiteX4" fmla="*/ 266700 w 352907"/>
                <a:gd name="connsiteY4" fmla="*/ 0 h 247650"/>
                <a:gd name="connsiteX5" fmla="*/ 208883 w 352907"/>
                <a:gd name="connsiteY5" fmla="*/ 0 h 247650"/>
                <a:gd name="connsiteX6" fmla="*/ 209550 w 352907"/>
                <a:gd name="connsiteY6" fmla="*/ 9525 h 247650"/>
                <a:gd name="connsiteX7" fmla="*/ 133350 w 352907"/>
                <a:gd name="connsiteY7" fmla="*/ 85725 h 247650"/>
                <a:gd name="connsiteX8" fmla="*/ 57150 w 352907"/>
                <a:gd name="connsiteY8" fmla="*/ 9525 h 247650"/>
                <a:gd name="connsiteX9" fmla="*/ 57817 w 352907"/>
                <a:gd name="connsiteY9" fmla="*/ 0 h 247650"/>
                <a:gd name="connsiteX10" fmla="*/ 0 w 352907"/>
                <a:gd name="connsiteY10" fmla="*/ 0 h 247650"/>
                <a:gd name="connsiteX11" fmla="*/ 0 w 352907"/>
                <a:gd name="connsiteY11" fmla="*/ 247650 h 247650"/>
                <a:gd name="connsiteX12" fmla="*/ 266700 w 352907"/>
                <a:gd name="connsiteY12" fmla="*/ 247650 h 247650"/>
                <a:gd name="connsiteX13" fmla="*/ 266700 w 352907"/>
                <a:gd name="connsiteY13" fmla="*/ 142875 h 247650"/>
                <a:gd name="connsiteX14" fmla="*/ 270129 w 352907"/>
                <a:gd name="connsiteY14" fmla="*/ 147066 h 247650"/>
                <a:gd name="connsiteX15" fmla="*/ 271939 w 352907"/>
                <a:gd name="connsiteY15" fmla="*/ 149828 h 247650"/>
                <a:gd name="connsiteX16" fmla="*/ 314325 w 352907"/>
                <a:gd name="connsiteY16" fmla="*/ 160782 h 247650"/>
                <a:gd name="connsiteX17" fmla="*/ 318992 w 352907"/>
                <a:gd name="connsiteY17" fmla="*/ 15935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907" h="247650">
                  <a:moveTo>
                    <a:pt x="320231" y="158877"/>
                  </a:moveTo>
                  <a:cubicBezTo>
                    <a:pt x="345201" y="150614"/>
                    <a:pt x="358747" y="123673"/>
                    <a:pt x="350484" y="98702"/>
                  </a:cubicBezTo>
                  <a:cubicBezTo>
                    <a:pt x="342221" y="73731"/>
                    <a:pt x="315279" y="60187"/>
                    <a:pt x="290309" y="68449"/>
                  </a:cubicBezTo>
                  <a:cubicBezTo>
                    <a:pt x="280822" y="71588"/>
                    <a:pt x="272562" y="77632"/>
                    <a:pt x="266700" y="85725"/>
                  </a:cubicBezTo>
                  <a:lnTo>
                    <a:pt x="266700" y="0"/>
                  </a:lnTo>
                  <a:lnTo>
                    <a:pt x="208883" y="0"/>
                  </a:lnTo>
                  <a:cubicBezTo>
                    <a:pt x="209301" y="3158"/>
                    <a:pt x="209524" y="6339"/>
                    <a:pt x="209550" y="9525"/>
                  </a:cubicBezTo>
                  <a:cubicBezTo>
                    <a:pt x="209550" y="51609"/>
                    <a:pt x="175434" y="85725"/>
                    <a:pt x="133350" y="85725"/>
                  </a:cubicBezTo>
                  <a:cubicBezTo>
                    <a:pt x="91266" y="85725"/>
                    <a:pt x="57150" y="51609"/>
                    <a:pt x="57150" y="9525"/>
                  </a:cubicBezTo>
                  <a:cubicBezTo>
                    <a:pt x="57176" y="6339"/>
                    <a:pt x="57399" y="3158"/>
                    <a:pt x="57817" y="0"/>
                  </a:cubicBezTo>
                  <a:lnTo>
                    <a:pt x="0" y="0"/>
                  </a:lnTo>
                  <a:lnTo>
                    <a:pt x="0" y="247650"/>
                  </a:lnTo>
                  <a:lnTo>
                    <a:pt x="266700" y="247650"/>
                  </a:lnTo>
                  <a:lnTo>
                    <a:pt x="266700" y="142875"/>
                  </a:lnTo>
                  <a:cubicBezTo>
                    <a:pt x="267762" y="144337"/>
                    <a:pt x="268907" y="145736"/>
                    <a:pt x="270129" y="147066"/>
                  </a:cubicBezTo>
                  <a:cubicBezTo>
                    <a:pt x="270642" y="148042"/>
                    <a:pt x="271248" y="148967"/>
                    <a:pt x="271939" y="149828"/>
                  </a:cubicBezTo>
                  <a:cubicBezTo>
                    <a:pt x="283197" y="160610"/>
                    <a:pt x="299253" y="164760"/>
                    <a:pt x="314325" y="160782"/>
                  </a:cubicBezTo>
                  <a:cubicBezTo>
                    <a:pt x="315944" y="160782"/>
                    <a:pt x="317468" y="159829"/>
                    <a:pt x="318992" y="1593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CBFF1C-52A3-46E0-84F0-8DC1ED608607}"/>
                </a:ext>
              </a:extLst>
            </p:cNvPr>
            <p:cNvSpPr/>
            <p:nvPr/>
          </p:nvSpPr>
          <p:spPr>
            <a:xfrm>
              <a:off x="8235043" y="5094701"/>
              <a:ext cx="247650" cy="332792"/>
            </a:xfrm>
            <a:custGeom>
              <a:avLst/>
              <a:gdLst>
                <a:gd name="connsiteX0" fmla="*/ 142875 w 247650"/>
                <a:gd name="connsiteY0" fmla="*/ 85142 h 332792"/>
                <a:gd name="connsiteX1" fmla="*/ 147066 w 247650"/>
                <a:gd name="connsiteY1" fmla="*/ 81618 h 332792"/>
                <a:gd name="connsiteX2" fmla="*/ 149828 w 247650"/>
                <a:gd name="connsiteY2" fmla="*/ 79808 h 332792"/>
                <a:gd name="connsiteX3" fmla="*/ 159925 w 247650"/>
                <a:gd name="connsiteY3" fmla="*/ 33041 h 332792"/>
                <a:gd name="connsiteX4" fmla="*/ 159925 w 247650"/>
                <a:gd name="connsiteY4" fmla="*/ 31612 h 332792"/>
                <a:gd name="connsiteX5" fmla="*/ 99051 w 247650"/>
                <a:gd name="connsiteY5" fmla="*/ 2790 h 332792"/>
                <a:gd name="connsiteX6" fmla="*/ 70230 w 247650"/>
                <a:gd name="connsiteY6" fmla="*/ 63664 h 332792"/>
                <a:gd name="connsiteX7" fmla="*/ 85725 w 247650"/>
                <a:gd name="connsiteY7" fmla="*/ 85142 h 332792"/>
                <a:gd name="connsiteX8" fmla="*/ 0 w 247650"/>
                <a:gd name="connsiteY8" fmla="*/ 85142 h 332792"/>
                <a:gd name="connsiteX9" fmla="*/ 0 w 247650"/>
                <a:gd name="connsiteY9" fmla="*/ 124195 h 332792"/>
                <a:gd name="connsiteX10" fmla="*/ 9525 w 247650"/>
                <a:gd name="connsiteY10" fmla="*/ 123623 h 332792"/>
                <a:gd name="connsiteX11" fmla="*/ 85725 w 247650"/>
                <a:gd name="connsiteY11" fmla="*/ 199823 h 332792"/>
                <a:gd name="connsiteX12" fmla="*/ 9525 w 247650"/>
                <a:gd name="connsiteY12" fmla="*/ 276023 h 332792"/>
                <a:gd name="connsiteX13" fmla="*/ 0 w 247650"/>
                <a:gd name="connsiteY13" fmla="*/ 275357 h 332792"/>
                <a:gd name="connsiteX14" fmla="*/ 0 w 247650"/>
                <a:gd name="connsiteY14" fmla="*/ 332792 h 332792"/>
                <a:gd name="connsiteX15" fmla="*/ 247650 w 247650"/>
                <a:gd name="connsiteY15" fmla="*/ 332792 h 332792"/>
                <a:gd name="connsiteX16" fmla="*/ 247650 w 247650"/>
                <a:gd name="connsiteY16" fmla="*/ 85142 h 33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650" h="332792">
                  <a:moveTo>
                    <a:pt x="142875" y="85142"/>
                  </a:moveTo>
                  <a:cubicBezTo>
                    <a:pt x="144353" y="84067"/>
                    <a:pt x="145753" y="82890"/>
                    <a:pt x="147066" y="81618"/>
                  </a:cubicBezTo>
                  <a:cubicBezTo>
                    <a:pt x="148106" y="81221"/>
                    <a:pt x="149049" y="80604"/>
                    <a:pt x="149828" y="79808"/>
                  </a:cubicBezTo>
                  <a:cubicBezTo>
                    <a:pt x="161536" y="67261"/>
                    <a:pt x="165413" y="49301"/>
                    <a:pt x="159925" y="33041"/>
                  </a:cubicBezTo>
                  <a:lnTo>
                    <a:pt x="159925" y="31612"/>
                  </a:lnTo>
                  <a:cubicBezTo>
                    <a:pt x="151074" y="6843"/>
                    <a:pt x="123820" y="-6060"/>
                    <a:pt x="99051" y="2790"/>
                  </a:cubicBezTo>
                  <a:cubicBezTo>
                    <a:pt x="74283" y="11641"/>
                    <a:pt x="61379" y="38895"/>
                    <a:pt x="70230" y="63664"/>
                  </a:cubicBezTo>
                  <a:cubicBezTo>
                    <a:pt x="73260" y="72145"/>
                    <a:pt x="78633" y="79592"/>
                    <a:pt x="85725" y="85142"/>
                  </a:cubicBezTo>
                  <a:lnTo>
                    <a:pt x="0" y="85142"/>
                  </a:lnTo>
                  <a:lnTo>
                    <a:pt x="0" y="124195"/>
                  </a:lnTo>
                  <a:cubicBezTo>
                    <a:pt x="3160" y="123812"/>
                    <a:pt x="6342" y="123622"/>
                    <a:pt x="9525" y="123623"/>
                  </a:cubicBezTo>
                  <a:cubicBezTo>
                    <a:pt x="51609" y="123623"/>
                    <a:pt x="85725" y="157739"/>
                    <a:pt x="85725" y="199823"/>
                  </a:cubicBezTo>
                  <a:cubicBezTo>
                    <a:pt x="85725" y="241908"/>
                    <a:pt x="51609" y="276023"/>
                    <a:pt x="9525" y="276023"/>
                  </a:cubicBezTo>
                  <a:cubicBezTo>
                    <a:pt x="6340" y="275994"/>
                    <a:pt x="3158" y="275772"/>
                    <a:pt x="0" y="275357"/>
                  </a:cubicBezTo>
                  <a:lnTo>
                    <a:pt x="0" y="332792"/>
                  </a:lnTo>
                  <a:lnTo>
                    <a:pt x="247650" y="332792"/>
                  </a:lnTo>
                  <a:lnTo>
                    <a:pt x="247650" y="851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8CB265E-B735-4228-92B3-EBA365361934}"/>
                </a:ext>
              </a:extLst>
            </p:cNvPr>
            <p:cNvSpPr/>
            <p:nvPr/>
          </p:nvSpPr>
          <p:spPr>
            <a:xfrm>
              <a:off x="7939768" y="4884568"/>
              <a:ext cx="266700" cy="352425"/>
            </a:xfrm>
            <a:custGeom>
              <a:avLst/>
              <a:gdLst>
                <a:gd name="connsiteX0" fmla="*/ 266700 w 266700"/>
                <a:gd name="connsiteY0" fmla="*/ 98869 h 352425"/>
                <a:gd name="connsiteX1" fmla="*/ 266700 w 266700"/>
                <a:gd name="connsiteY1" fmla="*/ 0 h 352425"/>
                <a:gd name="connsiteX2" fmla="*/ 0 w 266700"/>
                <a:gd name="connsiteY2" fmla="*/ 0 h 352425"/>
                <a:gd name="connsiteX3" fmla="*/ 0 w 266700"/>
                <a:gd name="connsiteY3" fmla="*/ 266700 h 352425"/>
                <a:gd name="connsiteX4" fmla="*/ 104775 w 266700"/>
                <a:gd name="connsiteY4" fmla="*/ 266700 h 352425"/>
                <a:gd name="connsiteX5" fmla="*/ 85725 w 266700"/>
                <a:gd name="connsiteY5" fmla="*/ 304800 h 352425"/>
                <a:gd name="connsiteX6" fmla="*/ 133350 w 266700"/>
                <a:gd name="connsiteY6" fmla="*/ 352425 h 352425"/>
                <a:gd name="connsiteX7" fmla="*/ 180975 w 266700"/>
                <a:gd name="connsiteY7" fmla="*/ 304800 h 352425"/>
                <a:gd name="connsiteX8" fmla="*/ 161925 w 266700"/>
                <a:gd name="connsiteY8" fmla="*/ 266700 h 352425"/>
                <a:gd name="connsiteX9" fmla="*/ 266700 w 266700"/>
                <a:gd name="connsiteY9" fmla="*/ 266700 h 352425"/>
                <a:gd name="connsiteX10" fmla="*/ 266700 w 266700"/>
                <a:gd name="connsiteY10" fmla="*/ 168783 h 352425"/>
                <a:gd name="connsiteX11" fmla="*/ 193834 w 266700"/>
                <a:gd name="connsiteY11" fmla="*/ 168783 h 352425"/>
                <a:gd name="connsiteX12" fmla="*/ 193018 w 266700"/>
                <a:gd name="connsiteY12" fmla="*/ 99685 h 352425"/>
                <a:gd name="connsiteX13" fmla="*/ 193834 w 266700"/>
                <a:gd name="connsiteY13" fmla="*/ 98869 h 352425"/>
                <a:gd name="connsiteX14" fmla="*/ 266700 w 266700"/>
                <a:gd name="connsiteY14" fmla="*/ 9886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6700" h="352425">
                  <a:moveTo>
                    <a:pt x="266700" y="98869"/>
                  </a:moveTo>
                  <a:lnTo>
                    <a:pt x="266700" y="0"/>
                  </a:lnTo>
                  <a:lnTo>
                    <a:pt x="0" y="0"/>
                  </a:lnTo>
                  <a:lnTo>
                    <a:pt x="0" y="266700"/>
                  </a:lnTo>
                  <a:lnTo>
                    <a:pt x="104775" y="266700"/>
                  </a:lnTo>
                  <a:cubicBezTo>
                    <a:pt x="92783" y="275694"/>
                    <a:pt x="85725" y="289810"/>
                    <a:pt x="85725" y="304800"/>
                  </a:cubicBezTo>
                  <a:cubicBezTo>
                    <a:pt x="85725" y="331102"/>
                    <a:pt x="107048" y="352425"/>
                    <a:pt x="133350" y="352425"/>
                  </a:cubicBezTo>
                  <a:cubicBezTo>
                    <a:pt x="159652" y="352425"/>
                    <a:pt x="180975" y="331102"/>
                    <a:pt x="180975" y="304800"/>
                  </a:cubicBezTo>
                  <a:cubicBezTo>
                    <a:pt x="180975" y="289810"/>
                    <a:pt x="173917" y="275694"/>
                    <a:pt x="161925" y="266700"/>
                  </a:cubicBezTo>
                  <a:lnTo>
                    <a:pt x="266700" y="266700"/>
                  </a:lnTo>
                  <a:lnTo>
                    <a:pt x="266700" y="168783"/>
                  </a:lnTo>
                  <a:cubicBezTo>
                    <a:pt x="246215" y="188005"/>
                    <a:pt x="214319" y="188005"/>
                    <a:pt x="193834" y="168783"/>
                  </a:cubicBezTo>
                  <a:cubicBezTo>
                    <a:pt x="174528" y="149927"/>
                    <a:pt x="174163" y="118991"/>
                    <a:pt x="193018" y="99685"/>
                  </a:cubicBezTo>
                  <a:cubicBezTo>
                    <a:pt x="193287" y="99410"/>
                    <a:pt x="193558" y="99138"/>
                    <a:pt x="193834" y="98869"/>
                  </a:cubicBezTo>
                  <a:cubicBezTo>
                    <a:pt x="214319" y="79647"/>
                    <a:pt x="246215" y="79647"/>
                    <a:pt x="266700" y="9886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A289EE7-D6DD-47D3-832C-DFD0C0D4EE16}"/>
              </a:ext>
            </a:extLst>
          </p:cNvPr>
          <p:cNvGrpSpPr/>
          <p:nvPr/>
        </p:nvGrpSpPr>
        <p:grpSpPr>
          <a:xfrm>
            <a:off x="2451021" y="5077718"/>
            <a:ext cx="631507" cy="647700"/>
            <a:chOff x="9220290" y="4930746"/>
            <a:chExt cx="631507" cy="647700"/>
          </a:xfrm>
          <a:solidFill>
            <a:schemeClr val="bg1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F6BF79F-12BF-47DC-9491-3897C661540C}"/>
                </a:ext>
              </a:extLst>
            </p:cNvPr>
            <p:cNvSpPr/>
            <p:nvPr/>
          </p:nvSpPr>
          <p:spPr>
            <a:xfrm>
              <a:off x="9220290" y="4930746"/>
              <a:ext cx="631507" cy="647700"/>
            </a:xfrm>
            <a:custGeom>
              <a:avLst/>
              <a:gdLst>
                <a:gd name="connsiteX0" fmla="*/ 574358 w 631507"/>
                <a:gd name="connsiteY0" fmla="*/ 590550 h 647700"/>
                <a:gd name="connsiteX1" fmla="*/ 98108 w 631507"/>
                <a:gd name="connsiteY1" fmla="*/ 590550 h 647700"/>
                <a:gd name="connsiteX2" fmla="*/ 98108 w 631507"/>
                <a:gd name="connsiteY2" fmla="*/ 57150 h 647700"/>
                <a:gd name="connsiteX3" fmla="*/ 574358 w 631507"/>
                <a:gd name="connsiteY3" fmla="*/ 57150 h 647700"/>
                <a:gd name="connsiteX4" fmla="*/ 574358 w 631507"/>
                <a:gd name="connsiteY4" fmla="*/ 590550 h 647700"/>
                <a:gd name="connsiteX5" fmla="*/ 40958 w 631507"/>
                <a:gd name="connsiteY5" fmla="*/ 0 h 647700"/>
                <a:gd name="connsiteX6" fmla="*/ 40958 w 631507"/>
                <a:gd name="connsiteY6" fmla="*/ 57150 h 647700"/>
                <a:gd name="connsiteX7" fmla="*/ 28575 w 631507"/>
                <a:gd name="connsiteY7" fmla="*/ 57150 h 647700"/>
                <a:gd name="connsiteX8" fmla="*/ 2858 w 631507"/>
                <a:gd name="connsiteY8" fmla="*/ 85725 h 647700"/>
                <a:gd name="connsiteX9" fmla="*/ 28575 w 631507"/>
                <a:gd name="connsiteY9" fmla="*/ 114300 h 647700"/>
                <a:gd name="connsiteX10" fmla="*/ 40958 w 631507"/>
                <a:gd name="connsiteY10" fmla="*/ 114300 h 647700"/>
                <a:gd name="connsiteX11" fmla="*/ 40958 w 631507"/>
                <a:gd name="connsiteY11" fmla="*/ 152400 h 647700"/>
                <a:gd name="connsiteX12" fmla="*/ 28575 w 631507"/>
                <a:gd name="connsiteY12" fmla="*/ 152400 h 647700"/>
                <a:gd name="connsiteX13" fmla="*/ 0 w 631507"/>
                <a:gd name="connsiteY13" fmla="*/ 180975 h 647700"/>
                <a:gd name="connsiteX14" fmla="*/ 28575 w 631507"/>
                <a:gd name="connsiteY14" fmla="*/ 209550 h 647700"/>
                <a:gd name="connsiteX15" fmla="*/ 40958 w 631507"/>
                <a:gd name="connsiteY15" fmla="*/ 209550 h 647700"/>
                <a:gd name="connsiteX16" fmla="*/ 40958 w 631507"/>
                <a:gd name="connsiteY16" fmla="*/ 247650 h 647700"/>
                <a:gd name="connsiteX17" fmla="*/ 28575 w 631507"/>
                <a:gd name="connsiteY17" fmla="*/ 247650 h 647700"/>
                <a:gd name="connsiteX18" fmla="*/ 0 w 631507"/>
                <a:gd name="connsiteY18" fmla="*/ 276225 h 647700"/>
                <a:gd name="connsiteX19" fmla="*/ 28575 w 631507"/>
                <a:gd name="connsiteY19" fmla="*/ 304800 h 647700"/>
                <a:gd name="connsiteX20" fmla="*/ 40958 w 631507"/>
                <a:gd name="connsiteY20" fmla="*/ 304800 h 647700"/>
                <a:gd name="connsiteX21" fmla="*/ 40958 w 631507"/>
                <a:gd name="connsiteY21" fmla="*/ 342900 h 647700"/>
                <a:gd name="connsiteX22" fmla="*/ 28575 w 631507"/>
                <a:gd name="connsiteY22" fmla="*/ 342900 h 647700"/>
                <a:gd name="connsiteX23" fmla="*/ 0 w 631507"/>
                <a:gd name="connsiteY23" fmla="*/ 371475 h 647700"/>
                <a:gd name="connsiteX24" fmla="*/ 28575 w 631507"/>
                <a:gd name="connsiteY24" fmla="*/ 400050 h 647700"/>
                <a:gd name="connsiteX25" fmla="*/ 40958 w 631507"/>
                <a:gd name="connsiteY25" fmla="*/ 400050 h 647700"/>
                <a:gd name="connsiteX26" fmla="*/ 40958 w 631507"/>
                <a:gd name="connsiteY26" fmla="*/ 438150 h 647700"/>
                <a:gd name="connsiteX27" fmla="*/ 28575 w 631507"/>
                <a:gd name="connsiteY27" fmla="*/ 438150 h 647700"/>
                <a:gd name="connsiteX28" fmla="*/ 0 w 631507"/>
                <a:gd name="connsiteY28" fmla="*/ 466725 h 647700"/>
                <a:gd name="connsiteX29" fmla="*/ 28575 w 631507"/>
                <a:gd name="connsiteY29" fmla="*/ 495300 h 647700"/>
                <a:gd name="connsiteX30" fmla="*/ 40958 w 631507"/>
                <a:gd name="connsiteY30" fmla="*/ 495300 h 647700"/>
                <a:gd name="connsiteX31" fmla="*/ 40958 w 631507"/>
                <a:gd name="connsiteY31" fmla="*/ 533400 h 647700"/>
                <a:gd name="connsiteX32" fmla="*/ 28575 w 631507"/>
                <a:gd name="connsiteY32" fmla="*/ 533400 h 647700"/>
                <a:gd name="connsiteX33" fmla="*/ 0 w 631507"/>
                <a:gd name="connsiteY33" fmla="*/ 561975 h 647700"/>
                <a:gd name="connsiteX34" fmla="*/ 28575 w 631507"/>
                <a:gd name="connsiteY34" fmla="*/ 590550 h 647700"/>
                <a:gd name="connsiteX35" fmla="*/ 40958 w 631507"/>
                <a:gd name="connsiteY35" fmla="*/ 590550 h 647700"/>
                <a:gd name="connsiteX36" fmla="*/ 40958 w 631507"/>
                <a:gd name="connsiteY36" fmla="*/ 647700 h 647700"/>
                <a:gd name="connsiteX37" fmla="*/ 631508 w 631507"/>
                <a:gd name="connsiteY37" fmla="*/ 647700 h 647700"/>
                <a:gd name="connsiteX38" fmla="*/ 631508 w 631507"/>
                <a:gd name="connsiteY38" fmla="*/ 0 h 647700"/>
                <a:gd name="connsiteX39" fmla="*/ 40958 w 631507"/>
                <a:gd name="connsiteY39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31507" h="647700">
                  <a:moveTo>
                    <a:pt x="574358" y="590550"/>
                  </a:moveTo>
                  <a:lnTo>
                    <a:pt x="98108" y="590550"/>
                  </a:lnTo>
                  <a:lnTo>
                    <a:pt x="98108" y="57150"/>
                  </a:lnTo>
                  <a:lnTo>
                    <a:pt x="574358" y="57150"/>
                  </a:lnTo>
                  <a:lnTo>
                    <a:pt x="574358" y="590550"/>
                  </a:lnTo>
                  <a:close/>
                  <a:moveTo>
                    <a:pt x="40958" y="0"/>
                  </a:moveTo>
                  <a:lnTo>
                    <a:pt x="40958" y="57150"/>
                  </a:lnTo>
                  <a:lnTo>
                    <a:pt x="28575" y="57150"/>
                  </a:lnTo>
                  <a:cubicBezTo>
                    <a:pt x="13335" y="58103"/>
                    <a:pt x="2858" y="70485"/>
                    <a:pt x="2858" y="85725"/>
                  </a:cubicBezTo>
                  <a:cubicBezTo>
                    <a:pt x="1905" y="100965"/>
                    <a:pt x="13335" y="113348"/>
                    <a:pt x="28575" y="114300"/>
                  </a:cubicBezTo>
                  <a:lnTo>
                    <a:pt x="40958" y="114300"/>
                  </a:lnTo>
                  <a:lnTo>
                    <a:pt x="40958" y="152400"/>
                  </a:lnTo>
                  <a:lnTo>
                    <a:pt x="28575" y="152400"/>
                  </a:lnTo>
                  <a:cubicBezTo>
                    <a:pt x="12383" y="152400"/>
                    <a:pt x="0" y="164783"/>
                    <a:pt x="0" y="180975"/>
                  </a:cubicBezTo>
                  <a:cubicBezTo>
                    <a:pt x="0" y="197168"/>
                    <a:pt x="12383" y="209550"/>
                    <a:pt x="28575" y="209550"/>
                  </a:cubicBezTo>
                  <a:lnTo>
                    <a:pt x="40958" y="209550"/>
                  </a:lnTo>
                  <a:lnTo>
                    <a:pt x="40958" y="247650"/>
                  </a:lnTo>
                  <a:lnTo>
                    <a:pt x="28575" y="247650"/>
                  </a:lnTo>
                  <a:cubicBezTo>
                    <a:pt x="12383" y="247650"/>
                    <a:pt x="0" y="260033"/>
                    <a:pt x="0" y="276225"/>
                  </a:cubicBezTo>
                  <a:cubicBezTo>
                    <a:pt x="0" y="292418"/>
                    <a:pt x="12383" y="304800"/>
                    <a:pt x="28575" y="304800"/>
                  </a:cubicBezTo>
                  <a:lnTo>
                    <a:pt x="40958" y="304800"/>
                  </a:lnTo>
                  <a:lnTo>
                    <a:pt x="40958" y="342900"/>
                  </a:lnTo>
                  <a:lnTo>
                    <a:pt x="28575" y="342900"/>
                  </a:lnTo>
                  <a:cubicBezTo>
                    <a:pt x="12383" y="342900"/>
                    <a:pt x="0" y="355283"/>
                    <a:pt x="0" y="371475"/>
                  </a:cubicBezTo>
                  <a:cubicBezTo>
                    <a:pt x="0" y="387668"/>
                    <a:pt x="12383" y="400050"/>
                    <a:pt x="28575" y="400050"/>
                  </a:cubicBezTo>
                  <a:lnTo>
                    <a:pt x="40958" y="400050"/>
                  </a:lnTo>
                  <a:lnTo>
                    <a:pt x="40958" y="438150"/>
                  </a:lnTo>
                  <a:lnTo>
                    <a:pt x="28575" y="438150"/>
                  </a:lnTo>
                  <a:cubicBezTo>
                    <a:pt x="12383" y="438150"/>
                    <a:pt x="0" y="450533"/>
                    <a:pt x="0" y="466725"/>
                  </a:cubicBezTo>
                  <a:cubicBezTo>
                    <a:pt x="0" y="482917"/>
                    <a:pt x="12383" y="495300"/>
                    <a:pt x="28575" y="495300"/>
                  </a:cubicBezTo>
                  <a:lnTo>
                    <a:pt x="40958" y="495300"/>
                  </a:lnTo>
                  <a:lnTo>
                    <a:pt x="40958" y="533400"/>
                  </a:lnTo>
                  <a:lnTo>
                    <a:pt x="28575" y="533400"/>
                  </a:lnTo>
                  <a:cubicBezTo>
                    <a:pt x="12383" y="533400"/>
                    <a:pt x="0" y="545783"/>
                    <a:pt x="0" y="561975"/>
                  </a:cubicBezTo>
                  <a:cubicBezTo>
                    <a:pt x="0" y="578168"/>
                    <a:pt x="12383" y="590550"/>
                    <a:pt x="28575" y="590550"/>
                  </a:cubicBezTo>
                  <a:lnTo>
                    <a:pt x="40958" y="590550"/>
                  </a:lnTo>
                  <a:lnTo>
                    <a:pt x="40958" y="647700"/>
                  </a:lnTo>
                  <a:lnTo>
                    <a:pt x="631508" y="647700"/>
                  </a:lnTo>
                  <a:lnTo>
                    <a:pt x="631508" y="0"/>
                  </a:lnTo>
                  <a:lnTo>
                    <a:pt x="4095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8CB0C34-D290-40FE-90D7-E6BA892245DB}"/>
                </a:ext>
              </a:extLst>
            </p:cNvPr>
            <p:cNvSpPr/>
            <p:nvPr/>
          </p:nvSpPr>
          <p:spPr>
            <a:xfrm>
              <a:off x="9375896" y="5045046"/>
              <a:ext cx="361601" cy="419100"/>
            </a:xfrm>
            <a:custGeom>
              <a:avLst/>
              <a:gdLst>
                <a:gd name="connsiteX0" fmla="*/ 75852 w 361601"/>
                <a:gd name="connsiteY0" fmla="*/ 304800 h 419100"/>
                <a:gd name="connsiteX1" fmla="*/ 113952 w 361601"/>
                <a:gd name="connsiteY1" fmla="*/ 342900 h 419100"/>
                <a:gd name="connsiteX2" fmla="*/ 75852 w 361601"/>
                <a:gd name="connsiteY2" fmla="*/ 381000 h 419100"/>
                <a:gd name="connsiteX3" fmla="*/ 37752 w 361601"/>
                <a:gd name="connsiteY3" fmla="*/ 342900 h 419100"/>
                <a:gd name="connsiteX4" fmla="*/ 75852 w 361601"/>
                <a:gd name="connsiteY4" fmla="*/ 304800 h 419100"/>
                <a:gd name="connsiteX5" fmla="*/ 75852 w 361601"/>
                <a:gd name="connsiteY5" fmla="*/ 419100 h 419100"/>
                <a:gd name="connsiteX6" fmla="*/ 151099 w 361601"/>
                <a:gd name="connsiteY6" fmla="*/ 352425 h 419100"/>
                <a:gd name="connsiteX7" fmla="*/ 94902 w 361601"/>
                <a:gd name="connsiteY7" fmla="*/ 269558 h 419100"/>
                <a:gd name="connsiteX8" fmla="*/ 94902 w 361601"/>
                <a:gd name="connsiteY8" fmla="*/ 247650 h 419100"/>
                <a:gd name="connsiteX9" fmla="*/ 113952 w 361601"/>
                <a:gd name="connsiteY9" fmla="*/ 228600 h 419100"/>
                <a:gd name="connsiteX10" fmla="*/ 247302 w 361601"/>
                <a:gd name="connsiteY10" fmla="*/ 228600 h 419100"/>
                <a:gd name="connsiteX11" fmla="*/ 304452 w 361601"/>
                <a:gd name="connsiteY11" fmla="*/ 171450 h 419100"/>
                <a:gd name="connsiteX12" fmla="*/ 304452 w 361601"/>
                <a:gd name="connsiteY12" fmla="*/ 64770 h 419100"/>
                <a:gd name="connsiteX13" fmla="*/ 329217 w 361601"/>
                <a:gd name="connsiteY13" fmla="*/ 89535 h 419100"/>
                <a:gd name="connsiteX14" fmla="*/ 355887 w 361601"/>
                <a:gd name="connsiteY14" fmla="*/ 89535 h 419100"/>
                <a:gd name="connsiteX15" fmla="*/ 355887 w 361601"/>
                <a:gd name="connsiteY15" fmla="*/ 62865 h 419100"/>
                <a:gd name="connsiteX16" fmla="*/ 298737 w 361601"/>
                <a:gd name="connsiteY16" fmla="*/ 5715 h 419100"/>
                <a:gd name="connsiteX17" fmla="*/ 285402 w 361601"/>
                <a:gd name="connsiteY17" fmla="*/ 0 h 419100"/>
                <a:gd name="connsiteX18" fmla="*/ 272067 w 361601"/>
                <a:gd name="connsiteY18" fmla="*/ 5715 h 419100"/>
                <a:gd name="connsiteX19" fmla="*/ 214917 w 361601"/>
                <a:gd name="connsiteY19" fmla="*/ 62865 h 419100"/>
                <a:gd name="connsiteX20" fmla="*/ 214917 w 361601"/>
                <a:gd name="connsiteY20" fmla="*/ 89535 h 419100"/>
                <a:gd name="connsiteX21" fmla="*/ 241587 w 361601"/>
                <a:gd name="connsiteY21" fmla="*/ 89535 h 419100"/>
                <a:gd name="connsiteX22" fmla="*/ 266352 w 361601"/>
                <a:gd name="connsiteY22" fmla="*/ 64770 h 419100"/>
                <a:gd name="connsiteX23" fmla="*/ 266352 w 361601"/>
                <a:gd name="connsiteY23" fmla="*/ 171450 h 419100"/>
                <a:gd name="connsiteX24" fmla="*/ 247302 w 361601"/>
                <a:gd name="connsiteY24" fmla="*/ 190500 h 419100"/>
                <a:gd name="connsiteX25" fmla="*/ 113952 w 361601"/>
                <a:gd name="connsiteY25" fmla="*/ 190500 h 419100"/>
                <a:gd name="connsiteX26" fmla="*/ 56802 w 361601"/>
                <a:gd name="connsiteY26" fmla="*/ 247650 h 419100"/>
                <a:gd name="connsiteX27" fmla="*/ 56802 w 361601"/>
                <a:gd name="connsiteY27" fmla="*/ 269558 h 419100"/>
                <a:gd name="connsiteX28" fmla="*/ 604 w 361601"/>
                <a:gd name="connsiteY28" fmla="*/ 352425 h 419100"/>
                <a:gd name="connsiteX29" fmla="*/ 75852 w 361601"/>
                <a:gd name="connsiteY29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61601" h="419100">
                  <a:moveTo>
                    <a:pt x="75852" y="304800"/>
                  </a:moveTo>
                  <a:cubicBezTo>
                    <a:pt x="96807" y="304800"/>
                    <a:pt x="113952" y="321945"/>
                    <a:pt x="113952" y="342900"/>
                  </a:cubicBezTo>
                  <a:cubicBezTo>
                    <a:pt x="113952" y="363855"/>
                    <a:pt x="96807" y="381000"/>
                    <a:pt x="75852" y="381000"/>
                  </a:cubicBezTo>
                  <a:cubicBezTo>
                    <a:pt x="54897" y="381000"/>
                    <a:pt x="37752" y="363855"/>
                    <a:pt x="37752" y="342900"/>
                  </a:cubicBezTo>
                  <a:cubicBezTo>
                    <a:pt x="37752" y="321945"/>
                    <a:pt x="54897" y="304800"/>
                    <a:pt x="75852" y="304800"/>
                  </a:cubicBezTo>
                  <a:close/>
                  <a:moveTo>
                    <a:pt x="75852" y="419100"/>
                  </a:moveTo>
                  <a:cubicBezTo>
                    <a:pt x="113952" y="419100"/>
                    <a:pt x="146337" y="390525"/>
                    <a:pt x="151099" y="352425"/>
                  </a:cubicBezTo>
                  <a:cubicBezTo>
                    <a:pt x="155862" y="314325"/>
                    <a:pt x="132049" y="279083"/>
                    <a:pt x="94902" y="269558"/>
                  </a:cubicBezTo>
                  <a:lnTo>
                    <a:pt x="94902" y="247650"/>
                  </a:lnTo>
                  <a:cubicBezTo>
                    <a:pt x="94902" y="237173"/>
                    <a:pt x="103474" y="228600"/>
                    <a:pt x="113952" y="228600"/>
                  </a:cubicBezTo>
                  <a:lnTo>
                    <a:pt x="247302" y="228600"/>
                  </a:lnTo>
                  <a:cubicBezTo>
                    <a:pt x="278734" y="228600"/>
                    <a:pt x="304452" y="202883"/>
                    <a:pt x="304452" y="171450"/>
                  </a:cubicBezTo>
                  <a:lnTo>
                    <a:pt x="304452" y="64770"/>
                  </a:lnTo>
                  <a:lnTo>
                    <a:pt x="329217" y="89535"/>
                  </a:lnTo>
                  <a:cubicBezTo>
                    <a:pt x="336837" y="97155"/>
                    <a:pt x="348267" y="97155"/>
                    <a:pt x="355887" y="89535"/>
                  </a:cubicBezTo>
                  <a:cubicBezTo>
                    <a:pt x="363507" y="81915"/>
                    <a:pt x="363507" y="70485"/>
                    <a:pt x="355887" y="62865"/>
                  </a:cubicBezTo>
                  <a:lnTo>
                    <a:pt x="298737" y="5715"/>
                  </a:lnTo>
                  <a:cubicBezTo>
                    <a:pt x="294927" y="1905"/>
                    <a:pt x="290164" y="0"/>
                    <a:pt x="285402" y="0"/>
                  </a:cubicBezTo>
                  <a:cubicBezTo>
                    <a:pt x="280639" y="0"/>
                    <a:pt x="275877" y="1905"/>
                    <a:pt x="272067" y="5715"/>
                  </a:cubicBezTo>
                  <a:lnTo>
                    <a:pt x="214917" y="62865"/>
                  </a:lnTo>
                  <a:cubicBezTo>
                    <a:pt x="207297" y="70485"/>
                    <a:pt x="207297" y="81915"/>
                    <a:pt x="214917" y="89535"/>
                  </a:cubicBezTo>
                  <a:cubicBezTo>
                    <a:pt x="222537" y="97155"/>
                    <a:pt x="233967" y="97155"/>
                    <a:pt x="241587" y="89535"/>
                  </a:cubicBezTo>
                  <a:lnTo>
                    <a:pt x="266352" y="64770"/>
                  </a:lnTo>
                  <a:lnTo>
                    <a:pt x="266352" y="171450"/>
                  </a:lnTo>
                  <a:cubicBezTo>
                    <a:pt x="266352" y="181927"/>
                    <a:pt x="257779" y="190500"/>
                    <a:pt x="247302" y="190500"/>
                  </a:cubicBezTo>
                  <a:lnTo>
                    <a:pt x="113952" y="190500"/>
                  </a:lnTo>
                  <a:cubicBezTo>
                    <a:pt x="82519" y="190500"/>
                    <a:pt x="56802" y="216218"/>
                    <a:pt x="56802" y="247650"/>
                  </a:cubicBezTo>
                  <a:lnTo>
                    <a:pt x="56802" y="269558"/>
                  </a:lnTo>
                  <a:cubicBezTo>
                    <a:pt x="19654" y="279083"/>
                    <a:pt x="-4158" y="315278"/>
                    <a:pt x="604" y="352425"/>
                  </a:cubicBezTo>
                  <a:cubicBezTo>
                    <a:pt x="5367" y="390525"/>
                    <a:pt x="37752" y="419100"/>
                    <a:pt x="75852" y="419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9E68601-4263-4815-8765-8477611C1A51}"/>
                </a:ext>
              </a:extLst>
            </p:cNvPr>
            <p:cNvSpPr/>
            <p:nvPr/>
          </p:nvSpPr>
          <p:spPr>
            <a:xfrm>
              <a:off x="9585097" y="5311745"/>
              <a:ext cx="152399" cy="152399"/>
            </a:xfrm>
            <a:custGeom>
              <a:avLst/>
              <a:gdLst>
                <a:gd name="connsiteX0" fmla="*/ 146685 w 152399"/>
                <a:gd name="connsiteY0" fmla="*/ 5715 h 152399"/>
                <a:gd name="connsiteX1" fmla="*/ 133350 w 152399"/>
                <a:gd name="connsiteY1" fmla="*/ 0 h 152399"/>
                <a:gd name="connsiteX2" fmla="*/ 120015 w 152399"/>
                <a:gd name="connsiteY2" fmla="*/ 5715 h 152399"/>
                <a:gd name="connsiteX3" fmla="*/ 76200 w 152399"/>
                <a:gd name="connsiteY3" fmla="*/ 49530 h 152399"/>
                <a:gd name="connsiteX4" fmla="*/ 32385 w 152399"/>
                <a:gd name="connsiteY4" fmla="*/ 5715 h 152399"/>
                <a:gd name="connsiteX5" fmla="*/ 5715 w 152399"/>
                <a:gd name="connsiteY5" fmla="*/ 5715 h 152399"/>
                <a:gd name="connsiteX6" fmla="*/ 5715 w 152399"/>
                <a:gd name="connsiteY6" fmla="*/ 32385 h 152399"/>
                <a:gd name="connsiteX7" fmla="*/ 49530 w 152399"/>
                <a:gd name="connsiteY7" fmla="*/ 76200 h 152399"/>
                <a:gd name="connsiteX8" fmla="*/ 5715 w 152399"/>
                <a:gd name="connsiteY8" fmla="*/ 120015 h 152399"/>
                <a:gd name="connsiteX9" fmla="*/ 5715 w 152399"/>
                <a:gd name="connsiteY9" fmla="*/ 146685 h 152399"/>
                <a:gd name="connsiteX10" fmla="*/ 32385 w 152399"/>
                <a:gd name="connsiteY10" fmla="*/ 146685 h 152399"/>
                <a:gd name="connsiteX11" fmla="*/ 76200 w 152399"/>
                <a:gd name="connsiteY11" fmla="*/ 102870 h 152399"/>
                <a:gd name="connsiteX12" fmla="*/ 120015 w 152399"/>
                <a:gd name="connsiteY12" fmla="*/ 146685 h 152399"/>
                <a:gd name="connsiteX13" fmla="*/ 146685 w 152399"/>
                <a:gd name="connsiteY13" fmla="*/ 146685 h 152399"/>
                <a:gd name="connsiteX14" fmla="*/ 146685 w 152399"/>
                <a:gd name="connsiteY14" fmla="*/ 120015 h 152399"/>
                <a:gd name="connsiteX15" fmla="*/ 102870 w 152399"/>
                <a:gd name="connsiteY15" fmla="*/ 76200 h 152399"/>
                <a:gd name="connsiteX16" fmla="*/ 146685 w 152399"/>
                <a:gd name="connsiteY16" fmla="*/ 32385 h 152399"/>
                <a:gd name="connsiteX17" fmla="*/ 146685 w 152399"/>
                <a:gd name="connsiteY17" fmla="*/ 5715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399" h="152399">
                  <a:moveTo>
                    <a:pt x="146685" y="5715"/>
                  </a:moveTo>
                  <a:cubicBezTo>
                    <a:pt x="142875" y="1905"/>
                    <a:pt x="138113" y="0"/>
                    <a:pt x="133350" y="0"/>
                  </a:cubicBezTo>
                  <a:cubicBezTo>
                    <a:pt x="128588" y="0"/>
                    <a:pt x="123825" y="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ubicBezTo>
                    <a:pt x="13335" y="154305"/>
                    <a:pt x="24765" y="15430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7871DE9-4FF3-4A07-8ACE-4E58953B0D0B}"/>
                </a:ext>
              </a:extLst>
            </p:cNvPr>
            <p:cNvSpPr/>
            <p:nvPr/>
          </p:nvSpPr>
          <p:spPr>
            <a:xfrm>
              <a:off x="9375547" y="5045045"/>
              <a:ext cx="152400" cy="152400"/>
            </a:xfrm>
            <a:custGeom>
              <a:avLst/>
              <a:gdLst>
                <a:gd name="connsiteX0" fmla="*/ 5715 w 152400"/>
                <a:gd name="connsiteY0" fmla="*/ 146685 h 152400"/>
                <a:gd name="connsiteX1" fmla="*/ 19050 w 152400"/>
                <a:gd name="connsiteY1" fmla="*/ 152400 h 152400"/>
                <a:gd name="connsiteX2" fmla="*/ 32385 w 152400"/>
                <a:gd name="connsiteY2" fmla="*/ 146685 h 152400"/>
                <a:gd name="connsiteX3" fmla="*/ 76200 w 152400"/>
                <a:gd name="connsiteY3" fmla="*/ 102870 h 152400"/>
                <a:gd name="connsiteX4" fmla="*/ 120015 w 152400"/>
                <a:gd name="connsiteY4" fmla="*/ 146685 h 152400"/>
                <a:gd name="connsiteX5" fmla="*/ 146685 w 152400"/>
                <a:gd name="connsiteY5" fmla="*/ 146685 h 152400"/>
                <a:gd name="connsiteX6" fmla="*/ 146685 w 152400"/>
                <a:gd name="connsiteY6" fmla="*/ 120015 h 152400"/>
                <a:gd name="connsiteX7" fmla="*/ 102870 w 152400"/>
                <a:gd name="connsiteY7" fmla="*/ 76200 h 152400"/>
                <a:gd name="connsiteX8" fmla="*/ 146685 w 152400"/>
                <a:gd name="connsiteY8" fmla="*/ 32385 h 152400"/>
                <a:gd name="connsiteX9" fmla="*/ 146685 w 152400"/>
                <a:gd name="connsiteY9" fmla="*/ 5715 h 152400"/>
                <a:gd name="connsiteX10" fmla="*/ 120015 w 152400"/>
                <a:gd name="connsiteY10" fmla="*/ 5715 h 152400"/>
                <a:gd name="connsiteX11" fmla="*/ 76200 w 152400"/>
                <a:gd name="connsiteY11" fmla="*/ 49530 h 152400"/>
                <a:gd name="connsiteX12" fmla="*/ 32385 w 152400"/>
                <a:gd name="connsiteY12" fmla="*/ 5715 h 152400"/>
                <a:gd name="connsiteX13" fmla="*/ 5715 w 152400"/>
                <a:gd name="connsiteY13" fmla="*/ 5715 h 152400"/>
                <a:gd name="connsiteX14" fmla="*/ 5715 w 152400"/>
                <a:gd name="connsiteY14" fmla="*/ 32385 h 152400"/>
                <a:gd name="connsiteX15" fmla="*/ 49530 w 152400"/>
                <a:gd name="connsiteY15" fmla="*/ 76200 h 152400"/>
                <a:gd name="connsiteX16" fmla="*/ 5715 w 152400"/>
                <a:gd name="connsiteY16" fmla="*/ 120015 h 152400"/>
                <a:gd name="connsiteX17" fmla="*/ 5715 w 152400"/>
                <a:gd name="connsiteY17" fmla="*/ 14668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400" h="152400">
                  <a:moveTo>
                    <a:pt x="5715" y="146685"/>
                  </a:moveTo>
                  <a:cubicBezTo>
                    <a:pt x="9525" y="150495"/>
                    <a:pt x="14288" y="152400"/>
                    <a:pt x="19050" y="152400"/>
                  </a:cubicBezTo>
                  <a:cubicBezTo>
                    <a:pt x="23813" y="152400"/>
                    <a:pt x="28575" y="15049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ubicBezTo>
                    <a:pt x="139065" y="-1905"/>
                    <a:pt x="127635" y="-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111196E6-C307-492C-906E-B3506F33B6E4}"/>
              </a:ext>
            </a:extLst>
          </p:cNvPr>
          <p:cNvSpPr txBox="1"/>
          <p:nvPr/>
        </p:nvSpPr>
        <p:spPr>
          <a:xfrm>
            <a:off x="1114041" y="5966157"/>
            <a:ext cx="3305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Conster adipiscing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EEEE563-CFD7-4C4C-A5D3-8D91C9F430E9}"/>
              </a:ext>
            </a:extLst>
          </p:cNvPr>
          <p:cNvSpPr txBox="1"/>
          <p:nvPr/>
        </p:nvSpPr>
        <p:spPr>
          <a:xfrm>
            <a:off x="13681752" y="6477052"/>
            <a:ext cx="3678948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FFC7BE-2D6A-4798-8C43-F868198D1E65}"/>
              </a:ext>
            </a:extLst>
          </p:cNvPr>
          <p:cNvSpPr txBox="1"/>
          <p:nvPr/>
        </p:nvSpPr>
        <p:spPr>
          <a:xfrm>
            <a:off x="13868492" y="5966157"/>
            <a:ext cx="3305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Fusce posuere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67DB4C-EF23-4C79-8144-4634439B21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439067B1-114A-44A2-BC6C-E16160FE4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001" y="4085738"/>
            <a:ext cx="8387999" cy="48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5029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5EE6CB-3949-463C-B6AD-44AFC965D53C}"/>
              </a:ext>
            </a:extLst>
          </p:cNvPr>
          <p:cNvSpPr txBox="1"/>
          <p:nvPr/>
        </p:nvSpPr>
        <p:spPr>
          <a:xfrm>
            <a:off x="3770576" y="3812881"/>
            <a:ext cx="10746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>
                <a:gradFill>
                  <a:gsLst>
                    <a:gs pos="0">
                      <a:srgbClr val="0FD5A1"/>
                    </a:gs>
                    <a:gs pos="100000">
                      <a:schemeClr val="bg1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Icons Slides</a:t>
            </a:r>
            <a:endParaRPr lang="en-ID" sz="13800">
              <a:gradFill>
                <a:gsLst>
                  <a:gs pos="0">
                    <a:srgbClr val="0FD5A1"/>
                  </a:gs>
                  <a:gs pos="100000">
                    <a:schemeClr val="bg1"/>
                  </a:gs>
                </a:gsLst>
                <a:lin ang="13500000" scaled="1"/>
              </a:gra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6A6882-5AF7-4591-A56B-D66CC6A75AA8}"/>
              </a:ext>
            </a:extLst>
          </p:cNvPr>
          <p:cNvSpPr txBox="1"/>
          <p:nvPr/>
        </p:nvSpPr>
        <p:spPr>
          <a:xfrm>
            <a:off x="6001386" y="6028872"/>
            <a:ext cx="6285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4" name="Graphic 30" descr="Game controller with solid fill">
            <a:extLst>
              <a:ext uri="{FF2B5EF4-FFF2-40B4-BE49-F238E27FC236}">
                <a16:creationId xmlns:a16="http://schemas.microsoft.com/office/drawing/2014/main" id="{F91456EF-F88E-4E9A-BB38-EDE4868DBB39}"/>
              </a:ext>
            </a:extLst>
          </p:cNvPr>
          <p:cNvSpPr/>
          <p:nvPr/>
        </p:nvSpPr>
        <p:spPr>
          <a:xfrm>
            <a:off x="8554098" y="3028449"/>
            <a:ext cx="1179804" cy="784432"/>
          </a:xfrm>
          <a:custGeom>
            <a:avLst/>
            <a:gdLst>
              <a:gd name="connsiteX0" fmla="*/ 639249 w 802247"/>
              <a:gd name="connsiteY0" fmla="*/ 257175 h 533400"/>
              <a:gd name="connsiteX1" fmla="*/ 610674 w 802247"/>
              <a:gd name="connsiteY1" fmla="*/ 228600 h 533400"/>
              <a:gd name="connsiteX2" fmla="*/ 639249 w 802247"/>
              <a:gd name="connsiteY2" fmla="*/ 200025 h 533400"/>
              <a:gd name="connsiteX3" fmla="*/ 667824 w 802247"/>
              <a:gd name="connsiteY3" fmla="*/ 228600 h 533400"/>
              <a:gd name="connsiteX4" fmla="*/ 639249 w 802247"/>
              <a:gd name="connsiteY4" fmla="*/ 257175 h 533400"/>
              <a:gd name="connsiteX5" fmla="*/ 582099 w 802247"/>
              <a:gd name="connsiteY5" fmla="*/ 314325 h 533400"/>
              <a:gd name="connsiteX6" fmla="*/ 553524 w 802247"/>
              <a:gd name="connsiteY6" fmla="*/ 285750 h 533400"/>
              <a:gd name="connsiteX7" fmla="*/ 582099 w 802247"/>
              <a:gd name="connsiteY7" fmla="*/ 257175 h 533400"/>
              <a:gd name="connsiteX8" fmla="*/ 610674 w 802247"/>
              <a:gd name="connsiteY8" fmla="*/ 285750 h 533400"/>
              <a:gd name="connsiteX9" fmla="*/ 582099 w 802247"/>
              <a:gd name="connsiteY9" fmla="*/ 314325 h 533400"/>
              <a:gd name="connsiteX10" fmla="*/ 524949 w 802247"/>
              <a:gd name="connsiteY10" fmla="*/ 257175 h 533400"/>
              <a:gd name="connsiteX11" fmla="*/ 496374 w 802247"/>
              <a:gd name="connsiteY11" fmla="*/ 228600 h 533400"/>
              <a:gd name="connsiteX12" fmla="*/ 524949 w 802247"/>
              <a:gd name="connsiteY12" fmla="*/ 200025 h 533400"/>
              <a:gd name="connsiteX13" fmla="*/ 553524 w 802247"/>
              <a:gd name="connsiteY13" fmla="*/ 228600 h 533400"/>
              <a:gd name="connsiteX14" fmla="*/ 524949 w 802247"/>
              <a:gd name="connsiteY14" fmla="*/ 257175 h 533400"/>
              <a:gd name="connsiteX15" fmla="*/ 582099 w 802247"/>
              <a:gd name="connsiteY15" fmla="*/ 142875 h 533400"/>
              <a:gd name="connsiteX16" fmla="*/ 610674 w 802247"/>
              <a:gd name="connsiteY16" fmla="*/ 171450 h 533400"/>
              <a:gd name="connsiteX17" fmla="*/ 582099 w 802247"/>
              <a:gd name="connsiteY17" fmla="*/ 200025 h 533400"/>
              <a:gd name="connsiteX18" fmla="*/ 553524 w 802247"/>
              <a:gd name="connsiteY18" fmla="*/ 171450 h 533400"/>
              <a:gd name="connsiteX19" fmla="*/ 582099 w 802247"/>
              <a:gd name="connsiteY19" fmla="*/ 142875 h 533400"/>
              <a:gd name="connsiteX20" fmla="*/ 277299 w 802247"/>
              <a:gd name="connsiteY20" fmla="*/ 247650 h 533400"/>
              <a:gd name="connsiteX21" fmla="*/ 239199 w 802247"/>
              <a:gd name="connsiteY21" fmla="*/ 247650 h 533400"/>
              <a:gd name="connsiteX22" fmla="*/ 239199 w 802247"/>
              <a:gd name="connsiteY22" fmla="*/ 285750 h 533400"/>
              <a:gd name="connsiteX23" fmla="*/ 220149 w 802247"/>
              <a:gd name="connsiteY23" fmla="*/ 304800 h 533400"/>
              <a:gd name="connsiteX24" fmla="*/ 201099 w 802247"/>
              <a:gd name="connsiteY24" fmla="*/ 285750 h 533400"/>
              <a:gd name="connsiteX25" fmla="*/ 201099 w 802247"/>
              <a:gd name="connsiteY25" fmla="*/ 247650 h 533400"/>
              <a:gd name="connsiteX26" fmla="*/ 162999 w 802247"/>
              <a:gd name="connsiteY26" fmla="*/ 247650 h 533400"/>
              <a:gd name="connsiteX27" fmla="*/ 143949 w 802247"/>
              <a:gd name="connsiteY27" fmla="*/ 228600 h 533400"/>
              <a:gd name="connsiteX28" fmla="*/ 162999 w 802247"/>
              <a:gd name="connsiteY28" fmla="*/ 209550 h 533400"/>
              <a:gd name="connsiteX29" fmla="*/ 201099 w 802247"/>
              <a:gd name="connsiteY29" fmla="*/ 209550 h 533400"/>
              <a:gd name="connsiteX30" fmla="*/ 201099 w 802247"/>
              <a:gd name="connsiteY30" fmla="*/ 171450 h 533400"/>
              <a:gd name="connsiteX31" fmla="*/ 220149 w 802247"/>
              <a:gd name="connsiteY31" fmla="*/ 152400 h 533400"/>
              <a:gd name="connsiteX32" fmla="*/ 239199 w 802247"/>
              <a:gd name="connsiteY32" fmla="*/ 171450 h 533400"/>
              <a:gd name="connsiteX33" fmla="*/ 239199 w 802247"/>
              <a:gd name="connsiteY33" fmla="*/ 209550 h 533400"/>
              <a:gd name="connsiteX34" fmla="*/ 277299 w 802247"/>
              <a:gd name="connsiteY34" fmla="*/ 209550 h 533400"/>
              <a:gd name="connsiteX35" fmla="*/ 296349 w 802247"/>
              <a:gd name="connsiteY35" fmla="*/ 228600 h 533400"/>
              <a:gd name="connsiteX36" fmla="*/ 277299 w 802247"/>
              <a:gd name="connsiteY36" fmla="*/ 247650 h 533400"/>
              <a:gd name="connsiteX37" fmla="*/ 620199 w 802247"/>
              <a:gd name="connsiteY37" fmla="*/ 0 h 533400"/>
              <a:gd name="connsiteX38" fmla="*/ 401124 w 802247"/>
              <a:gd name="connsiteY38" fmla="*/ 57150 h 533400"/>
              <a:gd name="connsiteX39" fmla="*/ 182049 w 802247"/>
              <a:gd name="connsiteY39" fmla="*/ 0 h 533400"/>
              <a:gd name="connsiteX40" fmla="*/ 67749 w 802247"/>
              <a:gd name="connsiteY40" fmla="*/ 533400 h 533400"/>
              <a:gd name="connsiteX41" fmla="*/ 401124 w 802247"/>
              <a:gd name="connsiteY41" fmla="*/ 400050 h 533400"/>
              <a:gd name="connsiteX42" fmla="*/ 734499 w 802247"/>
              <a:gd name="connsiteY42" fmla="*/ 533400 h 533400"/>
              <a:gd name="connsiteX43" fmla="*/ 620199 w 802247"/>
              <a:gd name="connsiteY4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02247" h="533400">
                <a:moveTo>
                  <a:pt x="639249" y="257175"/>
                </a:moveTo>
                <a:cubicBezTo>
                  <a:pt x="623056" y="257175"/>
                  <a:pt x="610674" y="244793"/>
                  <a:pt x="610674" y="228600"/>
                </a:cubicBezTo>
                <a:cubicBezTo>
                  <a:pt x="610674" y="212408"/>
                  <a:pt x="623056" y="200025"/>
                  <a:pt x="639249" y="200025"/>
                </a:cubicBezTo>
                <a:cubicBezTo>
                  <a:pt x="655441" y="200025"/>
                  <a:pt x="667824" y="212408"/>
                  <a:pt x="667824" y="228600"/>
                </a:cubicBezTo>
                <a:cubicBezTo>
                  <a:pt x="667824" y="244793"/>
                  <a:pt x="655441" y="257175"/>
                  <a:pt x="639249" y="257175"/>
                </a:cubicBezTo>
                <a:close/>
                <a:moveTo>
                  <a:pt x="582099" y="314325"/>
                </a:moveTo>
                <a:cubicBezTo>
                  <a:pt x="565906" y="314325"/>
                  <a:pt x="553524" y="301943"/>
                  <a:pt x="553524" y="285750"/>
                </a:cubicBezTo>
                <a:cubicBezTo>
                  <a:pt x="553524" y="269558"/>
                  <a:pt x="565906" y="257175"/>
                  <a:pt x="582099" y="257175"/>
                </a:cubicBezTo>
                <a:cubicBezTo>
                  <a:pt x="598291" y="257175"/>
                  <a:pt x="610674" y="269558"/>
                  <a:pt x="610674" y="285750"/>
                </a:cubicBezTo>
                <a:cubicBezTo>
                  <a:pt x="610674" y="301943"/>
                  <a:pt x="598291" y="314325"/>
                  <a:pt x="582099" y="314325"/>
                </a:cubicBezTo>
                <a:close/>
                <a:moveTo>
                  <a:pt x="524949" y="257175"/>
                </a:moveTo>
                <a:cubicBezTo>
                  <a:pt x="508756" y="257175"/>
                  <a:pt x="496374" y="244793"/>
                  <a:pt x="496374" y="228600"/>
                </a:cubicBezTo>
                <a:cubicBezTo>
                  <a:pt x="496374" y="212408"/>
                  <a:pt x="508756" y="200025"/>
                  <a:pt x="524949" y="200025"/>
                </a:cubicBezTo>
                <a:cubicBezTo>
                  <a:pt x="541141" y="200025"/>
                  <a:pt x="553524" y="212408"/>
                  <a:pt x="553524" y="228600"/>
                </a:cubicBezTo>
                <a:cubicBezTo>
                  <a:pt x="553524" y="244793"/>
                  <a:pt x="541141" y="257175"/>
                  <a:pt x="524949" y="257175"/>
                </a:cubicBezTo>
                <a:close/>
                <a:moveTo>
                  <a:pt x="582099" y="142875"/>
                </a:moveTo>
                <a:cubicBezTo>
                  <a:pt x="598291" y="142875"/>
                  <a:pt x="610674" y="155258"/>
                  <a:pt x="610674" y="171450"/>
                </a:cubicBezTo>
                <a:cubicBezTo>
                  <a:pt x="610674" y="187643"/>
                  <a:pt x="598291" y="200025"/>
                  <a:pt x="582099" y="200025"/>
                </a:cubicBezTo>
                <a:cubicBezTo>
                  <a:pt x="565906" y="200025"/>
                  <a:pt x="553524" y="187643"/>
                  <a:pt x="553524" y="171450"/>
                </a:cubicBezTo>
                <a:cubicBezTo>
                  <a:pt x="553524" y="155258"/>
                  <a:pt x="565906" y="142875"/>
                  <a:pt x="582099" y="142875"/>
                </a:cubicBezTo>
                <a:close/>
                <a:moveTo>
                  <a:pt x="277299" y="247650"/>
                </a:moveTo>
                <a:lnTo>
                  <a:pt x="239199" y="247650"/>
                </a:lnTo>
                <a:lnTo>
                  <a:pt x="239199" y="285750"/>
                </a:lnTo>
                <a:cubicBezTo>
                  <a:pt x="239199" y="296228"/>
                  <a:pt x="230626" y="304800"/>
                  <a:pt x="220149" y="304800"/>
                </a:cubicBezTo>
                <a:cubicBezTo>
                  <a:pt x="209671" y="304800"/>
                  <a:pt x="201099" y="296228"/>
                  <a:pt x="201099" y="285750"/>
                </a:cubicBezTo>
                <a:lnTo>
                  <a:pt x="201099" y="247650"/>
                </a:lnTo>
                <a:lnTo>
                  <a:pt x="162999" y="247650"/>
                </a:lnTo>
                <a:cubicBezTo>
                  <a:pt x="152521" y="247650"/>
                  <a:pt x="143949" y="239077"/>
                  <a:pt x="143949" y="228600"/>
                </a:cubicBezTo>
                <a:cubicBezTo>
                  <a:pt x="143949" y="218123"/>
                  <a:pt x="152521" y="209550"/>
                  <a:pt x="162999" y="209550"/>
                </a:cubicBezTo>
                <a:lnTo>
                  <a:pt x="201099" y="209550"/>
                </a:lnTo>
                <a:lnTo>
                  <a:pt x="201099" y="171450"/>
                </a:lnTo>
                <a:cubicBezTo>
                  <a:pt x="201099" y="160973"/>
                  <a:pt x="209671" y="152400"/>
                  <a:pt x="220149" y="152400"/>
                </a:cubicBezTo>
                <a:cubicBezTo>
                  <a:pt x="230626" y="152400"/>
                  <a:pt x="239199" y="160973"/>
                  <a:pt x="239199" y="171450"/>
                </a:cubicBezTo>
                <a:lnTo>
                  <a:pt x="239199" y="209550"/>
                </a:lnTo>
                <a:lnTo>
                  <a:pt x="277299" y="209550"/>
                </a:lnTo>
                <a:cubicBezTo>
                  <a:pt x="287776" y="209550"/>
                  <a:pt x="296349" y="218123"/>
                  <a:pt x="296349" y="228600"/>
                </a:cubicBezTo>
                <a:cubicBezTo>
                  <a:pt x="296349" y="239077"/>
                  <a:pt x="287776" y="247650"/>
                  <a:pt x="277299" y="247650"/>
                </a:cubicBezTo>
                <a:close/>
                <a:moveTo>
                  <a:pt x="620199" y="0"/>
                </a:moveTo>
                <a:cubicBezTo>
                  <a:pt x="507804" y="0"/>
                  <a:pt x="564954" y="57150"/>
                  <a:pt x="401124" y="57150"/>
                </a:cubicBezTo>
                <a:cubicBezTo>
                  <a:pt x="237294" y="57150"/>
                  <a:pt x="294444" y="0"/>
                  <a:pt x="182049" y="0"/>
                </a:cubicBezTo>
                <a:cubicBezTo>
                  <a:pt x="62034" y="0"/>
                  <a:pt x="-90366" y="533400"/>
                  <a:pt x="67749" y="533400"/>
                </a:cubicBezTo>
                <a:cubicBezTo>
                  <a:pt x="213481" y="533400"/>
                  <a:pt x="158236" y="400050"/>
                  <a:pt x="401124" y="400050"/>
                </a:cubicBezTo>
                <a:cubicBezTo>
                  <a:pt x="644011" y="400050"/>
                  <a:pt x="588766" y="533400"/>
                  <a:pt x="734499" y="533400"/>
                </a:cubicBezTo>
                <a:cubicBezTo>
                  <a:pt x="892614" y="533400"/>
                  <a:pt x="740214" y="0"/>
                  <a:pt x="620199" y="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chemeClr val="bg1"/>
              </a:gs>
            </a:gsLst>
            <a:lin ang="135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A88748C-00EA-499A-B9B9-00FEFB603114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8A1A8BA-DD74-4E6C-8C04-7622CA8C6D9D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Graphic 30" descr="Game controller with solid fill">
              <a:extLst>
                <a:ext uri="{FF2B5EF4-FFF2-40B4-BE49-F238E27FC236}">
                  <a16:creationId xmlns:a16="http://schemas.microsoft.com/office/drawing/2014/main" id="{45AD9A1D-381D-4645-98B9-19F0131C863F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519244-28D3-48D2-AE52-389B8AF7DC44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7293694-3C96-4570-AA04-FAAF8DEC0446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51821D9-F15A-4514-8A6B-60256451FB3D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946B16-F017-4B26-B624-144CD6D5A824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C7DCEC-64E7-4AA5-B203-0E15E66DC7C1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</p:spTree>
    <p:extLst>
      <p:ext uri="{BB962C8B-B14F-4D97-AF65-F5344CB8AC3E}">
        <p14:creationId xmlns:p14="http://schemas.microsoft.com/office/powerpoint/2010/main" val="1258511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3"/>
          <p:cNvSpPr>
            <a:spLocks/>
          </p:cNvSpPr>
          <p:nvPr/>
        </p:nvSpPr>
        <p:spPr bwMode="auto">
          <a:xfrm>
            <a:off x="851431" y="606073"/>
            <a:ext cx="353081" cy="474092"/>
          </a:xfrm>
          <a:custGeom>
            <a:avLst/>
            <a:gdLst>
              <a:gd name="T0" fmla="*/ 223 w 268"/>
              <a:gd name="T1" fmla="*/ 270 h 360"/>
              <a:gd name="T2" fmla="*/ 134 w 268"/>
              <a:gd name="T3" fmla="*/ 270 h 360"/>
              <a:gd name="T4" fmla="*/ 103 w 268"/>
              <a:gd name="T5" fmla="*/ 257 h 360"/>
              <a:gd name="T6" fmla="*/ 90 w 268"/>
              <a:gd name="T7" fmla="*/ 225 h 360"/>
              <a:gd name="T8" fmla="*/ 90 w 268"/>
              <a:gd name="T9" fmla="*/ 194 h 360"/>
              <a:gd name="T10" fmla="*/ 216 w 268"/>
              <a:gd name="T11" fmla="*/ 194 h 360"/>
              <a:gd name="T12" fmla="*/ 246 w 268"/>
              <a:gd name="T13" fmla="*/ 182 h 360"/>
              <a:gd name="T14" fmla="*/ 258 w 268"/>
              <a:gd name="T15" fmla="*/ 152 h 360"/>
              <a:gd name="T16" fmla="*/ 246 w 268"/>
              <a:gd name="T17" fmla="*/ 123 h 360"/>
              <a:gd name="T18" fmla="*/ 216 w 268"/>
              <a:gd name="T19" fmla="*/ 110 h 360"/>
              <a:gd name="T20" fmla="*/ 90 w 268"/>
              <a:gd name="T21" fmla="*/ 110 h 360"/>
              <a:gd name="T22" fmla="*/ 90 w 268"/>
              <a:gd name="T23" fmla="*/ 45 h 360"/>
              <a:gd name="T24" fmla="*/ 77 w 268"/>
              <a:gd name="T25" fmla="*/ 13 h 360"/>
              <a:gd name="T26" fmla="*/ 45 w 268"/>
              <a:gd name="T27" fmla="*/ 0 h 360"/>
              <a:gd name="T28" fmla="*/ 13 w 268"/>
              <a:gd name="T29" fmla="*/ 13 h 360"/>
              <a:gd name="T30" fmla="*/ 0 w 268"/>
              <a:gd name="T31" fmla="*/ 45 h 360"/>
              <a:gd name="T32" fmla="*/ 0 w 268"/>
              <a:gd name="T33" fmla="*/ 225 h 360"/>
              <a:gd name="T34" fmla="*/ 39 w 268"/>
              <a:gd name="T35" fmla="*/ 321 h 360"/>
              <a:gd name="T36" fmla="*/ 134 w 268"/>
              <a:gd name="T37" fmla="*/ 360 h 360"/>
              <a:gd name="T38" fmla="*/ 223 w 268"/>
              <a:gd name="T39" fmla="*/ 360 h 360"/>
              <a:gd name="T40" fmla="*/ 255 w 268"/>
              <a:gd name="T41" fmla="*/ 347 h 360"/>
              <a:gd name="T42" fmla="*/ 268 w 268"/>
              <a:gd name="T43" fmla="*/ 315 h 360"/>
              <a:gd name="T44" fmla="*/ 255 w 268"/>
              <a:gd name="T45" fmla="*/ 283 h 360"/>
              <a:gd name="T46" fmla="*/ 223 w 268"/>
              <a:gd name="T47" fmla="*/ 27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8" h="360">
                <a:moveTo>
                  <a:pt x="223" y="270"/>
                </a:moveTo>
                <a:cubicBezTo>
                  <a:pt x="134" y="270"/>
                  <a:pt x="134" y="270"/>
                  <a:pt x="134" y="270"/>
                </a:cubicBezTo>
                <a:cubicBezTo>
                  <a:pt x="122" y="270"/>
                  <a:pt x="111" y="266"/>
                  <a:pt x="103" y="257"/>
                </a:cubicBezTo>
                <a:cubicBezTo>
                  <a:pt x="94" y="248"/>
                  <a:pt x="90" y="238"/>
                  <a:pt x="90" y="225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216" y="194"/>
                  <a:pt x="216" y="194"/>
                  <a:pt x="216" y="194"/>
                </a:cubicBezTo>
                <a:cubicBezTo>
                  <a:pt x="228" y="194"/>
                  <a:pt x="238" y="190"/>
                  <a:pt x="246" y="182"/>
                </a:cubicBezTo>
                <a:cubicBezTo>
                  <a:pt x="254" y="173"/>
                  <a:pt x="258" y="163"/>
                  <a:pt x="258" y="152"/>
                </a:cubicBezTo>
                <a:cubicBezTo>
                  <a:pt x="258" y="141"/>
                  <a:pt x="254" y="131"/>
                  <a:pt x="246" y="123"/>
                </a:cubicBezTo>
                <a:cubicBezTo>
                  <a:pt x="238" y="114"/>
                  <a:pt x="228" y="110"/>
                  <a:pt x="216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33"/>
                  <a:pt x="85" y="22"/>
                  <a:pt x="77" y="13"/>
                </a:cubicBezTo>
                <a:cubicBezTo>
                  <a:pt x="68" y="4"/>
                  <a:pt x="57" y="0"/>
                  <a:pt x="45" y="0"/>
                </a:cubicBezTo>
                <a:cubicBezTo>
                  <a:pt x="33" y="0"/>
                  <a:pt x="22" y="4"/>
                  <a:pt x="13" y="13"/>
                </a:cubicBezTo>
                <a:cubicBezTo>
                  <a:pt x="4" y="22"/>
                  <a:pt x="0" y="32"/>
                  <a:pt x="0" y="4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63"/>
                  <a:pt x="13" y="294"/>
                  <a:pt x="39" y="321"/>
                </a:cubicBezTo>
                <a:cubicBezTo>
                  <a:pt x="66" y="347"/>
                  <a:pt x="97" y="360"/>
                  <a:pt x="134" y="360"/>
                </a:cubicBezTo>
                <a:cubicBezTo>
                  <a:pt x="223" y="360"/>
                  <a:pt x="223" y="360"/>
                  <a:pt x="223" y="360"/>
                </a:cubicBezTo>
                <a:cubicBezTo>
                  <a:pt x="235" y="360"/>
                  <a:pt x="246" y="356"/>
                  <a:pt x="255" y="347"/>
                </a:cubicBezTo>
                <a:cubicBezTo>
                  <a:pt x="264" y="338"/>
                  <a:pt x="268" y="327"/>
                  <a:pt x="268" y="315"/>
                </a:cubicBezTo>
                <a:cubicBezTo>
                  <a:pt x="268" y="303"/>
                  <a:pt x="264" y="292"/>
                  <a:pt x="255" y="283"/>
                </a:cubicBezTo>
                <a:cubicBezTo>
                  <a:pt x="246" y="274"/>
                  <a:pt x="235" y="270"/>
                  <a:pt x="223" y="2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2125952" y="636464"/>
            <a:ext cx="476853" cy="413309"/>
          </a:xfrm>
          <a:custGeom>
            <a:avLst/>
            <a:gdLst>
              <a:gd name="T0" fmla="*/ 307 w 362"/>
              <a:gd name="T1" fmla="*/ 2 h 314"/>
              <a:gd name="T2" fmla="*/ 205 w 362"/>
              <a:gd name="T3" fmla="*/ 86 h 314"/>
              <a:gd name="T4" fmla="*/ 232 w 362"/>
              <a:gd name="T5" fmla="*/ 81 h 314"/>
              <a:gd name="T6" fmla="*/ 256 w 362"/>
              <a:gd name="T7" fmla="*/ 111 h 314"/>
              <a:gd name="T8" fmla="*/ 232 w 362"/>
              <a:gd name="T9" fmla="*/ 166 h 314"/>
              <a:gd name="T10" fmla="*/ 198 w 362"/>
              <a:gd name="T11" fmla="*/ 201 h 314"/>
              <a:gd name="T12" fmla="*/ 172 w 362"/>
              <a:gd name="T13" fmla="*/ 146 h 314"/>
              <a:gd name="T14" fmla="*/ 157 w 362"/>
              <a:gd name="T15" fmla="*/ 64 h 314"/>
              <a:gd name="T16" fmla="*/ 105 w 362"/>
              <a:gd name="T17" fmla="*/ 6 h 314"/>
              <a:gd name="T18" fmla="*/ 52 w 362"/>
              <a:gd name="T19" fmla="*/ 39 h 314"/>
              <a:gd name="T20" fmla="*/ 0 w 362"/>
              <a:gd name="T21" fmla="*/ 86 h 314"/>
              <a:gd name="T22" fmla="*/ 17 w 362"/>
              <a:gd name="T23" fmla="*/ 107 h 314"/>
              <a:gd name="T24" fmla="*/ 45 w 362"/>
              <a:gd name="T25" fmla="*/ 90 h 314"/>
              <a:gd name="T26" fmla="*/ 80 w 362"/>
              <a:gd name="T27" fmla="*/ 149 h 314"/>
              <a:gd name="T28" fmla="*/ 109 w 362"/>
              <a:gd name="T29" fmla="*/ 256 h 314"/>
              <a:gd name="T30" fmla="*/ 162 w 362"/>
              <a:gd name="T31" fmla="*/ 314 h 314"/>
              <a:gd name="T32" fmla="*/ 286 w 362"/>
              <a:gd name="T33" fmla="*/ 218 h 314"/>
              <a:gd name="T34" fmla="*/ 360 w 362"/>
              <a:gd name="T35" fmla="*/ 74 h 314"/>
              <a:gd name="T36" fmla="*/ 307 w 362"/>
              <a:gd name="T37" fmla="*/ 2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2" h="314">
                <a:moveTo>
                  <a:pt x="307" y="2"/>
                </a:moveTo>
                <a:cubicBezTo>
                  <a:pt x="257" y="0"/>
                  <a:pt x="223" y="29"/>
                  <a:pt x="205" y="86"/>
                </a:cubicBezTo>
                <a:cubicBezTo>
                  <a:pt x="215" y="83"/>
                  <a:pt x="223" y="81"/>
                  <a:pt x="232" y="81"/>
                </a:cubicBezTo>
                <a:cubicBezTo>
                  <a:pt x="250" y="81"/>
                  <a:pt x="258" y="91"/>
                  <a:pt x="256" y="111"/>
                </a:cubicBezTo>
                <a:cubicBezTo>
                  <a:pt x="255" y="124"/>
                  <a:pt x="247" y="142"/>
                  <a:pt x="232" y="166"/>
                </a:cubicBezTo>
                <a:cubicBezTo>
                  <a:pt x="217" y="190"/>
                  <a:pt x="206" y="201"/>
                  <a:pt x="198" y="201"/>
                </a:cubicBezTo>
                <a:cubicBezTo>
                  <a:pt x="188" y="201"/>
                  <a:pt x="180" y="183"/>
                  <a:pt x="172" y="146"/>
                </a:cubicBezTo>
                <a:cubicBezTo>
                  <a:pt x="169" y="135"/>
                  <a:pt x="164" y="108"/>
                  <a:pt x="157" y="64"/>
                </a:cubicBezTo>
                <a:cubicBezTo>
                  <a:pt x="151" y="23"/>
                  <a:pt x="133" y="3"/>
                  <a:pt x="105" y="6"/>
                </a:cubicBezTo>
                <a:cubicBezTo>
                  <a:pt x="94" y="7"/>
                  <a:pt x="76" y="18"/>
                  <a:pt x="52" y="39"/>
                </a:cubicBezTo>
                <a:cubicBezTo>
                  <a:pt x="35" y="54"/>
                  <a:pt x="17" y="70"/>
                  <a:pt x="0" y="86"/>
                </a:cubicBezTo>
                <a:cubicBezTo>
                  <a:pt x="17" y="107"/>
                  <a:pt x="17" y="107"/>
                  <a:pt x="17" y="107"/>
                </a:cubicBezTo>
                <a:cubicBezTo>
                  <a:pt x="33" y="96"/>
                  <a:pt x="42" y="90"/>
                  <a:pt x="45" y="90"/>
                </a:cubicBezTo>
                <a:cubicBezTo>
                  <a:pt x="57" y="90"/>
                  <a:pt x="69" y="110"/>
                  <a:pt x="80" y="149"/>
                </a:cubicBezTo>
                <a:cubicBezTo>
                  <a:pt x="89" y="184"/>
                  <a:pt x="99" y="220"/>
                  <a:pt x="109" y="256"/>
                </a:cubicBezTo>
                <a:cubicBezTo>
                  <a:pt x="123" y="295"/>
                  <a:pt x="141" y="314"/>
                  <a:pt x="162" y="314"/>
                </a:cubicBezTo>
                <a:cubicBezTo>
                  <a:pt x="196" y="314"/>
                  <a:pt x="237" y="282"/>
                  <a:pt x="286" y="218"/>
                </a:cubicBezTo>
                <a:cubicBezTo>
                  <a:pt x="333" y="157"/>
                  <a:pt x="358" y="109"/>
                  <a:pt x="360" y="74"/>
                </a:cubicBezTo>
                <a:cubicBezTo>
                  <a:pt x="362" y="27"/>
                  <a:pt x="344" y="3"/>
                  <a:pt x="307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6" name="Group 5"/>
          <p:cNvGrpSpPr/>
          <p:nvPr/>
        </p:nvGrpSpPr>
        <p:grpSpPr>
          <a:xfrm>
            <a:off x="13908367" y="562844"/>
            <a:ext cx="560549" cy="560549"/>
            <a:chOff x="10064750" y="3017838"/>
            <a:chExt cx="830263" cy="830262"/>
          </a:xfrm>
          <a:solidFill>
            <a:schemeClr val="bg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0561638" y="3017838"/>
              <a:ext cx="333375" cy="330200"/>
            </a:xfrm>
            <a:custGeom>
              <a:avLst/>
              <a:gdLst>
                <a:gd name="T0" fmla="*/ 57 w 210"/>
                <a:gd name="T1" fmla="*/ 0 h 208"/>
                <a:gd name="T2" fmla="*/ 0 w 210"/>
                <a:gd name="T3" fmla="*/ 57 h 208"/>
                <a:gd name="T4" fmla="*/ 151 w 210"/>
                <a:gd name="T5" fmla="*/ 208 h 208"/>
                <a:gd name="T6" fmla="*/ 210 w 210"/>
                <a:gd name="T7" fmla="*/ 151 h 208"/>
                <a:gd name="T8" fmla="*/ 57 w 210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08">
                  <a:moveTo>
                    <a:pt x="57" y="0"/>
                  </a:moveTo>
                  <a:lnTo>
                    <a:pt x="0" y="57"/>
                  </a:lnTo>
                  <a:lnTo>
                    <a:pt x="151" y="208"/>
                  </a:lnTo>
                  <a:lnTo>
                    <a:pt x="210" y="151"/>
                  </a:lnTo>
                  <a:lnTo>
                    <a:pt x="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10064750" y="3135313"/>
              <a:ext cx="709613" cy="712787"/>
            </a:xfrm>
            <a:custGeom>
              <a:avLst/>
              <a:gdLst>
                <a:gd name="T0" fmla="*/ 6 w 187"/>
                <a:gd name="T1" fmla="*/ 118 h 187"/>
                <a:gd name="T2" fmla="*/ 0 w 187"/>
                <a:gd name="T3" fmla="*/ 187 h 187"/>
                <a:gd name="T4" fmla="*/ 70 w 187"/>
                <a:gd name="T5" fmla="*/ 181 h 187"/>
                <a:gd name="T6" fmla="*/ 187 w 187"/>
                <a:gd name="T7" fmla="*/ 64 h 187"/>
                <a:gd name="T8" fmla="*/ 124 w 187"/>
                <a:gd name="T9" fmla="*/ 0 h 187"/>
                <a:gd name="T10" fmla="*/ 6 w 187"/>
                <a:gd name="T11" fmla="*/ 118 h 187"/>
                <a:gd name="T12" fmla="*/ 34 w 187"/>
                <a:gd name="T13" fmla="*/ 173 h 187"/>
                <a:gd name="T14" fmla="*/ 24 w 187"/>
                <a:gd name="T15" fmla="*/ 163 h 187"/>
                <a:gd name="T16" fmla="*/ 14 w 187"/>
                <a:gd name="T17" fmla="*/ 153 h 187"/>
                <a:gd name="T18" fmla="*/ 17 w 187"/>
                <a:gd name="T19" fmla="*/ 123 h 187"/>
                <a:gd name="T20" fmla="*/ 26 w 187"/>
                <a:gd name="T21" fmla="*/ 139 h 187"/>
                <a:gd name="T22" fmla="*/ 40 w 187"/>
                <a:gd name="T23" fmla="*/ 147 h 187"/>
                <a:gd name="T24" fmla="*/ 49 w 187"/>
                <a:gd name="T25" fmla="*/ 161 h 187"/>
                <a:gd name="T26" fmla="*/ 64 w 187"/>
                <a:gd name="T27" fmla="*/ 170 h 187"/>
                <a:gd name="T28" fmla="*/ 34 w 187"/>
                <a:gd name="T29" fmla="*/ 173 h 187"/>
                <a:gd name="T30" fmla="*/ 172 w 187"/>
                <a:gd name="T31" fmla="*/ 64 h 187"/>
                <a:gd name="T32" fmla="*/ 74 w 187"/>
                <a:gd name="T33" fmla="*/ 161 h 187"/>
                <a:gd name="T34" fmla="*/ 56 w 187"/>
                <a:gd name="T35" fmla="*/ 154 h 187"/>
                <a:gd name="T36" fmla="*/ 53 w 187"/>
                <a:gd name="T37" fmla="*/ 150 h 187"/>
                <a:gd name="T38" fmla="*/ 50 w 187"/>
                <a:gd name="T39" fmla="*/ 145 h 187"/>
                <a:gd name="T40" fmla="*/ 151 w 187"/>
                <a:gd name="T41" fmla="*/ 43 h 187"/>
                <a:gd name="T42" fmla="*/ 172 w 187"/>
                <a:gd name="T43" fmla="*/ 64 h 187"/>
                <a:gd name="T44" fmla="*/ 43 w 187"/>
                <a:gd name="T45" fmla="*/ 137 h 187"/>
                <a:gd name="T46" fmla="*/ 38 w 187"/>
                <a:gd name="T47" fmla="*/ 134 h 187"/>
                <a:gd name="T48" fmla="*/ 34 w 187"/>
                <a:gd name="T49" fmla="*/ 131 h 187"/>
                <a:gd name="T50" fmla="*/ 26 w 187"/>
                <a:gd name="T51" fmla="*/ 113 h 187"/>
                <a:gd name="T52" fmla="*/ 124 w 187"/>
                <a:gd name="T53" fmla="*/ 16 h 187"/>
                <a:gd name="T54" fmla="*/ 144 w 187"/>
                <a:gd name="T55" fmla="*/ 36 h 187"/>
                <a:gd name="T56" fmla="*/ 43 w 187"/>
                <a:gd name="T57" fmla="*/ 13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87">
                  <a:moveTo>
                    <a:pt x="6" y="118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70" y="181"/>
                    <a:pt x="70" y="181"/>
                    <a:pt x="70" y="181"/>
                  </a:cubicBezTo>
                  <a:cubicBezTo>
                    <a:pt x="187" y="64"/>
                    <a:pt x="187" y="64"/>
                    <a:pt x="187" y="64"/>
                  </a:cubicBezTo>
                  <a:cubicBezTo>
                    <a:pt x="124" y="0"/>
                    <a:pt x="124" y="0"/>
                    <a:pt x="124" y="0"/>
                  </a:cubicBezTo>
                  <a:lnTo>
                    <a:pt x="6" y="118"/>
                  </a:lnTo>
                  <a:close/>
                  <a:moveTo>
                    <a:pt x="34" y="173"/>
                  </a:moveTo>
                  <a:cubicBezTo>
                    <a:pt x="24" y="163"/>
                    <a:pt x="24" y="163"/>
                    <a:pt x="24" y="163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8" y="129"/>
                    <a:pt x="22" y="134"/>
                    <a:pt x="26" y="139"/>
                  </a:cubicBezTo>
                  <a:cubicBezTo>
                    <a:pt x="30" y="143"/>
                    <a:pt x="35" y="146"/>
                    <a:pt x="40" y="147"/>
                  </a:cubicBezTo>
                  <a:cubicBezTo>
                    <a:pt x="42" y="152"/>
                    <a:pt x="44" y="157"/>
                    <a:pt x="49" y="161"/>
                  </a:cubicBezTo>
                  <a:cubicBezTo>
                    <a:pt x="53" y="166"/>
                    <a:pt x="58" y="169"/>
                    <a:pt x="64" y="170"/>
                  </a:cubicBezTo>
                  <a:lnTo>
                    <a:pt x="34" y="173"/>
                  </a:lnTo>
                  <a:close/>
                  <a:moveTo>
                    <a:pt x="172" y="64"/>
                  </a:moveTo>
                  <a:cubicBezTo>
                    <a:pt x="74" y="161"/>
                    <a:pt x="74" y="161"/>
                    <a:pt x="74" y="161"/>
                  </a:cubicBezTo>
                  <a:cubicBezTo>
                    <a:pt x="67" y="161"/>
                    <a:pt x="61" y="158"/>
                    <a:pt x="56" y="154"/>
                  </a:cubicBezTo>
                  <a:cubicBezTo>
                    <a:pt x="55" y="152"/>
                    <a:pt x="54" y="151"/>
                    <a:pt x="53" y="150"/>
                  </a:cubicBezTo>
                  <a:cubicBezTo>
                    <a:pt x="52" y="148"/>
                    <a:pt x="51" y="146"/>
                    <a:pt x="50" y="145"/>
                  </a:cubicBezTo>
                  <a:cubicBezTo>
                    <a:pt x="151" y="43"/>
                    <a:pt x="151" y="43"/>
                    <a:pt x="151" y="43"/>
                  </a:cubicBezTo>
                  <a:lnTo>
                    <a:pt x="172" y="64"/>
                  </a:lnTo>
                  <a:close/>
                  <a:moveTo>
                    <a:pt x="43" y="137"/>
                  </a:moveTo>
                  <a:cubicBezTo>
                    <a:pt x="41" y="136"/>
                    <a:pt x="39" y="135"/>
                    <a:pt x="38" y="134"/>
                  </a:cubicBezTo>
                  <a:cubicBezTo>
                    <a:pt x="36" y="133"/>
                    <a:pt x="35" y="132"/>
                    <a:pt x="34" y="131"/>
                  </a:cubicBezTo>
                  <a:cubicBezTo>
                    <a:pt x="29" y="126"/>
                    <a:pt x="26" y="120"/>
                    <a:pt x="26" y="113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44" y="36"/>
                    <a:pt x="144" y="36"/>
                    <a:pt x="144" y="36"/>
                  </a:cubicBezTo>
                  <a:lnTo>
                    <a:pt x="43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37598" y="1775710"/>
            <a:ext cx="453566" cy="580883"/>
            <a:chOff x="9115151" y="579188"/>
            <a:chExt cx="439080" cy="562331"/>
          </a:xfrm>
          <a:solidFill>
            <a:schemeClr val="bg1"/>
          </a:solidFill>
        </p:grpSpPr>
        <p:sp>
          <p:nvSpPr>
            <p:cNvPr id="15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7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0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1149586" y="1696366"/>
            <a:ext cx="444503" cy="739571"/>
            <a:chOff x="10294697" y="579188"/>
            <a:chExt cx="337976" cy="562331"/>
          </a:xfrm>
          <a:solidFill>
            <a:schemeClr val="bg1"/>
          </a:solidFill>
        </p:grpSpPr>
        <p:sp>
          <p:nvSpPr>
            <p:cNvPr id="28" name="Freeform 65"/>
            <p:cNvSpPr>
              <a:spLocks noEditPoints="1"/>
            </p:cNvSpPr>
            <p:nvPr/>
          </p:nvSpPr>
          <p:spPr bwMode="auto">
            <a:xfrm>
              <a:off x="10294697" y="653331"/>
              <a:ext cx="136731" cy="488188"/>
            </a:xfrm>
            <a:custGeom>
              <a:avLst/>
              <a:gdLst>
                <a:gd name="T0" fmla="*/ 31 w 60"/>
                <a:gd name="T1" fmla="*/ 212 h 212"/>
                <a:gd name="T2" fmla="*/ 0 w 60"/>
                <a:gd name="T3" fmla="*/ 186 h 212"/>
                <a:gd name="T4" fmla="*/ 0 w 60"/>
                <a:gd name="T5" fmla="*/ 54 h 212"/>
                <a:gd name="T6" fmla="*/ 1 w 60"/>
                <a:gd name="T7" fmla="*/ 51 h 212"/>
                <a:gd name="T8" fmla="*/ 25 w 60"/>
                <a:gd name="T9" fmla="*/ 3 h 212"/>
                <a:gd name="T10" fmla="*/ 30 w 60"/>
                <a:gd name="T11" fmla="*/ 0 h 212"/>
                <a:gd name="T12" fmla="*/ 35 w 60"/>
                <a:gd name="T13" fmla="*/ 3 h 212"/>
                <a:gd name="T14" fmla="*/ 59 w 60"/>
                <a:gd name="T15" fmla="*/ 51 h 212"/>
                <a:gd name="T16" fmla="*/ 60 w 60"/>
                <a:gd name="T17" fmla="*/ 54 h 212"/>
                <a:gd name="T18" fmla="*/ 60 w 60"/>
                <a:gd name="T19" fmla="*/ 186 h 212"/>
                <a:gd name="T20" fmla="*/ 31 w 60"/>
                <a:gd name="T21" fmla="*/ 212 h 212"/>
                <a:gd name="T22" fmla="*/ 12 w 60"/>
                <a:gd name="T23" fmla="*/ 55 h 212"/>
                <a:gd name="T24" fmla="*/ 12 w 60"/>
                <a:gd name="T25" fmla="*/ 186 h 212"/>
                <a:gd name="T26" fmla="*/ 31 w 60"/>
                <a:gd name="T27" fmla="*/ 200 h 212"/>
                <a:gd name="T28" fmla="*/ 48 w 60"/>
                <a:gd name="T29" fmla="*/ 186 h 212"/>
                <a:gd name="T30" fmla="*/ 48 w 60"/>
                <a:gd name="T31" fmla="*/ 55 h 212"/>
                <a:gd name="T32" fmla="*/ 30 w 60"/>
                <a:gd name="T33" fmla="*/ 19 h 212"/>
                <a:gd name="T34" fmla="*/ 12 w 60"/>
                <a:gd name="T35" fmla="*/ 5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212">
                  <a:moveTo>
                    <a:pt x="31" y="212"/>
                  </a:moveTo>
                  <a:cubicBezTo>
                    <a:pt x="17" y="212"/>
                    <a:pt x="0" y="201"/>
                    <a:pt x="0" y="18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0" y="52"/>
                    <a:pt x="1" y="5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1"/>
                    <a:pt x="28" y="0"/>
                    <a:pt x="30" y="0"/>
                  </a:cubicBezTo>
                  <a:cubicBezTo>
                    <a:pt x="32" y="0"/>
                    <a:pt x="34" y="1"/>
                    <a:pt x="35" y="3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0" y="52"/>
                    <a:pt x="60" y="53"/>
                    <a:pt x="60" y="54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60" y="201"/>
                    <a:pt x="45" y="212"/>
                    <a:pt x="31" y="212"/>
                  </a:cubicBezTo>
                  <a:close/>
                  <a:moveTo>
                    <a:pt x="12" y="55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12" y="193"/>
                    <a:pt x="23" y="200"/>
                    <a:pt x="31" y="200"/>
                  </a:cubicBezTo>
                  <a:cubicBezTo>
                    <a:pt x="39" y="200"/>
                    <a:pt x="48" y="194"/>
                    <a:pt x="48" y="186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30" y="19"/>
                    <a:pt x="30" y="19"/>
                    <a:pt x="30" y="19"/>
                  </a:cubicBezTo>
                  <a:lnTo>
                    <a:pt x="1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" name="Freeform 66"/>
            <p:cNvSpPr>
              <a:spLocks/>
            </p:cNvSpPr>
            <p:nvPr/>
          </p:nvSpPr>
          <p:spPr bwMode="auto">
            <a:xfrm>
              <a:off x="10294697" y="1040415"/>
              <a:ext cx="136731" cy="26961"/>
            </a:xfrm>
            <a:custGeom>
              <a:avLst/>
              <a:gdLst>
                <a:gd name="T0" fmla="*/ 54 w 60"/>
                <a:gd name="T1" fmla="*/ 12 h 12"/>
                <a:gd name="T2" fmla="*/ 6 w 60"/>
                <a:gd name="T3" fmla="*/ 12 h 12"/>
                <a:gd name="T4" fmla="*/ 0 w 60"/>
                <a:gd name="T5" fmla="*/ 6 h 12"/>
                <a:gd name="T6" fmla="*/ 6 w 60"/>
                <a:gd name="T7" fmla="*/ 0 h 12"/>
                <a:gd name="T8" fmla="*/ 54 w 60"/>
                <a:gd name="T9" fmla="*/ 0 h 12"/>
                <a:gd name="T10" fmla="*/ 60 w 60"/>
                <a:gd name="T11" fmla="*/ 6 h 12"/>
                <a:gd name="T12" fmla="*/ 54 w 6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5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9"/>
                    <a:pt x="57" y="12"/>
                    <a:pt x="5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0" name="Freeform 67"/>
            <p:cNvSpPr>
              <a:spLocks/>
            </p:cNvSpPr>
            <p:nvPr/>
          </p:nvSpPr>
          <p:spPr bwMode="auto">
            <a:xfrm>
              <a:off x="10294697" y="1002862"/>
              <a:ext cx="136731" cy="27924"/>
            </a:xfrm>
            <a:custGeom>
              <a:avLst/>
              <a:gdLst>
                <a:gd name="T0" fmla="*/ 54 w 60"/>
                <a:gd name="T1" fmla="*/ 12 h 12"/>
                <a:gd name="T2" fmla="*/ 6 w 60"/>
                <a:gd name="T3" fmla="*/ 12 h 12"/>
                <a:gd name="T4" fmla="*/ 0 w 60"/>
                <a:gd name="T5" fmla="*/ 6 h 12"/>
                <a:gd name="T6" fmla="*/ 6 w 60"/>
                <a:gd name="T7" fmla="*/ 0 h 12"/>
                <a:gd name="T8" fmla="*/ 54 w 60"/>
                <a:gd name="T9" fmla="*/ 0 h 12"/>
                <a:gd name="T10" fmla="*/ 60 w 60"/>
                <a:gd name="T11" fmla="*/ 6 h 12"/>
                <a:gd name="T12" fmla="*/ 54 w 6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5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9"/>
                    <a:pt x="57" y="12"/>
                    <a:pt x="5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" name="Freeform 68"/>
            <p:cNvSpPr>
              <a:spLocks noEditPoints="1"/>
            </p:cNvSpPr>
            <p:nvPr/>
          </p:nvSpPr>
          <p:spPr bwMode="auto">
            <a:xfrm>
              <a:off x="10459352" y="579188"/>
              <a:ext cx="173321" cy="562331"/>
            </a:xfrm>
            <a:custGeom>
              <a:avLst/>
              <a:gdLst>
                <a:gd name="T0" fmla="*/ 70 w 76"/>
                <a:gd name="T1" fmla="*/ 244 h 244"/>
                <a:gd name="T2" fmla="*/ 6 w 76"/>
                <a:gd name="T3" fmla="*/ 244 h 244"/>
                <a:gd name="T4" fmla="*/ 0 w 76"/>
                <a:gd name="T5" fmla="*/ 238 h 244"/>
                <a:gd name="T6" fmla="*/ 0 w 76"/>
                <a:gd name="T7" fmla="*/ 6 h 244"/>
                <a:gd name="T8" fmla="*/ 6 w 76"/>
                <a:gd name="T9" fmla="*/ 0 h 244"/>
                <a:gd name="T10" fmla="*/ 70 w 76"/>
                <a:gd name="T11" fmla="*/ 0 h 244"/>
                <a:gd name="T12" fmla="*/ 76 w 76"/>
                <a:gd name="T13" fmla="*/ 6 h 244"/>
                <a:gd name="T14" fmla="*/ 76 w 76"/>
                <a:gd name="T15" fmla="*/ 238 h 244"/>
                <a:gd name="T16" fmla="*/ 70 w 76"/>
                <a:gd name="T17" fmla="*/ 244 h 244"/>
                <a:gd name="T18" fmla="*/ 12 w 76"/>
                <a:gd name="T19" fmla="*/ 232 h 244"/>
                <a:gd name="T20" fmla="*/ 64 w 76"/>
                <a:gd name="T21" fmla="*/ 232 h 244"/>
                <a:gd name="T22" fmla="*/ 64 w 76"/>
                <a:gd name="T23" fmla="*/ 12 h 244"/>
                <a:gd name="T24" fmla="*/ 12 w 76"/>
                <a:gd name="T25" fmla="*/ 12 h 244"/>
                <a:gd name="T26" fmla="*/ 12 w 76"/>
                <a:gd name="T27" fmla="*/ 23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244">
                  <a:moveTo>
                    <a:pt x="70" y="244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3" y="244"/>
                    <a:pt x="0" y="241"/>
                    <a:pt x="0" y="23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3" y="0"/>
                    <a:pt x="76" y="3"/>
                    <a:pt x="76" y="6"/>
                  </a:cubicBezTo>
                  <a:cubicBezTo>
                    <a:pt x="76" y="238"/>
                    <a:pt x="76" y="238"/>
                    <a:pt x="76" y="238"/>
                  </a:cubicBezTo>
                  <a:cubicBezTo>
                    <a:pt x="76" y="241"/>
                    <a:pt x="73" y="244"/>
                    <a:pt x="70" y="244"/>
                  </a:cubicBezTo>
                  <a:close/>
                  <a:moveTo>
                    <a:pt x="12" y="232"/>
                  </a:moveTo>
                  <a:cubicBezTo>
                    <a:pt x="64" y="232"/>
                    <a:pt x="64" y="232"/>
                    <a:pt x="64" y="23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2" name="Freeform 69"/>
            <p:cNvSpPr>
              <a:spLocks/>
            </p:cNvSpPr>
            <p:nvPr/>
          </p:nvSpPr>
          <p:spPr bwMode="auto">
            <a:xfrm>
              <a:off x="10459352" y="653331"/>
              <a:ext cx="81846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" name="Freeform 70"/>
            <p:cNvSpPr>
              <a:spLocks/>
            </p:cNvSpPr>
            <p:nvPr/>
          </p:nvSpPr>
          <p:spPr bwMode="auto">
            <a:xfrm>
              <a:off x="10459352" y="744806"/>
              <a:ext cx="81846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4" name="Freeform 71"/>
            <p:cNvSpPr>
              <a:spLocks/>
            </p:cNvSpPr>
            <p:nvPr/>
          </p:nvSpPr>
          <p:spPr bwMode="auto">
            <a:xfrm>
              <a:off x="10459352" y="837244"/>
              <a:ext cx="81846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5" name="Freeform 72"/>
            <p:cNvSpPr>
              <a:spLocks/>
            </p:cNvSpPr>
            <p:nvPr/>
          </p:nvSpPr>
          <p:spPr bwMode="auto">
            <a:xfrm>
              <a:off x="10459352" y="929682"/>
              <a:ext cx="81846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6" name="Freeform 73"/>
            <p:cNvSpPr>
              <a:spLocks/>
            </p:cNvSpPr>
            <p:nvPr/>
          </p:nvSpPr>
          <p:spPr bwMode="auto">
            <a:xfrm>
              <a:off x="10459352" y="1021157"/>
              <a:ext cx="81846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7" name="Freeform 74"/>
            <p:cNvSpPr>
              <a:spLocks/>
            </p:cNvSpPr>
            <p:nvPr/>
          </p:nvSpPr>
          <p:spPr bwMode="auto">
            <a:xfrm>
              <a:off x="10294697" y="764064"/>
              <a:ext cx="136731" cy="26961"/>
            </a:xfrm>
            <a:custGeom>
              <a:avLst/>
              <a:gdLst>
                <a:gd name="T0" fmla="*/ 54 w 60"/>
                <a:gd name="T1" fmla="*/ 12 h 12"/>
                <a:gd name="T2" fmla="*/ 6 w 60"/>
                <a:gd name="T3" fmla="*/ 12 h 12"/>
                <a:gd name="T4" fmla="*/ 0 w 60"/>
                <a:gd name="T5" fmla="*/ 6 h 12"/>
                <a:gd name="T6" fmla="*/ 6 w 60"/>
                <a:gd name="T7" fmla="*/ 0 h 12"/>
                <a:gd name="T8" fmla="*/ 54 w 60"/>
                <a:gd name="T9" fmla="*/ 0 h 12"/>
                <a:gd name="T10" fmla="*/ 60 w 60"/>
                <a:gd name="T11" fmla="*/ 6 h 12"/>
                <a:gd name="T12" fmla="*/ 54 w 6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5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9"/>
                    <a:pt x="57" y="12"/>
                    <a:pt x="5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8" name="Freeform 75"/>
            <p:cNvSpPr>
              <a:spLocks/>
            </p:cNvSpPr>
            <p:nvPr/>
          </p:nvSpPr>
          <p:spPr bwMode="auto">
            <a:xfrm>
              <a:off x="10349582" y="764064"/>
              <a:ext cx="26961" cy="266722"/>
            </a:xfrm>
            <a:custGeom>
              <a:avLst/>
              <a:gdLst>
                <a:gd name="T0" fmla="*/ 6 w 12"/>
                <a:gd name="T1" fmla="*/ 116 h 116"/>
                <a:gd name="T2" fmla="*/ 0 w 12"/>
                <a:gd name="T3" fmla="*/ 110 h 116"/>
                <a:gd name="T4" fmla="*/ 0 w 12"/>
                <a:gd name="T5" fmla="*/ 6 h 116"/>
                <a:gd name="T6" fmla="*/ 6 w 12"/>
                <a:gd name="T7" fmla="*/ 0 h 116"/>
                <a:gd name="T8" fmla="*/ 12 w 12"/>
                <a:gd name="T9" fmla="*/ 6 h 116"/>
                <a:gd name="T10" fmla="*/ 12 w 12"/>
                <a:gd name="T11" fmla="*/ 110 h 116"/>
                <a:gd name="T12" fmla="*/ 6 w 12"/>
                <a:gd name="T13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6">
                  <a:moveTo>
                    <a:pt x="6" y="116"/>
                  </a:move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2" y="113"/>
                    <a:pt x="9" y="116"/>
                    <a:pt x="6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552829" y="1840037"/>
            <a:ext cx="584588" cy="452228"/>
            <a:chOff x="8758238" y="1104900"/>
            <a:chExt cx="925512" cy="715963"/>
          </a:xfrm>
          <a:solidFill>
            <a:schemeClr val="bg1"/>
          </a:solidFill>
        </p:grpSpPr>
        <p:sp>
          <p:nvSpPr>
            <p:cNvPr id="40" name="Freeform 87"/>
            <p:cNvSpPr>
              <a:spLocks noEditPoints="1"/>
            </p:cNvSpPr>
            <p:nvPr/>
          </p:nvSpPr>
          <p:spPr bwMode="auto">
            <a:xfrm>
              <a:off x="8758238" y="1104900"/>
              <a:ext cx="925512" cy="715963"/>
            </a:xfrm>
            <a:custGeom>
              <a:avLst/>
              <a:gdLst>
                <a:gd name="T0" fmla="*/ 218 w 244"/>
                <a:gd name="T1" fmla="*/ 188 h 188"/>
                <a:gd name="T2" fmla="*/ 26 w 244"/>
                <a:gd name="T3" fmla="*/ 188 h 188"/>
                <a:gd name="T4" fmla="*/ 0 w 244"/>
                <a:gd name="T5" fmla="*/ 162 h 188"/>
                <a:gd name="T6" fmla="*/ 0 w 244"/>
                <a:gd name="T7" fmla="*/ 26 h 188"/>
                <a:gd name="T8" fmla="*/ 26 w 244"/>
                <a:gd name="T9" fmla="*/ 0 h 188"/>
                <a:gd name="T10" fmla="*/ 218 w 244"/>
                <a:gd name="T11" fmla="*/ 0 h 188"/>
                <a:gd name="T12" fmla="*/ 244 w 244"/>
                <a:gd name="T13" fmla="*/ 26 h 188"/>
                <a:gd name="T14" fmla="*/ 244 w 244"/>
                <a:gd name="T15" fmla="*/ 162 h 188"/>
                <a:gd name="T16" fmla="*/ 218 w 244"/>
                <a:gd name="T17" fmla="*/ 188 h 188"/>
                <a:gd name="T18" fmla="*/ 26 w 244"/>
                <a:gd name="T19" fmla="*/ 12 h 188"/>
                <a:gd name="T20" fmla="*/ 12 w 244"/>
                <a:gd name="T21" fmla="*/ 26 h 188"/>
                <a:gd name="T22" fmla="*/ 12 w 244"/>
                <a:gd name="T23" fmla="*/ 162 h 188"/>
                <a:gd name="T24" fmla="*/ 26 w 244"/>
                <a:gd name="T25" fmla="*/ 176 h 188"/>
                <a:gd name="T26" fmla="*/ 218 w 244"/>
                <a:gd name="T27" fmla="*/ 176 h 188"/>
                <a:gd name="T28" fmla="*/ 232 w 244"/>
                <a:gd name="T29" fmla="*/ 162 h 188"/>
                <a:gd name="T30" fmla="*/ 232 w 244"/>
                <a:gd name="T31" fmla="*/ 26 h 188"/>
                <a:gd name="T32" fmla="*/ 218 w 244"/>
                <a:gd name="T33" fmla="*/ 12 h 188"/>
                <a:gd name="T34" fmla="*/ 26 w 244"/>
                <a:gd name="T35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188">
                  <a:moveTo>
                    <a:pt x="218" y="188"/>
                  </a:moveTo>
                  <a:cubicBezTo>
                    <a:pt x="26" y="188"/>
                    <a:pt x="26" y="188"/>
                    <a:pt x="26" y="188"/>
                  </a:cubicBezTo>
                  <a:cubicBezTo>
                    <a:pt x="12" y="188"/>
                    <a:pt x="0" y="176"/>
                    <a:pt x="0" y="16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3" y="0"/>
                    <a:pt x="244" y="12"/>
                    <a:pt x="244" y="26"/>
                  </a:cubicBezTo>
                  <a:cubicBezTo>
                    <a:pt x="244" y="162"/>
                    <a:pt x="244" y="162"/>
                    <a:pt x="244" y="162"/>
                  </a:cubicBezTo>
                  <a:cubicBezTo>
                    <a:pt x="244" y="176"/>
                    <a:pt x="233" y="188"/>
                    <a:pt x="218" y="188"/>
                  </a:cubicBezTo>
                  <a:close/>
                  <a:moveTo>
                    <a:pt x="26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2" y="170"/>
                    <a:pt x="19" y="176"/>
                    <a:pt x="26" y="176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26" y="176"/>
                    <a:pt x="232" y="170"/>
                    <a:pt x="232" y="162"/>
                  </a:cubicBezTo>
                  <a:cubicBezTo>
                    <a:pt x="232" y="26"/>
                    <a:pt x="232" y="26"/>
                    <a:pt x="232" y="26"/>
                  </a:cubicBezTo>
                  <a:cubicBezTo>
                    <a:pt x="232" y="18"/>
                    <a:pt x="226" y="12"/>
                    <a:pt x="218" y="12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1" name="Freeform 88"/>
            <p:cNvSpPr>
              <a:spLocks/>
            </p:cNvSpPr>
            <p:nvPr/>
          </p:nvSpPr>
          <p:spPr bwMode="auto">
            <a:xfrm>
              <a:off x="8758238" y="1257300"/>
              <a:ext cx="925512" cy="46038"/>
            </a:xfrm>
            <a:custGeom>
              <a:avLst/>
              <a:gdLst>
                <a:gd name="T0" fmla="*/ 238 w 244"/>
                <a:gd name="T1" fmla="*/ 12 h 12"/>
                <a:gd name="T2" fmla="*/ 6 w 244"/>
                <a:gd name="T3" fmla="*/ 12 h 12"/>
                <a:gd name="T4" fmla="*/ 0 w 244"/>
                <a:gd name="T5" fmla="*/ 6 h 12"/>
                <a:gd name="T6" fmla="*/ 6 w 244"/>
                <a:gd name="T7" fmla="*/ 0 h 12"/>
                <a:gd name="T8" fmla="*/ 238 w 244"/>
                <a:gd name="T9" fmla="*/ 0 h 12"/>
                <a:gd name="T10" fmla="*/ 244 w 244"/>
                <a:gd name="T11" fmla="*/ 6 h 12"/>
                <a:gd name="T12" fmla="*/ 238 w 2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2">
                  <a:moveTo>
                    <a:pt x="2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42" y="0"/>
                    <a:pt x="244" y="3"/>
                    <a:pt x="244" y="6"/>
                  </a:cubicBezTo>
                  <a:cubicBezTo>
                    <a:pt x="244" y="9"/>
                    <a:pt x="242" y="12"/>
                    <a:pt x="2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2" name="Freeform 89"/>
            <p:cNvSpPr>
              <a:spLocks noEditPoints="1"/>
            </p:cNvSpPr>
            <p:nvPr/>
          </p:nvSpPr>
          <p:spPr bwMode="auto">
            <a:xfrm>
              <a:off x="8848725" y="1165225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3" name="Freeform 90"/>
            <p:cNvSpPr>
              <a:spLocks noEditPoints="1"/>
            </p:cNvSpPr>
            <p:nvPr/>
          </p:nvSpPr>
          <p:spPr bwMode="auto">
            <a:xfrm>
              <a:off x="8939213" y="1165225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4" name="Freeform 91"/>
            <p:cNvSpPr>
              <a:spLocks noEditPoints="1"/>
            </p:cNvSpPr>
            <p:nvPr/>
          </p:nvSpPr>
          <p:spPr bwMode="auto">
            <a:xfrm>
              <a:off x="9031288" y="1165225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45" name="Freeform 52"/>
          <p:cNvSpPr>
            <a:spLocks noEditPoints="1"/>
          </p:cNvSpPr>
          <p:nvPr/>
        </p:nvSpPr>
        <p:spPr bwMode="auto">
          <a:xfrm>
            <a:off x="9502889" y="4362275"/>
            <a:ext cx="636386" cy="488388"/>
          </a:xfrm>
          <a:custGeom>
            <a:avLst/>
            <a:gdLst>
              <a:gd name="T0" fmla="*/ 113 w 128"/>
              <a:gd name="T1" fmla="*/ 0 h 98"/>
              <a:gd name="T2" fmla="*/ 98 w 128"/>
              <a:gd name="T3" fmla="*/ 15 h 98"/>
              <a:gd name="T4" fmla="*/ 103 w 128"/>
              <a:gd name="T5" fmla="*/ 26 h 98"/>
              <a:gd name="T6" fmla="*/ 84 w 128"/>
              <a:gd name="T7" fmla="*/ 54 h 98"/>
              <a:gd name="T8" fmla="*/ 79 w 128"/>
              <a:gd name="T9" fmla="*/ 52 h 98"/>
              <a:gd name="T10" fmla="*/ 66 w 128"/>
              <a:gd name="T11" fmla="*/ 60 h 98"/>
              <a:gd name="T12" fmla="*/ 55 w 128"/>
              <a:gd name="T13" fmla="*/ 54 h 98"/>
              <a:gd name="T14" fmla="*/ 56 w 128"/>
              <a:gd name="T15" fmla="*/ 49 h 98"/>
              <a:gd name="T16" fmla="*/ 41 w 128"/>
              <a:gd name="T17" fmla="*/ 34 h 98"/>
              <a:gd name="T18" fmla="*/ 26 w 128"/>
              <a:gd name="T19" fmla="*/ 49 h 98"/>
              <a:gd name="T20" fmla="*/ 31 w 128"/>
              <a:gd name="T21" fmla="*/ 60 h 98"/>
              <a:gd name="T22" fmla="*/ 23 w 128"/>
              <a:gd name="T23" fmla="*/ 70 h 98"/>
              <a:gd name="T24" fmla="*/ 15 w 128"/>
              <a:gd name="T25" fmla="*/ 68 h 98"/>
              <a:gd name="T26" fmla="*/ 0 w 128"/>
              <a:gd name="T27" fmla="*/ 83 h 98"/>
              <a:gd name="T28" fmla="*/ 15 w 128"/>
              <a:gd name="T29" fmla="*/ 98 h 98"/>
              <a:gd name="T30" fmla="*/ 30 w 128"/>
              <a:gd name="T31" fmla="*/ 83 h 98"/>
              <a:gd name="T32" fmla="*/ 26 w 128"/>
              <a:gd name="T33" fmla="*/ 73 h 98"/>
              <a:gd name="T34" fmla="*/ 34 w 128"/>
              <a:gd name="T35" fmla="*/ 62 h 98"/>
              <a:gd name="T36" fmla="*/ 41 w 128"/>
              <a:gd name="T37" fmla="*/ 64 h 98"/>
              <a:gd name="T38" fmla="*/ 53 w 128"/>
              <a:gd name="T39" fmla="*/ 57 h 98"/>
              <a:gd name="T40" fmla="*/ 64 w 128"/>
              <a:gd name="T41" fmla="*/ 64 h 98"/>
              <a:gd name="T42" fmla="*/ 64 w 128"/>
              <a:gd name="T43" fmla="*/ 68 h 98"/>
              <a:gd name="T44" fmla="*/ 79 w 128"/>
              <a:gd name="T45" fmla="*/ 83 h 98"/>
              <a:gd name="T46" fmla="*/ 94 w 128"/>
              <a:gd name="T47" fmla="*/ 68 h 98"/>
              <a:gd name="T48" fmla="*/ 88 w 128"/>
              <a:gd name="T49" fmla="*/ 56 h 98"/>
              <a:gd name="T50" fmla="*/ 106 w 128"/>
              <a:gd name="T51" fmla="*/ 28 h 98"/>
              <a:gd name="T52" fmla="*/ 113 w 128"/>
              <a:gd name="T53" fmla="*/ 30 h 98"/>
              <a:gd name="T54" fmla="*/ 128 w 128"/>
              <a:gd name="T55" fmla="*/ 15 h 98"/>
              <a:gd name="T56" fmla="*/ 113 w 128"/>
              <a:gd name="T57" fmla="*/ 0 h 98"/>
              <a:gd name="T58" fmla="*/ 15 w 128"/>
              <a:gd name="T59" fmla="*/ 90 h 98"/>
              <a:gd name="T60" fmla="*/ 7 w 128"/>
              <a:gd name="T61" fmla="*/ 83 h 98"/>
              <a:gd name="T62" fmla="*/ 15 w 128"/>
              <a:gd name="T63" fmla="*/ 75 h 98"/>
              <a:gd name="T64" fmla="*/ 22 w 128"/>
              <a:gd name="T65" fmla="*/ 83 h 98"/>
              <a:gd name="T66" fmla="*/ 15 w 128"/>
              <a:gd name="T67" fmla="*/ 90 h 98"/>
              <a:gd name="T68" fmla="*/ 41 w 128"/>
              <a:gd name="T69" fmla="*/ 56 h 98"/>
              <a:gd name="T70" fmla="*/ 34 w 128"/>
              <a:gd name="T71" fmla="*/ 49 h 98"/>
              <a:gd name="T72" fmla="*/ 41 w 128"/>
              <a:gd name="T73" fmla="*/ 41 h 98"/>
              <a:gd name="T74" fmla="*/ 49 w 128"/>
              <a:gd name="T75" fmla="*/ 49 h 98"/>
              <a:gd name="T76" fmla="*/ 41 w 128"/>
              <a:gd name="T77" fmla="*/ 56 h 98"/>
              <a:gd name="T78" fmla="*/ 79 w 128"/>
              <a:gd name="T79" fmla="*/ 75 h 98"/>
              <a:gd name="T80" fmla="*/ 71 w 128"/>
              <a:gd name="T81" fmla="*/ 68 h 98"/>
              <a:gd name="T82" fmla="*/ 79 w 128"/>
              <a:gd name="T83" fmla="*/ 60 h 98"/>
              <a:gd name="T84" fmla="*/ 86 w 128"/>
              <a:gd name="T85" fmla="*/ 68 h 98"/>
              <a:gd name="T86" fmla="*/ 79 w 128"/>
              <a:gd name="T87" fmla="*/ 75 h 98"/>
              <a:gd name="T88" fmla="*/ 113 w 128"/>
              <a:gd name="T89" fmla="*/ 22 h 98"/>
              <a:gd name="T90" fmla="*/ 105 w 128"/>
              <a:gd name="T91" fmla="*/ 15 h 98"/>
              <a:gd name="T92" fmla="*/ 113 w 128"/>
              <a:gd name="T93" fmla="*/ 7 h 98"/>
              <a:gd name="T94" fmla="*/ 120 w 128"/>
              <a:gd name="T95" fmla="*/ 15 h 98"/>
              <a:gd name="T96" fmla="*/ 113 w 128"/>
              <a:gd name="T97" fmla="*/ 2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98">
                <a:moveTo>
                  <a:pt x="113" y="0"/>
                </a:moveTo>
                <a:cubicBezTo>
                  <a:pt x="104" y="0"/>
                  <a:pt x="98" y="7"/>
                  <a:pt x="98" y="15"/>
                </a:cubicBezTo>
                <a:cubicBezTo>
                  <a:pt x="98" y="19"/>
                  <a:pt x="100" y="23"/>
                  <a:pt x="103" y="26"/>
                </a:cubicBezTo>
                <a:cubicBezTo>
                  <a:pt x="84" y="54"/>
                  <a:pt x="84" y="54"/>
                  <a:pt x="84" y="54"/>
                </a:cubicBezTo>
                <a:cubicBezTo>
                  <a:pt x="83" y="53"/>
                  <a:pt x="81" y="52"/>
                  <a:pt x="79" y="52"/>
                </a:cubicBezTo>
                <a:cubicBezTo>
                  <a:pt x="73" y="52"/>
                  <a:pt x="68" y="56"/>
                  <a:pt x="66" y="60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3"/>
                  <a:pt x="56" y="51"/>
                  <a:pt x="56" y="49"/>
                </a:cubicBezTo>
                <a:cubicBezTo>
                  <a:pt x="56" y="40"/>
                  <a:pt x="49" y="34"/>
                  <a:pt x="41" y="34"/>
                </a:cubicBezTo>
                <a:cubicBezTo>
                  <a:pt x="33" y="34"/>
                  <a:pt x="26" y="40"/>
                  <a:pt x="26" y="49"/>
                </a:cubicBezTo>
                <a:cubicBezTo>
                  <a:pt x="26" y="53"/>
                  <a:pt x="28" y="57"/>
                  <a:pt x="31" y="60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69"/>
                  <a:pt x="18" y="68"/>
                  <a:pt x="15" y="68"/>
                </a:cubicBezTo>
                <a:cubicBezTo>
                  <a:pt x="6" y="68"/>
                  <a:pt x="0" y="74"/>
                  <a:pt x="0" y="83"/>
                </a:cubicBezTo>
                <a:cubicBezTo>
                  <a:pt x="0" y="91"/>
                  <a:pt x="6" y="98"/>
                  <a:pt x="15" y="98"/>
                </a:cubicBezTo>
                <a:cubicBezTo>
                  <a:pt x="23" y="98"/>
                  <a:pt x="30" y="91"/>
                  <a:pt x="30" y="83"/>
                </a:cubicBezTo>
                <a:cubicBezTo>
                  <a:pt x="30" y="79"/>
                  <a:pt x="28" y="76"/>
                  <a:pt x="26" y="73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3"/>
                  <a:pt x="39" y="64"/>
                  <a:pt x="41" y="64"/>
                </a:cubicBezTo>
                <a:cubicBezTo>
                  <a:pt x="46" y="64"/>
                  <a:pt x="51" y="61"/>
                  <a:pt x="53" y="57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5"/>
                  <a:pt x="64" y="66"/>
                  <a:pt x="64" y="68"/>
                </a:cubicBezTo>
                <a:cubicBezTo>
                  <a:pt x="64" y="76"/>
                  <a:pt x="70" y="83"/>
                  <a:pt x="79" y="83"/>
                </a:cubicBezTo>
                <a:cubicBezTo>
                  <a:pt x="87" y="83"/>
                  <a:pt x="94" y="76"/>
                  <a:pt x="94" y="68"/>
                </a:cubicBezTo>
                <a:cubicBezTo>
                  <a:pt x="94" y="63"/>
                  <a:pt x="91" y="58"/>
                  <a:pt x="88" y="56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8" y="29"/>
                  <a:pt x="110" y="30"/>
                  <a:pt x="113" y="30"/>
                </a:cubicBezTo>
                <a:cubicBezTo>
                  <a:pt x="121" y="30"/>
                  <a:pt x="128" y="23"/>
                  <a:pt x="128" y="15"/>
                </a:cubicBezTo>
                <a:cubicBezTo>
                  <a:pt x="128" y="7"/>
                  <a:pt x="121" y="0"/>
                  <a:pt x="113" y="0"/>
                </a:cubicBezTo>
                <a:close/>
                <a:moveTo>
                  <a:pt x="15" y="90"/>
                </a:moveTo>
                <a:cubicBezTo>
                  <a:pt x="11" y="90"/>
                  <a:pt x="7" y="87"/>
                  <a:pt x="7" y="83"/>
                </a:cubicBezTo>
                <a:cubicBezTo>
                  <a:pt x="7" y="78"/>
                  <a:pt x="11" y="75"/>
                  <a:pt x="15" y="75"/>
                </a:cubicBezTo>
                <a:cubicBezTo>
                  <a:pt x="19" y="75"/>
                  <a:pt x="22" y="78"/>
                  <a:pt x="22" y="83"/>
                </a:cubicBezTo>
                <a:cubicBezTo>
                  <a:pt x="22" y="87"/>
                  <a:pt x="19" y="90"/>
                  <a:pt x="15" y="90"/>
                </a:cubicBezTo>
                <a:close/>
                <a:moveTo>
                  <a:pt x="41" y="56"/>
                </a:moveTo>
                <a:cubicBezTo>
                  <a:pt x="37" y="56"/>
                  <a:pt x="34" y="53"/>
                  <a:pt x="34" y="49"/>
                </a:cubicBezTo>
                <a:cubicBezTo>
                  <a:pt x="34" y="45"/>
                  <a:pt x="37" y="41"/>
                  <a:pt x="41" y="41"/>
                </a:cubicBezTo>
                <a:cubicBezTo>
                  <a:pt x="45" y="41"/>
                  <a:pt x="49" y="45"/>
                  <a:pt x="49" y="49"/>
                </a:cubicBezTo>
                <a:cubicBezTo>
                  <a:pt x="49" y="53"/>
                  <a:pt x="45" y="56"/>
                  <a:pt x="41" y="56"/>
                </a:cubicBezTo>
                <a:close/>
                <a:moveTo>
                  <a:pt x="79" y="75"/>
                </a:moveTo>
                <a:cubicBezTo>
                  <a:pt x="75" y="75"/>
                  <a:pt x="71" y="72"/>
                  <a:pt x="71" y="68"/>
                </a:cubicBezTo>
                <a:cubicBezTo>
                  <a:pt x="71" y="63"/>
                  <a:pt x="75" y="60"/>
                  <a:pt x="79" y="60"/>
                </a:cubicBezTo>
                <a:cubicBezTo>
                  <a:pt x="83" y="60"/>
                  <a:pt x="86" y="63"/>
                  <a:pt x="86" y="68"/>
                </a:cubicBezTo>
                <a:cubicBezTo>
                  <a:pt x="86" y="72"/>
                  <a:pt x="83" y="75"/>
                  <a:pt x="79" y="75"/>
                </a:cubicBezTo>
                <a:close/>
                <a:moveTo>
                  <a:pt x="113" y="22"/>
                </a:moveTo>
                <a:cubicBezTo>
                  <a:pt x="108" y="22"/>
                  <a:pt x="105" y="19"/>
                  <a:pt x="105" y="15"/>
                </a:cubicBezTo>
                <a:cubicBezTo>
                  <a:pt x="105" y="11"/>
                  <a:pt x="108" y="7"/>
                  <a:pt x="113" y="7"/>
                </a:cubicBezTo>
                <a:cubicBezTo>
                  <a:pt x="117" y="7"/>
                  <a:pt x="120" y="11"/>
                  <a:pt x="120" y="15"/>
                </a:cubicBezTo>
                <a:cubicBezTo>
                  <a:pt x="120" y="19"/>
                  <a:pt x="117" y="22"/>
                  <a:pt x="113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46" name="Group 45"/>
          <p:cNvGrpSpPr/>
          <p:nvPr/>
        </p:nvGrpSpPr>
        <p:grpSpPr>
          <a:xfrm>
            <a:off x="8043842" y="5679546"/>
            <a:ext cx="554480" cy="428460"/>
            <a:chOff x="9945687" y="1014413"/>
            <a:chExt cx="454026" cy="350837"/>
          </a:xfrm>
          <a:solidFill>
            <a:schemeClr val="bg1"/>
          </a:solidFill>
        </p:grpSpPr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9945687" y="1065213"/>
              <a:ext cx="431800" cy="300037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0080625" y="1014413"/>
              <a:ext cx="319088" cy="2889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9524783" y="5613870"/>
            <a:ext cx="592593" cy="559812"/>
            <a:chOff x="10121900" y="790575"/>
            <a:chExt cx="746125" cy="704851"/>
          </a:xfrm>
          <a:solidFill>
            <a:schemeClr val="bg1"/>
          </a:solidFill>
        </p:grpSpPr>
        <p:sp>
          <p:nvSpPr>
            <p:cNvPr id="50" name="Freeform 29"/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51" name="Freeform 30"/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514956" y="3068404"/>
            <a:ext cx="533358" cy="507716"/>
            <a:chOff x="10755313" y="220663"/>
            <a:chExt cx="990600" cy="942975"/>
          </a:xfrm>
          <a:solidFill>
            <a:schemeClr val="bg1"/>
          </a:solidFill>
        </p:grpSpPr>
        <p:sp>
          <p:nvSpPr>
            <p:cNvPr id="53" name="Freeform 24"/>
            <p:cNvSpPr>
              <a:spLocks noEditPoints="1"/>
            </p:cNvSpPr>
            <p:nvPr/>
          </p:nvSpPr>
          <p:spPr bwMode="auto">
            <a:xfrm>
              <a:off x="10755313" y="220663"/>
              <a:ext cx="990600" cy="942975"/>
            </a:xfrm>
            <a:custGeom>
              <a:avLst/>
              <a:gdLst>
                <a:gd name="T0" fmla="*/ 239 w 261"/>
                <a:gd name="T1" fmla="*/ 0 h 248"/>
                <a:gd name="T2" fmla="*/ 22 w 261"/>
                <a:gd name="T3" fmla="*/ 0 h 248"/>
                <a:gd name="T4" fmla="*/ 0 w 261"/>
                <a:gd name="T5" fmla="*/ 22 h 248"/>
                <a:gd name="T6" fmla="*/ 0 w 261"/>
                <a:gd name="T7" fmla="*/ 190 h 248"/>
                <a:gd name="T8" fmla="*/ 22 w 261"/>
                <a:gd name="T9" fmla="*/ 212 h 248"/>
                <a:gd name="T10" fmla="*/ 88 w 261"/>
                <a:gd name="T11" fmla="*/ 212 h 248"/>
                <a:gd name="T12" fmla="*/ 76 w 261"/>
                <a:gd name="T13" fmla="*/ 224 h 248"/>
                <a:gd name="T14" fmla="*/ 70 w 261"/>
                <a:gd name="T15" fmla="*/ 231 h 248"/>
                <a:gd name="T16" fmla="*/ 70 w 261"/>
                <a:gd name="T17" fmla="*/ 241 h 248"/>
                <a:gd name="T18" fmla="*/ 86 w 261"/>
                <a:gd name="T19" fmla="*/ 248 h 248"/>
                <a:gd name="T20" fmla="*/ 175 w 261"/>
                <a:gd name="T21" fmla="*/ 248 h 248"/>
                <a:gd name="T22" fmla="*/ 191 w 261"/>
                <a:gd name="T23" fmla="*/ 241 h 248"/>
                <a:gd name="T24" fmla="*/ 191 w 261"/>
                <a:gd name="T25" fmla="*/ 231 h 248"/>
                <a:gd name="T26" fmla="*/ 185 w 261"/>
                <a:gd name="T27" fmla="*/ 224 h 248"/>
                <a:gd name="T28" fmla="*/ 173 w 261"/>
                <a:gd name="T29" fmla="*/ 212 h 248"/>
                <a:gd name="T30" fmla="*/ 239 w 261"/>
                <a:gd name="T31" fmla="*/ 212 h 248"/>
                <a:gd name="T32" fmla="*/ 261 w 261"/>
                <a:gd name="T33" fmla="*/ 190 h 248"/>
                <a:gd name="T34" fmla="*/ 261 w 261"/>
                <a:gd name="T35" fmla="*/ 22 h 248"/>
                <a:gd name="T36" fmla="*/ 239 w 261"/>
                <a:gd name="T37" fmla="*/ 0 h 248"/>
                <a:gd name="T38" fmla="*/ 179 w 261"/>
                <a:gd name="T39" fmla="*/ 230 h 248"/>
                <a:gd name="T40" fmla="*/ 184 w 261"/>
                <a:gd name="T41" fmla="*/ 236 h 248"/>
                <a:gd name="T42" fmla="*/ 184 w 261"/>
                <a:gd name="T43" fmla="*/ 238 h 248"/>
                <a:gd name="T44" fmla="*/ 175 w 261"/>
                <a:gd name="T45" fmla="*/ 240 h 248"/>
                <a:gd name="T46" fmla="*/ 86 w 261"/>
                <a:gd name="T47" fmla="*/ 240 h 248"/>
                <a:gd name="T48" fmla="*/ 77 w 261"/>
                <a:gd name="T49" fmla="*/ 238 h 248"/>
                <a:gd name="T50" fmla="*/ 77 w 261"/>
                <a:gd name="T51" fmla="*/ 236 h 248"/>
                <a:gd name="T52" fmla="*/ 77 w 261"/>
                <a:gd name="T53" fmla="*/ 236 h 248"/>
                <a:gd name="T54" fmla="*/ 82 w 261"/>
                <a:gd name="T55" fmla="*/ 230 h 248"/>
                <a:gd name="T56" fmla="*/ 98 w 261"/>
                <a:gd name="T57" fmla="*/ 212 h 248"/>
                <a:gd name="T58" fmla="*/ 163 w 261"/>
                <a:gd name="T59" fmla="*/ 212 h 248"/>
                <a:gd name="T60" fmla="*/ 179 w 261"/>
                <a:gd name="T61" fmla="*/ 230 h 248"/>
                <a:gd name="T62" fmla="*/ 245 w 261"/>
                <a:gd name="T63" fmla="*/ 190 h 248"/>
                <a:gd name="T64" fmla="*/ 239 w 261"/>
                <a:gd name="T65" fmla="*/ 196 h 248"/>
                <a:gd name="T66" fmla="*/ 22 w 261"/>
                <a:gd name="T67" fmla="*/ 196 h 248"/>
                <a:gd name="T68" fmla="*/ 16 w 261"/>
                <a:gd name="T69" fmla="*/ 190 h 248"/>
                <a:gd name="T70" fmla="*/ 16 w 261"/>
                <a:gd name="T71" fmla="*/ 22 h 248"/>
                <a:gd name="T72" fmla="*/ 22 w 261"/>
                <a:gd name="T73" fmla="*/ 16 h 248"/>
                <a:gd name="T74" fmla="*/ 239 w 261"/>
                <a:gd name="T75" fmla="*/ 16 h 248"/>
                <a:gd name="T76" fmla="*/ 245 w 261"/>
                <a:gd name="T77" fmla="*/ 22 h 248"/>
                <a:gd name="T78" fmla="*/ 245 w 261"/>
                <a:gd name="T79" fmla="*/ 19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1" h="248">
                  <a:moveTo>
                    <a:pt x="23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02"/>
                    <a:pt x="10" y="212"/>
                    <a:pt x="22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5" y="216"/>
                    <a:pt x="79" y="222"/>
                    <a:pt x="76" y="224"/>
                  </a:cubicBezTo>
                  <a:cubicBezTo>
                    <a:pt x="74" y="227"/>
                    <a:pt x="71" y="229"/>
                    <a:pt x="70" y="231"/>
                  </a:cubicBezTo>
                  <a:cubicBezTo>
                    <a:pt x="69" y="233"/>
                    <a:pt x="68" y="237"/>
                    <a:pt x="70" y="241"/>
                  </a:cubicBezTo>
                  <a:cubicBezTo>
                    <a:pt x="71" y="244"/>
                    <a:pt x="76" y="248"/>
                    <a:pt x="86" y="248"/>
                  </a:cubicBezTo>
                  <a:cubicBezTo>
                    <a:pt x="175" y="248"/>
                    <a:pt x="175" y="248"/>
                    <a:pt x="175" y="248"/>
                  </a:cubicBezTo>
                  <a:cubicBezTo>
                    <a:pt x="185" y="248"/>
                    <a:pt x="190" y="244"/>
                    <a:pt x="191" y="241"/>
                  </a:cubicBezTo>
                  <a:cubicBezTo>
                    <a:pt x="193" y="237"/>
                    <a:pt x="192" y="233"/>
                    <a:pt x="191" y="231"/>
                  </a:cubicBezTo>
                  <a:cubicBezTo>
                    <a:pt x="190" y="229"/>
                    <a:pt x="187" y="227"/>
                    <a:pt x="185" y="224"/>
                  </a:cubicBezTo>
                  <a:cubicBezTo>
                    <a:pt x="182" y="222"/>
                    <a:pt x="176" y="216"/>
                    <a:pt x="173" y="212"/>
                  </a:cubicBezTo>
                  <a:cubicBezTo>
                    <a:pt x="239" y="212"/>
                    <a:pt x="239" y="212"/>
                    <a:pt x="239" y="212"/>
                  </a:cubicBezTo>
                  <a:cubicBezTo>
                    <a:pt x="251" y="212"/>
                    <a:pt x="261" y="202"/>
                    <a:pt x="261" y="190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10"/>
                    <a:pt x="251" y="0"/>
                    <a:pt x="239" y="0"/>
                  </a:cubicBezTo>
                  <a:close/>
                  <a:moveTo>
                    <a:pt x="179" y="230"/>
                  </a:moveTo>
                  <a:cubicBezTo>
                    <a:pt x="181" y="233"/>
                    <a:pt x="183" y="235"/>
                    <a:pt x="184" y="236"/>
                  </a:cubicBezTo>
                  <a:cubicBezTo>
                    <a:pt x="184" y="236"/>
                    <a:pt x="185" y="237"/>
                    <a:pt x="184" y="238"/>
                  </a:cubicBezTo>
                  <a:cubicBezTo>
                    <a:pt x="183" y="239"/>
                    <a:pt x="179" y="240"/>
                    <a:pt x="175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2" y="240"/>
                    <a:pt x="78" y="239"/>
                    <a:pt x="77" y="238"/>
                  </a:cubicBezTo>
                  <a:cubicBezTo>
                    <a:pt x="77" y="237"/>
                    <a:pt x="77" y="236"/>
                    <a:pt x="77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8" y="235"/>
                    <a:pt x="80" y="233"/>
                    <a:pt x="82" y="230"/>
                  </a:cubicBezTo>
                  <a:cubicBezTo>
                    <a:pt x="89" y="223"/>
                    <a:pt x="95" y="217"/>
                    <a:pt x="98" y="212"/>
                  </a:cubicBezTo>
                  <a:cubicBezTo>
                    <a:pt x="163" y="212"/>
                    <a:pt x="163" y="212"/>
                    <a:pt x="163" y="212"/>
                  </a:cubicBezTo>
                  <a:cubicBezTo>
                    <a:pt x="166" y="217"/>
                    <a:pt x="172" y="223"/>
                    <a:pt x="179" y="230"/>
                  </a:cubicBezTo>
                  <a:close/>
                  <a:moveTo>
                    <a:pt x="245" y="190"/>
                  </a:moveTo>
                  <a:cubicBezTo>
                    <a:pt x="245" y="193"/>
                    <a:pt x="242" y="196"/>
                    <a:pt x="239" y="196"/>
                  </a:cubicBezTo>
                  <a:cubicBezTo>
                    <a:pt x="22" y="196"/>
                    <a:pt x="22" y="196"/>
                    <a:pt x="22" y="196"/>
                  </a:cubicBezTo>
                  <a:cubicBezTo>
                    <a:pt x="19" y="196"/>
                    <a:pt x="16" y="193"/>
                    <a:pt x="16" y="19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42" y="16"/>
                    <a:pt x="245" y="19"/>
                    <a:pt x="245" y="22"/>
                  </a:cubicBezTo>
                  <a:lnTo>
                    <a:pt x="245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54" name="Freeform 25"/>
            <p:cNvSpPr>
              <a:spLocks noEditPoints="1"/>
            </p:cNvSpPr>
            <p:nvPr/>
          </p:nvSpPr>
          <p:spPr bwMode="auto">
            <a:xfrm>
              <a:off x="10879138" y="342901"/>
              <a:ext cx="741363" cy="498475"/>
            </a:xfrm>
            <a:custGeom>
              <a:avLst/>
              <a:gdLst>
                <a:gd name="T0" fmla="*/ 182 w 195"/>
                <a:gd name="T1" fmla="*/ 0 h 131"/>
                <a:gd name="T2" fmla="*/ 13 w 195"/>
                <a:gd name="T3" fmla="*/ 0 h 131"/>
                <a:gd name="T4" fmla="*/ 0 w 195"/>
                <a:gd name="T5" fmla="*/ 14 h 131"/>
                <a:gd name="T6" fmla="*/ 0 w 195"/>
                <a:gd name="T7" fmla="*/ 117 h 131"/>
                <a:gd name="T8" fmla="*/ 13 w 195"/>
                <a:gd name="T9" fmla="*/ 131 h 131"/>
                <a:gd name="T10" fmla="*/ 182 w 195"/>
                <a:gd name="T11" fmla="*/ 131 h 131"/>
                <a:gd name="T12" fmla="*/ 195 w 195"/>
                <a:gd name="T13" fmla="*/ 117 h 131"/>
                <a:gd name="T14" fmla="*/ 195 w 195"/>
                <a:gd name="T15" fmla="*/ 14 h 131"/>
                <a:gd name="T16" fmla="*/ 182 w 195"/>
                <a:gd name="T17" fmla="*/ 0 h 131"/>
                <a:gd name="T18" fmla="*/ 13 w 195"/>
                <a:gd name="T19" fmla="*/ 9 h 131"/>
                <a:gd name="T20" fmla="*/ 182 w 195"/>
                <a:gd name="T21" fmla="*/ 9 h 131"/>
                <a:gd name="T22" fmla="*/ 187 w 195"/>
                <a:gd name="T23" fmla="*/ 14 h 131"/>
                <a:gd name="T24" fmla="*/ 187 w 195"/>
                <a:gd name="T25" fmla="*/ 48 h 131"/>
                <a:gd name="T26" fmla="*/ 154 w 195"/>
                <a:gd name="T27" fmla="*/ 85 h 131"/>
                <a:gd name="T28" fmla="*/ 125 w 195"/>
                <a:gd name="T29" fmla="*/ 47 h 131"/>
                <a:gd name="T30" fmla="*/ 122 w 195"/>
                <a:gd name="T31" fmla="*/ 45 h 131"/>
                <a:gd name="T32" fmla="*/ 119 w 195"/>
                <a:gd name="T33" fmla="*/ 47 h 131"/>
                <a:gd name="T34" fmla="*/ 81 w 195"/>
                <a:gd name="T35" fmla="*/ 100 h 131"/>
                <a:gd name="T36" fmla="*/ 51 w 195"/>
                <a:gd name="T37" fmla="*/ 71 h 131"/>
                <a:gd name="T38" fmla="*/ 46 w 195"/>
                <a:gd name="T39" fmla="*/ 71 h 131"/>
                <a:gd name="T40" fmla="*/ 8 w 195"/>
                <a:gd name="T41" fmla="*/ 105 h 131"/>
                <a:gd name="T42" fmla="*/ 8 w 195"/>
                <a:gd name="T43" fmla="*/ 14 h 131"/>
                <a:gd name="T44" fmla="*/ 13 w 195"/>
                <a:gd name="T45" fmla="*/ 9 h 131"/>
                <a:gd name="T46" fmla="*/ 182 w 195"/>
                <a:gd name="T47" fmla="*/ 123 h 131"/>
                <a:gd name="T48" fmla="*/ 13 w 195"/>
                <a:gd name="T49" fmla="*/ 123 h 131"/>
                <a:gd name="T50" fmla="*/ 8 w 195"/>
                <a:gd name="T51" fmla="*/ 117 h 131"/>
                <a:gd name="T52" fmla="*/ 8 w 195"/>
                <a:gd name="T53" fmla="*/ 116 h 131"/>
                <a:gd name="T54" fmla="*/ 48 w 195"/>
                <a:gd name="T55" fmla="*/ 79 h 131"/>
                <a:gd name="T56" fmla="*/ 78 w 195"/>
                <a:gd name="T57" fmla="*/ 109 h 131"/>
                <a:gd name="T58" fmla="*/ 82 w 195"/>
                <a:gd name="T59" fmla="*/ 110 h 131"/>
                <a:gd name="T60" fmla="*/ 85 w 195"/>
                <a:gd name="T61" fmla="*/ 109 h 131"/>
                <a:gd name="T62" fmla="*/ 122 w 195"/>
                <a:gd name="T63" fmla="*/ 56 h 131"/>
                <a:gd name="T64" fmla="*/ 151 w 195"/>
                <a:gd name="T65" fmla="*/ 94 h 131"/>
                <a:gd name="T66" fmla="*/ 154 w 195"/>
                <a:gd name="T67" fmla="*/ 95 h 131"/>
                <a:gd name="T68" fmla="*/ 157 w 195"/>
                <a:gd name="T69" fmla="*/ 94 h 131"/>
                <a:gd name="T70" fmla="*/ 187 w 195"/>
                <a:gd name="T71" fmla="*/ 60 h 131"/>
                <a:gd name="T72" fmla="*/ 187 w 195"/>
                <a:gd name="T73" fmla="*/ 117 h 131"/>
                <a:gd name="T74" fmla="*/ 182 w 195"/>
                <a:gd name="T75" fmla="*/ 12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5" h="131">
                  <a:moveTo>
                    <a:pt x="18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9" y="131"/>
                    <a:pt x="195" y="125"/>
                    <a:pt x="195" y="117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195" y="7"/>
                    <a:pt x="189" y="0"/>
                    <a:pt x="182" y="0"/>
                  </a:cubicBezTo>
                  <a:close/>
                  <a:moveTo>
                    <a:pt x="13" y="9"/>
                  </a:moveTo>
                  <a:cubicBezTo>
                    <a:pt x="182" y="9"/>
                    <a:pt x="182" y="9"/>
                    <a:pt x="182" y="9"/>
                  </a:cubicBezTo>
                  <a:cubicBezTo>
                    <a:pt x="185" y="9"/>
                    <a:pt x="187" y="11"/>
                    <a:pt x="187" y="14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124" y="46"/>
                    <a:pt x="123" y="45"/>
                    <a:pt x="122" y="45"/>
                  </a:cubicBezTo>
                  <a:cubicBezTo>
                    <a:pt x="121" y="45"/>
                    <a:pt x="119" y="46"/>
                    <a:pt x="119" y="47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69"/>
                    <a:pt x="47" y="69"/>
                    <a:pt x="46" y="71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1"/>
                    <a:pt x="10" y="9"/>
                    <a:pt x="13" y="9"/>
                  </a:cubicBezTo>
                  <a:close/>
                  <a:moveTo>
                    <a:pt x="182" y="123"/>
                  </a:moveTo>
                  <a:cubicBezTo>
                    <a:pt x="13" y="123"/>
                    <a:pt x="13" y="123"/>
                    <a:pt x="13" y="123"/>
                  </a:cubicBezTo>
                  <a:cubicBezTo>
                    <a:pt x="10" y="123"/>
                    <a:pt x="8" y="120"/>
                    <a:pt x="8" y="117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9" y="110"/>
                    <a:pt x="80" y="111"/>
                    <a:pt x="82" y="110"/>
                  </a:cubicBezTo>
                  <a:cubicBezTo>
                    <a:pt x="83" y="110"/>
                    <a:pt x="84" y="110"/>
                    <a:pt x="85" y="109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5"/>
                    <a:pt x="153" y="95"/>
                    <a:pt x="154" y="95"/>
                  </a:cubicBezTo>
                  <a:cubicBezTo>
                    <a:pt x="155" y="95"/>
                    <a:pt x="156" y="95"/>
                    <a:pt x="157" y="94"/>
                  </a:cubicBezTo>
                  <a:cubicBezTo>
                    <a:pt x="187" y="60"/>
                    <a:pt x="187" y="60"/>
                    <a:pt x="187" y="60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20"/>
                    <a:pt x="185" y="123"/>
                    <a:pt x="182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55" name="Freeform 26"/>
            <p:cNvSpPr>
              <a:spLocks noEditPoints="1"/>
            </p:cNvSpPr>
            <p:nvPr/>
          </p:nvSpPr>
          <p:spPr bwMode="auto">
            <a:xfrm>
              <a:off x="11202988" y="855663"/>
              <a:ext cx="93663" cy="92075"/>
            </a:xfrm>
            <a:custGeom>
              <a:avLst/>
              <a:gdLst>
                <a:gd name="T0" fmla="*/ 13 w 25"/>
                <a:gd name="T1" fmla="*/ 0 h 24"/>
                <a:gd name="T2" fmla="*/ 0 w 25"/>
                <a:gd name="T3" fmla="*/ 12 h 24"/>
                <a:gd name="T4" fmla="*/ 13 w 25"/>
                <a:gd name="T5" fmla="*/ 24 h 24"/>
                <a:gd name="T6" fmla="*/ 25 w 25"/>
                <a:gd name="T7" fmla="*/ 12 h 24"/>
                <a:gd name="T8" fmla="*/ 13 w 25"/>
                <a:gd name="T9" fmla="*/ 0 h 24"/>
                <a:gd name="T10" fmla="*/ 13 w 25"/>
                <a:gd name="T11" fmla="*/ 16 h 24"/>
                <a:gd name="T12" fmla="*/ 8 w 25"/>
                <a:gd name="T13" fmla="*/ 12 h 24"/>
                <a:gd name="T14" fmla="*/ 13 w 25"/>
                <a:gd name="T15" fmla="*/ 8 h 24"/>
                <a:gd name="T16" fmla="*/ 17 w 25"/>
                <a:gd name="T17" fmla="*/ 12 h 24"/>
                <a:gd name="T18" fmla="*/ 13 w 25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3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  <a:close/>
                  <a:moveTo>
                    <a:pt x="13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3" y="8"/>
                  </a:cubicBezTo>
                  <a:cubicBezTo>
                    <a:pt x="15" y="8"/>
                    <a:pt x="17" y="10"/>
                    <a:pt x="17" y="12"/>
                  </a:cubicBezTo>
                  <a:cubicBezTo>
                    <a:pt x="17" y="14"/>
                    <a:pt x="15" y="16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444407" y="558793"/>
            <a:ext cx="710532" cy="568652"/>
            <a:chOff x="10755313" y="4014788"/>
            <a:chExt cx="1001712" cy="801688"/>
          </a:xfrm>
          <a:solidFill>
            <a:schemeClr val="bg1"/>
          </a:solidFill>
        </p:grpSpPr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0755313" y="4014788"/>
              <a:ext cx="1001712" cy="669925"/>
            </a:xfrm>
            <a:custGeom>
              <a:avLst/>
              <a:gdLst>
                <a:gd name="T0" fmla="*/ 193 w 264"/>
                <a:gd name="T1" fmla="*/ 176 h 176"/>
                <a:gd name="T2" fmla="*/ 184 w 264"/>
                <a:gd name="T3" fmla="*/ 167 h 176"/>
                <a:gd name="T4" fmla="*/ 193 w 264"/>
                <a:gd name="T5" fmla="*/ 159 h 176"/>
                <a:gd name="T6" fmla="*/ 211 w 264"/>
                <a:gd name="T7" fmla="*/ 158 h 176"/>
                <a:gd name="T8" fmla="*/ 212 w 264"/>
                <a:gd name="T9" fmla="*/ 158 h 176"/>
                <a:gd name="T10" fmla="*/ 212 w 264"/>
                <a:gd name="T11" fmla="*/ 158 h 176"/>
                <a:gd name="T12" fmla="*/ 246 w 264"/>
                <a:gd name="T13" fmla="*/ 123 h 176"/>
                <a:gd name="T14" fmla="*/ 211 w 264"/>
                <a:gd name="T15" fmla="*/ 88 h 176"/>
                <a:gd name="T16" fmla="*/ 203 w 264"/>
                <a:gd name="T17" fmla="*/ 89 h 176"/>
                <a:gd name="T18" fmla="*/ 195 w 264"/>
                <a:gd name="T19" fmla="*/ 87 h 176"/>
                <a:gd name="T20" fmla="*/ 193 w 264"/>
                <a:gd name="T21" fmla="*/ 79 h 176"/>
                <a:gd name="T22" fmla="*/ 194 w 264"/>
                <a:gd name="T23" fmla="*/ 70 h 176"/>
                <a:gd name="T24" fmla="*/ 141 w 264"/>
                <a:gd name="T25" fmla="*/ 18 h 176"/>
                <a:gd name="T26" fmla="*/ 88 w 264"/>
                <a:gd name="T27" fmla="*/ 66 h 176"/>
                <a:gd name="T28" fmla="*/ 84 w 264"/>
                <a:gd name="T29" fmla="*/ 72 h 176"/>
                <a:gd name="T30" fmla="*/ 77 w 264"/>
                <a:gd name="T31" fmla="*/ 73 h 176"/>
                <a:gd name="T32" fmla="*/ 62 w 264"/>
                <a:gd name="T33" fmla="*/ 70 h 176"/>
                <a:gd name="T34" fmla="*/ 18 w 264"/>
                <a:gd name="T35" fmla="*/ 114 h 176"/>
                <a:gd name="T36" fmla="*/ 60 w 264"/>
                <a:gd name="T37" fmla="*/ 158 h 176"/>
                <a:gd name="T38" fmla="*/ 61 w 264"/>
                <a:gd name="T39" fmla="*/ 158 h 176"/>
                <a:gd name="T40" fmla="*/ 65 w 264"/>
                <a:gd name="T41" fmla="*/ 159 h 176"/>
                <a:gd name="T42" fmla="*/ 80 w 264"/>
                <a:gd name="T43" fmla="*/ 159 h 176"/>
                <a:gd name="T44" fmla="*/ 88 w 264"/>
                <a:gd name="T45" fmla="*/ 167 h 176"/>
                <a:gd name="T46" fmla="*/ 80 w 264"/>
                <a:gd name="T47" fmla="*/ 176 h 176"/>
                <a:gd name="T48" fmla="*/ 63 w 264"/>
                <a:gd name="T49" fmla="*/ 176 h 176"/>
                <a:gd name="T50" fmla="*/ 62 w 264"/>
                <a:gd name="T51" fmla="*/ 176 h 176"/>
                <a:gd name="T52" fmla="*/ 0 w 264"/>
                <a:gd name="T53" fmla="*/ 114 h 176"/>
                <a:gd name="T54" fmla="*/ 62 w 264"/>
                <a:gd name="T55" fmla="*/ 53 h 176"/>
                <a:gd name="T56" fmla="*/ 73 w 264"/>
                <a:gd name="T57" fmla="*/ 54 h 176"/>
                <a:gd name="T58" fmla="*/ 141 w 264"/>
                <a:gd name="T59" fmla="*/ 0 h 176"/>
                <a:gd name="T60" fmla="*/ 211 w 264"/>
                <a:gd name="T61" fmla="*/ 70 h 176"/>
                <a:gd name="T62" fmla="*/ 211 w 264"/>
                <a:gd name="T63" fmla="*/ 70 h 176"/>
                <a:gd name="T64" fmla="*/ 211 w 264"/>
                <a:gd name="T65" fmla="*/ 70 h 176"/>
                <a:gd name="T66" fmla="*/ 264 w 264"/>
                <a:gd name="T67" fmla="*/ 123 h 176"/>
                <a:gd name="T68" fmla="*/ 211 w 264"/>
                <a:gd name="T69" fmla="*/ 176 h 176"/>
                <a:gd name="T70" fmla="*/ 210 w 264"/>
                <a:gd name="T71" fmla="*/ 176 h 176"/>
                <a:gd name="T72" fmla="*/ 193 w 264"/>
                <a:gd name="T7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4" h="176">
                  <a:moveTo>
                    <a:pt x="193" y="176"/>
                  </a:moveTo>
                  <a:cubicBezTo>
                    <a:pt x="188" y="176"/>
                    <a:pt x="184" y="172"/>
                    <a:pt x="184" y="167"/>
                  </a:cubicBezTo>
                  <a:cubicBezTo>
                    <a:pt x="184" y="162"/>
                    <a:pt x="188" y="159"/>
                    <a:pt x="193" y="159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2" y="158"/>
                    <a:pt x="212" y="158"/>
                  </a:cubicBezTo>
                  <a:cubicBezTo>
                    <a:pt x="212" y="158"/>
                    <a:pt x="212" y="158"/>
                    <a:pt x="212" y="158"/>
                  </a:cubicBezTo>
                  <a:cubicBezTo>
                    <a:pt x="231" y="158"/>
                    <a:pt x="246" y="142"/>
                    <a:pt x="246" y="123"/>
                  </a:cubicBezTo>
                  <a:cubicBezTo>
                    <a:pt x="246" y="104"/>
                    <a:pt x="231" y="88"/>
                    <a:pt x="211" y="88"/>
                  </a:cubicBezTo>
                  <a:cubicBezTo>
                    <a:pt x="209" y="88"/>
                    <a:pt x="206" y="88"/>
                    <a:pt x="203" y="89"/>
                  </a:cubicBezTo>
                  <a:cubicBezTo>
                    <a:pt x="201" y="90"/>
                    <a:pt x="198" y="89"/>
                    <a:pt x="195" y="87"/>
                  </a:cubicBezTo>
                  <a:cubicBezTo>
                    <a:pt x="193" y="85"/>
                    <a:pt x="192" y="82"/>
                    <a:pt x="193" y="79"/>
                  </a:cubicBezTo>
                  <a:cubicBezTo>
                    <a:pt x="193" y="76"/>
                    <a:pt x="194" y="73"/>
                    <a:pt x="194" y="70"/>
                  </a:cubicBezTo>
                  <a:cubicBezTo>
                    <a:pt x="194" y="41"/>
                    <a:pt x="170" y="18"/>
                    <a:pt x="141" y="18"/>
                  </a:cubicBezTo>
                  <a:cubicBezTo>
                    <a:pt x="113" y="18"/>
                    <a:pt x="91" y="38"/>
                    <a:pt x="88" y="66"/>
                  </a:cubicBezTo>
                  <a:cubicBezTo>
                    <a:pt x="88" y="68"/>
                    <a:pt x="87" y="71"/>
                    <a:pt x="84" y="72"/>
                  </a:cubicBezTo>
                  <a:cubicBezTo>
                    <a:pt x="82" y="74"/>
                    <a:pt x="79" y="74"/>
                    <a:pt x="77" y="73"/>
                  </a:cubicBezTo>
                  <a:cubicBezTo>
                    <a:pt x="71" y="71"/>
                    <a:pt x="67" y="70"/>
                    <a:pt x="62" y="70"/>
                  </a:cubicBezTo>
                  <a:cubicBezTo>
                    <a:pt x="37" y="70"/>
                    <a:pt x="18" y="90"/>
                    <a:pt x="18" y="114"/>
                  </a:cubicBezTo>
                  <a:cubicBezTo>
                    <a:pt x="18" y="138"/>
                    <a:pt x="37" y="158"/>
                    <a:pt x="60" y="158"/>
                  </a:cubicBezTo>
                  <a:cubicBezTo>
                    <a:pt x="61" y="158"/>
                    <a:pt x="61" y="158"/>
                    <a:pt x="61" y="158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5" y="159"/>
                    <a:pt x="88" y="162"/>
                    <a:pt x="88" y="167"/>
                  </a:cubicBezTo>
                  <a:cubicBezTo>
                    <a:pt x="88" y="172"/>
                    <a:pt x="85" y="176"/>
                    <a:pt x="80" y="176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28" y="176"/>
                    <a:pt x="0" y="148"/>
                    <a:pt x="0" y="114"/>
                  </a:cubicBezTo>
                  <a:cubicBezTo>
                    <a:pt x="0" y="80"/>
                    <a:pt x="28" y="53"/>
                    <a:pt x="62" y="53"/>
                  </a:cubicBezTo>
                  <a:cubicBezTo>
                    <a:pt x="65" y="53"/>
                    <a:pt x="69" y="53"/>
                    <a:pt x="73" y="54"/>
                  </a:cubicBezTo>
                  <a:cubicBezTo>
                    <a:pt x="80" y="23"/>
                    <a:pt x="108" y="0"/>
                    <a:pt x="141" y="0"/>
                  </a:cubicBezTo>
                  <a:cubicBezTo>
                    <a:pt x="180" y="0"/>
                    <a:pt x="211" y="32"/>
                    <a:pt x="211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40" y="70"/>
                    <a:pt x="264" y="94"/>
                    <a:pt x="264" y="123"/>
                  </a:cubicBezTo>
                  <a:cubicBezTo>
                    <a:pt x="264" y="152"/>
                    <a:pt x="240" y="176"/>
                    <a:pt x="211" y="176"/>
                  </a:cubicBezTo>
                  <a:cubicBezTo>
                    <a:pt x="211" y="176"/>
                    <a:pt x="211" y="176"/>
                    <a:pt x="210" y="176"/>
                  </a:cubicBezTo>
                  <a:lnTo>
                    <a:pt x="193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1122025" y="4251326"/>
              <a:ext cx="334962" cy="565150"/>
            </a:xfrm>
            <a:custGeom>
              <a:avLst/>
              <a:gdLst>
                <a:gd name="T0" fmla="*/ 211 w 211"/>
                <a:gd name="T1" fmla="*/ 146 h 356"/>
                <a:gd name="T2" fmla="*/ 127 w 211"/>
                <a:gd name="T3" fmla="*/ 146 h 356"/>
                <a:gd name="T4" fmla="*/ 127 w 211"/>
                <a:gd name="T5" fmla="*/ 0 h 356"/>
                <a:gd name="T6" fmla="*/ 0 w 211"/>
                <a:gd name="T7" fmla="*/ 210 h 356"/>
                <a:gd name="T8" fmla="*/ 84 w 211"/>
                <a:gd name="T9" fmla="*/ 210 h 356"/>
                <a:gd name="T10" fmla="*/ 84 w 211"/>
                <a:gd name="T11" fmla="*/ 356 h 356"/>
                <a:gd name="T12" fmla="*/ 211 w 211"/>
                <a:gd name="T13" fmla="*/ 14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56">
                  <a:moveTo>
                    <a:pt x="211" y="146"/>
                  </a:moveTo>
                  <a:lnTo>
                    <a:pt x="127" y="146"/>
                  </a:lnTo>
                  <a:lnTo>
                    <a:pt x="127" y="0"/>
                  </a:lnTo>
                  <a:lnTo>
                    <a:pt x="0" y="210"/>
                  </a:lnTo>
                  <a:lnTo>
                    <a:pt x="84" y="210"/>
                  </a:lnTo>
                  <a:lnTo>
                    <a:pt x="84" y="356"/>
                  </a:lnTo>
                  <a:lnTo>
                    <a:pt x="211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59" name="Freeform 53"/>
          <p:cNvSpPr>
            <a:spLocks noEditPoints="1"/>
          </p:cNvSpPr>
          <p:nvPr/>
        </p:nvSpPr>
        <p:spPr bwMode="auto">
          <a:xfrm>
            <a:off x="8019022" y="3034936"/>
            <a:ext cx="604121" cy="574652"/>
          </a:xfrm>
          <a:custGeom>
            <a:avLst/>
            <a:gdLst>
              <a:gd name="T0" fmla="*/ 96 w 122"/>
              <a:gd name="T1" fmla="*/ 116 h 116"/>
              <a:gd name="T2" fmla="*/ 94 w 122"/>
              <a:gd name="T3" fmla="*/ 116 h 116"/>
              <a:gd name="T4" fmla="*/ 61 w 122"/>
              <a:gd name="T5" fmla="*/ 100 h 116"/>
              <a:gd name="T6" fmla="*/ 28 w 122"/>
              <a:gd name="T7" fmla="*/ 116 h 116"/>
              <a:gd name="T8" fmla="*/ 24 w 122"/>
              <a:gd name="T9" fmla="*/ 115 h 116"/>
              <a:gd name="T10" fmla="*/ 22 w 122"/>
              <a:gd name="T11" fmla="*/ 111 h 116"/>
              <a:gd name="T12" fmla="*/ 27 w 122"/>
              <a:gd name="T13" fmla="*/ 75 h 116"/>
              <a:gd name="T14" fmla="*/ 2 w 122"/>
              <a:gd name="T15" fmla="*/ 48 h 116"/>
              <a:gd name="T16" fmla="*/ 1 w 122"/>
              <a:gd name="T17" fmla="*/ 44 h 116"/>
              <a:gd name="T18" fmla="*/ 4 w 122"/>
              <a:gd name="T19" fmla="*/ 41 h 116"/>
              <a:gd name="T20" fmla="*/ 40 w 122"/>
              <a:gd name="T21" fmla="*/ 34 h 116"/>
              <a:gd name="T22" fmla="*/ 57 w 122"/>
              <a:gd name="T23" fmla="*/ 2 h 116"/>
              <a:gd name="T24" fmla="*/ 65 w 122"/>
              <a:gd name="T25" fmla="*/ 2 h 116"/>
              <a:gd name="T26" fmla="*/ 82 w 122"/>
              <a:gd name="T27" fmla="*/ 34 h 116"/>
              <a:gd name="T28" fmla="*/ 118 w 122"/>
              <a:gd name="T29" fmla="*/ 41 h 116"/>
              <a:gd name="T30" fmla="*/ 121 w 122"/>
              <a:gd name="T31" fmla="*/ 44 h 116"/>
              <a:gd name="T32" fmla="*/ 120 w 122"/>
              <a:gd name="T33" fmla="*/ 48 h 116"/>
              <a:gd name="T34" fmla="*/ 95 w 122"/>
              <a:gd name="T35" fmla="*/ 75 h 116"/>
              <a:gd name="T36" fmla="*/ 100 w 122"/>
              <a:gd name="T37" fmla="*/ 111 h 116"/>
              <a:gd name="T38" fmla="*/ 98 w 122"/>
              <a:gd name="T39" fmla="*/ 115 h 116"/>
              <a:gd name="T40" fmla="*/ 96 w 122"/>
              <a:gd name="T41" fmla="*/ 116 h 116"/>
              <a:gd name="T42" fmla="*/ 61 w 122"/>
              <a:gd name="T43" fmla="*/ 92 h 116"/>
              <a:gd name="T44" fmla="*/ 63 w 122"/>
              <a:gd name="T45" fmla="*/ 92 h 116"/>
              <a:gd name="T46" fmla="*/ 91 w 122"/>
              <a:gd name="T47" fmla="*/ 105 h 116"/>
              <a:gd name="T48" fmla="*/ 87 w 122"/>
              <a:gd name="T49" fmla="*/ 74 h 116"/>
              <a:gd name="T50" fmla="*/ 88 w 122"/>
              <a:gd name="T51" fmla="*/ 71 h 116"/>
              <a:gd name="T52" fmla="*/ 109 w 122"/>
              <a:gd name="T53" fmla="*/ 48 h 116"/>
              <a:gd name="T54" fmla="*/ 79 w 122"/>
              <a:gd name="T55" fmla="*/ 42 h 116"/>
              <a:gd name="T56" fmla="*/ 76 w 122"/>
              <a:gd name="T57" fmla="*/ 40 h 116"/>
              <a:gd name="T58" fmla="*/ 61 w 122"/>
              <a:gd name="T59" fmla="*/ 12 h 116"/>
              <a:gd name="T60" fmla="*/ 46 w 122"/>
              <a:gd name="T61" fmla="*/ 40 h 116"/>
              <a:gd name="T62" fmla="*/ 43 w 122"/>
              <a:gd name="T63" fmla="*/ 42 h 116"/>
              <a:gd name="T64" fmla="*/ 13 w 122"/>
              <a:gd name="T65" fmla="*/ 48 h 116"/>
              <a:gd name="T66" fmla="*/ 34 w 122"/>
              <a:gd name="T67" fmla="*/ 71 h 116"/>
              <a:gd name="T68" fmla="*/ 35 w 122"/>
              <a:gd name="T69" fmla="*/ 74 h 116"/>
              <a:gd name="T70" fmla="*/ 31 w 122"/>
              <a:gd name="T71" fmla="*/ 105 h 116"/>
              <a:gd name="T72" fmla="*/ 59 w 122"/>
              <a:gd name="T73" fmla="*/ 92 h 116"/>
              <a:gd name="T74" fmla="*/ 61 w 122"/>
              <a:gd name="T75" fmla="*/ 9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16">
                <a:moveTo>
                  <a:pt x="96" y="116"/>
                </a:moveTo>
                <a:cubicBezTo>
                  <a:pt x="95" y="116"/>
                  <a:pt x="95" y="116"/>
                  <a:pt x="94" y="116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5" y="116"/>
                  <a:pt x="24" y="115"/>
                </a:cubicBezTo>
                <a:cubicBezTo>
                  <a:pt x="23" y="114"/>
                  <a:pt x="22" y="113"/>
                  <a:pt x="22" y="111"/>
                </a:cubicBezTo>
                <a:cubicBezTo>
                  <a:pt x="27" y="75"/>
                  <a:pt x="27" y="75"/>
                  <a:pt x="27" y="75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1" y="44"/>
                </a:cubicBezTo>
                <a:cubicBezTo>
                  <a:pt x="1" y="43"/>
                  <a:pt x="2" y="42"/>
                  <a:pt x="4" y="41"/>
                </a:cubicBezTo>
                <a:cubicBezTo>
                  <a:pt x="40" y="34"/>
                  <a:pt x="40" y="34"/>
                  <a:pt x="40" y="34"/>
                </a:cubicBezTo>
                <a:cubicBezTo>
                  <a:pt x="57" y="2"/>
                  <a:pt x="57" y="2"/>
                  <a:pt x="57" y="2"/>
                </a:cubicBezTo>
                <a:cubicBezTo>
                  <a:pt x="59" y="0"/>
                  <a:pt x="63" y="0"/>
                  <a:pt x="65" y="2"/>
                </a:cubicBezTo>
                <a:cubicBezTo>
                  <a:pt x="82" y="34"/>
                  <a:pt x="82" y="34"/>
                  <a:pt x="82" y="34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20" y="42"/>
                  <a:pt x="121" y="43"/>
                  <a:pt x="121" y="44"/>
                </a:cubicBezTo>
                <a:cubicBezTo>
                  <a:pt x="122" y="45"/>
                  <a:pt x="121" y="47"/>
                  <a:pt x="120" y="48"/>
                </a:cubicBezTo>
                <a:cubicBezTo>
                  <a:pt x="95" y="75"/>
                  <a:pt x="95" y="75"/>
                  <a:pt x="95" y="75"/>
                </a:cubicBezTo>
                <a:cubicBezTo>
                  <a:pt x="100" y="111"/>
                  <a:pt x="100" y="111"/>
                  <a:pt x="100" y="111"/>
                </a:cubicBezTo>
                <a:cubicBezTo>
                  <a:pt x="100" y="113"/>
                  <a:pt x="99" y="114"/>
                  <a:pt x="98" y="115"/>
                </a:cubicBezTo>
                <a:cubicBezTo>
                  <a:pt x="97" y="116"/>
                  <a:pt x="97" y="116"/>
                  <a:pt x="96" y="116"/>
                </a:cubicBezTo>
                <a:close/>
                <a:moveTo>
                  <a:pt x="61" y="92"/>
                </a:moveTo>
                <a:cubicBezTo>
                  <a:pt x="62" y="92"/>
                  <a:pt x="62" y="92"/>
                  <a:pt x="63" y="9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87" y="74"/>
                  <a:pt x="87" y="74"/>
                  <a:pt x="87" y="74"/>
                </a:cubicBezTo>
                <a:cubicBezTo>
                  <a:pt x="87" y="73"/>
                  <a:pt x="87" y="72"/>
                  <a:pt x="88" y="71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79" y="42"/>
                  <a:pt x="79" y="42"/>
                  <a:pt x="79" y="42"/>
                </a:cubicBezTo>
                <a:cubicBezTo>
                  <a:pt x="78" y="42"/>
                  <a:pt x="77" y="41"/>
                  <a:pt x="76" y="40"/>
                </a:cubicBezTo>
                <a:cubicBezTo>
                  <a:pt x="61" y="12"/>
                  <a:pt x="61" y="12"/>
                  <a:pt x="61" y="12"/>
                </a:cubicBezTo>
                <a:cubicBezTo>
                  <a:pt x="46" y="40"/>
                  <a:pt x="46" y="40"/>
                  <a:pt x="46" y="40"/>
                </a:cubicBezTo>
                <a:cubicBezTo>
                  <a:pt x="45" y="41"/>
                  <a:pt x="44" y="42"/>
                  <a:pt x="43" y="42"/>
                </a:cubicBezTo>
                <a:cubicBezTo>
                  <a:pt x="13" y="48"/>
                  <a:pt x="13" y="48"/>
                  <a:pt x="13" y="48"/>
                </a:cubicBezTo>
                <a:cubicBezTo>
                  <a:pt x="34" y="71"/>
                  <a:pt x="34" y="71"/>
                  <a:pt x="34" y="71"/>
                </a:cubicBezTo>
                <a:cubicBezTo>
                  <a:pt x="35" y="72"/>
                  <a:pt x="35" y="73"/>
                  <a:pt x="35" y="74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59" y="92"/>
                  <a:pt x="59" y="92"/>
                  <a:pt x="59" y="92"/>
                </a:cubicBezTo>
                <a:cubicBezTo>
                  <a:pt x="60" y="92"/>
                  <a:pt x="60" y="92"/>
                  <a:pt x="61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60" name="Group 59"/>
          <p:cNvGrpSpPr/>
          <p:nvPr/>
        </p:nvGrpSpPr>
        <p:grpSpPr>
          <a:xfrm>
            <a:off x="9545531" y="3059380"/>
            <a:ext cx="551102" cy="525764"/>
            <a:chOff x="4849813" y="501081"/>
            <a:chExt cx="1104900" cy="1054100"/>
          </a:xfrm>
          <a:solidFill>
            <a:schemeClr val="bg1"/>
          </a:solidFill>
        </p:grpSpPr>
        <p:sp>
          <p:nvSpPr>
            <p:cNvPr id="61" name="Freeform 5"/>
            <p:cNvSpPr>
              <a:spLocks noEditPoints="1"/>
            </p:cNvSpPr>
            <p:nvPr/>
          </p:nvSpPr>
          <p:spPr bwMode="auto">
            <a:xfrm>
              <a:off x="4849813" y="501081"/>
              <a:ext cx="1104900" cy="1054100"/>
            </a:xfrm>
            <a:custGeom>
              <a:avLst/>
              <a:gdLst>
                <a:gd name="T0" fmla="*/ 482 w 526"/>
                <a:gd name="T1" fmla="*/ 0 h 502"/>
                <a:gd name="T2" fmla="*/ 44 w 526"/>
                <a:gd name="T3" fmla="*/ 0 h 502"/>
                <a:gd name="T4" fmla="*/ 0 w 526"/>
                <a:gd name="T5" fmla="*/ 45 h 502"/>
                <a:gd name="T6" fmla="*/ 0 w 526"/>
                <a:gd name="T7" fmla="*/ 384 h 502"/>
                <a:gd name="T8" fmla="*/ 44 w 526"/>
                <a:gd name="T9" fmla="*/ 428 h 502"/>
                <a:gd name="T10" fmla="*/ 177 w 526"/>
                <a:gd name="T11" fmla="*/ 428 h 502"/>
                <a:gd name="T12" fmla="*/ 154 w 526"/>
                <a:gd name="T13" fmla="*/ 454 h 502"/>
                <a:gd name="T14" fmla="*/ 141 w 526"/>
                <a:gd name="T15" fmla="*/ 467 h 502"/>
                <a:gd name="T16" fmla="*/ 140 w 526"/>
                <a:gd name="T17" fmla="*/ 487 h 502"/>
                <a:gd name="T18" fmla="*/ 173 w 526"/>
                <a:gd name="T19" fmla="*/ 502 h 502"/>
                <a:gd name="T20" fmla="*/ 352 w 526"/>
                <a:gd name="T21" fmla="*/ 502 h 502"/>
                <a:gd name="T22" fmla="*/ 386 w 526"/>
                <a:gd name="T23" fmla="*/ 487 h 502"/>
                <a:gd name="T24" fmla="*/ 384 w 526"/>
                <a:gd name="T25" fmla="*/ 467 h 502"/>
                <a:gd name="T26" fmla="*/ 372 w 526"/>
                <a:gd name="T27" fmla="*/ 453 h 502"/>
                <a:gd name="T28" fmla="*/ 348 w 526"/>
                <a:gd name="T29" fmla="*/ 428 h 502"/>
                <a:gd name="T30" fmla="*/ 482 w 526"/>
                <a:gd name="T31" fmla="*/ 428 h 502"/>
                <a:gd name="T32" fmla="*/ 526 w 526"/>
                <a:gd name="T33" fmla="*/ 384 h 502"/>
                <a:gd name="T34" fmla="*/ 526 w 526"/>
                <a:gd name="T35" fmla="*/ 45 h 502"/>
                <a:gd name="T36" fmla="*/ 482 w 526"/>
                <a:gd name="T37" fmla="*/ 0 h 502"/>
                <a:gd name="T38" fmla="*/ 360 w 526"/>
                <a:gd name="T39" fmla="*/ 465 h 502"/>
                <a:gd name="T40" fmla="*/ 371 w 526"/>
                <a:gd name="T41" fmla="*/ 476 h 502"/>
                <a:gd name="T42" fmla="*/ 371 w 526"/>
                <a:gd name="T43" fmla="*/ 480 h 502"/>
                <a:gd name="T44" fmla="*/ 352 w 526"/>
                <a:gd name="T45" fmla="*/ 485 h 502"/>
                <a:gd name="T46" fmla="*/ 173 w 526"/>
                <a:gd name="T47" fmla="*/ 485 h 502"/>
                <a:gd name="T48" fmla="*/ 155 w 526"/>
                <a:gd name="T49" fmla="*/ 480 h 502"/>
                <a:gd name="T50" fmla="*/ 154 w 526"/>
                <a:gd name="T51" fmla="*/ 476 h 502"/>
                <a:gd name="T52" fmla="*/ 154 w 526"/>
                <a:gd name="T53" fmla="*/ 477 h 502"/>
                <a:gd name="T54" fmla="*/ 165 w 526"/>
                <a:gd name="T55" fmla="*/ 465 h 502"/>
                <a:gd name="T56" fmla="*/ 196 w 526"/>
                <a:gd name="T57" fmla="*/ 428 h 502"/>
                <a:gd name="T58" fmla="*/ 329 w 526"/>
                <a:gd name="T59" fmla="*/ 428 h 502"/>
                <a:gd name="T60" fmla="*/ 360 w 526"/>
                <a:gd name="T61" fmla="*/ 465 h 502"/>
                <a:gd name="T62" fmla="*/ 493 w 526"/>
                <a:gd name="T63" fmla="*/ 384 h 502"/>
                <a:gd name="T64" fmla="*/ 482 w 526"/>
                <a:gd name="T65" fmla="*/ 395 h 502"/>
                <a:gd name="T66" fmla="*/ 44 w 526"/>
                <a:gd name="T67" fmla="*/ 395 h 502"/>
                <a:gd name="T68" fmla="*/ 32 w 526"/>
                <a:gd name="T69" fmla="*/ 384 h 502"/>
                <a:gd name="T70" fmla="*/ 32 w 526"/>
                <a:gd name="T71" fmla="*/ 45 h 502"/>
                <a:gd name="T72" fmla="*/ 44 w 526"/>
                <a:gd name="T73" fmla="*/ 33 h 502"/>
                <a:gd name="T74" fmla="*/ 482 w 526"/>
                <a:gd name="T75" fmla="*/ 33 h 502"/>
                <a:gd name="T76" fmla="*/ 493 w 526"/>
                <a:gd name="T77" fmla="*/ 45 h 502"/>
                <a:gd name="T78" fmla="*/ 493 w 526"/>
                <a:gd name="T79" fmla="*/ 384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6" h="502">
                  <a:moveTo>
                    <a:pt x="482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5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408"/>
                    <a:pt x="19" y="428"/>
                    <a:pt x="44" y="428"/>
                  </a:cubicBezTo>
                  <a:cubicBezTo>
                    <a:pt x="177" y="428"/>
                    <a:pt x="177" y="428"/>
                    <a:pt x="177" y="428"/>
                  </a:cubicBezTo>
                  <a:cubicBezTo>
                    <a:pt x="170" y="437"/>
                    <a:pt x="159" y="448"/>
                    <a:pt x="154" y="454"/>
                  </a:cubicBezTo>
                  <a:cubicBezTo>
                    <a:pt x="148" y="459"/>
                    <a:pt x="144" y="463"/>
                    <a:pt x="141" y="467"/>
                  </a:cubicBezTo>
                  <a:cubicBezTo>
                    <a:pt x="138" y="471"/>
                    <a:pt x="136" y="480"/>
                    <a:pt x="140" y="487"/>
                  </a:cubicBezTo>
                  <a:cubicBezTo>
                    <a:pt x="144" y="494"/>
                    <a:pt x="152" y="502"/>
                    <a:pt x="173" y="502"/>
                  </a:cubicBezTo>
                  <a:cubicBezTo>
                    <a:pt x="352" y="502"/>
                    <a:pt x="352" y="502"/>
                    <a:pt x="352" y="502"/>
                  </a:cubicBezTo>
                  <a:cubicBezTo>
                    <a:pt x="374" y="502"/>
                    <a:pt x="382" y="494"/>
                    <a:pt x="386" y="487"/>
                  </a:cubicBezTo>
                  <a:cubicBezTo>
                    <a:pt x="389" y="480"/>
                    <a:pt x="388" y="471"/>
                    <a:pt x="384" y="467"/>
                  </a:cubicBezTo>
                  <a:cubicBezTo>
                    <a:pt x="382" y="463"/>
                    <a:pt x="378" y="459"/>
                    <a:pt x="372" y="453"/>
                  </a:cubicBezTo>
                  <a:cubicBezTo>
                    <a:pt x="367" y="448"/>
                    <a:pt x="355" y="437"/>
                    <a:pt x="348" y="428"/>
                  </a:cubicBezTo>
                  <a:cubicBezTo>
                    <a:pt x="482" y="428"/>
                    <a:pt x="482" y="428"/>
                    <a:pt x="482" y="428"/>
                  </a:cubicBezTo>
                  <a:cubicBezTo>
                    <a:pt x="506" y="428"/>
                    <a:pt x="526" y="408"/>
                    <a:pt x="526" y="384"/>
                  </a:cubicBezTo>
                  <a:cubicBezTo>
                    <a:pt x="526" y="45"/>
                    <a:pt x="526" y="45"/>
                    <a:pt x="526" y="45"/>
                  </a:cubicBezTo>
                  <a:cubicBezTo>
                    <a:pt x="526" y="20"/>
                    <a:pt x="506" y="0"/>
                    <a:pt x="482" y="0"/>
                  </a:cubicBezTo>
                  <a:close/>
                  <a:moveTo>
                    <a:pt x="360" y="465"/>
                  </a:moveTo>
                  <a:cubicBezTo>
                    <a:pt x="365" y="470"/>
                    <a:pt x="370" y="474"/>
                    <a:pt x="371" y="476"/>
                  </a:cubicBezTo>
                  <a:cubicBezTo>
                    <a:pt x="371" y="476"/>
                    <a:pt x="372" y="478"/>
                    <a:pt x="371" y="480"/>
                  </a:cubicBezTo>
                  <a:cubicBezTo>
                    <a:pt x="368" y="483"/>
                    <a:pt x="362" y="485"/>
                    <a:pt x="352" y="485"/>
                  </a:cubicBezTo>
                  <a:cubicBezTo>
                    <a:pt x="173" y="485"/>
                    <a:pt x="173" y="485"/>
                    <a:pt x="173" y="485"/>
                  </a:cubicBezTo>
                  <a:cubicBezTo>
                    <a:pt x="164" y="485"/>
                    <a:pt x="157" y="483"/>
                    <a:pt x="155" y="480"/>
                  </a:cubicBezTo>
                  <a:cubicBezTo>
                    <a:pt x="154" y="478"/>
                    <a:pt x="155" y="476"/>
                    <a:pt x="154" y="476"/>
                  </a:cubicBezTo>
                  <a:cubicBezTo>
                    <a:pt x="154" y="476"/>
                    <a:pt x="154" y="476"/>
                    <a:pt x="154" y="477"/>
                  </a:cubicBezTo>
                  <a:cubicBezTo>
                    <a:pt x="156" y="474"/>
                    <a:pt x="161" y="470"/>
                    <a:pt x="165" y="465"/>
                  </a:cubicBezTo>
                  <a:cubicBezTo>
                    <a:pt x="180" y="451"/>
                    <a:pt x="191" y="439"/>
                    <a:pt x="196" y="428"/>
                  </a:cubicBezTo>
                  <a:cubicBezTo>
                    <a:pt x="329" y="428"/>
                    <a:pt x="329" y="428"/>
                    <a:pt x="329" y="428"/>
                  </a:cubicBezTo>
                  <a:cubicBezTo>
                    <a:pt x="334" y="439"/>
                    <a:pt x="346" y="451"/>
                    <a:pt x="360" y="465"/>
                  </a:cubicBezTo>
                  <a:close/>
                  <a:moveTo>
                    <a:pt x="493" y="384"/>
                  </a:moveTo>
                  <a:cubicBezTo>
                    <a:pt x="493" y="390"/>
                    <a:pt x="488" y="395"/>
                    <a:pt x="482" y="395"/>
                  </a:cubicBezTo>
                  <a:cubicBezTo>
                    <a:pt x="44" y="395"/>
                    <a:pt x="44" y="395"/>
                    <a:pt x="44" y="395"/>
                  </a:cubicBezTo>
                  <a:cubicBezTo>
                    <a:pt x="38" y="395"/>
                    <a:pt x="32" y="390"/>
                    <a:pt x="32" y="38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38"/>
                    <a:pt x="38" y="33"/>
                    <a:pt x="44" y="33"/>
                  </a:cubicBezTo>
                  <a:cubicBezTo>
                    <a:pt x="482" y="33"/>
                    <a:pt x="482" y="33"/>
                    <a:pt x="482" y="33"/>
                  </a:cubicBezTo>
                  <a:cubicBezTo>
                    <a:pt x="488" y="33"/>
                    <a:pt x="493" y="38"/>
                    <a:pt x="493" y="45"/>
                  </a:cubicBezTo>
                  <a:lnTo>
                    <a:pt x="493" y="3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2" name="Freeform 6"/>
            <p:cNvSpPr>
              <a:spLocks noEditPoints="1"/>
            </p:cNvSpPr>
            <p:nvPr/>
          </p:nvSpPr>
          <p:spPr bwMode="auto">
            <a:xfrm>
              <a:off x="4986338" y="640781"/>
              <a:ext cx="828675" cy="552450"/>
            </a:xfrm>
            <a:custGeom>
              <a:avLst/>
              <a:gdLst>
                <a:gd name="T0" fmla="*/ 367 w 395"/>
                <a:gd name="T1" fmla="*/ 0 h 264"/>
                <a:gd name="T2" fmla="*/ 28 w 395"/>
                <a:gd name="T3" fmla="*/ 0 h 264"/>
                <a:gd name="T4" fmla="*/ 0 w 395"/>
                <a:gd name="T5" fmla="*/ 28 h 264"/>
                <a:gd name="T6" fmla="*/ 0 w 395"/>
                <a:gd name="T7" fmla="*/ 236 h 264"/>
                <a:gd name="T8" fmla="*/ 28 w 395"/>
                <a:gd name="T9" fmla="*/ 264 h 264"/>
                <a:gd name="T10" fmla="*/ 367 w 395"/>
                <a:gd name="T11" fmla="*/ 264 h 264"/>
                <a:gd name="T12" fmla="*/ 395 w 395"/>
                <a:gd name="T13" fmla="*/ 236 h 264"/>
                <a:gd name="T14" fmla="*/ 395 w 395"/>
                <a:gd name="T15" fmla="*/ 28 h 264"/>
                <a:gd name="T16" fmla="*/ 367 w 395"/>
                <a:gd name="T17" fmla="*/ 0 h 264"/>
                <a:gd name="T18" fmla="*/ 379 w 395"/>
                <a:gd name="T19" fmla="*/ 236 h 264"/>
                <a:gd name="T20" fmla="*/ 367 w 395"/>
                <a:gd name="T21" fmla="*/ 247 h 264"/>
                <a:gd name="T22" fmla="*/ 28 w 395"/>
                <a:gd name="T23" fmla="*/ 247 h 264"/>
                <a:gd name="T24" fmla="*/ 17 w 395"/>
                <a:gd name="T25" fmla="*/ 236 h 264"/>
                <a:gd name="T26" fmla="*/ 17 w 395"/>
                <a:gd name="T27" fmla="*/ 28 h 264"/>
                <a:gd name="T28" fmla="*/ 28 w 395"/>
                <a:gd name="T29" fmla="*/ 17 h 264"/>
                <a:gd name="T30" fmla="*/ 367 w 395"/>
                <a:gd name="T31" fmla="*/ 17 h 264"/>
                <a:gd name="T32" fmla="*/ 379 w 395"/>
                <a:gd name="T33" fmla="*/ 28 h 264"/>
                <a:gd name="T34" fmla="*/ 379 w 395"/>
                <a:gd name="T35" fmla="*/ 23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5" h="264">
                  <a:moveTo>
                    <a:pt x="367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1"/>
                    <a:pt x="13" y="264"/>
                    <a:pt x="28" y="264"/>
                  </a:cubicBezTo>
                  <a:cubicBezTo>
                    <a:pt x="367" y="264"/>
                    <a:pt x="367" y="264"/>
                    <a:pt x="367" y="264"/>
                  </a:cubicBezTo>
                  <a:cubicBezTo>
                    <a:pt x="383" y="264"/>
                    <a:pt x="395" y="251"/>
                    <a:pt x="395" y="236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5" y="13"/>
                    <a:pt x="383" y="0"/>
                    <a:pt x="367" y="0"/>
                  </a:cubicBezTo>
                  <a:close/>
                  <a:moveTo>
                    <a:pt x="379" y="236"/>
                  </a:moveTo>
                  <a:cubicBezTo>
                    <a:pt x="379" y="242"/>
                    <a:pt x="374" y="247"/>
                    <a:pt x="367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2" y="247"/>
                    <a:pt x="17" y="242"/>
                    <a:pt x="17" y="236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2"/>
                    <a:pt x="22" y="17"/>
                    <a:pt x="28" y="17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74" y="17"/>
                    <a:pt x="379" y="22"/>
                    <a:pt x="379" y="28"/>
                  </a:cubicBezTo>
                  <a:lnTo>
                    <a:pt x="379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3" name="Freeform 7"/>
            <p:cNvSpPr>
              <a:spLocks noEditPoints="1"/>
            </p:cNvSpPr>
            <p:nvPr/>
          </p:nvSpPr>
          <p:spPr bwMode="auto">
            <a:xfrm>
              <a:off x="5349875" y="1209106"/>
              <a:ext cx="104775" cy="104775"/>
            </a:xfrm>
            <a:custGeom>
              <a:avLst/>
              <a:gdLst>
                <a:gd name="T0" fmla="*/ 25 w 50"/>
                <a:gd name="T1" fmla="*/ 0 h 50"/>
                <a:gd name="T2" fmla="*/ 0 w 50"/>
                <a:gd name="T3" fmla="*/ 25 h 50"/>
                <a:gd name="T4" fmla="*/ 25 w 50"/>
                <a:gd name="T5" fmla="*/ 50 h 50"/>
                <a:gd name="T6" fmla="*/ 50 w 50"/>
                <a:gd name="T7" fmla="*/ 25 h 50"/>
                <a:gd name="T8" fmla="*/ 25 w 50"/>
                <a:gd name="T9" fmla="*/ 0 h 50"/>
                <a:gd name="T10" fmla="*/ 25 w 50"/>
                <a:gd name="T11" fmla="*/ 33 h 50"/>
                <a:gd name="T12" fmla="*/ 17 w 50"/>
                <a:gd name="T13" fmla="*/ 25 h 50"/>
                <a:gd name="T14" fmla="*/ 25 w 50"/>
                <a:gd name="T15" fmla="*/ 17 h 50"/>
                <a:gd name="T16" fmla="*/ 33 w 50"/>
                <a:gd name="T17" fmla="*/ 25 h 50"/>
                <a:gd name="T18" fmla="*/ 25 w 50"/>
                <a:gd name="T19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8" y="50"/>
                    <a:pt x="50" y="39"/>
                    <a:pt x="50" y="25"/>
                  </a:cubicBezTo>
                  <a:cubicBezTo>
                    <a:pt x="50" y="12"/>
                    <a:pt x="38" y="0"/>
                    <a:pt x="25" y="0"/>
                  </a:cubicBezTo>
                  <a:close/>
                  <a:moveTo>
                    <a:pt x="25" y="33"/>
                  </a:moveTo>
                  <a:cubicBezTo>
                    <a:pt x="20" y="33"/>
                    <a:pt x="17" y="30"/>
                    <a:pt x="17" y="25"/>
                  </a:cubicBezTo>
                  <a:cubicBezTo>
                    <a:pt x="17" y="21"/>
                    <a:pt x="20" y="17"/>
                    <a:pt x="25" y="17"/>
                  </a:cubicBezTo>
                  <a:cubicBezTo>
                    <a:pt x="29" y="17"/>
                    <a:pt x="33" y="21"/>
                    <a:pt x="33" y="25"/>
                  </a:cubicBezTo>
                  <a:cubicBezTo>
                    <a:pt x="33" y="30"/>
                    <a:pt x="29" y="33"/>
                    <a:pt x="25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4" name="Freeform 8"/>
            <p:cNvSpPr>
              <a:spLocks noEditPoints="1"/>
            </p:cNvSpPr>
            <p:nvPr/>
          </p:nvSpPr>
          <p:spPr bwMode="auto">
            <a:xfrm>
              <a:off x="5480050" y="866206"/>
              <a:ext cx="280988" cy="280988"/>
            </a:xfrm>
            <a:custGeom>
              <a:avLst/>
              <a:gdLst>
                <a:gd name="T0" fmla="*/ 67 w 134"/>
                <a:gd name="T1" fmla="*/ 134 h 134"/>
                <a:gd name="T2" fmla="*/ 0 w 134"/>
                <a:gd name="T3" fmla="*/ 67 h 134"/>
                <a:gd name="T4" fmla="*/ 67 w 134"/>
                <a:gd name="T5" fmla="*/ 0 h 134"/>
                <a:gd name="T6" fmla="*/ 134 w 134"/>
                <a:gd name="T7" fmla="*/ 67 h 134"/>
                <a:gd name="T8" fmla="*/ 67 w 134"/>
                <a:gd name="T9" fmla="*/ 134 h 134"/>
                <a:gd name="T10" fmla="*/ 67 w 134"/>
                <a:gd name="T11" fmla="*/ 10 h 134"/>
                <a:gd name="T12" fmla="*/ 10 w 134"/>
                <a:gd name="T13" fmla="*/ 67 h 134"/>
                <a:gd name="T14" fmla="*/ 67 w 134"/>
                <a:gd name="T15" fmla="*/ 124 h 134"/>
                <a:gd name="T16" fmla="*/ 124 w 134"/>
                <a:gd name="T17" fmla="*/ 67 h 134"/>
                <a:gd name="T18" fmla="*/ 67 w 134"/>
                <a:gd name="T19" fmla="*/ 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  <a:moveTo>
                    <a:pt x="67" y="10"/>
                  </a:moveTo>
                  <a:cubicBezTo>
                    <a:pt x="35" y="10"/>
                    <a:pt x="10" y="35"/>
                    <a:pt x="10" y="67"/>
                  </a:cubicBezTo>
                  <a:cubicBezTo>
                    <a:pt x="10" y="98"/>
                    <a:pt x="35" y="124"/>
                    <a:pt x="67" y="124"/>
                  </a:cubicBezTo>
                  <a:cubicBezTo>
                    <a:pt x="98" y="124"/>
                    <a:pt x="124" y="98"/>
                    <a:pt x="124" y="67"/>
                  </a:cubicBezTo>
                  <a:cubicBezTo>
                    <a:pt x="124" y="35"/>
                    <a:pt x="98" y="10"/>
                    <a:pt x="6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5" name="Freeform 9"/>
            <p:cNvSpPr>
              <a:spLocks noEditPoints="1"/>
            </p:cNvSpPr>
            <p:nvPr/>
          </p:nvSpPr>
          <p:spPr bwMode="auto">
            <a:xfrm>
              <a:off x="5545138" y="931293"/>
              <a:ext cx="150813" cy="150813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0 h 72"/>
                <a:gd name="T12" fmla="*/ 10 w 72"/>
                <a:gd name="T13" fmla="*/ 36 h 72"/>
                <a:gd name="T14" fmla="*/ 36 w 72"/>
                <a:gd name="T15" fmla="*/ 62 h 72"/>
                <a:gd name="T16" fmla="*/ 62 w 72"/>
                <a:gd name="T17" fmla="*/ 36 h 72"/>
                <a:gd name="T18" fmla="*/ 36 w 72"/>
                <a:gd name="T1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0"/>
                  </a:moveTo>
                  <a:cubicBezTo>
                    <a:pt x="22" y="10"/>
                    <a:pt x="10" y="21"/>
                    <a:pt x="10" y="36"/>
                  </a:cubicBezTo>
                  <a:cubicBezTo>
                    <a:pt x="10" y="50"/>
                    <a:pt x="22" y="62"/>
                    <a:pt x="36" y="62"/>
                  </a:cubicBezTo>
                  <a:cubicBezTo>
                    <a:pt x="50" y="62"/>
                    <a:pt x="62" y="50"/>
                    <a:pt x="62" y="36"/>
                  </a:cubicBezTo>
                  <a:cubicBezTo>
                    <a:pt x="62" y="21"/>
                    <a:pt x="50" y="10"/>
                    <a:pt x="3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5316538" y="702693"/>
              <a:ext cx="371475" cy="396875"/>
            </a:xfrm>
            <a:custGeom>
              <a:avLst/>
              <a:gdLst>
                <a:gd name="T0" fmla="*/ 155 w 177"/>
                <a:gd name="T1" fmla="*/ 0 h 189"/>
                <a:gd name="T2" fmla="*/ 134 w 177"/>
                <a:gd name="T3" fmla="*/ 0 h 189"/>
                <a:gd name="T4" fmla="*/ 104 w 177"/>
                <a:gd name="T5" fmla="*/ 28 h 189"/>
                <a:gd name="T6" fmla="*/ 91 w 177"/>
                <a:gd name="T7" fmla="*/ 33 h 189"/>
                <a:gd name="T8" fmla="*/ 72 w 177"/>
                <a:gd name="T9" fmla="*/ 26 h 189"/>
                <a:gd name="T10" fmla="*/ 50 w 177"/>
                <a:gd name="T11" fmla="*/ 35 h 189"/>
                <a:gd name="T12" fmla="*/ 35 w 177"/>
                <a:gd name="T13" fmla="*/ 50 h 189"/>
                <a:gd name="T14" fmla="*/ 26 w 177"/>
                <a:gd name="T15" fmla="*/ 72 h 189"/>
                <a:gd name="T16" fmla="*/ 33 w 177"/>
                <a:gd name="T17" fmla="*/ 91 h 189"/>
                <a:gd name="T18" fmla="*/ 28 w 177"/>
                <a:gd name="T19" fmla="*/ 104 h 189"/>
                <a:gd name="T20" fmla="*/ 0 w 177"/>
                <a:gd name="T21" fmla="*/ 134 h 189"/>
                <a:gd name="T22" fmla="*/ 0 w 177"/>
                <a:gd name="T23" fmla="*/ 155 h 189"/>
                <a:gd name="T24" fmla="*/ 28 w 177"/>
                <a:gd name="T25" fmla="*/ 186 h 189"/>
                <a:gd name="T26" fmla="*/ 29 w 177"/>
                <a:gd name="T27" fmla="*/ 189 h 189"/>
                <a:gd name="T28" fmla="*/ 52 w 177"/>
                <a:gd name="T29" fmla="*/ 189 h 189"/>
                <a:gd name="T30" fmla="*/ 44 w 177"/>
                <a:gd name="T31" fmla="*/ 165 h 189"/>
                <a:gd name="T32" fmla="*/ 31 w 177"/>
                <a:gd name="T33" fmla="*/ 165 h 189"/>
                <a:gd name="T34" fmla="*/ 21 w 177"/>
                <a:gd name="T35" fmla="*/ 155 h 189"/>
                <a:gd name="T36" fmla="*/ 21 w 177"/>
                <a:gd name="T37" fmla="*/ 134 h 189"/>
                <a:gd name="T38" fmla="*/ 31 w 177"/>
                <a:gd name="T39" fmla="*/ 124 h 189"/>
                <a:gd name="T40" fmla="*/ 44 w 177"/>
                <a:gd name="T41" fmla="*/ 124 h 189"/>
                <a:gd name="T42" fmla="*/ 59 w 177"/>
                <a:gd name="T43" fmla="*/ 88 h 189"/>
                <a:gd name="T44" fmla="*/ 50 w 177"/>
                <a:gd name="T45" fmla="*/ 79 h 189"/>
                <a:gd name="T46" fmla="*/ 50 w 177"/>
                <a:gd name="T47" fmla="*/ 64 h 189"/>
                <a:gd name="T48" fmla="*/ 64 w 177"/>
                <a:gd name="T49" fmla="*/ 50 h 189"/>
                <a:gd name="T50" fmla="*/ 72 w 177"/>
                <a:gd name="T51" fmla="*/ 47 h 189"/>
                <a:gd name="T52" fmla="*/ 79 w 177"/>
                <a:gd name="T53" fmla="*/ 50 h 189"/>
                <a:gd name="T54" fmla="*/ 88 w 177"/>
                <a:gd name="T55" fmla="*/ 59 h 189"/>
                <a:gd name="T56" fmla="*/ 124 w 177"/>
                <a:gd name="T57" fmla="*/ 43 h 189"/>
                <a:gd name="T58" fmla="*/ 124 w 177"/>
                <a:gd name="T59" fmla="*/ 31 h 189"/>
                <a:gd name="T60" fmla="*/ 134 w 177"/>
                <a:gd name="T61" fmla="*/ 21 h 189"/>
                <a:gd name="T62" fmla="*/ 155 w 177"/>
                <a:gd name="T63" fmla="*/ 21 h 189"/>
                <a:gd name="T64" fmla="*/ 165 w 177"/>
                <a:gd name="T65" fmla="*/ 31 h 189"/>
                <a:gd name="T66" fmla="*/ 165 w 177"/>
                <a:gd name="T67" fmla="*/ 43 h 189"/>
                <a:gd name="T68" fmla="*/ 177 w 177"/>
                <a:gd name="T69" fmla="*/ 47 h 189"/>
                <a:gd name="T70" fmla="*/ 177 w 177"/>
                <a:gd name="T71" fmla="*/ 9 h 189"/>
                <a:gd name="T72" fmla="*/ 155 w 177"/>
                <a:gd name="T7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" h="189">
                  <a:moveTo>
                    <a:pt x="155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18" y="0"/>
                    <a:pt x="105" y="12"/>
                    <a:pt x="104" y="28"/>
                  </a:cubicBezTo>
                  <a:cubicBezTo>
                    <a:pt x="99" y="29"/>
                    <a:pt x="95" y="31"/>
                    <a:pt x="91" y="33"/>
                  </a:cubicBezTo>
                  <a:cubicBezTo>
                    <a:pt x="86" y="28"/>
                    <a:pt x="79" y="26"/>
                    <a:pt x="72" y="26"/>
                  </a:cubicBezTo>
                  <a:cubicBezTo>
                    <a:pt x="63" y="26"/>
                    <a:pt x="56" y="29"/>
                    <a:pt x="50" y="35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29" y="56"/>
                    <a:pt x="26" y="63"/>
                    <a:pt x="26" y="72"/>
                  </a:cubicBezTo>
                  <a:cubicBezTo>
                    <a:pt x="26" y="79"/>
                    <a:pt x="29" y="86"/>
                    <a:pt x="33" y="91"/>
                  </a:cubicBezTo>
                  <a:cubicBezTo>
                    <a:pt x="31" y="95"/>
                    <a:pt x="29" y="99"/>
                    <a:pt x="28" y="104"/>
                  </a:cubicBezTo>
                  <a:cubicBezTo>
                    <a:pt x="12" y="105"/>
                    <a:pt x="0" y="118"/>
                    <a:pt x="0" y="134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1"/>
                    <a:pt x="12" y="184"/>
                    <a:pt x="28" y="186"/>
                  </a:cubicBezTo>
                  <a:cubicBezTo>
                    <a:pt x="28" y="187"/>
                    <a:pt x="29" y="188"/>
                    <a:pt x="29" y="189"/>
                  </a:cubicBezTo>
                  <a:cubicBezTo>
                    <a:pt x="52" y="189"/>
                    <a:pt x="52" y="189"/>
                    <a:pt x="52" y="189"/>
                  </a:cubicBezTo>
                  <a:cubicBezTo>
                    <a:pt x="48" y="182"/>
                    <a:pt x="45" y="174"/>
                    <a:pt x="44" y="165"/>
                  </a:cubicBezTo>
                  <a:cubicBezTo>
                    <a:pt x="31" y="165"/>
                    <a:pt x="31" y="165"/>
                    <a:pt x="31" y="165"/>
                  </a:cubicBezTo>
                  <a:cubicBezTo>
                    <a:pt x="25" y="165"/>
                    <a:pt x="21" y="161"/>
                    <a:pt x="21" y="155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29"/>
                    <a:pt x="25" y="124"/>
                    <a:pt x="31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6" y="111"/>
                    <a:pt x="52" y="99"/>
                    <a:pt x="59" y="88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46" y="75"/>
                    <a:pt x="46" y="68"/>
                    <a:pt x="50" y="64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6" y="48"/>
                    <a:pt x="69" y="47"/>
                    <a:pt x="72" y="47"/>
                  </a:cubicBezTo>
                  <a:cubicBezTo>
                    <a:pt x="74" y="47"/>
                    <a:pt x="77" y="48"/>
                    <a:pt x="79" y="50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99" y="52"/>
                    <a:pt x="111" y="46"/>
                    <a:pt x="124" y="43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4" y="25"/>
                    <a:pt x="129" y="21"/>
                    <a:pt x="134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61" y="21"/>
                    <a:pt x="165" y="25"/>
                    <a:pt x="165" y="31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9" y="44"/>
                    <a:pt x="173" y="45"/>
                    <a:pt x="177" y="47"/>
                  </a:cubicBezTo>
                  <a:cubicBezTo>
                    <a:pt x="177" y="9"/>
                    <a:pt x="177" y="9"/>
                    <a:pt x="177" y="9"/>
                  </a:cubicBezTo>
                  <a:cubicBezTo>
                    <a:pt x="171" y="3"/>
                    <a:pt x="163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958459" y="4274601"/>
            <a:ext cx="662604" cy="663735"/>
            <a:chOff x="7456488" y="5027613"/>
            <a:chExt cx="930275" cy="931862"/>
          </a:xfrm>
          <a:solidFill>
            <a:schemeClr val="bg1"/>
          </a:solidFill>
        </p:grpSpPr>
        <p:sp>
          <p:nvSpPr>
            <p:cNvPr id="75" name="Freeform 5"/>
            <p:cNvSpPr>
              <a:spLocks noEditPoints="1"/>
            </p:cNvSpPr>
            <p:nvPr/>
          </p:nvSpPr>
          <p:spPr bwMode="auto">
            <a:xfrm>
              <a:off x="7456488" y="5183188"/>
              <a:ext cx="744538" cy="776287"/>
            </a:xfrm>
            <a:custGeom>
              <a:avLst/>
              <a:gdLst>
                <a:gd name="T0" fmla="*/ 134 w 196"/>
                <a:gd name="T1" fmla="*/ 204 h 204"/>
                <a:gd name="T2" fmla="*/ 128 w 196"/>
                <a:gd name="T3" fmla="*/ 180 h 204"/>
                <a:gd name="T4" fmla="*/ 16 w 196"/>
                <a:gd name="T5" fmla="*/ 174 h 204"/>
                <a:gd name="T6" fmla="*/ 6 w 196"/>
                <a:gd name="T7" fmla="*/ 68 h 204"/>
                <a:gd name="T8" fmla="*/ 0 w 196"/>
                <a:gd name="T9" fmla="*/ 30 h 204"/>
                <a:gd name="T10" fmla="*/ 16 w 196"/>
                <a:gd name="T11" fmla="*/ 24 h 204"/>
                <a:gd name="T12" fmla="*/ 22 w 196"/>
                <a:gd name="T13" fmla="*/ 0 h 204"/>
                <a:gd name="T14" fmla="*/ 60 w 196"/>
                <a:gd name="T15" fmla="*/ 6 h 204"/>
                <a:gd name="T16" fmla="*/ 166 w 196"/>
                <a:gd name="T17" fmla="*/ 24 h 204"/>
                <a:gd name="T18" fmla="*/ 172 w 196"/>
                <a:gd name="T19" fmla="*/ 136 h 204"/>
                <a:gd name="T20" fmla="*/ 196 w 196"/>
                <a:gd name="T21" fmla="*/ 142 h 204"/>
                <a:gd name="T22" fmla="*/ 190 w 196"/>
                <a:gd name="T23" fmla="*/ 180 h 204"/>
                <a:gd name="T24" fmla="*/ 172 w 196"/>
                <a:gd name="T25" fmla="*/ 198 h 204"/>
                <a:gd name="T26" fmla="*/ 140 w 196"/>
                <a:gd name="T27" fmla="*/ 192 h 204"/>
                <a:gd name="T28" fmla="*/ 160 w 196"/>
                <a:gd name="T29" fmla="*/ 174 h 204"/>
                <a:gd name="T30" fmla="*/ 184 w 196"/>
                <a:gd name="T31" fmla="*/ 168 h 204"/>
                <a:gd name="T32" fmla="*/ 166 w 196"/>
                <a:gd name="T33" fmla="*/ 148 h 204"/>
                <a:gd name="T34" fmla="*/ 160 w 196"/>
                <a:gd name="T35" fmla="*/ 36 h 204"/>
                <a:gd name="T36" fmla="*/ 48 w 196"/>
                <a:gd name="T37" fmla="*/ 30 h 204"/>
                <a:gd name="T38" fmla="*/ 28 w 196"/>
                <a:gd name="T39" fmla="*/ 12 h 204"/>
                <a:gd name="T40" fmla="*/ 22 w 196"/>
                <a:gd name="T41" fmla="*/ 36 h 204"/>
                <a:gd name="T42" fmla="*/ 12 w 196"/>
                <a:gd name="T43" fmla="*/ 56 h 204"/>
                <a:gd name="T44" fmla="*/ 28 w 196"/>
                <a:gd name="T45" fmla="*/ 62 h 204"/>
                <a:gd name="T46" fmla="*/ 134 w 196"/>
                <a:gd name="T47" fmla="*/ 168 h 204"/>
                <a:gd name="T48" fmla="*/ 140 w 196"/>
                <a:gd name="T49" fmla="*/ 192 h 204"/>
                <a:gd name="T50" fmla="*/ 54 w 196"/>
                <a:gd name="T51" fmla="*/ 148 h 204"/>
                <a:gd name="T52" fmla="*/ 48 w 196"/>
                <a:gd name="T53" fmla="*/ 62 h 204"/>
                <a:gd name="T54" fmla="*/ 134 w 196"/>
                <a:gd name="T55" fmla="*/ 56 h 204"/>
                <a:gd name="T56" fmla="*/ 140 w 196"/>
                <a:gd name="T57" fmla="*/ 142 h 204"/>
                <a:gd name="T58" fmla="*/ 60 w 196"/>
                <a:gd name="T59" fmla="*/ 136 h 204"/>
                <a:gd name="T60" fmla="*/ 128 w 196"/>
                <a:gd name="T61" fmla="*/ 68 h 204"/>
                <a:gd name="T62" fmla="*/ 60 w 196"/>
                <a:gd name="T6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" h="204">
                  <a:moveTo>
                    <a:pt x="166" y="204"/>
                  </a:moveTo>
                  <a:cubicBezTo>
                    <a:pt x="134" y="204"/>
                    <a:pt x="134" y="204"/>
                    <a:pt x="134" y="204"/>
                  </a:cubicBezTo>
                  <a:cubicBezTo>
                    <a:pt x="131" y="204"/>
                    <a:pt x="128" y="201"/>
                    <a:pt x="128" y="198"/>
                  </a:cubicBezTo>
                  <a:cubicBezTo>
                    <a:pt x="128" y="180"/>
                    <a:pt x="128" y="180"/>
                    <a:pt x="128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19" y="180"/>
                    <a:pt x="16" y="177"/>
                    <a:pt x="16" y="174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7"/>
                    <a:pt x="3" y="24"/>
                    <a:pt x="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9" y="24"/>
                    <a:pt x="172" y="27"/>
                    <a:pt x="172" y="30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90" y="136"/>
                    <a:pt x="190" y="136"/>
                    <a:pt x="190" y="136"/>
                  </a:cubicBezTo>
                  <a:cubicBezTo>
                    <a:pt x="193" y="136"/>
                    <a:pt x="196" y="139"/>
                    <a:pt x="196" y="142"/>
                  </a:cubicBezTo>
                  <a:cubicBezTo>
                    <a:pt x="196" y="174"/>
                    <a:pt x="196" y="174"/>
                    <a:pt x="196" y="174"/>
                  </a:cubicBezTo>
                  <a:cubicBezTo>
                    <a:pt x="196" y="177"/>
                    <a:pt x="193" y="180"/>
                    <a:pt x="190" y="180"/>
                  </a:cubicBezTo>
                  <a:cubicBezTo>
                    <a:pt x="172" y="180"/>
                    <a:pt x="172" y="180"/>
                    <a:pt x="172" y="180"/>
                  </a:cubicBezTo>
                  <a:cubicBezTo>
                    <a:pt x="172" y="198"/>
                    <a:pt x="172" y="198"/>
                    <a:pt x="172" y="198"/>
                  </a:cubicBezTo>
                  <a:cubicBezTo>
                    <a:pt x="172" y="201"/>
                    <a:pt x="169" y="204"/>
                    <a:pt x="166" y="204"/>
                  </a:cubicBezTo>
                  <a:close/>
                  <a:moveTo>
                    <a:pt x="140" y="192"/>
                  </a:moveTo>
                  <a:cubicBezTo>
                    <a:pt x="160" y="192"/>
                    <a:pt x="160" y="192"/>
                    <a:pt x="160" y="192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160" y="171"/>
                    <a:pt x="163" y="168"/>
                    <a:pt x="166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4" y="148"/>
                    <a:pt x="184" y="148"/>
                    <a:pt x="184" y="148"/>
                  </a:cubicBezTo>
                  <a:cubicBezTo>
                    <a:pt x="166" y="148"/>
                    <a:pt x="166" y="148"/>
                    <a:pt x="166" y="148"/>
                  </a:cubicBezTo>
                  <a:cubicBezTo>
                    <a:pt x="163" y="148"/>
                    <a:pt x="160" y="145"/>
                    <a:pt x="160" y="142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1" y="36"/>
                    <a:pt x="48" y="33"/>
                    <a:pt x="48" y="30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3"/>
                    <a:pt x="25" y="36"/>
                    <a:pt x="2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5" y="56"/>
                    <a:pt x="28" y="59"/>
                    <a:pt x="28" y="62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134" y="168"/>
                    <a:pt x="134" y="168"/>
                    <a:pt x="134" y="168"/>
                  </a:cubicBezTo>
                  <a:cubicBezTo>
                    <a:pt x="137" y="168"/>
                    <a:pt x="140" y="171"/>
                    <a:pt x="140" y="174"/>
                  </a:cubicBezTo>
                  <a:lnTo>
                    <a:pt x="140" y="192"/>
                  </a:lnTo>
                  <a:close/>
                  <a:moveTo>
                    <a:pt x="134" y="148"/>
                  </a:moveTo>
                  <a:cubicBezTo>
                    <a:pt x="54" y="148"/>
                    <a:pt x="54" y="148"/>
                    <a:pt x="54" y="148"/>
                  </a:cubicBezTo>
                  <a:cubicBezTo>
                    <a:pt x="51" y="148"/>
                    <a:pt x="48" y="145"/>
                    <a:pt x="48" y="142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59"/>
                    <a:pt x="51" y="56"/>
                    <a:pt x="54" y="56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7" y="56"/>
                    <a:pt x="140" y="59"/>
                    <a:pt x="140" y="62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0" y="145"/>
                    <a:pt x="137" y="148"/>
                    <a:pt x="134" y="148"/>
                  </a:cubicBezTo>
                  <a:close/>
                  <a:moveTo>
                    <a:pt x="60" y="136"/>
                  </a:moveTo>
                  <a:cubicBezTo>
                    <a:pt x="128" y="136"/>
                    <a:pt x="128" y="136"/>
                    <a:pt x="128" y="13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0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7635876" y="5392738"/>
              <a:ext cx="355600" cy="354012"/>
            </a:xfrm>
            <a:custGeom>
              <a:avLst/>
              <a:gdLst>
                <a:gd name="T0" fmla="*/ 7 w 94"/>
                <a:gd name="T1" fmla="*/ 93 h 93"/>
                <a:gd name="T2" fmla="*/ 3 w 94"/>
                <a:gd name="T3" fmla="*/ 91 h 93"/>
                <a:gd name="T4" fmla="*/ 3 w 94"/>
                <a:gd name="T5" fmla="*/ 83 h 93"/>
                <a:gd name="T6" fmla="*/ 83 w 94"/>
                <a:gd name="T7" fmla="*/ 3 h 93"/>
                <a:gd name="T8" fmla="*/ 91 w 94"/>
                <a:gd name="T9" fmla="*/ 3 h 93"/>
                <a:gd name="T10" fmla="*/ 91 w 94"/>
                <a:gd name="T11" fmla="*/ 11 h 93"/>
                <a:gd name="T12" fmla="*/ 11 w 94"/>
                <a:gd name="T13" fmla="*/ 91 h 93"/>
                <a:gd name="T14" fmla="*/ 7 w 94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3">
                  <a:moveTo>
                    <a:pt x="7" y="93"/>
                  </a:moveTo>
                  <a:cubicBezTo>
                    <a:pt x="5" y="93"/>
                    <a:pt x="4" y="92"/>
                    <a:pt x="3" y="91"/>
                  </a:cubicBezTo>
                  <a:cubicBezTo>
                    <a:pt x="0" y="89"/>
                    <a:pt x="0" y="85"/>
                    <a:pt x="3" y="8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5" y="0"/>
                    <a:pt x="89" y="0"/>
                    <a:pt x="91" y="3"/>
                  </a:cubicBezTo>
                  <a:cubicBezTo>
                    <a:pt x="94" y="5"/>
                    <a:pt x="94" y="9"/>
                    <a:pt x="91" y="11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0" y="92"/>
                    <a:pt x="9" y="93"/>
                    <a:pt x="7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8059738" y="5027613"/>
              <a:ext cx="327025" cy="292100"/>
            </a:xfrm>
            <a:custGeom>
              <a:avLst/>
              <a:gdLst>
                <a:gd name="T0" fmla="*/ 7 w 86"/>
                <a:gd name="T1" fmla="*/ 77 h 77"/>
                <a:gd name="T2" fmla="*/ 3 w 86"/>
                <a:gd name="T3" fmla="*/ 75 h 77"/>
                <a:gd name="T4" fmla="*/ 3 w 86"/>
                <a:gd name="T5" fmla="*/ 67 h 77"/>
                <a:gd name="T6" fmla="*/ 75 w 86"/>
                <a:gd name="T7" fmla="*/ 3 h 77"/>
                <a:gd name="T8" fmla="*/ 83 w 86"/>
                <a:gd name="T9" fmla="*/ 3 h 77"/>
                <a:gd name="T10" fmla="*/ 83 w 86"/>
                <a:gd name="T11" fmla="*/ 11 h 77"/>
                <a:gd name="T12" fmla="*/ 11 w 86"/>
                <a:gd name="T13" fmla="*/ 75 h 77"/>
                <a:gd name="T14" fmla="*/ 7 w 86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7">
                  <a:moveTo>
                    <a:pt x="7" y="77"/>
                  </a:moveTo>
                  <a:cubicBezTo>
                    <a:pt x="5" y="77"/>
                    <a:pt x="4" y="76"/>
                    <a:pt x="3" y="75"/>
                  </a:cubicBezTo>
                  <a:cubicBezTo>
                    <a:pt x="0" y="73"/>
                    <a:pt x="1" y="69"/>
                    <a:pt x="3" y="67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7" y="0"/>
                    <a:pt x="81" y="1"/>
                    <a:pt x="83" y="3"/>
                  </a:cubicBezTo>
                  <a:cubicBezTo>
                    <a:pt x="86" y="5"/>
                    <a:pt x="85" y="9"/>
                    <a:pt x="83" y="11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0" y="77"/>
                    <a:pt x="8" y="77"/>
                    <a:pt x="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>
              <a:off x="7513638" y="5275263"/>
              <a:ext cx="171450" cy="44450"/>
            </a:xfrm>
            <a:custGeom>
              <a:avLst/>
              <a:gdLst>
                <a:gd name="T0" fmla="*/ 39 w 45"/>
                <a:gd name="T1" fmla="*/ 12 h 12"/>
                <a:gd name="T2" fmla="*/ 6 w 45"/>
                <a:gd name="T3" fmla="*/ 12 h 12"/>
                <a:gd name="T4" fmla="*/ 0 w 45"/>
                <a:gd name="T5" fmla="*/ 6 h 12"/>
                <a:gd name="T6" fmla="*/ 6 w 45"/>
                <a:gd name="T7" fmla="*/ 0 h 12"/>
                <a:gd name="T8" fmla="*/ 39 w 45"/>
                <a:gd name="T9" fmla="*/ 0 h 12"/>
                <a:gd name="T10" fmla="*/ 45 w 45"/>
                <a:gd name="T11" fmla="*/ 6 h 12"/>
                <a:gd name="T12" fmla="*/ 39 w 4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2">
                  <a:moveTo>
                    <a:pt x="3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5" y="9"/>
                    <a:pt x="42" y="12"/>
                    <a:pt x="3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>
              <a:off x="7518401" y="5395913"/>
              <a:ext cx="166688" cy="46037"/>
            </a:xfrm>
            <a:custGeom>
              <a:avLst/>
              <a:gdLst>
                <a:gd name="T0" fmla="*/ 38 w 44"/>
                <a:gd name="T1" fmla="*/ 12 h 12"/>
                <a:gd name="T2" fmla="*/ 6 w 44"/>
                <a:gd name="T3" fmla="*/ 12 h 12"/>
                <a:gd name="T4" fmla="*/ 0 w 44"/>
                <a:gd name="T5" fmla="*/ 6 h 12"/>
                <a:gd name="T6" fmla="*/ 6 w 44"/>
                <a:gd name="T7" fmla="*/ 0 h 12"/>
                <a:gd name="T8" fmla="*/ 38 w 44"/>
                <a:gd name="T9" fmla="*/ 0 h 12"/>
                <a:gd name="T10" fmla="*/ 44 w 44"/>
                <a:gd name="T11" fmla="*/ 6 h 12"/>
                <a:gd name="T12" fmla="*/ 38 w 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2">
                  <a:moveTo>
                    <a:pt x="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1" y="0"/>
                    <a:pt x="44" y="3"/>
                    <a:pt x="44" y="6"/>
                  </a:cubicBezTo>
                  <a:cubicBezTo>
                    <a:pt x="44" y="9"/>
                    <a:pt x="41" y="12"/>
                    <a:pt x="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>
              <a:off x="7942263" y="5700713"/>
              <a:ext cx="168275" cy="46037"/>
            </a:xfrm>
            <a:custGeom>
              <a:avLst/>
              <a:gdLst>
                <a:gd name="T0" fmla="*/ 38 w 44"/>
                <a:gd name="T1" fmla="*/ 12 h 12"/>
                <a:gd name="T2" fmla="*/ 6 w 44"/>
                <a:gd name="T3" fmla="*/ 12 h 12"/>
                <a:gd name="T4" fmla="*/ 0 w 44"/>
                <a:gd name="T5" fmla="*/ 6 h 12"/>
                <a:gd name="T6" fmla="*/ 6 w 44"/>
                <a:gd name="T7" fmla="*/ 0 h 12"/>
                <a:gd name="T8" fmla="*/ 38 w 44"/>
                <a:gd name="T9" fmla="*/ 0 h 12"/>
                <a:gd name="T10" fmla="*/ 44 w 44"/>
                <a:gd name="T11" fmla="*/ 6 h 12"/>
                <a:gd name="T12" fmla="*/ 38 w 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2">
                  <a:moveTo>
                    <a:pt x="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1" y="0"/>
                    <a:pt x="44" y="3"/>
                    <a:pt x="44" y="6"/>
                  </a:cubicBezTo>
                  <a:cubicBezTo>
                    <a:pt x="44" y="9"/>
                    <a:pt x="41" y="12"/>
                    <a:pt x="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>
              <a:off x="7942263" y="5821363"/>
              <a:ext cx="168275" cy="46037"/>
            </a:xfrm>
            <a:custGeom>
              <a:avLst/>
              <a:gdLst>
                <a:gd name="T0" fmla="*/ 38 w 44"/>
                <a:gd name="T1" fmla="*/ 12 h 12"/>
                <a:gd name="T2" fmla="*/ 6 w 44"/>
                <a:gd name="T3" fmla="*/ 12 h 12"/>
                <a:gd name="T4" fmla="*/ 0 w 44"/>
                <a:gd name="T5" fmla="*/ 6 h 12"/>
                <a:gd name="T6" fmla="*/ 6 w 44"/>
                <a:gd name="T7" fmla="*/ 0 h 12"/>
                <a:gd name="T8" fmla="*/ 38 w 44"/>
                <a:gd name="T9" fmla="*/ 0 h 12"/>
                <a:gd name="T10" fmla="*/ 44 w 44"/>
                <a:gd name="T11" fmla="*/ 6 h 12"/>
                <a:gd name="T12" fmla="*/ 38 w 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2">
                  <a:moveTo>
                    <a:pt x="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1" y="0"/>
                    <a:pt x="44" y="3"/>
                    <a:pt x="44" y="6"/>
                  </a:cubicBezTo>
                  <a:cubicBezTo>
                    <a:pt x="44" y="9"/>
                    <a:pt x="41" y="12"/>
                    <a:pt x="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069464" y="4355668"/>
            <a:ext cx="503237" cy="501608"/>
            <a:chOff x="9053513" y="484188"/>
            <a:chExt cx="490538" cy="488950"/>
          </a:xfrm>
          <a:solidFill>
            <a:schemeClr val="bg1"/>
          </a:solidFill>
        </p:grpSpPr>
        <p:sp>
          <p:nvSpPr>
            <p:cNvPr id="83" name="Freeform 5"/>
            <p:cNvSpPr>
              <a:spLocks noEditPoints="1"/>
            </p:cNvSpPr>
            <p:nvPr/>
          </p:nvSpPr>
          <p:spPr bwMode="auto">
            <a:xfrm>
              <a:off x="9053513" y="484188"/>
              <a:ext cx="152400" cy="48895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4" name="Freeform 6"/>
            <p:cNvSpPr>
              <a:spLocks noEditPoints="1"/>
            </p:cNvSpPr>
            <p:nvPr/>
          </p:nvSpPr>
          <p:spPr bwMode="auto">
            <a:xfrm>
              <a:off x="9390063" y="484188"/>
              <a:ext cx="153988" cy="488950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5" name="Freeform 7"/>
            <p:cNvSpPr>
              <a:spLocks noEditPoints="1"/>
            </p:cNvSpPr>
            <p:nvPr/>
          </p:nvSpPr>
          <p:spPr bwMode="auto">
            <a:xfrm>
              <a:off x="9221788" y="484188"/>
              <a:ext cx="153988" cy="488950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498076" y="4323824"/>
            <a:ext cx="567125" cy="565295"/>
            <a:chOff x="8224838" y="646113"/>
            <a:chExt cx="492125" cy="490537"/>
          </a:xfrm>
          <a:solidFill>
            <a:schemeClr val="bg1"/>
          </a:solidFill>
        </p:grpSpPr>
        <p:sp>
          <p:nvSpPr>
            <p:cNvPr id="87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8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9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90" name="Freeform 12"/>
          <p:cNvSpPr>
            <a:spLocks noEditPoints="1"/>
          </p:cNvSpPr>
          <p:nvPr/>
        </p:nvSpPr>
        <p:spPr bwMode="auto">
          <a:xfrm>
            <a:off x="9505563" y="1749445"/>
            <a:ext cx="631032" cy="633413"/>
          </a:xfrm>
          <a:custGeom>
            <a:avLst/>
            <a:gdLst>
              <a:gd name="T0" fmla="*/ 14 w 112"/>
              <a:gd name="T1" fmla="*/ 93 h 112"/>
              <a:gd name="T2" fmla="*/ 19 w 112"/>
              <a:gd name="T3" fmla="*/ 99 h 112"/>
              <a:gd name="T4" fmla="*/ 25 w 112"/>
              <a:gd name="T5" fmla="*/ 99 h 112"/>
              <a:gd name="T6" fmla="*/ 25 w 112"/>
              <a:gd name="T7" fmla="*/ 98 h 112"/>
              <a:gd name="T8" fmla="*/ 82 w 112"/>
              <a:gd name="T9" fmla="*/ 101 h 112"/>
              <a:gd name="T10" fmla="*/ 87 w 112"/>
              <a:gd name="T11" fmla="*/ 98 h 112"/>
              <a:gd name="T12" fmla="*/ 87 w 112"/>
              <a:gd name="T13" fmla="*/ 98 h 112"/>
              <a:gd name="T14" fmla="*/ 93 w 112"/>
              <a:gd name="T15" fmla="*/ 98 h 112"/>
              <a:gd name="T16" fmla="*/ 99 w 112"/>
              <a:gd name="T17" fmla="*/ 93 h 112"/>
              <a:gd name="T18" fmla="*/ 99 w 112"/>
              <a:gd name="T19" fmla="*/ 87 h 112"/>
              <a:gd name="T20" fmla="*/ 98 w 112"/>
              <a:gd name="T21" fmla="*/ 87 h 112"/>
              <a:gd name="T22" fmla="*/ 101 w 112"/>
              <a:gd name="T23" fmla="*/ 30 h 112"/>
              <a:gd name="T24" fmla="*/ 98 w 112"/>
              <a:gd name="T25" fmla="*/ 25 h 112"/>
              <a:gd name="T26" fmla="*/ 98 w 112"/>
              <a:gd name="T27" fmla="*/ 24 h 112"/>
              <a:gd name="T28" fmla="*/ 98 w 112"/>
              <a:gd name="T29" fmla="*/ 19 h 112"/>
              <a:gd name="T30" fmla="*/ 93 w 112"/>
              <a:gd name="T31" fmla="*/ 13 h 112"/>
              <a:gd name="T32" fmla="*/ 87 w 112"/>
              <a:gd name="T33" fmla="*/ 13 h 112"/>
              <a:gd name="T34" fmla="*/ 86 w 112"/>
              <a:gd name="T35" fmla="*/ 14 h 112"/>
              <a:gd name="T36" fmla="*/ 30 w 112"/>
              <a:gd name="T37" fmla="*/ 11 h 112"/>
              <a:gd name="T38" fmla="*/ 25 w 112"/>
              <a:gd name="T39" fmla="*/ 14 h 112"/>
              <a:gd name="T40" fmla="*/ 24 w 112"/>
              <a:gd name="T41" fmla="*/ 14 h 112"/>
              <a:gd name="T42" fmla="*/ 19 w 112"/>
              <a:gd name="T43" fmla="*/ 14 h 112"/>
              <a:gd name="T44" fmla="*/ 13 w 112"/>
              <a:gd name="T45" fmla="*/ 19 h 112"/>
              <a:gd name="T46" fmla="*/ 13 w 112"/>
              <a:gd name="T47" fmla="*/ 25 h 112"/>
              <a:gd name="T48" fmla="*/ 14 w 112"/>
              <a:gd name="T49" fmla="*/ 26 h 112"/>
              <a:gd name="T50" fmla="*/ 11 w 112"/>
              <a:gd name="T51" fmla="*/ 82 h 112"/>
              <a:gd name="T52" fmla="*/ 14 w 112"/>
              <a:gd name="T53" fmla="*/ 87 h 112"/>
              <a:gd name="T54" fmla="*/ 14 w 112"/>
              <a:gd name="T55" fmla="*/ 87 h 112"/>
              <a:gd name="T56" fmla="*/ 14 w 112"/>
              <a:gd name="T57" fmla="*/ 93 h 112"/>
              <a:gd name="T58" fmla="*/ 78 w 112"/>
              <a:gd name="T59" fmla="*/ 94 h 112"/>
              <a:gd name="T60" fmla="*/ 31 w 112"/>
              <a:gd name="T61" fmla="*/ 92 h 112"/>
              <a:gd name="T62" fmla="*/ 46 w 112"/>
              <a:gd name="T63" fmla="*/ 78 h 112"/>
              <a:gd name="T64" fmla="*/ 66 w 112"/>
              <a:gd name="T65" fmla="*/ 78 h 112"/>
              <a:gd name="T66" fmla="*/ 81 w 112"/>
              <a:gd name="T67" fmla="*/ 92 h 112"/>
              <a:gd name="T68" fmla="*/ 78 w 112"/>
              <a:gd name="T69" fmla="*/ 94 h 112"/>
              <a:gd name="T70" fmla="*/ 42 w 112"/>
              <a:gd name="T71" fmla="*/ 64 h 112"/>
              <a:gd name="T72" fmla="*/ 48 w 112"/>
              <a:gd name="T73" fmla="*/ 42 h 112"/>
              <a:gd name="T74" fmla="*/ 70 w 112"/>
              <a:gd name="T75" fmla="*/ 48 h 112"/>
              <a:gd name="T76" fmla="*/ 67 w 112"/>
              <a:gd name="T77" fmla="*/ 68 h 112"/>
              <a:gd name="T78" fmla="*/ 67 w 112"/>
              <a:gd name="T79" fmla="*/ 68 h 112"/>
              <a:gd name="T80" fmla="*/ 64 w 112"/>
              <a:gd name="T81" fmla="*/ 70 h 112"/>
              <a:gd name="T82" fmla="*/ 44 w 112"/>
              <a:gd name="T83" fmla="*/ 67 h 112"/>
              <a:gd name="T84" fmla="*/ 44 w 112"/>
              <a:gd name="T85" fmla="*/ 67 h 112"/>
              <a:gd name="T86" fmla="*/ 42 w 112"/>
              <a:gd name="T87" fmla="*/ 64 h 112"/>
              <a:gd name="T88" fmla="*/ 94 w 112"/>
              <a:gd name="T89" fmla="*/ 34 h 112"/>
              <a:gd name="T90" fmla="*/ 92 w 112"/>
              <a:gd name="T91" fmla="*/ 81 h 112"/>
              <a:gd name="T92" fmla="*/ 78 w 112"/>
              <a:gd name="T93" fmla="*/ 66 h 112"/>
              <a:gd name="T94" fmla="*/ 78 w 112"/>
              <a:gd name="T95" fmla="*/ 46 h 112"/>
              <a:gd name="T96" fmla="*/ 92 w 112"/>
              <a:gd name="T97" fmla="*/ 31 h 112"/>
              <a:gd name="T98" fmla="*/ 94 w 112"/>
              <a:gd name="T99" fmla="*/ 34 h 112"/>
              <a:gd name="T100" fmla="*/ 34 w 112"/>
              <a:gd name="T101" fmla="*/ 18 h 112"/>
              <a:gd name="T102" fmla="*/ 81 w 112"/>
              <a:gd name="T103" fmla="*/ 20 h 112"/>
              <a:gd name="T104" fmla="*/ 66 w 112"/>
              <a:gd name="T105" fmla="*/ 34 h 112"/>
              <a:gd name="T106" fmla="*/ 45 w 112"/>
              <a:gd name="T107" fmla="*/ 34 h 112"/>
              <a:gd name="T108" fmla="*/ 31 w 112"/>
              <a:gd name="T109" fmla="*/ 20 h 112"/>
              <a:gd name="T110" fmla="*/ 34 w 112"/>
              <a:gd name="T111" fmla="*/ 18 h 112"/>
              <a:gd name="T112" fmla="*/ 18 w 112"/>
              <a:gd name="T113" fmla="*/ 78 h 112"/>
              <a:gd name="T114" fmla="*/ 20 w 112"/>
              <a:gd name="T115" fmla="*/ 31 h 112"/>
              <a:gd name="T116" fmla="*/ 34 w 112"/>
              <a:gd name="T117" fmla="*/ 46 h 112"/>
              <a:gd name="T118" fmla="*/ 34 w 112"/>
              <a:gd name="T119" fmla="*/ 66 h 112"/>
              <a:gd name="T120" fmla="*/ 20 w 112"/>
              <a:gd name="T121" fmla="*/ 81 h 112"/>
              <a:gd name="T122" fmla="*/ 18 w 112"/>
              <a:gd name="T123" fmla="*/ 7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4" y="93"/>
                </a:moveTo>
                <a:cubicBezTo>
                  <a:pt x="19" y="99"/>
                  <a:pt x="19" y="99"/>
                  <a:pt x="19" y="99"/>
                </a:cubicBezTo>
                <a:cubicBezTo>
                  <a:pt x="21" y="100"/>
                  <a:pt x="23" y="100"/>
                  <a:pt x="25" y="99"/>
                </a:cubicBezTo>
                <a:cubicBezTo>
                  <a:pt x="25" y="98"/>
                  <a:pt x="25" y="98"/>
                  <a:pt x="25" y="98"/>
                </a:cubicBezTo>
                <a:cubicBezTo>
                  <a:pt x="42" y="110"/>
                  <a:pt x="64" y="112"/>
                  <a:pt x="82" y="101"/>
                </a:cubicBezTo>
                <a:cubicBezTo>
                  <a:pt x="84" y="100"/>
                  <a:pt x="85" y="99"/>
                  <a:pt x="87" y="98"/>
                </a:cubicBezTo>
                <a:cubicBezTo>
                  <a:pt x="87" y="98"/>
                  <a:pt x="87" y="98"/>
                  <a:pt x="87" y="98"/>
                </a:cubicBezTo>
                <a:cubicBezTo>
                  <a:pt x="89" y="100"/>
                  <a:pt x="91" y="100"/>
                  <a:pt x="93" y="98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1"/>
                  <a:pt x="100" y="89"/>
                  <a:pt x="99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10" y="70"/>
                  <a:pt x="112" y="48"/>
                  <a:pt x="101" y="30"/>
                </a:cubicBezTo>
                <a:cubicBezTo>
                  <a:pt x="100" y="28"/>
                  <a:pt x="99" y="27"/>
                  <a:pt x="98" y="25"/>
                </a:cubicBezTo>
                <a:cubicBezTo>
                  <a:pt x="98" y="24"/>
                  <a:pt x="98" y="24"/>
                  <a:pt x="98" y="24"/>
                </a:cubicBezTo>
                <a:cubicBezTo>
                  <a:pt x="100" y="23"/>
                  <a:pt x="100" y="21"/>
                  <a:pt x="98" y="19"/>
                </a:cubicBezTo>
                <a:cubicBezTo>
                  <a:pt x="93" y="13"/>
                  <a:pt x="93" y="13"/>
                  <a:pt x="93" y="13"/>
                </a:cubicBezTo>
                <a:cubicBezTo>
                  <a:pt x="91" y="12"/>
                  <a:pt x="89" y="12"/>
                  <a:pt x="87" y="13"/>
                </a:cubicBezTo>
                <a:cubicBezTo>
                  <a:pt x="86" y="14"/>
                  <a:pt x="86" y="14"/>
                  <a:pt x="86" y="14"/>
                </a:cubicBezTo>
                <a:cubicBezTo>
                  <a:pt x="70" y="2"/>
                  <a:pt x="48" y="0"/>
                  <a:pt x="30" y="11"/>
                </a:cubicBezTo>
                <a:cubicBezTo>
                  <a:pt x="28" y="12"/>
                  <a:pt x="27" y="13"/>
                  <a:pt x="25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2"/>
                  <a:pt x="21" y="12"/>
                  <a:pt x="19" y="14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21"/>
                  <a:pt x="12" y="23"/>
                  <a:pt x="13" y="25"/>
                </a:cubicBezTo>
                <a:cubicBezTo>
                  <a:pt x="14" y="26"/>
                  <a:pt x="14" y="26"/>
                  <a:pt x="14" y="26"/>
                </a:cubicBezTo>
                <a:cubicBezTo>
                  <a:pt x="2" y="42"/>
                  <a:pt x="0" y="64"/>
                  <a:pt x="11" y="82"/>
                </a:cubicBezTo>
                <a:cubicBezTo>
                  <a:pt x="12" y="84"/>
                  <a:pt x="13" y="85"/>
                  <a:pt x="14" y="87"/>
                </a:cubicBezTo>
                <a:cubicBezTo>
                  <a:pt x="14" y="87"/>
                  <a:pt x="14" y="87"/>
                  <a:pt x="14" y="87"/>
                </a:cubicBezTo>
                <a:cubicBezTo>
                  <a:pt x="12" y="89"/>
                  <a:pt x="12" y="91"/>
                  <a:pt x="14" y="93"/>
                </a:cubicBezTo>
                <a:close/>
                <a:moveTo>
                  <a:pt x="78" y="94"/>
                </a:moveTo>
                <a:cubicBezTo>
                  <a:pt x="63" y="103"/>
                  <a:pt x="45" y="102"/>
                  <a:pt x="31" y="92"/>
                </a:cubicBezTo>
                <a:cubicBezTo>
                  <a:pt x="46" y="78"/>
                  <a:pt x="46" y="78"/>
                  <a:pt x="46" y="78"/>
                </a:cubicBezTo>
                <a:cubicBezTo>
                  <a:pt x="52" y="81"/>
                  <a:pt x="60" y="81"/>
                  <a:pt x="66" y="78"/>
                </a:cubicBezTo>
                <a:cubicBezTo>
                  <a:pt x="81" y="92"/>
                  <a:pt x="81" y="92"/>
                  <a:pt x="81" y="92"/>
                </a:cubicBezTo>
                <a:cubicBezTo>
                  <a:pt x="80" y="93"/>
                  <a:pt x="79" y="93"/>
                  <a:pt x="78" y="94"/>
                </a:cubicBezTo>
                <a:close/>
                <a:moveTo>
                  <a:pt x="42" y="64"/>
                </a:moveTo>
                <a:cubicBezTo>
                  <a:pt x="38" y="56"/>
                  <a:pt x="40" y="47"/>
                  <a:pt x="48" y="42"/>
                </a:cubicBezTo>
                <a:cubicBezTo>
                  <a:pt x="56" y="38"/>
                  <a:pt x="65" y="40"/>
                  <a:pt x="70" y="48"/>
                </a:cubicBezTo>
                <a:cubicBezTo>
                  <a:pt x="74" y="55"/>
                  <a:pt x="72" y="63"/>
                  <a:pt x="67" y="68"/>
                </a:cubicBezTo>
                <a:cubicBezTo>
                  <a:pt x="67" y="68"/>
                  <a:pt x="67" y="68"/>
                  <a:pt x="67" y="68"/>
                </a:cubicBezTo>
                <a:cubicBezTo>
                  <a:pt x="66" y="69"/>
                  <a:pt x="65" y="69"/>
                  <a:pt x="64" y="70"/>
                </a:cubicBezTo>
                <a:cubicBezTo>
                  <a:pt x="57" y="74"/>
                  <a:pt x="49" y="72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3" y="66"/>
                  <a:pt x="43" y="65"/>
                  <a:pt x="42" y="64"/>
                </a:cubicBezTo>
                <a:close/>
                <a:moveTo>
                  <a:pt x="94" y="34"/>
                </a:moveTo>
                <a:cubicBezTo>
                  <a:pt x="103" y="49"/>
                  <a:pt x="102" y="67"/>
                  <a:pt x="92" y="81"/>
                </a:cubicBezTo>
                <a:cubicBezTo>
                  <a:pt x="78" y="66"/>
                  <a:pt x="78" y="66"/>
                  <a:pt x="78" y="66"/>
                </a:cubicBezTo>
                <a:cubicBezTo>
                  <a:pt x="81" y="60"/>
                  <a:pt x="81" y="52"/>
                  <a:pt x="78" y="46"/>
                </a:cubicBezTo>
                <a:cubicBezTo>
                  <a:pt x="92" y="31"/>
                  <a:pt x="92" y="31"/>
                  <a:pt x="92" y="31"/>
                </a:cubicBezTo>
                <a:cubicBezTo>
                  <a:pt x="93" y="32"/>
                  <a:pt x="93" y="33"/>
                  <a:pt x="94" y="34"/>
                </a:cubicBezTo>
                <a:close/>
                <a:moveTo>
                  <a:pt x="34" y="18"/>
                </a:moveTo>
                <a:cubicBezTo>
                  <a:pt x="49" y="9"/>
                  <a:pt x="67" y="10"/>
                  <a:pt x="81" y="20"/>
                </a:cubicBezTo>
                <a:cubicBezTo>
                  <a:pt x="66" y="34"/>
                  <a:pt x="66" y="34"/>
                  <a:pt x="66" y="34"/>
                </a:cubicBezTo>
                <a:cubicBezTo>
                  <a:pt x="60" y="31"/>
                  <a:pt x="52" y="31"/>
                  <a:pt x="45" y="34"/>
                </a:cubicBezTo>
                <a:cubicBezTo>
                  <a:pt x="31" y="20"/>
                  <a:pt x="31" y="20"/>
                  <a:pt x="31" y="20"/>
                </a:cubicBezTo>
                <a:cubicBezTo>
                  <a:pt x="32" y="19"/>
                  <a:pt x="33" y="19"/>
                  <a:pt x="34" y="18"/>
                </a:cubicBezTo>
                <a:close/>
                <a:moveTo>
                  <a:pt x="18" y="78"/>
                </a:moveTo>
                <a:cubicBezTo>
                  <a:pt x="9" y="63"/>
                  <a:pt x="10" y="45"/>
                  <a:pt x="20" y="31"/>
                </a:cubicBezTo>
                <a:cubicBezTo>
                  <a:pt x="34" y="46"/>
                  <a:pt x="34" y="46"/>
                  <a:pt x="34" y="46"/>
                </a:cubicBezTo>
                <a:cubicBezTo>
                  <a:pt x="31" y="52"/>
                  <a:pt x="31" y="60"/>
                  <a:pt x="34" y="66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0"/>
                  <a:pt x="19" y="79"/>
                  <a:pt x="18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91" name="Group 90"/>
          <p:cNvGrpSpPr/>
          <p:nvPr/>
        </p:nvGrpSpPr>
        <p:grpSpPr>
          <a:xfrm>
            <a:off x="5012591" y="1753595"/>
            <a:ext cx="554345" cy="625112"/>
            <a:chOff x="9001126" y="2228850"/>
            <a:chExt cx="298450" cy="336550"/>
          </a:xfrm>
          <a:solidFill>
            <a:schemeClr val="bg1"/>
          </a:solidFill>
        </p:grpSpPr>
        <p:sp>
          <p:nvSpPr>
            <p:cNvPr id="92" name="Freeform 81"/>
            <p:cNvSpPr>
              <a:spLocks noEditPoints="1"/>
            </p:cNvSpPr>
            <p:nvPr/>
          </p:nvSpPr>
          <p:spPr bwMode="auto">
            <a:xfrm>
              <a:off x="9021764" y="2228850"/>
              <a:ext cx="255588" cy="257175"/>
            </a:xfrm>
            <a:custGeom>
              <a:avLst/>
              <a:gdLst>
                <a:gd name="T0" fmla="*/ 48 w 96"/>
                <a:gd name="T1" fmla="*/ 96 h 96"/>
                <a:gd name="T2" fmla="*/ 96 w 96"/>
                <a:gd name="T3" fmla="*/ 48 h 96"/>
                <a:gd name="T4" fmla="*/ 48 w 96"/>
                <a:gd name="T5" fmla="*/ 0 h 96"/>
                <a:gd name="T6" fmla="*/ 0 w 96"/>
                <a:gd name="T7" fmla="*/ 48 h 96"/>
                <a:gd name="T8" fmla="*/ 48 w 96"/>
                <a:gd name="T9" fmla="*/ 96 h 96"/>
                <a:gd name="T10" fmla="*/ 48 w 96"/>
                <a:gd name="T11" fmla="*/ 88 h 96"/>
                <a:gd name="T12" fmla="*/ 13 w 96"/>
                <a:gd name="T13" fmla="*/ 67 h 96"/>
                <a:gd name="T14" fmla="*/ 13 w 96"/>
                <a:gd name="T15" fmla="*/ 67 h 96"/>
                <a:gd name="T16" fmla="*/ 17 w 96"/>
                <a:gd name="T17" fmla="*/ 64 h 96"/>
                <a:gd name="T18" fmla="*/ 19 w 96"/>
                <a:gd name="T19" fmla="*/ 57 h 96"/>
                <a:gd name="T20" fmla="*/ 55 w 96"/>
                <a:gd name="T21" fmla="*/ 70 h 96"/>
                <a:gd name="T22" fmla="*/ 58 w 96"/>
                <a:gd name="T23" fmla="*/ 70 h 96"/>
                <a:gd name="T24" fmla="*/ 84 w 96"/>
                <a:gd name="T25" fmla="*/ 65 h 96"/>
                <a:gd name="T26" fmla="*/ 48 w 96"/>
                <a:gd name="T27" fmla="*/ 88 h 96"/>
                <a:gd name="T28" fmla="*/ 48 w 96"/>
                <a:gd name="T29" fmla="*/ 8 h 96"/>
                <a:gd name="T30" fmla="*/ 88 w 96"/>
                <a:gd name="T31" fmla="*/ 48 h 96"/>
                <a:gd name="T32" fmla="*/ 86 w 96"/>
                <a:gd name="T33" fmla="*/ 61 h 96"/>
                <a:gd name="T34" fmla="*/ 56 w 96"/>
                <a:gd name="T35" fmla="*/ 66 h 96"/>
                <a:gd name="T36" fmla="*/ 19 w 96"/>
                <a:gd name="T37" fmla="*/ 51 h 96"/>
                <a:gd name="T38" fmla="*/ 17 w 96"/>
                <a:gd name="T39" fmla="*/ 50 h 96"/>
                <a:gd name="T40" fmla="*/ 16 w 96"/>
                <a:gd name="T41" fmla="*/ 52 h 96"/>
                <a:gd name="T42" fmla="*/ 13 w 96"/>
                <a:gd name="T43" fmla="*/ 62 h 96"/>
                <a:gd name="T44" fmla="*/ 12 w 96"/>
                <a:gd name="T45" fmla="*/ 63 h 96"/>
                <a:gd name="T46" fmla="*/ 11 w 96"/>
                <a:gd name="T47" fmla="*/ 63 h 96"/>
                <a:gd name="T48" fmla="*/ 8 w 96"/>
                <a:gd name="T49" fmla="*/ 48 h 96"/>
                <a:gd name="T50" fmla="*/ 48 w 96"/>
                <a:gd name="T51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74" y="96"/>
                    <a:pt x="96" y="74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lose/>
                  <a:moveTo>
                    <a:pt x="48" y="88"/>
                  </a:moveTo>
                  <a:cubicBezTo>
                    <a:pt x="33" y="88"/>
                    <a:pt x="20" y="79"/>
                    <a:pt x="13" y="6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4" y="67"/>
                    <a:pt x="16" y="66"/>
                    <a:pt x="17" y="64"/>
                  </a:cubicBezTo>
                  <a:cubicBezTo>
                    <a:pt x="18" y="62"/>
                    <a:pt x="18" y="59"/>
                    <a:pt x="19" y="57"/>
                  </a:cubicBezTo>
                  <a:cubicBezTo>
                    <a:pt x="24" y="61"/>
                    <a:pt x="35" y="68"/>
                    <a:pt x="55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7" y="70"/>
                    <a:pt x="77" y="67"/>
                    <a:pt x="84" y="65"/>
                  </a:cubicBezTo>
                  <a:cubicBezTo>
                    <a:pt x="77" y="79"/>
                    <a:pt x="64" y="88"/>
                    <a:pt x="48" y="88"/>
                  </a:cubicBezTo>
                  <a:close/>
                  <a:moveTo>
                    <a:pt x="48" y="8"/>
                  </a:moveTo>
                  <a:cubicBezTo>
                    <a:pt x="70" y="8"/>
                    <a:pt x="88" y="26"/>
                    <a:pt x="88" y="48"/>
                  </a:cubicBezTo>
                  <a:cubicBezTo>
                    <a:pt x="88" y="52"/>
                    <a:pt x="87" y="57"/>
                    <a:pt x="86" y="61"/>
                  </a:cubicBezTo>
                  <a:cubicBezTo>
                    <a:pt x="80" y="63"/>
                    <a:pt x="66" y="66"/>
                    <a:pt x="56" y="66"/>
                  </a:cubicBezTo>
                  <a:cubicBezTo>
                    <a:pt x="29" y="64"/>
                    <a:pt x="20" y="51"/>
                    <a:pt x="19" y="51"/>
                  </a:cubicBezTo>
                  <a:cubicBezTo>
                    <a:pt x="19" y="51"/>
                    <a:pt x="18" y="50"/>
                    <a:pt x="17" y="50"/>
                  </a:cubicBezTo>
                  <a:cubicBezTo>
                    <a:pt x="17" y="51"/>
                    <a:pt x="16" y="51"/>
                    <a:pt x="16" y="52"/>
                  </a:cubicBezTo>
                  <a:cubicBezTo>
                    <a:pt x="16" y="52"/>
                    <a:pt x="15" y="58"/>
                    <a:pt x="13" y="62"/>
                  </a:cubicBezTo>
                  <a:cubicBezTo>
                    <a:pt x="13" y="63"/>
                    <a:pt x="12" y="63"/>
                    <a:pt x="12" y="63"/>
                  </a:cubicBezTo>
                  <a:cubicBezTo>
                    <a:pt x="12" y="63"/>
                    <a:pt x="11" y="63"/>
                    <a:pt x="11" y="63"/>
                  </a:cubicBezTo>
                  <a:cubicBezTo>
                    <a:pt x="9" y="58"/>
                    <a:pt x="8" y="53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93" name="Freeform 82"/>
            <p:cNvSpPr>
              <a:spLocks/>
            </p:cNvSpPr>
            <p:nvPr/>
          </p:nvSpPr>
          <p:spPr bwMode="auto">
            <a:xfrm>
              <a:off x="9001126" y="2447925"/>
              <a:ext cx="298450" cy="117475"/>
            </a:xfrm>
            <a:custGeom>
              <a:avLst/>
              <a:gdLst>
                <a:gd name="T0" fmla="*/ 98 w 112"/>
                <a:gd name="T1" fmla="*/ 1 h 44"/>
                <a:gd name="T2" fmla="*/ 93 w 112"/>
                <a:gd name="T3" fmla="*/ 2 h 44"/>
                <a:gd name="T4" fmla="*/ 94 w 112"/>
                <a:gd name="T5" fmla="*/ 7 h 44"/>
                <a:gd name="T6" fmla="*/ 104 w 112"/>
                <a:gd name="T7" fmla="*/ 20 h 44"/>
                <a:gd name="T8" fmla="*/ 56 w 112"/>
                <a:gd name="T9" fmla="*/ 36 h 44"/>
                <a:gd name="T10" fmla="*/ 8 w 112"/>
                <a:gd name="T11" fmla="*/ 20 h 44"/>
                <a:gd name="T12" fmla="*/ 18 w 112"/>
                <a:gd name="T13" fmla="*/ 7 h 44"/>
                <a:gd name="T14" fmla="*/ 19 w 112"/>
                <a:gd name="T15" fmla="*/ 2 h 44"/>
                <a:gd name="T16" fmla="*/ 14 w 112"/>
                <a:gd name="T17" fmla="*/ 1 h 44"/>
                <a:gd name="T18" fmla="*/ 0 w 112"/>
                <a:gd name="T19" fmla="*/ 20 h 44"/>
                <a:gd name="T20" fmla="*/ 56 w 112"/>
                <a:gd name="T21" fmla="*/ 44 h 44"/>
                <a:gd name="T22" fmla="*/ 112 w 112"/>
                <a:gd name="T23" fmla="*/ 20 h 44"/>
                <a:gd name="T24" fmla="*/ 98 w 112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44">
                  <a:moveTo>
                    <a:pt x="98" y="1"/>
                  </a:moveTo>
                  <a:cubicBezTo>
                    <a:pt x="97" y="0"/>
                    <a:pt x="94" y="0"/>
                    <a:pt x="93" y="2"/>
                  </a:cubicBezTo>
                  <a:cubicBezTo>
                    <a:pt x="91" y="4"/>
                    <a:pt x="92" y="6"/>
                    <a:pt x="94" y="7"/>
                  </a:cubicBezTo>
                  <a:cubicBezTo>
                    <a:pt x="101" y="13"/>
                    <a:pt x="104" y="16"/>
                    <a:pt x="104" y="20"/>
                  </a:cubicBezTo>
                  <a:cubicBezTo>
                    <a:pt x="104" y="32"/>
                    <a:pt x="91" y="36"/>
                    <a:pt x="56" y="36"/>
                  </a:cubicBezTo>
                  <a:cubicBezTo>
                    <a:pt x="21" y="36"/>
                    <a:pt x="8" y="32"/>
                    <a:pt x="8" y="20"/>
                  </a:cubicBezTo>
                  <a:cubicBezTo>
                    <a:pt x="8" y="16"/>
                    <a:pt x="11" y="13"/>
                    <a:pt x="18" y="7"/>
                  </a:cubicBezTo>
                  <a:cubicBezTo>
                    <a:pt x="20" y="6"/>
                    <a:pt x="21" y="4"/>
                    <a:pt x="19" y="2"/>
                  </a:cubicBezTo>
                  <a:cubicBezTo>
                    <a:pt x="18" y="0"/>
                    <a:pt x="15" y="0"/>
                    <a:pt x="14" y="1"/>
                  </a:cubicBezTo>
                  <a:cubicBezTo>
                    <a:pt x="7" y="6"/>
                    <a:pt x="0" y="11"/>
                    <a:pt x="0" y="20"/>
                  </a:cubicBezTo>
                  <a:cubicBezTo>
                    <a:pt x="0" y="42"/>
                    <a:pt x="29" y="44"/>
                    <a:pt x="56" y="44"/>
                  </a:cubicBezTo>
                  <a:cubicBezTo>
                    <a:pt x="83" y="44"/>
                    <a:pt x="112" y="42"/>
                    <a:pt x="112" y="20"/>
                  </a:cubicBezTo>
                  <a:cubicBezTo>
                    <a:pt x="112" y="11"/>
                    <a:pt x="105" y="6"/>
                    <a:pt x="9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519542" y="1807219"/>
            <a:ext cx="560265" cy="517865"/>
            <a:chOff x="9685338" y="4306888"/>
            <a:chExt cx="293688" cy="271462"/>
          </a:xfrm>
          <a:solidFill>
            <a:schemeClr val="bg1"/>
          </a:solidFill>
        </p:grpSpPr>
        <p:sp>
          <p:nvSpPr>
            <p:cNvPr id="95" name="Freeform 238"/>
            <p:cNvSpPr>
              <a:spLocks/>
            </p:cNvSpPr>
            <p:nvPr/>
          </p:nvSpPr>
          <p:spPr bwMode="auto">
            <a:xfrm>
              <a:off x="9685338" y="4306888"/>
              <a:ext cx="293688" cy="261938"/>
            </a:xfrm>
            <a:custGeom>
              <a:avLst/>
              <a:gdLst>
                <a:gd name="T0" fmla="*/ 101 w 110"/>
                <a:gd name="T1" fmla="*/ 26 h 98"/>
                <a:gd name="T2" fmla="*/ 55 w 110"/>
                <a:gd name="T3" fmla="*/ 0 h 98"/>
                <a:gd name="T4" fmla="*/ 9 w 110"/>
                <a:gd name="T5" fmla="*/ 26 h 98"/>
                <a:gd name="T6" fmla="*/ 7 w 110"/>
                <a:gd name="T7" fmla="*/ 74 h 98"/>
                <a:gd name="T8" fmla="*/ 7 w 110"/>
                <a:gd name="T9" fmla="*/ 78 h 98"/>
                <a:gd name="T10" fmla="*/ 23 w 110"/>
                <a:gd name="T11" fmla="*/ 98 h 98"/>
                <a:gd name="T12" fmla="*/ 23 w 110"/>
                <a:gd name="T13" fmla="*/ 58 h 98"/>
                <a:gd name="T14" fmla="*/ 12 w 110"/>
                <a:gd name="T15" fmla="*/ 64 h 98"/>
                <a:gd name="T16" fmla="*/ 16 w 110"/>
                <a:gd name="T17" fmla="*/ 30 h 98"/>
                <a:gd name="T18" fmla="*/ 55 w 110"/>
                <a:gd name="T19" fmla="*/ 8 h 98"/>
                <a:gd name="T20" fmla="*/ 94 w 110"/>
                <a:gd name="T21" fmla="*/ 30 h 98"/>
                <a:gd name="T22" fmla="*/ 98 w 110"/>
                <a:gd name="T23" fmla="*/ 64 h 98"/>
                <a:gd name="T24" fmla="*/ 87 w 110"/>
                <a:gd name="T25" fmla="*/ 58 h 98"/>
                <a:gd name="T26" fmla="*/ 87 w 110"/>
                <a:gd name="T27" fmla="*/ 98 h 98"/>
                <a:gd name="T28" fmla="*/ 103 w 110"/>
                <a:gd name="T29" fmla="*/ 78 h 98"/>
                <a:gd name="T30" fmla="*/ 103 w 110"/>
                <a:gd name="T31" fmla="*/ 74 h 98"/>
                <a:gd name="T32" fmla="*/ 101 w 110"/>
                <a:gd name="T33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0" h="98">
                  <a:moveTo>
                    <a:pt x="101" y="26"/>
                  </a:moveTo>
                  <a:cubicBezTo>
                    <a:pt x="91" y="10"/>
                    <a:pt x="73" y="0"/>
                    <a:pt x="55" y="0"/>
                  </a:cubicBezTo>
                  <a:cubicBezTo>
                    <a:pt x="37" y="0"/>
                    <a:pt x="19" y="10"/>
                    <a:pt x="9" y="26"/>
                  </a:cubicBezTo>
                  <a:cubicBezTo>
                    <a:pt x="0" y="41"/>
                    <a:pt x="0" y="58"/>
                    <a:pt x="7" y="74"/>
                  </a:cubicBezTo>
                  <a:cubicBezTo>
                    <a:pt x="7" y="75"/>
                    <a:pt x="7" y="77"/>
                    <a:pt x="7" y="78"/>
                  </a:cubicBezTo>
                  <a:cubicBezTo>
                    <a:pt x="7" y="89"/>
                    <a:pt x="15" y="98"/>
                    <a:pt x="23" y="9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19" y="58"/>
                    <a:pt x="15" y="61"/>
                    <a:pt x="12" y="64"/>
                  </a:cubicBezTo>
                  <a:cubicBezTo>
                    <a:pt x="8" y="52"/>
                    <a:pt x="10" y="41"/>
                    <a:pt x="16" y="30"/>
                  </a:cubicBezTo>
                  <a:cubicBezTo>
                    <a:pt x="24" y="17"/>
                    <a:pt x="40" y="8"/>
                    <a:pt x="55" y="8"/>
                  </a:cubicBezTo>
                  <a:cubicBezTo>
                    <a:pt x="70" y="8"/>
                    <a:pt x="86" y="17"/>
                    <a:pt x="94" y="30"/>
                  </a:cubicBezTo>
                  <a:cubicBezTo>
                    <a:pt x="100" y="41"/>
                    <a:pt x="102" y="52"/>
                    <a:pt x="98" y="64"/>
                  </a:cubicBezTo>
                  <a:cubicBezTo>
                    <a:pt x="95" y="61"/>
                    <a:pt x="91" y="58"/>
                    <a:pt x="87" y="5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95" y="98"/>
                    <a:pt x="103" y="89"/>
                    <a:pt x="103" y="78"/>
                  </a:cubicBezTo>
                  <a:cubicBezTo>
                    <a:pt x="103" y="77"/>
                    <a:pt x="103" y="75"/>
                    <a:pt x="103" y="74"/>
                  </a:cubicBezTo>
                  <a:cubicBezTo>
                    <a:pt x="110" y="58"/>
                    <a:pt x="110" y="41"/>
                    <a:pt x="10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96" name="Freeform 239"/>
            <p:cNvSpPr>
              <a:spLocks/>
            </p:cNvSpPr>
            <p:nvPr/>
          </p:nvSpPr>
          <p:spPr bwMode="auto">
            <a:xfrm>
              <a:off x="9758363" y="4451350"/>
              <a:ext cx="20638" cy="127000"/>
            </a:xfrm>
            <a:custGeom>
              <a:avLst/>
              <a:gdLst>
                <a:gd name="T0" fmla="*/ 4 w 8"/>
                <a:gd name="T1" fmla="*/ 0 h 48"/>
                <a:gd name="T2" fmla="*/ 0 w 8"/>
                <a:gd name="T3" fmla="*/ 4 h 48"/>
                <a:gd name="T4" fmla="*/ 0 w 8"/>
                <a:gd name="T5" fmla="*/ 44 h 48"/>
                <a:gd name="T6" fmla="*/ 4 w 8"/>
                <a:gd name="T7" fmla="*/ 48 h 48"/>
                <a:gd name="T8" fmla="*/ 8 w 8"/>
                <a:gd name="T9" fmla="*/ 44 h 48"/>
                <a:gd name="T10" fmla="*/ 8 w 8"/>
                <a:gd name="T11" fmla="*/ 4 h 48"/>
                <a:gd name="T12" fmla="*/ 4 w 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8"/>
                    <a:pt x="4" y="48"/>
                  </a:cubicBezTo>
                  <a:cubicBezTo>
                    <a:pt x="6" y="48"/>
                    <a:pt x="8" y="47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97" name="Freeform 240"/>
            <p:cNvSpPr>
              <a:spLocks/>
            </p:cNvSpPr>
            <p:nvPr/>
          </p:nvSpPr>
          <p:spPr bwMode="auto">
            <a:xfrm>
              <a:off x="9885363" y="4451350"/>
              <a:ext cx="22225" cy="127000"/>
            </a:xfrm>
            <a:custGeom>
              <a:avLst/>
              <a:gdLst>
                <a:gd name="T0" fmla="*/ 4 w 8"/>
                <a:gd name="T1" fmla="*/ 0 h 48"/>
                <a:gd name="T2" fmla="*/ 0 w 8"/>
                <a:gd name="T3" fmla="*/ 4 h 48"/>
                <a:gd name="T4" fmla="*/ 0 w 8"/>
                <a:gd name="T5" fmla="*/ 44 h 48"/>
                <a:gd name="T6" fmla="*/ 4 w 8"/>
                <a:gd name="T7" fmla="*/ 48 h 48"/>
                <a:gd name="T8" fmla="*/ 8 w 8"/>
                <a:gd name="T9" fmla="*/ 44 h 48"/>
                <a:gd name="T10" fmla="*/ 8 w 8"/>
                <a:gd name="T11" fmla="*/ 4 h 48"/>
                <a:gd name="T12" fmla="*/ 4 w 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8"/>
                    <a:pt x="4" y="48"/>
                  </a:cubicBezTo>
                  <a:cubicBezTo>
                    <a:pt x="6" y="48"/>
                    <a:pt x="8" y="47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704791" y="5572197"/>
            <a:ext cx="646361" cy="643161"/>
            <a:chOff x="6259514" y="2238375"/>
            <a:chExt cx="320675" cy="319088"/>
          </a:xfrm>
          <a:solidFill>
            <a:schemeClr val="bg1"/>
          </a:solidFill>
        </p:grpSpPr>
        <p:sp>
          <p:nvSpPr>
            <p:cNvPr id="99" name="Freeform 70"/>
            <p:cNvSpPr>
              <a:spLocks noEditPoints="1"/>
            </p:cNvSpPr>
            <p:nvPr/>
          </p:nvSpPr>
          <p:spPr bwMode="auto">
            <a:xfrm>
              <a:off x="6259514" y="2238375"/>
              <a:ext cx="320675" cy="319088"/>
            </a:xfrm>
            <a:custGeom>
              <a:avLst/>
              <a:gdLst>
                <a:gd name="T0" fmla="*/ 60 w 120"/>
                <a:gd name="T1" fmla="*/ 120 h 120"/>
                <a:gd name="T2" fmla="*/ 48 w 120"/>
                <a:gd name="T3" fmla="*/ 108 h 120"/>
                <a:gd name="T4" fmla="*/ 48 w 120"/>
                <a:gd name="T5" fmla="*/ 106 h 120"/>
                <a:gd name="T6" fmla="*/ 14 w 120"/>
                <a:gd name="T7" fmla="*/ 72 h 120"/>
                <a:gd name="T8" fmla="*/ 12 w 120"/>
                <a:gd name="T9" fmla="*/ 72 h 120"/>
                <a:gd name="T10" fmla="*/ 0 w 120"/>
                <a:gd name="T11" fmla="*/ 60 h 120"/>
                <a:gd name="T12" fmla="*/ 12 w 120"/>
                <a:gd name="T13" fmla="*/ 48 h 120"/>
                <a:gd name="T14" fmla="*/ 14 w 120"/>
                <a:gd name="T15" fmla="*/ 48 h 120"/>
                <a:gd name="T16" fmla="*/ 48 w 120"/>
                <a:gd name="T17" fmla="*/ 14 h 120"/>
                <a:gd name="T18" fmla="*/ 48 w 120"/>
                <a:gd name="T19" fmla="*/ 12 h 120"/>
                <a:gd name="T20" fmla="*/ 60 w 120"/>
                <a:gd name="T21" fmla="*/ 0 h 120"/>
                <a:gd name="T22" fmla="*/ 72 w 120"/>
                <a:gd name="T23" fmla="*/ 12 h 120"/>
                <a:gd name="T24" fmla="*/ 72 w 120"/>
                <a:gd name="T25" fmla="*/ 14 h 120"/>
                <a:gd name="T26" fmla="*/ 106 w 120"/>
                <a:gd name="T27" fmla="*/ 48 h 120"/>
                <a:gd name="T28" fmla="*/ 108 w 120"/>
                <a:gd name="T29" fmla="*/ 48 h 120"/>
                <a:gd name="T30" fmla="*/ 120 w 120"/>
                <a:gd name="T31" fmla="*/ 60 h 120"/>
                <a:gd name="T32" fmla="*/ 108 w 120"/>
                <a:gd name="T33" fmla="*/ 72 h 120"/>
                <a:gd name="T34" fmla="*/ 106 w 120"/>
                <a:gd name="T35" fmla="*/ 72 h 120"/>
                <a:gd name="T36" fmla="*/ 72 w 120"/>
                <a:gd name="T37" fmla="*/ 106 h 120"/>
                <a:gd name="T38" fmla="*/ 72 w 120"/>
                <a:gd name="T39" fmla="*/ 108 h 120"/>
                <a:gd name="T40" fmla="*/ 60 w 120"/>
                <a:gd name="T41" fmla="*/ 120 h 120"/>
                <a:gd name="T42" fmla="*/ 12 w 120"/>
                <a:gd name="T43" fmla="*/ 56 h 120"/>
                <a:gd name="T44" fmla="*/ 8 w 120"/>
                <a:gd name="T45" fmla="*/ 60 h 120"/>
                <a:gd name="T46" fmla="*/ 12 w 120"/>
                <a:gd name="T47" fmla="*/ 64 h 120"/>
                <a:gd name="T48" fmla="*/ 17 w 120"/>
                <a:gd name="T49" fmla="*/ 64 h 120"/>
                <a:gd name="T50" fmla="*/ 21 w 120"/>
                <a:gd name="T51" fmla="*/ 67 h 120"/>
                <a:gd name="T52" fmla="*/ 53 w 120"/>
                <a:gd name="T53" fmla="*/ 99 h 120"/>
                <a:gd name="T54" fmla="*/ 56 w 120"/>
                <a:gd name="T55" fmla="*/ 103 h 120"/>
                <a:gd name="T56" fmla="*/ 56 w 120"/>
                <a:gd name="T57" fmla="*/ 108 h 120"/>
                <a:gd name="T58" fmla="*/ 60 w 120"/>
                <a:gd name="T59" fmla="*/ 112 h 120"/>
                <a:gd name="T60" fmla="*/ 64 w 120"/>
                <a:gd name="T61" fmla="*/ 108 h 120"/>
                <a:gd name="T62" fmla="*/ 64 w 120"/>
                <a:gd name="T63" fmla="*/ 103 h 120"/>
                <a:gd name="T64" fmla="*/ 67 w 120"/>
                <a:gd name="T65" fmla="*/ 99 h 120"/>
                <a:gd name="T66" fmla="*/ 99 w 120"/>
                <a:gd name="T67" fmla="*/ 67 h 120"/>
                <a:gd name="T68" fmla="*/ 103 w 120"/>
                <a:gd name="T69" fmla="*/ 64 h 120"/>
                <a:gd name="T70" fmla="*/ 108 w 120"/>
                <a:gd name="T71" fmla="*/ 64 h 120"/>
                <a:gd name="T72" fmla="*/ 112 w 120"/>
                <a:gd name="T73" fmla="*/ 60 h 120"/>
                <a:gd name="T74" fmla="*/ 108 w 120"/>
                <a:gd name="T75" fmla="*/ 56 h 120"/>
                <a:gd name="T76" fmla="*/ 103 w 120"/>
                <a:gd name="T77" fmla="*/ 56 h 120"/>
                <a:gd name="T78" fmla="*/ 99 w 120"/>
                <a:gd name="T79" fmla="*/ 53 h 120"/>
                <a:gd name="T80" fmla="*/ 67 w 120"/>
                <a:gd name="T81" fmla="*/ 21 h 120"/>
                <a:gd name="T82" fmla="*/ 64 w 120"/>
                <a:gd name="T83" fmla="*/ 17 h 120"/>
                <a:gd name="T84" fmla="*/ 64 w 120"/>
                <a:gd name="T85" fmla="*/ 12 h 120"/>
                <a:gd name="T86" fmla="*/ 60 w 120"/>
                <a:gd name="T87" fmla="*/ 8 h 120"/>
                <a:gd name="T88" fmla="*/ 56 w 120"/>
                <a:gd name="T89" fmla="*/ 12 h 120"/>
                <a:gd name="T90" fmla="*/ 56 w 120"/>
                <a:gd name="T91" fmla="*/ 17 h 120"/>
                <a:gd name="T92" fmla="*/ 53 w 120"/>
                <a:gd name="T93" fmla="*/ 21 h 120"/>
                <a:gd name="T94" fmla="*/ 21 w 120"/>
                <a:gd name="T95" fmla="*/ 53 h 120"/>
                <a:gd name="T96" fmla="*/ 17 w 120"/>
                <a:gd name="T97" fmla="*/ 56 h 120"/>
                <a:gd name="T98" fmla="*/ 12 w 120"/>
                <a:gd name="T99" fmla="*/ 5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53" y="120"/>
                    <a:pt x="48" y="115"/>
                    <a:pt x="48" y="108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31" y="102"/>
                    <a:pt x="18" y="89"/>
                    <a:pt x="14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53"/>
                    <a:pt x="5" y="48"/>
                    <a:pt x="12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8" y="31"/>
                    <a:pt x="31" y="18"/>
                    <a:pt x="48" y="1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5"/>
                    <a:pt x="53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89" y="18"/>
                    <a:pt x="102" y="31"/>
                    <a:pt x="106" y="48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15" y="48"/>
                    <a:pt x="120" y="53"/>
                    <a:pt x="120" y="60"/>
                  </a:cubicBezTo>
                  <a:cubicBezTo>
                    <a:pt x="120" y="67"/>
                    <a:pt x="115" y="72"/>
                    <a:pt x="108" y="72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2" y="89"/>
                    <a:pt x="89" y="102"/>
                    <a:pt x="72" y="106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15"/>
                    <a:pt x="67" y="120"/>
                    <a:pt x="60" y="120"/>
                  </a:cubicBezTo>
                  <a:close/>
                  <a:moveTo>
                    <a:pt x="12" y="56"/>
                  </a:moveTo>
                  <a:cubicBezTo>
                    <a:pt x="10" y="56"/>
                    <a:pt x="8" y="58"/>
                    <a:pt x="8" y="60"/>
                  </a:cubicBezTo>
                  <a:cubicBezTo>
                    <a:pt x="8" y="62"/>
                    <a:pt x="10" y="64"/>
                    <a:pt x="12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9" y="64"/>
                    <a:pt x="20" y="65"/>
                    <a:pt x="21" y="67"/>
                  </a:cubicBezTo>
                  <a:cubicBezTo>
                    <a:pt x="24" y="83"/>
                    <a:pt x="37" y="96"/>
                    <a:pt x="53" y="99"/>
                  </a:cubicBezTo>
                  <a:cubicBezTo>
                    <a:pt x="55" y="100"/>
                    <a:pt x="56" y="101"/>
                    <a:pt x="56" y="103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10"/>
                    <a:pt x="58" y="112"/>
                    <a:pt x="60" y="112"/>
                  </a:cubicBezTo>
                  <a:cubicBezTo>
                    <a:pt x="62" y="112"/>
                    <a:pt x="64" y="110"/>
                    <a:pt x="64" y="108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4" y="101"/>
                    <a:pt x="65" y="100"/>
                    <a:pt x="67" y="99"/>
                  </a:cubicBezTo>
                  <a:cubicBezTo>
                    <a:pt x="83" y="96"/>
                    <a:pt x="96" y="83"/>
                    <a:pt x="99" y="67"/>
                  </a:cubicBezTo>
                  <a:cubicBezTo>
                    <a:pt x="100" y="65"/>
                    <a:pt x="101" y="64"/>
                    <a:pt x="103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2" y="62"/>
                    <a:pt x="112" y="60"/>
                  </a:cubicBezTo>
                  <a:cubicBezTo>
                    <a:pt x="112" y="58"/>
                    <a:pt x="110" y="56"/>
                    <a:pt x="108" y="5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1" y="56"/>
                    <a:pt x="100" y="55"/>
                    <a:pt x="99" y="53"/>
                  </a:cubicBezTo>
                  <a:cubicBezTo>
                    <a:pt x="96" y="37"/>
                    <a:pt x="83" y="24"/>
                    <a:pt x="67" y="21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0"/>
                    <a:pt x="62" y="8"/>
                    <a:pt x="60" y="8"/>
                  </a:cubicBezTo>
                  <a:cubicBezTo>
                    <a:pt x="58" y="8"/>
                    <a:pt x="56" y="10"/>
                    <a:pt x="56" y="1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9"/>
                    <a:pt x="55" y="20"/>
                    <a:pt x="53" y="21"/>
                  </a:cubicBezTo>
                  <a:cubicBezTo>
                    <a:pt x="37" y="24"/>
                    <a:pt x="24" y="37"/>
                    <a:pt x="21" y="53"/>
                  </a:cubicBezTo>
                  <a:cubicBezTo>
                    <a:pt x="20" y="55"/>
                    <a:pt x="19" y="56"/>
                    <a:pt x="17" y="56"/>
                  </a:cubicBezTo>
                  <a:lnTo>
                    <a:pt x="1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0" name="Freeform 71"/>
            <p:cNvSpPr>
              <a:spLocks noEditPoints="1"/>
            </p:cNvSpPr>
            <p:nvPr/>
          </p:nvSpPr>
          <p:spPr bwMode="auto">
            <a:xfrm>
              <a:off x="6361114" y="2338388"/>
              <a:ext cx="117475" cy="1174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01" name="Freeform 7"/>
          <p:cNvSpPr>
            <a:spLocks/>
          </p:cNvSpPr>
          <p:nvPr/>
        </p:nvSpPr>
        <p:spPr bwMode="auto">
          <a:xfrm>
            <a:off x="16875910" y="5545914"/>
            <a:ext cx="711017" cy="695727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02" name="Group 101"/>
          <p:cNvGrpSpPr/>
          <p:nvPr/>
        </p:nvGrpSpPr>
        <p:grpSpPr>
          <a:xfrm>
            <a:off x="12561754" y="4370724"/>
            <a:ext cx="566738" cy="471489"/>
            <a:chOff x="11266488" y="4143375"/>
            <a:chExt cx="377825" cy="314326"/>
          </a:xfrm>
          <a:solidFill>
            <a:schemeClr val="bg1"/>
          </a:solidFill>
        </p:grpSpPr>
        <p:sp>
          <p:nvSpPr>
            <p:cNvPr id="103" name="Oval 9"/>
            <p:cNvSpPr>
              <a:spLocks noChangeArrowheads="1"/>
            </p:cNvSpPr>
            <p:nvPr/>
          </p:nvSpPr>
          <p:spPr bwMode="auto">
            <a:xfrm>
              <a:off x="11417301" y="437991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11350626" y="4291013"/>
              <a:ext cx="209550" cy="77788"/>
            </a:xfrm>
            <a:custGeom>
              <a:avLst/>
              <a:gdLst>
                <a:gd name="T0" fmla="*/ 50 w 54"/>
                <a:gd name="T1" fmla="*/ 20 h 20"/>
                <a:gd name="T2" fmla="*/ 46 w 54"/>
                <a:gd name="T3" fmla="*/ 18 h 20"/>
                <a:gd name="T4" fmla="*/ 27 w 54"/>
                <a:gd name="T5" fmla="*/ 8 h 20"/>
                <a:gd name="T6" fmla="*/ 8 w 54"/>
                <a:gd name="T7" fmla="*/ 18 h 20"/>
                <a:gd name="T8" fmla="*/ 2 w 54"/>
                <a:gd name="T9" fmla="*/ 19 h 20"/>
                <a:gd name="T10" fmla="*/ 1 w 54"/>
                <a:gd name="T11" fmla="*/ 13 h 20"/>
                <a:gd name="T12" fmla="*/ 27 w 54"/>
                <a:gd name="T13" fmla="*/ 0 h 20"/>
                <a:gd name="T14" fmla="*/ 53 w 54"/>
                <a:gd name="T15" fmla="*/ 13 h 20"/>
                <a:gd name="T16" fmla="*/ 52 w 54"/>
                <a:gd name="T17" fmla="*/ 19 h 20"/>
                <a:gd name="T18" fmla="*/ 50 w 54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20">
                  <a:moveTo>
                    <a:pt x="50" y="20"/>
                  </a:moveTo>
                  <a:cubicBezTo>
                    <a:pt x="48" y="20"/>
                    <a:pt x="47" y="19"/>
                    <a:pt x="46" y="18"/>
                  </a:cubicBezTo>
                  <a:cubicBezTo>
                    <a:pt x="42" y="12"/>
                    <a:pt x="35" y="8"/>
                    <a:pt x="27" y="8"/>
                  </a:cubicBezTo>
                  <a:cubicBezTo>
                    <a:pt x="19" y="8"/>
                    <a:pt x="12" y="12"/>
                    <a:pt x="8" y="18"/>
                  </a:cubicBezTo>
                  <a:cubicBezTo>
                    <a:pt x="6" y="20"/>
                    <a:pt x="4" y="20"/>
                    <a:pt x="2" y="19"/>
                  </a:cubicBezTo>
                  <a:cubicBezTo>
                    <a:pt x="0" y="17"/>
                    <a:pt x="0" y="15"/>
                    <a:pt x="1" y="13"/>
                  </a:cubicBezTo>
                  <a:cubicBezTo>
                    <a:pt x="7" y="5"/>
                    <a:pt x="17" y="0"/>
                    <a:pt x="27" y="0"/>
                  </a:cubicBezTo>
                  <a:cubicBezTo>
                    <a:pt x="37" y="0"/>
                    <a:pt x="47" y="5"/>
                    <a:pt x="53" y="13"/>
                  </a:cubicBezTo>
                  <a:cubicBezTo>
                    <a:pt x="54" y="15"/>
                    <a:pt x="54" y="17"/>
                    <a:pt x="52" y="19"/>
                  </a:cubicBezTo>
                  <a:cubicBezTo>
                    <a:pt x="51" y="19"/>
                    <a:pt x="50" y="20"/>
                    <a:pt x="5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11266488" y="4143375"/>
              <a:ext cx="377825" cy="100013"/>
            </a:xfrm>
            <a:custGeom>
              <a:avLst/>
              <a:gdLst>
                <a:gd name="T0" fmla="*/ 4 w 98"/>
                <a:gd name="T1" fmla="*/ 26 h 26"/>
                <a:gd name="T2" fmla="*/ 1 w 98"/>
                <a:gd name="T3" fmla="*/ 25 h 26"/>
                <a:gd name="T4" fmla="*/ 2 w 98"/>
                <a:gd name="T5" fmla="*/ 19 h 26"/>
                <a:gd name="T6" fmla="*/ 49 w 98"/>
                <a:gd name="T7" fmla="*/ 0 h 26"/>
                <a:gd name="T8" fmla="*/ 96 w 98"/>
                <a:gd name="T9" fmla="*/ 19 h 26"/>
                <a:gd name="T10" fmla="*/ 97 w 98"/>
                <a:gd name="T11" fmla="*/ 25 h 26"/>
                <a:gd name="T12" fmla="*/ 91 w 98"/>
                <a:gd name="T13" fmla="*/ 25 h 26"/>
                <a:gd name="T14" fmla="*/ 49 w 98"/>
                <a:gd name="T15" fmla="*/ 8 h 26"/>
                <a:gd name="T16" fmla="*/ 7 w 98"/>
                <a:gd name="T17" fmla="*/ 25 h 26"/>
                <a:gd name="T18" fmla="*/ 4 w 98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26">
                  <a:moveTo>
                    <a:pt x="4" y="26"/>
                  </a:moveTo>
                  <a:cubicBezTo>
                    <a:pt x="3" y="26"/>
                    <a:pt x="2" y="25"/>
                    <a:pt x="1" y="25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5" y="7"/>
                    <a:pt x="31" y="0"/>
                    <a:pt x="49" y="0"/>
                  </a:cubicBezTo>
                  <a:cubicBezTo>
                    <a:pt x="67" y="0"/>
                    <a:pt x="83" y="7"/>
                    <a:pt x="96" y="19"/>
                  </a:cubicBezTo>
                  <a:cubicBezTo>
                    <a:pt x="98" y="20"/>
                    <a:pt x="98" y="23"/>
                    <a:pt x="97" y="25"/>
                  </a:cubicBezTo>
                  <a:cubicBezTo>
                    <a:pt x="95" y="26"/>
                    <a:pt x="93" y="26"/>
                    <a:pt x="91" y="25"/>
                  </a:cubicBezTo>
                  <a:cubicBezTo>
                    <a:pt x="79" y="14"/>
                    <a:pt x="65" y="8"/>
                    <a:pt x="49" y="8"/>
                  </a:cubicBezTo>
                  <a:cubicBezTo>
                    <a:pt x="33" y="8"/>
                    <a:pt x="19" y="14"/>
                    <a:pt x="7" y="25"/>
                  </a:cubicBezTo>
                  <a:cubicBezTo>
                    <a:pt x="6" y="26"/>
                    <a:pt x="5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11307763" y="4216400"/>
              <a:ext cx="295275" cy="90488"/>
            </a:xfrm>
            <a:custGeom>
              <a:avLst/>
              <a:gdLst>
                <a:gd name="T0" fmla="*/ 72 w 76"/>
                <a:gd name="T1" fmla="*/ 22 h 23"/>
                <a:gd name="T2" fmla="*/ 69 w 76"/>
                <a:gd name="T3" fmla="*/ 21 h 23"/>
                <a:gd name="T4" fmla="*/ 38 w 76"/>
                <a:gd name="T5" fmla="*/ 8 h 23"/>
                <a:gd name="T6" fmla="*/ 7 w 76"/>
                <a:gd name="T7" fmla="*/ 21 h 23"/>
                <a:gd name="T8" fmla="*/ 1 w 76"/>
                <a:gd name="T9" fmla="*/ 21 h 23"/>
                <a:gd name="T10" fmla="*/ 1 w 76"/>
                <a:gd name="T11" fmla="*/ 15 h 23"/>
                <a:gd name="T12" fmla="*/ 38 w 76"/>
                <a:gd name="T13" fmla="*/ 0 h 23"/>
                <a:gd name="T14" fmla="*/ 75 w 76"/>
                <a:gd name="T15" fmla="*/ 15 h 23"/>
                <a:gd name="T16" fmla="*/ 75 w 76"/>
                <a:gd name="T17" fmla="*/ 21 h 23"/>
                <a:gd name="T18" fmla="*/ 72 w 76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3">
                  <a:moveTo>
                    <a:pt x="72" y="22"/>
                  </a:moveTo>
                  <a:cubicBezTo>
                    <a:pt x="71" y="22"/>
                    <a:pt x="70" y="22"/>
                    <a:pt x="69" y="21"/>
                  </a:cubicBezTo>
                  <a:cubicBezTo>
                    <a:pt x="61" y="13"/>
                    <a:pt x="50" y="8"/>
                    <a:pt x="38" y="8"/>
                  </a:cubicBezTo>
                  <a:cubicBezTo>
                    <a:pt x="26" y="8"/>
                    <a:pt x="15" y="13"/>
                    <a:pt x="7" y="21"/>
                  </a:cubicBezTo>
                  <a:cubicBezTo>
                    <a:pt x="5" y="23"/>
                    <a:pt x="3" y="23"/>
                    <a:pt x="1" y="21"/>
                  </a:cubicBezTo>
                  <a:cubicBezTo>
                    <a:pt x="0" y="19"/>
                    <a:pt x="0" y="17"/>
                    <a:pt x="1" y="15"/>
                  </a:cubicBezTo>
                  <a:cubicBezTo>
                    <a:pt x="11" y="6"/>
                    <a:pt x="24" y="0"/>
                    <a:pt x="38" y="0"/>
                  </a:cubicBezTo>
                  <a:cubicBezTo>
                    <a:pt x="52" y="0"/>
                    <a:pt x="65" y="6"/>
                    <a:pt x="75" y="15"/>
                  </a:cubicBezTo>
                  <a:cubicBezTo>
                    <a:pt x="76" y="17"/>
                    <a:pt x="76" y="19"/>
                    <a:pt x="75" y="21"/>
                  </a:cubicBezTo>
                  <a:cubicBezTo>
                    <a:pt x="74" y="22"/>
                    <a:pt x="73" y="22"/>
                    <a:pt x="7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7997229" y="1832787"/>
            <a:ext cx="647700" cy="466725"/>
            <a:chOff x="2713038" y="622300"/>
            <a:chExt cx="431800" cy="311150"/>
          </a:xfrm>
          <a:solidFill>
            <a:schemeClr val="bg1"/>
          </a:solidFill>
        </p:grpSpPr>
        <p:sp>
          <p:nvSpPr>
            <p:cNvPr id="108" name="Freeform 16"/>
            <p:cNvSpPr>
              <a:spLocks/>
            </p:cNvSpPr>
            <p:nvPr/>
          </p:nvSpPr>
          <p:spPr bwMode="auto">
            <a:xfrm>
              <a:off x="2713038" y="654050"/>
              <a:ext cx="185738" cy="247650"/>
            </a:xfrm>
            <a:custGeom>
              <a:avLst/>
              <a:gdLst>
                <a:gd name="T0" fmla="*/ 44 w 48"/>
                <a:gd name="T1" fmla="*/ 56 h 64"/>
                <a:gd name="T2" fmla="*/ 8 w 48"/>
                <a:gd name="T3" fmla="*/ 56 h 64"/>
                <a:gd name="T4" fmla="*/ 8 w 48"/>
                <a:gd name="T5" fmla="*/ 8 h 64"/>
                <a:gd name="T6" fmla="*/ 40 w 48"/>
                <a:gd name="T7" fmla="*/ 8 h 64"/>
                <a:gd name="T8" fmla="*/ 44 w 48"/>
                <a:gd name="T9" fmla="*/ 4 h 64"/>
                <a:gd name="T10" fmla="*/ 40 w 48"/>
                <a:gd name="T11" fmla="*/ 0 h 64"/>
                <a:gd name="T12" fmla="*/ 8 w 48"/>
                <a:gd name="T13" fmla="*/ 0 h 64"/>
                <a:gd name="T14" fmla="*/ 0 w 48"/>
                <a:gd name="T15" fmla="*/ 8 h 64"/>
                <a:gd name="T16" fmla="*/ 0 w 48"/>
                <a:gd name="T17" fmla="*/ 56 h 64"/>
                <a:gd name="T18" fmla="*/ 8 w 48"/>
                <a:gd name="T19" fmla="*/ 64 h 64"/>
                <a:gd name="T20" fmla="*/ 44 w 48"/>
                <a:gd name="T21" fmla="*/ 64 h 64"/>
                <a:gd name="T22" fmla="*/ 48 w 48"/>
                <a:gd name="T23" fmla="*/ 60 h 64"/>
                <a:gd name="T24" fmla="*/ 44 w 48"/>
                <a:gd name="T25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64">
                  <a:moveTo>
                    <a:pt x="4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4" y="64"/>
                    <a:pt x="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6" y="64"/>
                    <a:pt x="48" y="62"/>
                    <a:pt x="48" y="60"/>
                  </a:cubicBezTo>
                  <a:cubicBezTo>
                    <a:pt x="48" y="58"/>
                    <a:pt x="46" y="56"/>
                    <a:pt x="4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9" name="Freeform 17"/>
            <p:cNvSpPr>
              <a:spLocks/>
            </p:cNvSpPr>
            <p:nvPr/>
          </p:nvSpPr>
          <p:spPr bwMode="auto">
            <a:xfrm>
              <a:off x="2944813" y="654050"/>
              <a:ext cx="200025" cy="247650"/>
            </a:xfrm>
            <a:custGeom>
              <a:avLst/>
              <a:gdLst>
                <a:gd name="T0" fmla="*/ 44 w 52"/>
                <a:gd name="T1" fmla="*/ 16 h 64"/>
                <a:gd name="T2" fmla="*/ 44 w 52"/>
                <a:gd name="T3" fmla="*/ 8 h 64"/>
                <a:gd name="T4" fmla="*/ 36 w 52"/>
                <a:gd name="T5" fmla="*/ 0 h 64"/>
                <a:gd name="T6" fmla="*/ 4 w 52"/>
                <a:gd name="T7" fmla="*/ 0 h 64"/>
                <a:gd name="T8" fmla="*/ 0 w 52"/>
                <a:gd name="T9" fmla="*/ 4 h 64"/>
                <a:gd name="T10" fmla="*/ 4 w 52"/>
                <a:gd name="T11" fmla="*/ 8 h 64"/>
                <a:gd name="T12" fmla="*/ 36 w 52"/>
                <a:gd name="T13" fmla="*/ 8 h 64"/>
                <a:gd name="T14" fmla="*/ 36 w 52"/>
                <a:gd name="T15" fmla="*/ 20 h 64"/>
                <a:gd name="T16" fmla="*/ 36 w 52"/>
                <a:gd name="T17" fmla="*/ 44 h 64"/>
                <a:gd name="T18" fmla="*/ 36 w 52"/>
                <a:gd name="T19" fmla="*/ 56 h 64"/>
                <a:gd name="T20" fmla="*/ 8 w 52"/>
                <a:gd name="T21" fmla="*/ 56 h 64"/>
                <a:gd name="T22" fmla="*/ 4 w 52"/>
                <a:gd name="T23" fmla="*/ 60 h 64"/>
                <a:gd name="T24" fmla="*/ 8 w 52"/>
                <a:gd name="T25" fmla="*/ 64 h 64"/>
                <a:gd name="T26" fmla="*/ 36 w 52"/>
                <a:gd name="T27" fmla="*/ 64 h 64"/>
                <a:gd name="T28" fmla="*/ 44 w 52"/>
                <a:gd name="T29" fmla="*/ 56 h 64"/>
                <a:gd name="T30" fmla="*/ 44 w 52"/>
                <a:gd name="T31" fmla="*/ 48 h 64"/>
                <a:gd name="T32" fmla="*/ 52 w 52"/>
                <a:gd name="T33" fmla="*/ 40 h 64"/>
                <a:gd name="T34" fmla="*/ 52 w 52"/>
                <a:gd name="T35" fmla="*/ 24 h 64"/>
                <a:gd name="T36" fmla="*/ 44 w 52"/>
                <a:gd name="T3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64">
                  <a:moveTo>
                    <a:pt x="44" y="16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44" y="4"/>
                    <a:pt x="40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6" y="56"/>
                    <a:pt x="4" y="58"/>
                    <a:pt x="4" y="60"/>
                  </a:cubicBezTo>
                  <a:cubicBezTo>
                    <a:pt x="4" y="62"/>
                    <a:pt x="6" y="64"/>
                    <a:pt x="8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40" y="64"/>
                    <a:pt x="44" y="60"/>
                    <a:pt x="44" y="56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8" y="48"/>
                    <a:pt x="52" y="44"/>
                    <a:pt x="52" y="40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0"/>
                    <a:pt x="48" y="16"/>
                    <a:pt x="4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0" name="Freeform 18"/>
            <p:cNvSpPr>
              <a:spLocks/>
            </p:cNvSpPr>
            <p:nvPr/>
          </p:nvSpPr>
          <p:spPr bwMode="auto">
            <a:xfrm>
              <a:off x="2836863" y="622300"/>
              <a:ext cx="169863" cy="311150"/>
            </a:xfrm>
            <a:custGeom>
              <a:avLst/>
              <a:gdLst>
                <a:gd name="T0" fmla="*/ 107 w 107"/>
                <a:gd name="T1" fmla="*/ 78 h 196"/>
                <a:gd name="T2" fmla="*/ 58 w 107"/>
                <a:gd name="T3" fmla="*/ 78 h 196"/>
                <a:gd name="T4" fmla="*/ 58 w 107"/>
                <a:gd name="T5" fmla="*/ 0 h 196"/>
                <a:gd name="T6" fmla="*/ 0 w 107"/>
                <a:gd name="T7" fmla="*/ 117 h 196"/>
                <a:gd name="T8" fmla="*/ 49 w 107"/>
                <a:gd name="T9" fmla="*/ 117 h 196"/>
                <a:gd name="T10" fmla="*/ 49 w 107"/>
                <a:gd name="T11" fmla="*/ 196 h 196"/>
                <a:gd name="T12" fmla="*/ 107 w 107"/>
                <a:gd name="T13" fmla="*/ 7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96">
                  <a:moveTo>
                    <a:pt x="107" y="78"/>
                  </a:moveTo>
                  <a:lnTo>
                    <a:pt x="58" y="78"/>
                  </a:lnTo>
                  <a:lnTo>
                    <a:pt x="58" y="0"/>
                  </a:lnTo>
                  <a:lnTo>
                    <a:pt x="0" y="117"/>
                  </a:lnTo>
                  <a:lnTo>
                    <a:pt x="49" y="117"/>
                  </a:lnTo>
                  <a:lnTo>
                    <a:pt x="49" y="196"/>
                  </a:lnTo>
                  <a:lnTo>
                    <a:pt x="107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3906507" y="3086426"/>
            <a:ext cx="564269" cy="471671"/>
            <a:chOff x="6176963" y="1757363"/>
            <a:chExt cx="928687" cy="776287"/>
          </a:xfrm>
          <a:solidFill>
            <a:schemeClr val="bg1"/>
          </a:solidFill>
        </p:grpSpPr>
        <p:sp>
          <p:nvSpPr>
            <p:cNvPr id="113" name="Freeform 5"/>
            <p:cNvSpPr>
              <a:spLocks/>
            </p:cNvSpPr>
            <p:nvPr/>
          </p:nvSpPr>
          <p:spPr bwMode="auto">
            <a:xfrm>
              <a:off x="6299200" y="1909763"/>
              <a:ext cx="684212" cy="471487"/>
            </a:xfrm>
            <a:custGeom>
              <a:avLst/>
              <a:gdLst>
                <a:gd name="T0" fmla="*/ 174 w 180"/>
                <a:gd name="T1" fmla="*/ 124 h 124"/>
                <a:gd name="T2" fmla="*/ 6 w 180"/>
                <a:gd name="T3" fmla="*/ 124 h 124"/>
                <a:gd name="T4" fmla="*/ 0 w 180"/>
                <a:gd name="T5" fmla="*/ 118 h 124"/>
                <a:gd name="T6" fmla="*/ 0 w 180"/>
                <a:gd name="T7" fmla="*/ 6 h 124"/>
                <a:gd name="T8" fmla="*/ 6 w 180"/>
                <a:gd name="T9" fmla="*/ 0 h 124"/>
                <a:gd name="T10" fmla="*/ 14 w 180"/>
                <a:gd name="T11" fmla="*/ 0 h 124"/>
                <a:gd name="T12" fmla="*/ 20 w 180"/>
                <a:gd name="T13" fmla="*/ 6 h 124"/>
                <a:gd name="T14" fmla="*/ 14 w 180"/>
                <a:gd name="T15" fmla="*/ 12 h 124"/>
                <a:gd name="T16" fmla="*/ 12 w 180"/>
                <a:gd name="T17" fmla="*/ 12 h 124"/>
                <a:gd name="T18" fmla="*/ 12 w 180"/>
                <a:gd name="T19" fmla="*/ 112 h 124"/>
                <a:gd name="T20" fmla="*/ 168 w 180"/>
                <a:gd name="T21" fmla="*/ 112 h 124"/>
                <a:gd name="T22" fmla="*/ 168 w 180"/>
                <a:gd name="T23" fmla="*/ 98 h 124"/>
                <a:gd name="T24" fmla="*/ 174 w 180"/>
                <a:gd name="T25" fmla="*/ 92 h 124"/>
                <a:gd name="T26" fmla="*/ 180 w 180"/>
                <a:gd name="T27" fmla="*/ 98 h 124"/>
                <a:gd name="T28" fmla="*/ 180 w 180"/>
                <a:gd name="T29" fmla="*/ 118 h 124"/>
                <a:gd name="T30" fmla="*/ 174 w 180"/>
                <a:gd name="T3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" h="124">
                  <a:moveTo>
                    <a:pt x="174" y="124"/>
                  </a:moveTo>
                  <a:cubicBezTo>
                    <a:pt x="6" y="124"/>
                    <a:pt x="6" y="124"/>
                    <a:pt x="6" y="124"/>
                  </a:cubicBezTo>
                  <a:cubicBezTo>
                    <a:pt x="3" y="124"/>
                    <a:pt x="0" y="121"/>
                    <a:pt x="0" y="1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6"/>
                  </a:cubicBezTo>
                  <a:cubicBezTo>
                    <a:pt x="20" y="9"/>
                    <a:pt x="17" y="12"/>
                    <a:pt x="1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8" y="95"/>
                    <a:pt x="171" y="92"/>
                    <a:pt x="174" y="92"/>
                  </a:cubicBezTo>
                  <a:cubicBezTo>
                    <a:pt x="177" y="92"/>
                    <a:pt x="180" y="95"/>
                    <a:pt x="180" y="98"/>
                  </a:cubicBezTo>
                  <a:cubicBezTo>
                    <a:pt x="180" y="118"/>
                    <a:pt x="180" y="118"/>
                    <a:pt x="180" y="118"/>
                  </a:cubicBezTo>
                  <a:cubicBezTo>
                    <a:pt x="180" y="121"/>
                    <a:pt x="177" y="124"/>
                    <a:pt x="174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4" name="Freeform 6"/>
            <p:cNvSpPr>
              <a:spLocks noEditPoints="1"/>
            </p:cNvSpPr>
            <p:nvPr/>
          </p:nvSpPr>
          <p:spPr bwMode="auto">
            <a:xfrm>
              <a:off x="6421438" y="1757363"/>
              <a:ext cx="684212" cy="473075"/>
            </a:xfrm>
            <a:custGeom>
              <a:avLst/>
              <a:gdLst>
                <a:gd name="T0" fmla="*/ 174 w 180"/>
                <a:gd name="T1" fmla="*/ 124 h 124"/>
                <a:gd name="T2" fmla="*/ 6 w 180"/>
                <a:gd name="T3" fmla="*/ 124 h 124"/>
                <a:gd name="T4" fmla="*/ 0 w 180"/>
                <a:gd name="T5" fmla="*/ 118 h 124"/>
                <a:gd name="T6" fmla="*/ 0 w 180"/>
                <a:gd name="T7" fmla="*/ 6 h 124"/>
                <a:gd name="T8" fmla="*/ 6 w 180"/>
                <a:gd name="T9" fmla="*/ 0 h 124"/>
                <a:gd name="T10" fmla="*/ 174 w 180"/>
                <a:gd name="T11" fmla="*/ 0 h 124"/>
                <a:gd name="T12" fmla="*/ 180 w 180"/>
                <a:gd name="T13" fmla="*/ 6 h 124"/>
                <a:gd name="T14" fmla="*/ 180 w 180"/>
                <a:gd name="T15" fmla="*/ 118 h 124"/>
                <a:gd name="T16" fmla="*/ 174 w 180"/>
                <a:gd name="T17" fmla="*/ 124 h 124"/>
                <a:gd name="T18" fmla="*/ 12 w 180"/>
                <a:gd name="T19" fmla="*/ 112 h 124"/>
                <a:gd name="T20" fmla="*/ 168 w 180"/>
                <a:gd name="T21" fmla="*/ 112 h 124"/>
                <a:gd name="T22" fmla="*/ 168 w 180"/>
                <a:gd name="T23" fmla="*/ 12 h 124"/>
                <a:gd name="T24" fmla="*/ 12 w 180"/>
                <a:gd name="T25" fmla="*/ 12 h 124"/>
                <a:gd name="T26" fmla="*/ 12 w 180"/>
                <a:gd name="T27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124">
                  <a:moveTo>
                    <a:pt x="174" y="124"/>
                  </a:moveTo>
                  <a:cubicBezTo>
                    <a:pt x="6" y="124"/>
                    <a:pt x="6" y="124"/>
                    <a:pt x="6" y="124"/>
                  </a:cubicBezTo>
                  <a:cubicBezTo>
                    <a:pt x="3" y="124"/>
                    <a:pt x="0" y="121"/>
                    <a:pt x="0" y="1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7" y="0"/>
                    <a:pt x="180" y="3"/>
                    <a:pt x="180" y="6"/>
                  </a:cubicBezTo>
                  <a:cubicBezTo>
                    <a:pt x="180" y="118"/>
                    <a:pt x="180" y="118"/>
                    <a:pt x="180" y="118"/>
                  </a:cubicBezTo>
                  <a:cubicBezTo>
                    <a:pt x="180" y="121"/>
                    <a:pt x="177" y="124"/>
                    <a:pt x="174" y="124"/>
                  </a:cubicBezTo>
                  <a:close/>
                  <a:moveTo>
                    <a:pt x="12" y="112"/>
                  </a:moveTo>
                  <a:cubicBezTo>
                    <a:pt x="168" y="112"/>
                    <a:pt x="168" y="112"/>
                    <a:pt x="168" y="112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5" name="Freeform 7"/>
            <p:cNvSpPr>
              <a:spLocks/>
            </p:cNvSpPr>
            <p:nvPr/>
          </p:nvSpPr>
          <p:spPr bwMode="auto">
            <a:xfrm>
              <a:off x="6176963" y="2062163"/>
              <a:ext cx="684212" cy="471487"/>
            </a:xfrm>
            <a:custGeom>
              <a:avLst/>
              <a:gdLst>
                <a:gd name="T0" fmla="*/ 174 w 180"/>
                <a:gd name="T1" fmla="*/ 124 h 124"/>
                <a:gd name="T2" fmla="*/ 6 w 180"/>
                <a:gd name="T3" fmla="*/ 124 h 124"/>
                <a:gd name="T4" fmla="*/ 0 w 180"/>
                <a:gd name="T5" fmla="*/ 118 h 124"/>
                <a:gd name="T6" fmla="*/ 0 w 180"/>
                <a:gd name="T7" fmla="*/ 6 h 124"/>
                <a:gd name="T8" fmla="*/ 6 w 180"/>
                <a:gd name="T9" fmla="*/ 0 h 124"/>
                <a:gd name="T10" fmla="*/ 18 w 180"/>
                <a:gd name="T11" fmla="*/ 0 h 124"/>
                <a:gd name="T12" fmla="*/ 24 w 180"/>
                <a:gd name="T13" fmla="*/ 6 h 124"/>
                <a:gd name="T14" fmla="*/ 18 w 180"/>
                <a:gd name="T15" fmla="*/ 12 h 124"/>
                <a:gd name="T16" fmla="*/ 12 w 180"/>
                <a:gd name="T17" fmla="*/ 12 h 124"/>
                <a:gd name="T18" fmla="*/ 12 w 180"/>
                <a:gd name="T19" fmla="*/ 112 h 124"/>
                <a:gd name="T20" fmla="*/ 168 w 180"/>
                <a:gd name="T21" fmla="*/ 112 h 124"/>
                <a:gd name="T22" fmla="*/ 168 w 180"/>
                <a:gd name="T23" fmla="*/ 98 h 124"/>
                <a:gd name="T24" fmla="*/ 174 w 180"/>
                <a:gd name="T25" fmla="*/ 92 h 124"/>
                <a:gd name="T26" fmla="*/ 180 w 180"/>
                <a:gd name="T27" fmla="*/ 98 h 124"/>
                <a:gd name="T28" fmla="*/ 180 w 180"/>
                <a:gd name="T29" fmla="*/ 118 h 124"/>
                <a:gd name="T30" fmla="*/ 174 w 180"/>
                <a:gd name="T3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" h="124">
                  <a:moveTo>
                    <a:pt x="174" y="124"/>
                  </a:moveTo>
                  <a:cubicBezTo>
                    <a:pt x="6" y="124"/>
                    <a:pt x="6" y="124"/>
                    <a:pt x="6" y="124"/>
                  </a:cubicBezTo>
                  <a:cubicBezTo>
                    <a:pt x="3" y="124"/>
                    <a:pt x="0" y="121"/>
                    <a:pt x="0" y="1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3"/>
                    <a:pt x="24" y="6"/>
                  </a:cubicBezTo>
                  <a:cubicBezTo>
                    <a:pt x="24" y="9"/>
                    <a:pt x="21" y="12"/>
                    <a:pt x="18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8" y="95"/>
                    <a:pt x="171" y="92"/>
                    <a:pt x="174" y="92"/>
                  </a:cubicBezTo>
                  <a:cubicBezTo>
                    <a:pt x="177" y="92"/>
                    <a:pt x="180" y="95"/>
                    <a:pt x="180" y="98"/>
                  </a:cubicBezTo>
                  <a:cubicBezTo>
                    <a:pt x="180" y="118"/>
                    <a:pt x="180" y="118"/>
                    <a:pt x="180" y="118"/>
                  </a:cubicBezTo>
                  <a:cubicBezTo>
                    <a:pt x="180" y="121"/>
                    <a:pt x="177" y="124"/>
                    <a:pt x="174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15322363" y="3011984"/>
            <a:ext cx="702380" cy="620550"/>
            <a:chOff x="7659688" y="1598613"/>
            <a:chExt cx="981074" cy="866775"/>
          </a:xfrm>
          <a:solidFill>
            <a:schemeClr val="bg1"/>
          </a:solidFill>
        </p:grpSpPr>
        <p:sp>
          <p:nvSpPr>
            <p:cNvPr id="117" name="Freeform 19"/>
            <p:cNvSpPr>
              <a:spLocks noEditPoints="1"/>
            </p:cNvSpPr>
            <p:nvPr/>
          </p:nvSpPr>
          <p:spPr bwMode="auto">
            <a:xfrm>
              <a:off x="7659688" y="1598613"/>
              <a:ext cx="981074" cy="866775"/>
            </a:xfrm>
            <a:custGeom>
              <a:avLst/>
              <a:gdLst>
                <a:gd name="T0" fmla="*/ 167 w 258"/>
                <a:gd name="T1" fmla="*/ 228 h 228"/>
                <a:gd name="T2" fmla="*/ 123 w 258"/>
                <a:gd name="T3" fmla="*/ 210 h 228"/>
                <a:gd name="T4" fmla="*/ 79 w 258"/>
                <a:gd name="T5" fmla="*/ 166 h 228"/>
                <a:gd name="T6" fmla="*/ 72 w 258"/>
                <a:gd name="T7" fmla="*/ 161 h 228"/>
                <a:gd name="T8" fmla="*/ 71 w 258"/>
                <a:gd name="T9" fmla="*/ 162 h 228"/>
                <a:gd name="T10" fmla="*/ 75 w 258"/>
                <a:gd name="T11" fmla="*/ 173 h 228"/>
                <a:gd name="T12" fmla="*/ 75 w 258"/>
                <a:gd name="T13" fmla="*/ 210 h 228"/>
                <a:gd name="T14" fmla="*/ 57 w 258"/>
                <a:gd name="T15" fmla="*/ 218 h 228"/>
                <a:gd name="T16" fmla="*/ 39 w 258"/>
                <a:gd name="T17" fmla="*/ 210 h 228"/>
                <a:gd name="T18" fmla="*/ 1 w 258"/>
                <a:gd name="T19" fmla="*/ 122 h 228"/>
                <a:gd name="T20" fmla="*/ 35 w 258"/>
                <a:gd name="T21" fmla="*/ 33 h 228"/>
                <a:gd name="T22" fmla="*/ 117 w 258"/>
                <a:gd name="T23" fmla="*/ 0 h 228"/>
                <a:gd name="T24" fmla="*/ 207 w 258"/>
                <a:gd name="T25" fmla="*/ 37 h 228"/>
                <a:gd name="T26" fmla="*/ 211 w 258"/>
                <a:gd name="T27" fmla="*/ 210 h 228"/>
                <a:gd name="T28" fmla="*/ 167 w 258"/>
                <a:gd name="T29" fmla="*/ 228 h 228"/>
                <a:gd name="T30" fmla="*/ 72 w 258"/>
                <a:gd name="T31" fmla="*/ 149 h 228"/>
                <a:gd name="T32" fmla="*/ 87 w 258"/>
                <a:gd name="T33" fmla="*/ 157 h 228"/>
                <a:gd name="T34" fmla="*/ 131 w 258"/>
                <a:gd name="T35" fmla="*/ 201 h 228"/>
                <a:gd name="T36" fmla="*/ 167 w 258"/>
                <a:gd name="T37" fmla="*/ 216 h 228"/>
                <a:gd name="T38" fmla="*/ 203 w 258"/>
                <a:gd name="T39" fmla="*/ 201 h 228"/>
                <a:gd name="T40" fmla="*/ 199 w 258"/>
                <a:gd name="T41" fmla="*/ 46 h 228"/>
                <a:gd name="T42" fmla="*/ 117 w 258"/>
                <a:gd name="T43" fmla="*/ 12 h 228"/>
                <a:gd name="T44" fmla="*/ 43 w 258"/>
                <a:gd name="T45" fmla="*/ 42 h 228"/>
                <a:gd name="T46" fmla="*/ 13 w 258"/>
                <a:gd name="T47" fmla="*/ 121 h 228"/>
                <a:gd name="T48" fmla="*/ 47 w 258"/>
                <a:gd name="T49" fmla="*/ 201 h 228"/>
                <a:gd name="T50" fmla="*/ 67 w 258"/>
                <a:gd name="T51" fmla="*/ 201 h 228"/>
                <a:gd name="T52" fmla="*/ 67 w 258"/>
                <a:gd name="T53" fmla="*/ 182 h 228"/>
                <a:gd name="T54" fmla="*/ 63 w 258"/>
                <a:gd name="T55" fmla="*/ 153 h 228"/>
                <a:gd name="T56" fmla="*/ 72 w 258"/>
                <a:gd name="T5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228">
                  <a:moveTo>
                    <a:pt x="167" y="228"/>
                  </a:moveTo>
                  <a:cubicBezTo>
                    <a:pt x="150" y="228"/>
                    <a:pt x="134" y="221"/>
                    <a:pt x="123" y="210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74" y="161"/>
                    <a:pt x="72" y="161"/>
                    <a:pt x="72" y="161"/>
                  </a:cubicBezTo>
                  <a:cubicBezTo>
                    <a:pt x="72" y="161"/>
                    <a:pt x="72" y="161"/>
                    <a:pt x="71" y="162"/>
                  </a:cubicBezTo>
                  <a:cubicBezTo>
                    <a:pt x="70" y="163"/>
                    <a:pt x="70" y="168"/>
                    <a:pt x="75" y="173"/>
                  </a:cubicBezTo>
                  <a:cubicBezTo>
                    <a:pt x="85" y="184"/>
                    <a:pt x="85" y="200"/>
                    <a:pt x="75" y="210"/>
                  </a:cubicBezTo>
                  <a:cubicBezTo>
                    <a:pt x="70" y="215"/>
                    <a:pt x="64" y="218"/>
                    <a:pt x="57" y="218"/>
                  </a:cubicBezTo>
                  <a:cubicBezTo>
                    <a:pt x="50" y="218"/>
                    <a:pt x="44" y="215"/>
                    <a:pt x="39" y="210"/>
                  </a:cubicBezTo>
                  <a:cubicBezTo>
                    <a:pt x="16" y="187"/>
                    <a:pt x="2" y="155"/>
                    <a:pt x="1" y="122"/>
                  </a:cubicBezTo>
                  <a:cubicBezTo>
                    <a:pt x="0" y="88"/>
                    <a:pt x="12" y="56"/>
                    <a:pt x="35" y="33"/>
                  </a:cubicBezTo>
                  <a:cubicBezTo>
                    <a:pt x="57" y="12"/>
                    <a:pt x="86" y="0"/>
                    <a:pt x="117" y="0"/>
                  </a:cubicBezTo>
                  <a:cubicBezTo>
                    <a:pt x="150" y="0"/>
                    <a:pt x="183" y="13"/>
                    <a:pt x="207" y="37"/>
                  </a:cubicBezTo>
                  <a:cubicBezTo>
                    <a:pt x="256" y="86"/>
                    <a:pt x="258" y="163"/>
                    <a:pt x="211" y="210"/>
                  </a:cubicBezTo>
                  <a:cubicBezTo>
                    <a:pt x="200" y="221"/>
                    <a:pt x="184" y="228"/>
                    <a:pt x="167" y="228"/>
                  </a:cubicBezTo>
                  <a:close/>
                  <a:moveTo>
                    <a:pt x="72" y="149"/>
                  </a:moveTo>
                  <a:cubicBezTo>
                    <a:pt x="77" y="149"/>
                    <a:pt x="81" y="152"/>
                    <a:pt x="87" y="157"/>
                  </a:cubicBezTo>
                  <a:cubicBezTo>
                    <a:pt x="131" y="201"/>
                    <a:pt x="131" y="201"/>
                    <a:pt x="131" y="201"/>
                  </a:cubicBezTo>
                  <a:cubicBezTo>
                    <a:pt x="141" y="211"/>
                    <a:pt x="153" y="216"/>
                    <a:pt x="167" y="216"/>
                  </a:cubicBezTo>
                  <a:cubicBezTo>
                    <a:pt x="181" y="216"/>
                    <a:pt x="193" y="211"/>
                    <a:pt x="203" y="201"/>
                  </a:cubicBezTo>
                  <a:cubicBezTo>
                    <a:pt x="245" y="160"/>
                    <a:pt x="243" y="90"/>
                    <a:pt x="199" y="46"/>
                  </a:cubicBezTo>
                  <a:cubicBezTo>
                    <a:pt x="177" y="24"/>
                    <a:pt x="147" y="12"/>
                    <a:pt x="117" y="12"/>
                  </a:cubicBezTo>
                  <a:cubicBezTo>
                    <a:pt x="89" y="12"/>
                    <a:pt x="63" y="22"/>
                    <a:pt x="43" y="42"/>
                  </a:cubicBezTo>
                  <a:cubicBezTo>
                    <a:pt x="23" y="62"/>
                    <a:pt x="12" y="91"/>
                    <a:pt x="13" y="121"/>
                  </a:cubicBezTo>
                  <a:cubicBezTo>
                    <a:pt x="14" y="151"/>
                    <a:pt x="26" y="181"/>
                    <a:pt x="47" y="201"/>
                  </a:cubicBezTo>
                  <a:cubicBezTo>
                    <a:pt x="53" y="207"/>
                    <a:pt x="61" y="207"/>
                    <a:pt x="67" y="201"/>
                  </a:cubicBezTo>
                  <a:cubicBezTo>
                    <a:pt x="72" y="196"/>
                    <a:pt x="72" y="187"/>
                    <a:pt x="67" y="182"/>
                  </a:cubicBezTo>
                  <a:cubicBezTo>
                    <a:pt x="56" y="171"/>
                    <a:pt x="57" y="159"/>
                    <a:pt x="63" y="153"/>
                  </a:cubicBezTo>
                  <a:cubicBezTo>
                    <a:pt x="66" y="150"/>
                    <a:pt x="69" y="149"/>
                    <a:pt x="72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8" name="Freeform 20"/>
            <p:cNvSpPr>
              <a:spLocks noEditPoints="1"/>
            </p:cNvSpPr>
            <p:nvPr/>
          </p:nvSpPr>
          <p:spPr bwMode="auto">
            <a:xfrm>
              <a:off x="8207375" y="1789113"/>
              <a:ext cx="166687" cy="168275"/>
            </a:xfrm>
            <a:custGeom>
              <a:avLst/>
              <a:gdLst>
                <a:gd name="T0" fmla="*/ 22 w 44"/>
                <a:gd name="T1" fmla="*/ 44 h 44"/>
                <a:gd name="T2" fmla="*/ 6 w 44"/>
                <a:gd name="T3" fmla="*/ 37 h 44"/>
                <a:gd name="T4" fmla="*/ 0 w 44"/>
                <a:gd name="T5" fmla="*/ 22 h 44"/>
                <a:gd name="T6" fmla="*/ 6 w 44"/>
                <a:gd name="T7" fmla="*/ 6 h 44"/>
                <a:gd name="T8" fmla="*/ 22 w 44"/>
                <a:gd name="T9" fmla="*/ 0 h 44"/>
                <a:gd name="T10" fmla="*/ 37 w 44"/>
                <a:gd name="T11" fmla="*/ 6 h 44"/>
                <a:gd name="T12" fmla="*/ 44 w 44"/>
                <a:gd name="T13" fmla="*/ 22 h 44"/>
                <a:gd name="T14" fmla="*/ 37 w 44"/>
                <a:gd name="T15" fmla="*/ 37 h 44"/>
                <a:gd name="T16" fmla="*/ 22 w 44"/>
                <a:gd name="T17" fmla="*/ 44 h 44"/>
                <a:gd name="T18" fmla="*/ 22 w 44"/>
                <a:gd name="T19" fmla="*/ 12 h 44"/>
                <a:gd name="T20" fmla="*/ 15 w 44"/>
                <a:gd name="T21" fmla="*/ 15 h 44"/>
                <a:gd name="T22" fmla="*/ 12 w 44"/>
                <a:gd name="T23" fmla="*/ 22 h 44"/>
                <a:gd name="T24" fmla="*/ 15 w 44"/>
                <a:gd name="T25" fmla="*/ 29 h 44"/>
                <a:gd name="T26" fmla="*/ 29 w 44"/>
                <a:gd name="T27" fmla="*/ 29 h 44"/>
                <a:gd name="T28" fmla="*/ 32 w 44"/>
                <a:gd name="T29" fmla="*/ 22 h 44"/>
                <a:gd name="T30" fmla="*/ 29 w 44"/>
                <a:gd name="T31" fmla="*/ 15 h 44"/>
                <a:gd name="T32" fmla="*/ 22 w 44"/>
                <a:gd name="T3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6" y="44"/>
                    <a:pt x="10" y="41"/>
                    <a:pt x="6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6"/>
                    <a:pt x="2" y="10"/>
                    <a:pt x="6" y="6"/>
                  </a:cubicBezTo>
                  <a:cubicBezTo>
                    <a:pt x="10" y="2"/>
                    <a:pt x="16" y="0"/>
                    <a:pt x="22" y="0"/>
                  </a:cubicBezTo>
                  <a:cubicBezTo>
                    <a:pt x="28" y="0"/>
                    <a:pt x="33" y="2"/>
                    <a:pt x="37" y="6"/>
                  </a:cubicBezTo>
                  <a:cubicBezTo>
                    <a:pt x="42" y="10"/>
                    <a:pt x="44" y="16"/>
                    <a:pt x="44" y="22"/>
                  </a:cubicBezTo>
                  <a:cubicBezTo>
                    <a:pt x="44" y="28"/>
                    <a:pt x="42" y="33"/>
                    <a:pt x="37" y="37"/>
                  </a:cubicBezTo>
                  <a:cubicBezTo>
                    <a:pt x="33" y="41"/>
                    <a:pt x="28" y="44"/>
                    <a:pt x="22" y="44"/>
                  </a:cubicBezTo>
                  <a:close/>
                  <a:moveTo>
                    <a:pt x="22" y="12"/>
                  </a:moveTo>
                  <a:cubicBezTo>
                    <a:pt x="19" y="12"/>
                    <a:pt x="17" y="13"/>
                    <a:pt x="15" y="15"/>
                  </a:cubicBezTo>
                  <a:cubicBezTo>
                    <a:pt x="13" y="17"/>
                    <a:pt x="12" y="19"/>
                    <a:pt x="12" y="22"/>
                  </a:cubicBezTo>
                  <a:cubicBezTo>
                    <a:pt x="12" y="24"/>
                    <a:pt x="13" y="27"/>
                    <a:pt x="15" y="29"/>
                  </a:cubicBezTo>
                  <a:cubicBezTo>
                    <a:pt x="19" y="33"/>
                    <a:pt x="25" y="33"/>
                    <a:pt x="29" y="29"/>
                  </a:cubicBezTo>
                  <a:cubicBezTo>
                    <a:pt x="31" y="27"/>
                    <a:pt x="32" y="24"/>
                    <a:pt x="32" y="22"/>
                  </a:cubicBezTo>
                  <a:cubicBezTo>
                    <a:pt x="32" y="19"/>
                    <a:pt x="31" y="17"/>
                    <a:pt x="29" y="15"/>
                  </a:cubicBezTo>
                  <a:cubicBezTo>
                    <a:pt x="27" y="13"/>
                    <a:pt x="24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9" name="Freeform 21"/>
            <p:cNvSpPr>
              <a:spLocks noEditPoints="1"/>
            </p:cNvSpPr>
            <p:nvPr/>
          </p:nvSpPr>
          <p:spPr bwMode="auto">
            <a:xfrm>
              <a:off x="8321675" y="1995488"/>
              <a:ext cx="147637" cy="136525"/>
            </a:xfrm>
            <a:custGeom>
              <a:avLst/>
              <a:gdLst>
                <a:gd name="T0" fmla="*/ 20 w 39"/>
                <a:gd name="T1" fmla="*/ 36 h 36"/>
                <a:gd name="T2" fmla="*/ 7 w 39"/>
                <a:gd name="T3" fmla="*/ 30 h 36"/>
                <a:gd name="T4" fmla="*/ 7 w 39"/>
                <a:gd name="T5" fmla="*/ 5 h 36"/>
                <a:gd name="T6" fmla="*/ 20 w 39"/>
                <a:gd name="T7" fmla="*/ 0 h 36"/>
                <a:gd name="T8" fmla="*/ 32 w 39"/>
                <a:gd name="T9" fmla="*/ 5 h 36"/>
                <a:gd name="T10" fmla="*/ 32 w 39"/>
                <a:gd name="T11" fmla="*/ 30 h 36"/>
                <a:gd name="T12" fmla="*/ 20 w 39"/>
                <a:gd name="T13" fmla="*/ 36 h 36"/>
                <a:gd name="T14" fmla="*/ 20 w 39"/>
                <a:gd name="T15" fmla="*/ 12 h 36"/>
                <a:gd name="T16" fmla="*/ 15 w 39"/>
                <a:gd name="T17" fmla="*/ 13 h 36"/>
                <a:gd name="T18" fmla="*/ 15 w 39"/>
                <a:gd name="T19" fmla="*/ 22 h 36"/>
                <a:gd name="T20" fmla="*/ 24 w 39"/>
                <a:gd name="T21" fmla="*/ 22 h 36"/>
                <a:gd name="T22" fmla="*/ 24 w 39"/>
                <a:gd name="T23" fmla="*/ 13 h 36"/>
                <a:gd name="T24" fmla="*/ 20 w 39"/>
                <a:gd name="T2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36">
                  <a:moveTo>
                    <a:pt x="20" y="36"/>
                  </a:moveTo>
                  <a:cubicBezTo>
                    <a:pt x="15" y="36"/>
                    <a:pt x="10" y="34"/>
                    <a:pt x="7" y="30"/>
                  </a:cubicBezTo>
                  <a:cubicBezTo>
                    <a:pt x="0" y="23"/>
                    <a:pt x="0" y="12"/>
                    <a:pt x="7" y="5"/>
                  </a:cubicBezTo>
                  <a:cubicBezTo>
                    <a:pt x="10" y="1"/>
                    <a:pt x="15" y="0"/>
                    <a:pt x="20" y="0"/>
                  </a:cubicBezTo>
                  <a:cubicBezTo>
                    <a:pt x="24" y="0"/>
                    <a:pt x="29" y="1"/>
                    <a:pt x="32" y="5"/>
                  </a:cubicBezTo>
                  <a:cubicBezTo>
                    <a:pt x="39" y="12"/>
                    <a:pt x="39" y="23"/>
                    <a:pt x="32" y="30"/>
                  </a:cubicBezTo>
                  <a:cubicBezTo>
                    <a:pt x="29" y="34"/>
                    <a:pt x="24" y="36"/>
                    <a:pt x="20" y="36"/>
                  </a:cubicBezTo>
                  <a:close/>
                  <a:moveTo>
                    <a:pt x="20" y="12"/>
                  </a:moveTo>
                  <a:cubicBezTo>
                    <a:pt x="18" y="12"/>
                    <a:pt x="17" y="12"/>
                    <a:pt x="15" y="13"/>
                  </a:cubicBezTo>
                  <a:cubicBezTo>
                    <a:pt x="13" y="16"/>
                    <a:pt x="13" y="20"/>
                    <a:pt x="15" y="22"/>
                  </a:cubicBezTo>
                  <a:cubicBezTo>
                    <a:pt x="18" y="24"/>
                    <a:pt x="22" y="24"/>
                    <a:pt x="24" y="22"/>
                  </a:cubicBezTo>
                  <a:cubicBezTo>
                    <a:pt x="26" y="20"/>
                    <a:pt x="26" y="16"/>
                    <a:pt x="24" y="13"/>
                  </a:cubicBezTo>
                  <a:cubicBezTo>
                    <a:pt x="23" y="12"/>
                    <a:pt x="21" y="12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0" name="Freeform 22"/>
            <p:cNvSpPr>
              <a:spLocks noEditPoints="1"/>
            </p:cNvSpPr>
            <p:nvPr/>
          </p:nvSpPr>
          <p:spPr bwMode="auto">
            <a:xfrm>
              <a:off x="8191500" y="2154238"/>
              <a:ext cx="198437" cy="198438"/>
            </a:xfrm>
            <a:custGeom>
              <a:avLst/>
              <a:gdLst>
                <a:gd name="T0" fmla="*/ 26 w 52"/>
                <a:gd name="T1" fmla="*/ 52 h 52"/>
                <a:gd name="T2" fmla="*/ 7 w 52"/>
                <a:gd name="T3" fmla="*/ 44 h 52"/>
                <a:gd name="T4" fmla="*/ 0 w 52"/>
                <a:gd name="T5" fmla="*/ 26 h 52"/>
                <a:gd name="T6" fmla="*/ 7 w 52"/>
                <a:gd name="T7" fmla="*/ 7 h 52"/>
                <a:gd name="T8" fmla="*/ 26 w 52"/>
                <a:gd name="T9" fmla="*/ 0 h 52"/>
                <a:gd name="T10" fmla="*/ 44 w 52"/>
                <a:gd name="T11" fmla="*/ 7 h 52"/>
                <a:gd name="T12" fmla="*/ 52 w 52"/>
                <a:gd name="T13" fmla="*/ 26 h 52"/>
                <a:gd name="T14" fmla="*/ 44 w 52"/>
                <a:gd name="T15" fmla="*/ 44 h 52"/>
                <a:gd name="T16" fmla="*/ 26 w 52"/>
                <a:gd name="T17" fmla="*/ 52 h 52"/>
                <a:gd name="T18" fmla="*/ 26 w 52"/>
                <a:gd name="T19" fmla="*/ 12 h 52"/>
                <a:gd name="T20" fmla="*/ 16 w 52"/>
                <a:gd name="T21" fmla="*/ 16 h 52"/>
                <a:gd name="T22" fmla="*/ 12 w 52"/>
                <a:gd name="T23" fmla="*/ 26 h 52"/>
                <a:gd name="T24" fmla="*/ 16 w 52"/>
                <a:gd name="T25" fmla="*/ 35 h 52"/>
                <a:gd name="T26" fmla="*/ 36 w 52"/>
                <a:gd name="T27" fmla="*/ 35 h 52"/>
                <a:gd name="T28" fmla="*/ 40 w 52"/>
                <a:gd name="T29" fmla="*/ 26 h 52"/>
                <a:gd name="T30" fmla="*/ 36 w 52"/>
                <a:gd name="T31" fmla="*/ 16 h 52"/>
                <a:gd name="T32" fmla="*/ 26 w 52"/>
                <a:gd name="T33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2">
                  <a:moveTo>
                    <a:pt x="26" y="52"/>
                  </a:moveTo>
                  <a:cubicBezTo>
                    <a:pt x="19" y="52"/>
                    <a:pt x="12" y="49"/>
                    <a:pt x="7" y="44"/>
                  </a:cubicBezTo>
                  <a:cubicBezTo>
                    <a:pt x="3" y="39"/>
                    <a:pt x="0" y="32"/>
                    <a:pt x="0" y="26"/>
                  </a:cubicBezTo>
                  <a:cubicBezTo>
                    <a:pt x="0" y="19"/>
                    <a:pt x="3" y="12"/>
                    <a:pt x="7" y="7"/>
                  </a:cubicBezTo>
                  <a:cubicBezTo>
                    <a:pt x="12" y="2"/>
                    <a:pt x="19" y="0"/>
                    <a:pt x="26" y="0"/>
                  </a:cubicBezTo>
                  <a:cubicBezTo>
                    <a:pt x="33" y="0"/>
                    <a:pt x="39" y="2"/>
                    <a:pt x="44" y="7"/>
                  </a:cubicBezTo>
                  <a:cubicBezTo>
                    <a:pt x="49" y="12"/>
                    <a:pt x="52" y="19"/>
                    <a:pt x="52" y="26"/>
                  </a:cubicBezTo>
                  <a:cubicBezTo>
                    <a:pt x="52" y="32"/>
                    <a:pt x="49" y="39"/>
                    <a:pt x="44" y="44"/>
                  </a:cubicBezTo>
                  <a:cubicBezTo>
                    <a:pt x="39" y="49"/>
                    <a:pt x="33" y="52"/>
                    <a:pt x="26" y="52"/>
                  </a:cubicBezTo>
                  <a:close/>
                  <a:moveTo>
                    <a:pt x="26" y="12"/>
                  </a:moveTo>
                  <a:cubicBezTo>
                    <a:pt x="22" y="12"/>
                    <a:pt x="19" y="13"/>
                    <a:pt x="16" y="16"/>
                  </a:cubicBezTo>
                  <a:cubicBezTo>
                    <a:pt x="13" y="18"/>
                    <a:pt x="12" y="22"/>
                    <a:pt x="12" y="26"/>
                  </a:cubicBezTo>
                  <a:cubicBezTo>
                    <a:pt x="12" y="29"/>
                    <a:pt x="13" y="33"/>
                    <a:pt x="16" y="35"/>
                  </a:cubicBezTo>
                  <a:cubicBezTo>
                    <a:pt x="21" y="41"/>
                    <a:pt x="30" y="41"/>
                    <a:pt x="36" y="35"/>
                  </a:cubicBezTo>
                  <a:cubicBezTo>
                    <a:pt x="38" y="33"/>
                    <a:pt x="40" y="29"/>
                    <a:pt x="40" y="26"/>
                  </a:cubicBezTo>
                  <a:cubicBezTo>
                    <a:pt x="40" y="22"/>
                    <a:pt x="38" y="18"/>
                    <a:pt x="36" y="16"/>
                  </a:cubicBezTo>
                  <a:cubicBezTo>
                    <a:pt x="33" y="13"/>
                    <a:pt x="30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1" name="Freeform 23"/>
            <p:cNvSpPr>
              <a:spLocks noEditPoints="1"/>
            </p:cNvSpPr>
            <p:nvPr/>
          </p:nvSpPr>
          <p:spPr bwMode="auto">
            <a:xfrm>
              <a:off x="7967663" y="1747838"/>
              <a:ext cx="166687" cy="166688"/>
            </a:xfrm>
            <a:custGeom>
              <a:avLst/>
              <a:gdLst>
                <a:gd name="T0" fmla="*/ 22 w 44"/>
                <a:gd name="T1" fmla="*/ 44 h 44"/>
                <a:gd name="T2" fmla="*/ 6 w 44"/>
                <a:gd name="T3" fmla="*/ 38 h 44"/>
                <a:gd name="T4" fmla="*/ 0 w 44"/>
                <a:gd name="T5" fmla="*/ 22 h 44"/>
                <a:gd name="T6" fmla="*/ 6 w 44"/>
                <a:gd name="T7" fmla="*/ 6 h 44"/>
                <a:gd name="T8" fmla="*/ 22 w 44"/>
                <a:gd name="T9" fmla="*/ 0 h 44"/>
                <a:gd name="T10" fmla="*/ 38 w 44"/>
                <a:gd name="T11" fmla="*/ 6 h 44"/>
                <a:gd name="T12" fmla="*/ 44 w 44"/>
                <a:gd name="T13" fmla="*/ 22 h 44"/>
                <a:gd name="T14" fmla="*/ 38 w 44"/>
                <a:gd name="T15" fmla="*/ 38 h 44"/>
                <a:gd name="T16" fmla="*/ 22 w 44"/>
                <a:gd name="T17" fmla="*/ 44 h 44"/>
                <a:gd name="T18" fmla="*/ 22 w 44"/>
                <a:gd name="T19" fmla="*/ 12 h 44"/>
                <a:gd name="T20" fmla="*/ 15 w 44"/>
                <a:gd name="T21" fmla="*/ 15 h 44"/>
                <a:gd name="T22" fmla="*/ 12 w 44"/>
                <a:gd name="T23" fmla="*/ 22 h 44"/>
                <a:gd name="T24" fmla="*/ 15 w 44"/>
                <a:gd name="T25" fmla="*/ 29 h 44"/>
                <a:gd name="T26" fmla="*/ 29 w 44"/>
                <a:gd name="T27" fmla="*/ 29 h 44"/>
                <a:gd name="T28" fmla="*/ 32 w 44"/>
                <a:gd name="T29" fmla="*/ 22 h 44"/>
                <a:gd name="T30" fmla="*/ 29 w 44"/>
                <a:gd name="T31" fmla="*/ 15 h 44"/>
                <a:gd name="T32" fmla="*/ 22 w 44"/>
                <a:gd name="T3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6" y="44"/>
                    <a:pt x="11" y="42"/>
                    <a:pt x="6" y="38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6"/>
                    <a:pt x="2" y="11"/>
                    <a:pt x="6" y="6"/>
                  </a:cubicBezTo>
                  <a:cubicBezTo>
                    <a:pt x="11" y="2"/>
                    <a:pt x="16" y="0"/>
                    <a:pt x="22" y="0"/>
                  </a:cubicBezTo>
                  <a:cubicBezTo>
                    <a:pt x="28" y="0"/>
                    <a:pt x="33" y="2"/>
                    <a:pt x="38" y="6"/>
                  </a:cubicBezTo>
                  <a:cubicBezTo>
                    <a:pt x="42" y="11"/>
                    <a:pt x="44" y="16"/>
                    <a:pt x="44" y="22"/>
                  </a:cubicBezTo>
                  <a:cubicBezTo>
                    <a:pt x="44" y="28"/>
                    <a:pt x="42" y="33"/>
                    <a:pt x="38" y="38"/>
                  </a:cubicBezTo>
                  <a:cubicBezTo>
                    <a:pt x="33" y="42"/>
                    <a:pt x="28" y="44"/>
                    <a:pt x="22" y="44"/>
                  </a:cubicBezTo>
                  <a:close/>
                  <a:moveTo>
                    <a:pt x="22" y="12"/>
                  </a:moveTo>
                  <a:cubicBezTo>
                    <a:pt x="19" y="12"/>
                    <a:pt x="17" y="13"/>
                    <a:pt x="15" y="15"/>
                  </a:cubicBezTo>
                  <a:cubicBezTo>
                    <a:pt x="13" y="17"/>
                    <a:pt x="12" y="19"/>
                    <a:pt x="12" y="22"/>
                  </a:cubicBezTo>
                  <a:cubicBezTo>
                    <a:pt x="12" y="25"/>
                    <a:pt x="13" y="27"/>
                    <a:pt x="15" y="29"/>
                  </a:cubicBezTo>
                  <a:cubicBezTo>
                    <a:pt x="19" y="33"/>
                    <a:pt x="25" y="33"/>
                    <a:pt x="29" y="29"/>
                  </a:cubicBezTo>
                  <a:cubicBezTo>
                    <a:pt x="31" y="27"/>
                    <a:pt x="32" y="25"/>
                    <a:pt x="32" y="22"/>
                  </a:cubicBezTo>
                  <a:cubicBezTo>
                    <a:pt x="32" y="19"/>
                    <a:pt x="31" y="17"/>
                    <a:pt x="29" y="15"/>
                  </a:cubicBezTo>
                  <a:cubicBezTo>
                    <a:pt x="27" y="13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22" name="Freeform 38"/>
          <p:cNvSpPr>
            <a:spLocks noEditPoints="1"/>
          </p:cNvSpPr>
          <p:nvPr/>
        </p:nvSpPr>
        <p:spPr bwMode="auto">
          <a:xfrm>
            <a:off x="12535939" y="5585401"/>
            <a:ext cx="618368" cy="616757"/>
          </a:xfrm>
          <a:custGeom>
            <a:avLst/>
            <a:gdLst>
              <a:gd name="T0" fmla="*/ 236 w 236"/>
              <a:gd name="T1" fmla="*/ 38 h 236"/>
              <a:gd name="T2" fmla="*/ 230 w 236"/>
              <a:gd name="T3" fmla="*/ 0 h 236"/>
              <a:gd name="T4" fmla="*/ 192 w 236"/>
              <a:gd name="T5" fmla="*/ 6 h 236"/>
              <a:gd name="T6" fmla="*/ 44 w 236"/>
              <a:gd name="T7" fmla="*/ 16 h 236"/>
              <a:gd name="T8" fmla="*/ 38 w 236"/>
              <a:gd name="T9" fmla="*/ 0 h 236"/>
              <a:gd name="T10" fmla="*/ 0 w 236"/>
              <a:gd name="T11" fmla="*/ 6 h 236"/>
              <a:gd name="T12" fmla="*/ 6 w 236"/>
              <a:gd name="T13" fmla="*/ 44 h 236"/>
              <a:gd name="T14" fmla="*/ 16 w 236"/>
              <a:gd name="T15" fmla="*/ 192 h 236"/>
              <a:gd name="T16" fmla="*/ 0 w 236"/>
              <a:gd name="T17" fmla="*/ 198 h 236"/>
              <a:gd name="T18" fmla="*/ 6 w 236"/>
              <a:gd name="T19" fmla="*/ 236 h 236"/>
              <a:gd name="T20" fmla="*/ 44 w 236"/>
              <a:gd name="T21" fmla="*/ 230 h 236"/>
              <a:gd name="T22" fmla="*/ 192 w 236"/>
              <a:gd name="T23" fmla="*/ 220 h 236"/>
              <a:gd name="T24" fmla="*/ 198 w 236"/>
              <a:gd name="T25" fmla="*/ 236 h 236"/>
              <a:gd name="T26" fmla="*/ 236 w 236"/>
              <a:gd name="T27" fmla="*/ 230 h 236"/>
              <a:gd name="T28" fmla="*/ 230 w 236"/>
              <a:gd name="T29" fmla="*/ 192 h 236"/>
              <a:gd name="T30" fmla="*/ 220 w 236"/>
              <a:gd name="T31" fmla="*/ 44 h 236"/>
              <a:gd name="T32" fmla="*/ 204 w 236"/>
              <a:gd name="T33" fmla="*/ 12 h 236"/>
              <a:gd name="T34" fmla="*/ 224 w 236"/>
              <a:gd name="T35" fmla="*/ 32 h 236"/>
              <a:gd name="T36" fmla="*/ 204 w 236"/>
              <a:gd name="T37" fmla="*/ 12 h 236"/>
              <a:gd name="T38" fmla="*/ 32 w 236"/>
              <a:gd name="T39" fmla="*/ 12 h 236"/>
              <a:gd name="T40" fmla="*/ 12 w 236"/>
              <a:gd name="T41" fmla="*/ 32 h 236"/>
              <a:gd name="T42" fmla="*/ 32 w 236"/>
              <a:gd name="T43" fmla="*/ 224 h 236"/>
              <a:gd name="T44" fmla="*/ 12 w 236"/>
              <a:gd name="T45" fmla="*/ 204 h 236"/>
              <a:gd name="T46" fmla="*/ 32 w 236"/>
              <a:gd name="T47" fmla="*/ 224 h 236"/>
              <a:gd name="T48" fmla="*/ 204 w 236"/>
              <a:gd name="T49" fmla="*/ 224 h 236"/>
              <a:gd name="T50" fmla="*/ 224 w 236"/>
              <a:gd name="T51" fmla="*/ 204 h 236"/>
              <a:gd name="T52" fmla="*/ 208 w 236"/>
              <a:gd name="T53" fmla="*/ 192 h 236"/>
              <a:gd name="T54" fmla="*/ 192 w 236"/>
              <a:gd name="T55" fmla="*/ 198 h 236"/>
              <a:gd name="T56" fmla="*/ 44 w 236"/>
              <a:gd name="T57" fmla="*/ 208 h 236"/>
              <a:gd name="T58" fmla="*/ 38 w 236"/>
              <a:gd name="T59" fmla="*/ 192 h 236"/>
              <a:gd name="T60" fmla="*/ 28 w 236"/>
              <a:gd name="T61" fmla="*/ 44 h 236"/>
              <a:gd name="T62" fmla="*/ 44 w 236"/>
              <a:gd name="T63" fmla="*/ 38 h 236"/>
              <a:gd name="T64" fmla="*/ 192 w 236"/>
              <a:gd name="T65" fmla="*/ 28 h 236"/>
              <a:gd name="T66" fmla="*/ 198 w 236"/>
              <a:gd name="T67" fmla="*/ 44 h 236"/>
              <a:gd name="T68" fmla="*/ 208 w 236"/>
              <a:gd name="T69" fmla="*/ 19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6" h="236">
                <a:moveTo>
                  <a:pt x="230" y="44"/>
                </a:moveTo>
                <a:cubicBezTo>
                  <a:pt x="233" y="44"/>
                  <a:pt x="236" y="41"/>
                  <a:pt x="236" y="38"/>
                </a:cubicBezTo>
                <a:cubicBezTo>
                  <a:pt x="236" y="6"/>
                  <a:pt x="236" y="6"/>
                  <a:pt x="236" y="6"/>
                </a:cubicBezTo>
                <a:cubicBezTo>
                  <a:pt x="236" y="3"/>
                  <a:pt x="233" y="0"/>
                  <a:pt x="230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5" y="0"/>
                  <a:pt x="192" y="3"/>
                  <a:pt x="192" y="6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3"/>
                  <a:pt x="41" y="0"/>
                  <a:pt x="3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3" y="44"/>
                  <a:pt x="6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6" y="192"/>
                  <a:pt x="6" y="192"/>
                  <a:pt x="6" y="192"/>
                </a:cubicBezTo>
                <a:cubicBezTo>
                  <a:pt x="3" y="192"/>
                  <a:pt x="0" y="195"/>
                  <a:pt x="0" y="198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3"/>
                  <a:pt x="3" y="236"/>
                  <a:pt x="6" y="236"/>
                </a:cubicBezTo>
                <a:cubicBezTo>
                  <a:pt x="38" y="236"/>
                  <a:pt x="38" y="236"/>
                  <a:pt x="38" y="236"/>
                </a:cubicBezTo>
                <a:cubicBezTo>
                  <a:pt x="41" y="236"/>
                  <a:pt x="44" y="233"/>
                  <a:pt x="44" y="230"/>
                </a:cubicBezTo>
                <a:cubicBezTo>
                  <a:pt x="44" y="220"/>
                  <a:pt x="44" y="220"/>
                  <a:pt x="44" y="220"/>
                </a:cubicBezTo>
                <a:cubicBezTo>
                  <a:pt x="192" y="220"/>
                  <a:pt x="192" y="220"/>
                  <a:pt x="192" y="220"/>
                </a:cubicBezTo>
                <a:cubicBezTo>
                  <a:pt x="192" y="230"/>
                  <a:pt x="192" y="230"/>
                  <a:pt x="192" y="230"/>
                </a:cubicBezTo>
                <a:cubicBezTo>
                  <a:pt x="192" y="233"/>
                  <a:pt x="195" y="236"/>
                  <a:pt x="198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3" y="236"/>
                  <a:pt x="236" y="233"/>
                  <a:pt x="236" y="230"/>
                </a:cubicBezTo>
                <a:cubicBezTo>
                  <a:pt x="236" y="198"/>
                  <a:pt x="236" y="198"/>
                  <a:pt x="236" y="198"/>
                </a:cubicBezTo>
                <a:cubicBezTo>
                  <a:pt x="236" y="195"/>
                  <a:pt x="233" y="192"/>
                  <a:pt x="230" y="192"/>
                </a:cubicBezTo>
                <a:cubicBezTo>
                  <a:pt x="220" y="192"/>
                  <a:pt x="220" y="192"/>
                  <a:pt x="220" y="192"/>
                </a:cubicBezTo>
                <a:cubicBezTo>
                  <a:pt x="220" y="44"/>
                  <a:pt x="220" y="44"/>
                  <a:pt x="220" y="44"/>
                </a:cubicBezTo>
                <a:lnTo>
                  <a:pt x="230" y="44"/>
                </a:lnTo>
                <a:close/>
                <a:moveTo>
                  <a:pt x="204" y="12"/>
                </a:moveTo>
                <a:cubicBezTo>
                  <a:pt x="224" y="12"/>
                  <a:pt x="224" y="12"/>
                  <a:pt x="224" y="12"/>
                </a:cubicBezTo>
                <a:cubicBezTo>
                  <a:pt x="224" y="32"/>
                  <a:pt x="224" y="32"/>
                  <a:pt x="224" y="32"/>
                </a:cubicBezTo>
                <a:cubicBezTo>
                  <a:pt x="204" y="32"/>
                  <a:pt x="204" y="32"/>
                  <a:pt x="204" y="32"/>
                </a:cubicBezTo>
                <a:lnTo>
                  <a:pt x="204" y="12"/>
                </a:lnTo>
                <a:close/>
                <a:moveTo>
                  <a:pt x="12" y="12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32"/>
                  <a:pt x="32" y="32"/>
                  <a:pt x="32" y="32"/>
                </a:cubicBezTo>
                <a:cubicBezTo>
                  <a:pt x="12" y="32"/>
                  <a:pt x="12" y="32"/>
                  <a:pt x="12" y="32"/>
                </a:cubicBezTo>
                <a:lnTo>
                  <a:pt x="12" y="12"/>
                </a:lnTo>
                <a:close/>
                <a:moveTo>
                  <a:pt x="32" y="224"/>
                </a:moveTo>
                <a:cubicBezTo>
                  <a:pt x="12" y="224"/>
                  <a:pt x="12" y="224"/>
                  <a:pt x="12" y="224"/>
                </a:cubicBezTo>
                <a:cubicBezTo>
                  <a:pt x="12" y="204"/>
                  <a:pt x="12" y="204"/>
                  <a:pt x="12" y="204"/>
                </a:cubicBezTo>
                <a:cubicBezTo>
                  <a:pt x="32" y="204"/>
                  <a:pt x="32" y="204"/>
                  <a:pt x="32" y="204"/>
                </a:cubicBezTo>
                <a:lnTo>
                  <a:pt x="32" y="224"/>
                </a:lnTo>
                <a:close/>
                <a:moveTo>
                  <a:pt x="224" y="224"/>
                </a:moveTo>
                <a:cubicBezTo>
                  <a:pt x="204" y="224"/>
                  <a:pt x="204" y="224"/>
                  <a:pt x="204" y="224"/>
                </a:cubicBezTo>
                <a:cubicBezTo>
                  <a:pt x="204" y="204"/>
                  <a:pt x="204" y="204"/>
                  <a:pt x="204" y="204"/>
                </a:cubicBezTo>
                <a:cubicBezTo>
                  <a:pt x="224" y="204"/>
                  <a:pt x="224" y="204"/>
                  <a:pt x="224" y="204"/>
                </a:cubicBezTo>
                <a:lnTo>
                  <a:pt x="224" y="224"/>
                </a:lnTo>
                <a:close/>
                <a:moveTo>
                  <a:pt x="208" y="192"/>
                </a:moveTo>
                <a:cubicBezTo>
                  <a:pt x="198" y="192"/>
                  <a:pt x="198" y="192"/>
                  <a:pt x="198" y="192"/>
                </a:cubicBezTo>
                <a:cubicBezTo>
                  <a:pt x="195" y="192"/>
                  <a:pt x="192" y="195"/>
                  <a:pt x="192" y="198"/>
                </a:cubicBezTo>
                <a:cubicBezTo>
                  <a:pt x="192" y="208"/>
                  <a:pt x="192" y="208"/>
                  <a:pt x="192" y="208"/>
                </a:cubicBezTo>
                <a:cubicBezTo>
                  <a:pt x="44" y="208"/>
                  <a:pt x="44" y="208"/>
                  <a:pt x="44" y="208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44" y="195"/>
                  <a:pt x="41" y="192"/>
                  <a:pt x="38" y="192"/>
                </a:cubicBezTo>
                <a:cubicBezTo>
                  <a:pt x="28" y="192"/>
                  <a:pt x="28" y="192"/>
                  <a:pt x="28" y="192"/>
                </a:cubicBezTo>
                <a:cubicBezTo>
                  <a:pt x="28" y="44"/>
                  <a:pt x="28" y="44"/>
                  <a:pt x="28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41" y="44"/>
                  <a:pt x="44" y="41"/>
                  <a:pt x="44" y="38"/>
                </a:cubicBezTo>
                <a:cubicBezTo>
                  <a:pt x="44" y="28"/>
                  <a:pt x="44" y="28"/>
                  <a:pt x="44" y="28"/>
                </a:cubicBezTo>
                <a:cubicBezTo>
                  <a:pt x="192" y="28"/>
                  <a:pt x="192" y="28"/>
                  <a:pt x="192" y="28"/>
                </a:cubicBezTo>
                <a:cubicBezTo>
                  <a:pt x="192" y="38"/>
                  <a:pt x="192" y="38"/>
                  <a:pt x="192" y="38"/>
                </a:cubicBezTo>
                <a:cubicBezTo>
                  <a:pt x="192" y="41"/>
                  <a:pt x="195" y="44"/>
                  <a:pt x="198" y="44"/>
                </a:cubicBezTo>
                <a:cubicBezTo>
                  <a:pt x="208" y="44"/>
                  <a:pt x="208" y="44"/>
                  <a:pt x="208" y="44"/>
                </a:cubicBezTo>
                <a:lnTo>
                  <a:pt x="208" y="1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28" name="Group 127"/>
          <p:cNvGrpSpPr/>
          <p:nvPr/>
        </p:nvGrpSpPr>
        <p:grpSpPr>
          <a:xfrm>
            <a:off x="13835022" y="5534210"/>
            <a:ext cx="707232" cy="719138"/>
            <a:chOff x="9632950" y="3167063"/>
            <a:chExt cx="471488" cy="479425"/>
          </a:xfrm>
          <a:solidFill>
            <a:schemeClr val="bg1"/>
          </a:solidFill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>
              <a:off x="9632950" y="3167063"/>
              <a:ext cx="309563" cy="479425"/>
            </a:xfrm>
            <a:custGeom>
              <a:avLst/>
              <a:gdLst>
                <a:gd name="T0" fmla="*/ 109 w 117"/>
                <a:gd name="T1" fmla="*/ 129 h 181"/>
                <a:gd name="T2" fmla="*/ 109 w 117"/>
                <a:gd name="T3" fmla="*/ 168 h 181"/>
                <a:gd name="T4" fmla="*/ 104 w 117"/>
                <a:gd name="T5" fmla="*/ 173 h 181"/>
                <a:gd name="T6" fmla="*/ 100 w 117"/>
                <a:gd name="T7" fmla="*/ 171 h 181"/>
                <a:gd name="T8" fmla="*/ 52 w 117"/>
                <a:gd name="T9" fmla="*/ 123 h 181"/>
                <a:gd name="T10" fmla="*/ 13 w 117"/>
                <a:gd name="T11" fmla="*/ 123 h 181"/>
                <a:gd name="T12" fmla="*/ 8 w 117"/>
                <a:gd name="T13" fmla="*/ 118 h 181"/>
                <a:gd name="T14" fmla="*/ 8 w 117"/>
                <a:gd name="T15" fmla="*/ 63 h 181"/>
                <a:gd name="T16" fmla="*/ 13 w 117"/>
                <a:gd name="T17" fmla="*/ 58 h 181"/>
                <a:gd name="T18" fmla="*/ 52 w 117"/>
                <a:gd name="T19" fmla="*/ 58 h 181"/>
                <a:gd name="T20" fmla="*/ 100 w 117"/>
                <a:gd name="T21" fmla="*/ 9 h 181"/>
                <a:gd name="T22" fmla="*/ 104 w 117"/>
                <a:gd name="T23" fmla="*/ 8 h 181"/>
                <a:gd name="T24" fmla="*/ 109 w 117"/>
                <a:gd name="T25" fmla="*/ 13 h 181"/>
                <a:gd name="T26" fmla="*/ 109 w 117"/>
                <a:gd name="T27" fmla="*/ 50 h 181"/>
                <a:gd name="T28" fmla="*/ 117 w 117"/>
                <a:gd name="T29" fmla="*/ 50 h 181"/>
                <a:gd name="T30" fmla="*/ 117 w 117"/>
                <a:gd name="T31" fmla="*/ 13 h 181"/>
                <a:gd name="T32" fmla="*/ 104 w 117"/>
                <a:gd name="T33" fmla="*/ 0 h 181"/>
                <a:gd name="T34" fmla="*/ 95 w 117"/>
                <a:gd name="T35" fmla="*/ 4 h 181"/>
                <a:gd name="T36" fmla="*/ 49 w 117"/>
                <a:gd name="T37" fmla="*/ 50 h 181"/>
                <a:gd name="T38" fmla="*/ 13 w 117"/>
                <a:gd name="T39" fmla="*/ 50 h 181"/>
                <a:gd name="T40" fmla="*/ 0 w 117"/>
                <a:gd name="T41" fmla="*/ 63 h 181"/>
                <a:gd name="T42" fmla="*/ 0 w 117"/>
                <a:gd name="T43" fmla="*/ 118 h 181"/>
                <a:gd name="T44" fmla="*/ 13 w 117"/>
                <a:gd name="T45" fmla="*/ 131 h 181"/>
                <a:gd name="T46" fmla="*/ 49 w 117"/>
                <a:gd name="T47" fmla="*/ 131 h 181"/>
                <a:gd name="T48" fmla="*/ 95 w 117"/>
                <a:gd name="T49" fmla="*/ 177 h 181"/>
                <a:gd name="T50" fmla="*/ 104 w 117"/>
                <a:gd name="T51" fmla="*/ 181 h 181"/>
                <a:gd name="T52" fmla="*/ 117 w 117"/>
                <a:gd name="T53" fmla="*/ 168 h 181"/>
                <a:gd name="T54" fmla="*/ 117 w 117"/>
                <a:gd name="T55" fmla="*/ 129 h 181"/>
                <a:gd name="T56" fmla="*/ 109 w 117"/>
                <a:gd name="T57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81">
                  <a:moveTo>
                    <a:pt x="109" y="129"/>
                  </a:moveTo>
                  <a:cubicBezTo>
                    <a:pt x="109" y="168"/>
                    <a:pt x="109" y="168"/>
                    <a:pt x="109" y="168"/>
                  </a:cubicBezTo>
                  <a:cubicBezTo>
                    <a:pt x="109" y="170"/>
                    <a:pt x="107" y="173"/>
                    <a:pt x="104" y="173"/>
                  </a:cubicBezTo>
                  <a:cubicBezTo>
                    <a:pt x="103" y="173"/>
                    <a:pt x="101" y="172"/>
                    <a:pt x="100" y="171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0" y="123"/>
                    <a:pt x="8" y="120"/>
                    <a:pt x="8" y="11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0"/>
                    <a:pt x="10" y="58"/>
                    <a:pt x="13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1" y="8"/>
                    <a:pt x="103" y="8"/>
                    <a:pt x="104" y="8"/>
                  </a:cubicBezTo>
                  <a:cubicBezTo>
                    <a:pt x="107" y="8"/>
                    <a:pt x="109" y="10"/>
                    <a:pt x="109" y="13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6"/>
                    <a:pt x="111" y="0"/>
                    <a:pt x="104" y="0"/>
                  </a:cubicBezTo>
                  <a:cubicBezTo>
                    <a:pt x="101" y="0"/>
                    <a:pt x="97" y="1"/>
                    <a:pt x="95" y="4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7" y="179"/>
                    <a:pt x="101" y="181"/>
                    <a:pt x="104" y="181"/>
                  </a:cubicBezTo>
                  <a:cubicBezTo>
                    <a:pt x="111" y="181"/>
                    <a:pt x="117" y="175"/>
                    <a:pt x="117" y="168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7" name="Freeform 6"/>
            <p:cNvSpPr>
              <a:spLocks noEditPoints="1"/>
            </p:cNvSpPr>
            <p:nvPr/>
          </p:nvSpPr>
          <p:spPr bwMode="auto">
            <a:xfrm>
              <a:off x="9964738" y="3275013"/>
              <a:ext cx="139700" cy="263525"/>
            </a:xfrm>
            <a:custGeom>
              <a:avLst/>
              <a:gdLst>
                <a:gd name="T0" fmla="*/ 7 w 53"/>
                <a:gd name="T1" fmla="*/ 66 h 99"/>
                <a:gd name="T2" fmla="*/ 5 w 53"/>
                <a:gd name="T3" fmla="*/ 66 h 99"/>
                <a:gd name="T4" fmla="*/ 0 w 53"/>
                <a:gd name="T5" fmla="*/ 61 h 99"/>
                <a:gd name="T6" fmla="*/ 8 w 53"/>
                <a:gd name="T7" fmla="*/ 49 h 99"/>
                <a:gd name="T8" fmla="*/ 0 w 53"/>
                <a:gd name="T9" fmla="*/ 37 h 99"/>
                <a:gd name="T10" fmla="*/ 5 w 53"/>
                <a:gd name="T11" fmla="*/ 33 h 99"/>
                <a:gd name="T12" fmla="*/ 7 w 53"/>
                <a:gd name="T13" fmla="*/ 33 h 99"/>
                <a:gd name="T14" fmla="*/ 17 w 53"/>
                <a:gd name="T15" fmla="*/ 49 h 99"/>
                <a:gd name="T16" fmla="*/ 7 w 53"/>
                <a:gd name="T17" fmla="*/ 66 h 99"/>
                <a:gd name="T18" fmla="*/ 14 w 53"/>
                <a:gd name="T19" fmla="*/ 82 h 99"/>
                <a:gd name="T20" fmla="*/ 12 w 53"/>
                <a:gd name="T21" fmla="*/ 82 h 99"/>
                <a:gd name="T22" fmla="*/ 7 w 53"/>
                <a:gd name="T23" fmla="*/ 78 h 99"/>
                <a:gd name="T24" fmla="*/ 10 w 53"/>
                <a:gd name="T25" fmla="*/ 74 h 99"/>
                <a:gd name="T26" fmla="*/ 15 w 53"/>
                <a:gd name="T27" fmla="*/ 71 h 99"/>
                <a:gd name="T28" fmla="*/ 26 w 53"/>
                <a:gd name="T29" fmla="*/ 49 h 99"/>
                <a:gd name="T30" fmla="*/ 15 w 53"/>
                <a:gd name="T31" fmla="*/ 28 h 99"/>
                <a:gd name="T32" fmla="*/ 10 w 53"/>
                <a:gd name="T33" fmla="*/ 25 h 99"/>
                <a:gd name="T34" fmla="*/ 7 w 53"/>
                <a:gd name="T35" fmla="*/ 21 h 99"/>
                <a:gd name="T36" fmla="*/ 12 w 53"/>
                <a:gd name="T37" fmla="*/ 16 h 99"/>
                <a:gd name="T38" fmla="*/ 14 w 53"/>
                <a:gd name="T39" fmla="*/ 16 h 99"/>
                <a:gd name="T40" fmla="*/ 35 w 53"/>
                <a:gd name="T41" fmla="*/ 49 h 99"/>
                <a:gd name="T42" fmla="*/ 14 w 53"/>
                <a:gd name="T43" fmla="*/ 82 h 99"/>
                <a:gd name="T44" fmla="*/ 21 w 53"/>
                <a:gd name="T45" fmla="*/ 98 h 99"/>
                <a:gd name="T46" fmla="*/ 19 w 53"/>
                <a:gd name="T47" fmla="*/ 99 h 99"/>
                <a:gd name="T48" fmla="*/ 14 w 53"/>
                <a:gd name="T49" fmla="*/ 94 h 99"/>
                <a:gd name="T50" fmla="*/ 17 w 53"/>
                <a:gd name="T51" fmla="*/ 90 h 99"/>
                <a:gd name="T52" fmla="*/ 20 w 53"/>
                <a:gd name="T53" fmla="*/ 89 h 99"/>
                <a:gd name="T54" fmla="*/ 26 w 53"/>
                <a:gd name="T55" fmla="*/ 85 h 99"/>
                <a:gd name="T56" fmla="*/ 44 w 53"/>
                <a:gd name="T57" fmla="*/ 49 h 99"/>
                <a:gd name="T58" fmla="*/ 26 w 53"/>
                <a:gd name="T59" fmla="*/ 13 h 99"/>
                <a:gd name="T60" fmla="*/ 20 w 53"/>
                <a:gd name="T61" fmla="*/ 10 h 99"/>
                <a:gd name="T62" fmla="*/ 17 w 53"/>
                <a:gd name="T63" fmla="*/ 8 h 99"/>
                <a:gd name="T64" fmla="*/ 14 w 53"/>
                <a:gd name="T65" fmla="*/ 4 h 99"/>
                <a:gd name="T66" fmla="*/ 19 w 53"/>
                <a:gd name="T67" fmla="*/ 0 h 99"/>
                <a:gd name="T68" fmla="*/ 21 w 53"/>
                <a:gd name="T69" fmla="*/ 0 h 99"/>
                <a:gd name="T70" fmla="*/ 53 w 53"/>
                <a:gd name="T71" fmla="*/ 49 h 99"/>
                <a:gd name="T72" fmla="*/ 21 w 53"/>
                <a:gd name="T73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99">
                  <a:moveTo>
                    <a:pt x="7" y="66"/>
                  </a:moveTo>
                  <a:cubicBezTo>
                    <a:pt x="6" y="66"/>
                    <a:pt x="5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cubicBezTo>
                    <a:pt x="0" y="56"/>
                    <a:pt x="8" y="58"/>
                    <a:pt x="8" y="49"/>
                  </a:cubicBezTo>
                  <a:cubicBezTo>
                    <a:pt x="8" y="41"/>
                    <a:pt x="0" y="42"/>
                    <a:pt x="0" y="37"/>
                  </a:cubicBezTo>
                  <a:cubicBezTo>
                    <a:pt x="0" y="34"/>
                    <a:pt x="2" y="33"/>
                    <a:pt x="5" y="33"/>
                  </a:cubicBezTo>
                  <a:cubicBezTo>
                    <a:pt x="5" y="33"/>
                    <a:pt x="6" y="33"/>
                    <a:pt x="7" y="33"/>
                  </a:cubicBezTo>
                  <a:cubicBezTo>
                    <a:pt x="13" y="35"/>
                    <a:pt x="17" y="42"/>
                    <a:pt x="17" y="49"/>
                  </a:cubicBezTo>
                  <a:cubicBezTo>
                    <a:pt x="17" y="56"/>
                    <a:pt x="13" y="63"/>
                    <a:pt x="7" y="66"/>
                  </a:cubicBezTo>
                  <a:close/>
                  <a:moveTo>
                    <a:pt x="14" y="82"/>
                  </a:moveTo>
                  <a:cubicBezTo>
                    <a:pt x="13" y="82"/>
                    <a:pt x="12" y="82"/>
                    <a:pt x="12" y="82"/>
                  </a:cubicBezTo>
                  <a:cubicBezTo>
                    <a:pt x="9" y="82"/>
                    <a:pt x="7" y="80"/>
                    <a:pt x="7" y="78"/>
                  </a:cubicBezTo>
                  <a:cubicBezTo>
                    <a:pt x="7" y="76"/>
                    <a:pt x="8" y="75"/>
                    <a:pt x="10" y="74"/>
                  </a:cubicBezTo>
                  <a:cubicBezTo>
                    <a:pt x="12" y="73"/>
                    <a:pt x="14" y="72"/>
                    <a:pt x="15" y="71"/>
                  </a:cubicBezTo>
                  <a:cubicBezTo>
                    <a:pt x="22" y="66"/>
                    <a:pt x="26" y="58"/>
                    <a:pt x="26" y="49"/>
                  </a:cubicBezTo>
                  <a:cubicBezTo>
                    <a:pt x="26" y="41"/>
                    <a:pt x="22" y="33"/>
                    <a:pt x="15" y="28"/>
                  </a:cubicBezTo>
                  <a:cubicBezTo>
                    <a:pt x="14" y="26"/>
                    <a:pt x="12" y="26"/>
                    <a:pt x="10" y="25"/>
                  </a:cubicBezTo>
                  <a:cubicBezTo>
                    <a:pt x="8" y="24"/>
                    <a:pt x="7" y="23"/>
                    <a:pt x="7" y="21"/>
                  </a:cubicBezTo>
                  <a:cubicBezTo>
                    <a:pt x="7" y="18"/>
                    <a:pt x="9" y="16"/>
                    <a:pt x="12" y="16"/>
                  </a:cubicBezTo>
                  <a:cubicBezTo>
                    <a:pt x="12" y="16"/>
                    <a:pt x="13" y="16"/>
                    <a:pt x="14" y="16"/>
                  </a:cubicBezTo>
                  <a:cubicBezTo>
                    <a:pt x="27" y="22"/>
                    <a:pt x="35" y="35"/>
                    <a:pt x="35" y="49"/>
                  </a:cubicBezTo>
                  <a:cubicBezTo>
                    <a:pt x="35" y="63"/>
                    <a:pt x="27" y="77"/>
                    <a:pt x="14" y="82"/>
                  </a:cubicBezTo>
                  <a:close/>
                  <a:moveTo>
                    <a:pt x="21" y="98"/>
                  </a:moveTo>
                  <a:cubicBezTo>
                    <a:pt x="20" y="99"/>
                    <a:pt x="19" y="99"/>
                    <a:pt x="19" y="99"/>
                  </a:cubicBezTo>
                  <a:cubicBezTo>
                    <a:pt x="16" y="99"/>
                    <a:pt x="14" y="97"/>
                    <a:pt x="14" y="94"/>
                  </a:cubicBezTo>
                  <a:cubicBezTo>
                    <a:pt x="14" y="92"/>
                    <a:pt x="15" y="91"/>
                    <a:pt x="17" y="90"/>
                  </a:cubicBezTo>
                  <a:cubicBezTo>
                    <a:pt x="18" y="90"/>
                    <a:pt x="19" y="89"/>
                    <a:pt x="20" y="89"/>
                  </a:cubicBezTo>
                  <a:cubicBezTo>
                    <a:pt x="22" y="88"/>
                    <a:pt x="24" y="86"/>
                    <a:pt x="26" y="85"/>
                  </a:cubicBezTo>
                  <a:cubicBezTo>
                    <a:pt x="37" y="77"/>
                    <a:pt x="44" y="63"/>
                    <a:pt x="44" y="49"/>
                  </a:cubicBezTo>
                  <a:cubicBezTo>
                    <a:pt x="44" y="35"/>
                    <a:pt x="37" y="22"/>
                    <a:pt x="26" y="13"/>
                  </a:cubicBezTo>
                  <a:cubicBezTo>
                    <a:pt x="24" y="12"/>
                    <a:pt x="22" y="11"/>
                    <a:pt x="20" y="10"/>
                  </a:cubicBezTo>
                  <a:cubicBezTo>
                    <a:pt x="19" y="9"/>
                    <a:pt x="18" y="9"/>
                    <a:pt x="17" y="8"/>
                  </a:cubicBezTo>
                  <a:cubicBezTo>
                    <a:pt x="15" y="7"/>
                    <a:pt x="14" y="6"/>
                    <a:pt x="14" y="4"/>
                  </a:cubicBezTo>
                  <a:cubicBezTo>
                    <a:pt x="14" y="2"/>
                    <a:pt x="16" y="0"/>
                    <a:pt x="19" y="0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40" y="9"/>
                    <a:pt x="53" y="28"/>
                    <a:pt x="53" y="49"/>
                  </a:cubicBezTo>
                  <a:cubicBezTo>
                    <a:pt x="53" y="71"/>
                    <a:pt x="40" y="90"/>
                    <a:pt x="21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29" name="Freeform 5"/>
          <p:cNvSpPr>
            <a:spLocks noEditPoints="1"/>
          </p:cNvSpPr>
          <p:nvPr/>
        </p:nvSpPr>
        <p:spPr bwMode="auto">
          <a:xfrm>
            <a:off x="11052313" y="3045551"/>
            <a:ext cx="639050" cy="553416"/>
          </a:xfrm>
          <a:custGeom>
            <a:avLst/>
            <a:gdLst>
              <a:gd name="T0" fmla="*/ 396 w 461"/>
              <a:gd name="T1" fmla="*/ 399 h 399"/>
              <a:gd name="T2" fmla="*/ 378 w 461"/>
              <a:gd name="T3" fmla="*/ 18 h 399"/>
              <a:gd name="T4" fmla="*/ 444 w 461"/>
              <a:gd name="T5" fmla="*/ 0 h 399"/>
              <a:gd name="T6" fmla="*/ 461 w 461"/>
              <a:gd name="T7" fmla="*/ 381 h 399"/>
              <a:gd name="T8" fmla="*/ 398 w 461"/>
              <a:gd name="T9" fmla="*/ 379 h 399"/>
              <a:gd name="T10" fmla="*/ 442 w 461"/>
              <a:gd name="T11" fmla="*/ 20 h 399"/>
              <a:gd name="T12" fmla="*/ 398 w 461"/>
              <a:gd name="T13" fmla="*/ 379 h 399"/>
              <a:gd name="T14" fmla="*/ 302 w 461"/>
              <a:gd name="T15" fmla="*/ 399 h 399"/>
              <a:gd name="T16" fmla="*/ 284 w 461"/>
              <a:gd name="T17" fmla="*/ 144 h 399"/>
              <a:gd name="T18" fmla="*/ 349 w 461"/>
              <a:gd name="T19" fmla="*/ 126 h 399"/>
              <a:gd name="T20" fmla="*/ 367 w 461"/>
              <a:gd name="T21" fmla="*/ 381 h 399"/>
              <a:gd name="T22" fmla="*/ 304 w 461"/>
              <a:gd name="T23" fmla="*/ 379 h 399"/>
              <a:gd name="T24" fmla="*/ 347 w 461"/>
              <a:gd name="T25" fmla="*/ 146 h 399"/>
              <a:gd name="T26" fmla="*/ 304 w 461"/>
              <a:gd name="T27" fmla="*/ 379 h 399"/>
              <a:gd name="T28" fmla="*/ 207 w 461"/>
              <a:gd name="T29" fmla="*/ 399 h 399"/>
              <a:gd name="T30" fmla="*/ 189 w 461"/>
              <a:gd name="T31" fmla="*/ 239 h 399"/>
              <a:gd name="T32" fmla="*/ 254 w 461"/>
              <a:gd name="T33" fmla="*/ 221 h 399"/>
              <a:gd name="T34" fmla="*/ 272 w 461"/>
              <a:gd name="T35" fmla="*/ 381 h 399"/>
              <a:gd name="T36" fmla="*/ 209 w 461"/>
              <a:gd name="T37" fmla="*/ 379 h 399"/>
              <a:gd name="T38" fmla="*/ 252 w 461"/>
              <a:gd name="T39" fmla="*/ 241 h 399"/>
              <a:gd name="T40" fmla="*/ 209 w 461"/>
              <a:gd name="T41" fmla="*/ 379 h 399"/>
              <a:gd name="T42" fmla="*/ 112 w 461"/>
              <a:gd name="T43" fmla="*/ 399 h 399"/>
              <a:gd name="T44" fmla="*/ 94 w 461"/>
              <a:gd name="T45" fmla="*/ 302 h 399"/>
              <a:gd name="T46" fmla="*/ 159 w 461"/>
              <a:gd name="T47" fmla="*/ 284 h 399"/>
              <a:gd name="T48" fmla="*/ 177 w 461"/>
              <a:gd name="T49" fmla="*/ 381 h 399"/>
              <a:gd name="T50" fmla="*/ 114 w 461"/>
              <a:gd name="T51" fmla="*/ 379 h 399"/>
              <a:gd name="T52" fmla="*/ 157 w 461"/>
              <a:gd name="T53" fmla="*/ 304 h 399"/>
              <a:gd name="T54" fmla="*/ 114 w 461"/>
              <a:gd name="T55" fmla="*/ 379 h 399"/>
              <a:gd name="T56" fmla="*/ 17 w 461"/>
              <a:gd name="T57" fmla="*/ 399 h 399"/>
              <a:gd name="T58" fmla="*/ 0 w 461"/>
              <a:gd name="T59" fmla="*/ 334 h 399"/>
              <a:gd name="T60" fmla="*/ 65 w 461"/>
              <a:gd name="T61" fmla="*/ 316 h 399"/>
              <a:gd name="T62" fmla="*/ 83 w 461"/>
              <a:gd name="T63" fmla="*/ 381 h 399"/>
              <a:gd name="T64" fmla="*/ 19 w 461"/>
              <a:gd name="T65" fmla="*/ 379 h 399"/>
              <a:gd name="T66" fmla="*/ 63 w 461"/>
              <a:gd name="T67" fmla="*/ 336 h 399"/>
              <a:gd name="T68" fmla="*/ 19 w 461"/>
              <a:gd name="T69" fmla="*/ 37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1" h="399">
                <a:moveTo>
                  <a:pt x="444" y="399"/>
                </a:moveTo>
                <a:cubicBezTo>
                  <a:pt x="396" y="399"/>
                  <a:pt x="396" y="399"/>
                  <a:pt x="396" y="399"/>
                </a:cubicBezTo>
                <a:cubicBezTo>
                  <a:pt x="386" y="399"/>
                  <a:pt x="378" y="391"/>
                  <a:pt x="378" y="381"/>
                </a:cubicBezTo>
                <a:cubicBezTo>
                  <a:pt x="378" y="18"/>
                  <a:pt x="378" y="18"/>
                  <a:pt x="378" y="18"/>
                </a:cubicBezTo>
                <a:cubicBezTo>
                  <a:pt x="378" y="8"/>
                  <a:pt x="386" y="0"/>
                  <a:pt x="396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54" y="0"/>
                  <a:pt x="461" y="8"/>
                  <a:pt x="461" y="18"/>
                </a:cubicBezTo>
                <a:cubicBezTo>
                  <a:pt x="461" y="381"/>
                  <a:pt x="461" y="381"/>
                  <a:pt x="461" y="381"/>
                </a:cubicBezTo>
                <a:cubicBezTo>
                  <a:pt x="461" y="391"/>
                  <a:pt x="454" y="399"/>
                  <a:pt x="444" y="399"/>
                </a:cubicBezTo>
                <a:close/>
                <a:moveTo>
                  <a:pt x="398" y="379"/>
                </a:moveTo>
                <a:cubicBezTo>
                  <a:pt x="442" y="379"/>
                  <a:pt x="442" y="379"/>
                  <a:pt x="442" y="379"/>
                </a:cubicBezTo>
                <a:cubicBezTo>
                  <a:pt x="442" y="20"/>
                  <a:pt x="442" y="20"/>
                  <a:pt x="442" y="20"/>
                </a:cubicBezTo>
                <a:cubicBezTo>
                  <a:pt x="398" y="20"/>
                  <a:pt x="398" y="20"/>
                  <a:pt x="398" y="20"/>
                </a:cubicBezTo>
                <a:lnTo>
                  <a:pt x="398" y="379"/>
                </a:lnTo>
                <a:close/>
                <a:moveTo>
                  <a:pt x="349" y="399"/>
                </a:moveTo>
                <a:cubicBezTo>
                  <a:pt x="302" y="399"/>
                  <a:pt x="302" y="399"/>
                  <a:pt x="302" y="399"/>
                </a:cubicBezTo>
                <a:cubicBezTo>
                  <a:pt x="292" y="399"/>
                  <a:pt x="284" y="391"/>
                  <a:pt x="284" y="381"/>
                </a:cubicBezTo>
                <a:cubicBezTo>
                  <a:pt x="284" y="144"/>
                  <a:pt x="284" y="144"/>
                  <a:pt x="284" y="144"/>
                </a:cubicBezTo>
                <a:cubicBezTo>
                  <a:pt x="284" y="134"/>
                  <a:pt x="292" y="126"/>
                  <a:pt x="302" y="126"/>
                </a:cubicBezTo>
                <a:cubicBezTo>
                  <a:pt x="349" y="126"/>
                  <a:pt x="349" y="126"/>
                  <a:pt x="349" y="126"/>
                </a:cubicBezTo>
                <a:cubicBezTo>
                  <a:pt x="359" y="126"/>
                  <a:pt x="367" y="134"/>
                  <a:pt x="367" y="144"/>
                </a:cubicBezTo>
                <a:cubicBezTo>
                  <a:pt x="367" y="381"/>
                  <a:pt x="367" y="381"/>
                  <a:pt x="367" y="381"/>
                </a:cubicBezTo>
                <a:cubicBezTo>
                  <a:pt x="367" y="391"/>
                  <a:pt x="359" y="399"/>
                  <a:pt x="349" y="399"/>
                </a:cubicBezTo>
                <a:close/>
                <a:moveTo>
                  <a:pt x="304" y="379"/>
                </a:moveTo>
                <a:cubicBezTo>
                  <a:pt x="347" y="379"/>
                  <a:pt x="347" y="379"/>
                  <a:pt x="347" y="379"/>
                </a:cubicBezTo>
                <a:cubicBezTo>
                  <a:pt x="347" y="146"/>
                  <a:pt x="347" y="146"/>
                  <a:pt x="347" y="146"/>
                </a:cubicBezTo>
                <a:cubicBezTo>
                  <a:pt x="304" y="146"/>
                  <a:pt x="304" y="146"/>
                  <a:pt x="304" y="146"/>
                </a:cubicBezTo>
                <a:lnTo>
                  <a:pt x="304" y="379"/>
                </a:lnTo>
                <a:close/>
                <a:moveTo>
                  <a:pt x="254" y="399"/>
                </a:moveTo>
                <a:cubicBezTo>
                  <a:pt x="207" y="399"/>
                  <a:pt x="207" y="399"/>
                  <a:pt x="207" y="399"/>
                </a:cubicBezTo>
                <a:cubicBezTo>
                  <a:pt x="197" y="399"/>
                  <a:pt x="189" y="391"/>
                  <a:pt x="189" y="381"/>
                </a:cubicBezTo>
                <a:cubicBezTo>
                  <a:pt x="189" y="239"/>
                  <a:pt x="189" y="239"/>
                  <a:pt x="189" y="239"/>
                </a:cubicBezTo>
                <a:cubicBezTo>
                  <a:pt x="189" y="229"/>
                  <a:pt x="197" y="221"/>
                  <a:pt x="207" y="221"/>
                </a:cubicBezTo>
                <a:cubicBezTo>
                  <a:pt x="254" y="221"/>
                  <a:pt x="254" y="221"/>
                  <a:pt x="254" y="221"/>
                </a:cubicBezTo>
                <a:cubicBezTo>
                  <a:pt x="264" y="221"/>
                  <a:pt x="272" y="229"/>
                  <a:pt x="272" y="239"/>
                </a:cubicBezTo>
                <a:cubicBezTo>
                  <a:pt x="272" y="381"/>
                  <a:pt x="272" y="381"/>
                  <a:pt x="272" y="381"/>
                </a:cubicBezTo>
                <a:cubicBezTo>
                  <a:pt x="272" y="391"/>
                  <a:pt x="264" y="399"/>
                  <a:pt x="254" y="399"/>
                </a:cubicBezTo>
                <a:close/>
                <a:moveTo>
                  <a:pt x="209" y="379"/>
                </a:moveTo>
                <a:cubicBezTo>
                  <a:pt x="252" y="379"/>
                  <a:pt x="252" y="379"/>
                  <a:pt x="252" y="379"/>
                </a:cubicBezTo>
                <a:cubicBezTo>
                  <a:pt x="252" y="241"/>
                  <a:pt x="252" y="241"/>
                  <a:pt x="252" y="241"/>
                </a:cubicBezTo>
                <a:cubicBezTo>
                  <a:pt x="209" y="241"/>
                  <a:pt x="209" y="241"/>
                  <a:pt x="209" y="241"/>
                </a:cubicBezTo>
                <a:lnTo>
                  <a:pt x="209" y="379"/>
                </a:lnTo>
                <a:close/>
                <a:moveTo>
                  <a:pt x="159" y="399"/>
                </a:moveTo>
                <a:cubicBezTo>
                  <a:pt x="112" y="399"/>
                  <a:pt x="112" y="399"/>
                  <a:pt x="112" y="399"/>
                </a:cubicBezTo>
                <a:cubicBezTo>
                  <a:pt x="102" y="399"/>
                  <a:pt x="94" y="391"/>
                  <a:pt x="94" y="381"/>
                </a:cubicBezTo>
                <a:cubicBezTo>
                  <a:pt x="94" y="302"/>
                  <a:pt x="94" y="302"/>
                  <a:pt x="94" y="302"/>
                </a:cubicBezTo>
                <a:cubicBezTo>
                  <a:pt x="94" y="292"/>
                  <a:pt x="102" y="284"/>
                  <a:pt x="112" y="284"/>
                </a:cubicBezTo>
                <a:cubicBezTo>
                  <a:pt x="159" y="284"/>
                  <a:pt x="159" y="284"/>
                  <a:pt x="159" y="284"/>
                </a:cubicBezTo>
                <a:cubicBezTo>
                  <a:pt x="169" y="284"/>
                  <a:pt x="177" y="292"/>
                  <a:pt x="177" y="302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177" y="391"/>
                  <a:pt x="169" y="399"/>
                  <a:pt x="159" y="399"/>
                </a:cubicBezTo>
                <a:close/>
                <a:moveTo>
                  <a:pt x="114" y="379"/>
                </a:moveTo>
                <a:cubicBezTo>
                  <a:pt x="157" y="379"/>
                  <a:pt x="157" y="379"/>
                  <a:pt x="157" y="379"/>
                </a:cubicBezTo>
                <a:cubicBezTo>
                  <a:pt x="157" y="304"/>
                  <a:pt x="157" y="304"/>
                  <a:pt x="157" y="304"/>
                </a:cubicBezTo>
                <a:cubicBezTo>
                  <a:pt x="114" y="304"/>
                  <a:pt x="114" y="304"/>
                  <a:pt x="114" y="304"/>
                </a:cubicBezTo>
                <a:lnTo>
                  <a:pt x="114" y="379"/>
                </a:lnTo>
                <a:close/>
                <a:moveTo>
                  <a:pt x="65" y="399"/>
                </a:moveTo>
                <a:cubicBezTo>
                  <a:pt x="17" y="399"/>
                  <a:pt x="17" y="399"/>
                  <a:pt x="17" y="399"/>
                </a:cubicBezTo>
                <a:cubicBezTo>
                  <a:pt x="7" y="399"/>
                  <a:pt x="0" y="391"/>
                  <a:pt x="0" y="381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24"/>
                  <a:pt x="7" y="316"/>
                  <a:pt x="17" y="316"/>
                </a:cubicBezTo>
                <a:cubicBezTo>
                  <a:pt x="65" y="316"/>
                  <a:pt x="65" y="316"/>
                  <a:pt x="65" y="316"/>
                </a:cubicBezTo>
                <a:cubicBezTo>
                  <a:pt x="75" y="316"/>
                  <a:pt x="83" y="324"/>
                  <a:pt x="83" y="334"/>
                </a:cubicBezTo>
                <a:cubicBezTo>
                  <a:pt x="83" y="381"/>
                  <a:pt x="83" y="381"/>
                  <a:pt x="83" y="381"/>
                </a:cubicBezTo>
                <a:cubicBezTo>
                  <a:pt x="83" y="391"/>
                  <a:pt x="75" y="399"/>
                  <a:pt x="65" y="399"/>
                </a:cubicBezTo>
                <a:close/>
                <a:moveTo>
                  <a:pt x="19" y="379"/>
                </a:moveTo>
                <a:cubicBezTo>
                  <a:pt x="63" y="379"/>
                  <a:pt x="63" y="379"/>
                  <a:pt x="63" y="379"/>
                </a:cubicBezTo>
                <a:cubicBezTo>
                  <a:pt x="63" y="336"/>
                  <a:pt x="63" y="336"/>
                  <a:pt x="63" y="336"/>
                </a:cubicBezTo>
                <a:cubicBezTo>
                  <a:pt x="19" y="336"/>
                  <a:pt x="19" y="336"/>
                  <a:pt x="19" y="336"/>
                </a:cubicBezTo>
                <a:lnTo>
                  <a:pt x="19" y="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30" name="Group 129"/>
          <p:cNvGrpSpPr/>
          <p:nvPr/>
        </p:nvGrpSpPr>
        <p:grpSpPr>
          <a:xfrm>
            <a:off x="1969904" y="4341932"/>
            <a:ext cx="788954" cy="529079"/>
            <a:chOff x="3175" y="0"/>
            <a:chExt cx="4564063" cy="3060700"/>
          </a:xfrm>
          <a:solidFill>
            <a:schemeClr val="bg1"/>
          </a:solidFill>
        </p:grpSpPr>
        <p:sp>
          <p:nvSpPr>
            <p:cNvPr id="131" name="Freeform 9"/>
            <p:cNvSpPr>
              <a:spLocks/>
            </p:cNvSpPr>
            <p:nvPr/>
          </p:nvSpPr>
          <p:spPr bwMode="auto">
            <a:xfrm>
              <a:off x="1649413" y="1990725"/>
              <a:ext cx="800100" cy="801688"/>
            </a:xfrm>
            <a:custGeom>
              <a:avLst/>
              <a:gdLst>
                <a:gd name="T0" fmla="*/ 436 w 504"/>
                <a:gd name="T1" fmla="*/ 505 h 505"/>
                <a:gd name="T2" fmla="*/ 0 w 504"/>
                <a:gd name="T3" fmla="*/ 69 h 505"/>
                <a:gd name="T4" fmla="*/ 69 w 504"/>
                <a:gd name="T5" fmla="*/ 0 h 505"/>
                <a:gd name="T6" fmla="*/ 504 w 504"/>
                <a:gd name="T7" fmla="*/ 437 h 505"/>
                <a:gd name="T8" fmla="*/ 436 w 504"/>
                <a:gd name="T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05">
                  <a:moveTo>
                    <a:pt x="436" y="505"/>
                  </a:moveTo>
                  <a:lnTo>
                    <a:pt x="0" y="69"/>
                  </a:lnTo>
                  <a:lnTo>
                    <a:pt x="69" y="0"/>
                  </a:lnTo>
                  <a:lnTo>
                    <a:pt x="504" y="437"/>
                  </a:lnTo>
                  <a:lnTo>
                    <a:pt x="436" y="5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2" name="Freeform 10"/>
            <p:cNvSpPr>
              <a:spLocks noEditPoints="1"/>
            </p:cNvSpPr>
            <p:nvPr/>
          </p:nvSpPr>
          <p:spPr bwMode="auto">
            <a:xfrm>
              <a:off x="957263" y="365125"/>
              <a:ext cx="650875" cy="650875"/>
            </a:xfrm>
            <a:custGeom>
              <a:avLst/>
              <a:gdLst>
                <a:gd name="T0" fmla="*/ 87 w 173"/>
                <a:gd name="T1" fmla="*/ 173 h 173"/>
                <a:gd name="T2" fmla="*/ 0 w 173"/>
                <a:gd name="T3" fmla="*/ 86 h 173"/>
                <a:gd name="T4" fmla="*/ 87 w 173"/>
                <a:gd name="T5" fmla="*/ 0 h 173"/>
                <a:gd name="T6" fmla="*/ 173 w 173"/>
                <a:gd name="T7" fmla="*/ 86 h 173"/>
                <a:gd name="T8" fmla="*/ 87 w 173"/>
                <a:gd name="T9" fmla="*/ 173 h 173"/>
                <a:gd name="T10" fmla="*/ 87 w 173"/>
                <a:gd name="T11" fmla="*/ 41 h 173"/>
                <a:gd name="T12" fmla="*/ 42 w 173"/>
                <a:gd name="T13" fmla="*/ 86 h 173"/>
                <a:gd name="T14" fmla="*/ 87 w 173"/>
                <a:gd name="T15" fmla="*/ 131 h 173"/>
                <a:gd name="T16" fmla="*/ 131 w 173"/>
                <a:gd name="T17" fmla="*/ 86 h 173"/>
                <a:gd name="T18" fmla="*/ 87 w 173"/>
                <a:gd name="T19" fmla="*/ 4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73">
                  <a:moveTo>
                    <a:pt x="87" y="173"/>
                  </a:moveTo>
                  <a:cubicBezTo>
                    <a:pt x="39" y="173"/>
                    <a:pt x="0" y="134"/>
                    <a:pt x="0" y="86"/>
                  </a:cubicBezTo>
                  <a:cubicBezTo>
                    <a:pt x="0" y="39"/>
                    <a:pt x="39" y="0"/>
                    <a:pt x="87" y="0"/>
                  </a:cubicBezTo>
                  <a:cubicBezTo>
                    <a:pt x="134" y="0"/>
                    <a:pt x="173" y="39"/>
                    <a:pt x="173" y="86"/>
                  </a:cubicBezTo>
                  <a:cubicBezTo>
                    <a:pt x="173" y="134"/>
                    <a:pt x="134" y="173"/>
                    <a:pt x="87" y="173"/>
                  </a:cubicBezTo>
                  <a:close/>
                  <a:moveTo>
                    <a:pt x="87" y="41"/>
                  </a:moveTo>
                  <a:cubicBezTo>
                    <a:pt x="62" y="41"/>
                    <a:pt x="42" y="61"/>
                    <a:pt x="42" y="86"/>
                  </a:cubicBezTo>
                  <a:cubicBezTo>
                    <a:pt x="42" y="111"/>
                    <a:pt x="62" y="131"/>
                    <a:pt x="87" y="131"/>
                  </a:cubicBezTo>
                  <a:cubicBezTo>
                    <a:pt x="111" y="131"/>
                    <a:pt x="131" y="111"/>
                    <a:pt x="131" y="86"/>
                  </a:cubicBezTo>
                  <a:cubicBezTo>
                    <a:pt x="131" y="61"/>
                    <a:pt x="111" y="41"/>
                    <a:pt x="87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3" name="Rectangle 11"/>
            <p:cNvSpPr>
              <a:spLocks noChangeArrowheads="1"/>
            </p:cNvSpPr>
            <p:nvPr/>
          </p:nvSpPr>
          <p:spPr bwMode="auto">
            <a:xfrm>
              <a:off x="4408488" y="2555875"/>
              <a:ext cx="158750" cy="428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4" name="Rectangle 12"/>
            <p:cNvSpPr>
              <a:spLocks noChangeArrowheads="1"/>
            </p:cNvSpPr>
            <p:nvPr/>
          </p:nvSpPr>
          <p:spPr bwMode="auto">
            <a:xfrm>
              <a:off x="3175" y="2717800"/>
              <a:ext cx="153988" cy="266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5" name="Freeform 13"/>
            <p:cNvSpPr>
              <a:spLocks noEditPoints="1"/>
            </p:cNvSpPr>
            <p:nvPr/>
          </p:nvSpPr>
          <p:spPr bwMode="auto">
            <a:xfrm>
              <a:off x="3175" y="0"/>
              <a:ext cx="4564063" cy="2909888"/>
            </a:xfrm>
            <a:custGeom>
              <a:avLst/>
              <a:gdLst>
                <a:gd name="T0" fmla="*/ 0 w 2875"/>
                <a:gd name="T1" fmla="*/ 1833 h 1833"/>
                <a:gd name="T2" fmla="*/ 0 w 2875"/>
                <a:gd name="T3" fmla="*/ 0 h 1833"/>
                <a:gd name="T4" fmla="*/ 2875 w 2875"/>
                <a:gd name="T5" fmla="*/ 0 h 1833"/>
                <a:gd name="T6" fmla="*/ 2875 w 2875"/>
                <a:gd name="T7" fmla="*/ 1731 h 1833"/>
                <a:gd name="T8" fmla="*/ 1802 w 2875"/>
                <a:gd name="T9" fmla="*/ 628 h 1833"/>
                <a:gd name="T10" fmla="*/ 1082 w 2875"/>
                <a:gd name="T11" fmla="*/ 1368 h 1833"/>
                <a:gd name="T12" fmla="*/ 767 w 2875"/>
                <a:gd name="T13" fmla="*/ 1046 h 1833"/>
                <a:gd name="T14" fmla="*/ 0 w 2875"/>
                <a:gd name="T15" fmla="*/ 1833 h 1833"/>
                <a:gd name="T16" fmla="*/ 97 w 2875"/>
                <a:gd name="T17" fmla="*/ 100 h 1833"/>
                <a:gd name="T18" fmla="*/ 97 w 2875"/>
                <a:gd name="T19" fmla="*/ 1591 h 1833"/>
                <a:gd name="T20" fmla="*/ 767 w 2875"/>
                <a:gd name="T21" fmla="*/ 903 h 1833"/>
                <a:gd name="T22" fmla="*/ 1082 w 2875"/>
                <a:gd name="T23" fmla="*/ 1228 h 1833"/>
                <a:gd name="T24" fmla="*/ 1802 w 2875"/>
                <a:gd name="T25" fmla="*/ 486 h 1833"/>
                <a:gd name="T26" fmla="*/ 2775 w 2875"/>
                <a:gd name="T27" fmla="*/ 1487 h 1833"/>
                <a:gd name="T28" fmla="*/ 2775 w 2875"/>
                <a:gd name="T29" fmla="*/ 100 h 1833"/>
                <a:gd name="T30" fmla="*/ 97 w 2875"/>
                <a:gd name="T31" fmla="*/ 100 h 1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5" h="1833">
                  <a:moveTo>
                    <a:pt x="0" y="1833"/>
                  </a:moveTo>
                  <a:lnTo>
                    <a:pt x="0" y="0"/>
                  </a:lnTo>
                  <a:lnTo>
                    <a:pt x="2875" y="0"/>
                  </a:lnTo>
                  <a:lnTo>
                    <a:pt x="2875" y="1731"/>
                  </a:lnTo>
                  <a:lnTo>
                    <a:pt x="1802" y="628"/>
                  </a:lnTo>
                  <a:lnTo>
                    <a:pt x="1082" y="1368"/>
                  </a:lnTo>
                  <a:lnTo>
                    <a:pt x="767" y="1046"/>
                  </a:lnTo>
                  <a:lnTo>
                    <a:pt x="0" y="1833"/>
                  </a:lnTo>
                  <a:close/>
                  <a:moveTo>
                    <a:pt x="97" y="100"/>
                  </a:moveTo>
                  <a:lnTo>
                    <a:pt x="97" y="1591"/>
                  </a:lnTo>
                  <a:lnTo>
                    <a:pt x="767" y="903"/>
                  </a:lnTo>
                  <a:lnTo>
                    <a:pt x="1082" y="1228"/>
                  </a:lnTo>
                  <a:lnTo>
                    <a:pt x="1802" y="486"/>
                  </a:lnTo>
                  <a:lnTo>
                    <a:pt x="2775" y="1487"/>
                  </a:lnTo>
                  <a:lnTo>
                    <a:pt x="2775" y="100"/>
                  </a:lnTo>
                  <a:lnTo>
                    <a:pt x="9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6" name="Freeform 14"/>
            <p:cNvSpPr>
              <a:spLocks noEditPoints="1"/>
            </p:cNvSpPr>
            <p:nvPr/>
          </p:nvSpPr>
          <p:spPr bwMode="auto">
            <a:xfrm>
              <a:off x="3175" y="771525"/>
              <a:ext cx="4564063" cy="2289175"/>
            </a:xfrm>
            <a:custGeom>
              <a:avLst/>
              <a:gdLst>
                <a:gd name="T0" fmla="*/ 2875 w 2875"/>
                <a:gd name="T1" fmla="*/ 1442 h 1442"/>
                <a:gd name="T2" fmla="*/ 0 w 2875"/>
                <a:gd name="T3" fmla="*/ 1442 h 1442"/>
                <a:gd name="T4" fmla="*/ 0 w 2875"/>
                <a:gd name="T5" fmla="*/ 1207 h 1442"/>
                <a:gd name="T6" fmla="*/ 767 w 2875"/>
                <a:gd name="T7" fmla="*/ 417 h 1442"/>
                <a:gd name="T8" fmla="*/ 1082 w 2875"/>
                <a:gd name="T9" fmla="*/ 742 h 1442"/>
                <a:gd name="T10" fmla="*/ 1802 w 2875"/>
                <a:gd name="T11" fmla="*/ 0 h 1442"/>
                <a:gd name="T12" fmla="*/ 2875 w 2875"/>
                <a:gd name="T13" fmla="*/ 1103 h 1442"/>
                <a:gd name="T14" fmla="*/ 2875 w 2875"/>
                <a:gd name="T15" fmla="*/ 1442 h 1442"/>
                <a:gd name="T16" fmla="*/ 97 w 2875"/>
                <a:gd name="T17" fmla="*/ 1345 h 1442"/>
                <a:gd name="T18" fmla="*/ 2775 w 2875"/>
                <a:gd name="T19" fmla="*/ 1345 h 1442"/>
                <a:gd name="T20" fmla="*/ 2775 w 2875"/>
                <a:gd name="T21" fmla="*/ 1143 h 1442"/>
                <a:gd name="T22" fmla="*/ 1802 w 2875"/>
                <a:gd name="T23" fmla="*/ 142 h 1442"/>
                <a:gd name="T24" fmla="*/ 1082 w 2875"/>
                <a:gd name="T25" fmla="*/ 882 h 1442"/>
                <a:gd name="T26" fmla="*/ 767 w 2875"/>
                <a:gd name="T27" fmla="*/ 560 h 1442"/>
                <a:gd name="T28" fmla="*/ 97 w 2875"/>
                <a:gd name="T29" fmla="*/ 1247 h 1442"/>
                <a:gd name="T30" fmla="*/ 97 w 2875"/>
                <a:gd name="T31" fmla="*/ 1345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5" h="1442">
                  <a:moveTo>
                    <a:pt x="2875" y="1442"/>
                  </a:moveTo>
                  <a:lnTo>
                    <a:pt x="0" y="1442"/>
                  </a:lnTo>
                  <a:lnTo>
                    <a:pt x="0" y="1207"/>
                  </a:lnTo>
                  <a:lnTo>
                    <a:pt x="767" y="417"/>
                  </a:lnTo>
                  <a:lnTo>
                    <a:pt x="1082" y="742"/>
                  </a:lnTo>
                  <a:lnTo>
                    <a:pt x="1802" y="0"/>
                  </a:lnTo>
                  <a:lnTo>
                    <a:pt x="2875" y="1103"/>
                  </a:lnTo>
                  <a:lnTo>
                    <a:pt x="2875" y="1442"/>
                  </a:lnTo>
                  <a:close/>
                  <a:moveTo>
                    <a:pt x="97" y="1345"/>
                  </a:moveTo>
                  <a:lnTo>
                    <a:pt x="2775" y="1345"/>
                  </a:lnTo>
                  <a:lnTo>
                    <a:pt x="2775" y="1143"/>
                  </a:lnTo>
                  <a:lnTo>
                    <a:pt x="1802" y="142"/>
                  </a:lnTo>
                  <a:lnTo>
                    <a:pt x="1082" y="882"/>
                  </a:lnTo>
                  <a:lnTo>
                    <a:pt x="767" y="560"/>
                  </a:lnTo>
                  <a:lnTo>
                    <a:pt x="97" y="1247"/>
                  </a:lnTo>
                  <a:lnTo>
                    <a:pt x="97" y="1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679510" y="6934367"/>
            <a:ext cx="696923" cy="491292"/>
            <a:chOff x="0" y="0"/>
            <a:chExt cx="5681663" cy="4005263"/>
          </a:xfrm>
          <a:solidFill>
            <a:schemeClr val="bg1"/>
          </a:solidFill>
        </p:grpSpPr>
        <p:sp>
          <p:nvSpPr>
            <p:cNvPr id="138" name="Freeform 18"/>
            <p:cNvSpPr>
              <a:spLocks noEditPoints="1"/>
            </p:cNvSpPr>
            <p:nvPr/>
          </p:nvSpPr>
          <p:spPr bwMode="auto">
            <a:xfrm>
              <a:off x="0" y="0"/>
              <a:ext cx="5681663" cy="4005263"/>
            </a:xfrm>
            <a:custGeom>
              <a:avLst/>
              <a:gdLst>
                <a:gd name="T0" fmla="*/ 1383 w 1512"/>
                <a:gd name="T1" fmla="*/ 1065 h 1065"/>
                <a:gd name="T2" fmla="*/ 129 w 1512"/>
                <a:gd name="T3" fmla="*/ 1065 h 1065"/>
                <a:gd name="T4" fmla="*/ 0 w 1512"/>
                <a:gd name="T5" fmla="*/ 936 h 1065"/>
                <a:gd name="T6" fmla="*/ 0 w 1512"/>
                <a:gd name="T7" fmla="*/ 563 h 1065"/>
                <a:gd name="T8" fmla="*/ 469 w 1512"/>
                <a:gd name="T9" fmla="*/ 0 h 1065"/>
                <a:gd name="T10" fmla="*/ 1043 w 1512"/>
                <a:gd name="T11" fmla="*/ 0 h 1065"/>
                <a:gd name="T12" fmla="*/ 1512 w 1512"/>
                <a:gd name="T13" fmla="*/ 563 h 1065"/>
                <a:gd name="T14" fmla="*/ 1512 w 1512"/>
                <a:gd name="T15" fmla="*/ 936 h 1065"/>
                <a:gd name="T16" fmla="*/ 1383 w 1512"/>
                <a:gd name="T17" fmla="*/ 1065 h 1065"/>
                <a:gd name="T18" fmla="*/ 79 w 1512"/>
                <a:gd name="T19" fmla="*/ 592 h 1065"/>
                <a:gd name="T20" fmla="*/ 79 w 1512"/>
                <a:gd name="T21" fmla="*/ 936 h 1065"/>
                <a:gd name="T22" fmla="*/ 129 w 1512"/>
                <a:gd name="T23" fmla="*/ 986 h 1065"/>
                <a:gd name="T24" fmla="*/ 1383 w 1512"/>
                <a:gd name="T25" fmla="*/ 986 h 1065"/>
                <a:gd name="T26" fmla="*/ 1433 w 1512"/>
                <a:gd name="T27" fmla="*/ 936 h 1065"/>
                <a:gd name="T28" fmla="*/ 1433 w 1512"/>
                <a:gd name="T29" fmla="*/ 592 h 1065"/>
                <a:gd name="T30" fmla="*/ 1006 w 1512"/>
                <a:gd name="T31" fmla="*/ 79 h 1065"/>
                <a:gd name="T32" fmla="*/ 506 w 1512"/>
                <a:gd name="T33" fmla="*/ 79 h 1065"/>
                <a:gd name="T34" fmla="*/ 79 w 1512"/>
                <a:gd name="T35" fmla="*/ 592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12" h="1065">
                  <a:moveTo>
                    <a:pt x="1383" y="1065"/>
                  </a:moveTo>
                  <a:cubicBezTo>
                    <a:pt x="129" y="1065"/>
                    <a:pt x="129" y="1065"/>
                    <a:pt x="129" y="1065"/>
                  </a:cubicBezTo>
                  <a:cubicBezTo>
                    <a:pt x="58" y="1065"/>
                    <a:pt x="0" y="1007"/>
                    <a:pt x="0" y="936"/>
                  </a:cubicBezTo>
                  <a:cubicBezTo>
                    <a:pt x="0" y="563"/>
                    <a:pt x="0" y="563"/>
                    <a:pt x="0" y="563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1043" y="0"/>
                    <a:pt x="1043" y="0"/>
                    <a:pt x="1043" y="0"/>
                  </a:cubicBezTo>
                  <a:cubicBezTo>
                    <a:pt x="1512" y="563"/>
                    <a:pt x="1512" y="563"/>
                    <a:pt x="1512" y="563"/>
                  </a:cubicBezTo>
                  <a:cubicBezTo>
                    <a:pt x="1512" y="936"/>
                    <a:pt x="1512" y="936"/>
                    <a:pt x="1512" y="936"/>
                  </a:cubicBezTo>
                  <a:cubicBezTo>
                    <a:pt x="1512" y="1007"/>
                    <a:pt x="1454" y="1065"/>
                    <a:pt x="1383" y="1065"/>
                  </a:cubicBezTo>
                  <a:close/>
                  <a:moveTo>
                    <a:pt x="79" y="592"/>
                  </a:moveTo>
                  <a:cubicBezTo>
                    <a:pt x="79" y="936"/>
                    <a:pt x="79" y="936"/>
                    <a:pt x="79" y="936"/>
                  </a:cubicBezTo>
                  <a:cubicBezTo>
                    <a:pt x="79" y="963"/>
                    <a:pt x="101" y="986"/>
                    <a:pt x="129" y="986"/>
                  </a:cubicBezTo>
                  <a:cubicBezTo>
                    <a:pt x="1383" y="986"/>
                    <a:pt x="1383" y="986"/>
                    <a:pt x="1383" y="986"/>
                  </a:cubicBezTo>
                  <a:cubicBezTo>
                    <a:pt x="1411" y="986"/>
                    <a:pt x="1433" y="963"/>
                    <a:pt x="1433" y="936"/>
                  </a:cubicBezTo>
                  <a:cubicBezTo>
                    <a:pt x="1433" y="592"/>
                    <a:pt x="1433" y="592"/>
                    <a:pt x="1433" y="592"/>
                  </a:cubicBezTo>
                  <a:cubicBezTo>
                    <a:pt x="1006" y="79"/>
                    <a:pt x="1006" y="79"/>
                    <a:pt x="1006" y="79"/>
                  </a:cubicBezTo>
                  <a:cubicBezTo>
                    <a:pt x="506" y="79"/>
                    <a:pt x="506" y="79"/>
                    <a:pt x="506" y="79"/>
                  </a:cubicBezTo>
                  <a:lnTo>
                    <a:pt x="79" y="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9" name="Freeform 19"/>
            <p:cNvSpPr>
              <a:spLocks noEditPoints="1"/>
            </p:cNvSpPr>
            <p:nvPr/>
          </p:nvSpPr>
          <p:spPr bwMode="auto">
            <a:xfrm>
              <a:off x="1652588" y="2433638"/>
              <a:ext cx="2374900" cy="484188"/>
            </a:xfrm>
            <a:custGeom>
              <a:avLst/>
              <a:gdLst>
                <a:gd name="T0" fmla="*/ 1191 w 1496"/>
                <a:gd name="T1" fmla="*/ 305 h 305"/>
                <a:gd name="T2" fmla="*/ 306 w 1496"/>
                <a:gd name="T3" fmla="*/ 305 h 305"/>
                <a:gd name="T4" fmla="*/ 0 w 1496"/>
                <a:gd name="T5" fmla="*/ 0 h 305"/>
                <a:gd name="T6" fmla="*/ 1496 w 1496"/>
                <a:gd name="T7" fmla="*/ 0 h 305"/>
                <a:gd name="T8" fmla="*/ 1191 w 1496"/>
                <a:gd name="T9" fmla="*/ 305 h 305"/>
                <a:gd name="T10" fmla="*/ 343 w 1496"/>
                <a:gd name="T11" fmla="*/ 213 h 305"/>
                <a:gd name="T12" fmla="*/ 1153 w 1496"/>
                <a:gd name="T13" fmla="*/ 213 h 305"/>
                <a:gd name="T14" fmla="*/ 1271 w 1496"/>
                <a:gd name="T15" fmla="*/ 94 h 305"/>
                <a:gd name="T16" fmla="*/ 225 w 1496"/>
                <a:gd name="T17" fmla="*/ 94 h 305"/>
                <a:gd name="T18" fmla="*/ 343 w 1496"/>
                <a:gd name="T19" fmla="*/ 21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6" h="305">
                  <a:moveTo>
                    <a:pt x="1191" y="305"/>
                  </a:moveTo>
                  <a:lnTo>
                    <a:pt x="306" y="305"/>
                  </a:lnTo>
                  <a:lnTo>
                    <a:pt x="0" y="0"/>
                  </a:lnTo>
                  <a:lnTo>
                    <a:pt x="1496" y="0"/>
                  </a:lnTo>
                  <a:lnTo>
                    <a:pt x="1191" y="305"/>
                  </a:lnTo>
                  <a:close/>
                  <a:moveTo>
                    <a:pt x="343" y="213"/>
                  </a:moveTo>
                  <a:lnTo>
                    <a:pt x="1153" y="213"/>
                  </a:lnTo>
                  <a:lnTo>
                    <a:pt x="1271" y="94"/>
                  </a:lnTo>
                  <a:lnTo>
                    <a:pt x="225" y="94"/>
                  </a:lnTo>
                  <a:lnTo>
                    <a:pt x="343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0" name="Freeform 20"/>
            <p:cNvSpPr>
              <a:spLocks noEditPoints="1"/>
            </p:cNvSpPr>
            <p:nvPr/>
          </p:nvSpPr>
          <p:spPr bwMode="auto">
            <a:xfrm>
              <a:off x="427038" y="412750"/>
              <a:ext cx="4826000" cy="1831975"/>
            </a:xfrm>
            <a:custGeom>
              <a:avLst/>
              <a:gdLst>
                <a:gd name="T0" fmla="*/ 3040 w 3040"/>
                <a:gd name="T1" fmla="*/ 1154 h 1154"/>
                <a:gd name="T2" fmla="*/ 0 w 3040"/>
                <a:gd name="T3" fmla="*/ 1154 h 1154"/>
                <a:gd name="T4" fmla="*/ 962 w 3040"/>
                <a:gd name="T5" fmla="*/ 0 h 1154"/>
                <a:gd name="T6" fmla="*/ 2079 w 3040"/>
                <a:gd name="T7" fmla="*/ 0 h 1154"/>
                <a:gd name="T8" fmla="*/ 3040 w 3040"/>
                <a:gd name="T9" fmla="*/ 1154 h 1154"/>
                <a:gd name="T10" fmla="*/ 199 w 3040"/>
                <a:gd name="T11" fmla="*/ 1062 h 1154"/>
                <a:gd name="T12" fmla="*/ 2841 w 3040"/>
                <a:gd name="T13" fmla="*/ 1062 h 1154"/>
                <a:gd name="T14" fmla="*/ 2036 w 3040"/>
                <a:gd name="T15" fmla="*/ 93 h 1154"/>
                <a:gd name="T16" fmla="*/ 1006 w 3040"/>
                <a:gd name="T17" fmla="*/ 93 h 1154"/>
                <a:gd name="T18" fmla="*/ 199 w 3040"/>
                <a:gd name="T19" fmla="*/ 1062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0" h="1154">
                  <a:moveTo>
                    <a:pt x="3040" y="1154"/>
                  </a:moveTo>
                  <a:lnTo>
                    <a:pt x="0" y="1154"/>
                  </a:lnTo>
                  <a:lnTo>
                    <a:pt x="962" y="0"/>
                  </a:lnTo>
                  <a:lnTo>
                    <a:pt x="2079" y="0"/>
                  </a:lnTo>
                  <a:lnTo>
                    <a:pt x="3040" y="1154"/>
                  </a:lnTo>
                  <a:close/>
                  <a:moveTo>
                    <a:pt x="199" y="1062"/>
                  </a:moveTo>
                  <a:lnTo>
                    <a:pt x="2841" y="1062"/>
                  </a:lnTo>
                  <a:lnTo>
                    <a:pt x="2036" y="93"/>
                  </a:lnTo>
                  <a:lnTo>
                    <a:pt x="1006" y="93"/>
                  </a:lnTo>
                  <a:lnTo>
                    <a:pt x="199" y="10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1" name="Freeform 21"/>
            <p:cNvSpPr>
              <a:spLocks noEditPoints="1"/>
            </p:cNvSpPr>
            <p:nvPr/>
          </p:nvSpPr>
          <p:spPr bwMode="auto">
            <a:xfrm>
              <a:off x="1641475" y="747713"/>
              <a:ext cx="2397125" cy="485775"/>
            </a:xfrm>
            <a:custGeom>
              <a:avLst/>
              <a:gdLst>
                <a:gd name="T0" fmla="*/ 1510 w 1510"/>
                <a:gd name="T1" fmla="*/ 306 h 306"/>
                <a:gd name="T2" fmla="*/ 0 w 1510"/>
                <a:gd name="T3" fmla="*/ 306 h 306"/>
                <a:gd name="T4" fmla="*/ 225 w 1510"/>
                <a:gd name="T5" fmla="*/ 0 h 306"/>
                <a:gd name="T6" fmla="*/ 1285 w 1510"/>
                <a:gd name="T7" fmla="*/ 0 h 306"/>
                <a:gd name="T8" fmla="*/ 1510 w 1510"/>
                <a:gd name="T9" fmla="*/ 306 h 306"/>
                <a:gd name="T10" fmla="*/ 185 w 1510"/>
                <a:gd name="T11" fmla="*/ 214 h 306"/>
                <a:gd name="T12" fmla="*/ 1326 w 1510"/>
                <a:gd name="T13" fmla="*/ 214 h 306"/>
                <a:gd name="T14" fmla="*/ 1238 w 1510"/>
                <a:gd name="T15" fmla="*/ 95 h 306"/>
                <a:gd name="T16" fmla="*/ 272 w 1510"/>
                <a:gd name="T17" fmla="*/ 95 h 306"/>
                <a:gd name="T18" fmla="*/ 185 w 1510"/>
                <a:gd name="T19" fmla="*/ 21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0" h="306">
                  <a:moveTo>
                    <a:pt x="1510" y="306"/>
                  </a:moveTo>
                  <a:lnTo>
                    <a:pt x="0" y="306"/>
                  </a:lnTo>
                  <a:lnTo>
                    <a:pt x="225" y="0"/>
                  </a:lnTo>
                  <a:lnTo>
                    <a:pt x="1285" y="0"/>
                  </a:lnTo>
                  <a:lnTo>
                    <a:pt x="1510" y="306"/>
                  </a:lnTo>
                  <a:close/>
                  <a:moveTo>
                    <a:pt x="185" y="214"/>
                  </a:moveTo>
                  <a:lnTo>
                    <a:pt x="1326" y="214"/>
                  </a:lnTo>
                  <a:lnTo>
                    <a:pt x="1238" y="95"/>
                  </a:lnTo>
                  <a:lnTo>
                    <a:pt x="272" y="95"/>
                  </a:lnTo>
                  <a:lnTo>
                    <a:pt x="18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2" name="Freeform 22"/>
            <p:cNvSpPr>
              <a:spLocks noEditPoints="1"/>
            </p:cNvSpPr>
            <p:nvPr/>
          </p:nvSpPr>
          <p:spPr bwMode="auto">
            <a:xfrm>
              <a:off x="1149350" y="1420813"/>
              <a:ext cx="3381375" cy="488950"/>
            </a:xfrm>
            <a:custGeom>
              <a:avLst/>
              <a:gdLst>
                <a:gd name="T0" fmla="*/ 2130 w 2130"/>
                <a:gd name="T1" fmla="*/ 308 h 308"/>
                <a:gd name="T2" fmla="*/ 0 w 2130"/>
                <a:gd name="T3" fmla="*/ 308 h 308"/>
                <a:gd name="T4" fmla="*/ 222 w 2130"/>
                <a:gd name="T5" fmla="*/ 0 h 308"/>
                <a:gd name="T6" fmla="*/ 1908 w 2130"/>
                <a:gd name="T7" fmla="*/ 0 h 308"/>
                <a:gd name="T8" fmla="*/ 2130 w 2130"/>
                <a:gd name="T9" fmla="*/ 308 h 308"/>
                <a:gd name="T10" fmla="*/ 185 w 2130"/>
                <a:gd name="T11" fmla="*/ 214 h 308"/>
                <a:gd name="T12" fmla="*/ 1946 w 2130"/>
                <a:gd name="T13" fmla="*/ 214 h 308"/>
                <a:gd name="T14" fmla="*/ 1860 w 2130"/>
                <a:gd name="T15" fmla="*/ 95 h 308"/>
                <a:gd name="T16" fmla="*/ 270 w 2130"/>
                <a:gd name="T17" fmla="*/ 95 h 308"/>
                <a:gd name="T18" fmla="*/ 185 w 2130"/>
                <a:gd name="T19" fmla="*/ 2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0" h="308">
                  <a:moveTo>
                    <a:pt x="2130" y="308"/>
                  </a:moveTo>
                  <a:lnTo>
                    <a:pt x="0" y="308"/>
                  </a:lnTo>
                  <a:lnTo>
                    <a:pt x="222" y="0"/>
                  </a:lnTo>
                  <a:lnTo>
                    <a:pt x="1908" y="0"/>
                  </a:lnTo>
                  <a:lnTo>
                    <a:pt x="2130" y="308"/>
                  </a:lnTo>
                  <a:close/>
                  <a:moveTo>
                    <a:pt x="185" y="214"/>
                  </a:moveTo>
                  <a:lnTo>
                    <a:pt x="1946" y="214"/>
                  </a:lnTo>
                  <a:lnTo>
                    <a:pt x="1860" y="95"/>
                  </a:lnTo>
                  <a:lnTo>
                    <a:pt x="270" y="95"/>
                  </a:lnTo>
                  <a:lnTo>
                    <a:pt x="18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16934431" y="1857142"/>
            <a:ext cx="535328" cy="578795"/>
            <a:chOff x="5910263" y="3230563"/>
            <a:chExt cx="371475" cy="401638"/>
          </a:xfrm>
          <a:solidFill>
            <a:schemeClr val="bg1"/>
          </a:solidFill>
        </p:grpSpPr>
        <p:sp>
          <p:nvSpPr>
            <p:cNvPr id="144" name="Freeform 21"/>
            <p:cNvSpPr>
              <a:spLocks noEditPoints="1"/>
            </p:cNvSpPr>
            <p:nvPr/>
          </p:nvSpPr>
          <p:spPr bwMode="auto">
            <a:xfrm>
              <a:off x="5910263" y="3230563"/>
              <a:ext cx="371475" cy="401638"/>
            </a:xfrm>
            <a:custGeom>
              <a:avLst/>
              <a:gdLst>
                <a:gd name="T0" fmla="*/ 96 w 96"/>
                <a:gd name="T1" fmla="*/ 56 h 104"/>
                <a:gd name="T2" fmla="*/ 77 w 96"/>
                <a:gd name="T3" fmla="*/ 18 h 104"/>
                <a:gd name="T4" fmla="*/ 77 w 96"/>
                <a:gd name="T5" fmla="*/ 18 h 104"/>
                <a:gd name="T6" fmla="*/ 81 w 96"/>
                <a:gd name="T7" fmla="*/ 11 h 104"/>
                <a:gd name="T8" fmla="*/ 87 w 96"/>
                <a:gd name="T9" fmla="*/ 14 h 104"/>
                <a:gd name="T10" fmla="*/ 89 w 96"/>
                <a:gd name="T11" fmla="*/ 13 h 104"/>
                <a:gd name="T12" fmla="*/ 89 w 96"/>
                <a:gd name="T13" fmla="*/ 10 h 104"/>
                <a:gd name="T14" fmla="*/ 80 w 96"/>
                <a:gd name="T15" fmla="*/ 5 h 104"/>
                <a:gd name="T16" fmla="*/ 80 w 96"/>
                <a:gd name="T17" fmla="*/ 5 h 104"/>
                <a:gd name="T18" fmla="*/ 80 w 96"/>
                <a:gd name="T19" fmla="*/ 5 h 104"/>
                <a:gd name="T20" fmla="*/ 71 w 96"/>
                <a:gd name="T21" fmla="*/ 0 h 104"/>
                <a:gd name="T22" fmla="*/ 69 w 96"/>
                <a:gd name="T23" fmla="*/ 1 h 104"/>
                <a:gd name="T24" fmla="*/ 69 w 96"/>
                <a:gd name="T25" fmla="*/ 4 h 104"/>
                <a:gd name="T26" fmla="*/ 75 w 96"/>
                <a:gd name="T27" fmla="*/ 7 h 104"/>
                <a:gd name="T28" fmla="*/ 71 w 96"/>
                <a:gd name="T29" fmla="*/ 14 h 104"/>
                <a:gd name="T30" fmla="*/ 48 w 96"/>
                <a:gd name="T31" fmla="*/ 8 h 104"/>
                <a:gd name="T32" fmla="*/ 25 w 96"/>
                <a:gd name="T33" fmla="*/ 14 h 104"/>
                <a:gd name="T34" fmla="*/ 21 w 96"/>
                <a:gd name="T35" fmla="*/ 7 h 104"/>
                <a:gd name="T36" fmla="*/ 27 w 96"/>
                <a:gd name="T37" fmla="*/ 4 h 104"/>
                <a:gd name="T38" fmla="*/ 27 w 96"/>
                <a:gd name="T39" fmla="*/ 1 h 104"/>
                <a:gd name="T40" fmla="*/ 25 w 96"/>
                <a:gd name="T41" fmla="*/ 0 h 104"/>
                <a:gd name="T42" fmla="*/ 7 w 96"/>
                <a:gd name="T43" fmla="*/ 10 h 104"/>
                <a:gd name="T44" fmla="*/ 7 w 96"/>
                <a:gd name="T45" fmla="*/ 13 h 104"/>
                <a:gd name="T46" fmla="*/ 9 w 96"/>
                <a:gd name="T47" fmla="*/ 14 h 104"/>
                <a:gd name="T48" fmla="*/ 15 w 96"/>
                <a:gd name="T49" fmla="*/ 11 h 104"/>
                <a:gd name="T50" fmla="*/ 19 w 96"/>
                <a:gd name="T51" fmla="*/ 18 h 104"/>
                <a:gd name="T52" fmla="*/ 19 w 96"/>
                <a:gd name="T53" fmla="*/ 18 h 104"/>
                <a:gd name="T54" fmla="*/ 0 w 96"/>
                <a:gd name="T55" fmla="*/ 56 h 104"/>
                <a:gd name="T56" fmla="*/ 17 w 96"/>
                <a:gd name="T57" fmla="*/ 92 h 104"/>
                <a:gd name="T58" fmla="*/ 16 w 96"/>
                <a:gd name="T59" fmla="*/ 96 h 104"/>
                <a:gd name="T60" fmla="*/ 24 w 96"/>
                <a:gd name="T61" fmla="*/ 104 h 104"/>
                <a:gd name="T62" fmla="*/ 30 w 96"/>
                <a:gd name="T63" fmla="*/ 101 h 104"/>
                <a:gd name="T64" fmla="*/ 48 w 96"/>
                <a:gd name="T65" fmla="*/ 104 h 104"/>
                <a:gd name="T66" fmla="*/ 66 w 96"/>
                <a:gd name="T67" fmla="*/ 101 h 104"/>
                <a:gd name="T68" fmla="*/ 72 w 96"/>
                <a:gd name="T69" fmla="*/ 104 h 104"/>
                <a:gd name="T70" fmla="*/ 80 w 96"/>
                <a:gd name="T71" fmla="*/ 96 h 104"/>
                <a:gd name="T72" fmla="*/ 79 w 96"/>
                <a:gd name="T73" fmla="*/ 92 h 104"/>
                <a:gd name="T74" fmla="*/ 96 w 96"/>
                <a:gd name="T75" fmla="*/ 56 h 104"/>
                <a:gd name="T76" fmla="*/ 8 w 96"/>
                <a:gd name="T77" fmla="*/ 56 h 104"/>
                <a:gd name="T78" fmla="*/ 48 w 96"/>
                <a:gd name="T79" fmla="*/ 16 h 104"/>
                <a:gd name="T80" fmla="*/ 88 w 96"/>
                <a:gd name="T81" fmla="*/ 56 h 104"/>
                <a:gd name="T82" fmla="*/ 48 w 96"/>
                <a:gd name="T83" fmla="*/ 96 h 104"/>
                <a:gd name="T84" fmla="*/ 8 w 96"/>
                <a:gd name="T85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104">
                  <a:moveTo>
                    <a:pt x="96" y="56"/>
                  </a:moveTo>
                  <a:cubicBezTo>
                    <a:pt x="96" y="41"/>
                    <a:pt x="89" y="27"/>
                    <a:pt x="77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8" y="14"/>
                    <a:pt x="89" y="14"/>
                    <a:pt x="89" y="13"/>
                  </a:cubicBezTo>
                  <a:cubicBezTo>
                    <a:pt x="90" y="12"/>
                    <a:pt x="90" y="11"/>
                    <a:pt x="89" y="10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9" y="0"/>
                    <a:pt x="69" y="1"/>
                  </a:cubicBezTo>
                  <a:cubicBezTo>
                    <a:pt x="68" y="2"/>
                    <a:pt x="68" y="3"/>
                    <a:pt x="69" y="4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64" y="10"/>
                    <a:pt x="56" y="8"/>
                    <a:pt x="48" y="8"/>
                  </a:cubicBezTo>
                  <a:cubicBezTo>
                    <a:pt x="40" y="8"/>
                    <a:pt x="32" y="10"/>
                    <a:pt x="25" y="1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3"/>
                    <a:pt x="28" y="2"/>
                    <a:pt x="27" y="1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7" y="27"/>
                    <a:pt x="0" y="41"/>
                    <a:pt x="0" y="56"/>
                  </a:cubicBezTo>
                  <a:cubicBezTo>
                    <a:pt x="0" y="71"/>
                    <a:pt x="7" y="84"/>
                    <a:pt x="17" y="92"/>
                  </a:cubicBezTo>
                  <a:cubicBezTo>
                    <a:pt x="16" y="94"/>
                    <a:pt x="16" y="95"/>
                    <a:pt x="16" y="96"/>
                  </a:cubicBezTo>
                  <a:cubicBezTo>
                    <a:pt x="16" y="100"/>
                    <a:pt x="20" y="104"/>
                    <a:pt x="24" y="104"/>
                  </a:cubicBezTo>
                  <a:cubicBezTo>
                    <a:pt x="27" y="104"/>
                    <a:pt x="29" y="103"/>
                    <a:pt x="30" y="101"/>
                  </a:cubicBezTo>
                  <a:cubicBezTo>
                    <a:pt x="36" y="103"/>
                    <a:pt x="42" y="104"/>
                    <a:pt x="48" y="104"/>
                  </a:cubicBezTo>
                  <a:cubicBezTo>
                    <a:pt x="54" y="104"/>
                    <a:pt x="60" y="103"/>
                    <a:pt x="66" y="101"/>
                  </a:cubicBezTo>
                  <a:cubicBezTo>
                    <a:pt x="67" y="103"/>
                    <a:pt x="69" y="104"/>
                    <a:pt x="72" y="104"/>
                  </a:cubicBezTo>
                  <a:cubicBezTo>
                    <a:pt x="76" y="104"/>
                    <a:pt x="80" y="100"/>
                    <a:pt x="80" y="96"/>
                  </a:cubicBezTo>
                  <a:cubicBezTo>
                    <a:pt x="80" y="95"/>
                    <a:pt x="80" y="94"/>
                    <a:pt x="79" y="92"/>
                  </a:cubicBezTo>
                  <a:cubicBezTo>
                    <a:pt x="89" y="84"/>
                    <a:pt x="96" y="71"/>
                    <a:pt x="96" y="56"/>
                  </a:cubicBezTo>
                  <a:close/>
                  <a:moveTo>
                    <a:pt x="8" y="56"/>
                  </a:moveTo>
                  <a:cubicBezTo>
                    <a:pt x="8" y="34"/>
                    <a:pt x="26" y="16"/>
                    <a:pt x="48" y="16"/>
                  </a:cubicBezTo>
                  <a:cubicBezTo>
                    <a:pt x="70" y="16"/>
                    <a:pt x="88" y="34"/>
                    <a:pt x="88" y="56"/>
                  </a:cubicBezTo>
                  <a:cubicBezTo>
                    <a:pt x="88" y="78"/>
                    <a:pt x="70" y="96"/>
                    <a:pt x="48" y="96"/>
                  </a:cubicBezTo>
                  <a:cubicBezTo>
                    <a:pt x="26" y="96"/>
                    <a:pt x="8" y="78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5" name="Freeform 22"/>
            <p:cNvSpPr>
              <a:spLocks/>
            </p:cNvSpPr>
            <p:nvPr/>
          </p:nvSpPr>
          <p:spPr bwMode="auto">
            <a:xfrm>
              <a:off x="6080126" y="3322638"/>
              <a:ext cx="93663" cy="139700"/>
            </a:xfrm>
            <a:custGeom>
              <a:avLst/>
              <a:gdLst>
                <a:gd name="T0" fmla="*/ 20 w 24"/>
                <a:gd name="T1" fmla="*/ 28 h 36"/>
                <a:gd name="T2" fmla="*/ 8 w 24"/>
                <a:gd name="T3" fmla="*/ 28 h 36"/>
                <a:gd name="T4" fmla="*/ 8 w 24"/>
                <a:gd name="T5" fmla="*/ 4 h 36"/>
                <a:gd name="T6" fmla="*/ 4 w 24"/>
                <a:gd name="T7" fmla="*/ 0 h 36"/>
                <a:gd name="T8" fmla="*/ 0 w 24"/>
                <a:gd name="T9" fmla="*/ 4 h 36"/>
                <a:gd name="T10" fmla="*/ 0 w 24"/>
                <a:gd name="T11" fmla="*/ 32 h 36"/>
                <a:gd name="T12" fmla="*/ 4 w 24"/>
                <a:gd name="T13" fmla="*/ 36 h 36"/>
                <a:gd name="T14" fmla="*/ 20 w 24"/>
                <a:gd name="T15" fmla="*/ 36 h 36"/>
                <a:gd name="T16" fmla="*/ 24 w 24"/>
                <a:gd name="T17" fmla="*/ 32 h 36"/>
                <a:gd name="T18" fmla="*/ 20 w 24"/>
                <a:gd name="T19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20" y="28"/>
                  </a:moveTo>
                  <a:cubicBezTo>
                    <a:pt x="8" y="28"/>
                    <a:pt x="8" y="28"/>
                    <a:pt x="8" y="2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6"/>
                    <a:pt x="24" y="34"/>
                    <a:pt x="24" y="32"/>
                  </a:cubicBezTo>
                  <a:cubicBezTo>
                    <a:pt x="24" y="30"/>
                    <a:pt x="22" y="28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3499655" y="4344077"/>
            <a:ext cx="600036" cy="524784"/>
            <a:chOff x="2437300" y="2768688"/>
            <a:chExt cx="400024" cy="349856"/>
          </a:xfrm>
          <a:solidFill>
            <a:schemeClr val="bg1"/>
          </a:solidFill>
        </p:grpSpPr>
        <p:sp>
          <p:nvSpPr>
            <p:cNvPr id="147" name="Freeform 104"/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8" name="Freeform 105"/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1997158" y="3099116"/>
            <a:ext cx="734447" cy="446291"/>
            <a:chOff x="1476376" y="2297113"/>
            <a:chExt cx="331788" cy="201613"/>
          </a:xfrm>
          <a:solidFill>
            <a:schemeClr val="bg1"/>
          </a:solidFill>
        </p:grpSpPr>
        <p:sp>
          <p:nvSpPr>
            <p:cNvPr id="150" name="Freeform 54"/>
            <p:cNvSpPr>
              <a:spLocks noEditPoints="1"/>
            </p:cNvSpPr>
            <p:nvPr/>
          </p:nvSpPr>
          <p:spPr bwMode="auto">
            <a:xfrm>
              <a:off x="1476376" y="2297113"/>
              <a:ext cx="331788" cy="201613"/>
            </a:xfrm>
            <a:custGeom>
              <a:avLst/>
              <a:gdLst>
                <a:gd name="T0" fmla="*/ 62 w 124"/>
                <a:gd name="T1" fmla="*/ 0 h 76"/>
                <a:gd name="T2" fmla="*/ 123 w 124"/>
                <a:gd name="T3" fmla="*/ 37 h 76"/>
                <a:gd name="T4" fmla="*/ 123 w 124"/>
                <a:gd name="T5" fmla="*/ 42 h 76"/>
                <a:gd name="T6" fmla="*/ 62 w 124"/>
                <a:gd name="T7" fmla="*/ 76 h 76"/>
                <a:gd name="T8" fmla="*/ 1 w 124"/>
                <a:gd name="T9" fmla="*/ 42 h 76"/>
                <a:gd name="T10" fmla="*/ 1 w 124"/>
                <a:gd name="T11" fmla="*/ 37 h 76"/>
                <a:gd name="T12" fmla="*/ 62 w 124"/>
                <a:gd name="T13" fmla="*/ 0 h 76"/>
                <a:gd name="T14" fmla="*/ 62 w 124"/>
                <a:gd name="T15" fmla="*/ 8 h 76"/>
                <a:gd name="T16" fmla="*/ 10 w 124"/>
                <a:gd name="T17" fmla="*/ 40 h 76"/>
                <a:gd name="T18" fmla="*/ 62 w 124"/>
                <a:gd name="T19" fmla="*/ 68 h 76"/>
                <a:gd name="T20" fmla="*/ 114 w 124"/>
                <a:gd name="T21" fmla="*/ 40 h 76"/>
                <a:gd name="T22" fmla="*/ 62 w 124"/>
                <a:gd name="T2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76">
                  <a:moveTo>
                    <a:pt x="62" y="0"/>
                  </a:moveTo>
                  <a:cubicBezTo>
                    <a:pt x="90" y="0"/>
                    <a:pt x="106" y="19"/>
                    <a:pt x="123" y="37"/>
                  </a:cubicBezTo>
                  <a:cubicBezTo>
                    <a:pt x="124" y="39"/>
                    <a:pt x="124" y="41"/>
                    <a:pt x="123" y="42"/>
                  </a:cubicBezTo>
                  <a:cubicBezTo>
                    <a:pt x="109" y="58"/>
                    <a:pt x="90" y="76"/>
                    <a:pt x="62" y="76"/>
                  </a:cubicBezTo>
                  <a:cubicBezTo>
                    <a:pt x="33" y="76"/>
                    <a:pt x="14" y="58"/>
                    <a:pt x="1" y="42"/>
                  </a:cubicBezTo>
                  <a:cubicBezTo>
                    <a:pt x="0" y="41"/>
                    <a:pt x="0" y="39"/>
                    <a:pt x="1" y="37"/>
                  </a:cubicBezTo>
                  <a:cubicBezTo>
                    <a:pt x="16" y="20"/>
                    <a:pt x="33" y="0"/>
                    <a:pt x="62" y="0"/>
                  </a:cubicBezTo>
                  <a:close/>
                  <a:moveTo>
                    <a:pt x="62" y="8"/>
                  </a:moveTo>
                  <a:cubicBezTo>
                    <a:pt x="38" y="8"/>
                    <a:pt x="22" y="25"/>
                    <a:pt x="10" y="40"/>
                  </a:cubicBezTo>
                  <a:cubicBezTo>
                    <a:pt x="21" y="54"/>
                    <a:pt x="38" y="68"/>
                    <a:pt x="62" y="68"/>
                  </a:cubicBezTo>
                  <a:cubicBezTo>
                    <a:pt x="85" y="68"/>
                    <a:pt x="102" y="54"/>
                    <a:pt x="114" y="40"/>
                  </a:cubicBezTo>
                  <a:cubicBezTo>
                    <a:pt x="100" y="24"/>
                    <a:pt x="85" y="8"/>
                    <a:pt x="6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51" name="Freeform 55"/>
            <p:cNvSpPr>
              <a:spLocks noEditPoints="1"/>
            </p:cNvSpPr>
            <p:nvPr/>
          </p:nvSpPr>
          <p:spPr bwMode="auto">
            <a:xfrm>
              <a:off x="1592264" y="2346325"/>
              <a:ext cx="101600" cy="101600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4 h 38"/>
                <a:gd name="T12" fmla="*/ 4 w 38"/>
                <a:gd name="T13" fmla="*/ 19 h 38"/>
                <a:gd name="T14" fmla="*/ 19 w 38"/>
                <a:gd name="T15" fmla="*/ 34 h 38"/>
                <a:gd name="T16" fmla="*/ 34 w 38"/>
                <a:gd name="T17" fmla="*/ 19 h 38"/>
                <a:gd name="T18" fmla="*/ 19 w 38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8" y="38"/>
                    <a:pt x="0" y="30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30"/>
                    <a:pt x="30" y="38"/>
                    <a:pt x="19" y="38"/>
                  </a:cubicBezTo>
                  <a:close/>
                  <a:moveTo>
                    <a:pt x="19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7"/>
                    <a:pt x="11" y="34"/>
                    <a:pt x="19" y="34"/>
                  </a:cubicBezTo>
                  <a:cubicBezTo>
                    <a:pt x="27" y="34"/>
                    <a:pt x="34" y="27"/>
                    <a:pt x="34" y="19"/>
                  </a:cubicBezTo>
                  <a:cubicBezTo>
                    <a:pt x="34" y="11"/>
                    <a:pt x="27" y="4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16938605" y="551273"/>
            <a:ext cx="585621" cy="583686"/>
            <a:chOff x="2437300" y="1144829"/>
            <a:chExt cx="400024" cy="398703"/>
          </a:xfrm>
          <a:solidFill>
            <a:schemeClr val="bg1"/>
          </a:solidFill>
        </p:grpSpPr>
        <p:sp>
          <p:nvSpPr>
            <p:cNvPr id="153" name="Freeform 129"/>
            <p:cNvSpPr>
              <a:spLocks noEditPoints="1"/>
            </p:cNvSpPr>
            <p:nvPr/>
          </p:nvSpPr>
          <p:spPr bwMode="auto">
            <a:xfrm>
              <a:off x="2437300" y="1144829"/>
              <a:ext cx="400024" cy="398703"/>
            </a:xfrm>
            <a:custGeom>
              <a:avLst/>
              <a:gdLst>
                <a:gd name="T0" fmla="*/ 88 w 128"/>
                <a:gd name="T1" fmla="*/ 0 h 128"/>
                <a:gd name="T2" fmla="*/ 48 w 128"/>
                <a:gd name="T3" fmla="*/ 40 h 128"/>
                <a:gd name="T4" fmla="*/ 51 w 128"/>
                <a:gd name="T5" fmla="*/ 55 h 128"/>
                <a:gd name="T6" fmla="*/ 2 w 128"/>
                <a:gd name="T7" fmla="*/ 103 h 128"/>
                <a:gd name="T8" fmla="*/ 0 w 128"/>
                <a:gd name="T9" fmla="*/ 108 h 128"/>
                <a:gd name="T10" fmla="*/ 0 w 128"/>
                <a:gd name="T11" fmla="*/ 120 h 128"/>
                <a:gd name="T12" fmla="*/ 8 w 128"/>
                <a:gd name="T13" fmla="*/ 128 h 128"/>
                <a:gd name="T14" fmla="*/ 20 w 128"/>
                <a:gd name="T15" fmla="*/ 128 h 128"/>
                <a:gd name="T16" fmla="*/ 25 w 128"/>
                <a:gd name="T17" fmla="*/ 126 h 128"/>
                <a:gd name="T18" fmla="*/ 31 w 128"/>
                <a:gd name="T19" fmla="*/ 120 h 128"/>
                <a:gd name="T20" fmla="*/ 40 w 128"/>
                <a:gd name="T21" fmla="*/ 120 h 128"/>
                <a:gd name="T22" fmla="*/ 48 w 128"/>
                <a:gd name="T23" fmla="*/ 112 h 128"/>
                <a:gd name="T24" fmla="*/ 48 w 128"/>
                <a:gd name="T25" fmla="*/ 104 h 128"/>
                <a:gd name="T26" fmla="*/ 56 w 128"/>
                <a:gd name="T27" fmla="*/ 104 h 128"/>
                <a:gd name="T28" fmla="*/ 64 w 128"/>
                <a:gd name="T29" fmla="*/ 96 h 128"/>
                <a:gd name="T30" fmla="*/ 64 w 128"/>
                <a:gd name="T31" fmla="*/ 87 h 128"/>
                <a:gd name="T32" fmla="*/ 73 w 128"/>
                <a:gd name="T33" fmla="*/ 77 h 128"/>
                <a:gd name="T34" fmla="*/ 88 w 128"/>
                <a:gd name="T35" fmla="*/ 80 h 128"/>
                <a:gd name="T36" fmla="*/ 128 w 128"/>
                <a:gd name="T37" fmla="*/ 40 h 128"/>
                <a:gd name="T38" fmla="*/ 88 w 128"/>
                <a:gd name="T39" fmla="*/ 0 h 128"/>
                <a:gd name="T40" fmla="*/ 88 w 128"/>
                <a:gd name="T41" fmla="*/ 72 h 128"/>
                <a:gd name="T42" fmla="*/ 72 w 128"/>
                <a:gd name="T43" fmla="*/ 67 h 128"/>
                <a:gd name="T44" fmla="*/ 70 w 128"/>
                <a:gd name="T45" fmla="*/ 69 h 128"/>
                <a:gd name="T46" fmla="*/ 66 w 128"/>
                <a:gd name="T47" fmla="*/ 73 h 128"/>
                <a:gd name="T48" fmla="*/ 58 w 128"/>
                <a:gd name="T49" fmla="*/ 81 h 128"/>
                <a:gd name="T50" fmla="*/ 56 w 128"/>
                <a:gd name="T51" fmla="*/ 87 h 128"/>
                <a:gd name="T52" fmla="*/ 56 w 128"/>
                <a:gd name="T53" fmla="*/ 96 h 128"/>
                <a:gd name="T54" fmla="*/ 48 w 128"/>
                <a:gd name="T55" fmla="*/ 96 h 128"/>
                <a:gd name="T56" fmla="*/ 40 w 128"/>
                <a:gd name="T57" fmla="*/ 104 h 128"/>
                <a:gd name="T58" fmla="*/ 40 w 128"/>
                <a:gd name="T59" fmla="*/ 112 h 128"/>
                <a:gd name="T60" fmla="*/ 31 w 128"/>
                <a:gd name="T61" fmla="*/ 112 h 128"/>
                <a:gd name="T62" fmla="*/ 25 w 128"/>
                <a:gd name="T63" fmla="*/ 114 h 128"/>
                <a:gd name="T64" fmla="*/ 19 w 128"/>
                <a:gd name="T65" fmla="*/ 120 h 128"/>
                <a:gd name="T66" fmla="*/ 8 w 128"/>
                <a:gd name="T67" fmla="*/ 120 h 128"/>
                <a:gd name="T68" fmla="*/ 8 w 128"/>
                <a:gd name="T69" fmla="*/ 109 h 128"/>
                <a:gd name="T70" fmla="*/ 55 w 128"/>
                <a:gd name="T71" fmla="*/ 62 h 128"/>
                <a:gd name="T72" fmla="*/ 55 w 128"/>
                <a:gd name="T73" fmla="*/ 62 h 128"/>
                <a:gd name="T74" fmla="*/ 61 w 128"/>
                <a:gd name="T75" fmla="*/ 56 h 128"/>
                <a:gd name="T76" fmla="*/ 56 w 128"/>
                <a:gd name="T77" fmla="*/ 40 h 128"/>
                <a:gd name="T78" fmla="*/ 88 w 128"/>
                <a:gd name="T79" fmla="*/ 8 h 128"/>
                <a:gd name="T80" fmla="*/ 120 w 128"/>
                <a:gd name="T81" fmla="*/ 40 h 128"/>
                <a:gd name="T82" fmla="*/ 88 w 128"/>
                <a:gd name="T83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88" y="0"/>
                  </a:moveTo>
                  <a:cubicBezTo>
                    <a:pt x="66" y="0"/>
                    <a:pt x="48" y="18"/>
                    <a:pt x="48" y="40"/>
                  </a:cubicBezTo>
                  <a:cubicBezTo>
                    <a:pt x="48" y="45"/>
                    <a:pt x="49" y="50"/>
                    <a:pt x="51" y="55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2" y="128"/>
                    <a:pt x="23" y="127"/>
                    <a:pt x="25" y="12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4" y="120"/>
                    <a:pt x="48" y="116"/>
                    <a:pt x="48" y="11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60" y="104"/>
                    <a:pt x="64" y="100"/>
                    <a:pt x="64" y="96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8" y="79"/>
                    <a:pt x="83" y="80"/>
                    <a:pt x="88" y="80"/>
                  </a:cubicBezTo>
                  <a:cubicBezTo>
                    <a:pt x="110" y="80"/>
                    <a:pt x="128" y="62"/>
                    <a:pt x="128" y="40"/>
                  </a:cubicBezTo>
                  <a:cubicBezTo>
                    <a:pt x="128" y="18"/>
                    <a:pt x="110" y="0"/>
                    <a:pt x="88" y="0"/>
                  </a:cubicBezTo>
                  <a:close/>
                  <a:moveTo>
                    <a:pt x="88" y="72"/>
                  </a:moveTo>
                  <a:cubicBezTo>
                    <a:pt x="82" y="72"/>
                    <a:pt x="77" y="70"/>
                    <a:pt x="72" y="6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82"/>
                    <a:pt x="56" y="85"/>
                    <a:pt x="56" y="8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4" y="96"/>
                    <a:pt x="40" y="100"/>
                    <a:pt x="40" y="104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29" y="112"/>
                    <a:pt x="26" y="113"/>
                    <a:pt x="25" y="114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58" y="51"/>
                    <a:pt x="56" y="46"/>
                    <a:pt x="56" y="40"/>
                  </a:cubicBezTo>
                  <a:cubicBezTo>
                    <a:pt x="56" y="22"/>
                    <a:pt x="70" y="8"/>
                    <a:pt x="88" y="8"/>
                  </a:cubicBezTo>
                  <a:cubicBezTo>
                    <a:pt x="106" y="8"/>
                    <a:pt x="120" y="22"/>
                    <a:pt x="120" y="40"/>
                  </a:cubicBezTo>
                  <a:cubicBezTo>
                    <a:pt x="120" y="58"/>
                    <a:pt x="106" y="72"/>
                    <a:pt x="8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54" name="Freeform 130"/>
            <p:cNvSpPr>
              <a:spLocks noEditPoints="1"/>
            </p:cNvSpPr>
            <p:nvPr/>
          </p:nvSpPr>
          <p:spPr bwMode="auto">
            <a:xfrm>
              <a:off x="2686820" y="1193678"/>
              <a:ext cx="100336" cy="100336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1 h 32"/>
                <a:gd name="T4" fmla="*/ 12 w 32"/>
                <a:gd name="T5" fmla="*/ 0 h 32"/>
                <a:gd name="T6" fmla="*/ 0 w 32"/>
                <a:gd name="T7" fmla="*/ 12 h 32"/>
                <a:gd name="T8" fmla="*/ 0 w 32"/>
                <a:gd name="T9" fmla="*/ 13 h 32"/>
                <a:gd name="T10" fmla="*/ 1 w 32"/>
                <a:gd name="T11" fmla="*/ 15 h 32"/>
                <a:gd name="T12" fmla="*/ 17 w 32"/>
                <a:gd name="T13" fmla="*/ 31 h 32"/>
                <a:gd name="T14" fmla="*/ 20 w 32"/>
                <a:gd name="T15" fmla="*/ 32 h 32"/>
                <a:gd name="T16" fmla="*/ 32 w 32"/>
                <a:gd name="T17" fmla="*/ 20 h 32"/>
                <a:gd name="T18" fmla="*/ 32 w 32"/>
                <a:gd name="T19" fmla="*/ 19 h 32"/>
                <a:gd name="T20" fmla="*/ 31 w 32"/>
                <a:gd name="T21" fmla="*/ 17 h 32"/>
                <a:gd name="T22" fmla="*/ 19 w 32"/>
                <a:gd name="T23" fmla="*/ 28 h 32"/>
                <a:gd name="T24" fmla="*/ 4 w 32"/>
                <a:gd name="T25" fmla="*/ 13 h 32"/>
                <a:gd name="T26" fmla="*/ 13 w 32"/>
                <a:gd name="T27" fmla="*/ 4 h 32"/>
                <a:gd name="T28" fmla="*/ 28 w 32"/>
                <a:gd name="T29" fmla="*/ 19 h 32"/>
                <a:gd name="T30" fmla="*/ 19 w 32"/>
                <a:gd name="T3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27" y="11"/>
                    <a:pt x="21" y="5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6" y="2"/>
                    <a:pt x="2" y="6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5" y="21"/>
                    <a:pt x="11" y="27"/>
                    <a:pt x="17" y="31"/>
                  </a:cubicBezTo>
                  <a:cubicBezTo>
                    <a:pt x="18" y="32"/>
                    <a:pt x="19" y="32"/>
                    <a:pt x="20" y="32"/>
                  </a:cubicBezTo>
                  <a:cubicBezTo>
                    <a:pt x="26" y="30"/>
                    <a:pt x="30" y="26"/>
                    <a:pt x="32" y="20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2" y="18"/>
                    <a:pt x="32" y="18"/>
                    <a:pt x="31" y="17"/>
                  </a:cubicBezTo>
                  <a:close/>
                  <a:moveTo>
                    <a:pt x="19" y="28"/>
                  </a:moveTo>
                  <a:cubicBezTo>
                    <a:pt x="13" y="24"/>
                    <a:pt x="8" y="19"/>
                    <a:pt x="4" y="13"/>
                  </a:cubicBezTo>
                  <a:cubicBezTo>
                    <a:pt x="6" y="8"/>
                    <a:pt x="8" y="6"/>
                    <a:pt x="13" y="4"/>
                  </a:cubicBezTo>
                  <a:cubicBezTo>
                    <a:pt x="19" y="8"/>
                    <a:pt x="24" y="13"/>
                    <a:pt x="28" y="19"/>
                  </a:cubicBezTo>
                  <a:cubicBezTo>
                    <a:pt x="26" y="24"/>
                    <a:pt x="24" y="26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6476872" y="1763390"/>
            <a:ext cx="609533" cy="605522"/>
            <a:chOff x="2611438" y="6434138"/>
            <a:chExt cx="241301" cy="239713"/>
          </a:xfrm>
          <a:solidFill>
            <a:schemeClr val="bg1"/>
          </a:solidFill>
        </p:grpSpPr>
        <p:sp>
          <p:nvSpPr>
            <p:cNvPr id="158" name="Freeform 240"/>
            <p:cNvSpPr>
              <a:spLocks noEditPoints="1"/>
            </p:cNvSpPr>
            <p:nvPr/>
          </p:nvSpPr>
          <p:spPr bwMode="auto">
            <a:xfrm>
              <a:off x="2682876" y="6434138"/>
              <a:ext cx="169863" cy="168275"/>
            </a:xfrm>
            <a:custGeom>
              <a:avLst/>
              <a:gdLst>
                <a:gd name="T0" fmla="*/ 31 w 45"/>
                <a:gd name="T1" fmla="*/ 5 h 45"/>
                <a:gd name="T2" fmla="*/ 18 w 45"/>
                <a:gd name="T3" fmla="*/ 13 h 45"/>
                <a:gd name="T4" fmla="*/ 1 w 45"/>
                <a:gd name="T5" fmla="*/ 30 h 45"/>
                <a:gd name="T6" fmla="*/ 1 w 45"/>
                <a:gd name="T7" fmla="*/ 35 h 45"/>
                <a:gd name="T8" fmla="*/ 10 w 45"/>
                <a:gd name="T9" fmla="*/ 44 h 45"/>
                <a:gd name="T10" fmla="*/ 15 w 45"/>
                <a:gd name="T11" fmla="*/ 44 h 45"/>
                <a:gd name="T12" fmla="*/ 32 w 45"/>
                <a:gd name="T13" fmla="*/ 27 h 45"/>
                <a:gd name="T14" fmla="*/ 40 w 45"/>
                <a:gd name="T15" fmla="*/ 14 h 45"/>
                <a:gd name="T16" fmla="*/ 45 w 45"/>
                <a:gd name="T17" fmla="*/ 0 h 45"/>
                <a:gd name="T18" fmla="*/ 31 w 45"/>
                <a:gd name="T19" fmla="*/ 5 h 45"/>
                <a:gd name="T20" fmla="*/ 20 w 45"/>
                <a:gd name="T21" fmla="*/ 34 h 45"/>
                <a:gd name="T22" fmla="*/ 11 w 45"/>
                <a:gd name="T23" fmla="*/ 34 h 45"/>
                <a:gd name="T24" fmla="*/ 11 w 45"/>
                <a:gd name="T25" fmla="*/ 25 h 45"/>
                <a:gd name="T26" fmla="*/ 20 w 45"/>
                <a:gd name="T27" fmla="*/ 25 h 45"/>
                <a:gd name="T28" fmla="*/ 20 w 45"/>
                <a:gd name="T29" fmla="*/ 34 h 45"/>
                <a:gd name="T30" fmla="*/ 31 w 45"/>
                <a:gd name="T31" fmla="*/ 23 h 45"/>
                <a:gd name="T32" fmla="*/ 22 w 45"/>
                <a:gd name="T33" fmla="*/ 23 h 45"/>
                <a:gd name="T34" fmla="*/ 22 w 45"/>
                <a:gd name="T35" fmla="*/ 14 h 45"/>
                <a:gd name="T36" fmla="*/ 31 w 45"/>
                <a:gd name="T37" fmla="*/ 14 h 45"/>
                <a:gd name="T38" fmla="*/ 31 w 45"/>
                <a:gd name="T39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45">
                  <a:moveTo>
                    <a:pt x="31" y="5"/>
                  </a:moveTo>
                  <a:cubicBezTo>
                    <a:pt x="27" y="6"/>
                    <a:pt x="21" y="10"/>
                    <a:pt x="18" y="1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0" y="34"/>
                    <a:pt x="1" y="35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4" y="45"/>
                    <a:pt x="15" y="44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5" y="24"/>
                    <a:pt x="39" y="18"/>
                    <a:pt x="40" y="14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31" y="5"/>
                  </a:lnTo>
                  <a:close/>
                  <a:moveTo>
                    <a:pt x="20" y="34"/>
                  </a:moveTo>
                  <a:cubicBezTo>
                    <a:pt x="17" y="36"/>
                    <a:pt x="13" y="36"/>
                    <a:pt x="11" y="34"/>
                  </a:cubicBezTo>
                  <a:cubicBezTo>
                    <a:pt x="9" y="32"/>
                    <a:pt x="9" y="28"/>
                    <a:pt x="11" y="25"/>
                  </a:cubicBezTo>
                  <a:cubicBezTo>
                    <a:pt x="13" y="23"/>
                    <a:pt x="17" y="23"/>
                    <a:pt x="20" y="25"/>
                  </a:cubicBezTo>
                  <a:cubicBezTo>
                    <a:pt x="22" y="28"/>
                    <a:pt x="22" y="32"/>
                    <a:pt x="20" y="34"/>
                  </a:cubicBezTo>
                  <a:close/>
                  <a:moveTo>
                    <a:pt x="31" y="23"/>
                  </a:moveTo>
                  <a:cubicBezTo>
                    <a:pt x="29" y="25"/>
                    <a:pt x="25" y="25"/>
                    <a:pt x="22" y="23"/>
                  </a:cubicBezTo>
                  <a:cubicBezTo>
                    <a:pt x="20" y="20"/>
                    <a:pt x="20" y="16"/>
                    <a:pt x="22" y="14"/>
                  </a:cubicBezTo>
                  <a:cubicBezTo>
                    <a:pt x="25" y="12"/>
                    <a:pt x="29" y="12"/>
                    <a:pt x="31" y="14"/>
                  </a:cubicBezTo>
                  <a:cubicBezTo>
                    <a:pt x="33" y="16"/>
                    <a:pt x="33" y="20"/>
                    <a:pt x="3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59" name="Freeform 241"/>
            <p:cNvSpPr>
              <a:spLocks/>
            </p:cNvSpPr>
            <p:nvPr/>
          </p:nvSpPr>
          <p:spPr bwMode="auto">
            <a:xfrm>
              <a:off x="2619376" y="6500813"/>
              <a:ext cx="79375" cy="71438"/>
            </a:xfrm>
            <a:custGeom>
              <a:avLst/>
              <a:gdLst>
                <a:gd name="T0" fmla="*/ 7 w 21"/>
                <a:gd name="T1" fmla="*/ 17 h 19"/>
                <a:gd name="T2" fmla="*/ 21 w 21"/>
                <a:gd name="T3" fmla="*/ 3 h 19"/>
                <a:gd name="T4" fmla="*/ 10 w 21"/>
                <a:gd name="T5" fmla="*/ 3 h 19"/>
                <a:gd name="T6" fmla="*/ 1 w 21"/>
                <a:gd name="T7" fmla="*/ 12 h 19"/>
                <a:gd name="T8" fmla="*/ 1 w 21"/>
                <a:gd name="T9" fmla="*/ 17 h 19"/>
                <a:gd name="T10" fmla="*/ 7 w 21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7" y="17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8" y="0"/>
                    <a:pt x="13" y="0"/>
                    <a:pt x="10" y="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6"/>
                    <a:pt x="1" y="17"/>
                  </a:cubicBezTo>
                  <a:cubicBezTo>
                    <a:pt x="3" y="19"/>
                    <a:pt x="5" y="19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0" name="Freeform 242"/>
            <p:cNvSpPr>
              <a:spLocks/>
            </p:cNvSpPr>
            <p:nvPr/>
          </p:nvSpPr>
          <p:spPr bwMode="auto">
            <a:xfrm>
              <a:off x="2713038" y="6588126"/>
              <a:ext cx="71438" cy="77788"/>
            </a:xfrm>
            <a:custGeom>
              <a:avLst/>
              <a:gdLst>
                <a:gd name="T0" fmla="*/ 2 w 19"/>
                <a:gd name="T1" fmla="*/ 14 h 21"/>
                <a:gd name="T2" fmla="*/ 2 w 19"/>
                <a:gd name="T3" fmla="*/ 20 h 21"/>
                <a:gd name="T4" fmla="*/ 7 w 19"/>
                <a:gd name="T5" fmla="*/ 20 h 21"/>
                <a:gd name="T6" fmla="*/ 16 w 19"/>
                <a:gd name="T7" fmla="*/ 11 h 21"/>
                <a:gd name="T8" fmla="*/ 16 w 19"/>
                <a:gd name="T9" fmla="*/ 0 h 21"/>
                <a:gd name="T10" fmla="*/ 2 w 19"/>
                <a:gd name="T11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2" y="14"/>
                  </a:moveTo>
                  <a:cubicBezTo>
                    <a:pt x="0" y="16"/>
                    <a:pt x="0" y="18"/>
                    <a:pt x="2" y="20"/>
                  </a:cubicBezTo>
                  <a:cubicBezTo>
                    <a:pt x="3" y="21"/>
                    <a:pt x="6" y="21"/>
                    <a:pt x="7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9" y="8"/>
                    <a:pt x="19" y="3"/>
                    <a:pt x="16" y="0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1" name="Freeform 243"/>
            <p:cNvSpPr>
              <a:spLocks/>
            </p:cNvSpPr>
            <p:nvPr/>
          </p:nvSpPr>
          <p:spPr bwMode="auto">
            <a:xfrm>
              <a:off x="2668588" y="6577013"/>
              <a:ext cx="41275" cy="41275"/>
            </a:xfrm>
            <a:custGeom>
              <a:avLst/>
              <a:gdLst>
                <a:gd name="T0" fmla="*/ 1 w 11"/>
                <a:gd name="T1" fmla="*/ 2 h 11"/>
                <a:gd name="T2" fmla="*/ 1 w 11"/>
                <a:gd name="T3" fmla="*/ 4 h 11"/>
                <a:gd name="T4" fmla="*/ 7 w 11"/>
                <a:gd name="T5" fmla="*/ 10 h 11"/>
                <a:gd name="T6" fmla="*/ 9 w 11"/>
                <a:gd name="T7" fmla="*/ 10 h 11"/>
                <a:gd name="T8" fmla="*/ 11 w 11"/>
                <a:gd name="T9" fmla="*/ 9 h 11"/>
                <a:gd name="T10" fmla="*/ 2 w 11"/>
                <a:gd name="T11" fmla="*/ 0 h 11"/>
                <a:gd name="T12" fmla="*/ 1 w 1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" y="2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9" y="11"/>
                    <a:pt x="9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2" name="Freeform 244"/>
            <p:cNvSpPr>
              <a:spLocks/>
            </p:cNvSpPr>
            <p:nvPr/>
          </p:nvSpPr>
          <p:spPr bwMode="auto">
            <a:xfrm>
              <a:off x="2611438" y="6599238"/>
              <a:ext cx="76200" cy="74613"/>
            </a:xfrm>
            <a:custGeom>
              <a:avLst/>
              <a:gdLst>
                <a:gd name="T0" fmla="*/ 0 w 20"/>
                <a:gd name="T1" fmla="*/ 20 h 20"/>
                <a:gd name="T2" fmla="*/ 16 w 20"/>
                <a:gd name="T3" fmla="*/ 4 h 20"/>
                <a:gd name="T4" fmla="*/ 0 w 20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0">
                  <a:moveTo>
                    <a:pt x="0" y="20"/>
                  </a:moveTo>
                  <a:cubicBezTo>
                    <a:pt x="8" y="16"/>
                    <a:pt x="20" y="8"/>
                    <a:pt x="16" y="4"/>
                  </a:cubicBezTo>
                  <a:cubicBezTo>
                    <a:pt x="12" y="0"/>
                    <a:pt x="4" y="12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63" name="Freeform 269"/>
          <p:cNvSpPr>
            <a:spLocks/>
          </p:cNvSpPr>
          <p:nvPr/>
        </p:nvSpPr>
        <p:spPr bwMode="auto">
          <a:xfrm>
            <a:off x="15388838" y="540358"/>
            <a:ext cx="569429" cy="605522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67" name="Group 166"/>
          <p:cNvGrpSpPr/>
          <p:nvPr/>
        </p:nvGrpSpPr>
        <p:grpSpPr>
          <a:xfrm>
            <a:off x="17010512" y="3014210"/>
            <a:ext cx="441812" cy="616103"/>
            <a:chOff x="6457951" y="4991101"/>
            <a:chExt cx="173038" cy="241300"/>
          </a:xfrm>
          <a:solidFill>
            <a:schemeClr val="bg1"/>
          </a:solidFill>
        </p:grpSpPr>
        <p:sp>
          <p:nvSpPr>
            <p:cNvPr id="168" name="Freeform 232"/>
            <p:cNvSpPr>
              <a:spLocks noEditPoints="1"/>
            </p:cNvSpPr>
            <p:nvPr/>
          </p:nvSpPr>
          <p:spPr bwMode="auto">
            <a:xfrm>
              <a:off x="6457951" y="4991101"/>
              <a:ext cx="173038" cy="241300"/>
            </a:xfrm>
            <a:custGeom>
              <a:avLst/>
              <a:gdLst>
                <a:gd name="T0" fmla="*/ 43 w 46"/>
                <a:gd name="T1" fmla="*/ 6 h 64"/>
                <a:gd name="T2" fmla="*/ 46 w 46"/>
                <a:gd name="T3" fmla="*/ 6 h 64"/>
                <a:gd name="T4" fmla="*/ 46 w 46"/>
                <a:gd name="T5" fmla="*/ 0 h 64"/>
                <a:gd name="T6" fmla="*/ 0 w 46"/>
                <a:gd name="T7" fmla="*/ 0 h 64"/>
                <a:gd name="T8" fmla="*/ 0 w 46"/>
                <a:gd name="T9" fmla="*/ 6 h 64"/>
                <a:gd name="T10" fmla="*/ 4 w 46"/>
                <a:gd name="T11" fmla="*/ 6 h 64"/>
                <a:gd name="T12" fmla="*/ 17 w 46"/>
                <a:gd name="T13" fmla="*/ 29 h 64"/>
                <a:gd name="T14" fmla="*/ 17 w 46"/>
                <a:gd name="T15" fmla="*/ 36 h 64"/>
                <a:gd name="T16" fmla="*/ 4 w 46"/>
                <a:gd name="T17" fmla="*/ 58 h 64"/>
                <a:gd name="T18" fmla="*/ 0 w 46"/>
                <a:gd name="T19" fmla="*/ 58 h 64"/>
                <a:gd name="T20" fmla="*/ 0 w 46"/>
                <a:gd name="T21" fmla="*/ 64 h 64"/>
                <a:gd name="T22" fmla="*/ 46 w 46"/>
                <a:gd name="T23" fmla="*/ 64 h 64"/>
                <a:gd name="T24" fmla="*/ 46 w 46"/>
                <a:gd name="T25" fmla="*/ 58 h 64"/>
                <a:gd name="T26" fmla="*/ 43 w 46"/>
                <a:gd name="T27" fmla="*/ 58 h 64"/>
                <a:gd name="T28" fmla="*/ 30 w 46"/>
                <a:gd name="T29" fmla="*/ 36 h 64"/>
                <a:gd name="T30" fmla="*/ 30 w 46"/>
                <a:gd name="T31" fmla="*/ 29 h 64"/>
                <a:gd name="T32" fmla="*/ 43 w 46"/>
                <a:gd name="T33" fmla="*/ 6 h 64"/>
                <a:gd name="T34" fmla="*/ 28 w 46"/>
                <a:gd name="T35" fmla="*/ 38 h 64"/>
                <a:gd name="T36" fmla="*/ 40 w 46"/>
                <a:gd name="T37" fmla="*/ 58 h 64"/>
                <a:gd name="T38" fmla="*/ 37 w 46"/>
                <a:gd name="T39" fmla="*/ 58 h 64"/>
                <a:gd name="T40" fmla="*/ 31 w 46"/>
                <a:gd name="T41" fmla="*/ 51 h 64"/>
                <a:gd name="T42" fmla="*/ 24 w 46"/>
                <a:gd name="T43" fmla="*/ 43 h 64"/>
                <a:gd name="T44" fmla="*/ 17 w 46"/>
                <a:gd name="T45" fmla="*/ 51 h 64"/>
                <a:gd name="T46" fmla="*/ 11 w 46"/>
                <a:gd name="T47" fmla="*/ 58 h 64"/>
                <a:gd name="T48" fmla="*/ 7 w 46"/>
                <a:gd name="T49" fmla="*/ 58 h 64"/>
                <a:gd name="T50" fmla="*/ 19 w 46"/>
                <a:gd name="T51" fmla="*/ 38 h 64"/>
                <a:gd name="T52" fmla="*/ 20 w 46"/>
                <a:gd name="T53" fmla="*/ 38 h 64"/>
                <a:gd name="T54" fmla="*/ 20 w 46"/>
                <a:gd name="T55" fmla="*/ 26 h 64"/>
                <a:gd name="T56" fmla="*/ 19 w 46"/>
                <a:gd name="T57" fmla="*/ 26 h 64"/>
                <a:gd name="T58" fmla="*/ 7 w 46"/>
                <a:gd name="T59" fmla="*/ 6 h 64"/>
                <a:gd name="T60" fmla="*/ 40 w 46"/>
                <a:gd name="T61" fmla="*/ 6 h 64"/>
                <a:gd name="T62" fmla="*/ 28 w 46"/>
                <a:gd name="T63" fmla="*/ 26 h 64"/>
                <a:gd name="T64" fmla="*/ 27 w 46"/>
                <a:gd name="T65" fmla="*/ 26 h 64"/>
                <a:gd name="T66" fmla="*/ 27 w 46"/>
                <a:gd name="T67" fmla="*/ 38 h 64"/>
                <a:gd name="T68" fmla="*/ 28 w 46"/>
                <a:gd name="T69" fmla="*/ 3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64">
                  <a:moveTo>
                    <a:pt x="43" y="6"/>
                  </a:moveTo>
                  <a:cubicBezTo>
                    <a:pt x="46" y="6"/>
                    <a:pt x="46" y="6"/>
                    <a:pt x="46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8"/>
                    <a:pt x="9" y="26"/>
                    <a:pt x="17" y="29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9" y="38"/>
                    <a:pt x="5" y="46"/>
                    <a:pt x="4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2" y="46"/>
                    <a:pt x="38" y="38"/>
                    <a:pt x="30" y="36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8" y="26"/>
                    <a:pt x="42" y="18"/>
                    <a:pt x="43" y="6"/>
                  </a:cubicBezTo>
                  <a:close/>
                  <a:moveTo>
                    <a:pt x="28" y="38"/>
                  </a:moveTo>
                  <a:cubicBezTo>
                    <a:pt x="37" y="40"/>
                    <a:pt x="39" y="49"/>
                    <a:pt x="40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8" y="49"/>
                    <a:pt x="10" y="40"/>
                    <a:pt x="19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0" y="24"/>
                    <a:pt x="8" y="15"/>
                    <a:pt x="7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15"/>
                    <a:pt x="37" y="24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38"/>
                    <a:pt x="27" y="38"/>
                    <a:pt x="27" y="38"/>
                  </a:cubicBezTo>
                  <a:lnTo>
                    <a:pt x="28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9" name="Freeform 233"/>
            <p:cNvSpPr>
              <a:spLocks/>
            </p:cNvSpPr>
            <p:nvPr/>
          </p:nvSpPr>
          <p:spPr bwMode="auto">
            <a:xfrm>
              <a:off x="6523038" y="5062538"/>
              <a:ext cx="52388" cy="30163"/>
            </a:xfrm>
            <a:custGeom>
              <a:avLst/>
              <a:gdLst>
                <a:gd name="T0" fmla="*/ 33 w 33"/>
                <a:gd name="T1" fmla="*/ 0 h 19"/>
                <a:gd name="T2" fmla="*/ 0 w 33"/>
                <a:gd name="T3" fmla="*/ 0 h 19"/>
                <a:gd name="T4" fmla="*/ 9 w 33"/>
                <a:gd name="T5" fmla="*/ 10 h 19"/>
                <a:gd name="T6" fmla="*/ 16 w 33"/>
                <a:gd name="T7" fmla="*/ 19 h 19"/>
                <a:gd name="T8" fmla="*/ 23 w 33"/>
                <a:gd name="T9" fmla="*/ 10 h 19"/>
                <a:gd name="T10" fmla="*/ 33 w 33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">
                  <a:moveTo>
                    <a:pt x="33" y="0"/>
                  </a:moveTo>
                  <a:lnTo>
                    <a:pt x="0" y="0"/>
                  </a:lnTo>
                  <a:lnTo>
                    <a:pt x="9" y="10"/>
                  </a:lnTo>
                  <a:lnTo>
                    <a:pt x="16" y="19"/>
                  </a:lnTo>
                  <a:lnTo>
                    <a:pt x="23" y="10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70" name="Freeform 9"/>
          <p:cNvSpPr>
            <a:spLocks noEditPoints="1"/>
          </p:cNvSpPr>
          <p:nvPr/>
        </p:nvSpPr>
        <p:spPr bwMode="auto">
          <a:xfrm>
            <a:off x="12684158" y="2928473"/>
            <a:ext cx="321929" cy="787577"/>
          </a:xfrm>
          <a:custGeom>
            <a:avLst/>
            <a:gdLst>
              <a:gd name="T0" fmla="*/ 229 w 280"/>
              <a:gd name="T1" fmla="*/ 44 h 685"/>
              <a:gd name="T2" fmla="*/ 206 w 280"/>
              <a:gd name="T3" fmla="*/ 0 h 685"/>
              <a:gd name="T4" fmla="*/ 75 w 280"/>
              <a:gd name="T5" fmla="*/ 0 h 685"/>
              <a:gd name="T6" fmla="*/ 49 w 280"/>
              <a:gd name="T7" fmla="*/ 42 h 685"/>
              <a:gd name="T8" fmla="*/ 79 w 280"/>
              <a:gd name="T9" fmla="*/ 140 h 685"/>
              <a:gd name="T10" fmla="*/ 0 w 280"/>
              <a:gd name="T11" fmla="*/ 534 h 685"/>
              <a:gd name="T12" fmla="*/ 140 w 280"/>
              <a:gd name="T13" fmla="*/ 685 h 685"/>
              <a:gd name="T14" fmla="*/ 280 w 280"/>
              <a:gd name="T15" fmla="*/ 534 h 685"/>
              <a:gd name="T16" fmla="*/ 199 w 280"/>
              <a:gd name="T17" fmla="*/ 139 h 685"/>
              <a:gd name="T18" fmla="*/ 229 w 280"/>
              <a:gd name="T19" fmla="*/ 44 h 685"/>
              <a:gd name="T20" fmla="*/ 95 w 280"/>
              <a:gd name="T21" fmla="*/ 35 h 685"/>
              <a:gd name="T22" fmla="*/ 185 w 280"/>
              <a:gd name="T23" fmla="*/ 35 h 685"/>
              <a:gd name="T24" fmla="*/ 192 w 280"/>
              <a:gd name="T25" fmla="*/ 47 h 685"/>
              <a:gd name="T26" fmla="*/ 168 w 280"/>
              <a:gd name="T27" fmla="*/ 122 h 685"/>
              <a:gd name="T28" fmla="*/ 110 w 280"/>
              <a:gd name="T29" fmla="*/ 122 h 685"/>
              <a:gd name="T30" fmla="*/ 86 w 280"/>
              <a:gd name="T31" fmla="*/ 47 h 685"/>
              <a:gd name="T32" fmla="*/ 95 w 280"/>
              <a:gd name="T33" fmla="*/ 35 h 685"/>
              <a:gd name="T34" fmla="*/ 61 w 280"/>
              <a:gd name="T35" fmla="*/ 406 h 685"/>
              <a:gd name="T36" fmla="*/ 209 w 280"/>
              <a:gd name="T37" fmla="*/ 559 h 685"/>
              <a:gd name="T38" fmla="*/ 181 w 280"/>
              <a:gd name="T39" fmla="*/ 589 h 685"/>
              <a:gd name="T40" fmla="*/ 50 w 280"/>
              <a:gd name="T41" fmla="*/ 459 h 685"/>
              <a:gd name="T42" fmla="*/ 61 w 280"/>
              <a:gd name="T43" fmla="*/ 406 h 685"/>
              <a:gd name="T44" fmla="*/ 65 w 280"/>
              <a:gd name="T45" fmla="*/ 386 h 685"/>
              <a:gd name="T46" fmla="*/ 76 w 280"/>
              <a:gd name="T47" fmla="*/ 331 h 685"/>
              <a:gd name="T48" fmla="*/ 238 w 280"/>
              <a:gd name="T49" fmla="*/ 500 h 685"/>
              <a:gd name="T50" fmla="*/ 242 w 280"/>
              <a:gd name="T51" fmla="*/ 523 h 685"/>
              <a:gd name="T52" fmla="*/ 221 w 280"/>
              <a:gd name="T53" fmla="*/ 546 h 685"/>
              <a:gd name="T54" fmla="*/ 65 w 280"/>
              <a:gd name="T55" fmla="*/ 386 h 685"/>
              <a:gd name="T56" fmla="*/ 80 w 280"/>
              <a:gd name="T57" fmla="*/ 311 h 685"/>
              <a:gd name="T58" fmla="*/ 90 w 280"/>
              <a:gd name="T59" fmla="*/ 262 h 685"/>
              <a:gd name="T60" fmla="*/ 214 w 280"/>
              <a:gd name="T61" fmla="*/ 385 h 685"/>
              <a:gd name="T62" fmla="*/ 231 w 280"/>
              <a:gd name="T63" fmla="*/ 468 h 685"/>
              <a:gd name="T64" fmla="*/ 80 w 280"/>
              <a:gd name="T65" fmla="*/ 311 h 685"/>
              <a:gd name="T66" fmla="*/ 94 w 280"/>
              <a:gd name="T67" fmla="*/ 242 h 685"/>
              <a:gd name="T68" fmla="*/ 105 w 280"/>
              <a:gd name="T69" fmla="*/ 187 h 685"/>
              <a:gd name="T70" fmla="*/ 192 w 280"/>
              <a:gd name="T71" fmla="*/ 278 h 685"/>
              <a:gd name="T72" fmla="*/ 208 w 280"/>
              <a:gd name="T73" fmla="*/ 355 h 685"/>
              <a:gd name="T74" fmla="*/ 94 w 280"/>
              <a:gd name="T75" fmla="*/ 242 h 685"/>
              <a:gd name="T76" fmla="*/ 46 w 280"/>
              <a:gd name="T77" fmla="*/ 479 h 685"/>
              <a:gd name="T78" fmla="*/ 169 w 280"/>
              <a:gd name="T79" fmla="*/ 602 h 685"/>
              <a:gd name="T80" fmla="*/ 140 w 280"/>
              <a:gd name="T81" fmla="*/ 634 h 685"/>
              <a:gd name="T82" fmla="*/ 37 w 280"/>
              <a:gd name="T83" fmla="*/ 523 h 685"/>
              <a:gd name="T84" fmla="*/ 46 w 280"/>
              <a:gd name="T85" fmla="*/ 479 h 685"/>
              <a:gd name="T86" fmla="*/ 168 w 280"/>
              <a:gd name="T87" fmla="*/ 156 h 685"/>
              <a:gd name="T88" fmla="*/ 185 w 280"/>
              <a:gd name="T89" fmla="*/ 246 h 685"/>
              <a:gd name="T90" fmla="*/ 109 w 280"/>
              <a:gd name="T91" fmla="*/ 166 h 685"/>
              <a:gd name="T92" fmla="*/ 111 w 280"/>
              <a:gd name="T93" fmla="*/ 156 h 685"/>
              <a:gd name="T94" fmla="*/ 168 w 280"/>
              <a:gd name="T95" fmla="*/ 156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0" h="685">
                <a:moveTo>
                  <a:pt x="229" y="44"/>
                </a:moveTo>
                <a:lnTo>
                  <a:pt x="206" y="0"/>
                </a:lnTo>
                <a:lnTo>
                  <a:pt x="75" y="0"/>
                </a:lnTo>
                <a:lnTo>
                  <a:pt x="49" y="42"/>
                </a:lnTo>
                <a:lnTo>
                  <a:pt x="79" y="140"/>
                </a:lnTo>
                <a:lnTo>
                  <a:pt x="0" y="534"/>
                </a:lnTo>
                <a:lnTo>
                  <a:pt x="140" y="685"/>
                </a:lnTo>
                <a:lnTo>
                  <a:pt x="280" y="534"/>
                </a:lnTo>
                <a:lnTo>
                  <a:pt x="199" y="139"/>
                </a:lnTo>
                <a:lnTo>
                  <a:pt x="229" y="44"/>
                </a:lnTo>
                <a:close/>
                <a:moveTo>
                  <a:pt x="95" y="35"/>
                </a:moveTo>
                <a:lnTo>
                  <a:pt x="185" y="35"/>
                </a:lnTo>
                <a:lnTo>
                  <a:pt x="192" y="47"/>
                </a:lnTo>
                <a:lnTo>
                  <a:pt x="168" y="122"/>
                </a:lnTo>
                <a:lnTo>
                  <a:pt x="110" y="122"/>
                </a:lnTo>
                <a:lnTo>
                  <a:pt x="86" y="47"/>
                </a:lnTo>
                <a:lnTo>
                  <a:pt x="95" y="35"/>
                </a:lnTo>
                <a:close/>
                <a:moveTo>
                  <a:pt x="61" y="406"/>
                </a:moveTo>
                <a:lnTo>
                  <a:pt x="209" y="559"/>
                </a:lnTo>
                <a:lnTo>
                  <a:pt x="181" y="589"/>
                </a:lnTo>
                <a:lnTo>
                  <a:pt x="50" y="459"/>
                </a:lnTo>
                <a:lnTo>
                  <a:pt x="61" y="406"/>
                </a:lnTo>
                <a:close/>
                <a:moveTo>
                  <a:pt x="65" y="386"/>
                </a:moveTo>
                <a:lnTo>
                  <a:pt x="76" y="331"/>
                </a:lnTo>
                <a:lnTo>
                  <a:pt x="238" y="500"/>
                </a:lnTo>
                <a:lnTo>
                  <a:pt x="242" y="523"/>
                </a:lnTo>
                <a:lnTo>
                  <a:pt x="221" y="546"/>
                </a:lnTo>
                <a:lnTo>
                  <a:pt x="65" y="386"/>
                </a:lnTo>
                <a:close/>
                <a:moveTo>
                  <a:pt x="80" y="311"/>
                </a:moveTo>
                <a:lnTo>
                  <a:pt x="90" y="262"/>
                </a:lnTo>
                <a:lnTo>
                  <a:pt x="214" y="385"/>
                </a:lnTo>
                <a:lnTo>
                  <a:pt x="231" y="468"/>
                </a:lnTo>
                <a:lnTo>
                  <a:pt x="80" y="311"/>
                </a:lnTo>
                <a:close/>
                <a:moveTo>
                  <a:pt x="94" y="242"/>
                </a:moveTo>
                <a:lnTo>
                  <a:pt x="105" y="187"/>
                </a:lnTo>
                <a:lnTo>
                  <a:pt x="192" y="278"/>
                </a:lnTo>
                <a:lnTo>
                  <a:pt x="208" y="355"/>
                </a:lnTo>
                <a:lnTo>
                  <a:pt x="94" y="242"/>
                </a:lnTo>
                <a:close/>
                <a:moveTo>
                  <a:pt x="46" y="479"/>
                </a:moveTo>
                <a:lnTo>
                  <a:pt x="169" y="602"/>
                </a:lnTo>
                <a:lnTo>
                  <a:pt x="140" y="634"/>
                </a:lnTo>
                <a:lnTo>
                  <a:pt x="37" y="523"/>
                </a:lnTo>
                <a:lnTo>
                  <a:pt x="46" y="479"/>
                </a:lnTo>
                <a:close/>
                <a:moveTo>
                  <a:pt x="168" y="156"/>
                </a:moveTo>
                <a:lnTo>
                  <a:pt x="185" y="246"/>
                </a:lnTo>
                <a:lnTo>
                  <a:pt x="109" y="166"/>
                </a:lnTo>
                <a:lnTo>
                  <a:pt x="111" y="156"/>
                </a:lnTo>
                <a:lnTo>
                  <a:pt x="168" y="1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176" name="Freeform 46"/>
          <p:cNvSpPr>
            <a:spLocks/>
          </p:cNvSpPr>
          <p:nvPr/>
        </p:nvSpPr>
        <p:spPr bwMode="auto">
          <a:xfrm>
            <a:off x="857767" y="1749493"/>
            <a:ext cx="340409" cy="633317"/>
          </a:xfrm>
          <a:custGeom>
            <a:avLst/>
            <a:gdLst>
              <a:gd name="T0" fmla="*/ 85 w 88"/>
              <a:gd name="T1" fmla="*/ 157 h 166"/>
              <a:gd name="T2" fmla="*/ 87 w 88"/>
              <a:gd name="T3" fmla="*/ 156 h 166"/>
              <a:gd name="T4" fmla="*/ 88 w 88"/>
              <a:gd name="T5" fmla="*/ 154 h 166"/>
              <a:gd name="T6" fmla="*/ 88 w 88"/>
              <a:gd name="T7" fmla="*/ 149 h 166"/>
              <a:gd name="T8" fmla="*/ 76 w 88"/>
              <a:gd name="T9" fmla="*/ 137 h 166"/>
              <a:gd name="T10" fmla="*/ 77 w 88"/>
              <a:gd name="T11" fmla="*/ 137 h 166"/>
              <a:gd name="T12" fmla="*/ 78 w 88"/>
              <a:gd name="T13" fmla="*/ 136 h 166"/>
              <a:gd name="T14" fmla="*/ 79 w 88"/>
              <a:gd name="T15" fmla="*/ 135 h 166"/>
              <a:gd name="T16" fmla="*/ 78 w 88"/>
              <a:gd name="T17" fmla="*/ 133 h 166"/>
              <a:gd name="T18" fmla="*/ 77 w 88"/>
              <a:gd name="T19" fmla="*/ 133 h 166"/>
              <a:gd name="T20" fmla="*/ 74 w 88"/>
              <a:gd name="T21" fmla="*/ 133 h 166"/>
              <a:gd name="T22" fmla="*/ 87 w 88"/>
              <a:gd name="T23" fmla="*/ 118 h 166"/>
              <a:gd name="T24" fmla="*/ 87 w 88"/>
              <a:gd name="T25" fmla="*/ 118 h 166"/>
              <a:gd name="T26" fmla="*/ 87 w 88"/>
              <a:gd name="T27" fmla="*/ 118 h 166"/>
              <a:gd name="T28" fmla="*/ 87 w 88"/>
              <a:gd name="T29" fmla="*/ 118 h 166"/>
              <a:gd name="T30" fmla="*/ 79 w 88"/>
              <a:gd name="T31" fmla="*/ 113 h 166"/>
              <a:gd name="T32" fmla="*/ 35 w 88"/>
              <a:gd name="T33" fmla="*/ 53 h 166"/>
              <a:gd name="T34" fmla="*/ 55 w 88"/>
              <a:gd name="T35" fmla="*/ 53 h 166"/>
              <a:gd name="T36" fmla="*/ 58 w 88"/>
              <a:gd name="T37" fmla="*/ 62 h 166"/>
              <a:gd name="T38" fmla="*/ 76 w 88"/>
              <a:gd name="T39" fmla="*/ 64 h 166"/>
              <a:gd name="T40" fmla="*/ 82 w 88"/>
              <a:gd name="T41" fmla="*/ 52 h 166"/>
              <a:gd name="T42" fmla="*/ 82 w 88"/>
              <a:gd name="T43" fmla="*/ 50 h 166"/>
              <a:gd name="T44" fmla="*/ 81 w 88"/>
              <a:gd name="T45" fmla="*/ 48 h 166"/>
              <a:gd name="T46" fmla="*/ 79 w 88"/>
              <a:gd name="T47" fmla="*/ 47 h 166"/>
              <a:gd name="T48" fmla="*/ 65 w 88"/>
              <a:gd name="T49" fmla="*/ 29 h 166"/>
              <a:gd name="T50" fmla="*/ 64 w 88"/>
              <a:gd name="T51" fmla="*/ 27 h 166"/>
              <a:gd name="T52" fmla="*/ 64 w 88"/>
              <a:gd name="T53" fmla="*/ 26 h 166"/>
              <a:gd name="T54" fmla="*/ 63 w 88"/>
              <a:gd name="T55" fmla="*/ 24 h 166"/>
              <a:gd name="T56" fmla="*/ 54 w 88"/>
              <a:gd name="T57" fmla="*/ 16 h 166"/>
              <a:gd name="T58" fmla="*/ 65 w 88"/>
              <a:gd name="T59" fmla="*/ 8 h 166"/>
              <a:gd name="T60" fmla="*/ 30 w 88"/>
              <a:gd name="T61" fmla="*/ 0 h 166"/>
              <a:gd name="T62" fmla="*/ 17 w 88"/>
              <a:gd name="T63" fmla="*/ 13 h 166"/>
              <a:gd name="T64" fmla="*/ 3 w 88"/>
              <a:gd name="T65" fmla="*/ 34 h 166"/>
              <a:gd name="T66" fmla="*/ 1 w 88"/>
              <a:gd name="T67" fmla="*/ 59 h 166"/>
              <a:gd name="T68" fmla="*/ 8 w 88"/>
              <a:gd name="T69" fmla="*/ 123 h 166"/>
              <a:gd name="T70" fmla="*/ 17 w 88"/>
              <a:gd name="T71" fmla="*/ 133 h 166"/>
              <a:gd name="T72" fmla="*/ 13 w 88"/>
              <a:gd name="T73" fmla="*/ 133 h 166"/>
              <a:gd name="T74" fmla="*/ 12 w 88"/>
              <a:gd name="T75" fmla="*/ 133 h 166"/>
              <a:gd name="T76" fmla="*/ 11 w 88"/>
              <a:gd name="T77" fmla="*/ 135 h 166"/>
              <a:gd name="T78" fmla="*/ 12 w 88"/>
              <a:gd name="T79" fmla="*/ 136 h 166"/>
              <a:gd name="T80" fmla="*/ 13 w 88"/>
              <a:gd name="T81" fmla="*/ 137 h 166"/>
              <a:gd name="T82" fmla="*/ 14 w 88"/>
              <a:gd name="T83" fmla="*/ 137 h 166"/>
              <a:gd name="T84" fmla="*/ 2 w 88"/>
              <a:gd name="T85" fmla="*/ 149 h 166"/>
              <a:gd name="T86" fmla="*/ 2 w 88"/>
              <a:gd name="T87" fmla="*/ 154 h 166"/>
              <a:gd name="T88" fmla="*/ 3 w 88"/>
              <a:gd name="T89" fmla="*/ 156 h 166"/>
              <a:gd name="T90" fmla="*/ 5 w 88"/>
              <a:gd name="T91" fmla="*/ 157 h 166"/>
              <a:gd name="T92" fmla="*/ 5 w 88"/>
              <a:gd name="T93" fmla="*/ 157 h 166"/>
              <a:gd name="T94" fmla="*/ 5 w 88"/>
              <a:gd name="T95" fmla="*/ 160 h 166"/>
              <a:gd name="T96" fmla="*/ 5 w 88"/>
              <a:gd name="T97" fmla="*/ 160 h 166"/>
              <a:gd name="T98" fmla="*/ 3 w 88"/>
              <a:gd name="T99" fmla="*/ 160 h 166"/>
              <a:gd name="T100" fmla="*/ 2 w 88"/>
              <a:gd name="T101" fmla="*/ 163 h 166"/>
              <a:gd name="T102" fmla="*/ 2 w 88"/>
              <a:gd name="T103" fmla="*/ 163 h 166"/>
              <a:gd name="T104" fmla="*/ 3 w 88"/>
              <a:gd name="T105" fmla="*/ 165 h 166"/>
              <a:gd name="T106" fmla="*/ 5 w 88"/>
              <a:gd name="T107" fmla="*/ 166 h 166"/>
              <a:gd name="T108" fmla="*/ 85 w 88"/>
              <a:gd name="T109" fmla="*/ 166 h 166"/>
              <a:gd name="T110" fmla="*/ 87 w 88"/>
              <a:gd name="T111" fmla="*/ 165 h 166"/>
              <a:gd name="T112" fmla="*/ 88 w 88"/>
              <a:gd name="T113" fmla="*/ 163 h 166"/>
              <a:gd name="T114" fmla="*/ 88 w 88"/>
              <a:gd name="T115" fmla="*/ 163 h 166"/>
              <a:gd name="T116" fmla="*/ 87 w 88"/>
              <a:gd name="T117" fmla="*/ 160 h 166"/>
              <a:gd name="T118" fmla="*/ 85 w 88"/>
              <a:gd name="T119" fmla="*/ 160 h 166"/>
              <a:gd name="T120" fmla="*/ 85 w 88"/>
              <a:gd name="T121" fmla="*/ 160 h 166"/>
              <a:gd name="T122" fmla="*/ 85 w 88"/>
              <a:gd name="T12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" h="166">
                <a:moveTo>
                  <a:pt x="85" y="157"/>
                </a:moveTo>
                <a:cubicBezTo>
                  <a:pt x="86" y="157"/>
                  <a:pt x="87" y="157"/>
                  <a:pt x="87" y="156"/>
                </a:cubicBezTo>
                <a:cubicBezTo>
                  <a:pt x="88" y="156"/>
                  <a:pt x="88" y="155"/>
                  <a:pt x="88" y="154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2" y="149"/>
                  <a:pt x="76" y="143"/>
                  <a:pt x="76" y="137"/>
                </a:cubicBezTo>
                <a:cubicBezTo>
                  <a:pt x="77" y="137"/>
                  <a:pt x="77" y="137"/>
                  <a:pt x="77" y="137"/>
                </a:cubicBezTo>
                <a:cubicBezTo>
                  <a:pt x="78" y="137"/>
                  <a:pt x="78" y="137"/>
                  <a:pt x="78" y="136"/>
                </a:cubicBezTo>
                <a:cubicBezTo>
                  <a:pt x="79" y="136"/>
                  <a:pt x="79" y="135"/>
                  <a:pt x="79" y="135"/>
                </a:cubicBezTo>
                <a:cubicBezTo>
                  <a:pt x="79" y="134"/>
                  <a:pt x="79" y="134"/>
                  <a:pt x="78" y="133"/>
                </a:cubicBezTo>
                <a:cubicBezTo>
                  <a:pt x="78" y="133"/>
                  <a:pt x="78" y="133"/>
                  <a:pt x="77" y="133"/>
                </a:cubicBezTo>
                <a:cubicBezTo>
                  <a:pt x="74" y="133"/>
                  <a:pt x="74" y="133"/>
                  <a:pt x="74" y="133"/>
                </a:cubicBezTo>
                <a:cubicBezTo>
                  <a:pt x="84" y="128"/>
                  <a:pt x="87" y="118"/>
                  <a:pt x="87" y="118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65" y="104"/>
                  <a:pt x="38" y="82"/>
                  <a:pt x="35" y="53"/>
                </a:cubicBezTo>
                <a:cubicBezTo>
                  <a:pt x="39" y="55"/>
                  <a:pt x="49" y="56"/>
                  <a:pt x="55" y="53"/>
                </a:cubicBezTo>
                <a:cubicBezTo>
                  <a:pt x="56" y="54"/>
                  <a:pt x="59" y="57"/>
                  <a:pt x="58" y="62"/>
                </a:cubicBezTo>
                <a:cubicBezTo>
                  <a:pt x="65" y="66"/>
                  <a:pt x="76" y="64"/>
                  <a:pt x="76" y="64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1"/>
                  <a:pt x="82" y="50"/>
                  <a:pt x="82" y="50"/>
                </a:cubicBezTo>
                <a:cubicBezTo>
                  <a:pt x="82" y="49"/>
                  <a:pt x="81" y="49"/>
                  <a:pt x="81" y="48"/>
                </a:cubicBezTo>
                <a:cubicBezTo>
                  <a:pt x="79" y="47"/>
                  <a:pt x="79" y="47"/>
                  <a:pt x="79" y="47"/>
                </a:cubicBezTo>
                <a:cubicBezTo>
                  <a:pt x="65" y="29"/>
                  <a:pt x="65" y="29"/>
                  <a:pt x="65" y="29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6"/>
                  <a:pt x="64" y="26"/>
                  <a:pt x="64" y="26"/>
                </a:cubicBezTo>
                <a:cubicBezTo>
                  <a:pt x="63" y="25"/>
                  <a:pt x="63" y="25"/>
                  <a:pt x="63" y="24"/>
                </a:cubicBezTo>
                <a:cubicBezTo>
                  <a:pt x="54" y="16"/>
                  <a:pt x="54" y="16"/>
                  <a:pt x="54" y="16"/>
                </a:cubicBezTo>
                <a:cubicBezTo>
                  <a:pt x="65" y="8"/>
                  <a:pt x="65" y="8"/>
                  <a:pt x="65" y="8"/>
                </a:cubicBezTo>
                <a:cubicBezTo>
                  <a:pt x="30" y="0"/>
                  <a:pt x="30" y="0"/>
                  <a:pt x="30" y="0"/>
                </a:cubicBezTo>
                <a:cubicBezTo>
                  <a:pt x="17" y="13"/>
                  <a:pt x="17" y="13"/>
                  <a:pt x="17" y="13"/>
                </a:cubicBezTo>
                <a:cubicBezTo>
                  <a:pt x="11" y="19"/>
                  <a:pt x="6" y="26"/>
                  <a:pt x="3" y="34"/>
                </a:cubicBezTo>
                <a:cubicBezTo>
                  <a:pt x="0" y="43"/>
                  <a:pt x="0" y="51"/>
                  <a:pt x="1" y="59"/>
                </a:cubicBezTo>
                <a:cubicBezTo>
                  <a:pt x="8" y="123"/>
                  <a:pt x="8" y="123"/>
                  <a:pt x="8" y="123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3"/>
                  <a:pt x="13" y="133"/>
                  <a:pt x="13" y="133"/>
                </a:cubicBezTo>
                <a:cubicBezTo>
                  <a:pt x="13" y="133"/>
                  <a:pt x="12" y="133"/>
                  <a:pt x="12" y="133"/>
                </a:cubicBezTo>
                <a:cubicBezTo>
                  <a:pt x="11" y="134"/>
                  <a:pt x="11" y="134"/>
                  <a:pt x="11" y="135"/>
                </a:cubicBezTo>
                <a:cubicBezTo>
                  <a:pt x="11" y="135"/>
                  <a:pt x="11" y="136"/>
                  <a:pt x="12" y="136"/>
                </a:cubicBezTo>
                <a:cubicBezTo>
                  <a:pt x="12" y="137"/>
                  <a:pt x="13" y="137"/>
                  <a:pt x="13" y="137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14" y="143"/>
                  <a:pt x="9" y="149"/>
                  <a:pt x="2" y="149"/>
                </a:cubicBezTo>
                <a:cubicBezTo>
                  <a:pt x="2" y="154"/>
                  <a:pt x="2" y="154"/>
                  <a:pt x="2" y="154"/>
                </a:cubicBezTo>
                <a:cubicBezTo>
                  <a:pt x="2" y="155"/>
                  <a:pt x="2" y="156"/>
                  <a:pt x="3" y="156"/>
                </a:cubicBezTo>
                <a:cubicBezTo>
                  <a:pt x="3" y="157"/>
                  <a:pt x="4" y="157"/>
                  <a:pt x="5" y="157"/>
                </a:cubicBezTo>
                <a:cubicBezTo>
                  <a:pt x="5" y="157"/>
                  <a:pt x="5" y="157"/>
                  <a:pt x="5" y="157"/>
                </a:cubicBezTo>
                <a:cubicBezTo>
                  <a:pt x="5" y="160"/>
                  <a:pt x="5" y="160"/>
                  <a:pt x="5" y="160"/>
                </a:cubicBezTo>
                <a:cubicBezTo>
                  <a:pt x="5" y="160"/>
                  <a:pt x="5" y="160"/>
                  <a:pt x="5" y="160"/>
                </a:cubicBezTo>
                <a:cubicBezTo>
                  <a:pt x="4" y="160"/>
                  <a:pt x="3" y="160"/>
                  <a:pt x="3" y="160"/>
                </a:cubicBezTo>
                <a:cubicBezTo>
                  <a:pt x="2" y="161"/>
                  <a:pt x="2" y="162"/>
                  <a:pt x="2" y="163"/>
                </a:cubicBezTo>
                <a:cubicBezTo>
                  <a:pt x="2" y="163"/>
                  <a:pt x="2" y="163"/>
                  <a:pt x="2" y="163"/>
                </a:cubicBezTo>
                <a:cubicBezTo>
                  <a:pt x="2" y="164"/>
                  <a:pt x="2" y="165"/>
                  <a:pt x="3" y="165"/>
                </a:cubicBezTo>
                <a:cubicBezTo>
                  <a:pt x="3" y="166"/>
                  <a:pt x="4" y="166"/>
                  <a:pt x="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6" y="166"/>
                  <a:pt x="87" y="166"/>
                  <a:pt x="87" y="165"/>
                </a:cubicBezTo>
                <a:cubicBezTo>
                  <a:pt x="88" y="165"/>
                  <a:pt x="88" y="164"/>
                  <a:pt x="88" y="163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88" y="162"/>
                  <a:pt x="88" y="161"/>
                  <a:pt x="87" y="160"/>
                </a:cubicBezTo>
                <a:cubicBezTo>
                  <a:pt x="87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57"/>
                  <a:pt x="85" y="157"/>
                  <a:pt x="85" y="1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77" name="Group 176"/>
          <p:cNvGrpSpPr/>
          <p:nvPr/>
        </p:nvGrpSpPr>
        <p:grpSpPr>
          <a:xfrm>
            <a:off x="15384128" y="5601903"/>
            <a:ext cx="578844" cy="583749"/>
            <a:chOff x="3459163" y="2605088"/>
            <a:chExt cx="561975" cy="566737"/>
          </a:xfrm>
          <a:solidFill>
            <a:schemeClr val="bg1"/>
          </a:solidFill>
        </p:grpSpPr>
        <p:sp>
          <p:nvSpPr>
            <p:cNvPr id="178" name="Freeform 5"/>
            <p:cNvSpPr>
              <a:spLocks noEditPoints="1"/>
            </p:cNvSpPr>
            <p:nvPr/>
          </p:nvSpPr>
          <p:spPr bwMode="auto">
            <a:xfrm>
              <a:off x="3459163" y="2605088"/>
              <a:ext cx="561975" cy="566737"/>
            </a:xfrm>
            <a:custGeom>
              <a:avLst/>
              <a:gdLst>
                <a:gd name="T0" fmla="*/ 0 w 354"/>
                <a:gd name="T1" fmla="*/ 0 h 357"/>
                <a:gd name="T2" fmla="*/ 0 w 354"/>
                <a:gd name="T3" fmla="*/ 357 h 357"/>
                <a:gd name="T4" fmla="*/ 354 w 354"/>
                <a:gd name="T5" fmla="*/ 357 h 357"/>
                <a:gd name="T6" fmla="*/ 354 w 354"/>
                <a:gd name="T7" fmla="*/ 0 h 357"/>
                <a:gd name="T8" fmla="*/ 0 w 354"/>
                <a:gd name="T9" fmla="*/ 0 h 357"/>
                <a:gd name="T10" fmla="*/ 133 w 354"/>
                <a:gd name="T11" fmla="*/ 45 h 357"/>
                <a:gd name="T12" fmla="*/ 155 w 354"/>
                <a:gd name="T13" fmla="*/ 45 h 357"/>
                <a:gd name="T14" fmla="*/ 155 w 354"/>
                <a:gd name="T15" fmla="*/ 67 h 357"/>
                <a:gd name="T16" fmla="*/ 133 w 354"/>
                <a:gd name="T17" fmla="*/ 67 h 357"/>
                <a:gd name="T18" fmla="*/ 133 w 354"/>
                <a:gd name="T19" fmla="*/ 45 h 357"/>
                <a:gd name="T20" fmla="*/ 88 w 354"/>
                <a:gd name="T21" fmla="*/ 45 h 357"/>
                <a:gd name="T22" fmla="*/ 111 w 354"/>
                <a:gd name="T23" fmla="*/ 45 h 357"/>
                <a:gd name="T24" fmla="*/ 111 w 354"/>
                <a:gd name="T25" fmla="*/ 67 h 357"/>
                <a:gd name="T26" fmla="*/ 88 w 354"/>
                <a:gd name="T27" fmla="*/ 67 h 357"/>
                <a:gd name="T28" fmla="*/ 88 w 354"/>
                <a:gd name="T29" fmla="*/ 45 h 357"/>
                <a:gd name="T30" fmla="*/ 44 w 354"/>
                <a:gd name="T31" fmla="*/ 45 h 357"/>
                <a:gd name="T32" fmla="*/ 66 w 354"/>
                <a:gd name="T33" fmla="*/ 45 h 357"/>
                <a:gd name="T34" fmla="*/ 66 w 354"/>
                <a:gd name="T35" fmla="*/ 67 h 357"/>
                <a:gd name="T36" fmla="*/ 44 w 354"/>
                <a:gd name="T37" fmla="*/ 67 h 357"/>
                <a:gd name="T38" fmla="*/ 44 w 354"/>
                <a:gd name="T39" fmla="*/ 45 h 357"/>
                <a:gd name="T40" fmla="*/ 310 w 354"/>
                <a:gd name="T41" fmla="*/ 312 h 357"/>
                <a:gd name="T42" fmla="*/ 44 w 354"/>
                <a:gd name="T43" fmla="*/ 312 h 357"/>
                <a:gd name="T44" fmla="*/ 44 w 354"/>
                <a:gd name="T45" fmla="*/ 89 h 357"/>
                <a:gd name="T46" fmla="*/ 310 w 354"/>
                <a:gd name="T47" fmla="*/ 89 h 357"/>
                <a:gd name="T48" fmla="*/ 310 w 354"/>
                <a:gd name="T49" fmla="*/ 31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4" h="357">
                  <a:moveTo>
                    <a:pt x="0" y="0"/>
                  </a:moveTo>
                  <a:lnTo>
                    <a:pt x="0" y="357"/>
                  </a:lnTo>
                  <a:lnTo>
                    <a:pt x="354" y="357"/>
                  </a:lnTo>
                  <a:lnTo>
                    <a:pt x="354" y="0"/>
                  </a:lnTo>
                  <a:lnTo>
                    <a:pt x="0" y="0"/>
                  </a:lnTo>
                  <a:close/>
                  <a:moveTo>
                    <a:pt x="133" y="45"/>
                  </a:moveTo>
                  <a:lnTo>
                    <a:pt x="155" y="45"/>
                  </a:lnTo>
                  <a:lnTo>
                    <a:pt x="155" y="67"/>
                  </a:lnTo>
                  <a:lnTo>
                    <a:pt x="133" y="67"/>
                  </a:lnTo>
                  <a:lnTo>
                    <a:pt x="133" y="45"/>
                  </a:lnTo>
                  <a:close/>
                  <a:moveTo>
                    <a:pt x="88" y="45"/>
                  </a:moveTo>
                  <a:lnTo>
                    <a:pt x="111" y="45"/>
                  </a:lnTo>
                  <a:lnTo>
                    <a:pt x="111" y="67"/>
                  </a:lnTo>
                  <a:lnTo>
                    <a:pt x="88" y="67"/>
                  </a:lnTo>
                  <a:lnTo>
                    <a:pt x="88" y="45"/>
                  </a:lnTo>
                  <a:close/>
                  <a:moveTo>
                    <a:pt x="44" y="45"/>
                  </a:moveTo>
                  <a:lnTo>
                    <a:pt x="66" y="45"/>
                  </a:lnTo>
                  <a:lnTo>
                    <a:pt x="66" y="67"/>
                  </a:lnTo>
                  <a:lnTo>
                    <a:pt x="44" y="67"/>
                  </a:lnTo>
                  <a:lnTo>
                    <a:pt x="44" y="45"/>
                  </a:lnTo>
                  <a:close/>
                  <a:moveTo>
                    <a:pt x="310" y="312"/>
                  </a:moveTo>
                  <a:lnTo>
                    <a:pt x="44" y="312"/>
                  </a:lnTo>
                  <a:lnTo>
                    <a:pt x="44" y="89"/>
                  </a:lnTo>
                  <a:lnTo>
                    <a:pt x="310" y="89"/>
                  </a:lnTo>
                  <a:lnTo>
                    <a:pt x="310" y="3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79" name="Freeform 6"/>
            <p:cNvSpPr>
              <a:spLocks/>
            </p:cNvSpPr>
            <p:nvPr/>
          </p:nvSpPr>
          <p:spPr bwMode="auto">
            <a:xfrm>
              <a:off x="3598863" y="2817813"/>
              <a:ext cx="282575" cy="247650"/>
            </a:xfrm>
            <a:custGeom>
              <a:avLst/>
              <a:gdLst>
                <a:gd name="T0" fmla="*/ 45 w 178"/>
                <a:gd name="T1" fmla="*/ 156 h 156"/>
                <a:gd name="T2" fmla="*/ 133 w 178"/>
                <a:gd name="T3" fmla="*/ 156 h 156"/>
                <a:gd name="T4" fmla="*/ 133 w 178"/>
                <a:gd name="T5" fmla="*/ 89 h 156"/>
                <a:gd name="T6" fmla="*/ 178 w 178"/>
                <a:gd name="T7" fmla="*/ 89 h 156"/>
                <a:gd name="T8" fmla="*/ 89 w 178"/>
                <a:gd name="T9" fmla="*/ 0 h 156"/>
                <a:gd name="T10" fmla="*/ 0 w 178"/>
                <a:gd name="T11" fmla="*/ 89 h 156"/>
                <a:gd name="T12" fmla="*/ 45 w 178"/>
                <a:gd name="T13" fmla="*/ 89 h 156"/>
                <a:gd name="T14" fmla="*/ 45 w 178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" h="156">
                  <a:moveTo>
                    <a:pt x="45" y="156"/>
                  </a:moveTo>
                  <a:lnTo>
                    <a:pt x="133" y="156"/>
                  </a:lnTo>
                  <a:lnTo>
                    <a:pt x="133" y="89"/>
                  </a:lnTo>
                  <a:lnTo>
                    <a:pt x="178" y="89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45" y="89"/>
                  </a:lnTo>
                  <a:lnTo>
                    <a:pt x="45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80" name="Group 179"/>
          <p:cNvGrpSpPr/>
          <p:nvPr/>
        </p:nvGrpSpPr>
        <p:grpSpPr>
          <a:xfrm rot="21545399">
            <a:off x="3560545" y="5532827"/>
            <a:ext cx="478262" cy="721904"/>
            <a:chOff x="2289175" y="1751013"/>
            <a:chExt cx="168275" cy="254001"/>
          </a:xfrm>
          <a:solidFill>
            <a:schemeClr val="bg1"/>
          </a:solidFill>
        </p:grpSpPr>
        <p:sp>
          <p:nvSpPr>
            <p:cNvPr id="181" name="Freeform 110"/>
            <p:cNvSpPr>
              <a:spLocks noEditPoints="1"/>
            </p:cNvSpPr>
            <p:nvPr/>
          </p:nvSpPr>
          <p:spPr bwMode="auto">
            <a:xfrm>
              <a:off x="2289175" y="1812926"/>
              <a:ext cx="168275" cy="192088"/>
            </a:xfrm>
            <a:custGeom>
              <a:avLst/>
              <a:gdLst>
                <a:gd name="T0" fmla="*/ 32 w 63"/>
                <a:gd name="T1" fmla="*/ 56 h 72"/>
                <a:gd name="T2" fmla="*/ 48 w 63"/>
                <a:gd name="T3" fmla="*/ 72 h 72"/>
                <a:gd name="T4" fmla="*/ 63 w 63"/>
                <a:gd name="T5" fmla="*/ 72 h 72"/>
                <a:gd name="T6" fmla="*/ 33 w 63"/>
                <a:gd name="T7" fmla="*/ 15 h 72"/>
                <a:gd name="T8" fmla="*/ 39 w 63"/>
                <a:gd name="T9" fmla="*/ 7 h 72"/>
                <a:gd name="T10" fmla="*/ 32 w 63"/>
                <a:gd name="T11" fmla="*/ 0 h 72"/>
                <a:gd name="T12" fmla="*/ 24 w 63"/>
                <a:gd name="T13" fmla="*/ 7 h 72"/>
                <a:gd name="T14" fmla="*/ 31 w 63"/>
                <a:gd name="T15" fmla="*/ 15 h 72"/>
                <a:gd name="T16" fmla="*/ 0 w 63"/>
                <a:gd name="T17" fmla="*/ 72 h 72"/>
                <a:gd name="T18" fmla="*/ 16 w 63"/>
                <a:gd name="T19" fmla="*/ 72 h 72"/>
                <a:gd name="T20" fmla="*/ 32 w 63"/>
                <a:gd name="T21" fmla="*/ 56 h 72"/>
                <a:gd name="T22" fmla="*/ 32 w 63"/>
                <a:gd name="T23" fmla="*/ 33 h 72"/>
                <a:gd name="T24" fmla="*/ 32 w 63"/>
                <a:gd name="T25" fmla="*/ 32 h 72"/>
                <a:gd name="T26" fmla="*/ 32 w 63"/>
                <a:gd name="T27" fmla="*/ 33 h 72"/>
                <a:gd name="T28" fmla="*/ 41 w 63"/>
                <a:gd name="T29" fmla="*/ 52 h 72"/>
                <a:gd name="T30" fmla="*/ 32 w 63"/>
                <a:gd name="T31" fmla="*/ 50 h 72"/>
                <a:gd name="T32" fmla="*/ 23 w 63"/>
                <a:gd name="T33" fmla="*/ 52 h 72"/>
                <a:gd name="T34" fmla="*/ 32 w 63"/>
                <a:gd name="T35" fmla="*/ 3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72">
                  <a:moveTo>
                    <a:pt x="32" y="56"/>
                  </a:moveTo>
                  <a:cubicBezTo>
                    <a:pt x="41" y="56"/>
                    <a:pt x="48" y="63"/>
                    <a:pt x="48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44" y="51"/>
                    <a:pt x="36" y="26"/>
                    <a:pt x="33" y="15"/>
                  </a:cubicBezTo>
                  <a:cubicBezTo>
                    <a:pt x="37" y="14"/>
                    <a:pt x="39" y="11"/>
                    <a:pt x="39" y="7"/>
                  </a:cubicBezTo>
                  <a:cubicBezTo>
                    <a:pt x="39" y="3"/>
                    <a:pt x="36" y="0"/>
                    <a:pt x="32" y="0"/>
                  </a:cubicBezTo>
                  <a:cubicBezTo>
                    <a:pt x="28" y="0"/>
                    <a:pt x="24" y="3"/>
                    <a:pt x="24" y="7"/>
                  </a:cubicBezTo>
                  <a:cubicBezTo>
                    <a:pt x="24" y="11"/>
                    <a:pt x="27" y="14"/>
                    <a:pt x="31" y="15"/>
                  </a:cubicBezTo>
                  <a:cubicBezTo>
                    <a:pt x="28" y="26"/>
                    <a:pt x="20" y="51"/>
                    <a:pt x="0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63"/>
                    <a:pt x="23" y="56"/>
                    <a:pt x="32" y="56"/>
                  </a:cubicBezTo>
                  <a:close/>
                  <a:moveTo>
                    <a:pt x="32" y="33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3"/>
                  </a:cubicBezTo>
                  <a:cubicBezTo>
                    <a:pt x="35" y="39"/>
                    <a:pt x="38" y="46"/>
                    <a:pt x="41" y="52"/>
                  </a:cubicBezTo>
                  <a:cubicBezTo>
                    <a:pt x="38" y="50"/>
                    <a:pt x="35" y="50"/>
                    <a:pt x="32" y="50"/>
                  </a:cubicBezTo>
                  <a:cubicBezTo>
                    <a:pt x="29" y="50"/>
                    <a:pt x="26" y="50"/>
                    <a:pt x="23" y="52"/>
                  </a:cubicBezTo>
                  <a:cubicBezTo>
                    <a:pt x="26" y="46"/>
                    <a:pt x="29" y="39"/>
                    <a:pt x="32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2" name="Freeform 111"/>
            <p:cNvSpPr>
              <a:spLocks/>
            </p:cNvSpPr>
            <p:nvPr/>
          </p:nvSpPr>
          <p:spPr bwMode="auto">
            <a:xfrm>
              <a:off x="2290763" y="1751013"/>
              <a:ext cx="166687" cy="155575"/>
            </a:xfrm>
            <a:custGeom>
              <a:avLst/>
              <a:gdLst>
                <a:gd name="T0" fmla="*/ 15 w 62"/>
                <a:gd name="T1" fmla="*/ 57 h 58"/>
                <a:gd name="T2" fmla="*/ 18 w 62"/>
                <a:gd name="T3" fmla="*/ 57 h 58"/>
                <a:gd name="T4" fmla="*/ 17 w 62"/>
                <a:gd name="T5" fmla="*/ 54 h 58"/>
                <a:gd name="T6" fmla="*/ 3 w 62"/>
                <a:gd name="T7" fmla="*/ 30 h 58"/>
                <a:gd name="T8" fmla="*/ 31 w 62"/>
                <a:gd name="T9" fmla="*/ 3 h 58"/>
                <a:gd name="T10" fmla="*/ 59 w 62"/>
                <a:gd name="T11" fmla="*/ 30 h 58"/>
                <a:gd name="T12" fmla="*/ 45 w 62"/>
                <a:gd name="T13" fmla="*/ 54 h 58"/>
                <a:gd name="T14" fmla="*/ 44 w 62"/>
                <a:gd name="T15" fmla="*/ 57 h 58"/>
                <a:gd name="T16" fmla="*/ 45 w 62"/>
                <a:gd name="T17" fmla="*/ 57 h 58"/>
                <a:gd name="T18" fmla="*/ 46 w 62"/>
                <a:gd name="T19" fmla="*/ 57 h 58"/>
                <a:gd name="T20" fmla="*/ 57 w 62"/>
                <a:gd name="T21" fmla="*/ 46 h 58"/>
                <a:gd name="T22" fmla="*/ 62 w 62"/>
                <a:gd name="T23" fmla="*/ 30 h 58"/>
                <a:gd name="T24" fmla="*/ 31 w 62"/>
                <a:gd name="T25" fmla="*/ 0 h 58"/>
                <a:gd name="T26" fmla="*/ 0 w 62"/>
                <a:gd name="T27" fmla="*/ 30 h 58"/>
                <a:gd name="T28" fmla="*/ 4 w 62"/>
                <a:gd name="T29" fmla="*/ 46 h 58"/>
                <a:gd name="T30" fmla="*/ 15 w 62"/>
                <a:gd name="T3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8">
                  <a:moveTo>
                    <a:pt x="15" y="57"/>
                  </a:moveTo>
                  <a:cubicBezTo>
                    <a:pt x="16" y="58"/>
                    <a:pt x="17" y="57"/>
                    <a:pt x="18" y="57"/>
                  </a:cubicBezTo>
                  <a:cubicBezTo>
                    <a:pt x="18" y="56"/>
                    <a:pt x="18" y="55"/>
                    <a:pt x="17" y="54"/>
                  </a:cubicBezTo>
                  <a:cubicBezTo>
                    <a:pt x="8" y="50"/>
                    <a:pt x="3" y="40"/>
                    <a:pt x="3" y="30"/>
                  </a:cubicBezTo>
                  <a:cubicBezTo>
                    <a:pt x="3" y="15"/>
                    <a:pt x="16" y="3"/>
                    <a:pt x="31" y="3"/>
                  </a:cubicBezTo>
                  <a:cubicBezTo>
                    <a:pt x="46" y="3"/>
                    <a:pt x="59" y="15"/>
                    <a:pt x="59" y="30"/>
                  </a:cubicBezTo>
                  <a:cubicBezTo>
                    <a:pt x="59" y="40"/>
                    <a:pt x="53" y="50"/>
                    <a:pt x="45" y="54"/>
                  </a:cubicBezTo>
                  <a:cubicBezTo>
                    <a:pt x="44" y="55"/>
                    <a:pt x="44" y="56"/>
                    <a:pt x="44" y="57"/>
                  </a:cubicBezTo>
                  <a:cubicBezTo>
                    <a:pt x="44" y="57"/>
                    <a:pt x="45" y="57"/>
                    <a:pt x="45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1" y="54"/>
                    <a:pt x="55" y="51"/>
                    <a:pt x="57" y="46"/>
                  </a:cubicBezTo>
                  <a:cubicBezTo>
                    <a:pt x="60" y="41"/>
                    <a:pt x="62" y="36"/>
                    <a:pt x="62" y="30"/>
                  </a:cubicBez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36"/>
                    <a:pt x="2" y="41"/>
                    <a:pt x="4" y="46"/>
                  </a:cubicBezTo>
                  <a:cubicBezTo>
                    <a:pt x="7" y="51"/>
                    <a:pt x="11" y="54"/>
                    <a:pt x="15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3" name="Freeform 112"/>
            <p:cNvSpPr>
              <a:spLocks/>
            </p:cNvSpPr>
            <p:nvPr/>
          </p:nvSpPr>
          <p:spPr bwMode="auto">
            <a:xfrm>
              <a:off x="2309813" y="1770063"/>
              <a:ext cx="125412" cy="117475"/>
            </a:xfrm>
            <a:custGeom>
              <a:avLst/>
              <a:gdLst>
                <a:gd name="T0" fmla="*/ 36 w 47"/>
                <a:gd name="T1" fmla="*/ 44 h 44"/>
                <a:gd name="T2" fmla="*/ 44 w 47"/>
                <a:gd name="T3" fmla="*/ 35 h 44"/>
                <a:gd name="T4" fmla="*/ 47 w 47"/>
                <a:gd name="T5" fmla="*/ 23 h 44"/>
                <a:gd name="T6" fmla="*/ 24 w 47"/>
                <a:gd name="T7" fmla="*/ 0 h 44"/>
                <a:gd name="T8" fmla="*/ 0 w 47"/>
                <a:gd name="T9" fmla="*/ 23 h 44"/>
                <a:gd name="T10" fmla="*/ 3 w 47"/>
                <a:gd name="T11" fmla="*/ 35 h 44"/>
                <a:gd name="T12" fmla="*/ 11 w 47"/>
                <a:gd name="T13" fmla="*/ 44 h 44"/>
                <a:gd name="T14" fmla="*/ 12 w 47"/>
                <a:gd name="T15" fmla="*/ 44 h 44"/>
                <a:gd name="T16" fmla="*/ 14 w 47"/>
                <a:gd name="T17" fmla="*/ 43 h 44"/>
                <a:gd name="T18" fmla="*/ 13 w 47"/>
                <a:gd name="T19" fmla="*/ 41 h 44"/>
                <a:gd name="T20" fmla="*/ 3 w 47"/>
                <a:gd name="T21" fmla="*/ 23 h 44"/>
                <a:gd name="T22" fmla="*/ 24 w 47"/>
                <a:gd name="T23" fmla="*/ 3 h 44"/>
                <a:gd name="T24" fmla="*/ 44 w 47"/>
                <a:gd name="T25" fmla="*/ 23 h 44"/>
                <a:gd name="T26" fmla="*/ 35 w 47"/>
                <a:gd name="T27" fmla="*/ 41 h 44"/>
                <a:gd name="T28" fmla="*/ 34 w 47"/>
                <a:gd name="T29" fmla="*/ 43 h 44"/>
                <a:gd name="T30" fmla="*/ 36 w 47"/>
                <a:gd name="T3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44">
                  <a:moveTo>
                    <a:pt x="36" y="44"/>
                  </a:moveTo>
                  <a:cubicBezTo>
                    <a:pt x="40" y="41"/>
                    <a:pt x="42" y="39"/>
                    <a:pt x="44" y="35"/>
                  </a:cubicBezTo>
                  <a:cubicBezTo>
                    <a:pt x="46" y="32"/>
                    <a:pt x="47" y="28"/>
                    <a:pt x="47" y="23"/>
                  </a:cubicBezTo>
                  <a:cubicBezTo>
                    <a:pt x="47" y="11"/>
                    <a:pt x="37" y="0"/>
                    <a:pt x="24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28"/>
                    <a:pt x="1" y="32"/>
                    <a:pt x="3" y="35"/>
                  </a:cubicBezTo>
                  <a:cubicBezTo>
                    <a:pt x="5" y="39"/>
                    <a:pt x="8" y="41"/>
                    <a:pt x="11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3"/>
                    <a:pt x="14" y="43"/>
                  </a:cubicBezTo>
                  <a:cubicBezTo>
                    <a:pt x="14" y="42"/>
                    <a:pt x="14" y="41"/>
                    <a:pt x="13" y="41"/>
                  </a:cubicBezTo>
                  <a:cubicBezTo>
                    <a:pt x="7" y="37"/>
                    <a:pt x="3" y="31"/>
                    <a:pt x="3" y="23"/>
                  </a:cubicBezTo>
                  <a:cubicBezTo>
                    <a:pt x="3" y="12"/>
                    <a:pt x="13" y="3"/>
                    <a:pt x="24" y="3"/>
                  </a:cubicBezTo>
                  <a:cubicBezTo>
                    <a:pt x="35" y="3"/>
                    <a:pt x="44" y="12"/>
                    <a:pt x="44" y="23"/>
                  </a:cubicBezTo>
                  <a:cubicBezTo>
                    <a:pt x="44" y="31"/>
                    <a:pt x="41" y="37"/>
                    <a:pt x="35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5" y="44"/>
                    <a:pt x="35" y="44"/>
                    <a:pt x="36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4" name="Freeform 113"/>
            <p:cNvSpPr>
              <a:spLocks/>
            </p:cNvSpPr>
            <p:nvPr/>
          </p:nvSpPr>
          <p:spPr bwMode="auto">
            <a:xfrm>
              <a:off x="2332038" y="1789113"/>
              <a:ext cx="85725" cy="79375"/>
            </a:xfrm>
            <a:custGeom>
              <a:avLst/>
              <a:gdLst>
                <a:gd name="T0" fmla="*/ 24 w 32"/>
                <a:gd name="T1" fmla="*/ 27 h 30"/>
                <a:gd name="T2" fmla="*/ 23 w 32"/>
                <a:gd name="T3" fmla="*/ 29 h 30"/>
                <a:gd name="T4" fmla="*/ 25 w 32"/>
                <a:gd name="T5" fmla="*/ 30 h 30"/>
                <a:gd name="T6" fmla="*/ 25 w 32"/>
                <a:gd name="T7" fmla="*/ 30 h 30"/>
                <a:gd name="T8" fmla="*/ 32 w 32"/>
                <a:gd name="T9" fmla="*/ 16 h 30"/>
                <a:gd name="T10" fmla="*/ 16 w 32"/>
                <a:gd name="T11" fmla="*/ 0 h 30"/>
                <a:gd name="T12" fmla="*/ 0 w 32"/>
                <a:gd name="T13" fmla="*/ 16 h 30"/>
                <a:gd name="T14" fmla="*/ 6 w 32"/>
                <a:gd name="T15" fmla="*/ 30 h 30"/>
                <a:gd name="T16" fmla="*/ 8 w 32"/>
                <a:gd name="T17" fmla="*/ 29 h 30"/>
                <a:gd name="T18" fmla="*/ 8 w 32"/>
                <a:gd name="T19" fmla="*/ 27 h 30"/>
                <a:gd name="T20" fmla="*/ 3 w 32"/>
                <a:gd name="T21" fmla="*/ 16 h 30"/>
                <a:gd name="T22" fmla="*/ 16 w 32"/>
                <a:gd name="T23" fmla="*/ 3 h 30"/>
                <a:gd name="T24" fmla="*/ 29 w 32"/>
                <a:gd name="T25" fmla="*/ 16 h 30"/>
                <a:gd name="T26" fmla="*/ 24 w 32"/>
                <a:gd name="T27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0">
                  <a:moveTo>
                    <a:pt x="24" y="27"/>
                  </a:moveTo>
                  <a:cubicBezTo>
                    <a:pt x="23" y="28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30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2" y="27"/>
                    <a:pt x="6" y="30"/>
                  </a:cubicBezTo>
                  <a:cubicBezTo>
                    <a:pt x="7" y="30"/>
                    <a:pt x="8" y="30"/>
                    <a:pt x="8" y="29"/>
                  </a:cubicBezTo>
                  <a:cubicBezTo>
                    <a:pt x="9" y="29"/>
                    <a:pt x="9" y="28"/>
                    <a:pt x="8" y="27"/>
                  </a:cubicBezTo>
                  <a:cubicBezTo>
                    <a:pt x="5" y="25"/>
                    <a:pt x="3" y="21"/>
                    <a:pt x="3" y="16"/>
                  </a:cubicBezTo>
                  <a:cubicBezTo>
                    <a:pt x="3" y="9"/>
                    <a:pt x="9" y="3"/>
                    <a:pt x="16" y="3"/>
                  </a:cubicBezTo>
                  <a:cubicBezTo>
                    <a:pt x="23" y="3"/>
                    <a:pt x="29" y="9"/>
                    <a:pt x="29" y="16"/>
                  </a:cubicBezTo>
                  <a:cubicBezTo>
                    <a:pt x="29" y="21"/>
                    <a:pt x="27" y="25"/>
                    <a:pt x="24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85" name="Group 184"/>
          <p:cNvGrpSpPr/>
          <p:nvPr/>
        </p:nvGrpSpPr>
        <p:grpSpPr>
          <a:xfrm flipH="1">
            <a:off x="2153263" y="5612093"/>
            <a:ext cx="422237" cy="563372"/>
            <a:chOff x="8474216" y="3760624"/>
            <a:chExt cx="348911" cy="465536"/>
          </a:xfrm>
          <a:solidFill>
            <a:schemeClr val="bg1"/>
          </a:solidFill>
        </p:grpSpPr>
        <p:sp>
          <p:nvSpPr>
            <p:cNvPr id="186" name="Freeform 379"/>
            <p:cNvSpPr>
              <a:spLocks/>
            </p:cNvSpPr>
            <p:nvPr/>
          </p:nvSpPr>
          <p:spPr bwMode="auto">
            <a:xfrm>
              <a:off x="8629395" y="4034356"/>
              <a:ext cx="38554" cy="121444"/>
            </a:xfrm>
            <a:custGeom>
              <a:avLst/>
              <a:gdLst>
                <a:gd name="T0" fmla="*/ 17 w 17"/>
                <a:gd name="T1" fmla="*/ 53 h 53"/>
                <a:gd name="T2" fmla="*/ 17 w 17"/>
                <a:gd name="T3" fmla="*/ 0 h 53"/>
                <a:gd name="T4" fmla="*/ 9 w 17"/>
                <a:gd name="T5" fmla="*/ 0 h 53"/>
                <a:gd name="T6" fmla="*/ 0 w 17"/>
                <a:gd name="T7" fmla="*/ 0 h 53"/>
                <a:gd name="T8" fmla="*/ 0 w 17"/>
                <a:gd name="T9" fmla="*/ 53 h 53"/>
                <a:gd name="T10" fmla="*/ 9 w 17"/>
                <a:gd name="T11" fmla="*/ 52 h 53"/>
                <a:gd name="T12" fmla="*/ 17 w 17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3">
                  <a:moveTo>
                    <a:pt x="17" y="53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1" y="0"/>
                    <a:pt x="9" y="0"/>
                  </a:cubicBezTo>
                  <a:cubicBezTo>
                    <a:pt x="6" y="0"/>
                    <a:pt x="3" y="0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3" y="52"/>
                    <a:pt x="6" y="52"/>
                    <a:pt x="9" y="52"/>
                  </a:cubicBezTo>
                  <a:cubicBezTo>
                    <a:pt x="11" y="52"/>
                    <a:pt x="14" y="52"/>
                    <a:pt x="1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7" name="Freeform 380"/>
            <p:cNvSpPr>
              <a:spLocks/>
            </p:cNvSpPr>
            <p:nvPr/>
          </p:nvSpPr>
          <p:spPr bwMode="auto">
            <a:xfrm>
              <a:off x="8474216" y="3760624"/>
              <a:ext cx="348911" cy="262165"/>
            </a:xfrm>
            <a:custGeom>
              <a:avLst/>
              <a:gdLst>
                <a:gd name="T0" fmla="*/ 153 w 153"/>
                <a:gd name="T1" fmla="*/ 38 h 115"/>
                <a:gd name="T2" fmla="*/ 143 w 153"/>
                <a:gd name="T3" fmla="*/ 0 h 115"/>
                <a:gd name="T4" fmla="*/ 110 w 153"/>
                <a:gd name="T5" fmla="*/ 18 h 115"/>
                <a:gd name="T6" fmla="*/ 77 w 153"/>
                <a:gd name="T7" fmla="*/ 0 h 115"/>
                <a:gd name="T8" fmla="*/ 43 w 153"/>
                <a:gd name="T9" fmla="*/ 18 h 115"/>
                <a:gd name="T10" fmla="*/ 10 w 153"/>
                <a:gd name="T11" fmla="*/ 0 h 115"/>
                <a:gd name="T12" fmla="*/ 0 w 153"/>
                <a:gd name="T13" fmla="*/ 38 h 115"/>
                <a:gd name="T14" fmla="*/ 68 w 153"/>
                <a:gd name="T15" fmla="*/ 114 h 115"/>
                <a:gd name="T16" fmla="*/ 77 w 153"/>
                <a:gd name="T17" fmla="*/ 115 h 115"/>
                <a:gd name="T18" fmla="*/ 85 w 153"/>
                <a:gd name="T19" fmla="*/ 114 h 115"/>
                <a:gd name="T20" fmla="*/ 153 w 153"/>
                <a:gd name="T21" fmla="*/ 3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15">
                  <a:moveTo>
                    <a:pt x="153" y="38"/>
                  </a:moveTo>
                  <a:cubicBezTo>
                    <a:pt x="153" y="24"/>
                    <a:pt x="150" y="11"/>
                    <a:pt x="143" y="0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11"/>
                    <a:pt x="0" y="24"/>
                    <a:pt x="0" y="38"/>
                  </a:cubicBezTo>
                  <a:cubicBezTo>
                    <a:pt x="0" y="77"/>
                    <a:pt x="30" y="110"/>
                    <a:pt x="68" y="114"/>
                  </a:cubicBezTo>
                  <a:cubicBezTo>
                    <a:pt x="71" y="114"/>
                    <a:pt x="74" y="115"/>
                    <a:pt x="77" y="115"/>
                  </a:cubicBezTo>
                  <a:cubicBezTo>
                    <a:pt x="79" y="115"/>
                    <a:pt x="82" y="114"/>
                    <a:pt x="85" y="114"/>
                  </a:cubicBezTo>
                  <a:cubicBezTo>
                    <a:pt x="123" y="110"/>
                    <a:pt x="153" y="77"/>
                    <a:pt x="15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8" name="Freeform 381"/>
            <p:cNvSpPr>
              <a:spLocks/>
            </p:cNvSpPr>
            <p:nvPr/>
          </p:nvSpPr>
          <p:spPr bwMode="auto">
            <a:xfrm>
              <a:off x="8547469" y="4037247"/>
              <a:ext cx="72289" cy="72289"/>
            </a:xfrm>
            <a:custGeom>
              <a:avLst/>
              <a:gdLst>
                <a:gd name="T0" fmla="*/ 31 w 32"/>
                <a:gd name="T1" fmla="*/ 31 h 32"/>
                <a:gd name="T2" fmla="*/ 24 w 32"/>
                <a:gd name="T3" fmla="*/ 9 h 32"/>
                <a:gd name="T4" fmla="*/ 1 w 32"/>
                <a:gd name="T5" fmla="*/ 2 h 32"/>
                <a:gd name="T6" fmla="*/ 8 w 32"/>
                <a:gd name="T7" fmla="*/ 24 h 32"/>
                <a:gd name="T8" fmla="*/ 31 w 32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31"/>
                  </a:moveTo>
                  <a:cubicBezTo>
                    <a:pt x="32" y="23"/>
                    <a:pt x="30" y="15"/>
                    <a:pt x="24" y="9"/>
                  </a:cubicBezTo>
                  <a:cubicBezTo>
                    <a:pt x="18" y="3"/>
                    <a:pt x="9" y="0"/>
                    <a:pt x="1" y="2"/>
                  </a:cubicBezTo>
                  <a:cubicBezTo>
                    <a:pt x="0" y="10"/>
                    <a:pt x="2" y="18"/>
                    <a:pt x="8" y="24"/>
                  </a:cubicBezTo>
                  <a:cubicBezTo>
                    <a:pt x="14" y="30"/>
                    <a:pt x="23" y="32"/>
                    <a:pt x="3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9" name="Freeform 382"/>
            <p:cNvSpPr>
              <a:spLocks/>
            </p:cNvSpPr>
            <p:nvPr/>
          </p:nvSpPr>
          <p:spPr bwMode="auto">
            <a:xfrm>
              <a:off x="8676624" y="4037247"/>
              <a:ext cx="73252" cy="72289"/>
            </a:xfrm>
            <a:custGeom>
              <a:avLst/>
              <a:gdLst>
                <a:gd name="T0" fmla="*/ 24 w 32"/>
                <a:gd name="T1" fmla="*/ 24 h 32"/>
                <a:gd name="T2" fmla="*/ 31 w 32"/>
                <a:gd name="T3" fmla="*/ 2 h 32"/>
                <a:gd name="T4" fmla="*/ 8 w 32"/>
                <a:gd name="T5" fmla="*/ 9 h 32"/>
                <a:gd name="T6" fmla="*/ 2 w 32"/>
                <a:gd name="T7" fmla="*/ 31 h 32"/>
                <a:gd name="T8" fmla="*/ 24 w 32"/>
                <a:gd name="T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24" y="24"/>
                  </a:moveTo>
                  <a:cubicBezTo>
                    <a:pt x="30" y="18"/>
                    <a:pt x="32" y="10"/>
                    <a:pt x="31" y="2"/>
                  </a:cubicBezTo>
                  <a:cubicBezTo>
                    <a:pt x="23" y="0"/>
                    <a:pt x="14" y="3"/>
                    <a:pt x="8" y="9"/>
                  </a:cubicBezTo>
                  <a:cubicBezTo>
                    <a:pt x="2" y="15"/>
                    <a:pt x="0" y="23"/>
                    <a:pt x="2" y="31"/>
                  </a:cubicBezTo>
                  <a:cubicBezTo>
                    <a:pt x="9" y="32"/>
                    <a:pt x="18" y="30"/>
                    <a:pt x="2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0" name="Freeform 383"/>
            <p:cNvSpPr>
              <a:spLocks/>
            </p:cNvSpPr>
            <p:nvPr/>
          </p:nvSpPr>
          <p:spPr bwMode="auto">
            <a:xfrm>
              <a:off x="8547469" y="4166402"/>
              <a:ext cx="204335" cy="59758"/>
            </a:xfrm>
            <a:custGeom>
              <a:avLst/>
              <a:gdLst>
                <a:gd name="T0" fmla="*/ 53 w 90"/>
                <a:gd name="T1" fmla="*/ 0 h 26"/>
                <a:gd name="T2" fmla="*/ 45 w 90"/>
                <a:gd name="T3" fmla="*/ 0 h 26"/>
                <a:gd name="T4" fmla="*/ 36 w 90"/>
                <a:gd name="T5" fmla="*/ 0 h 26"/>
                <a:gd name="T6" fmla="*/ 0 w 90"/>
                <a:gd name="T7" fmla="*/ 26 h 26"/>
                <a:gd name="T8" fmla="*/ 90 w 90"/>
                <a:gd name="T9" fmla="*/ 26 h 26"/>
                <a:gd name="T10" fmla="*/ 53 w 9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6">
                  <a:moveTo>
                    <a:pt x="53" y="0"/>
                  </a:moveTo>
                  <a:cubicBezTo>
                    <a:pt x="50" y="0"/>
                    <a:pt x="47" y="0"/>
                    <a:pt x="45" y="0"/>
                  </a:cubicBezTo>
                  <a:cubicBezTo>
                    <a:pt x="42" y="0"/>
                    <a:pt x="39" y="0"/>
                    <a:pt x="36" y="0"/>
                  </a:cubicBezTo>
                  <a:cubicBezTo>
                    <a:pt x="15" y="2"/>
                    <a:pt x="0" y="13"/>
                    <a:pt x="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13"/>
                    <a:pt x="74" y="2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92" name="Group 191"/>
          <p:cNvGrpSpPr/>
          <p:nvPr/>
        </p:nvGrpSpPr>
        <p:grpSpPr>
          <a:xfrm rot="21545399">
            <a:off x="11148031" y="5536751"/>
            <a:ext cx="447614" cy="714056"/>
            <a:chOff x="3286125" y="3303588"/>
            <a:chExt cx="266700" cy="425451"/>
          </a:xfrm>
          <a:solidFill>
            <a:schemeClr val="bg1"/>
          </a:solidFill>
        </p:grpSpPr>
        <p:sp>
          <p:nvSpPr>
            <p:cNvPr id="193" name="Freeform 47"/>
            <p:cNvSpPr>
              <a:spLocks noEditPoints="1"/>
            </p:cNvSpPr>
            <p:nvPr/>
          </p:nvSpPr>
          <p:spPr bwMode="auto">
            <a:xfrm>
              <a:off x="3286125" y="3384551"/>
              <a:ext cx="266700" cy="265113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50 h 99"/>
                <a:gd name="T4" fmla="*/ 50 w 100"/>
                <a:gd name="T5" fmla="*/ 99 h 99"/>
                <a:gd name="T6" fmla="*/ 100 w 100"/>
                <a:gd name="T7" fmla="*/ 50 h 99"/>
                <a:gd name="T8" fmla="*/ 50 w 100"/>
                <a:gd name="T9" fmla="*/ 0 h 99"/>
                <a:gd name="T10" fmla="*/ 50 w 100"/>
                <a:gd name="T11" fmla="*/ 90 h 99"/>
                <a:gd name="T12" fmla="*/ 10 w 100"/>
                <a:gd name="T13" fmla="*/ 50 h 99"/>
                <a:gd name="T14" fmla="*/ 50 w 100"/>
                <a:gd name="T15" fmla="*/ 10 h 99"/>
                <a:gd name="T16" fmla="*/ 90 w 100"/>
                <a:gd name="T17" fmla="*/ 50 h 99"/>
                <a:gd name="T18" fmla="*/ 50 w 100"/>
                <a:gd name="T19" fmla="*/ 9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50"/>
                  </a:cubicBezTo>
                  <a:cubicBezTo>
                    <a:pt x="100" y="22"/>
                    <a:pt x="78" y="0"/>
                    <a:pt x="50" y="0"/>
                  </a:cubicBezTo>
                  <a:close/>
                  <a:moveTo>
                    <a:pt x="50" y="90"/>
                  </a:moveTo>
                  <a:cubicBezTo>
                    <a:pt x="28" y="90"/>
                    <a:pt x="10" y="72"/>
                    <a:pt x="10" y="50"/>
                  </a:cubicBezTo>
                  <a:cubicBezTo>
                    <a:pt x="10" y="28"/>
                    <a:pt x="28" y="10"/>
                    <a:pt x="50" y="10"/>
                  </a:cubicBezTo>
                  <a:cubicBezTo>
                    <a:pt x="72" y="10"/>
                    <a:pt x="90" y="28"/>
                    <a:pt x="90" y="50"/>
                  </a:cubicBezTo>
                  <a:cubicBezTo>
                    <a:pt x="90" y="72"/>
                    <a:pt x="72" y="90"/>
                    <a:pt x="50" y="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4" name="Freeform 48"/>
            <p:cNvSpPr>
              <a:spLocks/>
            </p:cNvSpPr>
            <p:nvPr/>
          </p:nvSpPr>
          <p:spPr bwMode="auto">
            <a:xfrm>
              <a:off x="3338513" y="3303588"/>
              <a:ext cx="161925" cy="74613"/>
            </a:xfrm>
            <a:custGeom>
              <a:avLst/>
              <a:gdLst>
                <a:gd name="T0" fmla="*/ 30 w 60"/>
                <a:gd name="T1" fmla="*/ 20 h 28"/>
                <a:gd name="T2" fmla="*/ 59 w 60"/>
                <a:gd name="T3" fmla="*/ 28 h 28"/>
                <a:gd name="T4" fmla="*/ 60 w 60"/>
                <a:gd name="T5" fmla="*/ 25 h 28"/>
                <a:gd name="T6" fmla="*/ 60 w 60"/>
                <a:gd name="T7" fmla="*/ 10 h 28"/>
                <a:gd name="T8" fmla="*/ 50 w 60"/>
                <a:gd name="T9" fmla="*/ 0 h 28"/>
                <a:gd name="T10" fmla="*/ 10 w 60"/>
                <a:gd name="T11" fmla="*/ 0 h 28"/>
                <a:gd name="T12" fmla="*/ 0 w 60"/>
                <a:gd name="T13" fmla="*/ 10 h 28"/>
                <a:gd name="T14" fmla="*/ 0 w 60"/>
                <a:gd name="T15" fmla="*/ 25 h 28"/>
                <a:gd name="T16" fmla="*/ 1 w 60"/>
                <a:gd name="T17" fmla="*/ 28 h 28"/>
                <a:gd name="T18" fmla="*/ 30 w 60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28">
                  <a:moveTo>
                    <a:pt x="30" y="20"/>
                  </a:moveTo>
                  <a:cubicBezTo>
                    <a:pt x="41" y="20"/>
                    <a:pt x="51" y="23"/>
                    <a:pt x="59" y="28"/>
                  </a:cubicBezTo>
                  <a:cubicBezTo>
                    <a:pt x="60" y="27"/>
                    <a:pt x="60" y="26"/>
                    <a:pt x="60" y="2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5"/>
                    <a:pt x="55" y="0"/>
                    <a:pt x="5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9" y="23"/>
                    <a:pt x="19" y="20"/>
                    <a:pt x="3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5" name="Freeform 49"/>
            <p:cNvSpPr>
              <a:spLocks/>
            </p:cNvSpPr>
            <p:nvPr/>
          </p:nvSpPr>
          <p:spPr bwMode="auto">
            <a:xfrm>
              <a:off x="3338513" y="3657601"/>
              <a:ext cx="161925" cy="71438"/>
            </a:xfrm>
            <a:custGeom>
              <a:avLst/>
              <a:gdLst>
                <a:gd name="T0" fmla="*/ 30 w 60"/>
                <a:gd name="T1" fmla="*/ 7 h 27"/>
                <a:gd name="T2" fmla="*/ 1 w 60"/>
                <a:gd name="T3" fmla="*/ 0 h 27"/>
                <a:gd name="T4" fmla="*/ 0 w 60"/>
                <a:gd name="T5" fmla="*/ 2 h 27"/>
                <a:gd name="T6" fmla="*/ 0 w 60"/>
                <a:gd name="T7" fmla="*/ 17 h 27"/>
                <a:gd name="T8" fmla="*/ 10 w 60"/>
                <a:gd name="T9" fmla="*/ 27 h 27"/>
                <a:gd name="T10" fmla="*/ 50 w 60"/>
                <a:gd name="T11" fmla="*/ 27 h 27"/>
                <a:gd name="T12" fmla="*/ 60 w 60"/>
                <a:gd name="T13" fmla="*/ 17 h 27"/>
                <a:gd name="T14" fmla="*/ 60 w 60"/>
                <a:gd name="T15" fmla="*/ 2 h 27"/>
                <a:gd name="T16" fmla="*/ 59 w 60"/>
                <a:gd name="T17" fmla="*/ 0 h 27"/>
                <a:gd name="T18" fmla="*/ 30 w 60"/>
                <a:gd name="T1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27">
                  <a:moveTo>
                    <a:pt x="30" y="7"/>
                  </a:moveTo>
                  <a:cubicBezTo>
                    <a:pt x="19" y="7"/>
                    <a:pt x="9" y="5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7"/>
                    <a:pt x="1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5" y="27"/>
                    <a:pt x="60" y="23"/>
                    <a:pt x="60" y="17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0" y="1"/>
                    <a:pt x="59" y="0"/>
                  </a:cubicBezTo>
                  <a:cubicBezTo>
                    <a:pt x="51" y="5"/>
                    <a:pt x="41" y="7"/>
                    <a:pt x="3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6" name="Freeform 50"/>
            <p:cNvSpPr>
              <a:spLocks/>
            </p:cNvSpPr>
            <p:nvPr/>
          </p:nvSpPr>
          <p:spPr bwMode="auto">
            <a:xfrm>
              <a:off x="3408363" y="3440113"/>
              <a:ext cx="68262" cy="93663"/>
            </a:xfrm>
            <a:custGeom>
              <a:avLst/>
              <a:gdLst>
                <a:gd name="T0" fmla="*/ 20 w 25"/>
                <a:gd name="T1" fmla="*/ 25 h 35"/>
                <a:gd name="T2" fmla="*/ 10 w 25"/>
                <a:gd name="T3" fmla="*/ 25 h 35"/>
                <a:gd name="T4" fmla="*/ 10 w 25"/>
                <a:gd name="T5" fmla="*/ 5 h 35"/>
                <a:gd name="T6" fmla="*/ 5 w 25"/>
                <a:gd name="T7" fmla="*/ 0 h 35"/>
                <a:gd name="T8" fmla="*/ 0 w 25"/>
                <a:gd name="T9" fmla="*/ 5 h 35"/>
                <a:gd name="T10" fmla="*/ 0 w 25"/>
                <a:gd name="T11" fmla="*/ 30 h 35"/>
                <a:gd name="T12" fmla="*/ 5 w 25"/>
                <a:gd name="T13" fmla="*/ 35 h 35"/>
                <a:gd name="T14" fmla="*/ 20 w 25"/>
                <a:gd name="T15" fmla="*/ 35 h 35"/>
                <a:gd name="T16" fmla="*/ 25 w 25"/>
                <a:gd name="T17" fmla="*/ 30 h 35"/>
                <a:gd name="T18" fmla="*/ 20 w 25"/>
                <a:gd name="T19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5">
                  <a:moveTo>
                    <a:pt x="20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2" y="35"/>
                    <a:pt x="5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3" y="35"/>
                    <a:pt x="25" y="32"/>
                    <a:pt x="25" y="30"/>
                  </a:cubicBezTo>
                  <a:cubicBezTo>
                    <a:pt x="25" y="27"/>
                    <a:pt x="23" y="25"/>
                    <a:pt x="20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97" name="Freeform 9"/>
          <p:cNvSpPr>
            <a:spLocks noEditPoints="1"/>
          </p:cNvSpPr>
          <p:nvPr/>
        </p:nvSpPr>
        <p:spPr bwMode="auto">
          <a:xfrm>
            <a:off x="11082383" y="4348229"/>
            <a:ext cx="578904" cy="516485"/>
          </a:xfrm>
          <a:custGeom>
            <a:avLst/>
            <a:gdLst>
              <a:gd name="T0" fmla="*/ 1561 w 1737"/>
              <a:gd name="T1" fmla="*/ 277 h 1548"/>
              <a:gd name="T2" fmla="*/ 1197 w 1737"/>
              <a:gd name="T3" fmla="*/ 277 h 1548"/>
              <a:gd name="T4" fmla="*/ 1197 w 1737"/>
              <a:gd name="T5" fmla="*/ 170 h 1548"/>
              <a:gd name="T6" fmla="*/ 1027 w 1737"/>
              <a:gd name="T7" fmla="*/ 0 h 1548"/>
              <a:gd name="T8" fmla="*/ 710 w 1737"/>
              <a:gd name="T9" fmla="*/ 0 h 1548"/>
              <a:gd name="T10" fmla="*/ 540 w 1737"/>
              <a:gd name="T11" fmla="*/ 170 h 1548"/>
              <a:gd name="T12" fmla="*/ 540 w 1737"/>
              <a:gd name="T13" fmla="*/ 277 h 1548"/>
              <a:gd name="T14" fmla="*/ 175 w 1737"/>
              <a:gd name="T15" fmla="*/ 277 h 1548"/>
              <a:gd name="T16" fmla="*/ 0 w 1737"/>
              <a:gd name="T17" fmla="*/ 452 h 1548"/>
              <a:gd name="T18" fmla="*/ 0 w 1737"/>
              <a:gd name="T19" fmla="*/ 1372 h 1548"/>
              <a:gd name="T20" fmla="*/ 175 w 1737"/>
              <a:gd name="T21" fmla="*/ 1548 h 1548"/>
              <a:gd name="T22" fmla="*/ 1561 w 1737"/>
              <a:gd name="T23" fmla="*/ 1548 h 1548"/>
              <a:gd name="T24" fmla="*/ 1737 w 1737"/>
              <a:gd name="T25" fmla="*/ 1372 h 1548"/>
              <a:gd name="T26" fmla="*/ 1737 w 1737"/>
              <a:gd name="T27" fmla="*/ 452 h 1548"/>
              <a:gd name="T28" fmla="*/ 1561 w 1737"/>
              <a:gd name="T29" fmla="*/ 277 h 1548"/>
              <a:gd name="T30" fmla="*/ 684 w 1737"/>
              <a:gd name="T31" fmla="*/ 170 h 1548"/>
              <a:gd name="T32" fmla="*/ 710 w 1737"/>
              <a:gd name="T33" fmla="*/ 145 h 1548"/>
              <a:gd name="T34" fmla="*/ 1027 w 1737"/>
              <a:gd name="T35" fmla="*/ 145 h 1548"/>
              <a:gd name="T36" fmla="*/ 1052 w 1737"/>
              <a:gd name="T37" fmla="*/ 170 h 1548"/>
              <a:gd name="T38" fmla="*/ 1052 w 1737"/>
              <a:gd name="T39" fmla="*/ 277 h 1548"/>
              <a:gd name="T40" fmla="*/ 684 w 1737"/>
              <a:gd name="T41" fmla="*/ 277 h 1548"/>
              <a:gd name="T42" fmla="*/ 684 w 1737"/>
              <a:gd name="T43" fmla="*/ 170 h 1548"/>
              <a:gd name="T44" fmla="*/ 175 w 1737"/>
              <a:gd name="T45" fmla="*/ 380 h 1548"/>
              <a:gd name="T46" fmla="*/ 1561 w 1737"/>
              <a:gd name="T47" fmla="*/ 380 h 1548"/>
              <a:gd name="T48" fmla="*/ 1633 w 1737"/>
              <a:gd name="T49" fmla="*/ 452 h 1548"/>
              <a:gd name="T50" fmla="*/ 1633 w 1737"/>
              <a:gd name="T51" fmla="*/ 852 h 1548"/>
              <a:gd name="T52" fmla="*/ 999 w 1737"/>
              <a:gd name="T53" fmla="*/ 852 h 1548"/>
              <a:gd name="T54" fmla="*/ 999 w 1737"/>
              <a:gd name="T55" fmla="*/ 819 h 1548"/>
              <a:gd name="T56" fmla="*/ 938 w 1737"/>
              <a:gd name="T57" fmla="*/ 757 h 1548"/>
              <a:gd name="T58" fmla="*/ 799 w 1737"/>
              <a:gd name="T59" fmla="*/ 757 h 1548"/>
              <a:gd name="T60" fmla="*/ 737 w 1737"/>
              <a:gd name="T61" fmla="*/ 819 h 1548"/>
              <a:gd name="T62" fmla="*/ 737 w 1737"/>
              <a:gd name="T63" fmla="*/ 852 h 1548"/>
              <a:gd name="T64" fmla="*/ 103 w 1737"/>
              <a:gd name="T65" fmla="*/ 852 h 1548"/>
              <a:gd name="T66" fmla="*/ 103 w 1737"/>
              <a:gd name="T67" fmla="*/ 452 h 1548"/>
              <a:gd name="T68" fmla="*/ 175 w 1737"/>
              <a:gd name="T69" fmla="*/ 380 h 1548"/>
              <a:gd name="T70" fmla="*/ 789 w 1737"/>
              <a:gd name="T71" fmla="*/ 819 h 1548"/>
              <a:gd name="T72" fmla="*/ 799 w 1737"/>
              <a:gd name="T73" fmla="*/ 809 h 1548"/>
              <a:gd name="T74" fmla="*/ 938 w 1737"/>
              <a:gd name="T75" fmla="*/ 809 h 1548"/>
              <a:gd name="T76" fmla="*/ 948 w 1737"/>
              <a:gd name="T77" fmla="*/ 819 h 1548"/>
              <a:gd name="T78" fmla="*/ 948 w 1737"/>
              <a:gd name="T79" fmla="*/ 958 h 1548"/>
              <a:gd name="T80" fmla="*/ 938 w 1737"/>
              <a:gd name="T81" fmla="*/ 968 h 1548"/>
              <a:gd name="T82" fmla="*/ 799 w 1737"/>
              <a:gd name="T83" fmla="*/ 968 h 1548"/>
              <a:gd name="T84" fmla="*/ 789 w 1737"/>
              <a:gd name="T85" fmla="*/ 958 h 1548"/>
              <a:gd name="T86" fmla="*/ 789 w 1737"/>
              <a:gd name="T87" fmla="*/ 819 h 1548"/>
              <a:gd name="T88" fmla="*/ 1561 w 1737"/>
              <a:gd name="T89" fmla="*/ 1444 h 1548"/>
              <a:gd name="T90" fmla="*/ 175 w 1737"/>
              <a:gd name="T91" fmla="*/ 1444 h 1548"/>
              <a:gd name="T92" fmla="*/ 103 w 1737"/>
              <a:gd name="T93" fmla="*/ 1372 h 1548"/>
              <a:gd name="T94" fmla="*/ 103 w 1737"/>
              <a:gd name="T95" fmla="*/ 904 h 1548"/>
              <a:gd name="T96" fmla="*/ 737 w 1737"/>
              <a:gd name="T97" fmla="*/ 904 h 1548"/>
              <a:gd name="T98" fmla="*/ 737 w 1737"/>
              <a:gd name="T99" fmla="*/ 958 h 1548"/>
              <a:gd name="T100" fmla="*/ 799 w 1737"/>
              <a:gd name="T101" fmla="*/ 1019 h 1548"/>
              <a:gd name="T102" fmla="*/ 938 w 1737"/>
              <a:gd name="T103" fmla="*/ 1019 h 1548"/>
              <a:gd name="T104" fmla="*/ 999 w 1737"/>
              <a:gd name="T105" fmla="*/ 958 h 1548"/>
              <a:gd name="T106" fmla="*/ 999 w 1737"/>
              <a:gd name="T107" fmla="*/ 904 h 1548"/>
              <a:gd name="T108" fmla="*/ 1633 w 1737"/>
              <a:gd name="T109" fmla="*/ 904 h 1548"/>
              <a:gd name="T110" fmla="*/ 1633 w 1737"/>
              <a:gd name="T111" fmla="*/ 1372 h 1548"/>
              <a:gd name="T112" fmla="*/ 1561 w 1737"/>
              <a:gd name="T113" fmla="*/ 1444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37" h="1548">
                <a:moveTo>
                  <a:pt x="1561" y="277"/>
                </a:moveTo>
                <a:cubicBezTo>
                  <a:pt x="1197" y="277"/>
                  <a:pt x="1197" y="277"/>
                  <a:pt x="1197" y="277"/>
                </a:cubicBezTo>
                <a:cubicBezTo>
                  <a:pt x="1197" y="170"/>
                  <a:pt x="1197" y="170"/>
                  <a:pt x="1197" y="170"/>
                </a:cubicBezTo>
                <a:cubicBezTo>
                  <a:pt x="1197" y="77"/>
                  <a:pt x="1120" y="0"/>
                  <a:pt x="1027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616" y="0"/>
                  <a:pt x="540" y="77"/>
                  <a:pt x="540" y="170"/>
                </a:cubicBezTo>
                <a:cubicBezTo>
                  <a:pt x="540" y="277"/>
                  <a:pt x="540" y="277"/>
                  <a:pt x="540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78" y="277"/>
                  <a:pt x="0" y="356"/>
                  <a:pt x="0" y="452"/>
                </a:cubicBezTo>
                <a:cubicBezTo>
                  <a:pt x="0" y="1372"/>
                  <a:pt x="0" y="1372"/>
                  <a:pt x="0" y="1372"/>
                </a:cubicBezTo>
                <a:cubicBezTo>
                  <a:pt x="0" y="1469"/>
                  <a:pt x="78" y="1548"/>
                  <a:pt x="175" y="1548"/>
                </a:cubicBezTo>
                <a:cubicBezTo>
                  <a:pt x="1561" y="1548"/>
                  <a:pt x="1561" y="1548"/>
                  <a:pt x="1561" y="1548"/>
                </a:cubicBezTo>
                <a:cubicBezTo>
                  <a:pt x="1658" y="1548"/>
                  <a:pt x="1737" y="1469"/>
                  <a:pt x="1737" y="1372"/>
                </a:cubicBezTo>
                <a:cubicBezTo>
                  <a:pt x="1737" y="452"/>
                  <a:pt x="1737" y="452"/>
                  <a:pt x="1737" y="452"/>
                </a:cubicBezTo>
                <a:cubicBezTo>
                  <a:pt x="1737" y="356"/>
                  <a:pt x="1658" y="277"/>
                  <a:pt x="1561" y="277"/>
                </a:cubicBezTo>
                <a:close/>
                <a:moveTo>
                  <a:pt x="684" y="170"/>
                </a:moveTo>
                <a:cubicBezTo>
                  <a:pt x="684" y="156"/>
                  <a:pt x="696" y="145"/>
                  <a:pt x="710" y="145"/>
                </a:cubicBezTo>
                <a:cubicBezTo>
                  <a:pt x="1027" y="145"/>
                  <a:pt x="1027" y="145"/>
                  <a:pt x="1027" y="145"/>
                </a:cubicBezTo>
                <a:cubicBezTo>
                  <a:pt x="1041" y="145"/>
                  <a:pt x="1052" y="156"/>
                  <a:pt x="1052" y="170"/>
                </a:cubicBezTo>
                <a:cubicBezTo>
                  <a:pt x="1052" y="277"/>
                  <a:pt x="1052" y="277"/>
                  <a:pt x="1052" y="277"/>
                </a:cubicBezTo>
                <a:cubicBezTo>
                  <a:pt x="684" y="277"/>
                  <a:pt x="684" y="277"/>
                  <a:pt x="684" y="277"/>
                </a:cubicBezTo>
                <a:lnTo>
                  <a:pt x="684" y="170"/>
                </a:lnTo>
                <a:close/>
                <a:moveTo>
                  <a:pt x="175" y="380"/>
                </a:moveTo>
                <a:cubicBezTo>
                  <a:pt x="1561" y="380"/>
                  <a:pt x="1561" y="380"/>
                  <a:pt x="1561" y="380"/>
                </a:cubicBezTo>
                <a:cubicBezTo>
                  <a:pt x="1601" y="380"/>
                  <a:pt x="1633" y="413"/>
                  <a:pt x="1633" y="452"/>
                </a:cubicBezTo>
                <a:cubicBezTo>
                  <a:pt x="1633" y="852"/>
                  <a:pt x="1633" y="852"/>
                  <a:pt x="1633" y="852"/>
                </a:cubicBezTo>
                <a:cubicBezTo>
                  <a:pt x="999" y="852"/>
                  <a:pt x="999" y="852"/>
                  <a:pt x="999" y="852"/>
                </a:cubicBezTo>
                <a:cubicBezTo>
                  <a:pt x="999" y="819"/>
                  <a:pt x="999" y="819"/>
                  <a:pt x="999" y="819"/>
                </a:cubicBezTo>
                <a:cubicBezTo>
                  <a:pt x="999" y="785"/>
                  <a:pt x="972" y="757"/>
                  <a:pt x="938" y="757"/>
                </a:cubicBezTo>
                <a:cubicBezTo>
                  <a:pt x="799" y="757"/>
                  <a:pt x="799" y="757"/>
                  <a:pt x="799" y="757"/>
                </a:cubicBezTo>
                <a:cubicBezTo>
                  <a:pt x="765" y="757"/>
                  <a:pt x="737" y="785"/>
                  <a:pt x="737" y="819"/>
                </a:cubicBezTo>
                <a:cubicBezTo>
                  <a:pt x="737" y="852"/>
                  <a:pt x="737" y="852"/>
                  <a:pt x="737" y="852"/>
                </a:cubicBezTo>
                <a:cubicBezTo>
                  <a:pt x="103" y="852"/>
                  <a:pt x="103" y="852"/>
                  <a:pt x="103" y="852"/>
                </a:cubicBezTo>
                <a:cubicBezTo>
                  <a:pt x="103" y="452"/>
                  <a:pt x="103" y="452"/>
                  <a:pt x="103" y="452"/>
                </a:cubicBezTo>
                <a:cubicBezTo>
                  <a:pt x="103" y="413"/>
                  <a:pt x="135" y="380"/>
                  <a:pt x="175" y="380"/>
                </a:cubicBezTo>
                <a:close/>
                <a:moveTo>
                  <a:pt x="789" y="819"/>
                </a:moveTo>
                <a:cubicBezTo>
                  <a:pt x="789" y="813"/>
                  <a:pt x="793" y="809"/>
                  <a:pt x="799" y="809"/>
                </a:cubicBezTo>
                <a:cubicBezTo>
                  <a:pt x="938" y="809"/>
                  <a:pt x="938" y="809"/>
                  <a:pt x="938" y="809"/>
                </a:cubicBezTo>
                <a:cubicBezTo>
                  <a:pt x="943" y="809"/>
                  <a:pt x="948" y="813"/>
                  <a:pt x="948" y="819"/>
                </a:cubicBezTo>
                <a:cubicBezTo>
                  <a:pt x="948" y="958"/>
                  <a:pt x="948" y="958"/>
                  <a:pt x="948" y="958"/>
                </a:cubicBezTo>
                <a:cubicBezTo>
                  <a:pt x="948" y="963"/>
                  <a:pt x="943" y="968"/>
                  <a:pt x="938" y="968"/>
                </a:cubicBezTo>
                <a:cubicBezTo>
                  <a:pt x="799" y="968"/>
                  <a:pt x="799" y="968"/>
                  <a:pt x="799" y="968"/>
                </a:cubicBezTo>
                <a:cubicBezTo>
                  <a:pt x="793" y="968"/>
                  <a:pt x="789" y="963"/>
                  <a:pt x="789" y="958"/>
                </a:cubicBezTo>
                <a:lnTo>
                  <a:pt x="789" y="819"/>
                </a:lnTo>
                <a:close/>
                <a:moveTo>
                  <a:pt x="1561" y="1444"/>
                </a:moveTo>
                <a:cubicBezTo>
                  <a:pt x="175" y="1444"/>
                  <a:pt x="175" y="1444"/>
                  <a:pt x="175" y="1444"/>
                </a:cubicBezTo>
                <a:cubicBezTo>
                  <a:pt x="135" y="1444"/>
                  <a:pt x="103" y="1412"/>
                  <a:pt x="103" y="1372"/>
                </a:cubicBezTo>
                <a:cubicBezTo>
                  <a:pt x="103" y="904"/>
                  <a:pt x="103" y="904"/>
                  <a:pt x="103" y="904"/>
                </a:cubicBezTo>
                <a:cubicBezTo>
                  <a:pt x="737" y="904"/>
                  <a:pt x="737" y="904"/>
                  <a:pt x="737" y="904"/>
                </a:cubicBezTo>
                <a:cubicBezTo>
                  <a:pt x="737" y="958"/>
                  <a:pt x="737" y="958"/>
                  <a:pt x="737" y="958"/>
                </a:cubicBezTo>
                <a:cubicBezTo>
                  <a:pt x="737" y="992"/>
                  <a:pt x="765" y="1019"/>
                  <a:pt x="799" y="1019"/>
                </a:cubicBezTo>
                <a:cubicBezTo>
                  <a:pt x="938" y="1019"/>
                  <a:pt x="938" y="1019"/>
                  <a:pt x="938" y="1019"/>
                </a:cubicBezTo>
                <a:cubicBezTo>
                  <a:pt x="972" y="1019"/>
                  <a:pt x="999" y="992"/>
                  <a:pt x="999" y="958"/>
                </a:cubicBezTo>
                <a:cubicBezTo>
                  <a:pt x="999" y="904"/>
                  <a:pt x="999" y="904"/>
                  <a:pt x="999" y="904"/>
                </a:cubicBezTo>
                <a:cubicBezTo>
                  <a:pt x="1633" y="904"/>
                  <a:pt x="1633" y="904"/>
                  <a:pt x="1633" y="904"/>
                </a:cubicBezTo>
                <a:cubicBezTo>
                  <a:pt x="1633" y="1372"/>
                  <a:pt x="1633" y="1372"/>
                  <a:pt x="1633" y="1372"/>
                </a:cubicBezTo>
                <a:cubicBezTo>
                  <a:pt x="1633" y="1412"/>
                  <a:pt x="1601" y="1444"/>
                  <a:pt x="1561" y="14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98" name="Group 197"/>
          <p:cNvGrpSpPr/>
          <p:nvPr/>
        </p:nvGrpSpPr>
        <p:grpSpPr>
          <a:xfrm>
            <a:off x="2021350" y="6851220"/>
            <a:ext cx="686063" cy="657585"/>
            <a:chOff x="5151438" y="2524125"/>
            <a:chExt cx="1262063" cy="1209676"/>
          </a:xfrm>
          <a:solidFill>
            <a:schemeClr val="bg1"/>
          </a:solidFill>
        </p:grpSpPr>
        <p:sp>
          <p:nvSpPr>
            <p:cNvPr id="199" name="Freeform 11"/>
            <p:cNvSpPr>
              <a:spLocks/>
            </p:cNvSpPr>
            <p:nvPr/>
          </p:nvSpPr>
          <p:spPr bwMode="auto">
            <a:xfrm>
              <a:off x="5545138" y="2524125"/>
              <a:ext cx="482600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3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3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9"/>
                    <a:pt x="95" y="149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2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00" name="Freeform 12"/>
            <p:cNvSpPr>
              <a:spLocks/>
            </p:cNvSpPr>
            <p:nvPr/>
          </p:nvSpPr>
          <p:spPr bwMode="auto">
            <a:xfrm>
              <a:off x="593248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5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6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01" name="Freeform 13"/>
            <p:cNvSpPr>
              <a:spLocks/>
            </p:cNvSpPr>
            <p:nvPr/>
          </p:nvSpPr>
          <p:spPr bwMode="auto">
            <a:xfrm>
              <a:off x="515143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02" name="Freeform 14"/>
            <p:cNvSpPr>
              <a:spLocks/>
            </p:cNvSpPr>
            <p:nvPr/>
          </p:nvSpPr>
          <p:spPr bwMode="auto">
            <a:xfrm>
              <a:off x="5788026" y="3275013"/>
              <a:ext cx="482600" cy="458788"/>
            </a:xfrm>
            <a:custGeom>
              <a:avLst/>
              <a:gdLst>
                <a:gd name="T0" fmla="*/ 99 w 192"/>
                <a:gd name="T1" fmla="*/ 150 h 183"/>
                <a:gd name="T2" fmla="*/ 92 w 192"/>
                <a:gd name="T3" fmla="*/ 150 h 183"/>
                <a:gd name="T4" fmla="*/ 39 w 192"/>
                <a:gd name="T5" fmla="*/ 181 h 183"/>
                <a:gd name="T6" fmla="*/ 37 w 192"/>
                <a:gd name="T7" fmla="*/ 179 h 183"/>
                <a:gd name="T8" fmla="*/ 50 w 192"/>
                <a:gd name="T9" fmla="*/ 119 h 183"/>
                <a:gd name="T10" fmla="*/ 48 w 192"/>
                <a:gd name="T11" fmla="*/ 113 h 183"/>
                <a:gd name="T12" fmla="*/ 2 w 192"/>
                <a:gd name="T13" fmla="*/ 72 h 183"/>
                <a:gd name="T14" fmla="*/ 3 w 192"/>
                <a:gd name="T15" fmla="*/ 69 h 183"/>
                <a:gd name="T16" fmla="*/ 64 w 192"/>
                <a:gd name="T17" fmla="*/ 63 h 183"/>
                <a:gd name="T18" fmla="*/ 70 w 192"/>
                <a:gd name="T19" fmla="*/ 59 h 183"/>
                <a:gd name="T20" fmla="*/ 94 w 192"/>
                <a:gd name="T21" fmla="*/ 2 h 183"/>
                <a:gd name="T22" fmla="*/ 97 w 192"/>
                <a:gd name="T23" fmla="*/ 2 h 183"/>
                <a:gd name="T24" fmla="*/ 122 w 192"/>
                <a:gd name="T25" fmla="*/ 59 h 183"/>
                <a:gd name="T26" fmla="*/ 128 w 192"/>
                <a:gd name="T27" fmla="*/ 63 h 183"/>
                <a:gd name="T28" fmla="*/ 189 w 192"/>
                <a:gd name="T29" fmla="*/ 69 h 183"/>
                <a:gd name="T30" fmla="*/ 190 w 192"/>
                <a:gd name="T31" fmla="*/ 72 h 183"/>
                <a:gd name="T32" fmla="*/ 144 w 192"/>
                <a:gd name="T33" fmla="*/ 113 h 183"/>
                <a:gd name="T34" fmla="*/ 141 w 192"/>
                <a:gd name="T35" fmla="*/ 119 h 183"/>
                <a:gd name="T36" fmla="*/ 155 w 192"/>
                <a:gd name="T37" fmla="*/ 179 h 183"/>
                <a:gd name="T38" fmla="*/ 152 w 192"/>
                <a:gd name="T39" fmla="*/ 181 h 183"/>
                <a:gd name="T40" fmla="*/ 99 w 192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7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0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7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5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03" name="Freeform 15"/>
            <p:cNvSpPr>
              <a:spLocks/>
            </p:cNvSpPr>
            <p:nvPr/>
          </p:nvSpPr>
          <p:spPr bwMode="auto">
            <a:xfrm>
              <a:off x="5303838" y="3275013"/>
              <a:ext cx="479425" cy="458788"/>
            </a:xfrm>
            <a:custGeom>
              <a:avLst/>
              <a:gdLst>
                <a:gd name="T0" fmla="*/ 99 w 191"/>
                <a:gd name="T1" fmla="*/ 150 h 183"/>
                <a:gd name="T2" fmla="*/ 92 w 191"/>
                <a:gd name="T3" fmla="*/ 150 h 183"/>
                <a:gd name="T4" fmla="*/ 39 w 191"/>
                <a:gd name="T5" fmla="*/ 181 h 183"/>
                <a:gd name="T6" fmla="*/ 36 w 191"/>
                <a:gd name="T7" fmla="*/ 179 h 183"/>
                <a:gd name="T8" fmla="*/ 50 w 191"/>
                <a:gd name="T9" fmla="*/ 119 h 183"/>
                <a:gd name="T10" fmla="*/ 48 w 191"/>
                <a:gd name="T11" fmla="*/ 113 h 183"/>
                <a:gd name="T12" fmla="*/ 1 w 191"/>
                <a:gd name="T13" fmla="*/ 72 h 183"/>
                <a:gd name="T14" fmla="*/ 2 w 191"/>
                <a:gd name="T15" fmla="*/ 69 h 183"/>
                <a:gd name="T16" fmla="*/ 64 w 191"/>
                <a:gd name="T17" fmla="*/ 63 h 183"/>
                <a:gd name="T18" fmla="*/ 70 w 191"/>
                <a:gd name="T19" fmla="*/ 59 h 183"/>
                <a:gd name="T20" fmla="*/ 94 w 191"/>
                <a:gd name="T21" fmla="*/ 2 h 183"/>
                <a:gd name="T22" fmla="*/ 97 w 191"/>
                <a:gd name="T23" fmla="*/ 2 h 183"/>
                <a:gd name="T24" fmla="*/ 122 w 191"/>
                <a:gd name="T25" fmla="*/ 59 h 183"/>
                <a:gd name="T26" fmla="*/ 127 w 191"/>
                <a:gd name="T27" fmla="*/ 63 h 183"/>
                <a:gd name="T28" fmla="*/ 189 w 191"/>
                <a:gd name="T29" fmla="*/ 69 h 183"/>
                <a:gd name="T30" fmla="*/ 190 w 191"/>
                <a:gd name="T31" fmla="*/ 72 h 183"/>
                <a:gd name="T32" fmla="*/ 143 w 191"/>
                <a:gd name="T33" fmla="*/ 113 h 183"/>
                <a:gd name="T34" fmla="*/ 141 w 191"/>
                <a:gd name="T35" fmla="*/ 119 h 183"/>
                <a:gd name="T36" fmla="*/ 155 w 191"/>
                <a:gd name="T37" fmla="*/ 179 h 183"/>
                <a:gd name="T38" fmla="*/ 152 w 191"/>
                <a:gd name="T39" fmla="*/ 181 h 183"/>
                <a:gd name="T40" fmla="*/ 99 w 191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6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17"/>
                    <a:pt x="49" y="114"/>
                    <a:pt x="48" y="113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0"/>
                    <a:pt x="0" y="69"/>
                    <a:pt x="2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6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2" y="61"/>
                    <a:pt x="125" y="63"/>
                    <a:pt x="127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1" y="70"/>
                    <a:pt x="190" y="7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5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04" name="Freeform 13"/>
          <p:cNvSpPr>
            <a:spLocks noEditPoints="1"/>
          </p:cNvSpPr>
          <p:nvPr/>
        </p:nvSpPr>
        <p:spPr bwMode="auto">
          <a:xfrm>
            <a:off x="13880206" y="1757715"/>
            <a:ext cx="616871" cy="616869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05" name="Freeform 5"/>
          <p:cNvSpPr>
            <a:spLocks noEditPoints="1"/>
          </p:cNvSpPr>
          <p:nvPr/>
        </p:nvSpPr>
        <p:spPr bwMode="auto">
          <a:xfrm>
            <a:off x="15343511" y="4308970"/>
            <a:ext cx="660081" cy="595004"/>
          </a:xfrm>
          <a:custGeom>
            <a:avLst/>
            <a:gdLst>
              <a:gd name="T0" fmla="*/ 429 w 568"/>
              <a:gd name="T1" fmla="*/ 0 h 512"/>
              <a:gd name="T2" fmla="*/ 0 w 568"/>
              <a:gd name="T3" fmla="*/ 171 h 512"/>
              <a:gd name="T4" fmla="*/ 568 w 568"/>
              <a:gd name="T5" fmla="*/ 171 h 512"/>
              <a:gd name="T6" fmla="*/ 188 w 568"/>
              <a:gd name="T7" fmla="*/ 213 h 512"/>
              <a:gd name="T8" fmla="*/ 288 w 568"/>
              <a:gd name="T9" fmla="*/ 454 h 512"/>
              <a:gd name="T10" fmla="*/ 182 w 568"/>
              <a:gd name="T11" fmla="*/ 197 h 512"/>
              <a:gd name="T12" fmla="*/ 223 w 568"/>
              <a:gd name="T13" fmla="*/ 127 h 512"/>
              <a:gd name="T14" fmla="*/ 182 w 568"/>
              <a:gd name="T15" fmla="*/ 197 h 512"/>
              <a:gd name="T16" fmla="*/ 348 w 568"/>
              <a:gd name="T17" fmla="*/ 127 h 512"/>
              <a:gd name="T18" fmla="*/ 389 w 568"/>
              <a:gd name="T19" fmla="*/ 197 h 512"/>
              <a:gd name="T20" fmla="*/ 323 w 568"/>
              <a:gd name="T21" fmla="*/ 412 h 512"/>
              <a:gd name="T22" fmla="*/ 510 w 568"/>
              <a:gd name="T23" fmla="*/ 188 h 512"/>
              <a:gd name="T24" fmla="*/ 406 w 568"/>
              <a:gd name="T25" fmla="*/ 194 h 512"/>
              <a:gd name="T26" fmla="*/ 448 w 568"/>
              <a:gd name="T27" fmla="*/ 124 h 512"/>
              <a:gd name="T28" fmla="*/ 406 w 568"/>
              <a:gd name="T29" fmla="*/ 194 h 512"/>
              <a:gd name="T30" fmla="*/ 472 w 568"/>
              <a:gd name="T31" fmla="*/ 179 h 512"/>
              <a:gd name="T32" fmla="*/ 464 w 568"/>
              <a:gd name="T33" fmla="*/ 97 h 512"/>
              <a:gd name="T34" fmla="*/ 460 w 568"/>
              <a:gd name="T35" fmla="*/ 92 h 512"/>
              <a:gd name="T36" fmla="*/ 438 w 568"/>
              <a:gd name="T37" fmla="*/ 66 h 512"/>
              <a:gd name="T38" fmla="*/ 428 w 568"/>
              <a:gd name="T39" fmla="*/ 52 h 512"/>
              <a:gd name="T40" fmla="*/ 409 w 568"/>
              <a:gd name="T41" fmla="*/ 176 h 512"/>
              <a:gd name="T42" fmla="*/ 428 w 568"/>
              <a:gd name="T43" fmla="*/ 52 h 512"/>
              <a:gd name="T44" fmla="*/ 352 w 568"/>
              <a:gd name="T45" fmla="*/ 121 h 512"/>
              <a:gd name="T46" fmla="*/ 391 w 568"/>
              <a:gd name="T47" fmla="*/ 184 h 512"/>
              <a:gd name="T48" fmla="*/ 348 w 568"/>
              <a:gd name="T49" fmla="*/ 114 h 512"/>
              <a:gd name="T50" fmla="*/ 407 w 568"/>
              <a:gd name="T51" fmla="*/ 34 h 512"/>
              <a:gd name="T52" fmla="*/ 344 w 568"/>
              <a:gd name="T53" fmla="*/ 120 h 512"/>
              <a:gd name="T54" fmla="*/ 281 w 568"/>
              <a:gd name="T55" fmla="*/ 197 h 512"/>
              <a:gd name="T56" fmla="*/ 279 w 568"/>
              <a:gd name="T57" fmla="*/ 34 h 512"/>
              <a:gd name="T58" fmla="*/ 271 w 568"/>
              <a:gd name="T59" fmla="*/ 34 h 512"/>
              <a:gd name="T60" fmla="*/ 164 w 568"/>
              <a:gd name="T61" fmla="*/ 34 h 512"/>
              <a:gd name="T62" fmla="*/ 219 w 568"/>
              <a:gd name="T63" fmla="*/ 122 h 512"/>
              <a:gd name="T64" fmla="*/ 162 w 568"/>
              <a:gd name="T65" fmla="*/ 43 h 512"/>
              <a:gd name="T66" fmla="*/ 140 w 568"/>
              <a:gd name="T67" fmla="*/ 52 h 512"/>
              <a:gd name="T68" fmla="*/ 164 w 568"/>
              <a:gd name="T69" fmla="*/ 184 h 512"/>
              <a:gd name="T70" fmla="*/ 140 w 568"/>
              <a:gd name="T71" fmla="*/ 52 h 512"/>
              <a:gd name="T72" fmla="*/ 103 w 568"/>
              <a:gd name="T73" fmla="*/ 181 h 512"/>
              <a:gd name="T74" fmla="*/ 162 w 568"/>
              <a:gd name="T75" fmla="*/ 194 h 512"/>
              <a:gd name="T76" fmla="*/ 117 w 568"/>
              <a:gd name="T77" fmla="*/ 107 h 512"/>
              <a:gd name="T78" fmla="*/ 129 w 568"/>
              <a:gd name="T79" fmla="*/ 66 h 512"/>
              <a:gd name="T80" fmla="*/ 115 w 568"/>
              <a:gd name="T81" fmla="*/ 116 h 512"/>
              <a:gd name="T82" fmla="*/ 46 w 568"/>
              <a:gd name="T83" fmla="*/ 168 h 512"/>
              <a:gd name="T84" fmla="*/ 58 w 568"/>
              <a:gd name="T85" fmla="*/ 188 h 512"/>
              <a:gd name="T86" fmla="*/ 252 w 568"/>
              <a:gd name="T87" fmla="*/ 42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8" h="512">
                <a:moveTo>
                  <a:pt x="568" y="171"/>
                </a:moveTo>
                <a:lnTo>
                  <a:pt x="429" y="0"/>
                </a:lnTo>
                <a:lnTo>
                  <a:pt x="139" y="0"/>
                </a:lnTo>
                <a:lnTo>
                  <a:pt x="0" y="171"/>
                </a:lnTo>
                <a:lnTo>
                  <a:pt x="284" y="512"/>
                </a:lnTo>
                <a:lnTo>
                  <a:pt x="568" y="171"/>
                </a:lnTo>
                <a:close/>
                <a:moveTo>
                  <a:pt x="285" y="458"/>
                </a:moveTo>
                <a:lnTo>
                  <a:pt x="188" y="213"/>
                </a:lnTo>
                <a:lnTo>
                  <a:pt x="384" y="213"/>
                </a:lnTo>
                <a:lnTo>
                  <a:pt x="288" y="454"/>
                </a:lnTo>
                <a:lnTo>
                  <a:pt x="285" y="458"/>
                </a:lnTo>
                <a:close/>
                <a:moveTo>
                  <a:pt x="182" y="197"/>
                </a:moveTo>
                <a:lnTo>
                  <a:pt x="182" y="195"/>
                </a:lnTo>
                <a:lnTo>
                  <a:pt x="223" y="127"/>
                </a:lnTo>
                <a:lnTo>
                  <a:pt x="273" y="197"/>
                </a:lnTo>
                <a:lnTo>
                  <a:pt x="182" y="197"/>
                </a:lnTo>
                <a:close/>
                <a:moveTo>
                  <a:pt x="296" y="197"/>
                </a:moveTo>
                <a:lnTo>
                  <a:pt x="348" y="127"/>
                </a:lnTo>
                <a:lnTo>
                  <a:pt x="389" y="195"/>
                </a:lnTo>
                <a:lnTo>
                  <a:pt x="389" y="197"/>
                </a:lnTo>
                <a:lnTo>
                  <a:pt x="296" y="197"/>
                </a:lnTo>
                <a:close/>
                <a:moveTo>
                  <a:pt x="323" y="412"/>
                </a:moveTo>
                <a:lnTo>
                  <a:pt x="403" y="212"/>
                </a:lnTo>
                <a:lnTo>
                  <a:pt x="510" y="188"/>
                </a:lnTo>
                <a:lnTo>
                  <a:pt x="323" y="412"/>
                </a:lnTo>
                <a:close/>
                <a:moveTo>
                  <a:pt x="406" y="194"/>
                </a:moveTo>
                <a:lnTo>
                  <a:pt x="406" y="193"/>
                </a:lnTo>
                <a:lnTo>
                  <a:pt x="448" y="124"/>
                </a:lnTo>
                <a:lnTo>
                  <a:pt x="465" y="181"/>
                </a:lnTo>
                <a:lnTo>
                  <a:pt x="406" y="194"/>
                </a:lnTo>
                <a:close/>
                <a:moveTo>
                  <a:pt x="522" y="168"/>
                </a:moveTo>
                <a:lnTo>
                  <a:pt x="472" y="179"/>
                </a:lnTo>
                <a:lnTo>
                  <a:pt x="453" y="116"/>
                </a:lnTo>
                <a:lnTo>
                  <a:pt x="464" y="97"/>
                </a:lnTo>
                <a:lnTo>
                  <a:pt x="522" y="168"/>
                </a:lnTo>
                <a:close/>
                <a:moveTo>
                  <a:pt x="460" y="92"/>
                </a:moveTo>
                <a:lnTo>
                  <a:pt x="450" y="107"/>
                </a:lnTo>
                <a:lnTo>
                  <a:pt x="438" y="66"/>
                </a:lnTo>
                <a:lnTo>
                  <a:pt x="460" y="92"/>
                </a:lnTo>
                <a:close/>
                <a:moveTo>
                  <a:pt x="428" y="52"/>
                </a:moveTo>
                <a:lnTo>
                  <a:pt x="446" y="115"/>
                </a:lnTo>
                <a:lnTo>
                  <a:pt x="409" y="176"/>
                </a:lnTo>
                <a:lnTo>
                  <a:pt x="426" y="50"/>
                </a:lnTo>
                <a:lnTo>
                  <a:pt x="428" y="52"/>
                </a:lnTo>
                <a:close/>
                <a:moveTo>
                  <a:pt x="391" y="184"/>
                </a:moveTo>
                <a:lnTo>
                  <a:pt x="352" y="121"/>
                </a:lnTo>
                <a:lnTo>
                  <a:pt x="410" y="43"/>
                </a:lnTo>
                <a:lnTo>
                  <a:pt x="391" y="184"/>
                </a:lnTo>
                <a:close/>
                <a:moveTo>
                  <a:pt x="407" y="34"/>
                </a:moveTo>
                <a:lnTo>
                  <a:pt x="348" y="114"/>
                </a:lnTo>
                <a:lnTo>
                  <a:pt x="299" y="34"/>
                </a:lnTo>
                <a:lnTo>
                  <a:pt x="407" y="34"/>
                </a:lnTo>
                <a:close/>
                <a:moveTo>
                  <a:pt x="291" y="34"/>
                </a:moveTo>
                <a:lnTo>
                  <a:pt x="344" y="120"/>
                </a:lnTo>
                <a:lnTo>
                  <a:pt x="287" y="197"/>
                </a:lnTo>
                <a:lnTo>
                  <a:pt x="281" y="197"/>
                </a:lnTo>
                <a:lnTo>
                  <a:pt x="227" y="121"/>
                </a:lnTo>
                <a:lnTo>
                  <a:pt x="279" y="34"/>
                </a:lnTo>
                <a:lnTo>
                  <a:pt x="291" y="34"/>
                </a:lnTo>
                <a:close/>
                <a:moveTo>
                  <a:pt x="271" y="34"/>
                </a:moveTo>
                <a:lnTo>
                  <a:pt x="222" y="115"/>
                </a:lnTo>
                <a:lnTo>
                  <a:pt x="164" y="34"/>
                </a:lnTo>
                <a:lnTo>
                  <a:pt x="271" y="34"/>
                </a:lnTo>
                <a:close/>
                <a:moveTo>
                  <a:pt x="219" y="122"/>
                </a:moveTo>
                <a:lnTo>
                  <a:pt x="181" y="184"/>
                </a:lnTo>
                <a:lnTo>
                  <a:pt x="162" y="43"/>
                </a:lnTo>
                <a:lnTo>
                  <a:pt x="219" y="122"/>
                </a:lnTo>
                <a:close/>
                <a:moveTo>
                  <a:pt x="140" y="52"/>
                </a:moveTo>
                <a:lnTo>
                  <a:pt x="145" y="46"/>
                </a:lnTo>
                <a:lnTo>
                  <a:pt x="164" y="184"/>
                </a:lnTo>
                <a:lnTo>
                  <a:pt x="122" y="115"/>
                </a:lnTo>
                <a:lnTo>
                  <a:pt x="140" y="52"/>
                </a:lnTo>
                <a:close/>
                <a:moveTo>
                  <a:pt x="162" y="194"/>
                </a:moveTo>
                <a:lnTo>
                  <a:pt x="103" y="181"/>
                </a:lnTo>
                <a:lnTo>
                  <a:pt x="119" y="124"/>
                </a:lnTo>
                <a:lnTo>
                  <a:pt x="162" y="194"/>
                </a:lnTo>
                <a:close/>
                <a:moveTo>
                  <a:pt x="129" y="66"/>
                </a:moveTo>
                <a:lnTo>
                  <a:pt x="117" y="107"/>
                </a:lnTo>
                <a:lnTo>
                  <a:pt x="108" y="92"/>
                </a:lnTo>
                <a:lnTo>
                  <a:pt x="129" y="66"/>
                </a:lnTo>
                <a:close/>
                <a:moveTo>
                  <a:pt x="104" y="98"/>
                </a:moveTo>
                <a:lnTo>
                  <a:pt x="115" y="116"/>
                </a:lnTo>
                <a:lnTo>
                  <a:pt x="96" y="179"/>
                </a:lnTo>
                <a:lnTo>
                  <a:pt x="46" y="168"/>
                </a:lnTo>
                <a:lnTo>
                  <a:pt x="104" y="98"/>
                </a:lnTo>
                <a:close/>
                <a:moveTo>
                  <a:pt x="58" y="188"/>
                </a:moveTo>
                <a:lnTo>
                  <a:pt x="169" y="213"/>
                </a:lnTo>
                <a:lnTo>
                  <a:pt x="252" y="420"/>
                </a:lnTo>
                <a:lnTo>
                  <a:pt x="58" y="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>
              <a:solidFill>
                <a:schemeClr val="accent1"/>
              </a:solidFill>
            </a:endParaRPr>
          </a:p>
        </p:txBody>
      </p:sp>
      <p:sp>
        <p:nvSpPr>
          <p:cNvPr id="207" name="Freeform 9"/>
          <p:cNvSpPr>
            <a:spLocks noEditPoints="1"/>
          </p:cNvSpPr>
          <p:nvPr/>
        </p:nvSpPr>
        <p:spPr bwMode="auto">
          <a:xfrm>
            <a:off x="773288" y="3111125"/>
            <a:ext cx="509366" cy="422273"/>
          </a:xfrm>
          <a:custGeom>
            <a:avLst/>
            <a:gdLst>
              <a:gd name="T0" fmla="*/ 221 w 242"/>
              <a:gd name="T1" fmla="*/ 0 h 200"/>
              <a:gd name="T2" fmla="*/ 171 w 242"/>
              <a:gd name="T3" fmla="*/ 0 h 200"/>
              <a:gd name="T4" fmla="*/ 135 w 242"/>
              <a:gd name="T5" fmla="*/ 15 h 200"/>
              <a:gd name="T6" fmla="*/ 51 w 242"/>
              <a:gd name="T7" fmla="*/ 99 h 200"/>
              <a:gd name="T8" fmla="*/ 51 w 242"/>
              <a:gd name="T9" fmla="*/ 129 h 200"/>
              <a:gd name="T10" fmla="*/ 113 w 242"/>
              <a:gd name="T11" fmla="*/ 192 h 200"/>
              <a:gd name="T12" fmla="*/ 143 w 242"/>
              <a:gd name="T13" fmla="*/ 192 h 200"/>
              <a:gd name="T14" fmla="*/ 227 w 242"/>
              <a:gd name="T15" fmla="*/ 108 h 200"/>
              <a:gd name="T16" fmla="*/ 242 w 242"/>
              <a:gd name="T17" fmla="*/ 71 h 200"/>
              <a:gd name="T18" fmla="*/ 242 w 242"/>
              <a:gd name="T19" fmla="*/ 22 h 200"/>
              <a:gd name="T20" fmla="*/ 221 w 242"/>
              <a:gd name="T21" fmla="*/ 0 h 200"/>
              <a:gd name="T22" fmla="*/ 192 w 242"/>
              <a:gd name="T23" fmla="*/ 71 h 200"/>
              <a:gd name="T24" fmla="*/ 171 w 242"/>
              <a:gd name="T25" fmla="*/ 50 h 200"/>
              <a:gd name="T26" fmla="*/ 192 w 242"/>
              <a:gd name="T27" fmla="*/ 29 h 200"/>
              <a:gd name="T28" fmla="*/ 214 w 242"/>
              <a:gd name="T29" fmla="*/ 50 h 200"/>
              <a:gd name="T30" fmla="*/ 192 w 242"/>
              <a:gd name="T31" fmla="*/ 71 h 200"/>
              <a:gd name="T32" fmla="*/ 19 w 242"/>
              <a:gd name="T33" fmla="*/ 119 h 200"/>
              <a:gd name="T34" fmla="*/ 95 w 242"/>
              <a:gd name="T35" fmla="*/ 196 h 200"/>
              <a:gd name="T36" fmla="*/ 70 w 242"/>
              <a:gd name="T37" fmla="*/ 192 h 200"/>
              <a:gd name="T38" fmla="*/ 8 w 242"/>
              <a:gd name="T39" fmla="*/ 129 h 200"/>
              <a:gd name="T40" fmla="*/ 8 w 242"/>
              <a:gd name="T41" fmla="*/ 99 h 200"/>
              <a:gd name="T42" fmla="*/ 92 w 242"/>
              <a:gd name="T43" fmla="*/ 15 h 200"/>
              <a:gd name="T44" fmla="*/ 128 w 242"/>
              <a:gd name="T45" fmla="*/ 0 h 200"/>
              <a:gd name="T46" fmla="*/ 19 w 242"/>
              <a:gd name="T47" fmla="*/ 109 h 200"/>
              <a:gd name="T48" fmla="*/ 19 w 242"/>
              <a:gd name="T49" fmla="*/ 11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2" h="200">
                <a:moveTo>
                  <a:pt x="221" y="0"/>
                </a:moveTo>
                <a:cubicBezTo>
                  <a:pt x="171" y="0"/>
                  <a:pt x="171" y="0"/>
                  <a:pt x="171" y="0"/>
                </a:cubicBezTo>
                <a:cubicBezTo>
                  <a:pt x="159" y="0"/>
                  <a:pt x="143" y="7"/>
                  <a:pt x="135" y="15"/>
                </a:cubicBezTo>
                <a:cubicBezTo>
                  <a:pt x="51" y="99"/>
                  <a:pt x="51" y="99"/>
                  <a:pt x="51" y="99"/>
                </a:cubicBezTo>
                <a:cubicBezTo>
                  <a:pt x="42" y="107"/>
                  <a:pt x="42" y="121"/>
                  <a:pt x="51" y="129"/>
                </a:cubicBezTo>
                <a:cubicBezTo>
                  <a:pt x="113" y="192"/>
                  <a:pt x="113" y="192"/>
                  <a:pt x="113" y="192"/>
                </a:cubicBezTo>
                <a:cubicBezTo>
                  <a:pt x="121" y="200"/>
                  <a:pt x="135" y="200"/>
                  <a:pt x="143" y="192"/>
                </a:cubicBezTo>
                <a:cubicBezTo>
                  <a:pt x="227" y="108"/>
                  <a:pt x="227" y="108"/>
                  <a:pt x="227" y="108"/>
                </a:cubicBezTo>
                <a:cubicBezTo>
                  <a:pt x="236" y="100"/>
                  <a:pt x="242" y="83"/>
                  <a:pt x="242" y="71"/>
                </a:cubicBezTo>
                <a:cubicBezTo>
                  <a:pt x="242" y="22"/>
                  <a:pt x="242" y="22"/>
                  <a:pt x="242" y="22"/>
                </a:cubicBezTo>
                <a:cubicBezTo>
                  <a:pt x="242" y="10"/>
                  <a:pt x="233" y="0"/>
                  <a:pt x="221" y="0"/>
                </a:cubicBezTo>
                <a:moveTo>
                  <a:pt x="192" y="71"/>
                </a:moveTo>
                <a:cubicBezTo>
                  <a:pt x="181" y="71"/>
                  <a:pt x="171" y="62"/>
                  <a:pt x="171" y="50"/>
                </a:cubicBezTo>
                <a:cubicBezTo>
                  <a:pt x="171" y="38"/>
                  <a:pt x="181" y="29"/>
                  <a:pt x="192" y="29"/>
                </a:cubicBezTo>
                <a:cubicBezTo>
                  <a:pt x="204" y="29"/>
                  <a:pt x="214" y="38"/>
                  <a:pt x="214" y="50"/>
                </a:cubicBezTo>
                <a:cubicBezTo>
                  <a:pt x="214" y="62"/>
                  <a:pt x="204" y="71"/>
                  <a:pt x="192" y="71"/>
                </a:cubicBezTo>
                <a:moveTo>
                  <a:pt x="19" y="119"/>
                </a:moveTo>
                <a:cubicBezTo>
                  <a:pt x="95" y="196"/>
                  <a:pt x="95" y="196"/>
                  <a:pt x="95" y="196"/>
                </a:cubicBezTo>
                <a:cubicBezTo>
                  <a:pt x="87" y="200"/>
                  <a:pt x="77" y="199"/>
                  <a:pt x="70" y="192"/>
                </a:cubicBezTo>
                <a:cubicBezTo>
                  <a:pt x="8" y="129"/>
                  <a:pt x="8" y="129"/>
                  <a:pt x="8" y="129"/>
                </a:cubicBezTo>
                <a:cubicBezTo>
                  <a:pt x="0" y="121"/>
                  <a:pt x="0" y="107"/>
                  <a:pt x="8" y="99"/>
                </a:cubicBezTo>
                <a:cubicBezTo>
                  <a:pt x="92" y="15"/>
                  <a:pt x="92" y="15"/>
                  <a:pt x="92" y="15"/>
                </a:cubicBezTo>
                <a:cubicBezTo>
                  <a:pt x="100" y="7"/>
                  <a:pt x="116" y="0"/>
                  <a:pt x="128" y="0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6" y="112"/>
                  <a:pt x="16" y="117"/>
                  <a:pt x="19" y="11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id-ID" sz="3600"/>
          </a:p>
        </p:txBody>
      </p:sp>
      <p:sp>
        <p:nvSpPr>
          <p:cNvPr id="209" name="Freeform 5"/>
          <p:cNvSpPr>
            <a:spLocks noEditPoints="1"/>
          </p:cNvSpPr>
          <p:nvPr/>
        </p:nvSpPr>
        <p:spPr bwMode="auto">
          <a:xfrm>
            <a:off x="6529173" y="5619235"/>
            <a:ext cx="504924" cy="549089"/>
          </a:xfrm>
          <a:custGeom>
            <a:avLst/>
            <a:gdLst>
              <a:gd name="T0" fmla="*/ 97 w 176"/>
              <a:gd name="T1" fmla="*/ 151 h 192"/>
              <a:gd name="T2" fmla="*/ 92 w 176"/>
              <a:gd name="T3" fmla="*/ 160 h 192"/>
              <a:gd name="T4" fmla="*/ 84 w 176"/>
              <a:gd name="T5" fmla="*/ 152 h 192"/>
              <a:gd name="T6" fmla="*/ 71 w 176"/>
              <a:gd name="T7" fmla="*/ 147 h 192"/>
              <a:gd name="T8" fmla="*/ 64 w 176"/>
              <a:gd name="T9" fmla="*/ 130 h 192"/>
              <a:gd name="T10" fmla="*/ 73 w 176"/>
              <a:gd name="T11" fmla="*/ 137 h 192"/>
              <a:gd name="T12" fmla="*/ 82 w 176"/>
              <a:gd name="T13" fmla="*/ 144 h 192"/>
              <a:gd name="T14" fmla="*/ 94 w 176"/>
              <a:gd name="T15" fmla="*/ 145 h 192"/>
              <a:gd name="T16" fmla="*/ 103 w 176"/>
              <a:gd name="T17" fmla="*/ 140 h 192"/>
              <a:gd name="T18" fmla="*/ 102 w 176"/>
              <a:gd name="T19" fmla="*/ 129 h 192"/>
              <a:gd name="T20" fmla="*/ 92 w 176"/>
              <a:gd name="T21" fmla="*/ 124 h 192"/>
              <a:gd name="T22" fmla="*/ 78 w 176"/>
              <a:gd name="T23" fmla="*/ 120 h 192"/>
              <a:gd name="T24" fmla="*/ 67 w 176"/>
              <a:gd name="T25" fmla="*/ 113 h 192"/>
              <a:gd name="T26" fmla="*/ 68 w 176"/>
              <a:gd name="T27" fmla="*/ 98 h 192"/>
              <a:gd name="T28" fmla="*/ 80 w 176"/>
              <a:gd name="T29" fmla="*/ 89 h 192"/>
              <a:gd name="T30" fmla="*/ 84 w 176"/>
              <a:gd name="T31" fmla="*/ 80 h 192"/>
              <a:gd name="T32" fmla="*/ 92 w 176"/>
              <a:gd name="T33" fmla="*/ 88 h 192"/>
              <a:gd name="T34" fmla="*/ 103 w 176"/>
              <a:gd name="T35" fmla="*/ 93 h 192"/>
              <a:gd name="T36" fmla="*/ 109 w 176"/>
              <a:gd name="T37" fmla="*/ 107 h 192"/>
              <a:gd name="T38" fmla="*/ 97 w 176"/>
              <a:gd name="T39" fmla="*/ 98 h 192"/>
              <a:gd name="T40" fmla="*/ 82 w 176"/>
              <a:gd name="T41" fmla="*/ 95 h 192"/>
              <a:gd name="T42" fmla="*/ 75 w 176"/>
              <a:gd name="T43" fmla="*/ 100 h 192"/>
              <a:gd name="T44" fmla="*/ 75 w 176"/>
              <a:gd name="T45" fmla="*/ 110 h 192"/>
              <a:gd name="T46" fmla="*/ 86 w 176"/>
              <a:gd name="T47" fmla="*/ 115 h 192"/>
              <a:gd name="T48" fmla="*/ 100 w 176"/>
              <a:gd name="T49" fmla="*/ 118 h 192"/>
              <a:gd name="T50" fmla="*/ 110 w 176"/>
              <a:gd name="T51" fmla="*/ 126 h 192"/>
              <a:gd name="T52" fmla="*/ 110 w 176"/>
              <a:gd name="T53" fmla="*/ 142 h 192"/>
              <a:gd name="T54" fmla="*/ 107 w 176"/>
              <a:gd name="T55" fmla="*/ 56 h 192"/>
              <a:gd name="T56" fmla="*/ 69 w 176"/>
              <a:gd name="T57" fmla="*/ 56 h 192"/>
              <a:gd name="T58" fmla="*/ 43 w 176"/>
              <a:gd name="T59" fmla="*/ 184 h 192"/>
              <a:gd name="T60" fmla="*/ 133 w 176"/>
              <a:gd name="T61" fmla="*/ 184 h 192"/>
              <a:gd name="T62" fmla="*/ 107 w 176"/>
              <a:gd name="T63" fmla="*/ 56 h 192"/>
              <a:gd name="T64" fmla="*/ 107 w 176"/>
              <a:gd name="T65" fmla="*/ 8 h 192"/>
              <a:gd name="T66" fmla="*/ 97 w 176"/>
              <a:gd name="T67" fmla="*/ 12 h 192"/>
              <a:gd name="T68" fmla="*/ 79 w 176"/>
              <a:gd name="T69" fmla="*/ 12 h 192"/>
              <a:gd name="T70" fmla="*/ 69 w 176"/>
              <a:gd name="T71" fmla="*/ 8 h 192"/>
              <a:gd name="T72" fmla="*/ 63 w 176"/>
              <a:gd name="T73" fmla="*/ 41 h 192"/>
              <a:gd name="T74" fmla="*/ 88 w 176"/>
              <a:gd name="T75" fmla="*/ 48 h 192"/>
              <a:gd name="T76" fmla="*/ 113 w 176"/>
              <a:gd name="T77" fmla="*/ 41 h 192"/>
              <a:gd name="T78" fmla="*/ 169 w 176"/>
              <a:gd name="T79" fmla="*/ 126 h 192"/>
              <a:gd name="T80" fmla="*/ 133 w 176"/>
              <a:gd name="T81" fmla="*/ 192 h 192"/>
              <a:gd name="T82" fmla="*/ 43 w 176"/>
              <a:gd name="T83" fmla="*/ 192 h 192"/>
              <a:gd name="T84" fmla="*/ 7 w 176"/>
              <a:gd name="T85" fmla="*/ 126 h 192"/>
              <a:gd name="T86" fmla="*/ 60 w 176"/>
              <a:gd name="T87" fmla="*/ 52 h 192"/>
              <a:gd name="T88" fmla="*/ 52 w 176"/>
              <a:gd name="T89" fmla="*/ 39 h 192"/>
              <a:gd name="T90" fmla="*/ 54 w 176"/>
              <a:gd name="T91" fmla="*/ 2 h 192"/>
              <a:gd name="T92" fmla="*/ 72 w 176"/>
              <a:gd name="T93" fmla="*/ 0 h 192"/>
              <a:gd name="T94" fmla="*/ 82 w 176"/>
              <a:gd name="T95" fmla="*/ 4 h 192"/>
              <a:gd name="T96" fmla="*/ 94 w 176"/>
              <a:gd name="T97" fmla="*/ 4 h 192"/>
              <a:gd name="T98" fmla="*/ 104 w 176"/>
              <a:gd name="T99" fmla="*/ 0 h 192"/>
              <a:gd name="T100" fmla="*/ 122 w 176"/>
              <a:gd name="T101" fmla="*/ 2 h 192"/>
              <a:gd name="T102" fmla="*/ 124 w 176"/>
              <a:gd name="T103" fmla="*/ 39 h 192"/>
              <a:gd name="T104" fmla="*/ 116 w 176"/>
              <a:gd name="T105" fmla="*/ 52 h 192"/>
              <a:gd name="T106" fmla="*/ 169 w 176"/>
              <a:gd name="T107" fmla="*/ 12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92">
                <a:moveTo>
                  <a:pt x="104" y="148"/>
                </a:moveTo>
                <a:cubicBezTo>
                  <a:pt x="102" y="149"/>
                  <a:pt x="100" y="150"/>
                  <a:pt x="97" y="151"/>
                </a:cubicBezTo>
                <a:cubicBezTo>
                  <a:pt x="95" y="151"/>
                  <a:pt x="94" y="152"/>
                  <a:pt x="92" y="152"/>
                </a:cubicBezTo>
                <a:cubicBezTo>
                  <a:pt x="92" y="160"/>
                  <a:pt x="92" y="160"/>
                  <a:pt x="92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2" y="151"/>
                  <a:pt x="81" y="151"/>
                  <a:pt x="79" y="151"/>
                </a:cubicBezTo>
                <a:cubicBezTo>
                  <a:pt x="76" y="150"/>
                  <a:pt x="74" y="149"/>
                  <a:pt x="71" y="147"/>
                </a:cubicBezTo>
                <a:cubicBezTo>
                  <a:pt x="69" y="145"/>
                  <a:pt x="67" y="143"/>
                  <a:pt x="66" y="140"/>
                </a:cubicBezTo>
                <a:cubicBezTo>
                  <a:pt x="65" y="137"/>
                  <a:pt x="64" y="134"/>
                  <a:pt x="64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2" y="133"/>
                  <a:pt x="72" y="135"/>
                  <a:pt x="73" y="137"/>
                </a:cubicBezTo>
                <a:cubicBezTo>
                  <a:pt x="74" y="139"/>
                  <a:pt x="75" y="140"/>
                  <a:pt x="77" y="142"/>
                </a:cubicBezTo>
                <a:cubicBezTo>
                  <a:pt x="78" y="143"/>
                  <a:pt x="80" y="144"/>
                  <a:pt x="82" y="144"/>
                </a:cubicBezTo>
                <a:cubicBezTo>
                  <a:pt x="85" y="145"/>
                  <a:pt x="87" y="145"/>
                  <a:pt x="89" y="145"/>
                </a:cubicBezTo>
                <a:cubicBezTo>
                  <a:pt x="91" y="145"/>
                  <a:pt x="92" y="145"/>
                  <a:pt x="94" y="145"/>
                </a:cubicBezTo>
                <a:cubicBezTo>
                  <a:pt x="96" y="144"/>
                  <a:pt x="98" y="144"/>
                  <a:pt x="99" y="143"/>
                </a:cubicBezTo>
                <a:cubicBezTo>
                  <a:pt x="101" y="142"/>
                  <a:pt x="102" y="141"/>
                  <a:pt x="103" y="140"/>
                </a:cubicBezTo>
                <a:cubicBezTo>
                  <a:pt x="104" y="138"/>
                  <a:pt x="104" y="136"/>
                  <a:pt x="104" y="134"/>
                </a:cubicBezTo>
                <a:cubicBezTo>
                  <a:pt x="104" y="132"/>
                  <a:pt x="103" y="130"/>
                  <a:pt x="102" y="129"/>
                </a:cubicBezTo>
                <a:cubicBezTo>
                  <a:pt x="101" y="128"/>
                  <a:pt x="100" y="127"/>
                  <a:pt x="98" y="126"/>
                </a:cubicBezTo>
                <a:cubicBezTo>
                  <a:pt x="96" y="125"/>
                  <a:pt x="94" y="124"/>
                  <a:pt x="92" y="124"/>
                </a:cubicBezTo>
                <a:cubicBezTo>
                  <a:pt x="85" y="122"/>
                  <a:pt x="85" y="122"/>
                  <a:pt x="85" y="122"/>
                </a:cubicBezTo>
                <a:cubicBezTo>
                  <a:pt x="83" y="122"/>
                  <a:pt x="80" y="121"/>
                  <a:pt x="78" y="120"/>
                </a:cubicBezTo>
                <a:cubicBezTo>
                  <a:pt x="76" y="120"/>
                  <a:pt x="74" y="119"/>
                  <a:pt x="72" y="117"/>
                </a:cubicBezTo>
                <a:cubicBezTo>
                  <a:pt x="70" y="116"/>
                  <a:pt x="69" y="115"/>
                  <a:pt x="67" y="113"/>
                </a:cubicBezTo>
                <a:cubicBezTo>
                  <a:pt x="66" y="111"/>
                  <a:pt x="66" y="109"/>
                  <a:pt x="66" y="106"/>
                </a:cubicBezTo>
                <a:cubicBezTo>
                  <a:pt x="66" y="103"/>
                  <a:pt x="66" y="100"/>
                  <a:pt x="68" y="98"/>
                </a:cubicBezTo>
                <a:cubicBezTo>
                  <a:pt x="69" y="96"/>
                  <a:pt x="71" y="94"/>
                  <a:pt x="73" y="92"/>
                </a:cubicBezTo>
                <a:cubicBezTo>
                  <a:pt x="75" y="91"/>
                  <a:pt x="77" y="90"/>
                  <a:pt x="80" y="89"/>
                </a:cubicBezTo>
                <a:cubicBezTo>
                  <a:pt x="81" y="89"/>
                  <a:pt x="82" y="88"/>
                  <a:pt x="84" y="88"/>
                </a:cubicBezTo>
                <a:cubicBezTo>
                  <a:pt x="84" y="80"/>
                  <a:pt x="84" y="80"/>
                  <a:pt x="84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2" y="88"/>
                  <a:pt x="92" y="88"/>
                  <a:pt x="92" y="88"/>
                </a:cubicBezTo>
                <a:cubicBezTo>
                  <a:pt x="93" y="89"/>
                  <a:pt x="95" y="89"/>
                  <a:pt x="96" y="89"/>
                </a:cubicBezTo>
                <a:cubicBezTo>
                  <a:pt x="99" y="90"/>
                  <a:pt x="101" y="91"/>
                  <a:pt x="103" y="93"/>
                </a:cubicBezTo>
                <a:cubicBezTo>
                  <a:pt x="105" y="94"/>
                  <a:pt x="106" y="96"/>
                  <a:pt x="108" y="99"/>
                </a:cubicBezTo>
                <a:cubicBezTo>
                  <a:pt x="109" y="101"/>
                  <a:pt x="109" y="104"/>
                  <a:pt x="109" y="10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101" y="103"/>
                  <a:pt x="100" y="100"/>
                  <a:pt x="97" y="98"/>
                </a:cubicBezTo>
                <a:cubicBezTo>
                  <a:pt x="95" y="96"/>
                  <a:pt x="91" y="95"/>
                  <a:pt x="87" y="95"/>
                </a:cubicBezTo>
                <a:cubicBezTo>
                  <a:pt x="85" y="95"/>
                  <a:pt x="84" y="95"/>
                  <a:pt x="82" y="95"/>
                </a:cubicBezTo>
                <a:cubicBezTo>
                  <a:pt x="81" y="96"/>
                  <a:pt x="79" y="96"/>
                  <a:pt x="78" y="97"/>
                </a:cubicBezTo>
                <a:cubicBezTo>
                  <a:pt x="77" y="98"/>
                  <a:pt x="76" y="99"/>
                  <a:pt x="75" y="100"/>
                </a:cubicBezTo>
                <a:cubicBezTo>
                  <a:pt x="74" y="102"/>
                  <a:pt x="74" y="103"/>
                  <a:pt x="74" y="105"/>
                </a:cubicBezTo>
                <a:cubicBezTo>
                  <a:pt x="74" y="107"/>
                  <a:pt x="74" y="109"/>
                  <a:pt x="75" y="110"/>
                </a:cubicBezTo>
                <a:cubicBezTo>
                  <a:pt x="77" y="111"/>
                  <a:pt x="78" y="112"/>
                  <a:pt x="80" y="113"/>
                </a:cubicBezTo>
                <a:cubicBezTo>
                  <a:pt x="82" y="114"/>
                  <a:pt x="84" y="114"/>
                  <a:pt x="86" y="115"/>
                </a:cubicBezTo>
                <a:cubicBezTo>
                  <a:pt x="88" y="115"/>
                  <a:pt x="91" y="116"/>
                  <a:pt x="93" y="116"/>
                </a:cubicBezTo>
                <a:cubicBezTo>
                  <a:pt x="95" y="117"/>
                  <a:pt x="98" y="117"/>
                  <a:pt x="100" y="118"/>
                </a:cubicBezTo>
                <a:cubicBezTo>
                  <a:pt x="102" y="119"/>
                  <a:pt x="104" y="120"/>
                  <a:pt x="106" y="121"/>
                </a:cubicBezTo>
                <a:cubicBezTo>
                  <a:pt x="108" y="123"/>
                  <a:pt x="109" y="124"/>
                  <a:pt x="110" y="126"/>
                </a:cubicBezTo>
                <a:cubicBezTo>
                  <a:pt x="111" y="128"/>
                  <a:pt x="112" y="131"/>
                  <a:pt x="112" y="134"/>
                </a:cubicBezTo>
                <a:cubicBezTo>
                  <a:pt x="112" y="137"/>
                  <a:pt x="111" y="140"/>
                  <a:pt x="110" y="142"/>
                </a:cubicBezTo>
                <a:cubicBezTo>
                  <a:pt x="108" y="144"/>
                  <a:pt x="107" y="146"/>
                  <a:pt x="104" y="148"/>
                </a:cubicBezTo>
                <a:close/>
                <a:moveTo>
                  <a:pt x="107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47" y="71"/>
                  <a:pt x="26" y="101"/>
                  <a:pt x="14" y="129"/>
                </a:cubicBezTo>
                <a:cubicBezTo>
                  <a:pt x="3" y="157"/>
                  <a:pt x="17" y="184"/>
                  <a:pt x="43" y="184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59" y="184"/>
                  <a:pt x="173" y="157"/>
                  <a:pt x="162" y="129"/>
                </a:cubicBezTo>
                <a:cubicBezTo>
                  <a:pt x="150" y="101"/>
                  <a:pt x="129" y="71"/>
                  <a:pt x="107" y="56"/>
                </a:cubicBezTo>
                <a:close/>
                <a:moveTo>
                  <a:pt x="120" y="10"/>
                </a:moveTo>
                <a:cubicBezTo>
                  <a:pt x="118" y="9"/>
                  <a:pt x="111" y="8"/>
                  <a:pt x="107" y="8"/>
                </a:cubicBezTo>
                <a:cubicBezTo>
                  <a:pt x="107" y="8"/>
                  <a:pt x="106" y="8"/>
                  <a:pt x="106" y="8"/>
                </a:cubicBezTo>
                <a:cubicBezTo>
                  <a:pt x="103" y="9"/>
                  <a:pt x="100" y="11"/>
                  <a:pt x="97" y="12"/>
                </a:cubicBezTo>
                <a:cubicBezTo>
                  <a:pt x="94" y="13"/>
                  <a:pt x="91" y="13"/>
                  <a:pt x="88" y="14"/>
                </a:cubicBezTo>
                <a:cubicBezTo>
                  <a:pt x="85" y="13"/>
                  <a:pt x="82" y="13"/>
                  <a:pt x="79" y="12"/>
                </a:cubicBezTo>
                <a:cubicBezTo>
                  <a:pt x="76" y="11"/>
                  <a:pt x="73" y="9"/>
                  <a:pt x="70" y="8"/>
                </a:cubicBezTo>
                <a:cubicBezTo>
                  <a:pt x="70" y="8"/>
                  <a:pt x="69" y="8"/>
                  <a:pt x="69" y="8"/>
                </a:cubicBezTo>
                <a:cubicBezTo>
                  <a:pt x="65" y="8"/>
                  <a:pt x="58" y="9"/>
                  <a:pt x="56" y="10"/>
                </a:cubicBezTo>
                <a:cubicBezTo>
                  <a:pt x="42" y="12"/>
                  <a:pt x="52" y="24"/>
                  <a:pt x="63" y="41"/>
                </a:cubicBezTo>
                <a:cubicBezTo>
                  <a:pt x="67" y="48"/>
                  <a:pt x="67" y="48"/>
                  <a:pt x="67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24" y="24"/>
                  <a:pt x="134" y="12"/>
                  <a:pt x="120" y="10"/>
                </a:cubicBezTo>
                <a:close/>
                <a:moveTo>
                  <a:pt x="169" y="126"/>
                </a:moveTo>
                <a:cubicBezTo>
                  <a:pt x="176" y="143"/>
                  <a:pt x="175" y="161"/>
                  <a:pt x="166" y="174"/>
                </a:cubicBezTo>
                <a:cubicBezTo>
                  <a:pt x="159" y="186"/>
                  <a:pt x="147" y="192"/>
                  <a:pt x="133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43" y="192"/>
                  <a:pt x="43" y="192"/>
                  <a:pt x="43" y="192"/>
                </a:cubicBezTo>
                <a:cubicBezTo>
                  <a:pt x="29" y="192"/>
                  <a:pt x="17" y="186"/>
                  <a:pt x="10" y="174"/>
                </a:cubicBezTo>
                <a:cubicBezTo>
                  <a:pt x="1" y="161"/>
                  <a:pt x="0" y="143"/>
                  <a:pt x="7" y="126"/>
                </a:cubicBezTo>
                <a:cubicBezTo>
                  <a:pt x="20" y="96"/>
                  <a:pt x="40" y="68"/>
                  <a:pt x="60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56" y="46"/>
                  <a:pt x="56" y="46"/>
                  <a:pt x="56" y="46"/>
                </a:cubicBezTo>
                <a:cubicBezTo>
                  <a:pt x="55" y="43"/>
                  <a:pt x="53" y="41"/>
                  <a:pt x="52" y="39"/>
                </a:cubicBezTo>
                <a:cubicBezTo>
                  <a:pt x="44" y="27"/>
                  <a:pt x="39" y="18"/>
                  <a:pt x="42" y="10"/>
                </a:cubicBezTo>
                <a:cubicBezTo>
                  <a:pt x="44" y="6"/>
                  <a:pt x="48" y="3"/>
                  <a:pt x="54" y="2"/>
                </a:cubicBezTo>
                <a:cubicBezTo>
                  <a:pt x="56" y="2"/>
                  <a:pt x="64" y="0"/>
                  <a:pt x="69" y="0"/>
                </a:cubicBezTo>
                <a:cubicBezTo>
                  <a:pt x="70" y="0"/>
                  <a:pt x="71" y="0"/>
                  <a:pt x="72" y="0"/>
                </a:cubicBezTo>
                <a:cubicBezTo>
                  <a:pt x="75" y="1"/>
                  <a:pt x="77" y="2"/>
                  <a:pt x="80" y="3"/>
                </a:cubicBezTo>
                <a:cubicBezTo>
                  <a:pt x="81" y="4"/>
                  <a:pt x="81" y="4"/>
                  <a:pt x="82" y="4"/>
                </a:cubicBezTo>
                <a:cubicBezTo>
                  <a:pt x="84" y="5"/>
                  <a:pt x="86" y="5"/>
                  <a:pt x="88" y="6"/>
                </a:cubicBezTo>
                <a:cubicBezTo>
                  <a:pt x="90" y="5"/>
                  <a:pt x="92" y="5"/>
                  <a:pt x="94" y="4"/>
                </a:cubicBezTo>
                <a:cubicBezTo>
                  <a:pt x="95" y="4"/>
                  <a:pt x="95" y="4"/>
                  <a:pt x="96" y="3"/>
                </a:cubicBezTo>
                <a:cubicBezTo>
                  <a:pt x="99" y="2"/>
                  <a:pt x="101" y="1"/>
                  <a:pt x="104" y="0"/>
                </a:cubicBezTo>
                <a:cubicBezTo>
                  <a:pt x="105" y="0"/>
                  <a:pt x="106" y="0"/>
                  <a:pt x="107" y="0"/>
                </a:cubicBezTo>
                <a:cubicBezTo>
                  <a:pt x="112" y="0"/>
                  <a:pt x="120" y="2"/>
                  <a:pt x="122" y="2"/>
                </a:cubicBezTo>
                <a:cubicBezTo>
                  <a:pt x="128" y="3"/>
                  <a:pt x="132" y="6"/>
                  <a:pt x="134" y="10"/>
                </a:cubicBezTo>
                <a:cubicBezTo>
                  <a:pt x="137" y="18"/>
                  <a:pt x="132" y="27"/>
                  <a:pt x="124" y="39"/>
                </a:cubicBezTo>
                <a:cubicBezTo>
                  <a:pt x="123" y="41"/>
                  <a:pt x="121" y="43"/>
                  <a:pt x="120" y="46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36" y="68"/>
                  <a:pt x="156" y="96"/>
                  <a:pt x="169" y="1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10" name="Freeform 209"/>
          <p:cNvSpPr>
            <a:spLocks noEditPoints="1"/>
          </p:cNvSpPr>
          <p:nvPr/>
        </p:nvSpPr>
        <p:spPr bwMode="auto">
          <a:xfrm>
            <a:off x="5015441" y="5653963"/>
            <a:ext cx="548645" cy="479633"/>
          </a:xfrm>
          <a:custGeom>
            <a:avLst/>
            <a:gdLst>
              <a:gd name="T0" fmla="*/ 59 w 64"/>
              <a:gd name="T1" fmla="*/ 38 h 56"/>
              <a:gd name="T2" fmla="*/ 36 w 64"/>
              <a:gd name="T3" fmla="*/ 26 h 56"/>
              <a:gd name="T4" fmla="*/ 38 w 64"/>
              <a:gd name="T5" fmla="*/ 22 h 56"/>
              <a:gd name="T6" fmla="*/ 44 w 64"/>
              <a:gd name="T7" fmla="*/ 12 h 56"/>
              <a:gd name="T8" fmla="*/ 32 w 64"/>
              <a:gd name="T9" fmla="*/ 0 h 56"/>
              <a:gd name="T10" fmla="*/ 20 w 64"/>
              <a:gd name="T11" fmla="*/ 12 h 56"/>
              <a:gd name="T12" fmla="*/ 24 w 64"/>
              <a:gd name="T13" fmla="*/ 16 h 56"/>
              <a:gd name="T14" fmla="*/ 28 w 64"/>
              <a:gd name="T15" fmla="*/ 12 h 56"/>
              <a:gd name="T16" fmla="*/ 32 w 64"/>
              <a:gd name="T17" fmla="*/ 8 h 56"/>
              <a:gd name="T18" fmla="*/ 36 w 64"/>
              <a:gd name="T19" fmla="*/ 12 h 56"/>
              <a:gd name="T20" fmla="*/ 34 w 64"/>
              <a:gd name="T21" fmla="*/ 15 h 56"/>
              <a:gd name="T22" fmla="*/ 28 w 64"/>
              <a:gd name="T23" fmla="*/ 26 h 56"/>
              <a:gd name="T24" fmla="*/ 5 w 64"/>
              <a:gd name="T25" fmla="*/ 38 h 56"/>
              <a:gd name="T26" fmla="*/ 0 w 64"/>
              <a:gd name="T27" fmla="*/ 48 h 56"/>
              <a:gd name="T28" fmla="*/ 8 w 64"/>
              <a:gd name="T29" fmla="*/ 56 h 56"/>
              <a:gd name="T30" fmla="*/ 56 w 64"/>
              <a:gd name="T31" fmla="*/ 56 h 56"/>
              <a:gd name="T32" fmla="*/ 64 w 64"/>
              <a:gd name="T33" fmla="*/ 48 h 56"/>
              <a:gd name="T34" fmla="*/ 59 w 64"/>
              <a:gd name="T35" fmla="*/ 38 h 56"/>
              <a:gd name="T36" fmla="*/ 8 w 64"/>
              <a:gd name="T37" fmla="*/ 48 h 56"/>
              <a:gd name="T38" fmla="*/ 9 w 64"/>
              <a:gd name="T39" fmla="*/ 45 h 56"/>
              <a:gd name="T40" fmla="*/ 32 w 64"/>
              <a:gd name="T41" fmla="*/ 33 h 56"/>
              <a:gd name="T42" fmla="*/ 54 w 64"/>
              <a:gd name="T43" fmla="*/ 45 h 56"/>
              <a:gd name="T44" fmla="*/ 56 w 64"/>
              <a:gd name="T45" fmla="*/ 48 h 56"/>
              <a:gd name="T46" fmla="*/ 8 w 64"/>
              <a:gd name="T47" fmla="*/ 4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4" h="56">
                <a:moveTo>
                  <a:pt x="59" y="38"/>
                </a:moveTo>
                <a:cubicBezTo>
                  <a:pt x="36" y="26"/>
                  <a:pt x="36" y="26"/>
                  <a:pt x="36" y="26"/>
                </a:cubicBezTo>
                <a:cubicBezTo>
                  <a:pt x="36" y="24"/>
                  <a:pt x="37" y="23"/>
                  <a:pt x="38" y="22"/>
                </a:cubicBezTo>
                <a:cubicBezTo>
                  <a:pt x="42" y="20"/>
                  <a:pt x="44" y="16"/>
                  <a:pt x="44" y="12"/>
                </a:cubicBezTo>
                <a:cubicBezTo>
                  <a:pt x="44" y="5"/>
                  <a:pt x="39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14"/>
                  <a:pt x="22" y="16"/>
                  <a:pt x="24" y="16"/>
                </a:cubicBezTo>
                <a:cubicBezTo>
                  <a:pt x="26" y="16"/>
                  <a:pt x="28" y="14"/>
                  <a:pt x="28" y="12"/>
                </a:cubicBezTo>
                <a:cubicBezTo>
                  <a:pt x="28" y="10"/>
                  <a:pt x="30" y="8"/>
                  <a:pt x="32" y="8"/>
                </a:cubicBezTo>
                <a:cubicBezTo>
                  <a:pt x="34" y="8"/>
                  <a:pt x="36" y="10"/>
                  <a:pt x="36" y="12"/>
                </a:cubicBezTo>
                <a:cubicBezTo>
                  <a:pt x="36" y="13"/>
                  <a:pt x="35" y="15"/>
                  <a:pt x="34" y="15"/>
                </a:cubicBezTo>
                <a:cubicBezTo>
                  <a:pt x="30" y="18"/>
                  <a:pt x="28" y="21"/>
                  <a:pt x="28" y="26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40"/>
                  <a:pt x="0" y="44"/>
                  <a:pt x="0" y="48"/>
                </a:cubicBezTo>
                <a:cubicBezTo>
                  <a:pt x="0" y="52"/>
                  <a:pt x="4" y="56"/>
                  <a:pt x="8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60" y="56"/>
                  <a:pt x="64" y="52"/>
                  <a:pt x="64" y="48"/>
                </a:cubicBezTo>
                <a:cubicBezTo>
                  <a:pt x="64" y="44"/>
                  <a:pt x="62" y="40"/>
                  <a:pt x="59" y="38"/>
                </a:cubicBezTo>
                <a:close/>
                <a:moveTo>
                  <a:pt x="8" y="48"/>
                </a:moveTo>
                <a:cubicBezTo>
                  <a:pt x="8" y="47"/>
                  <a:pt x="9" y="46"/>
                  <a:pt x="9" y="45"/>
                </a:cubicBezTo>
                <a:cubicBezTo>
                  <a:pt x="32" y="33"/>
                  <a:pt x="32" y="33"/>
                  <a:pt x="32" y="33"/>
                </a:cubicBezTo>
                <a:cubicBezTo>
                  <a:pt x="54" y="45"/>
                  <a:pt x="54" y="45"/>
                  <a:pt x="54" y="45"/>
                </a:cubicBezTo>
                <a:cubicBezTo>
                  <a:pt x="55" y="46"/>
                  <a:pt x="56" y="47"/>
                  <a:pt x="56" y="48"/>
                </a:cubicBezTo>
                <a:lnTo>
                  <a:pt x="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11" name="Group 210"/>
          <p:cNvGrpSpPr/>
          <p:nvPr/>
        </p:nvGrpSpPr>
        <p:grpSpPr>
          <a:xfrm>
            <a:off x="802680" y="4250150"/>
            <a:ext cx="450576" cy="712643"/>
            <a:chOff x="8992499" y="1015780"/>
            <a:chExt cx="209779" cy="331792"/>
          </a:xfrm>
          <a:solidFill>
            <a:schemeClr val="bg1"/>
          </a:solidFill>
        </p:grpSpPr>
        <p:sp>
          <p:nvSpPr>
            <p:cNvPr id="212" name="Freeform 9"/>
            <p:cNvSpPr>
              <a:spLocks noEditPoints="1"/>
            </p:cNvSpPr>
            <p:nvPr/>
          </p:nvSpPr>
          <p:spPr bwMode="auto">
            <a:xfrm>
              <a:off x="8992499" y="1015780"/>
              <a:ext cx="209779" cy="331792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3" name="Freeform 10"/>
            <p:cNvSpPr>
              <a:spLocks noEditPoints="1"/>
            </p:cNvSpPr>
            <p:nvPr/>
          </p:nvSpPr>
          <p:spPr bwMode="auto">
            <a:xfrm>
              <a:off x="9035312" y="1067154"/>
              <a:ext cx="125225" cy="218341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4" name="Freeform 11"/>
            <p:cNvSpPr>
              <a:spLocks/>
            </p:cNvSpPr>
            <p:nvPr/>
          </p:nvSpPr>
          <p:spPr bwMode="auto">
            <a:xfrm>
              <a:off x="9077053" y="1046819"/>
              <a:ext cx="41742" cy="1070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5" name="Oval 12"/>
            <p:cNvSpPr>
              <a:spLocks noChangeArrowheads="1"/>
            </p:cNvSpPr>
            <p:nvPr/>
          </p:nvSpPr>
          <p:spPr bwMode="auto">
            <a:xfrm>
              <a:off x="9087756" y="1295128"/>
              <a:ext cx="20336" cy="2140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16" name="Freeform 34"/>
          <p:cNvSpPr>
            <a:spLocks noEditPoints="1"/>
          </p:cNvSpPr>
          <p:nvPr/>
        </p:nvSpPr>
        <p:spPr bwMode="auto">
          <a:xfrm rot="19783458">
            <a:off x="15469028" y="1676872"/>
            <a:ext cx="409044" cy="778559"/>
          </a:xfrm>
          <a:custGeom>
            <a:avLst/>
            <a:gdLst>
              <a:gd name="T0" fmla="*/ 55 w 98"/>
              <a:gd name="T1" fmla="*/ 48 h 189"/>
              <a:gd name="T2" fmla="*/ 36 w 98"/>
              <a:gd name="T3" fmla="*/ 31 h 189"/>
              <a:gd name="T4" fmla="*/ 54 w 98"/>
              <a:gd name="T5" fmla="*/ 0 h 189"/>
              <a:gd name="T6" fmla="*/ 31 w 98"/>
              <a:gd name="T7" fmla="*/ 33 h 189"/>
              <a:gd name="T8" fmla="*/ 45 w 98"/>
              <a:gd name="T9" fmla="*/ 48 h 189"/>
              <a:gd name="T10" fmla="*/ 44 w 98"/>
              <a:gd name="T11" fmla="*/ 48 h 189"/>
              <a:gd name="T12" fmla="*/ 0 w 98"/>
              <a:gd name="T13" fmla="*/ 96 h 189"/>
              <a:gd name="T14" fmla="*/ 0 w 98"/>
              <a:gd name="T15" fmla="*/ 141 h 189"/>
              <a:gd name="T16" fmla="*/ 44 w 98"/>
              <a:gd name="T17" fmla="*/ 189 h 189"/>
              <a:gd name="T18" fmla="*/ 54 w 98"/>
              <a:gd name="T19" fmla="*/ 189 h 189"/>
              <a:gd name="T20" fmla="*/ 98 w 98"/>
              <a:gd name="T21" fmla="*/ 141 h 189"/>
              <a:gd name="T22" fmla="*/ 98 w 98"/>
              <a:gd name="T23" fmla="*/ 96 h 189"/>
              <a:gd name="T24" fmla="*/ 55 w 98"/>
              <a:gd name="T25" fmla="*/ 48 h 189"/>
              <a:gd name="T26" fmla="*/ 29 w 98"/>
              <a:gd name="T27" fmla="*/ 119 h 189"/>
              <a:gd name="T28" fmla="*/ 7 w 98"/>
              <a:gd name="T29" fmla="*/ 110 h 189"/>
              <a:gd name="T30" fmla="*/ 7 w 98"/>
              <a:gd name="T31" fmla="*/ 96 h 189"/>
              <a:gd name="T32" fmla="*/ 43 w 98"/>
              <a:gd name="T33" fmla="*/ 54 h 189"/>
              <a:gd name="T34" fmla="*/ 43 w 98"/>
              <a:gd name="T35" fmla="*/ 73 h 189"/>
              <a:gd name="T36" fmla="*/ 36 w 98"/>
              <a:gd name="T37" fmla="*/ 84 h 189"/>
              <a:gd name="T38" fmla="*/ 36 w 98"/>
              <a:gd name="T39" fmla="*/ 89 h 189"/>
              <a:gd name="T40" fmla="*/ 43 w 98"/>
              <a:gd name="T41" fmla="*/ 99 h 189"/>
              <a:gd name="T42" fmla="*/ 43 w 98"/>
              <a:gd name="T43" fmla="*/ 117 h 189"/>
              <a:gd name="T44" fmla="*/ 43 w 98"/>
              <a:gd name="T45" fmla="*/ 119 h 189"/>
              <a:gd name="T46" fmla="*/ 29 w 98"/>
              <a:gd name="T47" fmla="*/ 119 h 189"/>
              <a:gd name="T48" fmla="*/ 49 w 98"/>
              <a:gd name="T49" fmla="*/ 98 h 189"/>
              <a:gd name="T50" fmla="*/ 41 w 98"/>
              <a:gd name="T51" fmla="*/ 90 h 189"/>
              <a:gd name="T52" fmla="*/ 41 w 98"/>
              <a:gd name="T53" fmla="*/ 83 h 189"/>
              <a:gd name="T54" fmla="*/ 49 w 98"/>
              <a:gd name="T55" fmla="*/ 75 h 189"/>
              <a:gd name="T56" fmla="*/ 56 w 98"/>
              <a:gd name="T57" fmla="*/ 83 h 189"/>
              <a:gd name="T58" fmla="*/ 56 w 98"/>
              <a:gd name="T59" fmla="*/ 90 h 189"/>
              <a:gd name="T60" fmla="*/ 49 w 98"/>
              <a:gd name="T61" fmla="*/ 98 h 189"/>
              <a:gd name="T62" fmla="*/ 91 w 98"/>
              <a:gd name="T63" fmla="*/ 113 h 189"/>
              <a:gd name="T64" fmla="*/ 72 w 98"/>
              <a:gd name="T65" fmla="*/ 119 h 189"/>
              <a:gd name="T66" fmla="*/ 54 w 98"/>
              <a:gd name="T67" fmla="*/ 119 h 189"/>
              <a:gd name="T68" fmla="*/ 54 w 98"/>
              <a:gd name="T69" fmla="*/ 117 h 189"/>
              <a:gd name="T70" fmla="*/ 54 w 98"/>
              <a:gd name="T71" fmla="*/ 99 h 189"/>
              <a:gd name="T72" fmla="*/ 61 w 98"/>
              <a:gd name="T73" fmla="*/ 89 h 189"/>
              <a:gd name="T74" fmla="*/ 61 w 98"/>
              <a:gd name="T75" fmla="*/ 84 h 189"/>
              <a:gd name="T76" fmla="*/ 54 w 98"/>
              <a:gd name="T77" fmla="*/ 73 h 189"/>
              <a:gd name="T78" fmla="*/ 54 w 98"/>
              <a:gd name="T79" fmla="*/ 54 h 189"/>
              <a:gd name="T80" fmla="*/ 91 w 98"/>
              <a:gd name="T81" fmla="*/ 96 h 189"/>
              <a:gd name="T82" fmla="*/ 91 w 98"/>
              <a:gd name="T83" fmla="*/ 11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8" h="189">
                <a:moveTo>
                  <a:pt x="55" y="48"/>
                </a:moveTo>
                <a:cubicBezTo>
                  <a:pt x="55" y="39"/>
                  <a:pt x="41" y="34"/>
                  <a:pt x="36" y="31"/>
                </a:cubicBezTo>
                <a:cubicBezTo>
                  <a:pt x="22" y="19"/>
                  <a:pt x="46" y="4"/>
                  <a:pt x="54" y="0"/>
                </a:cubicBezTo>
                <a:cubicBezTo>
                  <a:pt x="45" y="5"/>
                  <a:pt x="17" y="22"/>
                  <a:pt x="31" y="33"/>
                </a:cubicBezTo>
                <a:cubicBezTo>
                  <a:pt x="36" y="37"/>
                  <a:pt x="43" y="41"/>
                  <a:pt x="45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19" y="48"/>
                  <a:pt x="0" y="69"/>
                  <a:pt x="0" y="9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8"/>
                  <a:pt x="19" y="189"/>
                  <a:pt x="44" y="189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78" y="189"/>
                  <a:pt x="98" y="168"/>
                  <a:pt x="98" y="141"/>
                </a:cubicBezTo>
                <a:cubicBezTo>
                  <a:pt x="98" y="96"/>
                  <a:pt x="98" y="96"/>
                  <a:pt x="98" y="96"/>
                </a:cubicBezTo>
                <a:cubicBezTo>
                  <a:pt x="98" y="70"/>
                  <a:pt x="78" y="49"/>
                  <a:pt x="55" y="48"/>
                </a:cubicBezTo>
                <a:close/>
                <a:moveTo>
                  <a:pt x="29" y="119"/>
                </a:moveTo>
                <a:cubicBezTo>
                  <a:pt x="21" y="119"/>
                  <a:pt x="13" y="116"/>
                  <a:pt x="7" y="110"/>
                </a:cubicBezTo>
                <a:cubicBezTo>
                  <a:pt x="7" y="96"/>
                  <a:pt x="7" y="96"/>
                  <a:pt x="7" y="96"/>
                </a:cubicBezTo>
                <a:cubicBezTo>
                  <a:pt x="7" y="73"/>
                  <a:pt x="23" y="55"/>
                  <a:pt x="43" y="54"/>
                </a:cubicBezTo>
                <a:cubicBezTo>
                  <a:pt x="43" y="73"/>
                  <a:pt x="43" y="73"/>
                  <a:pt x="43" y="73"/>
                </a:cubicBezTo>
                <a:cubicBezTo>
                  <a:pt x="39" y="75"/>
                  <a:pt x="36" y="79"/>
                  <a:pt x="36" y="84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94"/>
                  <a:pt x="39" y="98"/>
                  <a:pt x="43" y="99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7"/>
                  <a:pt x="43" y="118"/>
                  <a:pt x="43" y="119"/>
                </a:cubicBezTo>
                <a:lnTo>
                  <a:pt x="29" y="119"/>
                </a:lnTo>
                <a:close/>
                <a:moveTo>
                  <a:pt x="49" y="98"/>
                </a:moveTo>
                <a:cubicBezTo>
                  <a:pt x="45" y="98"/>
                  <a:pt x="41" y="94"/>
                  <a:pt x="41" y="90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79"/>
                  <a:pt x="45" y="75"/>
                  <a:pt x="49" y="75"/>
                </a:cubicBezTo>
                <a:cubicBezTo>
                  <a:pt x="53" y="75"/>
                  <a:pt x="56" y="79"/>
                  <a:pt x="56" y="83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94"/>
                  <a:pt x="53" y="98"/>
                  <a:pt x="49" y="98"/>
                </a:cubicBezTo>
                <a:close/>
                <a:moveTo>
                  <a:pt x="91" y="113"/>
                </a:moveTo>
                <a:cubicBezTo>
                  <a:pt x="85" y="117"/>
                  <a:pt x="79" y="119"/>
                  <a:pt x="7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18"/>
                  <a:pt x="54" y="117"/>
                  <a:pt x="54" y="117"/>
                </a:cubicBezTo>
                <a:cubicBezTo>
                  <a:pt x="54" y="99"/>
                  <a:pt x="54" y="99"/>
                  <a:pt x="54" y="99"/>
                </a:cubicBezTo>
                <a:cubicBezTo>
                  <a:pt x="58" y="98"/>
                  <a:pt x="61" y="94"/>
                  <a:pt x="61" y="89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79"/>
                  <a:pt x="58" y="75"/>
                  <a:pt x="54" y="73"/>
                </a:cubicBezTo>
                <a:cubicBezTo>
                  <a:pt x="54" y="54"/>
                  <a:pt x="54" y="54"/>
                  <a:pt x="54" y="54"/>
                </a:cubicBezTo>
                <a:cubicBezTo>
                  <a:pt x="74" y="55"/>
                  <a:pt x="91" y="73"/>
                  <a:pt x="91" y="96"/>
                </a:cubicBezTo>
                <a:lnTo>
                  <a:pt x="91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17" name="Group 216"/>
          <p:cNvGrpSpPr/>
          <p:nvPr/>
        </p:nvGrpSpPr>
        <p:grpSpPr>
          <a:xfrm>
            <a:off x="13845244" y="4293009"/>
            <a:ext cx="686795" cy="626919"/>
            <a:chOff x="5591176" y="4987925"/>
            <a:chExt cx="309563" cy="282575"/>
          </a:xfrm>
          <a:solidFill>
            <a:schemeClr val="bg1"/>
          </a:solidFill>
        </p:grpSpPr>
        <p:sp>
          <p:nvSpPr>
            <p:cNvPr id="218" name="Freeform 291"/>
            <p:cNvSpPr>
              <a:spLocks/>
            </p:cNvSpPr>
            <p:nvPr/>
          </p:nvSpPr>
          <p:spPr bwMode="auto">
            <a:xfrm>
              <a:off x="5678488" y="4987925"/>
              <a:ext cx="46038" cy="95250"/>
            </a:xfrm>
            <a:custGeom>
              <a:avLst/>
              <a:gdLst>
                <a:gd name="T0" fmla="*/ 8 w 17"/>
                <a:gd name="T1" fmla="*/ 16 h 36"/>
                <a:gd name="T2" fmla="*/ 1 w 17"/>
                <a:gd name="T3" fmla="*/ 29 h 36"/>
                <a:gd name="T4" fmla="*/ 10 w 17"/>
                <a:gd name="T5" fmla="*/ 36 h 36"/>
                <a:gd name="T6" fmla="*/ 12 w 17"/>
                <a:gd name="T7" fmla="*/ 34 h 36"/>
                <a:gd name="T8" fmla="*/ 10 w 17"/>
                <a:gd name="T9" fmla="*/ 32 h 36"/>
                <a:gd name="T10" fmla="*/ 4 w 17"/>
                <a:gd name="T11" fmla="*/ 28 h 36"/>
                <a:gd name="T12" fmla="*/ 10 w 17"/>
                <a:gd name="T13" fmla="*/ 20 h 36"/>
                <a:gd name="T14" fmla="*/ 16 w 17"/>
                <a:gd name="T15" fmla="*/ 9 h 36"/>
                <a:gd name="T16" fmla="*/ 5 w 17"/>
                <a:gd name="T17" fmla="*/ 0 h 36"/>
                <a:gd name="T18" fmla="*/ 3 w 17"/>
                <a:gd name="T19" fmla="*/ 2 h 36"/>
                <a:gd name="T20" fmla="*/ 5 w 17"/>
                <a:gd name="T21" fmla="*/ 4 h 36"/>
                <a:gd name="T22" fmla="*/ 12 w 17"/>
                <a:gd name="T23" fmla="*/ 10 h 36"/>
                <a:gd name="T24" fmla="*/ 8 w 17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36">
                  <a:moveTo>
                    <a:pt x="8" y="16"/>
                  </a:moveTo>
                  <a:cubicBezTo>
                    <a:pt x="2" y="19"/>
                    <a:pt x="0" y="24"/>
                    <a:pt x="1" y="29"/>
                  </a:cubicBezTo>
                  <a:cubicBezTo>
                    <a:pt x="1" y="33"/>
                    <a:pt x="5" y="36"/>
                    <a:pt x="10" y="36"/>
                  </a:cubicBezTo>
                  <a:cubicBezTo>
                    <a:pt x="11" y="36"/>
                    <a:pt x="12" y="35"/>
                    <a:pt x="12" y="34"/>
                  </a:cubicBezTo>
                  <a:cubicBezTo>
                    <a:pt x="12" y="33"/>
                    <a:pt x="11" y="32"/>
                    <a:pt x="10" y="32"/>
                  </a:cubicBezTo>
                  <a:cubicBezTo>
                    <a:pt x="6" y="32"/>
                    <a:pt x="5" y="30"/>
                    <a:pt x="4" y="28"/>
                  </a:cubicBezTo>
                  <a:cubicBezTo>
                    <a:pt x="4" y="25"/>
                    <a:pt x="5" y="22"/>
                    <a:pt x="10" y="20"/>
                  </a:cubicBezTo>
                  <a:cubicBezTo>
                    <a:pt x="16" y="17"/>
                    <a:pt x="17" y="13"/>
                    <a:pt x="16" y="9"/>
                  </a:cubicBezTo>
                  <a:cubicBezTo>
                    <a:pt x="15" y="4"/>
                    <a:pt x="10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4" y="4"/>
                    <a:pt x="5" y="4"/>
                  </a:cubicBezTo>
                  <a:cubicBezTo>
                    <a:pt x="9" y="4"/>
                    <a:pt x="12" y="7"/>
                    <a:pt x="12" y="10"/>
                  </a:cubicBezTo>
                  <a:cubicBezTo>
                    <a:pt x="13" y="13"/>
                    <a:pt x="11" y="15"/>
                    <a:pt x="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9" name="Freeform 292"/>
            <p:cNvSpPr>
              <a:spLocks/>
            </p:cNvSpPr>
            <p:nvPr/>
          </p:nvSpPr>
          <p:spPr bwMode="auto">
            <a:xfrm>
              <a:off x="5724526" y="4987925"/>
              <a:ext cx="44450" cy="95250"/>
            </a:xfrm>
            <a:custGeom>
              <a:avLst/>
              <a:gdLst>
                <a:gd name="T0" fmla="*/ 9 w 17"/>
                <a:gd name="T1" fmla="*/ 16 h 36"/>
                <a:gd name="T2" fmla="*/ 1 w 17"/>
                <a:gd name="T3" fmla="*/ 29 h 36"/>
                <a:gd name="T4" fmla="*/ 10 w 17"/>
                <a:gd name="T5" fmla="*/ 36 h 36"/>
                <a:gd name="T6" fmla="*/ 12 w 17"/>
                <a:gd name="T7" fmla="*/ 34 h 36"/>
                <a:gd name="T8" fmla="*/ 10 w 17"/>
                <a:gd name="T9" fmla="*/ 32 h 36"/>
                <a:gd name="T10" fmla="*/ 5 w 17"/>
                <a:gd name="T11" fmla="*/ 28 h 36"/>
                <a:gd name="T12" fmla="*/ 10 w 17"/>
                <a:gd name="T13" fmla="*/ 20 h 36"/>
                <a:gd name="T14" fmla="*/ 17 w 17"/>
                <a:gd name="T15" fmla="*/ 9 h 36"/>
                <a:gd name="T16" fmla="*/ 5 w 17"/>
                <a:gd name="T17" fmla="*/ 0 h 36"/>
                <a:gd name="T18" fmla="*/ 3 w 17"/>
                <a:gd name="T19" fmla="*/ 2 h 36"/>
                <a:gd name="T20" fmla="*/ 5 w 17"/>
                <a:gd name="T21" fmla="*/ 4 h 36"/>
                <a:gd name="T22" fmla="*/ 13 w 17"/>
                <a:gd name="T23" fmla="*/ 10 h 36"/>
                <a:gd name="T24" fmla="*/ 9 w 17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36">
                  <a:moveTo>
                    <a:pt x="9" y="16"/>
                  </a:moveTo>
                  <a:cubicBezTo>
                    <a:pt x="2" y="19"/>
                    <a:pt x="0" y="24"/>
                    <a:pt x="1" y="29"/>
                  </a:cubicBezTo>
                  <a:cubicBezTo>
                    <a:pt x="2" y="33"/>
                    <a:pt x="6" y="36"/>
                    <a:pt x="10" y="36"/>
                  </a:cubicBezTo>
                  <a:cubicBezTo>
                    <a:pt x="11" y="36"/>
                    <a:pt x="12" y="35"/>
                    <a:pt x="12" y="34"/>
                  </a:cubicBezTo>
                  <a:cubicBezTo>
                    <a:pt x="12" y="33"/>
                    <a:pt x="11" y="32"/>
                    <a:pt x="10" y="32"/>
                  </a:cubicBezTo>
                  <a:cubicBezTo>
                    <a:pt x="7" y="32"/>
                    <a:pt x="5" y="30"/>
                    <a:pt x="5" y="28"/>
                  </a:cubicBezTo>
                  <a:cubicBezTo>
                    <a:pt x="4" y="25"/>
                    <a:pt x="6" y="22"/>
                    <a:pt x="10" y="20"/>
                  </a:cubicBezTo>
                  <a:cubicBezTo>
                    <a:pt x="16" y="17"/>
                    <a:pt x="17" y="13"/>
                    <a:pt x="17" y="9"/>
                  </a:cubicBezTo>
                  <a:cubicBezTo>
                    <a:pt x="16" y="4"/>
                    <a:pt x="11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4" y="4"/>
                    <a:pt x="5" y="4"/>
                  </a:cubicBezTo>
                  <a:cubicBezTo>
                    <a:pt x="9" y="4"/>
                    <a:pt x="12" y="7"/>
                    <a:pt x="13" y="10"/>
                  </a:cubicBezTo>
                  <a:cubicBezTo>
                    <a:pt x="13" y="13"/>
                    <a:pt x="12" y="15"/>
                    <a:pt x="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0" name="Freeform 293"/>
            <p:cNvSpPr>
              <a:spLocks noEditPoints="1"/>
            </p:cNvSpPr>
            <p:nvPr/>
          </p:nvSpPr>
          <p:spPr bwMode="auto">
            <a:xfrm>
              <a:off x="5591176" y="5099050"/>
              <a:ext cx="309563" cy="171450"/>
            </a:xfrm>
            <a:custGeom>
              <a:avLst/>
              <a:gdLst>
                <a:gd name="T0" fmla="*/ 113 w 116"/>
                <a:gd name="T1" fmla="*/ 20 h 64"/>
                <a:gd name="T2" fmla="*/ 100 w 116"/>
                <a:gd name="T3" fmla="*/ 12 h 64"/>
                <a:gd name="T4" fmla="*/ 100 w 116"/>
                <a:gd name="T5" fmla="*/ 11 h 64"/>
                <a:gd name="T6" fmla="*/ 89 w 116"/>
                <a:gd name="T7" fmla="*/ 0 h 64"/>
                <a:gd name="T8" fmla="*/ 12 w 116"/>
                <a:gd name="T9" fmla="*/ 0 h 64"/>
                <a:gd name="T10" fmla="*/ 0 w 116"/>
                <a:gd name="T11" fmla="*/ 11 h 64"/>
                <a:gd name="T12" fmla="*/ 0 w 116"/>
                <a:gd name="T13" fmla="*/ 22 h 64"/>
                <a:gd name="T14" fmla="*/ 50 w 116"/>
                <a:gd name="T15" fmla="*/ 64 h 64"/>
                <a:gd name="T16" fmla="*/ 89 w 116"/>
                <a:gd name="T17" fmla="*/ 48 h 64"/>
                <a:gd name="T18" fmla="*/ 94 w 116"/>
                <a:gd name="T19" fmla="*/ 48 h 64"/>
                <a:gd name="T20" fmla="*/ 110 w 116"/>
                <a:gd name="T21" fmla="*/ 41 h 64"/>
                <a:gd name="T22" fmla="*/ 113 w 116"/>
                <a:gd name="T23" fmla="*/ 20 h 64"/>
                <a:gd name="T24" fmla="*/ 50 w 116"/>
                <a:gd name="T25" fmla="*/ 56 h 64"/>
                <a:gd name="T26" fmla="*/ 8 w 116"/>
                <a:gd name="T27" fmla="*/ 22 h 64"/>
                <a:gd name="T28" fmla="*/ 8 w 116"/>
                <a:gd name="T29" fmla="*/ 11 h 64"/>
                <a:gd name="T30" fmla="*/ 12 w 116"/>
                <a:gd name="T31" fmla="*/ 8 h 64"/>
                <a:gd name="T32" fmla="*/ 89 w 116"/>
                <a:gd name="T33" fmla="*/ 8 h 64"/>
                <a:gd name="T34" fmla="*/ 92 w 116"/>
                <a:gd name="T35" fmla="*/ 11 h 64"/>
                <a:gd name="T36" fmla="*/ 92 w 116"/>
                <a:gd name="T37" fmla="*/ 22 h 64"/>
                <a:gd name="T38" fmla="*/ 50 w 116"/>
                <a:gd name="T39" fmla="*/ 56 h 64"/>
                <a:gd name="T40" fmla="*/ 104 w 116"/>
                <a:gd name="T41" fmla="*/ 36 h 64"/>
                <a:gd name="T42" fmla="*/ 95 w 116"/>
                <a:gd name="T43" fmla="*/ 40 h 64"/>
                <a:gd name="T44" fmla="*/ 100 w 116"/>
                <a:gd name="T45" fmla="*/ 22 h 64"/>
                <a:gd name="T46" fmla="*/ 100 w 116"/>
                <a:gd name="T47" fmla="*/ 20 h 64"/>
                <a:gd name="T48" fmla="*/ 106 w 116"/>
                <a:gd name="T49" fmla="*/ 24 h 64"/>
                <a:gd name="T50" fmla="*/ 104 w 116"/>
                <a:gd name="T51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6" h="64">
                  <a:moveTo>
                    <a:pt x="113" y="20"/>
                  </a:moveTo>
                  <a:cubicBezTo>
                    <a:pt x="112" y="17"/>
                    <a:pt x="108" y="13"/>
                    <a:pt x="100" y="12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5"/>
                    <a:pt x="95" y="0"/>
                    <a:pt x="8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45"/>
                    <a:pt x="23" y="64"/>
                    <a:pt x="50" y="64"/>
                  </a:cubicBezTo>
                  <a:cubicBezTo>
                    <a:pt x="66" y="64"/>
                    <a:pt x="80" y="58"/>
                    <a:pt x="89" y="48"/>
                  </a:cubicBezTo>
                  <a:cubicBezTo>
                    <a:pt x="91" y="48"/>
                    <a:pt x="93" y="48"/>
                    <a:pt x="94" y="48"/>
                  </a:cubicBezTo>
                  <a:cubicBezTo>
                    <a:pt x="101" y="48"/>
                    <a:pt x="106" y="46"/>
                    <a:pt x="110" y="41"/>
                  </a:cubicBezTo>
                  <a:cubicBezTo>
                    <a:pt x="115" y="34"/>
                    <a:pt x="116" y="26"/>
                    <a:pt x="113" y="20"/>
                  </a:cubicBezTo>
                  <a:close/>
                  <a:moveTo>
                    <a:pt x="50" y="56"/>
                  </a:moveTo>
                  <a:cubicBezTo>
                    <a:pt x="27" y="56"/>
                    <a:pt x="8" y="41"/>
                    <a:pt x="8" y="2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91" y="8"/>
                    <a:pt x="92" y="10"/>
                    <a:pt x="92" y="11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41"/>
                    <a:pt x="73" y="56"/>
                    <a:pt x="50" y="56"/>
                  </a:cubicBezTo>
                  <a:close/>
                  <a:moveTo>
                    <a:pt x="104" y="36"/>
                  </a:moveTo>
                  <a:cubicBezTo>
                    <a:pt x="103" y="38"/>
                    <a:pt x="100" y="40"/>
                    <a:pt x="95" y="40"/>
                  </a:cubicBezTo>
                  <a:cubicBezTo>
                    <a:pt x="98" y="35"/>
                    <a:pt x="100" y="28"/>
                    <a:pt x="100" y="22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3" y="20"/>
                    <a:pt x="105" y="22"/>
                    <a:pt x="106" y="24"/>
                  </a:cubicBezTo>
                  <a:cubicBezTo>
                    <a:pt x="108" y="27"/>
                    <a:pt x="107" y="32"/>
                    <a:pt x="10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3501629" y="6881971"/>
            <a:ext cx="596091" cy="596090"/>
            <a:chOff x="7716838" y="4857750"/>
            <a:chExt cx="569913" cy="569912"/>
          </a:xfrm>
          <a:solidFill>
            <a:schemeClr val="bg1"/>
          </a:solidFill>
        </p:grpSpPr>
        <p:sp>
          <p:nvSpPr>
            <p:cNvPr id="222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3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4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5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6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7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8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29" name="Freeform 228"/>
          <p:cNvSpPr>
            <a:spLocks noEditPoints="1"/>
          </p:cNvSpPr>
          <p:nvPr/>
        </p:nvSpPr>
        <p:spPr bwMode="auto">
          <a:xfrm rot="2700000">
            <a:off x="6584365" y="6816704"/>
            <a:ext cx="394547" cy="726623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30" name="Group 229"/>
          <p:cNvGrpSpPr/>
          <p:nvPr/>
        </p:nvGrpSpPr>
        <p:grpSpPr>
          <a:xfrm rot="2700000">
            <a:off x="5052368" y="6766319"/>
            <a:ext cx="474786" cy="827393"/>
            <a:chOff x="4732338" y="4783138"/>
            <a:chExt cx="703263" cy="1225550"/>
          </a:xfrm>
          <a:solidFill>
            <a:schemeClr val="bg1"/>
          </a:solidFill>
        </p:grpSpPr>
        <p:sp>
          <p:nvSpPr>
            <p:cNvPr id="231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2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3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34" name="Freeform 199"/>
          <p:cNvSpPr>
            <a:spLocks noEditPoints="1"/>
          </p:cNvSpPr>
          <p:nvPr/>
        </p:nvSpPr>
        <p:spPr bwMode="auto">
          <a:xfrm>
            <a:off x="9512857" y="6948843"/>
            <a:ext cx="616451" cy="462339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35" name="Group 234"/>
          <p:cNvGrpSpPr/>
          <p:nvPr/>
        </p:nvGrpSpPr>
        <p:grpSpPr>
          <a:xfrm>
            <a:off x="8015382" y="6913859"/>
            <a:ext cx="611394" cy="532308"/>
            <a:chOff x="1482726" y="3625850"/>
            <a:chExt cx="319088" cy="277813"/>
          </a:xfrm>
          <a:solidFill>
            <a:schemeClr val="bg1"/>
          </a:solidFill>
        </p:grpSpPr>
        <p:sp>
          <p:nvSpPr>
            <p:cNvPr id="236" name="Freeform 143"/>
            <p:cNvSpPr>
              <a:spLocks noEditPoints="1"/>
            </p:cNvSpPr>
            <p:nvPr/>
          </p:nvSpPr>
          <p:spPr bwMode="auto">
            <a:xfrm>
              <a:off x="1482726" y="3625850"/>
              <a:ext cx="319088" cy="277813"/>
            </a:xfrm>
            <a:custGeom>
              <a:avLst/>
              <a:gdLst>
                <a:gd name="T0" fmla="*/ 108 w 120"/>
                <a:gd name="T1" fmla="*/ 0 h 104"/>
                <a:gd name="T2" fmla="*/ 12 w 120"/>
                <a:gd name="T3" fmla="*/ 0 h 104"/>
                <a:gd name="T4" fmla="*/ 0 w 120"/>
                <a:gd name="T5" fmla="*/ 12 h 104"/>
                <a:gd name="T6" fmla="*/ 0 w 120"/>
                <a:gd name="T7" fmla="*/ 16 h 104"/>
                <a:gd name="T8" fmla="*/ 8 w 120"/>
                <a:gd name="T9" fmla="*/ 27 h 104"/>
                <a:gd name="T10" fmla="*/ 8 w 120"/>
                <a:gd name="T11" fmla="*/ 96 h 104"/>
                <a:gd name="T12" fmla="*/ 16 w 120"/>
                <a:gd name="T13" fmla="*/ 104 h 104"/>
                <a:gd name="T14" fmla="*/ 104 w 120"/>
                <a:gd name="T15" fmla="*/ 104 h 104"/>
                <a:gd name="T16" fmla="*/ 112 w 120"/>
                <a:gd name="T17" fmla="*/ 96 h 104"/>
                <a:gd name="T18" fmla="*/ 112 w 120"/>
                <a:gd name="T19" fmla="*/ 27 h 104"/>
                <a:gd name="T20" fmla="*/ 120 w 120"/>
                <a:gd name="T21" fmla="*/ 16 h 104"/>
                <a:gd name="T22" fmla="*/ 120 w 120"/>
                <a:gd name="T23" fmla="*/ 12 h 104"/>
                <a:gd name="T24" fmla="*/ 108 w 120"/>
                <a:gd name="T25" fmla="*/ 0 h 104"/>
                <a:gd name="T26" fmla="*/ 8 w 120"/>
                <a:gd name="T27" fmla="*/ 12 h 104"/>
                <a:gd name="T28" fmla="*/ 12 w 120"/>
                <a:gd name="T29" fmla="*/ 8 h 104"/>
                <a:gd name="T30" fmla="*/ 108 w 120"/>
                <a:gd name="T31" fmla="*/ 8 h 104"/>
                <a:gd name="T32" fmla="*/ 112 w 120"/>
                <a:gd name="T33" fmla="*/ 12 h 104"/>
                <a:gd name="T34" fmla="*/ 112 w 120"/>
                <a:gd name="T35" fmla="*/ 16 h 104"/>
                <a:gd name="T36" fmla="*/ 108 w 120"/>
                <a:gd name="T37" fmla="*/ 20 h 104"/>
                <a:gd name="T38" fmla="*/ 108 w 120"/>
                <a:gd name="T39" fmla="*/ 20 h 104"/>
                <a:gd name="T40" fmla="*/ 12 w 120"/>
                <a:gd name="T41" fmla="*/ 20 h 104"/>
                <a:gd name="T42" fmla="*/ 12 w 120"/>
                <a:gd name="T43" fmla="*/ 20 h 104"/>
                <a:gd name="T44" fmla="*/ 8 w 120"/>
                <a:gd name="T45" fmla="*/ 16 h 104"/>
                <a:gd name="T46" fmla="*/ 8 w 120"/>
                <a:gd name="T47" fmla="*/ 12 h 104"/>
                <a:gd name="T48" fmla="*/ 16 w 120"/>
                <a:gd name="T49" fmla="*/ 96 h 104"/>
                <a:gd name="T50" fmla="*/ 16 w 120"/>
                <a:gd name="T51" fmla="*/ 28 h 104"/>
                <a:gd name="T52" fmla="*/ 104 w 120"/>
                <a:gd name="T53" fmla="*/ 28 h 104"/>
                <a:gd name="T54" fmla="*/ 104 w 120"/>
                <a:gd name="T55" fmla="*/ 96 h 104"/>
                <a:gd name="T56" fmla="*/ 16 w 120"/>
                <a:gd name="T5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104">
                  <a:moveTo>
                    <a:pt x="10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3" y="26"/>
                    <a:pt x="8" y="27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100"/>
                    <a:pt x="12" y="104"/>
                    <a:pt x="16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8" y="104"/>
                    <a:pt x="112" y="100"/>
                    <a:pt x="112" y="9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7" y="26"/>
                    <a:pt x="120" y="21"/>
                    <a:pt x="120" y="16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0" y="5"/>
                    <a:pt x="115" y="0"/>
                    <a:pt x="108" y="0"/>
                  </a:cubicBezTo>
                  <a:close/>
                  <a:moveTo>
                    <a:pt x="8" y="12"/>
                  </a:moveTo>
                  <a:cubicBezTo>
                    <a:pt x="8" y="10"/>
                    <a:pt x="10" y="8"/>
                    <a:pt x="12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10" y="8"/>
                    <a:pt x="112" y="10"/>
                    <a:pt x="112" y="12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8"/>
                    <a:pt x="110" y="20"/>
                    <a:pt x="108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8" y="18"/>
                    <a:pt x="8" y="16"/>
                  </a:cubicBezTo>
                  <a:lnTo>
                    <a:pt x="8" y="12"/>
                  </a:lnTo>
                  <a:close/>
                  <a:moveTo>
                    <a:pt x="16" y="96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6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7" name="Freeform 144"/>
            <p:cNvSpPr>
              <a:spLocks/>
            </p:cNvSpPr>
            <p:nvPr/>
          </p:nvSpPr>
          <p:spPr bwMode="auto">
            <a:xfrm>
              <a:off x="1600201" y="3732213"/>
              <a:ext cx="84138" cy="22225"/>
            </a:xfrm>
            <a:custGeom>
              <a:avLst/>
              <a:gdLst>
                <a:gd name="T0" fmla="*/ 28 w 32"/>
                <a:gd name="T1" fmla="*/ 0 h 8"/>
                <a:gd name="T2" fmla="*/ 4 w 32"/>
                <a:gd name="T3" fmla="*/ 0 h 8"/>
                <a:gd name="T4" fmla="*/ 0 w 32"/>
                <a:gd name="T5" fmla="*/ 4 h 8"/>
                <a:gd name="T6" fmla="*/ 4 w 32"/>
                <a:gd name="T7" fmla="*/ 8 h 8"/>
                <a:gd name="T8" fmla="*/ 28 w 32"/>
                <a:gd name="T9" fmla="*/ 8 h 8"/>
                <a:gd name="T10" fmla="*/ 32 w 32"/>
                <a:gd name="T11" fmla="*/ 4 h 8"/>
                <a:gd name="T12" fmla="*/ 28 w 3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0" y="8"/>
                    <a:pt x="32" y="6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11093938" y="6911719"/>
            <a:ext cx="555800" cy="536594"/>
            <a:chOff x="4064000" y="5461000"/>
            <a:chExt cx="735013" cy="709613"/>
          </a:xfrm>
          <a:solidFill>
            <a:schemeClr val="bg1"/>
          </a:solidFill>
        </p:grpSpPr>
        <p:sp>
          <p:nvSpPr>
            <p:cNvPr id="239" name="Freeform 20"/>
            <p:cNvSpPr>
              <a:spLocks noEditPoints="1"/>
            </p:cNvSpPr>
            <p:nvPr/>
          </p:nvSpPr>
          <p:spPr bwMode="auto">
            <a:xfrm>
              <a:off x="4064000" y="5461000"/>
              <a:ext cx="708025" cy="709613"/>
            </a:xfrm>
            <a:custGeom>
              <a:avLst/>
              <a:gdLst>
                <a:gd name="T0" fmla="*/ 142 w 186"/>
                <a:gd name="T1" fmla="*/ 155 h 186"/>
                <a:gd name="T2" fmla="*/ 125 w 186"/>
                <a:gd name="T3" fmla="*/ 165 h 186"/>
                <a:gd name="T4" fmla="*/ 131 w 186"/>
                <a:gd name="T5" fmla="*/ 156 h 186"/>
                <a:gd name="T6" fmla="*/ 121 w 186"/>
                <a:gd name="T7" fmla="*/ 157 h 186"/>
                <a:gd name="T8" fmla="*/ 114 w 186"/>
                <a:gd name="T9" fmla="*/ 156 h 186"/>
                <a:gd name="T10" fmla="*/ 93 w 186"/>
                <a:gd name="T11" fmla="*/ 172 h 186"/>
                <a:gd name="T12" fmla="*/ 60 w 186"/>
                <a:gd name="T13" fmla="*/ 131 h 186"/>
                <a:gd name="T14" fmla="*/ 76 w 186"/>
                <a:gd name="T15" fmla="*/ 131 h 186"/>
                <a:gd name="T16" fmla="*/ 72 w 186"/>
                <a:gd name="T17" fmla="*/ 120 h 186"/>
                <a:gd name="T18" fmla="*/ 71 w 186"/>
                <a:gd name="T19" fmla="*/ 117 h 186"/>
                <a:gd name="T20" fmla="*/ 57 w 186"/>
                <a:gd name="T21" fmla="*/ 117 h 186"/>
                <a:gd name="T22" fmla="*/ 56 w 186"/>
                <a:gd name="T23" fmla="*/ 93 h 186"/>
                <a:gd name="T24" fmla="*/ 57 w 186"/>
                <a:gd name="T25" fmla="*/ 72 h 186"/>
                <a:gd name="T26" fmla="*/ 81 w 186"/>
                <a:gd name="T27" fmla="*/ 72 h 186"/>
                <a:gd name="T28" fmla="*/ 98 w 186"/>
                <a:gd name="T29" fmla="*/ 58 h 186"/>
                <a:gd name="T30" fmla="*/ 60 w 186"/>
                <a:gd name="T31" fmla="*/ 58 h 186"/>
                <a:gd name="T32" fmla="*/ 93 w 186"/>
                <a:gd name="T33" fmla="*/ 14 h 186"/>
                <a:gd name="T34" fmla="*/ 125 w 186"/>
                <a:gd name="T35" fmla="*/ 53 h 186"/>
                <a:gd name="T36" fmla="*/ 140 w 186"/>
                <a:gd name="T37" fmla="*/ 56 h 186"/>
                <a:gd name="T38" fmla="*/ 125 w 186"/>
                <a:gd name="T39" fmla="*/ 21 h 186"/>
                <a:gd name="T40" fmla="*/ 164 w 186"/>
                <a:gd name="T41" fmla="*/ 58 h 186"/>
                <a:gd name="T42" fmla="*/ 145 w 186"/>
                <a:gd name="T43" fmla="*/ 58 h 186"/>
                <a:gd name="T44" fmla="*/ 162 w 186"/>
                <a:gd name="T45" fmla="*/ 72 h 186"/>
                <a:gd name="T46" fmla="*/ 169 w 186"/>
                <a:gd name="T47" fmla="*/ 72 h 186"/>
                <a:gd name="T48" fmla="*/ 172 w 186"/>
                <a:gd name="T49" fmla="*/ 93 h 186"/>
                <a:gd name="T50" fmla="*/ 172 w 186"/>
                <a:gd name="T51" fmla="*/ 94 h 186"/>
                <a:gd name="T52" fmla="*/ 170 w 186"/>
                <a:gd name="T53" fmla="*/ 123 h 186"/>
                <a:gd name="T54" fmla="*/ 178 w 186"/>
                <a:gd name="T55" fmla="*/ 131 h 186"/>
                <a:gd name="T56" fmla="*/ 178 w 186"/>
                <a:gd name="T57" fmla="*/ 131 h 186"/>
                <a:gd name="T58" fmla="*/ 179 w 186"/>
                <a:gd name="T59" fmla="*/ 131 h 186"/>
                <a:gd name="T60" fmla="*/ 179 w 186"/>
                <a:gd name="T61" fmla="*/ 128 h 186"/>
                <a:gd name="T62" fmla="*/ 186 w 186"/>
                <a:gd name="T63" fmla="*/ 93 h 186"/>
                <a:gd name="T64" fmla="*/ 93 w 186"/>
                <a:gd name="T65" fmla="*/ 0 h 186"/>
                <a:gd name="T66" fmla="*/ 0 w 186"/>
                <a:gd name="T67" fmla="*/ 93 h 186"/>
                <a:gd name="T68" fmla="*/ 93 w 186"/>
                <a:gd name="T69" fmla="*/ 186 h 186"/>
                <a:gd name="T70" fmla="*/ 151 w 186"/>
                <a:gd name="T71" fmla="*/ 166 h 186"/>
                <a:gd name="T72" fmla="*/ 142 w 186"/>
                <a:gd name="T73" fmla="*/ 155 h 186"/>
                <a:gd name="T74" fmla="*/ 61 w 186"/>
                <a:gd name="T75" fmla="*/ 21 h 186"/>
                <a:gd name="T76" fmla="*/ 45 w 186"/>
                <a:gd name="T77" fmla="*/ 58 h 186"/>
                <a:gd name="T78" fmla="*/ 22 w 186"/>
                <a:gd name="T79" fmla="*/ 58 h 186"/>
                <a:gd name="T80" fmla="*/ 61 w 186"/>
                <a:gd name="T81" fmla="*/ 21 h 186"/>
                <a:gd name="T82" fmla="*/ 14 w 186"/>
                <a:gd name="T83" fmla="*/ 93 h 186"/>
                <a:gd name="T84" fmla="*/ 17 w 186"/>
                <a:gd name="T85" fmla="*/ 72 h 186"/>
                <a:gd name="T86" fmla="*/ 43 w 186"/>
                <a:gd name="T87" fmla="*/ 72 h 186"/>
                <a:gd name="T88" fmla="*/ 42 w 186"/>
                <a:gd name="T89" fmla="*/ 93 h 186"/>
                <a:gd name="T90" fmla="*/ 43 w 186"/>
                <a:gd name="T91" fmla="*/ 117 h 186"/>
                <a:gd name="T92" fmla="*/ 17 w 186"/>
                <a:gd name="T93" fmla="*/ 117 h 186"/>
                <a:gd name="T94" fmla="*/ 14 w 186"/>
                <a:gd name="T95" fmla="*/ 93 h 186"/>
                <a:gd name="T96" fmla="*/ 23 w 186"/>
                <a:gd name="T97" fmla="*/ 131 h 186"/>
                <a:gd name="T98" fmla="*/ 46 w 186"/>
                <a:gd name="T99" fmla="*/ 131 h 186"/>
                <a:gd name="T100" fmla="*/ 61 w 186"/>
                <a:gd name="T101" fmla="*/ 165 h 186"/>
                <a:gd name="T102" fmla="*/ 23 w 186"/>
                <a:gd name="T103" fmla="*/ 13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86">
                  <a:moveTo>
                    <a:pt x="142" y="155"/>
                  </a:moveTo>
                  <a:cubicBezTo>
                    <a:pt x="137" y="159"/>
                    <a:pt x="131" y="163"/>
                    <a:pt x="125" y="165"/>
                  </a:cubicBezTo>
                  <a:cubicBezTo>
                    <a:pt x="127" y="162"/>
                    <a:pt x="129" y="159"/>
                    <a:pt x="131" y="156"/>
                  </a:cubicBezTo>
                  <a:cubicBezTo>
                    <a:pt x="128" y="157"/>
                    <a:pt x="124" y="157"/>
                    <a:pt x="121" y="157"/>
                  </a:cubicBezTo>
                  <a:cubicBezTo>
                    <a:pt x="119" y="157"/>
                    <a:pt x="117" y="157"/>
                    <a:pt x="114" y="156"/>
                  </a:cubicBezTo>
                  <a:cubicBezTo>
                    <a:pt x="108" y="166"/>
                    <a:pt x="100" y="172"/>
                    <a:pt x="93" y="172"/>
                  </a:cubicBezTo>
                  <a:cubicBezTo>
                    <a:pt x="81" y="172"/>
                    <a:pt x="67" y="156"/>
                    <a:pt x="60" y="131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71" y="119"/>
                    <a:pt x="71" y="118"/>
                    <a:pt x="71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09"/>
                    <a:pt x="56" y="101"/>
                    <a:pt x="56" y="93"/>
                  </a:cubicBezTo>
                  <a:cubicBezTo>
                    <a:pt x="56" y="86"/>
                    <a:pt x="56" y="79"/>
                    <a:pt x="57" y="72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5" y="66"/>
                    <a:pt x="91" y="62"/>
                    <a:pt x="98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6" y="32"/>
                    <a:pt x="80" y="14"/>
                    <a:pt x="93" y="14"/>
                  </a:cubicBezTo>
                  <a:cubicBezTo>
                    <a:pt x="105" y="14"/>
                    <a:pt x="118" y="29"/>
                    <a:pt x="125" y="53"/>
                  </a:cubicBezTo>
                  <a:cubicBezTo>
                    <a:pt x="130" y="53"/>
                    <a:pt x="135" y="54"/>
                    <a:pt x="140" y="56"/>
                  </a:cubicBezTo>
                  <a:cubicBezTo>
                    <a:pt x="137" y="42"/>
                    <a:pt x="132" y="30"/>
                    <a:pt x="125" y="21"/>
                  </a:cubicBezTo>
                  <a:cubicBezTo>
                    <a:pt x="142" y="28"/>
                    <a:pt x="156" y="42"/>
                    <a:pt x="164" y="5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51" y="62"/>
                    <a:pt x="157" y="66"/>
                    <a:pt x="162" y="72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1" y="79"/>
                    <a:pt x="172" y="86"/>
                    <a:pt x="172" y="93"/>
                  </a:cubicBezTo>
                  <a:cubicBezTo>
                    <a:pt x="172" y="93"/>
                    <a:pt x="172" y="94"/>
                    <a:pt x="172" y="94"/>
                  </a:cubicBezTo>
                  <a:cubicBezTo>
                    <a:pt x="174" y="104"/>
                    <a:pt x="173" y="113"/>
                    <a:pt x="170" y="123"/>
                  </a:cubicBezTo>
                  <a:cubicBezTo>
                    <a:pt x="178" y="131"/>
                    <a:pt x="178" y="131"/>
                    <a:pt x="178" y="131"/>
                  </a:cubicBezTo>
                  <a:cubicBezTo>
                    <a:pt x="178" y="131"/>
                    <a:pt x="178" y="131"/>
                    <a:pt x="178" y="131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84" y="117"/>
                    <a:pt x="186" y="106"/>
                    <a:pt x="186" y="93"/>
                  </a:cubicBezTo>
                  <a:cubicBezTo>
                    <a:pt x="186" y="42"/>
                    <a:pt x="144" y="0"/>
                    <a:pt x="93" y="0"/>
                  </a:cubicBezTo>
                  <a:cubicBezTo>
                    <a:pt x="42" y="0"/>
                    <a:pt x="0" y="42"/>
                    <a:pt x="0" y="93"/>
                  </a:cubicBezTo>
                  <a:cubicBezTo>
                    <a:pt x="0" y="144"/>
                    <a:pt x="42" y="186"/>
                    <a:pt x="93" y="186"/>
                  </a:cubicBezTo>
                  <a:cubicBezTo>
                    <a:pt x="115" y="186"/>
                    <a:pt x="135" y="178"/>
                    <a:pt x="151" y="166"/>
                  </a:cubicBezTo>
                  <a:lnTo>
                    <a:pt x="142" y="155"/>
                  </a:lnTo>
                  <a:close/>
                  <a:moveTo>
                    <a:pt x="61" y="21"/>
                  </a:moveTo>
                  <a:cubicBezTo>
                    <a:pt x="54" y="31"/>
                    <a:pt x="49" y="44"/>
                    <a:pt x="45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30" y="42"/>
                    <a:pt x="44" y="28"/>
                    <a:pt x="61" y="21"/>
                  </a:cubicBezTo>
                  <a:close/>
                  <a:moveTo>
                    <a:pt x="14" y="93"/>
                  </a:moveTo>
                  <a:cubicBezTo>
                    <a:pt x="14" y="86"/>
                    <a:pt x="15" y="79"/>
                    <a:pt x="17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2" y="79"/>
                    <a:pt x="42" y="86"/>
                    <a:pt x="42" y="93"/>
                  </a:cubicBezTo>
                  <a:cubicBezTo>
                    <a:pt x="42" y="101"/>
                    <a:pt x="42" y="109"/>
                    <a:pt x="43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5" y="109"/>
                    <a:pt x="14" y="101"/>
                    <a:pt x="14" y="93"/>
                  </a:cubicBezTo>
                  <a:close/>
                  <a:moveTo>
                    <a:pt x="23" y="131"/>
                  </a:moveTo>
                  <a:cubicBezTo>
                    <a:pt x="46" y="131"/>
                    <a:pt x="46" y="131"/>
                    <a:pt x="46" y="131"/>
                  </a:cubicBezTo>
                  <a:cubicBezTo>
                    <a:pt x="49" y="144"/>
                    <a:pt x="54" y="156"/>
                    <a:pt x="61" y="165"/>
                  </a:cubicBezTo>
                  <a:cubicBezTo>
                    <a:pt x="45" y="158"/>
                    <a:pt x="32" y="146"/>
                    <a:pt x="23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0" name="Freeform 21"/>
            <p:cNvSpPr>
              <a:spLocks noEditPoints="1"/>
            </p:cNvSpPr>
            <p:nvPr/>
          </p:nvSpPr>
          <p:spPr bwMode="auto">
            <a:xfrm>
              <a:off x="4352925" y="5691188"/>
              <a:ext cx="446088" cy="446088"/>
            </a:xfrm>
            <a:custGeom>
              <a:avLst/>
              <a:gdLst>
                <a:gd name="T0" fmla="*/ 116 w 117"/>
                <a:gd name="T1" fmla="*/ 103 h 117"/>
                <a:gd name="T2" fmla="*/ 81 w 117"/>
                <a:gd name="T3" fmla="*/ 65 h 117"/>
                <a:gd name="T4" fmla="*/ 80 w 117"/>
                <a:gd name="T5" fmla="*/ 65 h 117"/>
                <a:gd name="T6" fmla="*/ 84 w 117"/>
                <a:gd name="T7" fmla="*/ 33 h 117"/>
                <a:gd name="T8" fmla="*/ 33 w 117"/>
                <a:gd name="T9" fmla="*/ 6 h 117"/>
                <a:gd name="T10" fmla="*/ 7 w 117"/>
                <a:gd name="T11" fmla="*/ 57 h 117"/>
                <a:gd name="T12" fmla="*/ 57 w 117"/>
                <a:gd name="T13" fmla="*/ 83 h 117"/>
                <a:gd name="T14" fmla="*/ 67 w 117"/>
                <a:gd name="T15" fmla="*/ 79 h 117"/>
                <a:gd name="T16" fmla="*/ 101 w 117"/>
                <a:gd name="T17" fmla="*/ 116 h 117"/>
                <a:gd name="T18" fmla="*/ 106 w 117"/>
                <a:gd name="T19" fmla="*/ 115 h 117"/>
                <a:gd name="T20" fmla="*/ 114 w 117"/>
                <a:gd name="T21" fmla="*/ 108 h 117"/>
                <a:gd name="T22" fmla="*/ 116 w 117"/>
                <a:gd name="T23" fmla="*/ 103 h 117"/>
                <a:gd name="T24" fmla="*/ 17 w 117"/>
                <a:gd name="T25" fmla="*/ 54 h 117"/>
                <a:gd name="T26" fmla="*/ 36 w 117"/>
                <a:gd name="T27" fmla="*/ 17 h 117"/>
                <a:gd name="T28" fmla="*/ 73 w 117"/>
                <a:gd name="T29" fmla="*/ 36 h 117"/>
                <a:gd name="T30" fmla="*/ 54 w 117"/>
                <a:gd name="T31" fmla="*/ 73 h 117"/>
                <a:gd name="T32" fmla="*/ 17 w 117"/>
                <a:gd name="T33" fmla="*/ 5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17">
                  <a:moveTo>
                    <a:pt x="116" y="103"/>
                  </a:moveTo>
                  <a:cubicBezTo>
                    <a:pt x="81" y="65"/>
                    <a:pt x="81" y="65"/>
                    <a:pt x="81" y="65"/>
                  </a:cubicBezTo>
                  <a:cubicBezTo>
                    <a:pt x="81" y="65"/>
                    <a:pt x="80" y="65"/>
                    <a:pt x="80" y="65"/>
                  </a:cubicBezTo>
                  <a:cubicBezTo>
                    <a:pt x="86" y="55"/>
                    <a:pt x="87" y="44"/>
                    <a:pt x="84" y="33"/>
                  </a:cubicBezTo>
                  <a:cubicBezTo>
                    <a:pt x="77" y="11"/>
                    <a:pt x="54" y="0"/>
                    <a:pt x="33" y="6"/>
                  </a:cubicBezTo>
                  <a:cubicBezTo>
                    <a:pt x="12" y="13"/>
                    <a:pt x="0" y="36"/>
                    <a:pt x="7" y="57"/>
                  </a:cubicBezTo>
                  <a:cubicBezTo>
                    <a:pt x="13" y="78"/>
                    <a:pt x="36" y="90"/>
                    <a:pt x="57" y="83"/>
                  </a:cubicBezTo>
                  <a:cubicBezTo>
                    <a:pt x="61" y="82"/>
                    <a:pt x="64" y="81"/>
                    <a:pt x="67" y="79"/>
                  </a:cubicBezTo>
                  <a:cubicBezTo>
                    <a:pt x="101" y="116"/>
                    <a:pt x="101" y="116"/>
                    <a:pt x="101" y="116"/>
                  </a:cubicBezTo>
                  <a:cubicBezTo>
                    <a:pt x="102" y="117"/>
                    <a:pt x="104" y="117"/>
                    <a:pt x="106" y="115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6" y="106"/>
                    <a:pt x="117" y="104"/>
                    <a:pt x="116" y="103"/>
                  </a:cubicBezTo>
                  <a:close/>
                  <a:moveTo>
                    <a:pt x="17" y="54"/>
                  </a:moveTo>
                  <a:cubicBezTo>
                    <a:pt x="12" y="38"/>
                    <a:pt x="21" y="22"/>
                    <a:pt x="36" y="17"/>
                  </a:cubicBezTo>
                  <a:cubicBezTo>
                    <a:pt x="52" y="12"/>
                    <a:pt x="69" y="20"/>
                    <a:pt x="73" y="36"/>
                  </a:cubicBezTo>
                  <a:cubicBezTo>
                    <a:pt x="78" y="52"/>
                    <a:pt x="70" y="68"/>
                    <a:pt x="54" y="73"/>
                  </a:cubicBezTo>
                  <a:cubicBezTo>
                    <a:pt x="39" y="78"/>
                    <a:pt x="22" y="69"/>
                    <a:pt x="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1" name="Freeform 22"/>
            <p:cNvSpPr>
              <a:spLocks/>
            </p:cNvSpPr>
            <p:nvPr/>
          </p:nvSpPr>
          <p:spPr bwMode="auto">
            <a:xfrm>
              <a:off x="4433888" y="5754688"/>
              <a:ext cx="190500" cy="141288"/>
            </a:xfrm>
            <a:custGeom>
              <a:avLst/>
              <a:gdLst>
                <a:gd name="T0" fmla="*/ 10 w 50"/>
                <a:gd name="T1" fmla="*/ 16 h 37"/>
                <a:gd name="T2" fmla="*/ 48 w 50"/>
                <a:gd name="T3" fmla="*/ 36 h 37"/>
                <a:gd name="T4" fmla="*/ 48 w 50"/>
                <a:gd name="T5" fmla="*/ 37 h 37"/>
                <a:gd name="T6" fmla="*/ 49 w 50"/>
                <a:gd name="T7" fmla="*/ 20 h 37"/>
                <a:gd name="T8" fmla="*/ 17 w 50"/>
                <a:gd name="T9" fmla="*/ 4 h 37"/>
                <a:gd name="T10" fmla="*/ 0 w 50"/>
                <a:gd name="T11" fmla="*/ 21 h 37"/>
                <a:gd name="T12" fmla="*/ 10 w 50"/>
                <a:gd name="T13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7">
                  <a:moveTo>
                    <a:pt x="10" y="16"/>
                  </a:moveTo>
                  <a:cubicBezTo>
                    <a:pt x="26" y="11"/>
                    <a:pt x="43" y="20"/>
                    <a:pt x="48" y="36"/>
                  </a:cubicBezTo>
                  <a:cubicBezTo>
                    <a:pt x="48" y="36"/>
                    <a:pt x="48" y="36"/>
                    <a:pt x="48" y="37"/>
                  </a:cubicBezTo>
                  <a:cubicBezTo>
                    <a:pt x="50" y="32"/>
                    <a:pt x="50" y="26"/>
                    <a:pt x="49" y="20"/>
                  </a:cubicBezTo>
                  <a:cubicBezTo>
                    <a:pt x="45" y="7"/>
                    <a:pt x="30" y="0"/>
                    <a:pt x="17" y="4"/>
                  </a:cubicBezTo>
                  <a:cubicBezTo>
                    <a:pt x="8" y="6"/>
                    <a:pt x="2" y="13"/>
                    <a:pt x="0" y="21"/>
                  </a:cubicBezTo>
                  <a:cubicBezTo>
                    <a:pt x="3" y="19"/>
                    <a:pt x="6" y="17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12546749" y="6863560"/>
            <a:ext cx="596745" cy="632912"/>
            <a:chOff x="7404100" y="3633788"/>
            <a:chExt cx="628651" cy="666751"/>
          </a:xfrm>
          <a:solidFill>
            <a:schemeClr val="bg1"/>
          </a:solidFill>
        </p:grpSpPr>
        <p:sp>
          <p:nvSpPr>
            <p:cNvPr id="243" name="Freeform 20"/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4" name="Freeform 21"/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5" name="Freeform 22"/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46" name="Group 245"/>
          <p:cNvGrpSpPr/>
          <p:nvPr/>
        </p:nvGrpSpPr>
        <p:grpSpPr>
          <a:xfrm>
            <a:off x="13917969" y="6858160"/>
            <a:ext cx="541338" cy="643712"/>
            <a:chOff x="4922838" y="1303338"/>
            <a:chExt cx="554037" cy="658812"/>
          </a:xfrm>
          <a:solidFill>
            <a:schemeClr val="bg1"/>
          </a:solidFill>
        </p:grpSpPr>
        <p:sp>
          <p:nvSpPr>
            <p:cNvPr id="247" name="Freeform 5"/>
            <p:cNvSpPr>
              <a:spLocks/>
            </p:cNvSpPr>
            <p:nvPr/>
          </p:nvSpPr>
          <p:spPr bwMode="auto">
            <a:xfrm>
              <a:off x="4922838" y="1751013"/>
              <a:ext cx="554037" cy="211137"/>
            </a:xfrm>
            <a:custGeom>
              <a:avLst/>
              <a:gdLst>
                <a:gd name="T0" fmla="*/ 164 w 183"/>
                <a:gd name="T1" fmla="*/ 0 h 70"/>
                <a:gd name="T2" fmla="*/ 19 w 183"/>
                <a:gd name="T3" fmla="*/ 0 h 70"/>
                <a:gd name="T4" fmla="*/ 0 w 183"/>
                <a:gd name="T5" fmla="*/ 19 h 70"/>
                <a:gd name="T6" fmla="*/ 0 w 183"/>
                <a:gd name="T7" fmla="*/ 50 h 70"/>
                <a:gd name="T8" fmla="*/ 19 w 183"/>
                <a:gd name="T9" fmla="*/ 70 h 70"/>
                <a:gd name="T10" fmla="*/ 164 w 183"/>
                <a:gd name="T11" fmla="*/ 70 h 70"/>
                <a:gd name="T12" fmla="*/ 183 w 183"/>
                <a:gd name="T13" fmla="*/ 50 h 70"/>
                <a:gd name="T14" fmla="*/ 183 w 183"/>
                <a:gd name="T15" fmla="*/ 19 h 70"/>
                <a:gd name="T16" fmla="*/ 164 w 183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70">
                  <a:moveTo>
                    <a:pt x="16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1"/>
                    <a:pt x="8" y="70"/>
                    <a:pt x="19" y="70"/>
                  </a:cubicBezTo>
                  <a:cubicBezTo>
                    <a:pt x="164" y="70"/>
                    <a:pt x="164" y="70"/>
                    <a:pt x="164" y="70"/>
                  </a:cubicBezTo>
                  <a:cubicBezTo>
                    <a:pt x="175" y="70"/>
                    <a:pt x="183" y="61"/>
                    <a:pt x="183" y="50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3" y="9"/>
                    <a:pt x="175" y="0"/>
                    <a:pt x="1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8" name="Freeform 6"/>
            <p:cNvSpPr>
              <a:spLocks noEditPoints="1"/>
            </p:cNvSpPr>
            <p:nvPr/>
          </p:nvSpPr>
          <p:spPr bwMode="auto">
            <a:xfrm>
              <a:off x="5103813" y="1303338"/>
              <a:ext cx="190500" cy="190500"/>
            </a:xfrm>
            <a:custGeom>
              <a:avLst/>
              <a:gdLst>
                <a:gd name="T0" fmla="*/ 32 w 63"/>
                <a:gd name="T1" fmla="*/ 63 h 63"/>
                <a:gd name="T2" fmla="*/ 63 w 63"/>
                <a:gd name="T3" fmla="*/ 32 h 63"/>
                <a:gd name="T4" fmla="*/ 32 w 63"/>
                <a:gd name="T5" fmla="*/ 0 h 63"/>
                <a:gd name="T6" fmla="*/ 0 w 63"/>
                <a:gd name="T7" fmla="*/ 32 h 63"/>
                <a:gd name="T8" fmla="*/ 32 w 63"/>
                <a:gd name="T9" fmla="*/ 63 h 63"/>
                <a:gd name="T10" fmla="*/ 29 w 63"/>
                <a:gd name="T11" fmla="*/ 9 h 63"/>
                <a:gd name="T12" fmla="*/ 34 w 63"/>
                <a:gd name="T13" fmla="*/ 13 h 63"/>
                <a:gd name="T14" fmla="*/ 29 w 63"/>
                <a:gd name="T15" fmla="*/ 18 h 63"/>
                <a:gd name="T16" fmla="*/ 18 w 63"/>
                <a:gd name="T17" fmla="*/ 29 h 63"/>
                <a:gd name="T18" fmla="*/ 13 w 63"/>
                <a:gd name="T19" fmla="*/ 34 h 63"/>
                <a:gd name="T20" fmla="*/ 8 w 63"/>
                <a:gd name="T21" fmla="*/ 29 h 63"/>
                <a:gd name="T22" fmla="*/ 29 w 63"/>
                <a:gd name="T23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cubicBezTo>
                    <a:pt x="49" y="63"/>
                    <a:pt x="63" y="49"/>
                    <a:pt x="63" y="32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3"/>
                    <a:pt x="32" y="63"/>
                  </a:cubicBezTo>
                  <a:close/>
                  <a:moveTo>
                    <a:pt x="29" y="9"/>
                  </a:moveTo>
                  <a:cubicBezTo>
                    <a:pt x="31" y="9"/>
                    <a:pt x="34" y="11"/>
                    <a:pt x="34" y="13"/>
                  </a:cubicBezTo>
                  <a:cubicBezTo>
                    <a:pt x="34" y="16"/>
                    <a:pt x="31" y="18"/>
                    <a:pt x="29" y="18"/>
                  </a:cubicBezTo>
                  <a:cubicBezTo>
                    <a:pt x="23" y="18"/>
                    <a:pt x="18" y="23"/>
                    <a:pt x="18" y="29"/>
                  </a:cubicBezTo>
                  <a:cubicBezTo>
                    <a:pt x="18" y="32"/>
                    <a:pt x="16" y="34"/>
                    <a:pt x="13" y="34"/>
                  </a:cubicBezTo>
                  <a:cubicBezTo>
                    <a:pt x="10" y="34"/>
                    <a:pt x="8" y="32"/>
                    <a:pt x="8" y="29"/>
                  </a:cubicBezTo>
                  <a:cubicBezTo>
                    <a:pt x="8" y="18"/>
                    <a:pt x="18" y="9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9" name="Freeform 7"/>
            <p:cNvSpPr>
              <a:spLocks/>
            </p:cNvSpPr>
            <p:nvPr/>
          </p:nvSpPr>
          <p:spPr bwMode="auto">
            <a:xfrm>
              <a:off x="5073650" y="1514475"/>
              <a:ext cx="252412" cy="209550"/>
            </a:xfrm>
            <a:custGeom>
              <a:avLst/>
              <a:gdLst>
                <a:gd name="T0" fmla="*/ 11 w 83"/>
                <a:gd name="T1" fmla="*/ 69 h 69"/>
                <a:gd name="T2" fmla="*/ 72 w 83"/>
                <a:gd name="T3" fmla="*/ 69 h 69"/>
                <a:gd name="T4" fmla="*/ 83 w 83"/>
                <a:gd name="T5" fmla="*/ 58 h 69"/>
                <a:gd name="T6" fmla="*/ 72 w 83"/>
                <a:gd name="T7" fmla="*/ 47 h 69"/>
                <a:gd name="T8" fmla="*/ 71 w 83"/>
                <a:gd name="T9" fmla="*/ 47 h 69"/>
                <a:gd name="T10" fmla="*/ 72 w 83"/>
                <a:gd name="T11" fmla="*/ 42 h 69"/>
                <a:gd name="T12" fmla="*/ 62 w 83"/>
                <a:gd name="T13" fmla="*/ 32 h 69"/>
                <a:gd name="T14" fmla="*/ 53 w 83"/>
                <a:gd name="T15" fmla="*/ 32 h 69"/>
                <a:gd name="T16" fmla="*/ 53 w 83"/>
                <a:gd name="T17" fmla="*/ 0 h 69"/>
                <a:gd name="T18" fmla="*/ 30 w 83"/>
                <a:gd name="T19" fmla="*/ 0 h 69"/>
                <a:gd name="T20" fmla="*/ 30 w 83"/>
                <a:gd name="T21" fmla="*/ 32 h 69"/>
                <a:gd name="T22" fmla="*/ 21 w 83"/>
                <a:gd name="T23" fmla="*/ 32 h 69"/>
                <a:gd name="T24" fmla="*/ 11 w 83"/>
                <a:gd name="T25" fmla="*/ 42 h 69"/>
                <a:gd name="T26" fmla="*/ 12 w 83"/>
                <a:gd name="T27" fmla="*/ 47 h 69"/>
                <a:gd name="T28" fmla="*/ 11 w 83"/>
                <a:gd name="T29" fmla="*/ 47 h 69"/>
                <a:gd name="T30" fmla="*/ 0 w 83"/>
                <a:gd name="T31" fmla="*/ 58 h 69"/>
                <a:gd name="T32" fmla="*/ 11 w 83"/>
                <a:gd name="T3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69">
                  <a:moveTo>
                    <a:pt x="11" y="69"/>
                  </a:moveTo>
                  <a:cubicBezTo>
                    <a:pt x="72" y="69"/>
                    <a:pt x="72" y="69"/>
                    <a:pt x="72" y="69"/>
                  </a:cubicBezTo>
                  <a:cubicBezTo>
                    <a:pt x="78" y="69"/>
                    <a:pt x="83" y="64"/>
                    <a:pt x="83" y="58"/>
                  </a:cubicBezTo>
                  <a:cubicBezTo>
                    <a:pt x="83" y="52"/>
                    <a:pt x="78" y="47"/>
                    <a:pt x="72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6"/>
                    <a:pt x="72" y="44"/>
                    <a:pt x="72" y="42"/>
                  </a:cubicBezTo>
                  <a:cubicBezTo>
                    <a:pt x="72" y="37"/>
                    <a:pt x="68" y="32"/>
                    <a:pt x="62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5" y="32"/>
                    <a:pt x="11" y="37"/>
                    <a:pt x="11" y="42"/>
                  </a:cubicBezTo>
                  <a:cubicBezTo>
                    <a:pt x="11" y="44"/>
                    <a:pt x="12" y="46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5" y="47"/>
                    <a:pt x="0" y="52"/>
                    <a:pt x="0" y="58"/>
                  </a:cubicBezTo>
                  <a:cubicBezTo>
                    <a:pt x="0" y="64"/>
                    <a:pt x="5" y="69"/>
                    <a:pt x="1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50" name="Group 249"/>
          <p:cNvGrpSpPr/>
          <p:nvPr/>
        </p:nvGrpSpPr>
        <p:grpSpPr>
          <a:xfrm rot="21036247">
            <a:off x="16854343" y="6940954"/>
            <a:ext cx="754151" cy="478124"/>
            <a:chOff x="7726363" y="1603045"/>
            <a:chExt cx="876914" cy="555955"/>
          </a:xfrm>
          <a:solidFill>
            <a:schemeClr val="bg1"/>
          </a:solidFill>
        </p:grpSpPr>
        <p:grpSp>
          <p:nvGrpSpPr>
            <p:cNvPr id="251" name="Group 250"/>
            <p:cNvGrpSpPr/>
            <p:nvPr/>
          </p:nvGrpSpPr>
          <p:grpSpPr>
            <a:xfrm>
              <a:off x="7726363" y="1666875"/>
              <a:ext cx="492125" cy="492125"/>
              <a:chOff x="7726363" y="1666875"/>
              <a:chExt cx="492125" cy="492125"/>
            </a:xfrm>
            <a:grpFill/>
          </p:grpSpPr>
          <p:sp>
            <p:nvSpPr>
              <p:cNvPr id="256" name="Freeform 10"/>
              <p:cNvSpPr>
                <a:spLocks noEditPoints="1"/>
              </p:cNvSpPr>
              <p:nvPr/>
            </p:nvSpPr>
            <p:spPr bwMode="auto">
              <a:xfrm>
                <a:off x="7726363" y="1666875"/>
                <a:ext cx="492125" cy="492125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3 h 128"/>
                  <a:gd name="T18" fmla="*/ 15 w 128"/>
                  <a:gd name="T19" fmla="*/ 23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3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9 w 128"/>
                  <a:gd name="T37" fmla="*/ 128 h 128"/>
                  <a:gd name="T38" fmla="*/ 77 w 128"/>
                  <a:gd name="T39" fmla="*/ 122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2 w 128"/>
                  <a:gd name="T49" fmla="*/ 77 h 128"/>
                  <a:gd name="T50" fmla="*/ 128 w 128"/>
                  <a:gd name="T51" fmla="*/ 59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1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9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7 h 128"/>
                  <a:gd name="T82" fmla="*/ 21 w 128"/>
                  <a:gd name="T83" fmla="*/ 28 h 128"/>
                  <a:gd name="T84" fmla="*/ 39 w 128"/>
                  <a:gd name="T85" fmla="*/ 27 h 128"/>
                  <a:gd name="T86" fmla="*/ 47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1 h 128"/>
                  <a:gd name="T98" fmla="*/ 101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9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2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30"/>
                      <a:pt x="116" y="25"/>
                      <a:pt x="113" y="23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3"/>
                      <a:pt x="100" y="13"/>
                    </a:cubicBezTo>
                    <a:cubicBezTo>
                      <a:pt x="98" y="13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2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3"/>
                      <a:pt x="73" y="0"/>
                      <a:pt x="6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3"/>
                      <a:pt x="28" y="13"/>
                    </a:cubicBezTo>
                    <a:cubicBezTo>
                      <a:pt x="26" y="13"/>
                      <a:pt x="24" y="13"/>
                      <a:pt x="23" y="1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2" y="25"/>
                      <a:pt x="12" y="30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2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1" y="125"/>
                      <a:pt x="55" y="128"/>
                      <a:pt x="59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7" y="125"/>
                      <a:pt x="77" y="122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2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2"/>
                      <a:pt x="109" y="80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5" y="77"/>
                      <a:pt x="128" y="73"/>
                      <a:pt x="128" y="6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55"/>
                      <a:pt x="125" y="51"/>
                      <a:pt x="122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9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1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8" y="100"/>
                      <a:pt x="86" y="99"/>
                      <a:pt x="85" y="99"/>
                    </a:cubicBezTo>
                    <a:cubicBezTo>
                      <a:pt x="84" y="99"/>
                      <a:pt x="83" y="99"/>
                      <a:pt x="81" y="100"/>
                    </a:cubicBezTo>
                    <a:cubicBezTo>
                      <a:pt x="80" y="101"/>
                      <a:pt x="79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6" y="105"/>
                      <a:pt x="54" y="103"/>
                      <a:pt x="51" y="102"/>
                    </a:cubicBezTo>
                    <a:cubicBezTo>
                      <a:pt x="49" y="101"/>
                      <a:pt x="48" y="101"/>
                      <a:pt x="47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2" y="99"/>
                      <a:pt x="40" y="100"/>
                      <a:pt x="39" y="101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1" y="100"/>
                      <a:pt x="21" y="100"/>
                      <a:pt x="21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9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5" y="54"/>
                      <a:pt x="26" y="51"/>
                    </a:cubicBezTo>
                    <a:cubicBezTo>
                      <a:pt x="27" y="49"/>
                      <a:pt x="27" y="48"/>
                      <a:pt x="28" y="47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2" y="29"/>
                      <a:pt x="43" y="29"/>
                    </a:cubicBezTo>
                    <a:cubicBezTo>
                      <a:pt x="44" y="29"/>
                      <a:pt x="45" y="29"/>
                      <a:pt x="47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4" y="25"/>
                      <a:pt x="56" y="23"/>
                      <a:pt x="56" y="20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9" y="27"/>
                      <a:pt x="80" y="27"/>
                      <a:pt x="81" y="28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99" y="41"/>
                      <a:pt x="99" y="44"/>
                      <a:pt x="100" y="47"/>
                    </a:cubicBezTo>
                    <a:cubicBezTo>
                      <a:pt x="101" y="48"/>
                      <a:pt x="101" y="49"/>
                      <a:pt x="102" y="51"/>
                    </a:cubicBezTo>
                    <a:cubicBezTo>
                      <a:pt x="103" y="54"/>
                      <a:pt x="105" y="56"/>
                      <a:pt x="108" y="56"/>
                    </a:cubicBezTo>
                    <a:cubicBezTo>
                      <a:pt x="120" y="59"/>
                      <a:pt x="120" y="59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37160" tIns="68580" rIns="137160" bIns="6858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4050"/>
              </a:p>
            </p:txBody>
          </p:sp>
          <p:sp>
            <p:nvSpPr>
              <p:cNvPr id="257" name="Freeform 11"/>
              <p:cNvSpPr>
                <a:spLocks noEditPoints="1"/>
              </p:cNvSpPr>
              <p:nvPr/>
            </p:nvSpPr>
            <p:spPr bwMode="auto">
              <a:xfrm>
                <a:off x="7866063" y="1806575"/>
                <a:ext cx="214313" cy="214313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3 h 56"/>
                  <a:gd name="T12" fmla="*/ 4 w 56"/>
                  <a:gd name="T13" fmla="*/ 28 h 56"/>
                  <a:gd name="T14" fmla="*/ 28 w 56"/>
                  <a:gd name="T15" fmla="*/ 4 h 56"/>
                  <a:gd name="T16" fmla="*/ 53 w 56"/>
                  <a:gd name="T17" fmla="*/ 28 h 56"/>
                  <a:gd name="T18" fmla="*/ 28 w 56"/>
                  <a:gd name="T19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3"/>
                    </a:moveTo>
                    <a:cubicBezTo>
                      <a:pt x="14" y="53"/>
                      <a:pt x="4" y="42"/>
                      <a:pt x="4" y="28"/>
                    </a:cubicBezTo>
                    <a:cubicBezTo>
                      <a:pt x="4" y="14"/>
                      <a:pt x="14" y="4"/>
                      <a:pt x="28" y="4"/>
                    </a:cubicBezTo>
                    <a:cubicBezTo>
                      <a:pt x="42" y="4"/>
                      <a:pt x="53" y="14"/>
                      <a:pt x="53" y="28"/>
                    </a:cubicBezTo>
                    <a:cubicBezTo>
                      <a:pt x="53" y="42"/>
                      <a:pt x="42" y="53"/>
                      <a:pt x="2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37160" tIns="68580" rIns="137160" bIns="6858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4050"/>
              </a:p>
            </p:txBody>
          </p:sp>
          <p:sp>
            <p:nvSpPr>
              <p:cNvPr id="258" name="Freeform 12"/>
              <p:cNvSpPr>
                <a:spLocks noEditPoints="1"/>
              </p:cNvSpPr>
              <p:nvPr/>
            </p:nvSpPr>
            <p:spPr bwMode="auto">
              <a:xfrm>
                <a:off x="7912101" y="1852613"/>
                <a:ext cx="122238" cy="12223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37160" tIns="68580" rIns="137160" bIns="6858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4050"/>
              </a:p>
            </p:txBody>
          </p:sp>
        </p:grpSp>
        <p:grpSp>
          <p:nvGrpSpPr>
            <p:cNvPr id="252" name="Group 251"/>
            <p:cNvGrpSpPr/>
            <p:nvPr/>
          </p:nvGrpSpPr>
          <p:grpSpPr>
            <a:xfrm>
              <a:off x="8191089" y="1603045"/>
              <a:ext cx="412188" cy="412188"/>
              <a:chOff x="7726363" y="1666875"/>
              <a:chExt cx="492125" cy="492125"/>
            </a:xfrm>
            <a:grpFill/>
          </p:grpSpPr>
          <p:sp>
            <p:nvSpPr>
              <p:cNvPr id="253" name="Freeform 10"/>
              <p:cNvSpPr>
                <a:spLocks noEditPoints="1"/>
              </p:cNvSpPr>
              <p:nvPr/>
            </p:nvSpPr>
            <p:spPr bwMode="auto">
              <a:xfrm>
                <a:off x="7726363" y="1666875"/>
                <a:ext cx="492125" cy="492125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3 h 128"/>
                  <a:gd name="T18" fmla="*/ 15 w 128"/>
                  <a:gd name="T19" fmla="*/ 23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3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9 w 128"/>
                  <a:gd name="T37" fmla="*/ 128 h 128"/>
                  <a:gd name="T38" fmla="*/ 77 w 128"/>
                  <a:gd name="T39" fmla="*/ 122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2 w 128"/>
                  <a:gd name="T49" fmla="*/ 77 h 128"/>
                  <a:gd name="T50" fmla="*/ 128 w 128"/>
                  <a:gd name="T51" fmla="*/ 59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1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9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7 h 128"/>
                  <a:gd name="T82" fmla="*/ 21 w 128"/>
                  <a:gd name="T83" fmla="*/ 28 h 128"/>
                  <a:gd name="T84" fmla="*/ 39 w 128"/>
                  <a:gd name="T85" fmla="*/ 27 h 128"/>
                  <a:gd name="T86" fmla="*/ 47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1 h 128"/>
                  <a:gd name="T98" fmla="*/ 101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9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2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30"/>
                      <a:pt x="116" y="25"/>
                      <a:pt x="113" y="23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3"/>
                      <a:pt x="100" y="13"/>
                    </a:cubicBezTo>
                    <a:cubicBezTo>
                      <a:pt x="98" y="13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2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3"/>
                      <a:pt x="73" y="0"/>
                      <a:pt x="6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3"/>
                      <a:pt x="28" y="13"/>
                    </a:cubicBezTo>
                    <a:cubicBezTo>
                      <a:pt x="26" y="13"/>
                      <a:pt x="24" y="13"/>
                      <a:pt x="23" y="1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2" y="25"/>
                      <a:pt x="12" y="30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2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1" y="125"/>
                      <a:pt x="55" y="128"/>
                      <a:pt x="59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7" y="125"/>
                      <a:pt x="77" y="122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2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2"/>
                      <a:pt x="109" y="80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5" y="77"/>
                      <a:pt x="128" y="73"/>
                      <a:pt x="128" y="6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55"/>
                      <a:pt x="125" y="51"/>
                      <a:pt x="122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9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1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8" y="100"/>
                      <a:pt x="86" y="99"/>
                      <a:pt x="85" y="99"/>
                    </a:cubicBezTo>
                    <a:cubicBezTo>
                      <a:pt x="84" y="99"/>
                      <a:pt x="83" y="99"/>
                      <a:pt x="81" y="100"/>
                    </a:cubicBezTo>
                    <a:cubicBezTo>
                      <a:pt x="80" y="101"/>
                      <a:pt x="79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6" y="105"/>
                      <a:pt x="54" y="103"/>
                      <a:pt x="51" y="102"/>
                    </a:cubicBezTo>
                    <a:cubicBezTo>
                      <a:pt x="49" y="101"/>
                      <a:pt x="48" y="101"/>
                      <a:pt x="47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2" y="99"/>
                      <a:pt x="40" y="100"/>
                      <a:pt x="39" y="101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1" y="100"/>
                      <a:pt x="21" y="100"/>
                      <a:pt x="21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9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5" y="54"/>
                      <a:pt x="26" y="51"/>
                    </a:cubicBezTo>
                    <a:cubicBezTo>
                      <a:pt x="27" y="49"/>
                      <a:pt x="27" y="48"/>
                      <a:pt x="28" y="47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2" y="29"/>
                      <a:pt x="43" y="29"/>
                    </a:cubicBezTo>
                    <a:cubicBezTo>
                      <a:pt x="44" y="29"/>
                      <a:pt x="45" y="29"/>
                      <a:pt x="47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4" y="25"/>
                      <a:pt x="56" y="23"/>
                      <a:pt x="56" y="20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9" y="27"/>
                      <a:pt x="80" y="27"/>
                      <a:pt x="81" y="28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99" y="41"/>
                      <a:pt x="99" y="44"/>
                      <a:pt x="100" y="47"/>
                    </a:cubicBezTo>
                    <a:cubicBezTo>
                      <a:pt x="101" y="48"/>
                      <a:pt x="101" y="49"/>
                      <a:pt x="102" y="51"/>
                    </a:cubicBezTo>
                    <a:cubicBezTo>
                      <a:pt x="103" y="54"/>
                      <a:pt x="105" y="56"/>
                      <a:pt x="108" y="56"/>
                    </a:cubicBezTo>
                    <a:cubicBezTo>
                      <a:pt x="120" y="59"/>
                      <a:pt x="120" y="59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37160" tIns="68580" rIns="137160" bIns="6858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4050"/>
              </a:p>
            </p:txBody>
          </p:sp>
          <p:sp>
            <p:nvSpPr>
              <p:cNvPr id="254" name="Freeform 11"/>
              <p:cNvSpPr>
                <a:spLocks noEditPoints="1"/>
              </p:cNvSpPr>
              <p:nvPr/>
            </p:nvSpPr>
            <p:spPr bwMode="auto">
              <a:xfrm>
                <a:off x="7866063" y="1806575"/>
                <a:ext cx="214313" cy="214313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3 h 56"/>
                  <a:gd name="T12" fmla="*/ 4 w 56"/>
                  <a:gd name="T13" fmla="*/ 28 h 56"/>
                  <a:gd name="T14" fmla="*/ 28 w 56"/>
                  <a:gd name="T15" fmla="*/ 4 h 56"/>
                  <a:gd name="T16" fmla="*/ 53 w 56"/>
                  <a:gd name="T17" fmla="*/ 28 h 56"/>
                  <a:gd name="T18" fmla="*/ 28 w 56"/>
                  <a:gd name="T19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3"/>
                    </a:moveTo>
                    <a:cubicBezTo>
                      <a:pt x="14" y="53"/>
                      <a:pt x="4" y="42"/>
                      <a:pt x="4" y="28"/>
                    </a:cubicBezTo>
                    <a:cubicBezTo>
                      <a:pt x="4" y="14"/>
                      <a:pt x="14" y="4"/>
                      <a:pt x="28" y="4"/>
                    </a:cubicBezTo>
                    <a:cubicBezTo>
                      <a:pt x="42" y="4"/>
                      <a:pt x="53" y="14"/>
                      <a:pt x="53" y="28"/>
                    </a:cubicBezTo>
                    <a:cubicBezTo>
                      <a:pt x="53" y="42"/>
                      <a:pt x="42" y="53"/>
                      <a:pt x="2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37160" tIns="68580" rIns="137160" bIns="6858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4050"/>
              </a:p>
            </p:txBody>
          </p:sp>
          <p:sp>
            <p:nvSpPr>
              <p:cNvPr id="255" name="Freeform 12"/>
              <p:cNvSpPr>
                <a:spLocks noEditPoints="1"/>
              </p:cNvSpPr>
              <p:nvPr/>
            </p:nvSpPr>
            <p:spPr bwMode="auto">
              <a:xfrm>
                <a:off x="7912101" y="1852613"/>
                <a:ext cx="122238" cy="12223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37160" tIns="68580" rIns="137160" bIns="6858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4050"/>
              </a:p>
            </p:txBody>
          </p:sp>
        </p:grpSp>
      </p:grpSp>
      <p:grpSp>
        <p:nvGrpSpPr>
          <p:cNvPr id="259" name="Group 258"/>
          <p:cNvGrpSpPr/>
          <p:nvPr/>
        </p:nvGrpSpPr>
        <p:grpSpPr>
          <a:xfrm>
            <a:off x="15391604" y="6902672"/>
            <a:ext cx="563895" cy="554687"/>
            <a:chOff x="2347912" y="1022351"/>
            <a:chExt cx="777876" cy="765174"/>
          </a:xfrm>
          <a:solidFill>
            <a:schemeClr val="bg1"/>
          </a:solidFill>
        </p:grpSpPr>
        <p:sp>
          <p:nvSpPr>
            <p:cNvPr id="260" name="Freeform 20"/>
            <p:cNvSpPr>
              <a:spLocks noEditPoints="1"/>
            </p:cNvSpPr>
            <p:nvPr/>
          </p:nvSpPr>
          <p:spPr bwMode="auto">
            <a:xfrm>
              <a:off x="2347912" y="1033463"/>
              <a:ext cx="777876" cy="754062"/>
            </a:xfrm>
            <a:custGeom>
              <a:avLst/>
              <a:gdLst>
                <a:gd name="T0" fmla="*/ 41 w 204"/>
                <a:gd name="T1" fmla="*/ 198 h 198"/>
                <a:gd name="T2" fmla="*/ 24 w 204"/>
                <a:gd name="T3" fmla="*/ 192 h 198"/>
                <a:gd name="T4" fmla="*/ 42 w 204"/>
                <a:gd name="T5" fmla="*/ 174 h 198"/>
                <a:gd name="T6" fmla="*/ 27 w 204"/>
                <a:gd name="T7" fmla="*/ 160 h 198"/>
                <a:gd name="T8" fmla="*/ 9 w 204"/>
                <a:gd name="T9" fmla="*/ 178 h 198"/>
                <a:gd name="T10" fmla="*/ 14 w 204"/>
                <a:gd name="T11" fmla="*/ 135 h 198"/>
                <a:gd name="T12" fmla="*/ 52 w 204"/>
                <a:gd name="T13" fmla="*/ 126 h 198"/>
                <a:gd name="T14" fmla="*/ 138 w 204"/>
                <a:gd name="T15" fmla="*/ 11 h 198"/>
                <a:gd name="T16" fmla="*/ 178 w 204"/>
                <a:gd name="T17" fmla="*/ 3 h 198"/>
                <a:gd name="T18" fmla="*/ 180 w 204"/>
                <a:gd name="T19" fmla="*/ 9 h 198"/>
                <a:gd name="T20" fmla="*/ 163 w 204"/>
                <a:gd name="T21" fmla="*/ 39 h 198"/>
                <a:gd name="T22" fmla="*/ 192 w 204"/>
                <a:gd name="T23" fmla="*/ 22 h 198"/>
                <a:gd name="T24" fmla="*/ 198 w 204"/>
                <a:gd name="T25" fmla="*/ 23 h 198"/>
                <a:gd name="T26" fmla="*/ 164 w 204"/>
                <a:gd name="T27" fmla="*/ 74 h 198"/>
                <a:gd name="T28" fmla="*/ 75 w 204"/>
                <a:gd name="T29" fmla="*/ 149 h 198"/>
                <a:gd name="T30" fmla="*/ 41 w 204"/>
                <a:gd name="T31" fmla="*/ 198 h 198"/>
                <a:gd name="T32" fmla="*/ 61 w 204"/>
                <a:gd name="T33" fmla="*/ 182 h 198"/>
                <a:gd name="T34" fmla="*/ 68 w 204"/>
                <a:gd name="T35" fmla="*/ 145 h 198"/>
                <a:gd name="T36" fmla="*/ 152 w 204"/>
                <a:gd name="T37" fmla="*/ 64 h 198"/>
                <a:gd name="T38" fmla="*/ 185 w 204"/>
                <a:gd name="T39" fmla="*/ 58 h 198"/>
                <a:gd name="T40" fmla="*/ 182 w 204"/>
                <a:gd name="T41" fmla="*/ 46 h 198"/>
                <a:gd name="T42" fmla="*/ 159 w 204"/>
                <a:gd name="T43" fmla="*/ 47 h 198"/>
                <a:gd name="T44" fmla="*/ 155 w 204"/>
                <a:gd name="T45" fmla="*/ 22 h 198"/>
                <a:gd name="T46" fmla="*/ 169 w 204"/>
                <a:gd name="T47" fmla="*/ 8 h 198"/>
                <a:gd name="T48" fmla="*/ 143 w 204"/>
                <a:gd name="T49" fmla="*/ 16 h 198"/>
                <a:gd name="T50" fmla="*/ 136 w 204"/>
                <a:gd name="T51" fmla="*/ 53 h 198"/>
                <a:gd name="T52" fmla="*/ 52 w 204"/>
                <a:gd name="T53" fmla="*/ 134 h 198"/>
                <a:gd name="T54" fmla="*/ 19 w 204"/>
                <a:gd name="T55" fmla="*/ 140 h 198"/>
                <a:gd name="T56" fmla="*/ 22 w 204"/>
                <a:gd name="T57" fmla="*/ 153 h 198"/>
                <a:gd name="T58" fmla="*/ 46 w 204"/>
                <a:gd name="T59" fmla="*/ 152 h 198"/>
                <a:gd name="T60" fmla="*/ 50 w 204"/>
                <a:gd name="T61" fmla="*/ 176 h 198"/>
                <a:gd name="T62" fmla="*/ 36 w 204"/>
                <a:gd name="T63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" h="198">
                  <a:moveTo>
                    <a:pt x="41" y="198"/>
                  </a:moveTo>
                  <a:cubicBezTo>
                    <a:pt x="41" y="198"/>
                    <a:pt x="41" y="198"/>
                    <a:pt x="41" y="198"/>
                  </a:cubicBezTo>
                  <a:cubicBezTo>
                    <a:pt x="36" y="198"/>
                    <a:pt x="31" y="197"/>
                    <a:pt x="26" y="195"/>
                  </a:cubicBezTo>
                  <a:cubicBezTo>
                    <a:pt x="25" y="195"/>
                    <a:pt x="24" y="194"/>
                    <a:pt x="24" y="192"/>
                  </a:cubicBezTo>
                  <a:cubicBezTo>
                    <a:pt x="24" y="191"/>
                    <a:pt x="24" y="189"/>
                    <a:pt x="25" y="189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12" y="177"/>
                    <a:pt x="12" y="177"/>
                    <a:pt x="12" y="177"/>
                  </a:cubicBezTo>
                  <a:cubicBezTo>
                    <a:pt x="11" y="178"/>
                    <a:pt x="10" y="178"/>
                    <a:pt x="9" y="178"/>
                  </a:cubicBezTo>
                  <a:cubicBezTo>
                    <a:pt x="7" y="178"/>
                    <a:pt x="6" y="177"/>
                    <a:pt x="6" y="175"/>
                  </a:cubicBezTo>
                  <a:cubicBezTo>
                    <a:pt x="0" y="161"/>
                    <a:pt x="3" y="145"/>
                    <a:pt x="14" y="135"/>
                  </a:cubicBezTo>
                  <a:cubicBezTo>
                    <a:pt x="21" y="127"/>
                    <a:pt x="30" y="124"/>
                    <a:pt x="40" y="124"/>
                  </a:cubicBezTo>
                  <a:cubicBezTo>
                    <a:pt x="44" y="124"/>
                    <a:pt x="48" y="124"/>
                    <a:pt x="52" y="126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24" y="36"/>
                    <a:pt x="127" y="21"/>
                    <a:pt x="138" y="11"/>
                  </a:cubicBezTo>
                  <a:cubicBezTo>
                    <a:pt x="145" y="4"/>
                    <a:pt x="154" y="0"/>
                    <a:pt x="164" y="0"/>
                  </a:cubicBezTo>
                  <a:cubicBezTo>
                    <a:pt x="169" y="0"/>
                    <a:pt x="174" y="1"/>
                    <a:pt x="178" y="3"/>
                  </a:cubicBezTo>
                  <a:cubicBezTo>
                    <a:pt x="180" y="3"/>
                    <a:pt x="181" y="4"/>
                    <a:pt x="181" y="6"/>
                  </a:cubicBezTo>
                  <a:cubicBezTo>
                    <a:pt x="181" y="7"/>
                    <a:pt x="181" y="8"/>
                    <a:pt x="180" y="9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77" y="39"/>
                    <a:pt x="177" y="39"/>
                    <a:pt x="177" y="39"/>
                  </a:cubicBezTo>
                  <a:cubicBezTo>
                    <a:pt x="192" y="22"/>
                    <a:pt x="192" y="22"/>
                    <a:pt x="192" y="22"/>
                  </a:cubicBezTo>
                  <a:cubicBezTo>
                    <a:pt x="192" y="21"/>
                    <a:pt x="194" y="21"/>
                    <a:pt x="195" y="21"/>
                  </a:cubicBezTo>
                  <a:cubicBezTo>
                    <a:pt x="197" y="21"/>
                    <a:pt x="198" y="22"/>
                    <a:pt x="198" y="23"/>
                  </a:cubicBezTo>
                  <a:cubicBezTo>
                    <a:pt x="204" y="37"/>
                    <a:pt x="201" y="53"/>
                    <a:pt x="190" y="63"/>
                  </a:cubicBezTo>
                  <a:cubicBezTo>
                    <a:pt x="183" y="71"/>
                    <a:pt x="174" y="74"/>
                    <a:pt x="164" y="74"/>
                  </a:cubicBezTo>
                  <a:cubicBezTo>
                    <a:pt x="160" y="74"/>
                    <a:pt x="156" y="74"/>
                    <a:pt x="152" y="72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80" y="162"/>
                    <a:pt x="77" y="177"/>
                    <a:pt x="67" y="187"/>
                  </a:cubicBezTo>
                  <a:cubicBezTo>
                    <a:pt x="60" y="194"/>
                    <a:pt x="50" y="198"/>
                    <a:pt x="41" y="198"/>
                  </a:cubicBezTo>
                  <a:close/>
                  <a:moveTo>
                    <a:pt x="36" y="190"/>
                  </a:moveTo>
                  <a:cubicBezTo>
                    <a:pt x="45" y="191"/>
                    <a:pt x="54" y="188"/>
                    <a:pt x="61" y="182"/>
                  </a:cubicBezTo>
                  <a:cubicBezTo>
                    <a:pt x="69" y="173"/>
                    <a:pt x="72" y="161"/>
                    <a:pt x="67" y="149"/>
                  </a:cubicBezTo>
                  <a:cubicBezTo>
                    <a:pt x="66" y="148"/>
                    <a:pt x="67" y="146"/>
                    <a:pt x="68" y="145"/>
                  </a:cubicBezTo>
                  <a:cubicBezTo>
                    <a:pt x="148" y="65"/>
                    <a:pt x="148" y="65"/>
                    <a:pt x="148" y="65"/>
                  </a:cubicBezTo>
                  <a:cubicBezTo>
                    <a:pt x="149" y="64"/>
                    <a:pt x="151" y="63"/>
                    <a:pt x="152" y="64"/>
                  </a:cubicBezTo>
                  <a:cubicBezTo>
                    <a:pt x="156" y="66"/>
                    <a:pt x="160" y="66"/>
                    <a:pt x="164" y="66"/>
                  </a:cubicBezTo>
                  <a:cubicBezTo>
                    <a:pt x="172" y="66"/>
                    <a:pt x="179" y="63"/>
                    <a:pt x="185" y="58"/>
                  </a:cubicBezTo>
                  <a:cubicBezTo>
                    <a:pt x="191" y="51"/>
                    <a:pt x="194" y="42"/>
                    <a:pt x="193" y="33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81" y="47"/>
                    <a:pt x="180" y="47"/>
                    <a:pt x="179" y="47"/>
                  </a:cubicBezTo>
                  <a:cubicBezTo>
                    <a:pt x="159" y="47"/>
                    <a:pt x="159" y="47"/>
                    <a:pt x="159" y="47"/>
                  </a:cubicBezTo>
                  <a:cubicBezTo>
                    <a:pt x="157" y="47"/>
                    <a:pt x="155" y="46"/>
                    <a:pt x="155" y="43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1"/>
                    <a:pt x="155" y="20"/>
                    <a:pt x="156" y="19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67" y="8"/>
                    <a:pt x="166" y="8"/>
                    <a:pt x="164" y="8"/>
                  </a:cubicBezTo>
                  <a:cubicBezTo>
                    <a:pt x="156" y="8"/>
                    <a:pt x="149" y="11"/>
                    <a:pt x="143" y="16"/>
                  </a:cubicBezTo>
                  <a:cubicBezTo>
                    <a:pt x="135" y="25"/>
                    <a:pt x="132" y="37"/>
                    <a:pt x="137" y="49"/>
                  </a:cubicBezTo>
                  <a:cubicBezTo>
                    <a:pt x="138" y="50"/>
                    <a:pt x="137" y="52"/>
                    <a:pt x="136" y="5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5" y="134"/>
                    <a:pt x="53" y="135"/>
                    <a:pt x="52" y="134"/>
                  </a:cubicBezTo>
                  <a:cubicBezTo>
                    <a:pt x="48" y="132"/>
                    <a:pt x="44" y="132"/>
                    <a:pt x="40" y="132"/>
                  </a:cubicBezTo>
                  <a:cubicBezTo>
                    <a:pt x="32" y="132"/>
                    <a:pt x="25" y="135"/>
                    <a:pt x="19" y="140"/>
                  </a:cubicBezTo>
                  <a:cubicBezTo>
                    <a:pt x="12" y="147"/>
                    <a:pt x="10" y="157"/>
                    <a:pt x="11" y="166"/>
                  </a:cubicBezTo>
                  <a:cubicBezTo>
                    <a:pt x="22" y="153"/>
                    <a:pt x="22" y="153"/>
                    <a:pt x="22" y="153"/>
                  </a:cubicBezTo>
                  <a:cubicBezTo>
                    <a:pt x="23" y="152"/>
                    <a:pt x="24" y="152"/>
                    <a:pt x="25" y="152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9" y="152"/>
                    <a:pt x="50" y="154"/>
                    <a:pt x="50" y="156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50" y="177"/>
                    <a:pt x="50" y="178"/>
                    <a:pt x="49" y="179"/>
                  </a:cubicBezTo>
                  <a:lnTo>
                    <a:pt x="36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1" name="Freeform 21"/>
            <p:cNvSpPr>
              <a:spLocks/>
            </p:cNvSpPr>
            <p:nvPr/>
          </p:nvSpPr>
          <p:spPr bwMode="auto">
            <a:xfrm>
              <a:off x="2347912" y="1022351"/>
              <a:ext cx="400050" cy="400050"/>
            </a:xfrm>
            <a:custGeom>
              <a:avLst/>
              <a:gdLst>
                <a:gd name="T0" fmla="*/ 81 w 105"/>
                <a:gd name="T1" fmla="*/ 105 h 105"/>
                <a:gd name="T2" fmla="*/ 52 w 105"/>
                <a:gd name="T3" fmla="*/ 76 h 105"/>
                <a:gd name="T4" fmla="*/ 14 w 105"/>
                <a:gd name="T5" fmla="*/ 67 h 105"/>
                <a:gd name="T6" fmla="*/ 6 w 105"/>
                <a:gd name="T7" fmla="*/ 26 h 105"/>
                <a:gd name="T8" fmla="*/ 9 w 105"/>
                <a:gd name="T9" fmla="*/ 24 h 105"/>
                <a:gd name="T10" fmla="*/ 12 w 105"/>
                <a:gd name="T11" fmla="*/ 25 h 105"/>
                <a:gd name="T12" fmla="*/ 27 w 105"/>
                <a:gd name="T13" fmla="*/ 42 h 105"/>
                <a:gd name="T14" fmla="*/ 42 w 105"/>
                <a:gd name="T15" fmla="*/ 42 h 105"/>
                <a:gd name="T16" fmla="*/ 42 w 105"/>
                <a:gd name="T17" fmla="*/ 27 h 105"/>
                <a:gd name="T18" fmla="*/ 25 w 105"/>
                <a:gd name="T19" fmla="*/ 12 h 105"/>
                <a:gd name="T20" fmla="*/ 24 w 105"/>
                <a:gd name="T21" fmla="*/ 9 h 105"/>
                <a:gd name="T22" fmla="*/ 26 w 105"/>
                <a:gd name="T23" fmla="*/ 6 h 105"/>
                <a:gd name="T24" fmla="*/ 66 w 105"/>
                <a:gd name="T25" fmla="*/ 14 h 105"/>
                <a:gd name="T26" fmla="*/ 75 w 105"/>
                <a:gd name="T27" fmla="*/ 52 h 105"/>
                <a:gd name="T28" fmla="*/ 105 w 105"/>
                <a:gd name="T29" fmla="*/ 81 h 105"/>
                <a:gd name="T30" fmla="*/ 99 w 105"/>
                <a:gd name="T31" fmla="*/ 87 h 105"/>
                <a:gd name="T32" fmla="*/ 68 w 105"/>
                <a:gd name="T33" fmla="*/ 56 h 105"/>
                <a:gd name="T34" fmla="*/ 67 w 105"/>
                <a:gd name="T35" fmla="*/ 52 h 105"/>
                <a:gd name="T36" fmla="*/ 61 w 105"/>
                <a:gd name="T37" fmla="*/ 19 h 105"/>
                <a:gd name="T38" fmla="*/ 36 w 105"/>
                <a:gd name="T39" fmla="*/ 11 h 105"/>
                <a:gd name="T40" fmla="*/ 49 w 105"/>
                <a:gd name="T41" fmla="*/ 22 h 105"/>
                <a:gd name="T42" fmla="*/ 50 w 105"/>
                <a:gd name="T43" fmla="*/ 25 h 105"/>
                <a:gd name="T44" fmla="*/ 50 w 105"/>
                <a:gd name="T45" fmla="*/ 46 h 105"/>
                <a:gd name="T46" fmla="*/ 46 w 105"/>
                <a:gd name="T47" fmla="*/ 50 h 105"/>
                <a:gd name="T48" fmla="*/ 25 w 105"/>
                <a:gd name="T49" fmla="*/ 50 h 105"/>
                <a:gd name="T50" fmla="*/ 22 w 105"/>
                <a:gd name="T51" fmla="*/ 49 h 105"/>
                <a:gd name="T52" fmla="*/ 11 w 105"/>
                <a:gd name="T53" fmla="*/ 36 h 105"/>
                <a:gd name="T54" fmla="*/ 19 w 105"/>
                <a:gd name="T55" fmla="*/ 61 h 105"/>
                <a:gd name="T56" fmla="*/ 52 w 105"/>
                <a:gd name="T57" fmla="*/ 67 h 105"/>
                <a:gd name="T58" fmla="*/ 56 w 105"/>
                <a:gd name="T59" fmla="*/ 68 h 105"/>
                <a:gd name="T60" fmla="*/ 87 w 105"/>
                <a:gd name="T61" fmla="*/ 99 h 105"/>
                <a:gd name="T62" fmla="*/ 81 w 105"/>
                <a:gd name="T6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5" h="105">
                  <a:moveTo>
                    <a:pt x="81" y="105"/>
                  </a:moveTo>
                  <a:cubicBezTo>
                    <a:pt x="52" y="76"/>
                    <a:pt x="52" y="76"/>
                    <a:pt x="52" y="76"/>
                  </a:cubicBezTo>
                  <a:cubicBezTo>
                    <a:pt x="39" y="80"/>
                    <a:pt x="24" y="77"/>
                    <a:pt x="14" y="67"/>
                  </a:cubicBezTo>
                  <a:cubicBezTo>
                    <a:pt x="3" y="56"/>
                    <a:pt x="0" y="40"/>
                    <a:pt x="6" y="26"/>
                  </a:cubicBezTo>
                  <a:cubicBezTo>
                    <a:pt x="6" y="25"/>
                    <a:pt x="7" y="24"/>
                    <a:pt x="9" y="24"/>
                  </a:cubicBezTo>
                  <a:cubicBezTo>
                    <a:pt x="10" y="24"/>
                    <a:pt x="12" y="24"/>
                    <a:pt x="12" y="2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0"/>
                    <a:pt x="24" y="9"/>
                  </a:cubicBezTo>
                  <a:cubicBezTo>
                    <a:pt x="24" y="7"/>
                    <a:pt x="25" y="6"/>
                    <a:pt x="26" y="6"/>
                  </a:cubicBezTo>
                  <a:cubicBezTo>
                    <a:pt x="40" y="0"/>
                    <a:pt x="56" y="3"/>
                    <a:pt x="66" y="14"/>
                  </a:cubicBezTo>
                  <a:cubicBezTo>
                    <a:pt x="77" y="24"/>
                    <a:pt x="80" y="39"/>
                    <a:pt x="75" y="5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7" y="55"/>
                    <a:pt x="66" y="53"/>
                    <a:pt x="67" y="52"/>
                  </a:cubicBezTo>
                  <a:cubicBezTo>
                    <a:pt x="72" y="40"/>
                    <a:pt x="69" y="28"/>
                    <a:pt x="61" y="19"/>
                  </a:cubicBezTo>
                  <a:cubicBezTo>
                    <a:pt x="54" y="13"/>
                    <a:pt x="45" y="10"/>
                    <a:pt x="36" y="1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4"/>
                    <a:pt x="50" y="25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9"/>
                    <a:pt x="49" y="50"/>
                    <a:pt x="4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45"/>
                    <a:pt x="13" y="54"/>
                    <a:pt x="19" y="61"/>
                  </a:cubicBezTo>
                  <a:cubicBezTo>
                    <a:pt x="28" y="70"/>
                    <a:pt x="40" y="72"/>
                    <a:pt x="52" y="67"/>
                  </a:cubicBezTo>
                  <a:cubicBezTo>
                    <a:pt x="53" y="67"/>
                    <a:pt x="55" y="67"/>
                    <a:pt x="56" y="68"/>
                  </a:cubicBezTo>
                  <a:cubicBezTo>
                    <a:pt x="87" y="99"/>
                    <a:pt x="87" y="99"/>
                    <a:pt x="87" y="99"/>
                  </a:cubicBezTo>
                  <a:lnTo>
                    <a:pt x="81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2" name="Freeform 22"/>
            <p:cNvSpPr>
              <a:spLocks/>
            </p:cNvSpPr>
            <p:nvPr/>
          </p:nvSpPr>
          <p:spPr bwMode="auto">
            <a:xfrm>
              <a:off x="2725738" y="1400175"/>
              <a:ext cx="400050" cy="387350"/>
            </a:xfrm>
            <a:custGeom>
              <a:avLst/>
              <a:gdLst>
                <a:gd name="T0" fmla="*/ 65 w 105"/>
                <a:gd name="T1" fmla="*/ 102 h 102"/>
                <a:gd name="T2" fmla="*/ 39 w 105"/>
                <a:gd name="T3" fmla="*/ 91 h 102"/>
                <a:gd name="T4" fmla="*/ 30 w 105"/>
                <a:gd name="T5" fmla="*/ 53 h 102"/>
                <a:gd name="T6" fmla="*/ 0 w 105"/>
                <a:gd name="T7" fmla="*/ 24 h 102"/>
                <a:gd name="T8" fmla="*/ 6 w 105"/>
                <a:gd name="T9" fmla="*/ 18 h 102"/>
                <a:gd name="T10" fmla="*/ 37 w 105"/>
                <a:gd name="T11" fmla="*/ 49 h 102"/>
                <a:gd name="T12" fmla="*/ 38 w 105"/>
                <a:gd name="T13" fmla="*/ 53 h 102"/>
                <a:gd name="T14" fmla="*/ 44 w 105"/>
                <a:gd name="T15" fmla="*/ 86 h 102"/>
                <a:gd name="T16" fmla="*/ 70 w 105"/>
                <a:gd name="T17" fmla="*/ 94 h 102"/>
                <a:gd name="T18" fmla="*/ 57 w 105"/>
                <a:gd name="T19" fmla="*/ 83 h 102"/>
                <a:gd name="T20" fmla="*/ 56 w 105"/>
                <a:gd name="T21" fmla="*/ 80 h 102"/>
                <a:gd name="T22" fmla="*/ 56 w 105"/>
                <a:gd name="T23" fmla="*/ 60 h 102"/>
                <a:gd name="T24" fmla="*/ 60 w 105"/>
                <a:gd name="T25" fmla="*/ 56 h 102"/>
                <a:gd name="T26" fmla="*/ 80 w 105"/>
                <a:gd name="T27" fmla="*/ 56 h 102"/>
                <a:gd name="T28" fmla="*/ 83 w 105"/>
                <a:gd name="T29" fmla="*/ 57 h 102"/>
                <a:gd name="T30" fmla="*/ 94 w 105"/>
                <a:gd name="T31" fmla="*/ 70 h 102"/>
                <a:gd name="T32" fmla="*/ 86 w 105"/>
                <a:gd name="T33" fmla="*/ 44 h 102"/>
                <a:gd name="T34" fmla="*/ 53 w 105"/>
                <a:gd name="T35" fmla="*/ 38 h 102"/>
                <a:gd name="T36" fmla="*/ 49 w 105"/>
                <a:gd name="T37" fmla="*/ 37 h 102"/>
                <a:gd name="T38" fmla="*/ 18 w 105"/>
                <a:gd name="T39" fmla="*/ 6 h 102"/>
                <a:gd name="T40" fmla="*/ 24 w 105"/>
                <a:gd name="T41" fmla="*/ 0 h 102"/>
                <a:gd name="T42" fmla="*/ 53 w 105"/>
                <a:gd name="T43" fmla="*/ 30 h 102"/>
                <a:gd name="T44" fmla="*/ 91 w 105"/>
                <a:gd name="T45" fmla="*/ 39 h 102"/>
                <a:gd name="T46" fmla="*/ 99 w 105"/>
                <a:gd name="T47" fmla="*/ 79 h 102"/>
                <a:gd name="T48" fmla="*/ 96 w 105"/>
                <a:gd name="T49" fmla="*/ 82 h 102"/>
                <a:gd name="T50" fmla="*/ 93 w 105"/>
                <a:gd name="T51" fmla="*/ 81 h 102"/>
                <a:gd name="T52" fmla="*/ 78 w 105"/>
                <a:gd name="T53" fmla="*/ 64 h 102"/>
                <a:gd name="T54" fmla="*/ 64 w 105"/>
                <a:gd name="T55" fmla="*/ 64 h 102"/>
                <a:gd name="T56" fmla="*/ 64 w 105"/>
                <a:gd name="T57" fmla="*/ 78 h 102"/>
                <a:gd name="T58" fmla="*/ 81 w 105"/>
                <a:gd name="T59" fmla="*/ 93 h 102"/>
                <a:gd name="T60" fmla="*/ 82 w 105"/>
                <a:gd name="T61" fmla="*/ 96 h 102"/>
                <a:gd name="T62" fmla="*/ 80 w 105"/>
                <a:gd name="T63" fmla="*/ 99 h 102"/>
                <a:gd name="T64" fmla="*/ 65 w 105"/>
                <a:gd name="T6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02">
                  <a:moveTo>
                    <a:pt x="65" y="102"/>
                  </a:moveTo>
                  <a:cubicBezTo>
                    <a:pt x="55" y="102"/>
                    <a:pt x="46" y="98"/>
                    <a:pt x="39" y="91"/>
                  </a:cubicBezTo>
                  <a:cubicBezTo>
                    <a:pt x="28" y="81"/>
                    <a:pt x="25" y="66"/>
                    <a:pt x="30" y="5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50"/>
                    <a:pt x="39" y="52"/>
                    <a:pt x="38" y="53"/>
                  </a:cubicBezTo>
                  <a:cubicBezTo>
                    <a:pt x="33" y="65"/>
                    <a:pt x="36" y="77"/>
                    <a:pt x="44" y="86"/>
                  </a:cubicBezTo>
                  <a:cubicBezTo>
                    <a:pt x="51" y="93"/>
                    <a:pt x="61" y="95"/>
                    <a:pt x="70" y="94"/>
                  </a:cubicBezTo>
                  <a:cubicBezTo>
                    <a:pt x="57" y="83"/>
                    <a:pt x="57" y="83"/>
                    <a:pt x="57" y="83"/>
                  </a:cubicBezTo>
                  <a:cubicBezTo>
                    <a:pt x="56" y="82"/>
                    <a:pt x="56" y="81"/>
                    <a:pt x="56" y="80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6" y="58"/>
                    <a:pt x="58" y="56"/>
                    <a:pt x="6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1" y="56"/>
                    <a:pt x="82" y="56"/>
                    <a:pt x="83" y="57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5" y="61"/>
                    <a:pt x="93" y="51"/>
                    <a:pt x="86" y="44"/>
                  </a:cubicBezTo>
                  <a:cubicBezTo>
                    <a:pt x="77" y="36"/>
                    <a:pt x="65" y="33"/>
                    <a:pt x="53" y="38"/>
                  </a:cubicBezTo>
                  <a:cubicBezTo>
                    <a:pt x="52" y="39"/>
                    <a:pt x="50" y="38"/>
                    <a:pt x="49" y="3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66" y="25"/>
                    <a:pt x="81" y="28"/>
                    <a:pt x="91" y="39"/>
                  </a:cubicBezTo>
                  <a:cubicBezTo>
                    <a:pt x="102" y="49"/>
                    <a:pt x="105" y="65"/>
                    <a:pt x="99" y="79"/>
                  </a:cubicBezTo>
                  <a:cubicBezTo>
                    <a:pt x="99" y="81"/>
                    <a:pt x="98" y="82"/>
                    <a:pt x="96" y="82"/>
                  </a:cubicBezTo>
                  <a:cubicBezTo>
                    <a:pt x="95" y="82"/>
                    <a:pt x="94" y="82"/>
                    <a:pt x="93" y="81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8"/>
                    <a:pt x="81" y="99"/>
                    <a:pt x="80" y="99"/>
                  </a:cubicBezTo>
                  <a:cubicBezTo>
                    <a:pt x="75" y="101"/>
                    <a:pt x="70" y="102"/>
                    <a:pt x="65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63" name="Group 262"/>
          <p:cNvGrpSpPr/>
          <p:nvPr/>
        </p:nvGrpSpPr>
        <p:grpSpPr>
          <a:xfrm>
            <a:off x="701095" y="8096518"/>
            <a:ext cx="653753" cy="458756"/>
            <a:chOff x="5730876" y="4662488"/>
            <a:chExt cx="1931988" cy="1355725"/>
          </a:xfrm>
          <a:solidFill>
            <a:schemeClr val="bg1"/>
          </a:solidFill>
        </p:grpSpPr>
        <p:sp>
          <p:nvSpPr>
            <p:cNvPr id="264" name="Freeform 9"/>
            <p:cNvSpPr>
              <a:spLocks noEditPoints="1"/>
            </p:cNvSpPr>
            <p:nvPr/>
          </p:nvSpPr>
          <p:spPr bwMode="auto">
            <a:xfrm>
              <a:off x="5730876" y="4662488"/>
              <a:ext cx="1931988" cy="1355725"/>
            </a:xfrm>
            <a:custGeom>
              <a:avLst/>
              <a:gdLst>
                <a:gd name="T0" fmla="*/ 1712 w 1759"/>
                <a:gd name="T1" fmla="*/ 863 h 1235"/>
                <a:gd name="T2" fmla="*/ 1593 w 1759"/>
                <a:gd name="T3" fmla="*/ 409 h 1235"/>
                <a:gd name="T4" fmla="*/ 1477 w 1759"/>
                <a:gd name="T5" fmla="*/ 206 h 1235"/>
                <a:gd name="T6" fmla="*/ 1408 w 1759"/>
                <a:gd name="T7" fmla="*/ 175 h 1235"/>
                <a:gd name="T8" fmla="*/ 969 w 1759"/>
                <a:gd name="T9" fmla="*/ 174 h 1235"/>
                <a:gd name="T10" fmla="*/ 957 w 1759"/>
                <a:gd name="T11" fmla="*/ 61 h 1235"/>
                <a:gd name="T12" fmla="*/ 62 w 1759"/>
                <a:gd name="T13" fmla="*/ 0 h 1235"/>
                <a:gd name="T14" fmla="*/ 1 w 1759"/>
                <a:gd name="T15" fmla="*/ 643 h 1235"/>
                <a:gd name="T16" fmla="*/ 93 w 1759"/>
                <a:gd name="T17" fmla="*/ 1043 h 1235"/>
                <a:gd name="T18" fmla="*/ 423 w 1759"/>
                <a:gd name="T19" fmla="*/ 1235 h 1235"/>
                <a:gd name="T20" fmla="*/ 1085 w 1759"/>
                <a:gd name="T21" fmla="*/ 1043 h 1235"/>
                <a:gd name="T22" fmla="*/ 1544 w 1759"/>
                <a:gd name="T23" fmla="*/ 1043 h 1235"/>
                <a:gd name="T24" fmla="*/ 1759 w 1759"/>
                <a:gd name="T25" fmla="*/ 1033 h 1235"/>
                <a:gd name="T26" fmla="*/ 1749 w 1759"/>
                <a:gd name="T27" fmla="*/ 863 h 1235"/>
                <a:gd name="T28" fmla="*/ 1629 w 1759"/>
                <a:gd name="T29" fmla="*/ 642 h 1235"/>
                <a:gd name="T30" fmla="*/ 1300 w 1759"/>
                <a:gd name="T31" fmla="*/ 256 h 1235"/>
                <a:gd name="T32" fmla="*/ 1413 w 1759"/>
                <a:gd name="T33" fmla="*/ 257 h 1235"/>
                <a:gd name="T34" fmla="*/ 969 w 1759"/>
                <a:gd name="T35" fmla="*/ 255 h 1235"/>
                <a:gd name="T36" fmla="*/ 1259 w 1759"/>
                <a:gd name="T37" fmla="*/ 642 h 1235"/>
                <a:gd name="T38" fmla="*/ 958 w 1759"/>
                <a:gd name="T39" fmla="*/ 266 h 1235"/>
                <a:gd name="T40" fmla="*/ 876 w 1759"/>
                <a:gd name="T41" fmla="*/ 81 h 1235"/>
                <a:gd name="T42" fmla="*/ 163 w 1759"/>
                <a:gd name="T43" fmla="*/ 604 h 1235"/>
                <a:gd name="T44" fmla="*/ 81 w 1759"/>
                <a:gd name="T45" fmla="*/ 81 h 1235"/>
                <a:gd name="T46" fmla="*/ 423 w 1759"/>
                <a:gd name="T47" fmla="*/ 1160 h 1235"/>
                <a:gd name="T48" fmla="*/ 423 w 1759"/>
                <a:gd name="T49" fmla="*/ 844 h 1235"/>
                <a:gd name="T50" fmla="*/ 423 w 1759"/>
                <a:gd name="T51" fmla="*/ 1160 h 1235"/>
                <a:gd name="T52" fmla="*/ 192 w 1759"/>
                <a:gd name="T53" fmla="*/ 962 h 1235"/>
                <a:gd name="T54" fmla="*/ 82 w 1759"/>
                <a:gd name="T55" fmla="*/ 951 h 1235"/>
                <a:gd name="T56" fmla="*/ 957 w 1759"/>
                <a:gd name="T57" fmla="*/ 684 h 1235"/>
                <a:gd name="T58" fmla="*/ 958 w 1759"/>
                <a:gd name="T59" fmla="*/ 682 h 1235"/>
                <a:gd name="T60" fmla="*/ 1631 w 1759"/>
                <a:gd name="T61" fmla="*/ 863 h 1235"/>
                <a:gd name="T62" fmla="*/ 1584 w 1759"/>
                <a:gd name="T63" fmla="*/ 873 h 1235"/>
                <a:gd name="T64" fmla="*/ 1547 w 1759"/>
                <a:gd name="T65" fmla="*/ 962 h 1235"/>
                <a:gd name="T66" fmla="*/ 1082 w 1759"/>
                <a:gd name="T67" fmla="*/ 962 h 1235"/>
                <a:gd name="T68" fmla="*/ 425 w 1759"/>
                <a:gd name="T69" fmla="*/ 766 h 1235"/>
                <a:gd name="T70" fmla="*/ 1156 w 1759"/>
                <a:gd name="T71" fmla="*/ 1002 h 1235"/>
                <a:gd name="T72" fmla="*/ 1473 w 1759"/>
                <a:gd name="T73" fmla="*/ 1002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9" h="1235">
                  <a:moveTo>
                    <a:pt x="1749" y="863"/>
                  </a:moveTo>
                  <a:cubicBezTo>
                    <a:pt x="1712" y="863"/>
                    <a:pt x="1712" y="863"/>
                    <a:pt x="1712" y="863"/>
                  </a:cubicBezTo>
                  <a:cubicBezTo>
                    <a:pt x="1712" y="638"/>
                    <a:pt x="1712" y="638"/>
                    <a:pt x="1712" y="638"/>
                  </a:cubicBezTo>
                  <a:cubicBezTo>
                    <a:pt x="1712" y="625"/>
                    <a:pt x="1712" y="619"/>
                    <a:pt x="1593" y="409"/>
                  </a:cubicBezTo>
                  <a:cubicBezTo>
                    <a:pt x="1537" y="310"/>
                    <a:pt x="1480" y="211"/>
                    <a:pt x="1479" y="210"/>
                  </a:cubicBezTo>
                  <a:cubicBezTo>
                    <a:pt x="1477" y="206"/>
                    <a:pt x="1477" y="206"/>
                    <a:pt x="1477" y="206"/>
                  </a:cubicBezTo>
                  <a:cubicBezTo>
                    <a:pt x="1473" y="202"/>
                    <a:pt x="1473" y="202"/>
                    <a:pt x="1473" y="202"/>
                  </a:cubicBezTo>
                  <a:cubicBezTo>
                    <a:pt x="1455" y="185"/>
                    <a:pt x="1432" y="175"/>
                    <a:pt x="1408" y="175"/>
                  </a:cubicBezTo>
                  <a:cubicBezTo>
                    <a:pt x="969" y="174"/>
                    <a:pt x="969" y="174"/>
                    <a:pt x="969" y="174"/>
                  </a:cubicBezTo>
                  <a:cubicBezTo>
                    <a:pt x="969" y="174"/>
                    <a:pt x="969" y="174"/>
                    <a:pt x="969" y="174"/>
                  </a:cubicBezTo>
                  <a:cubicBezTo>
                    <a:pt x="965" y="174"/>
                    <a:pt x="961" y="174"/>
                    <a:pt x="957" y="175"/>
                  </a:cubicBezTo>
                  <a:cubicBezTo>
                    <a:pt x="957" y="61"/>
                    <a:pt x="957" y="61"/>
                    <a:pt x="957" y="61"/>
                  </a:cubicBezTo>
                  <a:cubicBezTo>
                    <a:pt x="957" y="28"/>
                    <a:pt x="930" y="0"/>
                    <a:pt x="896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28" y="0"/>
                    <a:pt x="0" y="28"/>
                    <a:pt x="0" y="61"/>
                  </a:cubicBezTo>
                  <a:cubicBezTo>
                    <a:pt x="1" y="643"/>
                    <a:pt x="1" y="643"/>
                    <a:pt x="1" y="643"/>
                  </a:cubicBezTo>
                  <a:cubicBezTo>
                    <a:pt x="1" y="951"/>
                    <a:pt x="1" y="951"/>
                    <a:pt x="1" y="951"/>
                  </a:cubicBezTo>
                  <a:cubicBezTo>
                    <a:pt x="1" y="1001"/>
                    <a:pt x="42" y="1043"/>
                    <a:pt x="93" y="1043"/>
                  </a:cubicBezTo>
                  <a:cubicBezTo>
                    <a:pt x="193" y="1043"/>
                    <a:pt x="193" y="1043"/>
                    <a:pt x="193" y="1043"/>
                  </a:cubicBezTo>
                  <a:cubicBezTo>
                    <a:pt x="213" y="1152"/>
                    <a:pt x="308" y="1235"/>
                    <a:pt x="423" y="1235"/>
                  </a:cubicBezTo>
                  <a:cubicBezTo>
                    <a:pt x="538" y="1235"/>
                    <a:pt x="634" y="1152"/>
                    <a:pt x="653" y="1043"/>
                  </a:cubicBezTo>
                  <a:cubicBezTo>
                    <a:pt x="1085" y="1043"/>
                    <a:pt x="1085" y="1043"/>
                    <a:pt x="1085" y="1043"/>
                  </a:cubicBezTo>
                  <a:cubicBezTo>
                    <a:pt x="1104" y="1152"/>
                    <a:pt x="1200" y="1235"/>
                    <a:pt x="1315" y="1235"/>
                  </a:cubicBezTo>
                  <a:cubicBezTo>
                    <a:pt x="1429" y="1235"/>
                    <a:pt x="1525" y="1152"/>
                    <a:pt x="1544" y="1043"/>
                  </a:cubicBezTo>
                  <a:cubicBezTo>
                    <a:pt x="1701" y="1043"/>
                    <a:pt x="1717" y="1042"/>
                    <a:pt x="1749" y="1042"/>
                  </a:cubicBezTo>
                  <a:cubicBezTo>
                    <a:pt x="1754" y="1042"/>
                    <a:pt x="1759" y="1038"/>
                    <a:pt x="1759" y="1033"/>
                  </a:cubicBezTo>
                  <a:cubicBezTo>
                    <a:pt x="1759" y="873"/>
                    <a:pt x="1759" y="873"/>
                    <a:pt x="1759" y="873"/>
                  </a:cubicBezTo>
                  <a:cubicBezTo>
                    <a:pt x="1759" y="868"/>
                    <a:pt x="1754" y="863"/>
                    <a:pt x="1749" y="863"/>
                  </a:cubicBezTo>
                  <a:close/>
                  <a:moveTo>
                    <a:pt x="1413" y="257"/>
                  </a:moveTo>
                  <a:cubicBezTo>
                    <a:pt x="1488" y="388"/>
                    <a:pt x="1605" y="593"/>
                    <a:pt x="1629" y="642"/>
                  </a:cubicBezTo>
                  <a:cubicBezTo>
                    <a:pt x="1300" y="642"/>
                    <a:pt x="1300" y="642"/>
                    <a:pt x="1300" y="642"/>
                  </a:cubicBezTo>
                  <a:cubicBezTo>
                    <a:pt x="1300" y="256"/>
                    <a:pt x="1300" y="256"/>
                    <a:pt x="1300" y="256"/>
                  </a:cubicBezTo>
                  <a:cubicBezTo>
                    <a:pt x="1408" y="256"/>
                    <a:pt x="1408" y="256"/>
                    <a:pt x="1408" y="256"/>
                  </a:cubicBezTo>
                  <a:cubicBezTo>
                    <a:pt x="1410" y="256"/>
                    <a:pt x="1411" y="256"/>
                    <a:pt x="1413" y="257"/>
                  </a:cubicBezTo>
                  <a:close/>
                  <a:moveTo>
                    <a:pt x="961" y="258"/>
                  </a:moveTo>
                  <a:cubicBezTo>
                    <a:pt x="963" y="256"/>
                    <a:pt x="966" y="255"/>
                    <a:pt x="969" y="255"/>
                  </a:cubicBezTo>
                  <a:cubicBezTo>
                    <a:pt x="1259" y="256"/>
                    <a:pt x="1259" y="256"/>
                    <a:pt x="1259" y="256"/>
                  </a:cubicBezTo>
                  <a:cubicBezTo>
                    <a:pt x="1259" y="642"/>
                    <a:pt x="1259" y="642"/>
                    <a:pt x="1259" y="642"/>
                  </a:cubicBezTo>
                  <a:cubicBezTo>
                    <a:pt x="958" y="642"/>
                    <a:pt x="958" y="642"/>
                    <a:pt x="958" y="642"/>
                  </a:cubicBezTo>
                  <a:cubicBezTo>
                    <a:pt x="958" y="266"/>
                    <a:pt x="958" y="266"/>
                    <a:pt x="958" y="266"/>
                  </a:cubicBezTo>
                  <a:cubicBezTo>
                    <a:pt x="958" y="263"/>
                    <a:pt x="959" y="260"/>
                    <a:pt x="961" y="258"/>
                  </a:cubicBezTo>
                  <a:close/>
                  <a:moveTo>
                    <a:pt x="876" y="81"/>
                  </a:moveTo>
                  <a:cubicBezTo>
                    <a:pt x="876" y="604"/>
                    <a:pt x="876" y="604"/>
                    <a:pt x="876" y="604"/>
                  </a:cubicBezTo>
                  <a:cubicBezTo>
                    <a:pt x="163" y="604"/>
                    <a:pt x="163" y="604"/>
                    <a:pt x="163" y="604"/>
                  </a:cubicBezTo>
                  <a:cubicBezTo>
                    <a:pt x="82" y="604"/>
                    <a:pt x="82" y="604"/>
                    <a:pt x="82" y="604"/>
                  </a:cubicBezTo>
                  <a:cubicBezTo>
                    <a:pt x="81" y="81"/>
                    <a:pt x="81" y="81"/>
                    <a:pt x="81" y="81"/>
                  </a:cubicBezTo>
                  <a:lnTo>
                    <a:pt x="876" y="81"/>
                  </a:lnTo>
                  <a:close/>
                  <a:moveTo>
                    <a:pt x="423" y="1160"/>
                  </a:moveTo>
                  <a:cubicBezTo>
                    <a:pt x="336" y="1160"/>
                    <a:pt x="265" y="1089"/>
                    <a:pt x="265" y="1002"/>
                  </a:cubicBezTo>
                  <a:cubicBezTo>
                    <a:pt x="265" y="915"/>
                    <a:pt x="336" y="844"/>
                    <a:pt x="423" y="844"/>
                  </a:cubicBezTo>
                  <a:cubicBezTo>
                    <a:pt x="511" y="844"/>
                    <a:pt x="582" y="915"/>
                    <a:pt x="582" y="1002"/>
                  </a:cubicBezTo>
                  <a:cubicBezTo>
                    <a:pt x="582" y="1089"/>
                    <a:pt x="511" y="1160"/>
                    <a:pt x="423" y="1160"/>
                  </a:cubicBezTo>
                  <a:close/>
                  <a:moveTo>
                    <a:pt x="425" y="766"/>
                  </a:moveTo>
                  <a:cubicBezTo>
                    <a:pt x="308" y="766"/>
                    <a:pt x="211" y="851"/>
                    <a:pt x="192" y="962"/>
                  </a:cubicBezTo>
                  <a:cubicBezTo>
                    <a:pt x="93" y="962"/>
                    <a:pt x="93" y="962"/>
                    <a:pt x="93" y="962"/>
                  </a:cubicBezTo>
                  <a:cubicBezTo>
                    <a:pt x="87" y="962"/>
                    <a:pt x="82" y="957"/>
                    <a:pt x="82" y="951"/>
                  </a:cubicBezTo>
                  <a:cubicBezTo>
                    <a:pt x="82" y="684"/>
                    <a:pt x="82" y="684"/>
                    <a:pt x="82" y="684"/>
                  </a:cubicBezTo>
                  <a:cubicBezTo>
                    <a:pt x="957" y="684"/>
                    <a:pt x="957" y="684"/>
                    <a:pt x="957" y="684"/>
                  </a:cubicBezTo>
                  <a:cubicBezTo>
                    <a:pt x="958" y="684"/>
                    <a:pt x="958" y="684"/>
                    <a:pt x="958" y="684"/>
                  </a:cubicBezTo>
                  <a:cubicBezTo>
                    <a:pt x="958" y="682"/>
                    <a:pt x="958" y="682"/>
                    <a:pt x="958" y="682"/>
                  </a:cubicBezTo>
                  <a:cubicBezTo>
                    <a:pt x="1631" y="682"/>
                    <a:pt x="1631" y="682"/>
                    <a:pt x="1631" y="682"/>
                  </a:cubicBezTo>
                  <a:cubicBezTo>
                    <a:pt x="1631" y="863"/>
                    <a:pt x="1631" y="863"/>
                    <a:pt x="1631" y="863"/>
                  </a:cubicBezTo>
                  <a:cubicBezTo>
                    <a:pt x="1594" y="863"/>
                    <a:pt x="1594" y="863"/>
                    <a:pt x="1594" y="863"/>
                  </a:cubicBezTo>
                  <a:cubicBezTo>
                    <a:pt x="1589" y="863"/>
                    <a:pt x="1584" y="868"/>
                    <a:pt x="1584" y="873"/>
                  </a:cubicBezTo>
                  <a:cubicBezTo>
                    <a:pt x="1584" y="962"/>
                    <a:pt x="1584" y="962"/>
                    <a:pt x="1584" y="962"/>
                  </a:cubicBezTo>
                  <a:cubicBezTo>
                    <a:pt x="1547" y="962"/>
                    <a:pt x="1547" y="962"/>
                    <a:pt x="1547" y="962"/>
                  </a:cubicBezTo>
                  <a:cubicBezTo>
                    <a:pt x="1528" y="851"/>
                    <a:pt x="1431" y="766"/>
                    <a:pt x="1315" y="766"/>
                  </a:cubicBezTo>
                  <a:cubicBezTo>
                    <a:pt x="1198" y="766"/>
                    <a:pt x="1101" y="851"/>
                    <a:pt x="1082" y="962"/>
                  </a:cubicBezTo>
                  <a:cubicBezTo>
                    <a:pt x="658" y="962"/>
                    <a:pt x="658" y="962"/>
                    <a:pt x="658" y="962"/>
                  </a:cubicBezTo>
                  <a:cubicBezTo>
                    <a:pt x="638" y="851"/>
                    <a:pt x="541" y="766"/>
                    <a:pt x="425" y="766"/>
                  </a:cubicBezTo>
                  <a:close/>
                  <a:moveTo>
                    <a:pt x="1315" y="1160"/>
                  </a:moveTo>
                  <a:cubicBezTo>
                    <a:pt x="1227" y="1160"/>
                    <a:pt x="1156" y="1089"/>
                    <a:pt x="1156" y="1002"/>
                  </a:cubicBezTo>
                  <a:cubicBezTo>
                    <a:pt x="1156" y="915"/>
                    <a:pt x="1227" y="844"/>
                    <a:pt x="1315" y="844"/>
                  </a:cubicBezTo>
                  <a:cubicBezTo>
                    <a:pt x="1402" y="844"/>
                    <a:pt x="1473" y="915"/>
                    <a:pt x="1473" y="1002"/>
                  </a:cubicBezTo>
                  <a:cubicBezTo>
                    <a:pt x="1473" y="1089"/>
                    <a:pt x="1402" y="1160"/>
                    <a:pt x="1315" y="1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5" name="Oval 10"/>
            <p:cNvSpPr>
              <a:spLocks noChangeArrowheads="1"/>
            </p:cNvSpPr>
            <p:nvPr/>
          </p:nvSpPr>
          <p:spPr bwMode="auto">
            <a:xfrm>
              <a:off x="7070726" y="5662613"/>
              <a:ext cx="207963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6" name="Oval 11"/>
            <p:cNvSpPr>
              <a:spLocks noChangeArrowheads="1"/>
            </p:cNvSpPr>
            <p:nvPr/>
          </p:nvSpPr>
          <p:spPr bwMode="auto">
            <a:xfrm>
              <a:off x="6092826" y="5662613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67" name="Freeform 12"/>
          <p:cNvSpPr>
            <a:spLocks noEditPoints="1"/>
          </p:cNvSpPr>
          <p:nvPr/>
        </p:nvSpPr>
        <p:spPr bwMode="auto">
          <a:xfrm>
            <a:off x="2066849" y="8034923"/>
            <a:ext cx="595059" cy="581945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68" name="Freeform 81"/>
          <p:cNvSpPr>
            <a:spLocks/>
          </p:cNvSpPr>
          <p:nvPr/>
        </p:nvSpPr>
        <p:spPr bwMode="auto">
          <a:xfrm>
            <a:off x="3510407" y="8045033"/>
            <a:ext cx="578535" cy="561725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69" name="Freeform 9"/>
          <p:cNvSpPr>
            <a:spLocks noEditPoints="1"/>
          </p:cNvSpPr>
          <p:nvPr/>
        </p:nvSpPr>
        <p:spPr bwMode="auto">
          <a:xfrm>
            <a:off x="6470249" y="8014503"/>
            <a:ext cx="622778" cy="622779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70" name="Group 269"/>
          <p:cNvGrpSpPr/>
          <p:nvPr/>
        </p:nvGrpSpPr>
        <p:grpSpPr>
          <a:xfrm>
            <a:off x="5040436" y="7997754"/>
            <a:ext cx="498656" cy="656277"/>
            <a:chOff x="5081588" y="1744663"/>
            <a:chExt cx="552450" cy="727075"/>
          </a:xfrm>
          <a:solidFill>
            <a:schemeClr val="bg1"/>
          </a:solidFill>
        </p:grpSpPr>
        <p:sp>
          <p:nvSpPr>
            <p:cNvPr id="271" name="Freeform 65"/>
            <p:cNvSpPr>
              <a:spLocks noEditPoints="1"/>
            </p:cNvSpPr>
            <p:nvPr/>
          </p:nvSpPr>
          <p:spPr bwMode="auto">
            <a:xfrm>
              <a:off x="5081588" y="1744663"/>
              <a:ext cx="552450" cy="727075"/>
            </a:xfrm>
            <a:custGeom>
              <a:avLst/>
              <a:gdLst>
                <a:gd name="T0" fmla="*/ 884 w 971"/>
                <a:gd name="T1" fmla="*/ 207 h 1283"/>
                <a:gd name="T2" fmla="*/ 715 w 971"/>
                <a:gd name="T3" fmla="*/ 207 h 1283"/>
                <a:gd name="T4" fmla="*/ 715 w 971"/>
                <a:gd name="T5" fmla="*/ 192 h 1283"/>
                <a:gd name="T6" fmla="*/ 673 w 971"/>
                <a:gd name="T7" fmla="*/ 150 h 1283"/>
                <a:gd name="T8" fmla="*/ 578 w 971"/>
                <a:gd name="T9" fmla="*/ 150 h 1283"/>
                <a:gd name="T10" fmla="*/ 589 w 971"/>
                <a:gd name="T11" fmla="*/ 103 h 1283"/>
                <a:gd name="T12" fmla="*/ 485 w 971"/>
                <a:gd name="T13" fmla="*/ 0 h 1283"/>
                <a:gd name="T14" fmla="*/ 382 w 971"/>
                <a:gd name="T15" fmla="*/ 103 h 1283"/>
                <a:gd name="T16" fmla="*/ 393 w 971"/>
                <a:gd name="T17" fmla="*/ 150 h 1283"/>
                <a:gd name="T18" fmla="*/ 297 w 971"/>
                <a:gd name="T19" fmla="*/ 150 h 1283"/>
                <a:gd name="T20" fmla="*/ 255 w 971"/>
                <a:gd name="T21" fmla="*/ 192 h 1283"/>
                <a:gd name="T22" fmla="*/ 255 w 971"/>
                <a:gd name="T23" fmla="*/ 207 h 1283"/>
                <a:gd name="T24" fmla="*/ 87 w 971"/>
                <a:gd name="T25" fmla="*/ 207 h 1283"/>
                <a:gd name="T26" fmla="*/ 0 w 971"/>
                <a:gd name="T27" fmla="*/ 294 h 1283"/>
                <a:gd name="T28" fmla="*/ 0 w 971"/>
                <a:gd name="T29" fmla="*/ 1196 h 1283"/>
                <a:gd name="T30" fmla="*/ 87 w 971"/>
                <a:gd name="T31" fmla="*/ 1283 h 1283"/>
                <a:gd name="T32" fmla="*/ 884 w 971"/>
                <a:gd name="T33" fmla="*/ 1283 h 1283"/>
                <a:gd name="T34" fmla="*/ 971 w 971"/>
                <a:gd name="T35" fmla="*/ 1196 h 1283"/>
                <a:gd name="T36" fmla="*/ 971 w 971"/>
                <a:gd name="T37" fmla="*/ 294 h 1283"/>
                <a:gd name="T38" fmla="*/ 884 w 971"/>
                <a:gd name="T39" fmla="*/ 207 h 1283"/>
                <a:gd name="T40" fmla="*/ 485 w 971"/>
                <a:gd name="T41" fmla="*/ 59 h 1283"/>
                <a:gd name="T42" fmla="*/ 530 w 971"/>
                <a:gd name="T43" fmla="*/ 103 h 1283"/>
                <a:gd name="T44" fmla="*/ 485 w 971"/>
                <a:gd name="T45" fmla="*/ 148 h 1283"/>
                <a:gd name="T46" fmla="*/ 441 w 971"/>
                <a:gd name="T47" fmla="*/ 103 h 1283"/>
                <a:gd name="T48" fmla="*/ 485 w 971"/>
                <a:gd name="T49" fmla="*/ 59 h 1283"/>
                <a:gd name="T50" fmla="*/ 825 w 971"/>
                <a:gd name="T51" fmla="*/ 921 h 1283"/>
                <a:gd name="T52" fmla="*/ 659 w 971"/>
                <a:gd name="T53" fmla="*/ 921 h 1283"/>
                <a:gd name="T54" fmla="*/ 659 w 971"/>
                <a:gd name="T55" fmla="*/ 1087 h 1283"/>
                <a:gd name="T56" fmla="*/ 146 w 971"/>
                <a:gd name="T57" fmla="*/ 1087 h 1283"/>
                <a:gd name="T58" fmla="*/ 146 w 971"/>
                <a:gd name="T59" fmla="*/ 275 h 1283"/>
                <a:gd name="T60" fmla="*/ 255 w 971"/>
                <a:gd name="T61" fmla="*/ 275 h 1283"/>
                <a:gd name="T62" fmla="*/ 255 w 971"/>
                <a:gd name="T63" fmla="*/ 290 h 1283"/>
                <a:gd name="T64" fmla="*/ 297 w 971"/>
                <a:gd name="T65" fmla="*/ 332 h 1283"/>
                <a:gd name="T66" fmla="*/ 673 w 971"/>
                <a:gd name="T67" fmla="*/ 332 h 1283"/>
                <a:gd name="T68" fmla="*/ 715 w 971"/>
                <a:gd name="T69" fmla="*/ 290 h 1283"/>
                <a:gd name="T70" fmla="*/ 715 w 971"/>
                <a:gd name="T71" fmla="*/ 275 h 1283"/>
                <a:gd name="T72" fmla="*/ 825 w 971"/>
                <a:gd name="T73" fmla="*/ 275 h 1283"/>
                <a:gd name="T74" fmla="*/ 825 w 971"/>
                <a:gd name="T75" fmla="*/ 921 h 1283"/>
                <a:gd name="T76" fmla="*/ 802 w 971"/>
                <a:gd name="T77" fmla="*/ 953 h 1283"/>
                <a:gd name="T78" fmla="*/ 691 w 971"/>
                <a:gd name="T79" fmla="*/ 1065 h 1283"/>
                <a:gd name="T80" fmla="*/ 691 w 971"/>
                <a:gd name="T81" fmla="*/ 953 h 1283"/>
                <a:gd name="T82" fmla="*/ 802 w 971"/>
                <a:gd name="T83" fmla="*/ 953 h 1283"/>
                <a:gd name="T84" fmla="*/ 903 w 971"/>
                <a:gd name="T85" fmla="*/ 1196 h 1283"/>
                <a:gd name="T86" fmla="*/ 884 w 971"/>
                <a:gd name="T87" fmla="*/ 1215 h 1283"/>
                <a:gd name="T88" fmla="*/ 87 w 971"/>
                <a:gd name="T89" fmla="*/ 1215 h 1283"/>
                <a:gd name="T90" fmla="*/ 68 w 971"/>
                <a:gd name="T91" fmla="*/ 1196 h 1283"/>
                <a:gd name="T92" fmla="*/ 68 w 971"/>
                <a:gd name="T93" fmla="*/ 294 h 1283"/>
                <a:gd name="T94" fmla="*/ 87 w 971"/>
                <a:gd name="T95" fmla="*/ 275 h 1283"/>
                <a:gd name="T96" fmla="*/ 114 w 971"/>
                <a:gd name="T97" fmla="*/ 275 h 1283"/>
                <a:gd name="T98" fmla="*/ 114 w 971"/>
                <a:gd name="T99" fmla="*/ 1120 h 1283"/>
                <a:gd name="T100" fmla="*/ 681 w 971"/>
                <a:gd name="T101" fmla="*/ 1120 h 1283"/>
                <a:gd name="T102" fmla="*/ 686 w 971"/>
                <a:gd name="T103" fmla="*/ 1115 h 1283"/>
                <a:gd name="T104" fmla="*/ 852 w 971"/>
                <a:gd name="T105" fmla="*/ 948 h 1283"/>
                <a:gd name="T106" fmla="*/ 857 w 971"/>
                <a:gd name="T107" fmla="*/ 943 h 1283"/>
                <a:gd name="T108" fmla="*/ 857 w 971"/>
                <a:gd name="T109" fmla="*/ 275 h 1283"/>
                <a:gd name="T110" fmla="*/ 884 w 971"/>
                <a:gd name="T111" fmla="*/ 275 h 1283"/>
                <a:gd name="T112" fmla="*/ 903 w 971"/>
                <a:gd name="T113" fmla="*/ 294 h 1283"/>
                <a:gd name="T114" fmla="*/ 903 w 971"/>
                <a:gd name="T115" fmla="*/ 1196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1" h="1283">
                  <a:moveTo>
                    <a:pt x="884" y="207"/>
                  </a:moveTo>
                  <a:cubicBezTo>
                    <a:pt x="715" y="207"/>
                    <a:pt x="715" y="207"/>
                    <a:pt x="715" y="207"/>
                  </a:cubicBezTo>
                  <a:cubicBezTo>
                    <a:pt x="715" y="192"/>
                    <a:pt x="715" y="192"/>
                    <a:pt x="715" y="192"/>
                  </a:cubicBezTo>
                  <a:cubicBezTo>
                    <a:pt x="715" y="169"/>
                    <a:pt x="696" y="150"/>
                    <a:pt x="673" y="150"/>
                  </a:cubicBezTo>
                  <a:cubicBezTo>
                    <a:pt x="578" y="150"/>
                    <a:pt x="578" y="150"/>
                    <a:pt x="578" y="150"/>
                  </a:cubicBezTo>
                  <a:cubicBezTo>
                    <a:pt x="585" y="136"/>
                    <a:pt x="589" y="120"/>
                    <a:pt x="589" y="103"/>
                  </a:cubicBezTo>
                  <a:cubicBezTo>
                    <a:pt x="589" y="46"/>
                    <a:pt x="542" y="0"/>
                    <a:pt x="485" y="0"/>
                  </a:cubicBezTo>
                  <a:cubicBezTo>
                    <a:pt x="428" y="0"/>
                    <a:pt x="382" y="46"/>
                    <a:pt x="382" y="103"/>
                  </a:cubicBezTo>
                  <a:cubicBezTo>
                    <a:pt x="382" y="120"/>
                    <a:pt x="386" y="136"/>
                    <a:pt x="393" y="150"/>
                  </a:cubicBezTo>
                  <a:cubicBezTo>
                    <a:pt x="297" y="150"/>
                    <a:pt x="297" y="150"/>
                    <a:pt x="297" y="150"/>
                  </a:cubicBezTo>
                  <a:cubicBezTo>
                    <a:pt x="274" y="150"/>
                    <a:pt x="255" y="169"/>
                    <a:pt x="255" y="192"/>
                  </a:cubicBezTo>
                  <a:cubicBezTo>
                    <a:pt x="255" y="207"/>
                    <a:pt x="255" y="207"/>
                    <a:pt x="255" y="207"/>
                  </a:cubicBezTo>
                  <a:cubicBezTo>
                    <a:pt x="87" y="207"/>
                    <a:pt x="87" y="207"/>
                    <a:pt x="87" y="207"/>
                  </a:cubicBezTo>
                  <a:cubicBezTo>
                    <a:pt x="39" y="207"/>
                    <a:pt x="0" y="246"/>
                    <a:pt x="0" y="294"/>
                  </a:cubicBezTo>
                  <a:cubicBezTo>
                    <a:pt x="0" y="1196"/>
                    <a:pt x="0" y="1196"/>
                    <a:pt x="0" y="1196"/>
                  </a:cubicBezTo>
                  <a:cubicBezTo>
                    <a:pt x="0" y="1244"/>
                    <a:pt x="39" y="1283"/>
                    <a:pt x="87" y="1283"/>
                  </a:cubicBezTo>
                  <a:cubicBezTo>
                    <a:pt x="884" y="1283"/>
                    <a:pt x="884" y="1283"/>
                    <a:pt x="884" y="1283"/>
                  </a:cubicBezTo>
                  <a:cubicBezTo>
                    <a:pt x="932" y="1283"/>
                    <a:pt x="971" y="1244"/>
                    <a:pt x="971" y="1196"/>
                  </a:cubicBezTo>
                  <a:cubicBezTo>
                    <a:pt x="971" y="294"/>
                    <a:pt x="971" y="294"/>
                    <a:pt x="971" y="294"/>
                  </a:cubicBezTo>
                  <a:cubicBezTo>
                    <a:pt x="971" y="246"/>
                    <a:pt x="932" y="207"/>
                    <a:pt x="884" y="207"/>
                  </a:cubicBezTo>
                  <a:close/>
                  <a:moveTo>
                    <a:pt x="485" y="59"/>
                  </a:moveTo>
                  <a:cubicBezTo>
                    <a:pt x="510" y="59"/>
                    <a:pt x="530" y="79"/>
                    <a:pt x="530" y="103"/>
                  </a:cubicBezTo>
                  <a:cubicBezTo>
                    <a:pt x="530" y="128"/>
                    <a:pt x="510" y="148"/>
                    <a:pt x="485" y="148"/>
                  </a:cubicBezTo>
                  <a:cubicBezTo>
                    <a:pt x="461" y="148"/>
                    <a:pt x="441" y="128"/>
                    <a:pt x="441" y="103"/>
                  </a:cubicBezTo>
                  <a:cubicBezTo>
                    <a:pt x="441" y="79"/>
                    <a:pt x="461" y="59"/>
                    <a:pt x="485" y="59"/>
                  </a:cubicBezTo>
                  <a:close/>
                  <a:moveTo>
                    <a:pt x="825" y="921"/>
                  </a:moveTo>
                  <a:cubicBezTo>
                    <a:pt x="659" y="921"/>
                    <a:pt x="659" y="921"/>
                    <a:pt x="659" y="921"/>
                  </a:cubicBezTo>
                  <a:cubicBezTo>
                    <a:pt x="659" y="1087"/>
                    <a:pt x="659" y="1087"/>
                    <a:pt x="659" y="1087"/>
                  </a:cubicBezTo>
                  <a:cubicBezTo>
                    <a:pt x="146" y="1087"/>
                    <a:pt x="146" y="1087"/>
                    <a:pt x="146" y="1087"/>
                  </a:cubicBezTo>
                  <a:cubicBezTo>
                    <a:pt x="146" y="275"/>
                    <a:pt x="146" y="275"/>
                    <a:pt x="146" y="275"/>
                  </a:cubicBezTo>
                  <a:cubicBezTo>
                    <a:pt x="255" y="275"/>
                    <a:pt x="255" y="275"/>
                    <a:pt x="255" y="275"/>
                  </a:cubicBezTo>
                  <a:cubicBezTo>
                    <a:pt x="255" y="290"/>
                    <a:pt x="255" y="290"/>
                    <a:pt x="255" y="290"/>
                  </a:cubicBezTo>
                  <a:cubicBezTo>
                    <a:pt x="255" y="313"/>
                    <a:pt x="274" y="332"/>
                    <a:pt x="297" y="332"/>
                  </a:cubicBezTo>
                  <a:cubicBezTo>
                    <a:pt x="673" y="332"/>
                    <a:pt x="673" y="332"/>
                    <a:pt x="673" y="332"/>
                  </a:cubicBezTo>
                  <a:cubicBezTo>
                    <a:pt x="696" y="332"/>
                    <a:pt x="715" y="313"/>
                    <a:pt x="715" y="290"/>
                  </a:cubicBezTo>
                  <a:cubicBezTo>
                    <a:pt x="715" y="275"/>
                    <a:pt x="715" y="275"/>
                    <a:pt x="715" y="275"/>
                  </a:cubicBezTo>
                  <a:cubicBezTo>
                    <a:pt x="825" y="275"/>
                    <a:pt x="825" y="275"/>
                    <a:pt x="825" y="275"/>
                  </a:cubicBezTo>
                  <a:lnTo>
                    <a:pt x="825" y="921"/>
                  </a:lnTo>
                  <a:close/>
                  <a:moveTo>
                    <a:pt x="802" y="953"/>
                  </a:moveTo>
                  <a:cubicBezTo>
                    <a:pt x="770" y="985"/>
                    <a:pt x="726" y="1029"/>
                    <a:pt x="691" y="1065"/>
                  </a:cubicBezTo>
                  <a:cubicBezTo>
                    <a:pt x="691" y="953"/>
                    <a:pt x="691" y="953"/>
                    <a:pt x="691" y="953"/>
                  </a:cubicBezTo>
                  <a:lnTo>
                    <a:pt x="802" y="953"/>
                  </a:lnTo>
                  <a:close/>
                  <a:moveTo>
                    <a:pt x="903" y="1196"/>
                  </a:moveTo>
                  <a:cubicBezTo>
                    <a:pt x="903" y="1207"/>
                    <a:pt x="894" y="1215"/>
                    <a:pt x="884" y="1215"/>
                  </a:cubicBezTo>
                  <a:cubicBezTo>
                    <a:pt x="87" y="1215"/>
                    <a:pt x="87" y="1215"/>
                    <a:pt x="87" y="1215"/>
                  </a:cubicBezTo>
                  <a:cubicBezTo>
                    <a:pt x="76" y="1215"/>
                    <a:pt x="68" y="1207"/>
                    <a:pt x="68" y="1196"/>
                  </a:cubicBezTo>
                  <a:cubicBezTo>
                    <a:pt x="68" y="294"/>
                    <a:pt x="68" y="294"/>
                    <a:pt x="68" y="294"/>
                  </a:cubicBezTo>
                  <a:cubicBezTo>
                    <a:pt x="68" y="284"/>
                    <a:pt x="76" y="275"/>
                    <a:pt x="87" y="275"/>
                  </a:cubicBezTo>
                  <a:cubicBezTo>
                    <a:pt x="114" y="275"/>
                    <a:pt x="114" y="275"/>
                    <a:pt x="114" y="275"/>
                  </a:cubicBezTo>
                  <a:cubicBezTo>
                    <a:pt x="114" y="1120"/>
                    <a:pt x="114" y="1120"/>
                    <a:pt x="114" y="1120"/>
                  </a:cubicBezTo>
                  <a:cubicBezTo>
                    <a:pt x="681" y="1120"/>
                    <a:pt x="681" y="1120"/>
                    <a:pt x="681" y="1120"/>
                  </a:cubicBezTo>
                  <a:cubicBezTo>
                    <a:pt x="686" y="1115"/>
                    <a:pt x="686" y="1115"/>
                    <a:pt x="686" y="1115"/>
                  </a:cubicBezTo>
                  <a:cubicBezTo>
                    <a:pt x="732" y="1069"/>
                    <a:pt x="818" y="983"/>
                    <a:pt x="852" y="948"/>
                  </a:cubicBezTo>
                  <a:cubicBezTo>
                    <a:pt x="857" y="943"/>
                    <a:pt x="857" y="943"/>
                    <a:pt x="857" y="943"/>
                  </a:cubicBezTo>
                  <a:cubicBezTo>
                    <a:pt x="857" y="275"/>
                    <a:pt x="857" y="275"/>
                    <a:pt x="857" y="275"/>
                  </a:cubicBezTo>
                  <a:cubicBezTo>
                    <a:pt x="884" y="275"/>
                    <a:pt x="884" y="275"/>
                    <a:pt x="884" y="275"/>
                  </a:cubicBezTo>
                  <a:cubicBezTo>
                    <a:pt x="894" y="275"/>
                    <a:pt x="903" y="284"/>
                    <a:pt x="903" y="294"/>
                  </a:cubicBezTo>
                  <a:lnTo>
                    <a:pt x="903" y="1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72" name="Rectangle 66"/>
            <p:cNvSpPr>
              <a:spLocks noChangeArrowheads="1"/>
            </p:cNvSpPr>
            <p:nvPr/>
          </p:nvSpPr>
          <p:spPr bwMode="auto">
            <a:xfrm>
              <a:off x="5208588" y="2003426"/>
              <a:ext cx="2984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73" name="Rectangle 67"/>
            <p:cNvSpPr>
              <a:spLocks noChangeArrowheads="1"/>
            </p:cNvSpPr>
            <p:nvPr/>
          </p:nvSpPr>
          <p:spPr bwMode="auto">
            <a:xfrm>
              <a:off x="5208588" y="2081213"/>
              <a:ext cx="2984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74" name="Rectangle 68"/>
            <p:cNvSpPr>
              <a:spLocks noChangeArrowheads="1"/>
            </p:cNvSpPr>
            <p:nvPr/>
          </p:nvSpPr>
          <p:spPr bwMode="auto">
            <a:xfrm>
              <a:off x="5208588" y="2154238"/>
              <a:ext cx="2984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9534853" y="8003165"/>
            <a:ext cx="572459" cy="645456"/>
            <a:chOff x="6775450" y="3722688"/>
            <a:chExt cx="473075" cy="533400"/>
          </a:xfrm>
          <a:solidFill>
            <a:schemeClr val="bg1"/>
          </a:solidFill>
        </p:grpSpPr>
        <p:sp>
          <p:nvSpPr>
            <p:cNvPr id="276" name="Freeform 174"/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77" name="Freeform 175"/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78" name="Freeform 49"/>
          <p:cNvSpPr>
            <a:spLocks noEditPoints="1"/>
          </p:cNvSpPr>
          <p:nvPr/>
        </p:nvSpPr>
        <p:spPr bwMode="auto">
          <a:xfrm>
            <a:off x="8011801" y="8071363"/>
            <a:ext cx="618563" cy="509066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79" name="Group 278"/>
          <p:cNvGrpSpPr/>
          <p:nvPr/>
        </p:nvGrpSpPr>
        <p:grpSpPr>
          <a:xfrm>
            <a:off x="11041708" y="8076659"/>
            <a:ext cx="660260" cy="498473"/>
            <a:chOff x="9344026" y="4991101"/>
            <a:chExt cx="239713" cy="180975"/>
          </a:xfrm>
          <a:solidFill>
            <a:schemeClr val="bg1"/>
          </a:solidFill>
        </p:grpSpPr>
        <p:sp>
          <p:nvSpPr>
            <p:cNvPr id="280" name="Freeform 271"/>
            <p:cNvSpPr>
              <a:spLocks/>
            </p:cNvSpPr>
            <p:nvPr/>
          </p:nvSpPr>
          <p:spPr bwMode="auto">
            <a:xfrm>
              <a:off x="9344026" y="5141913"/>
              <a:ext cx="239713" cy="30163"/>
            </a:xfrm>
            <a:custGeom>
              <a:avLst/>
              <a:gdLst>
                <a:gd name="T0" fmla="*/ 60 w 64"/>
                <a:gd name="T1" fmla="*/ 0 h 8"/>
                <a:gd name="T2" fmla="*/ 4 w 64"/>
                <a:gd name="T3" fmla="*/ 0 h 8"/>
                <a:gd name="T4" fmla="*/ 0 w 64"/>
                <a:gd name="T5" fmla="*/ 4 h 8"/>
                <a:gd name="T6" fmla="*/ 4 w 64"/>
                <a:gd name="T7" fmla="*/ 8 h 8"/>
                <a:gd name="T8" fmla="*/ 60 w 64"/>
                <a:gd name="T9" fmla="*/ 8 h 8"/>
                <a:gd name="T10" fmla="*/ 64 w 64"/>
                <a:gd name="T11" fmla="*/ 4 h 8"/>
                <a:gd name="T12" fmla="*/ 60 w 6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">
                  <a:moveTo>
                    <a:pt x="6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4" y="6"/>
                    <a:pt x="64" y="4"/>
                  </a:cubicBezTo>
                  <a:cubicBezTo>
                    <a:pt x="64" y="2"/>
                    <a:pt x="62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81" name="Freeform 272"/>
            <p:cNvSpPr>
              <a:spLocks noEditPoints="1"/>
            </p:cNvSpPr>
            <p:nvPr/>
          </p:nvSpPr>
          <p:spPr bwMode="auto">
            <a:xfrm>
              <a:off x="9388476" y="4991101"/>
              <a:ext cx="195263" cy="134938"/>
            </a:xfrm>
            <a:custGeom>
              <a:avLst/>
              <a:gdLst>
                <a:gd name="T0" fmla="*/ 8 w 52"/>
                <a:gd name="T1" fmla="*/ 36 h 36"/>
                <a:gd name="T2" fmla="*/ 32 w 52"/>
                <a:gd name="T3" fmla="*/ 36 h 36"/>
                <a:gd name="T4" fmla="*/ 40 w 52"/>
                <a:gd name="T5" fmla="*/ 28 h 36"/>
                <a:gd name="T6" fmla="*/ 52 w 52"/>
                <a:gd name="T7" fmla="*/ 16 h 36"/>
                <a:gd name="T8" fmla="*/ 40 w 52"/>
                <a:gd name="T9" fmla="*/ 4 h 36"/>
                <a:gd name="T10" fmla="*/ 40 w 52"/>
                <a:gd name="T11" fmla="*/ 0 h 36"/>
                <a:gd name="T12" fmla="*/ 0 w 52"/>
                <a:gd name="T13" fmla="*/ 0 h 36"/>
                <a:gd name="T14" fmla="*/ 0 w 52"/>
                <a:gd name="T15" fmla="*/ 28 h 36"/>
                <a:gd name="T16" fmla="*/ 8 w 52"/>
                <a:gd name="T17" fmla="*/ 36 h 36"/>
                <a:gd name="T18" fmla="*/ 48 w 52"/>
                <a:gd name="T19" fmla="*/ 16 h 36"/>
                <a:gd name="T20" fmla="*/ 40 w 52"/>
                <a:gd name="T21" fmla="*/ 24 h 36"/>
                <a:gd name="T22" fmla="*/ 40 w 52"/>
                <a:gd name="T23" fmla="*/ 8 h 36"/>
                <a:gd name="T24" fmla="*/ 48 w 52"/>
                <a:gd name="T25" fmla="*/ 16 h 36"/>
                <a:gd name="T26" fmla="*/ 4 w 52"/>
                <a:gd name="T27" fmla="*/ 4 h 36"/>
                <a:gd name="T28" fmla="*/ 8 w 52"/>
                <a:gd name="T29" fmla="*/ 4 h 36"/>
                <a:gd name="T30" fmla="*/ 8 w 52"/>
                <a:gd name="T31" fmla="*/ 32 h 36"/>
                <a:gd name="T32" fmla="*/ 4 w 52"/>
                <a:gd name="T33" fmla="*/ 28 h 36"/>
                <a:gd name="T34" fmla="*/ 4 w 52"/>
                <a:gd name="T3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36">
                  <a:moveTo>
                    <a:pt x="8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6" y="36"/>
                    <a:pt x="40" y="32"/>
                    <a:pt x="40" y="28"/>
                  </a:cubicBezTo>
                  <a:cubicBezTo>
                    <a:pt x="47" y="28"/>
                    <a:pt x="52" y="23"/>
                    <a:pt x="52" y="16"/>
                  </a:cubicBezTo>
                  <a:cubicBezTo>
                    <a:pt x="52" y="9"/>
                    <a:pt x="47" y="4"/>
                    <a:pt x="40" y="4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2"/>
                    <a:pt x="4" y="36"/>
                    <a:pt x="8" y="36"/>
                  </a:cubicBezTo>
                  <a:close/>
                  <a:moveTo>
                    <a:pt x="48" y="16"/>
                  </a:moveTo>
                  <a:cubicBezTo>
                    <a:pt x="48" y="20"/>
                    <a:pt x="44" y="24"/>
                    <a:pt x="40" y="2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4" y="8"/>
                    <a:pt x="48" y="12"/>
                    <a:pt x="48" y="16"/>
                  </a:cubicBezTo>
                  <a:close/>
                  <a:moveTo>
                    <a:pt x="4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2"/>
                    <a:pt x="4" y="30"/>
                    <a:pt x="4" y="28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13841525" y="7930377"/>
            <a:ext cx="694227" cy="791031"/>
            <a:chOff x="8196263" y="4981575"/>
            <a:chExt cx="796925" cy="908050"/>
          </a:xfrm>
          <a:solidFill>
            <a:schemeClr val="bg1"/>
          </a:solidFill>
        </p:grpSpPr>
        <p:sp>
          <p:nvSpPr>
            <p:cNvPr id="283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84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85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86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87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88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89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12575117" y="7958580"/>
            <a:ext cx="540009" cy="734625"/>
            <a:chOff x="7523163" y="1893888"/>
            <a:chExt cx="801688" cy="1090612"/>
          </a:xfrm>
          <a:solidFill>
            <a:schemeClr val="bg1"/>
          </a:solidFill>
        </p:grpSpPr>
        <p:sp>
          <p:nvSpPr>
            <p:cNvPr id="291" name="Freeform 17"/>
            <p:cNvSpPr>
              <a:spLocks/>
            </p:cNvSpPr>
            <p:nvPr/>
          </p:nvSpPr>
          <p:spPr bwMode="auto">
            <a:xfrm>
              <a:off x="7823201" y="2260600"/>
              <a:ext cx="247650" cy="60325"/>
            </a:xfrm>
            <a:custGeom>
              <a:avLst/>
              <a:gdLst>
                <a:gd name="T0" fmla="*/ 58 w 65"/>
                <a:gd name="T1" fmla="*/ 0 h 16"/>
                <a:gd name="T2" fmla="*/ 7 w 65"/>
                <a:gd name="T3" fmla="*/ 0 h 16"/>
                <a:gd name="T4" fmla="*/ 0 w 65"/>
                <a:gd name="T5" fmla="*/ 8 h 16"/>
                <a:gd name="T6" fmla="*/ 7 w 65"/>
                <a:gd name="T7" fmla="*/ 16 h 16"/>
                <a:gd name="T8" fmla="*/ 58 w 65"/>
                <a:gd name="T9" fmla="*/ 16 h 16"/>
                <a:gd name="T10" fmla="*/ 65 w 65"/>
                <a:gd name="T11" fmla="*/ 8 h 16"/>
                <a:gd name="T12" fmla="*/ 58 w 6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">
                  <a:moveTo>
                    <a:pt x="5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62" y="16"/>
                    <a:pt x="65" y="12"/>
                    <a:pt x="65" y="8"/>
                  </a:cubicBezTo>
                  <a:cubicBezTo>
                    <a:pt x="65" y="4"/>
                    <a:pt x="62" y="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2" name="Freeform 18"/>
            <p:cNvSpPr>
              <a:spLocks/>
            </p:cNvSpPr>
            <p:nvPr/>
          </p:nvSpPr>
          <p:spPr bwMode="auto">
            <a:xfrm>
              <a:off x="7823201" y="2427288"/>
              <a:ext cx="247650" cy="60325"/>
            </a:xfrm>
            <a:custGeom>
              <a:avLst/>
              <a:gdLst>
                <a:gd name="T0" fmla="*/ 65 w 65"/>
                <a:gd name="T1" fmla="*/ 8 h 16"/>
                <a:gd name="T2" fmla="*/ 58 w 65"/>
                <a:gd name="T3" fmla="*/ 0 h 16"/>
                <a:gd name="T4" fmla="*/ 7 w 65"/>
                <a:gd name="T5" fmla="*/ 0 h 16"/>
                <a:gd name="T6" fmla="*/ 0 w 65"/>
                <a:gd name="T7" fmla="*/ 8 h 16"/>
                <a:gd name="T8" fmla="*/ 7 w 65"/>
                <a:gd name="T9" fmla="*/ 16 h 16"/>
                <a:gd name="T10" fmla="*/ 58 w 65"/>
                <a:gd name="T11" fmla="*/ 16 h 16"/>
                <a:gd name="T12" fmla="*/ 65 w 65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">
                  <a:moveTo>
                    <a:pt x="65" y="8"/>
                  </a:moveTo>
                  <a:cubicBezTo>
                    <a:pt x="65" y="4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62" y="16"/>
                    <a:pt x="65" y="12"/>
                    <a:pt x="6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3" name="Freeform 19"/>
            <p:cNvSpPr>
              <a:spLocks noEditPoints="1"/>
            </p:cNvSpPr>
            <p:nvPr/>
          </p:nvSpPr>
          <p:spPr bwMode="auto">
            <a:xfrm>
              <a:off x="7694613" y="2238375"/>
              <a:ext cx="103188" cy="104775"/>
            </a:xfrm>
            <a:custGeom>
              <a:avLst/>
              <a:gdLst>
                <a:gd name="T0" fmla="*/ 65 w 65"/>
                <a:gd name="T1" fmla="*/ 0 h 66"/>
                <a:gd name="T2" fmla="*/ 0 w 65"/>
                <a:gd name="T3" fmla="*/ 0 h 66"/>
                <a:gd name="T4" fmla="*/ 0 w 65"/>
                <a:gd name="T5" fmla="*/ 66 h 66"/>
                <a:gd name="T6" fmla="*/ 65 w 65"/>
                <a:gd name="T7" fmla="*/ 66 h 66"/>
                <a:gd name="T8" fmla="*/ 65 w 65"/>
                <a:gd name="T9" fmla="*/ 0 h 66"/>
                <a:gd name="T10" fmla="*/ 48 w 65"/>
                <a:gd name="T11" fmla="*/ 50 h 66"/>
                <a:gd name="T12" fmla="*/ 17 w 65"/>
                <a:gd name="T13" fmla="*/ 50 h 66"/>
                <a:gd name="T14" fmla="*/ 17 w 65"/>
                <a:gd name="T15" fmla="*/ 19 h 66"/>
                <a:gd name="T16" fmla="*/ 48 w 65"/>
                <a:gd name="T17" fmla="*/ 19 h 66"/>
                <a:gd name="T18" fmla="*/ 48 w 65"/>
                <a:gd name="T1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65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5" y="66"/>
                  </a:lnTo>
                  <a:lnTo>
                    <a:pt x="65" y="0"/>
                  </a:lnTo>
                  <a:close/>
                  <a:moveTo>
                    <a:pt x="48" y="50"/>
                  </a:moveTo>
                  <a:lnTo>
                    <a:pt x="17" y="50"/>
                  </a:lnTo>
                  <a:lnTo>
                    <a:pt x="17" y="19"/>
                  </a:lnTo>
                  <a:lnTo>
                    <a:pt x="48" y="19"/>
                  </a:lnTo>
                  <a:lnTo>
                    <a:pt x="48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4" name="Freeform 20"/>
            <p:cNvSpPr>
              <a:spLocks noEditPoints="1"/>
            </p:cNvSpPr>
            <p:nvPr/>
          </p:nvSpPr>
          <p:spPr bwMode="auto">
            <a:xfrm>
              <a:off x="7694613" y="2405063"/>
              <a:ext cx="103188" cy="104775"/>
            </a:xfrm>
            <a:custGeom>
              <a:avLst/>
              <a:gdLst>
                <a:gd name="T0" fmla="*/ 65 w 65"/>
                <a:gd name="T1" fmla="*/ 0 h 66"/>
                <a:gd name="T2" fmla="*/ 0 w 65"/>
                <a:gd name="T3" fmla="*/ 0 h 66"/>
                <a:gd name="T4" fmla="*/ 0 w 65"/>
                <a:gd name="T5" fmla="*/ 66 h 66"/>
                <a:gd name="T6" fmla="*/ 65 w 65"/>
                <a:gd name="T7" fmla="*/ 66 h 66"/>
                <a:gd name="T8" fmla="*/ 65 w 65"/>
                <a:gd name="T9" fmla="*/ 0 h 66"/>
                <a:gd name="T10" fmla="*/ 48 w 65"/>
                <a:gd name="T11" fmla="*/ 47 h 66"/>
                <a:gd name="T12" fmla="*/ 17 w 65"/>
                <a:gd name="T13" fmla="*/ 47 h 66"/>
                <a:gd name="T14" fmla="*/ 17 w 65"/>
                <a:gd name="T15" fmla="*/ 16 h 66"/>
                <a:gd name="T16" fmla="*/ 48 w 65"/>
                <a:gd name="T17" fmla="*/ 16 h 66"/>
                <a:gd name="T18" fmla="*/ 48 w 65"/>
                <a:gd name="T19" fmla="*/ 4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65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5" y="66"/>
                  </a:lnTo>
                  <a:lnTo>
                    <a:pt x="65" y="0"/>
                  </a:lnTo>
                  <a:close/>
                  <a:moveTo>
                    <a:pt x="48" y="47"/>
                  </a:moveTo>
                  <a:lnTo>
                    <a:pt x="17" y="47"/>
                  </a:lnTo>
                  <a:lnTo>
                    <a:pt x="17" y="16"/>
                  </a:lnTo>
                  <a:lnTo>
                    <a:pt x="48" y="16"/>
                  </a:lnTo>
                  <a:lnTo>
                    <a:pt x="4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5" name="Freeform 21"/>
            <p:cNvSpPr>
              <a:spLocks noEditPoints="1"/>
            </p:cNvSpPr>
            <p:nvPr/>
          </p:nvSpPr>
          <p:spPr bwMode="auto">
            <a:xfrm>
              <a:off x="7694613" y="2571750"/>
              <a:ext cx="103188" cy="104775"/>
            </a:xfrm>
            <a:custGeom>
              <a:avLst/>
              <a:gdLst>
                <a:gd name="T0" fmla="*/ 0 w 65"/>
                <a:gd name="T1" fmla="*/ 66 h 66"/>
                <a:gd name="T2" fmla="*/ 65 w 65"/>
                <a:gd name="T3" fmla="*/ 66 h 66"/>
                <a:gd name="T4" fmla="*/ 65 w 65"/>
                <a:gd name="T5" fmla="*/ 0 h 66"/>
                <a:gd name="T6" fmla="*/ 0 w 65"/>
                <a:gd name="T7" fmla="*/ 0 h 66"/>
                <a:gd name="T8" fmla="*/ 0 w 65"/>
                <a:gd name="T9" fmla="*/ 66 h 66"/>
                <a:gd name="T10" fmla="*/ 17 w 65"/>
                <a:gd name="T11" fmla="*/ 16 h 66"/>
                <a:gd name="T12" fmla="*/ 48 w 65"/>
                <a:gd name="T13" fmla="*/ 16 h 66"/>
                <a:gd name="T14" fmla="*/ 48 w 65"/>
                <a:gd name="T15" fmla="*/ 47 h 66"/>
                <a:gd name="T16" fmla="*/ 17 w 65"/>
                <a:gd name="T17" fmla="*/ 47 h 66"/>
                <a:gd name="T18" fmla="*/ 17 w 65"/>
                <a:gd name="T19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0" y="66"/>
                  </a:moveTo>
                  <a:lnTo>
                    <a:pt x="65" y="66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66"/>
                  </a:lnTo>
                  <a:close/>
                  <a:moveTo>
                    <a:pt x="17" y="16"/>
                  </a:moveTo>
                  <a:lnTo>
                    <a:pt x="48" y="16"/>
                  </a:lnTo>
                  <a:lnTo>
                    <a:pt x="48" y="47"/>
                  </a:lnTo>
                  <a:lnTo>
                    <a:pt x="17" y="47"/>
                  </a:ln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6" name="Freeform 22"/>
            <p:cNvSpPr>
              <a:spLocks/>
            </p:cNvSpPr>
            <p:nvPr/>
          </p:nvSpPr>
          <p:spPr bwMode="auto">
            <a:xfrm>
              <a:off x="7823201" y="2593975"/>
              <a:ext cx="201613" cy="57150"/>
            </a:xfrm>
            <a:custGeom>
              <a:avLst/>
              <a:gdLst>
                <a:gd name="T0" fmla="*/ 0 w 53"/>
                <a:gd name="T1" fmla="*/ 8 h 15"/>
                <a:gd name="T2" fmla="*/ 7 w 53"/>
                <a:gd name="T3" fmla="*/ 15 h 15"/>
                <a:gd name="T4" fmla="*/ 35 w 53"/>
                <a:gd name="T5" fmla="*/ 15 h 15"/>
                <a:gd name="T6" fmla="*/ 53 w 53"/>
                <a:gd name="T7" fmla="*/ 0 h 15"/>
                <a:gd name="T8" fmla="*/ 7 w 53"/>
                <a:gd name="T9" fmla="*/ 0 h 15"/>
                <a:gd name="T10" fmla="*/ 0 w 53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0" y="9"/>
                    <a:pt x="46" y="4"/>
                    <a:pt x="5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7" name="Freeform 23"/>
            <p:cNvSpPr>
              <a:spLocks noEditPoints="1"/>
            </p:cNvSpPr>
            <p:nvPr/>
          </p:nvSpPr>
          <p:spPr bwMode="auto">
            <a:xfrm>
              <a:off x="7523163" y="1893888"/>
              <a:ext cx="719138" cy="1006475"/>
            </a:xfrm>
            <a:custGeom>
              <a:avLst/>
              <a:gdLst>
                <a:gd name="T0" fmla="*/ 48 w 189"/>
                <a:gd name="T1" fmla="*/ 244 h 266"/>
                <a:gd name="T2" fmla="*/ 22 w 189"/>
                <a:gd name="T3" fmla="*/ 218 h 266"/>
                <a:gd name="T4" fmla="*/ 22 w 189"/>
                <a:gd name="T5" fmla="*/ 80 h 266"/>
                <a:gd name="T6" fmla="*/ 48 w 189"/>
                <a:gd name="T7" fmla="*/ 54 h 266"/>
                <a:gd name="T8" fmla="*/ 57 w 189"/>
                <a:gd name="T9" fmla="*/ 54 h 266"/>
                <a:gd name="T10" fmla="*/ 69 w 189"/>
                <a:gd name="T11" fmla="*/ 63 h 266"/>
                <a:gd name="T12" fmla="*/ 121 w 189"/>
                <a:gd name="T13" fmla="*/ 63 h 266"/>
                <a:gd name="T14" fmla="*/ 133 w 189"/>
                <a:gd name="T15" fmla="*/ 54 h 266"/>
                <a:gd name="T16" fmla="*/ 141 w 189"/>
                <a:gd name="T17" fmla="*/ 54 h 266"/>
                <a:gd name="T18" fmla="*/ 167 w 189"/>
                <a:gd name="T19" fmla="*/ 80 h 266"/>
                <a:gd name="T20" fmla="*/ 167 w 189"/>
                <a:gd name="T21" fmla="*/ 178 h 266"/>
                <a:gd name="T22" fmla="*/ 189 w 189"/>
                <a:gd name="T23" fmla="*/ 184 h 266"/>
                <a:gd name="T24" fmla="*/ 189 w 189"/>
                <a:gd name="T25" fmla="*/ 80 h 266"/>
                <a:gd name="T26" fmla="*/ 141 w 189"/>
                <a:gd name="T27" fmla="*/ 32 h 266"/>
                <a:gd name="T28" fmla="*/ 133 w 189"/>
                <a:gd name="T29" fmla="*/ 32 h 266"/>
                <a:gd name="T30" fmla="*/ 121 w 189"/>
                <a:gd name="T31" fmla="*/ 22 h 266"/>
                <a:gd name="T32" fmla="*/ 117 w 189"/>
                <a:gd name="T33" fmla="*/ 22 h 266"/>
                <a:gd name="T34" fmla="*/ 95 w 189"/>
                <a:gd name="T35" fmla="*/ 0 h 266"/>
                <a:gd name="T36" fmla="*/ 72 w 189"/>
                <a:gd name="T37" fmla="*/ 22 h 266"/>
                <a:gd name="T38" fmla="*/ 69 w 189"/>
                <a:gd name="T39" fmla="*/ 22 h 266"/>
                <a:gd name="T40" fmla="*/ 56 w 189"/>
                <a:gd name="T41" fmla="*/ 32 h 266"/>
                <a:gd name="T42" fmla="*/ 48 w 189"/>
                <a:gd name="T43" fmla="*/ 32 h 266"/>
                <a:gd name="T44" fmla="*/ 0 w 189"/>
                <a:gd name="T45" fmla="*/ 80 h 266"/>
                <a:gd name="T46" fmla="*/ 0 w 189"/>
                <a:gd name="T47" fmla="*/ 218 h 266"/>
                <a:gd name="T48" fmla="*/ 48 w 189"/>
                <a:gd name="T49" fmla="*/ 266 h 266"/>
                <a:gd name="T50" fmla="*/ 107 w 189"/>
                <a:gd name="T51" fmla="*/ 266 h 266"/>
                <a:gd name="T52" fmla="*/ 101 w 189"/>
                <a:gd name="T53" fmla="*/ 244 h 266"/>
                <a:gd name="T54" fmla="*/ 48 w 189"/>
                <a:gd name="T55" fmla="*/ 244 h 266"/>
                <a:gd name="T56" fmla="*/ 95 w 189"/>
                <a:gd name="T57" fmla="*/ 14 h 266"/>
                <a:gd name="T58" fmla="*/ 103 w 189"/>
                <a:gd name="T59" fmla="*/ 22 h 266"/>
                <a:gd name="T60" fmla="*/ 86 w 189"/>
                <a:gd name="T61" fmla="*/ 22 h 266"/>
                <a:gd name="T62" fmla="*/ 95 w 189"/>
                <a:gd name="T63" fmla="*/ 1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" h="266">
                  <a:moveTo>
                    <a:pt x="48" y="244"/>
                  </a:moveTo>
                  <a:cubicBezTo>
                    <a:pt x="34" y="244"/>
                    <a:pt x="22" y="232"/>
                    <a:pt x="22" y="218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65"/>
                    <a:pt x="34" y="54"/>
                    <a:pt x="48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9"/>
                    <a:pt x="63" y="63"/>
                    <a:pt x="69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6" y="63"/>
                    <a:pt x="131" y="59"/>
                    <a:pt x="133" y="54"/>
                  </a:cubicBezTo>
                  <a:cubicBezTo>
                    <a:pt x="141" y="54"/>
                    <a:pt x="141" y="54"/>
                    <a:pt x="141" y="54"/>
                  </a:cubicBezTo>
                  <a:cubicBezTo>
                    <a:pt x="155" y="54"/>
                    <a:pt x="167" y="65"/>
                    <a:pt x="167" y="80"/>
                  </a:cubicBezTo>
                  <a:cubicBezTo>
                    <a:pt x="167" y="178"/>
                    <a:pt x="167" y="178"/>
                    <a:pt x="167" y="178"/>
                  </a:cubicBezTo>
                  <a:cubicBezTo>
                    <a:pt x="175" y="179"/>
                    <a:pt x="182" y="181"/>
                    <a:pt x="189" y="184"/>
                  </a:cubicBezTo>
                  <a:cubicBezTo>
                    <a:pt x="189" y="80"/>
                    <a:pt x="189" y="80"/>
                    <a:pt x="189" y="80"/>
                  </a:cubicBezTo>
                  <a:cubicBezTo>
                    <a:pt x="189" y="53"/>
                    <a:pt x="167" y="32"/>
                    <a:pt x="141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1" y="26"/>
                    <a:pt x="126" y="22"/>
                    <a:pt x="121" y="22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7" y="10"/>
                    <a:pt x="107" y="0"/>
                    <a:pt x="95" y="0"/>
                  </a:cubicBezTo>
                  <a:cubicBezTo>
                    <a:pt x="82" y="0"/>
                    <a:pt x="72" y="10"/>
                    <a:pt x="72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3" y="22"/>
                    <a:pt x="58" y="26"/>
                    <a:pt x="56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22" y="32"/>
                    <a:pt x="0" y="53"/>
                    <a:pt x="0" y="80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44"/>
                    <a:pt x="22" y="266"/>
                    <a:pt x="4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4" y="259"/>
                    <a:pt x="102" y="252"/>
                    <a:pt x="101" y="244"/>
                  </a:cubicBezTo>
                  <a:lnTo>
                    <a:pt x="48" y="244"/>
                  </a:lnTo>
                  <a:close/>
                  <a:moveTo>
                    <a:pt x="95" y="14"/>
                  </a:moveTo>
                  <a:cubicBezTo>
                    <a:pt x="99" y="14"/>
                    <a:pt x="103" y="17"/>
                    <a:pt x="103" y="22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6" y="17"/>
                    <a:pt x="90" y="14"/>
                    <a:pt x="9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8" name="Freeform 24"/>
            <p:cNvSpPr>
              <a:spLocks noEditPoints="1"/>
            </p:cNvSpPr>
            <p:nvPr/>
          </p:nvSpPr>
          <p:spPr bwMode="auto">
            <a:xfrm>
              <a:off x="7948613" y="2605088"/>
              <a:ext cx="376238" cy="379412"/>
            </a:xfrm>
            <a:custGeom>
              <a:avLst/>
              <a:gdLst>
                <a:gd name="T0" fmla="*/ 49 w 99"/>
                <a:gd name="T1" fmla="*/ 0 h 100"/>
                <a:gd name="T2" fmla="*/ 0 w 99"/>
                <a:gd name="T3" fmla="*/ 50 h 100"/>
                <a:gd name="T4" fmla="*/ 49 w 99"/>
                <a:gd name="T5" fmla="*/ 100 h 100"/>
                <a:gd name="T6" fmla="*/ 99 w 99"/>
                <a:gd name="T7" fmla="*/ 50 h 100"/>
                <a:gd name="T8" fmla="*/ 49 w 99"/>
                <a:gd name="T9" fmla="*/ 0 h 100"/>
                <a:gd name="T10" fmla="*/ 45 w 99"/>
                <a:gd name="T11" fmla="*/ 77 h 100"/>
                <a:gd name="T12" fmla="*/ 37 w 99"/>
                <a:gd name="T13" fmla="*/ 77 h 100"/>
                <a:gd name="T14" fmla="*/ 23 w 99"/>
                <a:gd name="T15" fmla="*/ 49 h 100"/>
                <a:gd name="T16" fmla="*/ 31 w 99"/>
                <a:gd name="T17" fmla="*/ 44 h 100"/>
                <a:gd name="T18" fmla="*/ 39 w 99"/>
                <a:gd name="T19" fmla="*/ 62 h 100"/>
                <a:gd name="T20" fmla="*/ 60 w 99"/>
                <a:gd name="T21" fmla="*/ 23 h 100"/>
                <a:gd name="T22" fmla="*/ 75 w 99"/>
                <a:gd name="T23" fmla="*/ 23 h 100"/>
                <a:gd name="T24" fmla="*/ 45 w 99"/>
                <a:gd name="T25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76" y="100"/>
                    <a:pt x="99" y="77"/>
                    <a:pt x="99" y="50"/>
                  </a:cubicBezTo>
                  <a:cubicBezTo>
                    <a:pt x="99" y="23"/>
                    <a:pt x="76" y="0"/>
                    <a:pt x="49" y="0"/>
                  </a:cubicBezTo>
                  <a:close/>
                  <a:moveTo>
                    <a:pt x="45" y="77"/>
                  </a:moveTo>
                  <a:cubicBezTo>
                    <a:pt x="37" y="77"/>
                    <a:pt x="37" y="77"/>
                    <a:pt x="37" y="7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75" y="23"/>
                    <a:pt x="75" y="23"/>
                    <a:pt x="75" y="23"/>
                  </a:cubicBezTo>
                  <a:lnTo>
                    <a:pt x="45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99" name="Freeform 5"/>
          <p:cNvSpPr>
            <a:spLocks noEditPoints="1"/>
          </p:cNvSpPr>
          <p:nvPr/>
        </p:nvSpPr>
        <p:spPr bwMode="auto">
          <a:xfrm>
            <a:off x="15396203" y="7990157"/>
            <a:ext cx="554697" cy="671477"/>
          </a:xfrm>
          <a:custGeom>
            <a:avLst/>
            <a:gdLst>
              <a:gd name="T0" fmla="*/ 791 w 812"/>
              <a:gd name="T1" fmla="*/ 578 h 983"/>
              <a:gd name="T2" fmla="*/ 697 w 812"/>
              <a:gd name="T3" fmla="*/ 481 h 983"/>
              <a:gd name="T4" fmla="*/ 543 w 812"/>
              <a:gd name="T5" fmla="*/ 441 h 983"/>
              <a:gd name="T6" fmla="*/ 504 w 812"/>
              <a:gd name="T7" fmla="*/ 400 h 983"/>
              <a:gd name="T8" fmla="*/ 541 w 812"/>
              <a:gd name="T9" fmla="*/ 311 h 983"/>
              <a:gd name="T10" fmla="*/ 543 w 812"/>
              <a:gd name="T11" fmla="*/ 311 h 983"/>
              <a:gd name="T12" fmla="*/ 571 w 812"/>
              <a:gd name="T13" fmla="*/ 222 h 983"/>
              <a:gd name="T14" fmla="*/ 584 w 812"/>
              <a:gd name="T15" fmla="*/ 153 h 983"/>
              <a:gd name="T16" fmla="*/ 524 w 812"/>
              <a:gd name="T17" fmla="*/ 34 h 983"/>
              <a:gd name="T18" fmla="*/ 486 w 812"/>
              <a:gd name="T19" fmla="*/ 16 h 983"/>
              <a:gd name="T20" fmla="*/ 371 w 812"/>
              <a:gd name="T21" fmla="*/ 0 h 983"/>
              <a:gd name="T22" fmla="*/ 315 w 812"/>
              <a:gd name="T23" fmla="*/ 29 h 983"/>
              <a:gd name="T24" fmla="*/ 256 w 812"/>
              <a:gd name="T25" fmla="*/ 49 h 983"/>
              <a:gd name="T26" fmla="*/ 227 w 812"/>
              <a:gd name="T27" fmla="*/ 128 h 983"/>
              <a:gd name="T28" fmla="*/ 237 w 812"/>
              <a:gd name="T29" fmla="*/ 227 h 983"/>
              <a:gd name="T30" fmla="*/ 261 w 812"/>
              <a:gd name="T31" fmla="*/ 311 h 983"/>
              <a:gd name="T32" fmla="*/ 262 w 812"/>
              <a:gd name="T33" fmla="*/ 311 h 983"/>
              <a:gd name="T34" fmla="*/ 280 w 812"/>
              <a:gd name="T35" fmla="*/ 352 h 983"/>
              <a:gd name="T36" fmla="*/ 286 w 812"/>
              <a:gd name="T37" fmla="*/ 420 h 983"/>
              <a:gd name="T38" fmla="*/ 190 w 812"/>
              <a:gd name="T39" fmla="*/ 462 h 983"/>
              <a:gd name="T40" fmla="*/ 41 w 812"/>
              <a:gd name="T41" fmla="*/ 534 h 983"/>
              <a:gd name="T42" fmla="*/ 21 w 812"/>
              <a:gd name="T43" fmla="*/ 579 h 983"/>
              <a:gd name="T44" fmla="*/ 60 w 812"/>
              <a:gd name="T45" fmla="*/ 924 h 983"/>
              <a:gd name="T46" fmla="*/ 406 w 812"/>
              <a:gd name="T47" fmla="*/ 983 h 983"/>
              <a:gd name="T48" fmla="*/ 753 w 812"/>
              <a:gd name="T49" fmla="*/ 924 h 983"/>
              <a:gd name="T50" fmla="*/ 791 w 812"/>
              <a:gd name="T51" fmla="*/ 579 h 983"/>
              <a:gd name="T52" fmla="*/ 410 w 812"/>
              <a:gd name="T53" fmla="*/ 542 h 983"/>
              <a:gd name="T54" fmla="*/ 526 w 812"/>
              <a:gd name="T55" fmla="*/ 464 h 983"/>
              <a:gd name="T56" fmla="*/ 342 w 812"/>
              <a:gd name="T57" fmla="*/ 589 h 983"/>
              <a:gd name="T58" fmla="*/ 308 w 812"/>
              <a:gd name="T59" fmla="*/ 437 h 983"/>
              <a:gd name="T60" fmla="*/ 402 w 812"/>
              <a:gd name="T61" fmla="*/ 542 h 983"/>
              <a:gd name="T62" fmla="*/ 755 w 812"/>
              <a:gd name="T63" fmla="*/ 857 h 983"/>
              <a:gd name="T64" fmla="*/ 406 w 812"/>
              <a:gd name="T65" fmla="*/ 928 h 983"/>
              <a:gd name="T66" fmla="*/ 58 w 812"/>
              <a:gd name="T67" fmla="*/ 857 h 983"/>
              <a:gd name="T68" fmla="*/ 73 w 812"/>
              <a:gd name="T69" fmla="*/ 595 h 983"/>
              <a:gd name="T70" fmla="*/ 135 w 812"/>
              <a:gd name="T71" fmla="*/ 532 h 983"/>
              <a:gd name="T72" fmla="*/ 272 w 812"/>
              <a:gd name="T73" fmla="*/ 499 h 983"/>
              <a:gd name="T74" fmla="*/ 332 w 812"/>
              <a:gd name="T75" fmla="*/ 633 h 983"/>
              <a:gd name="T76" fmla="*/ 378 w 812"/>
              <a:gd name="T77" fmla="*/ 597 h 983"/>
              <a:gd name="T78" fmla="*/ 327 w 812"/>
              <a:gd name="T79" fmla="*/ 840 h 983"/>
              <a:gd name="T80" fmla="*/ 486 w 812"/>
              <a:gd name="T81" fmla="*/ 840 h 983"/>
              <a:gd name="T82" fmla="*/ 435 w 812"/>
              <a:gd name="T83" fmla="*/ 597 h 983"/>
              <a:gd name="T84" fmla="*/ 481 w 812"/>
              <a:gd name="T85" fmla="*/ 633 h 983"/>
              <a:gd name="T86" fmla="*/ 541 w 812"/>
              <a:gd name="T87" fmla="*/ 499 h 983"/>
              <a:gd name="T88" fmla="*/ 677 w 812"/>
              <a:gd name="T89" fmla="*/ 532 h 983"/>
              <a:gd name="T90" fmla="*/ 739 w 812"/>
              <a:gd name="T91" fmla="*/ 595 h 983"/>
              <a:gd name="T92" fmla="*/ 755 w 812"/>
              <a:gd name="T93" fmla="*/ 857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2" h="983">
                <a:moveTo>
                  <a:pt x="791" y="579"/>
                </a:moveTo>
                <a:cubicBezTo>
                  <a:pt x="791" y="578"/>
                  <a:pt x="791" y="578"/>
                  <a:pt x="791" y="578"/>
                </a:cubicBezTo>
                <a:cubicBezTo>
                  <a:pt x="790" y="570"/>
                  <a:pt x="786" y="553"/>
                  <a:pt x="772" y="534"/>
                </a:cubicBezTo>
                <a:cubicBezTo>
                  <a:pt x="756" y="511"/>
                  <a:pt x="730" y="494"/>
                  <a:pt x="697" y="481"/>
                </a:cubicBezTo>
                <a:cubicBezTo>
                  <a:pt x="674" y="471"/>
                  <a:pt x="647" y="467"/>
                  <a:pt x="622" y="462"/>
                </a:cubicBezTo>
                <a:cubicBezTo>
                  <a:pt x="595" y="457"/>
                  <a:pt x="567" y="452"/>
                  <a:pt x="543" y="441"/>
                </a:cubicBezTo>
                <a:cubicBezTo>
                  <a:pt x="521" y="418"/>
                  <a:pt x="521" y="418"/>
                  <a:pt x="521" y="418"/>
                </a:cubicBezTo>
                <a:cubicBezTo>
                  <a:pt x="504" y="400"/>
                  <a:pt x="504" y="400"/>
                  <a:pt x="504" y="400"/>
                </a:cubicBezTo>
                <a:cubicBezTo>
                  <a:pt x="512" y="384"/>
                  <a:pt x="520" y="367"/>
                  <a:pt x="528" y="347"/>
                </a:cubicBezTo>
                <a:cubicBezTo>
                  <a:pt x="533" y="336"/>
                  <a:pt x="537" y="324"/>
                  <a:pt x="541" y="311"/>
                </a:cubicBezTo>
                <a:cubicBezTo>
                  <a:pt x="542" y="311"/>
                  <a:pt x="542" y="311"/>
                  <a:pt x="542" y="311"/>
                </a:cubicBezTo>
                <a:cubicBezTo>
                  <a:pt x="542" y="311"/>
                  <a:pt x="542" y="311"/>
                  <a:pt x="543" y="311"/>
                </a:cubicBezTo>
                <a:cubicBezTo>
                  <a:pt x="551" y="311"/>
                  <a:pt x="565" y="296"/>
                  <a:pt x="566" y="287"/>
                </a:cubicBezTo>
                <a:cubicBezTo>
                  <a:pt x="571" y="222"/>
                  <a:pt x="571" y="222"/>
                  <a:pt x="571" y="222"/>
                </a:cubicBezTo>
                <a:cubicBezTo>
                  <a:pt x="572" y="216"/>
                  <a:pt x="569" y="210"/>
                  <a:pt x="564" y="206"/>
                </a:cubicBezTo>
                <a:cubicBezTo>
                  <a:pt x="584" y="153"/>
                  <a:pt x="584" y="153"/>
                  <a:pt x="584" y="153"/>
                </a:cubicBezTo>
                <a:cubicBezTo>
                  <a:pt x="589" y="141"/>
                  <a:pt x="587" y="128"/>
                  <a:pt x="580" y="117"/>
                </a:cubicBezTo>
                <a:cubicBezTo>
                  <a:pt x="524" y="34"/>
                  <a:pt x="524" y="34"/>
                  <a:pt x="524" y="34"/>
                </a:cubicBezTo>
                <a:cubicBezTo>
                  <a:pt x="518" y="25"/>
                  <a:pt x="508" y="19"/>
                  <a:pt x="497" y="18"/>
                </a:cubicBezTo>
                <a:cubicBezTo>
                  <a:pt x="486" y="16"/>
                  <a:pt x="486" y="16"/>
                  <a:pt x="486" y="16"/>
                </a:cubicBezTo>
                <a:cubicBezTo>
                  <a:pt x="455" y="12"/>
                  <a:pt x="404" y="4"/>
                  <a:pt x="377" y="0"/>
                </a:cubicBezTo>
                <a:cubicBezTo>
                  <a:pt x="375" y="0"/>
                  <a:pt x="373" y="0"/>
                  <a:pt x="371" y="0"/>
                </a:cubicBezTo>
                <a:cubicBezTo>
                  <a:pt x="363" y="0"/>
                  <a:pt x="356" y="2"/>
                  <a:pt x="350" y="6"/>
                </a:cubicBezTo>
                <a:cubicBezTo>
                  <a:pt x="315" y="29"/>
                  <a:pt x="315" y="29"/>
                  <a:pt x="315" y="29"/>
                </a:cubicBezTo>
                <a:cubicBezTo>
                  <a:pt x="291" y="28"/>
                  <a:pt x="291" y="28"/>
                  <a:pt x="291" y="28"/>
                </a:cubicBezTo>
                <a:cubicBezTo>
                  <a:pt x="276" y="28"/>
                  <a:pt x="263" y="36"/>
                  <a:pt x="256" y="49"/>
                </a:cubicBezTo>
                <a:cubicBezTo>
                  <a:pt x="247" y="66"/>
                  <a:pt x="235" y="93"/>
                  <a:pt x="230" y="103"/>
                </a:cubicBezTo>
                <a:cubicBezTo>
                  <a:pt x="226" y="111"/>
                  <a:pt x="225" y="120"/>
                  <a:pt x="227" y="128"/>
                </a:cubicBezTo>
                <a:cubicBezTo>
                  <a:pt x="229" y="142"/>
                  <a:pt x="235" y="170"/>
                  <a:pt x="243" y="212"/>
                </a:cubicBezTo>
                <a:cubicBezTo>
                  <a:pt x="239" y="216"/>
                  <a:pt x="236" y="221"/>
                  <a:pt x="237" y="227"/>
                </a:cubicBezTo>
                <a:cubicBezTo>
                  <a:pt x="242" y="292"/>
                  <a:pt x="242" y="292"/>
                  <a:pt x="242" y="292"/>
                </a:cubicBezTo>
                <a:cubicBezTo>
                  <a:pt x="243" y="304"/>
                  <a:pt x="257" y="311"/>
                  <a:pt x="261" y="311"/>
                </a:cubicBezTo>
                <a:cubicBezTo>
                  <a:pt x="262" y="311"/>
                  <a:pt x="262" y="311"/>
                  <a:pt x="262" y="311"/>
                </a:cubicBezTo>
                <a:cubicBezTo>
                  <a:pt x="262" y="311"/>
                  <a:pt x="262" y="311"/>
                  <a:pt x="262" y="311"/>
                </a:cubicBezTo>
                <a:cubicBezTo>
                  <a:pt x="263" y="310"/>
                  <a:pt x="264" y="310"/>
                  <a:pt x="265" y="310"/>
                </a:cubicBezTo>
                <a:cubicBezTo>
                  <a:pt x="269" y="324"/>
                  <a:pt x="274" y="338"/>
                  <a:pt x="280" y="352"/>
                </a:cubicBezTo>
                <a:cubicBezTo>
                  <a:pt x="287" y="370"/>
                  <a:pt x="294" y="386"/>
                  <a:pt x="302" y="400"/>
                </a:cubicBezTo>
                <a:cubicBezTo>
                  <a:pt x="286" y="420"/>
                  <a:pt x="286" y="420"/>
                  <a:pt x="286" y="420"/>
                </a:cubicBezTo>
                <a:cubicBezTo>
                  <a:pt x="269" y="441"/>
                  <a:pt x="269" y="441"/>
                  <a:pt x="269" y="441"/>
                </a:cubicBezTo>
                <a:cubicBezTo>
                  <a:pt x="245" y="452"/>
                  <a:pt x="217" y="457"/>
                  <a:pt x="190" y="462"/>
                </a:cubicBezTo>
                <a:cubicBezTo>
                  <a:pt x="165" y="467"/>
                  <a:pt x="139" y="471"/>
                  <a:pt x="115" y="481"/>
                </a:cubicBezTo>
                <a:cubicBezTo>
                  <a:pt x="82" y="494"/>
                  <a:pt x="57" y="512"/>
                  <a:pt x="41" y="534"/>
                </a:cubicBezTo>
                <a:cubicBezTo>
                  <a:pt x="26" y="553"/>
                  <a:pt x="23" y="570"/>
                  <a:pt x="21" y="578"/>
                </a:cubicBezTo>
                <a:cubicBezTo>
                  <a:pt x="21" y="578"/>
                  <a:pt x="21" y="578"/>
                  <a:pt x="21" y="579"/>
                </a:cubicBezTo>
                <a:cubicBezTo>
                  <a:pt x="13" y="605"/>
                  <a:pt x="3" y="749"/>
                  <a:pt x="1" y="844"/>
                </a:cubicBezTo>
                <a:cubicBezTo>
                  <a:pt x="0" y="869"/>
                  <a:pt x="7" y="901"/>
                  <a:pt x="60" y="924"/>
                </a:cubicBezTo>
                <a:cubicBezTo>
                  <a:pt x="115" y="949"/>
                  <a:pt x="190" y="966"/>
                  <a:pt x="283" y="975"/>
                </a:cubicBezTo>
                <a:cubicBezTo>
                  <a:pt x="353" y="982"/>
                  <a:pt x="406" y="983"/>
                  <a:pt x="406" y="983"/>
                </a:cubicBezTo>
                <a:cubicBezTo>
                  <a:pt x="408" y="983"/>
                  <a:pt x="612" y="982"/>
                  <a:pt x="752" y="925"/>
                </a:cubicBezTo>
                <a:cubicBezTo>
                  <a:pt x="753" y="924"/>
                  <a:pt x="753" y="924"/>
                  <a:pt x="753" y="924"/>
                </a:cubicBezTo>
                <a:cubicBezTo>
                  <a:pt x="806" y="901"/>
                  <a:pt x="812" y="869"/>
                  <a:pt x="812" y="844"/>
                </a:cubicBezTo>
                <a:cubicBezTo>
                  <a:pt x="809" y="749"/>
                  <a:pt x="799" y="605"/>
                  <a:pt x="791" y="579"/>
                </a:cubicBezTo>
                <a:close/>
                <a:moveTo>
                  <a:pt x="470" y="589"/>
                </a:moveTo>
                <a:cubicBezTo>
                  <a:pt x="410" y="542"/>
                  <a:pt x="410" y="542"/>
                  <a:pt x="410" y="542"/>
                </a:cubicBezTo>
                <a:cubicBezTo>
                  <a:pt x="501" y="437"/>
                  <a:pt x="501" y="437"/>
                  <a:pt x="501" y="437"/>
                </a:cubicBezTo>
                <a:cubicBezTo>
                  <a:pt x="526" y="464"/>
                  <a:pt x="526" y="464"/>
                  <a:pt x="526" y="464"/>
                </a:cubicBezTo>
                <a:lnTo>
                  <a:pt x="470" y="589"/>
                </a:lnTo>
                <a:close/>
                <a:moveTo>
                  <a:pt x="342" y="589"/>
                </a:moveTo>
                <a:cubicBezTo>
                  <a:pt x="286" y="464"/>
                  <a:pt x="286" y="464"/>
                  <a:pt x="286" y="464"/>
                </a:cubicBezTo>
                <a:cubicBezTo>
                  <a:pt x="308" y="437"/>
                  <a:pt x="308" y="437"/>
                  <a:pt x="308" y="437"/>
                </a:cubicBezTo>
                <a:cubicBezTo>
                  <a:pt x="308" y="437"/>
                  <a:pt x="308" y="437"/>
                  <a:pt x="308" y="437"/>
                </a:cubicBezTo>
                <a:cubicBezTo>
                  <a:pt x="402" y="542"/>
                  <a:pt x="402" y="542"/>
                  <a:pt x="402" y="542"/>
                </a:cubicBezTo>
                <a:lnTo>
                  <a:pt x="342" y="589"/>
                </a:lnTo>
                <a:close/>
                <a:moveTo>
                  <a:pt x="755" y="857"/>
                </a:moveTo>
                <a:cubicBezTo>
                  <a:pt x="753" y="860"/>
                  <a:pt x="748" y="867"/>
                  <a:pt x="731" y="874"/>
                </a:cubicBezTo>
                <a:cubicBezTo>
                  <a:pt x="602" y="926"/>
                  <a:pt x="410" y="928"/>
                  <a:pt x="406" y="928"/>
                </a:cubicBezTo>
                <a:cubicBezTo>
                  <a:pt x="402" y="928"/>
                  <a:pt x="201" y="926"/>
                  <a:pt x="82" y="874"/>
                </a:cubicBezTo>
                <a:cubicBezTo>
                  <a:pt x="65" y="867"/>
                  <a:pt x="59" y="860"/>
                  <a:pt x="58" y="857"/>
                </a:cubicBezTo>
                <a:cubicBezTo>
                  <a:pt x="56" y="854"/>
                  <a:pt x="56" y="851"/>
                  <a:pt x="56" y="845"/>
                </a:cubicBezTo>
                <a:cubicBezTo>
                  <a:pt x="58" y="736"/>
                  <a:pt x="69" y="611"/>
                  <a:pt x="73" y="595"/>
                </a:cubicBezTo>
                <a:cubicBezTo>
                  <a:pt x="74" y="593"/>
                  <a:pt x="75" y="591"/>
                  <a:pt x="75" y="589"/>
                </a:cubicBezTo>
                <a:cubicBezTo>
                  <a:pt x="83" y="552"/>
                  <a:pt x="121" y="537"/>
                  <a:pt x="135" y="532"/>
                </a:cubicBezTo>
                <a:cubicBezTo>
                  <a:pt x="154" y="524"/>
                  <a:pt x="177" y="520"/>
                  <a:pt x="201" y="516"/>
                </a:cubicBezTo>
                <a:cubicBezTo>
                  <a:pt x="224" y="511"/>
                  <a:pt x="248" y="507"/>
                  <a:pt x="272" y="499"/>
                </a:cubicBezTo>
                <a:cubicBezTo>
                  <a:pt x="317" y="601"/>
                  <a:pt x="317" y="601"/>
                  <a:pt x="317" y="601"/>
                </a:cubicBezTo>
                <a:cubicBezTo>
                  <a:pt x="332" y="633"/>
                  <a:pt x="332" y="633"/>
                  <a:pt x="332" y="633"/>
                </a:cubicBezTo>
                <a:cubicBezTo>
                  <a:pt x="359" y="611"/>
                  <a:pt x="359" y="611"/>
                  <a:pt x="359" y="611"/>
                </a:cubicBezTo>
                <a:cubicBezTo>
                  <a:pt x="378" y="597"/>
                  <a:pt x="378" y="597"/>
                  <a:pt x="378" y="597"/>
                </a:cubicBezTo>
                <a:cubicBezTo>
                  <a:pt x="379" y="599"/>
                  <a:pt x="379" y="599"/>
                  <a:pt x="379" y="599"/>
                </a:cubicBezTo>
                <a:cubicBezTo>
                  <a:pt x="327" y="840"/>
                  <a:pt x="327" y="840"/>
                  <a:pt x="327" y="840"/>
                </a:cubicBezTo>
                <a:cubicBezTo>
                  <a:pt x="406" y="914"/>
                  <a:pt x="406" y="914"/>
                  <a:pt x="406" y="914"/>
                </a:cubicBezTo>
                <a:cubicBezTo>
                  <a:pt x="486" y="840"/>
                  <a:pt x="486" y="840"/>
                  <a:pt x="486" y="840"/>
                </a:cubicBezTo>
                <a:cubicBezTo>
                  <a:pt x="434" y="598"/>
                  <a:pt x="434" y="598"/>
                  <a:pt x="434" y="598"/>
                </a:cubicBezTo>
                <a:cubicBezTo>
                  <a:pt x="435" y="597"/>
                  <a:pt x="435" y="597"/>
                  <a:pt x="435" y="597"/>
                </a:cubicBezTo>
                <a:cubicBezTo>
                  <a:pt x="453" y="611"/>
                  <a:pt x="453" y="611"/>
                  <a:pt x="453" y="611"/>
                </a:cubicBezTo>
                <a:cubicBezTo>
                  <a:pt x="481" y="633"/>
                  <a:pt x="481" y="633"/>
                  <a:pt x="481" y="633"/>
                </a:cubicBezTo>
                <a:cubicBezTo>
                  <a:pt x="495" y="601"/>
                  <a:pt x="495" y="601"/>
                  <a:pt x="495" y="601"/>
                </a:cubicBezTo>
                <a:cubicBezTo>
                  <a:pt x="541" y="499"/>
                  <a:pt x="541" y="499"/>
                  <a:pt x="541" y="499"/>
                </a:cubicBezTo>
                <a:cubicBezTo>
                  <a:pt x="564" y="507"/>
                  <a:pt x="588" y="511"/>
                  <a:pt x="612" y="516"/>
                </a:cubicBezTo>
                <a:cubicBezTo>
                  <a:pt x="636" y="520"/>
                  <a:pt x="658" y="524"/>
                  <a:pt x="677" y="532"/>
                </a:cubicBezTo>
                <a:cubicBezTo>
                  <a:pt x="692" y="537"/>
                  <a:pt x="730" y="552"/>
                  <a:pt x="738" y="589"/>
                </a:cubicBezTo>
                <a:cubicBezTo>
                  <a:pt x="738" y="591"/>
                  <a:pt x="738" y="593"/>
                  <a:pt x="739" y="595"/>
                </a:cubicBezTo>
                <a:cubicBezTo>
                  <a:pt x="743" y="611"/>
                  <a:pt x="754" y="736"/>
                  <a:pt x="757" y="845"/>
                </a:cubicBezTo>
                <a:cubicBezTo>
                  <a:pt x="757" y="851"/>
                  <a:pt x="757" y="854"/>
                  <a:pt x="755" y="8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300" name="Group 299"/>
          <p:cNvGrpSpPr/>
          <p:nvPr/>
        </p:nvGrpSpPr>
        <p:grpSpPr>
          <a:xfrm>
            <a:off x="16858554" y="7901026"/>
            <a:ext cx="745722" cy="849740"/>
            <a:chOff x="4616451" y="1741488"/>
            <a:chExt cx="2959100" cy="3371850"/>
          </a:xfrm>
          <a:solidFill>
            <a:schemeClr val="bg1"/>
          </a:solidFill>
        </p:grpSpPr>
        <p:sp>
          <p:nvSpPr>
            <p:cNvPr id="301" name="Freeform 5"/>
            <p:cNvSpPr>
              <a:spLocks noEditPoints="1"/>
            </p:cNvSpPr>
            <p:nvPr/>
          </p:nvSpPr>
          <p:spPr bwMode="auto">
            <a:xfrm>
              <a:off x="4616451" y="1741488"/>
              <a:ext cx="2959100" cy="3371850"/>
            </a:xfrm>
            <a:custGeom>
              <a:avLst/>
              <a:gdLst>
                <a:gd name="T0" fmla="*/ 578 w 786"/>
                <a:gd name="T1" fmla="*/ 28 h 896"/>
                <a:gd name="T2" fmla="*/ 205 w 786"/>
                <a:gd name="T3" fmla="*/ 59 h 896"/>
                <a:gd name="T4" fmla="*/ 67 w 786"/>
                <a:gd name="T5" fmla="*/ 236 h 896"/>
                <a:gd name="T6" fmla="*/ 68 w 786"/>
                <a:gd name="T7" fmla="*/ 346 h 896"/>
                <a:gd name="T8" fmla="*/ 70 w 786"/>
                <a:gd name="T9" fmla="*/ 356 h 896"/>
                <a:gd name="T10" fmla="*/ 39 w 786"/>
                <a:gd name="T11" fmla="*/ 406 h 896"/>
                <a:gd name="T12" fmla="*/ 14 w 786"/>
                <a:gd name="T13" fmla="*/ 441 h 896"/>
                <a:gd name="T14" fmla="*/ 14 w 786"/>
                <a:gd name="T15" fmla="*/ 442 h 896"/>
                <a:gd name="T16" fmla="*/ 36 w 786"/>
                <a:gd name="T17" fmla="*/ 540 h 896"/>
                <a:gd name="T18" fmla="*/ 50 w 786"/>
                <a:gd name="T19" fmla="*/ 587 h 896"/>
                <a:gd name="T20" fmla="*/ 75 w 786"/>
                <a:gd name="T21" fmla="*/ 649 h 896"/>
                <a:gd name="T22" fmla="*/ 74 w 786"/>
                <a:gd name="T23" fmla="*/ 694 h 896"/>
                <a:gd name="T24" fmla="*/ 169 w 786"/>
                <a:gd name="T25" fmla="*/ 773 h 896"/>
                <a:gd name="T26" fmla="*/ 244 w 786"/>
                <a:gd name="T27" fmla="*/ 830 h 896"/>
                <a:gd name="T28" fmla="*/ 618 w 786"/>
                <a:gd name="T29" fmla="*/ 896 h 896"/>
                <a:gd name="T30" fmla="*/ 686 w 786"/>
                <a:gd name="T31" fmla="*/ 814 h 896"/>
                <a:gd name="T32" fmla="*/ 664 w 786"/>
                <a:gd name="T33" fmla="*/ 637 h 896"/>
                <a:gd name="T34" fmla="*/ 777 w 786"/>
                <a:gd name="T35" fmla="*/ 417 h 896"/>
                <a:gd name="T36" fmla="*/ 706 w 786"/>
                <a:gd name="T37" fmla="*/ 118 h 896"/>
                <a:gd name="T38" fmla="*/ 627 w 786"/>
                <a:gd name="T39" fmla="*/ 606 h 896"/>
                <a:gd name="T40" fmla="*/ 639 w 786"/>
                <a:gd name="T41" fmla="*/ 823 h 896"/>
                <a:gd name="T42" fmla="*/ 618 w 786"/>
                <a:gd name="T43" fmla="*/ 847 h 896"/>
                <a:gd name="T44" fmla="*/ 292 w 786"/>
                <a:gd name="T45" fmla="*/ 827 h 896"/>
                <a:gd name="T46" fmla="*/ 260 w 786"/>
                <a:gd name="T47" fmla="*/ 706 h 896"/>
                <a:gd name="T48" fmla="*/ 169 w 786"/>
                <a:gd name="T49" fmla="*/ 725 h 896"/>
                <a:gd name="T50" fmla="*/ 101 w 786"/>
                <a:gd name="T51" fmla="*/ 604 h 896"/>
                <a:gd name="T52" fmla="*/ 110 w 786"/>
                <a:gd name="T53" fmla="*/ 568 h 896"/>
                <a:gd name="T54" fmla="*/ 86 w 786"/>
                <a:gd name="T55" fmla="*/ 555 h 896"/>
                <a:gd name="T56" fmla="*/ 94 w 786"/>
                <a:gd name="T57" fmla="*/ 519 h 896"/>
                <a:gd name="T58" fmla="*/ 65 w 786"/>
                <a:gd name="T59" fmla="*/ 501 h 896"/>
                <a:gd name="T60" fmla="*/ 55 w 786"/>
                <a:gd name="T61" fmla="*/ 467 h 896"/>
                <a:gd name="T62" fmla="*/ 112 w 786"/>
                <a:gd name="T63" fmla="*/ 381 h 896"/>
                <a:gd name="T64" fmla="*/ 115 w 786"/>
                <a:gd name="T65" fmla="*/ 335 h 896"/>
                <a:gd name="T66" fmla="*/ 114 w 786"/>
                <a:gd name="T67" fmla="*/ 248 h 896"/>
                <a:gd name="T68" fmla="*/ 729 w 786"/>
                <a:gd name="T69" fmla="*/ 41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6" h="896">
                  <a:moveTo>
                    <a:pt x="706" y="118"/>
                  </a:moveTo>
                  <a:cubicBezTo>
                    <a:pt x="672" y="79"/>
                    <a:pt x="629" y="49"/>
                    <a:pt x="578" y="28"/>
                  </a:cubicBezTo>
                  <a:cubicBezTo>
                    <a:pt x="531" y="10"/>
                    <a:pt x="478" y="0"/>
                    <a:pt x="425" y="0"/>
                  </a:cubicBezTo>
                  <a:cubicBezTo>
                    <a:pt x="346" y="0"/>
                    <a:pt x="268" y="21"/>
                    <a:pt x="205" y="59"/>
                  </a:cubicBezTo>
                  <a:cubicBezTo>
                    <a:pt x="171" y="79"/>
                    <a:pt x="142" y="104"/>
                    <a:pt x="119" y="133"/>
                  </a:cubicBezTo>
                  <a:cubicBezTo>
                    <a:pt x="94" y="164"/>
                    <a:pt x="77" y="198"/>
                    <a:pt x="67" y="236"/>
                  </a:cubicBezTo>
                  <a:cubicBezTo>
                    <a:pt x="59" y="268"/>
                    <a:pt x="58" y="305"/>
                    <a:pt x="65" y="335"/>
                  </a:cubicBezTo>
                  <a:cubicBezTo>
                    <a:pt x="68" y="346"/>
                    <a:pt x="68" y="346"/>
                    <a:pt x="68" y="346"/>
                  </a:cubicBezTo>
                  <a:cubicBezTo>
                    <a:pt x="68" y="349"/>
                    <a:pt x="69" y="352"/>
                    <a:pt x="70" y="354"/>
                  </a:cubicBezTo>
                  <a:cubicBezTo>
                    <a:pt x="70" y="355"/>
                    <a:pt x="70" y="356"/>
                    <a:pt x="70" y="356"/>
                  </a:cubicBezTo>
                  <a:cubicBezTo>
                    <a:pt x="68" y="360"/>
                    <a:pt x="68" y="360"/>
                    <a:pt x="68" y="360"/>
                  </a:cubicBezTo>
                  <a:cubicBezTo>
                    <a:pt x="61" y="375"/>
                    <a:pt x="50" y="390"/>
                    <a:pt x="39" y="406"/>
                  </a:cubicBezTo>
                  <a:cubicBezTo>
                    <a:pt x="31" y="417"/>
                    <a:pt x="22" y="428"/>
                    <a:pt x="14" y="441"/>
                  </a:cubicBezTo>
                  <a:cubicBezTo>
                    <a:pt x="14" y="441"/>
                    <a:pt x="14" y="441"/>
                    <a:pt x="14" y="441"/>
                  </a:cubicBezTo>
                  <a:cubicBezTo>
                    <a:pt x="14" y="441"/>
                    <a:pt x="14" y="441"/>
                    <a:pt x="14" y="441"/>
                  </a:cubicBezTo>
                  <a:cubicBezTo>
                    <a:pt x="14" y="442"/>
                    <a:pt x="14" y="442"/>
                    <a:pt x="14" y="442"/>
                  </a:cubicBezTo>
                  <a:cubicBezTo>
                    <a:pt x="3" y="459"/>
                    <a:pt x="0" y="481"/>
                    <a:pt x="6" y="501"/>
                  </a:cubicBezTo>
                  <a:cubicBezTo>
                    <a:pt x="11" y="517"/>
                    <a:pt x="22" y="531"/>
                    <a:pt x="36" y="540"/>
                  </a:cubicBezTo>
                  <a:cubicBezTo>
                    <a:pt x="35" y="553"/>
                    <a:pt x="37" y="565"/>
                    <a:pt x="43" y="576"/>
                  </a:cubicBezTo>
                  <a:cubicBezTo>
                    <a:pt x="45" y="580"/>
                    <a:pt x="47" y="584"/>
                    <a:pt x="50" y="587"/>
                  </a:cubicBezTo>
                  <a:cubicBezTo>
                    <a:pt x="48" y="603"/>
                    <a:pt x="52" y="619"/>
                    <a:pt x="62" y="632"/>
                  </a:cubicBezTo>
                  <a:cubicBezTo>
                    <a:pt x="75" y="649"/>
                    <a:pt x="75" y="649"/>
                    <a:pt x="75" y="649"/>
                  </a:cubicBezTo>
                  <a:cubicBezTo>
                    <a:pt x="75" y="652"/>
                    <a:pt x="75" y="654"/>
                    <a:pt x="74" y="657"/>
                  </a:cubicBezTo>
                  <a:cubicBezTo>
                    <a:pt x="74" y="667"/>
                    <a:pt x="73" y="680"/>
                    <a:pt x="74" y="694"/>
                  </a:cubicBezTo>
                  <a:cubicBezTo>
                    <a:pt x="77" y="715"/>
                    <a:pt x="85" y="732"/>
                    <a:pt x="97" y="746"/>
                  </a:cubicBezTo>
                  <a:cubicBezTo>
                    <a:pt x="114" y="764"/>
                    <a:pt x="139" y="773"/>
                    <a:pt x="169" y="773"/>
                  </a:cubicBezTo>
                  <a:cubicBezTo>
                    <a:pt x="189" y="773"/>
                    <a:pt x="212" y="769"/>
                    <a:pt x="240" y="761"/>
                  </a:cubicBezTo>
                  <a:cubicBezTo>
                    <a:pt x="241" y="779"/>
                    <a:pt x="243" y="801"/>
                    <a:pt x="244" y="830"/>
                  </a:cubicBezTo>
                  <a:cubicBezTo>
                    <a:pt x="246" y="867"/>
                    <a:pt x="276" y="896"/>
                    <a:pt x="313" y="896"/>
                  </a:cubicBezTo>
                  <a:cubicBezTo>
                    <a:pt x="618" y="896"/>
                    <a:pt x="618" y="896"/>
                    <a:pt x="618" y="896"/>
                  </a:cubicBezTo>
                  <a:cubicBezTo>
                    <a:pt x="638" y="896"/>
                    <a:pt x="658" y="887"/>
                    <a:pt x="671" y="871"/>
                  </a:cubicBezTo>
                  <a:cubicBezTo>
                    <a:pt x="684" y="855"/>
                    <a:pt x="690" y="834"/>
                    <a:pt x="686" y="814"/>
                  </a:cubicBezTo>
                  <a:cubicBezTo>
                    <a:pt x="658" y="658"/>
                    <a:pt x="658" y="658"/>
                    <a:pt x="658" y="658"/>
                  </a:cubicBezTo>
                  <a:cubicBezTo>
                    <a:pt x="657" y="650"/>
                    <a:pt x="659" y="643"/>
                    <a:pt x="664" y="637"/>
                  </a:cubicBezTo>
                  <a:cubicBezTo>
                    <a:pt x="686" y="610"/>
                    <a:pt x="712" y="578"/>
                    <a:pt x="733" y="541"/>
                  </a:cubicBezTo>
                  <a:cubicBezTo>
                    <a:pt x="756" y="501"/>
                    <a:pt x="770" y="460"/>
                    <a:pt x="777" y="417"/>
                  </a:cubicBezTo>
                  <a:cubicBezTo>
                    <a:pt x="786" y="355"/>
                    <a:pt x="784" y="298"/>
                    <a:pt x="772" y="247"/>
                  </a:cubicBezTo>
                  <a:cubicBezTo>
                    <a:pt x="759" y="198"/>
                    <a:pt x="737" y="154"/>
                    <a:pt x="706" y="118"/>
                  </a:cubicBezTo>
                  <a:close/>
                  <a:moveTo>
                    <a:pt x="729" y="410"/>
                  </a:moveTo>
                  <a:cubicBezTo>
                    <a:pt x="717" y="491"/>
                    <a:pt x="674" y="550"/>
                    <a:pt x="627" y="606"/>
                  </a:cubicBezTo>
                  <a:cubicBezTo>
                    <a:pt x="613" y="622"/>
                    <a:pt x="607" y="645"/>
                    <a:pt x="611" y="666"/>
                  </a:cubicBezTo>
                  <a:cubicBezTo>
                    <a:pt x="639" y="823"/>
                    <a:pt x="639" y="823"/>
                    <a:pt x="639" y="823"/>
                  </a:cubicBezTo>
                  <a:cubicBezTo>
                    <a:pt x="640" y="829"/>
                    <a:pt x="638" y="835"/>
                    <a:pt x="634" y="840"/>
                  </a:cubicBezTo>
                  <a:cubicBezTo>
                    <a:pt x="630" y="845"/>
                    <a:pt x="624" y="847"/>
                    <a:pt x="618" y="847"/>
                  </a:cubicBezTo>
                  <a:cubicBezTo>
                    <a:pt x="313" y="847"/>
                    <a:pt x="313" y="847"/>
                    <a:pt x="313" y="847"/>
                  </a:cubicBezTo>
                  <a:cubicBezTo>
                    <a:pt x="302" y="847"/>
                    <a:pt x="293" y="839"/>
                    <a:pt x="292" y="827"/>
                  </a:cubicBezTo>
                  <a:cubicBezTo>
                    <a:pt x="290" y="774"/>
                    <a:pt x="286" y="742"/>
                    <a:pt x="284" y="724"/>
                  </a:cubicBezTo>
                  <a:cubicBezTo>
                    <a:pt x="284" y="715"/>
                    <a:pt x="272" y="706"/>
                    <a:pt x="260" y="706"/>
                  </a:cubicBezTo>
                  <a:cubicBezTo>
                    <a:pt x="258" y="706"/>
                    <a:pt x="256" y="706"/>
                    <a:pt x="254" y="707"/>
                  </a:cubicBezTo>
                  <a:cubicBezTo>
                    <a:pt x="216" y="720"/>
                    <a:pt x="189" y="725"/>
                    <a:pt x="169" y="725"/>
                  </a:cubicBezTo>
                  <a:cubicBezTo>
                    <a:pt x="95" y="725"/>
                    <a:pt x="134" y="648"/>
                    <a:pt x="120" y="629"/>
                  </a:cubicBezTo>
                  <a:cubicBezTo>
                    <a:pt x="101" y="604"/>
                    <a:pt x="101" y="604"/>
                    <a:pt x="101" y="604"/>
                  </a:cubicBezTo>
                  <a:cubicBezTo>
                    <a:pt x="96" y="597"/>
                    <a:pt x="96" y="589"/>
                    <a:pt x="100" y="583"/>
                  </a:cubicBezTo>
                  <a:cubicBezTo>
                    <a:pt x="110" y="568"/>
                    <a:pt x="110" y="568"/>
                    <a:pt x="110" y="568"/>
                  </a:cubicBezTo>
                  <a:cubicBezTo>
                    <a:pt x="98" y="565"/>
                    <a:pt x="98" y="565"/>
                    <a:pt x="98" y="565"/>
                  </a:cubicBezTo>
                  <a:cubicBezTo>
                    <a:pt x="93" y="563"/>
                    <a:pt x="89" y="560"/>
                    <a:pt x="86" y="555"/>
                  </a:cubicBezTo>
                  <a:cubicBezTo>
                    <a:pt x="84" y="550"/>
                    <a:pt x="84" y="545"/>
                    <a:pt x="86" y="540"/>
                  </a:cubicBezTo>
                  <a:cubicBezTo>
                    <a:pt x="94" y="519"/>
                    <a:pt x="94" y="519"/>
                    <a:pt x="94" y="519"/>
                  </a:cubicBezTo>
                  <a:cubicBezTo>
                    <a:pt x="95" y="517"/>
                    <a:pt x="94" y="514"/>
                    <a:pt x="92" y="513"/>
                  </a:cubicBezTo>
                  <a:cubicBezTo>
                    <a:pt x="65" y="501"/>
                    <a:pt x="65" y="501"/>
                    <a:pt x="65" y="501"/>
                  </a:cubicBezTo>
                  <a:cubicBezTo>
                    <a:pt x="59" y="499"/>
                    <a:pt x="54" y="493"/>
                    <a:pt x="52" y="487"/>
                  </a:cubicBezTo>
                  <a:cubicBezTo>
                    <a:pt x="50" y="480"/>
                    <a:pt x="51" y="473"/>
                    <a:pt x="55" y="467"/>
                  </a:cubicBezTo>
                  <a:cubicBezTo>
                    <a:pt x="55" y="466"/>
                    <a:pt x="55" y="466"/>
                    <a:pt x="55" y="466"/>
                  </a:cubicBezTo>
                  <a:cubicBezTo>
                    <a:pt x="73" y="438"/>
                    <a:pt x="97" y="412"/>
                    <a:pt x="112" y="381"/>
                  </a:cubicBezTo>
                  <a:cubicBezTo>
                    <a:pt x="118" y="368"/>
                    <a:pt x="118" y="368"/>
                    <a:pt x="118" y="368"/>
                  </a:cubicBezTo>
                  <a:cubicBezTo>
                    <a:pt x="122" y="359"/>
                    <a:pt x="117" y="345"/>
                    <a:pt x="115" y="335"/>
                  </a:cubicBezTo>
                  <a:cubicBezTo>
                    <a:pt x="112" y="325"/>
                    <a:pt x="112" y="325"/>
                    <a:pt x="112" y="325"/>
                  </a:cubicBezTo>
                  <a:cubicBezTo>
                    <a:pt x="107" y="301"/>
                    <a:pt x="108" y="271"/>
                    <a:pt x="114" y="248"/>
                  </a:cubicBezTo>
                  <a:cubicBezTo>
                    <a:pt x="146" y="120"/>
                    <a:pt x="286" y="48"/>
                    <a:pt x="425" y="48"/>
                  </a:cubicBezTo>
                  <a:cubicBezTo>
                    <a:pt x="597" y="48"/>
                    <a:pt x="767" y="158"/>
                    <a:pt x="729" y="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02" name="Freeform 6"/>
            <p:cNvSpPr>
              <a:spLocks/>
            </p:cNvSpPr>
            <p:nvPr/>
          </p:nvSpPr>
          <p:spPr bwMode="auto">
            <a:xfrm>
              <a:off x="5184776" y="2062163"/>
              <a:ext cx="2085975" cy="1700213"/>
            </a:xfrm>
            <a:custGeom>
              <a:avLst/>
              <a:gdLst>
                <a:gd name="T0" fmla="*/ 367 w 554"/>
                <a:gd name="T1" fmla="*/ 21 h 452"/>
                <a:gd name="T2" fmla="*/ 325 w 554"/>
                <a:gd name="T3" fmla="*/ 5 h 452"/>
                <a:gd name="T4" fmla="*/ 298 w 554"/>
                <a:gd name="T5" fmla="*/ 11 h 452"/>
                <a:gd name="T6" fmla="*/ 267 w 554"/>
                <a:gd name="T7" fmla="*/ 0 h 452"/>
                <a:gd name="T8" fmla="*/ 243 w 554"/>
                <a:gd name="T9" fmla="*/ 7 h 452"/>
                <a:gd name="T10" fmla="*/ 223 w 554"/>
                <a:gd name="T11" fmla="*/ 5 h 452"/>
                <a:gd name="T12" fmla="*/ 168 w 554"/>
                <a:gd name="T13" fmla="*/ 24 h 452"/>
                <a:gd name="T14" fmla="*/ 163 w 554"/>
                <a:gd name="T15" fmla="*/ 24 h 452"/>
                <a:gd name="T16" fmla="*/ 96 w 554"/>
                <a:gd name="T17" fmla="*/ 54 h 452"/>
                <a:gd name="T18" fmla="*/ 38 w 554"/>
                <a:gd name="T19" fmla="*/ 123 h 452"/>
                <a:gd name="T20" fmla="*/ 15 w 554"/>
                <a:gd name="T21" fmla="*/ 156 h 452"/>
                <a:gd name="T22" fmla="*/ 15 w 554"/>
                <a:gd name="T23" fmla="*/ 161 h 452"/>
                <a:gd name="T24" fmla="*/ 0 w 554"/>
                <a:gd name="T25" fmla="*/ 210 h 452"/>
                <a:gd name="T26" fmla="*/ 39 w 554"/>
                <a:gd name="T27" fmla="*/ 282 h 452"/>
                <a:gd name="T28" fmla="*/ 103 w 554"/>
                <a:gd name="T29" fmla="*/ 327 h 452"/>
                <a:gd name="T30" fmla="*/ 135 w 554"/>
                <a:gd name="T31" fmla="*/ 319 h 452"/>
                <a:gd name="T32" fmla="*/ 177 w 554"/>
                <a:gd name="T33" fmla="*/ 344 h 452"/>
                <a:gd name="T34" fmla="*/ 260 w 554"/>
                <a:gd name="T35" fmla="*/ 403 h 452"/>
                <a:gd name="T36" fmla="*/ 296 w 554"/>
                <a:gd name="T37" fmla="*/ 395 h 452"/>
                <a:gd name="T38" fmla="*/ 391 w 554"/>
                <a:gd name="T39" fmla="*/ 452 h 452"/>
                <a:gd name="T40" fmla="*/ 492 w 554"/>
                <a:gd name="T41" fmla="*/ 382 h 452"/>
                <a:gd name="T42" fmla="*/ 549 w 554"/>
                <a:gd name="T43" fmla="*/ 287 h 452"/>
                <a:gd name="T44" fmla="*/ 547 w 554"/>
                <a:gd name="T45" fmla="*/ 267 h 452"/>
                <a:gd name="T46" fmla="*/ 554 w 554"/>
                <a:gd name="T47" fmla="*/ 235 h 452"/>
                <a:gd name="T48" fmla="*/ 536 w 554"/>
                <a:gd name="T49" fmla="*/ 185 h 452"/>
                <a:gd name="T50" fmla="*/ 537 w 554"/>
                <a:gd name="T51" fmla="*/ 174 h 452"/>
                <a:gd name="T52" fmla="*/ 493 w 554"/>
                <a:gd name="T53" fmla="*/ 106 h 452"/>
                <a:gd name="T54" fmla="*/ 367 w 554"/>
                <a:gd name="T55" fmla="*/ 2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4" h="452">
                  <a:moveTo>
                    <a:pt x="367" y="21"/>
                  </a:moveTo>
                  <a:cubicBezTo>
                    <a:pt x="356" y="11"/>
                    <a:pt x="341" y="5"/>
                    <a:pt x="325" y="5"/>
                  </a:cubicBezTo>
                  <a:cubicBezTo>
                    <a:pt x="315" y="5"/>
                    <a:pt x="306" y="7"/>
                    <a:pt x="298" y="11"/>
                  </a:cubicBezTo>
                  <a:cubicBezTo>
                    <a:pt x="289" y="4"/>
                    <a:pt x="279" y="0"/>
                    <a:pt x="267" y="0"/>
                  </a:cubicBezTo>
                  <a:cubicBezTo>
                    <a:pt x="258" y="0"/>
                    <a:pt x="250" y="3"/>
                    <a:pt x="243" y="7"/>
                  </a:cubicBezTo>
                  <a:cubicBezTo>
                    <a:pt x="237" y="5"/>
                    <a:pt x="230" y="5"/>
                    <a:pt x="223" y="5"/>
                  </a:cubicBezTo>
                  <a:cubicBezTo>
                    <a:pt x="203" y="5"/>
                    <a:pt x="183" y="12"/>
                    <a:pt x="168" y="24"/>
                  </a:cubicBezTo>
                  <a:cubicBezTo>
                    <a:pt x="166" y="24"/>
                    <a:pt x="165" y="24"/>
                    <a:pt x="163" y="24"/>
                  </a:cubicBezTo>
                  <a:cubicBezTo>
                    <a:pt x="136" y="24"/>
                    <a:pt x="112" y="36"/>
                    <a:pt x="96" y="54"/>
                  </a:cubicBezTo>
                  <a:cubicBezTo>
                    <a:pt x="63" y="60"/>
                    <a:pt x="38" y="89"/>
                    <a:pt x="38" y="123"/>
                  </a:cubicBezTo>
                  <a:cubicBezTo>
                    <a:pt x="24" y="128"/>
                    <a:pt x="15" y="141"/>
                    <a:pt x="15" y="156"/>
                  </a:cubicBezTo>
                  <a:cubicBezTo>
                    <a:pt x="15" y="158"/>
                    <a:pt x="15" y="159"/>
                    <a:pt x="15" y="161"/>
                  </a:cubicBezTo>
                  <a:cubicBezTo>
                    <a:pt x="6" y="175"/>
                    <a:pt x="0" y="192"/>
                    <a:pt x="0" y="210"/>
                  </a:cubicBezTo>
                  <a:cubicBezTo>
                    <a:pt x="0" y="240"/>
                    <a:pt x="16" y="266"/>
                    <a:pt x="39" y="282"/>
                  </a:cubicBezTo>
                  <a:cubicBezTo>
                    <a:pt x="48" y="308"/>
                    <a:pt x="74" y="327"/>
                    <a:pt x="103" y="327"/>
                  </a:cubicBezTo>
                  <a:cubicBezTo>
                    <a:pt x="115" y="327"/>
                    <a:pt x="126" y="324"/>
                    <a:pt x="135" y="319"/>
                  </a:cubicBezTo>
                  <a:cubicBezTo>
                    <a:pt x="145" y="332"/>
                    <a:pt x="160" y="341"/>
                    <a:pt x="177" y="344"/>
                  </a:cubicBezTo>
                  <a:cubicBezTo>
                    <a:pt x="189" y="378"/>
                    <a:pt x="222" y="403"/>
                    <a:pt x="260" y="403"/>
                  </a:cubicBezTo>
                  <a:cubicBezTo>
                    <a:pt x="273" y="403"/>
                    <a:pt x="285" y="400"/>
                    <a:pt x="296" y="395"/>
                  </a:cubicBezTo>
                  <a:cubicBezTo>
                    <a:pt x="314" y="429"/>
                    <a:pt x="350" y="452"/>
                    <a:pt x="391" y="452"/>
                  </a:cubicBezTo>
                  <a:cubicBezTo>
                    <a:pt x="437" y="452"/>
                    <a:pt x="477" y="423"/>
                    <a:pt x="492" y="382"/>
                  </a:cubicBezTo>
                  <a:cubicBezTo>
                    <a:pt x="526" y="364"/>
                    <a:pt x="549" y="328"/>
                    <a:pt x="549" y="287"/>
                  </a:cubicBezTo>
                  <a:cubicBezTo>
                    <a:pt x="549" y="280"/>
                    <a:pt x="548" y="274"/>
                    <a:pt x="547" y="267"/>
                  </a:cubicBezTo>
                  <a:cubicBezTo>
                    <a:pt x="552" y="257"/>
                    <a:pt x="554" y="246"/>
                    <a:pt x="554" y="235"/>
                  </a:cubicBezTo>
                  <a:cubicBezTo>
                    <a:pt x="554" y="216"/>
                    <a:pt x="547" y="199"/>
                    <a:pt x="536" y="185"/>
                  </a:cubicBezTo>
                  <a:cubicBezTo>
                    <a:pt x="536" y="182"/>
                    <a:pt x="537" y="178"/>
                    <a:pt x="537" y="174"/>
                  </a:cubicBezTo>
                  <a:cubicBezTo>
                    <a:pt x="537" y="144"/>
                    <a:pt x="519" y="118"/>
                    <a:pt x="493" y="106"/>
                  </a:cubicBezTo>
                  <a:cubicBezTo>
                    <a:pt x="472" y="57"/>
                    <a:pt x="423" y="22"/>
                    <a:pt x="36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03" name="Group 302"/>
          <p:cNvGrpSpPr/>
          <p:nvPr/>
        </p:nvGrpSpPr>
        <p:grpSpPr>
          <a:xfrm>
            <a:off x="794738" y="9114140"/>
            <a:ext cx="466461" cy="540113"/>
            <a:chOff x="4937125" y="1749425"/>
            <a:chExt cx="392113" cy="454025"/>
          </a:xfrm>
          <a:solidFill>
            <a:schemeClr val="bg1"/>
          </a:solidFill>
        </p:grpSpPr>
        <p:sp>
          <p:nvSpPr>
            <p:cNvPr id="304" name="Freeform 58"/>
            <p:cNvSpPr>
              <a:spLocks/>
            </p:cNvSpPr>
            <p:nvPr/>
          </p:nvSpPr>
          <p:spPr bwMode="auto">
            <a:xfrm>
              <a:off x="5016500" y="2016125"/>
              <a:ext cx="79375" cy="19050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05" name="Freeform 59"/>
            <p:cNvSpPr>
              <a:spLocks/>
            </p:cNvSpPr>
            <p:nvPr/>
          </p:nvSpPr>
          <p:spPr bwMode="auto">
            <a:xfrm>
              <a:off x="5046663" y="1952625"/>
              <a:ext cx="84138" cy="19050"/>
            </a:xfrm>
            <a:custGeom>
              <a:avLst/>
              <a:gdLst>
                <a:gd name="T0" fmla="*/ 15 w 17"/>
                <a:gd name="T1" fmla="*/ 4 h 4"/>
                <a:gd name="T2" fmla="*/ 2 w 17"/>
                <a:gd name="T3" fmla="*/ 4 h 4"/>
                <a:gd name="T4" fmla="*/ 0 w 17"/>
                <a:gd name="T5" fmla="*/ 2 h 4"/>
                <a:gd name="T6" fmla="*/ 2 w 17"/>
                <a:gd name="T7" fmla="*/ 0 h 4"/>
                <a:gd name="T8" fmla="*/ 15 w 17"/>
                <a:gd name="T9" fmla="*/ 0 h 4"/>
                <a:gd name="T10" fmla="*/ 17 w 17"/>
                <a:gd name="T11" fmla="*/ 2 h 4"/>
                <a:gd name="T12" fmla="*/ 15 w 1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15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4"/>
                    <a:pt x="16" y="4"/>
                    <a:pt x="1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06" name="Freeform 60"/>
            <p:cNvSpPr>
              <a:spLocks/>
            </p:cNvSpPr>
            <p:nvPr/>
          </p:nvSpPr>
          <p:spPr bwMode="auto">
            <a:xfrm>
              <a:off x="4976813" y="2055813"/>
              <a:ext cx="307975" cy="117475"/>
            </a:xfrm>
            <a:custGeom>
              <a:avLst/>
              <a:gdLst>
                <a:gd name="T0" fmla="*/ 61 w 62"/>
                <a:gd name="T1" fmla="*/ 16 h 24"/>
                <a:gd name="T2" fmla="*/ 52 w 62"/>
                <a:gd name="T3" fmla="*/ 0 h 24"/>
                <a:gd name="T4" fmla="*/ 10 w 62"/>
                <a:gd name="T5" fmla="*/ 0 h 24"/>
                <a:gd name="T6" fmla="*/ 7 w 62"/>
                <a:gd name="T7" fmla="*/ 4 h 24"/>
                <a:gd name="T8" fmla="*/ 15 w 62"/>
                <a:gd name="T9" fmla="*/ 4 h 24"/>
                <a:gd name="T10" fmla="*/ 17 w 62"/>
                <a:gd name="T11" fmla="*/ 6 h 24"/>
                <a:gd name="T12" fmla="*/ 15 w 62"/>
                <a:gd name="T13" fmla="*/ 8 h 24"/>
                <a:gd name="T14" fmla="*/ 5 w 62"/>
                <a:gd name="T15" fmla="*/ 8 h 24"/>
                <a:gd name="T16" fmla="*/ 1 w 62"/>
                <a:gd name="T17" fmla="*/ 16 h 24"/>
                <a:gd name="T18" fmla="*/ 9 w 62"/>
                <a:gd name="T19" fmla="*/ 16 h 24"/>
                <a:gd name="T20" fmla="*/ 11 w 62"/>
                <a:gd name="T21" fmla="*/ 18 h 24"/>
                <a:gd name="T22" fmla="*/ 9 w 62"/>
                <a:gd name="T23" fmla="*/ 20 h 24"/>
                <a:gd name="T24" fmla="*/ 0 w 62"/>
                <a:gd name="T25" fmla="*/ 20 h 24"/>
                <a:gd name="T26" fmla="*/ 0 w 62"/>
                <a:gd name="T27" fmla="*/ 21 h 24"/>
                <a:gd name="T28" fmla="*/ 9 w 62"/>
                <a:gd name="T29" fmla="*/ 24 h 24"/>
                <a:gd name="T30" fmla="*/ 52 w 62"/>
                <a:gd name="T31" fmla="*/ 24 h 24"/>
                <a:gd name="T32" fmla="*/ 61 w 62"/>
                <a:gd name="T33" fmla="*/ 21 h 24"/>
                <a:gd name="T34" fmla="*/ 62 w 62"/>
                <a:gd name="T35" fmla="*/ 20 h 24"/>
                <a:gd name="T36" fmla="*/ 61 w 62"/>
                <a:gd name="T3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" h="24">
                  <a:moveTo>
                    <a:pt x="61" y="16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8" y="3"/>
                    <a:pt x="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5"/>
                    <a:pt x="17" y="6"/>
                  </a:cubicBezTo>
                  <a:cubicBezTo>
                    <a:pt x="17" y="7"/>
                    <a:pt x="16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3" y="12"/>
                    <a:pt x="1" y="16"/>
                    <a:pt x="1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7"/>
                    <a:pt x="11" y="18"/>
                  </a:cubicBezTo>
                  <a:cubicBezTo>
                    <a:pt x="11" y="19"/>
                    <a:pt x="10" y="20"/>
                    <a:pt x="9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4" y="24"/>
                    <a:pt x="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7" y="24"/>
                    <a:pt x="60" y="23"/>
                    <a:pt x="61" y="21"/>
                  </a:cubicBezTo>
                  <a:cubicBezTo>
                    <a:pt x="62" y="21"/>
                    <a:pt x="62" y="20"/>
                    <a:pt x="62" y="20"/>
                  </a:cubicBezTo>
                  <a:cubicBezTo>
                    <a:pt x="62" y="18"/>
                    <a:pt x="61" y="17"/>
                    <a:pt x="6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07" name="Freeform 61"/>
            <p:cNvSpPr>
              <a:spLocks noEditPoints="1"/>
            </p:cNvSpPr>
            <p:nvPr/>
          </p:nvSpPr>
          <p:spPr bwMode="auto">
            <a:xfrm>
              <a:off x="4937125" y="1749425"/>
              <a:ext cx="392113" cy="454025"/>
            </a:xfrm>
            <a:custGeom>
              <a:avLst/>
              <a:gdLst>
                <a:gd name="T0" fmla="*/ 63 w 79"/>
                <a:gd name="T1" fmla="*/ 92 h 92"/>
                <a:gd name="T2" fmla="*/ 15 w 79"/>
                <a:gd name="T3" fmla="*/ 92 h 92"/>
                <a:gd name="T4" fmla="*/ 2 w 79"/>
                <a:gd name="T5" fmla="*/ 87 h 92"/>
                <a:gd name="T6" fmla="*/ 3 w 79"/>
                <a:gd name="T7" fmla="*/ 78 h 92"/>
                <a:gd name="T8" fmla="*/ 28 w 79"/>
                <a:gd name="T9" fmla="*/ 31 h 92"/>
                <a:gd name="T10" fmla="*/ 28 w 79"/>
                <a:gd name="T11" fmla="*/ 10 h 92"/>
                <a:gd name="T12" fmla="*/ 27 w 79"/>
                <a:gd name="T13" fmla="*/ 10 h 92"/>
                <a:gd name="T14" fmla="*/ 23 w 79"/>
                <a:gd name="T15" fmla="*/ 9 h 92"/>
                <a:gd name="T16" fmla="*/ 23 w 79"/>
                <a:gd name="T17" fmla="*/ 8 h 92"/>
                <a:gd name="T18" fmla="*/ 22 w 79"/>
                <a:gd name="T19" fmla="*/ 2 h 92"/>
                <a:gd name="T20" fmla="*/ 24 w 79"/>
                <a:gd name="T21" fmla="*/ 0 h 92"/>
                <a:gd name="T22" fmla="*/ 54 w 79"/>
                <a:gd name="T23" fmla="*/ 0 h 92"/>
                <a:gd name="T24" fmla="*/ 56 w 79"/>
                <a:gd name="T25" fmla="*/ 2 h 92"/>
                <a:gd name="T26" fmla="*/ 55 w 79"/>
                <a:gd name="T27" fmla="*/ 8 h 92"/>
                <a:gd name="T28" fmla="*/ 55 w 79"/>
                <a:gd name="T29" fmla="*/ 9 h 92"/>
                <a:gd name="T30" fmla="*/ 51 w 79"/>
                <a:gd name="T31" fmla="*/ 10 h 92"/>
                <a:gd name="T32" fmla="*/ 50 w 79"/>
                <a:gd name="T33" fmla="*/ 10 h 92"/>
                <a:gd name="T34" fmla="*/ 50 w 79"/>
                <a:gd name="T35" fmla="*/ 12 h 92"/>
                <a:gd name="T36" fmla="*/ 50 w 79"/>
                <a:gd name="T37" fmla="*/ 31 h 92"/>
                <a:gd name="T38" fmla="*/ 76 w 79"/>
                <a:gd name="T39" fmla="*/ 78 h 92"/>
                <a:gd name="T40" fmla="*/ 76 w 79"/>
                <a:gd name="T41" fmla="*/ 87 h 92"/>
                <a:gd name="T42" fmla="*/ 63 w 79"/>
                <a:gd name="T43" fmla="*/ 92 h 92"/>
                <a:gd name="T44" fmla="*/ 26 w 79"/>
                <a:gd name="T45" fmla="*/ 6 h 92"/>
                <a:gd name="T46" fmla="*/ 27 w 79"/>
                <a:gd name="T47" fmla="*/ 6 h 92"/>
                <a:gd name="T48" fmla="*/ 32 w 79"/>
                <a:gd name="T49" fmla="*/ 10 h 92"/>
                <a:gd name="T50" fmla="*/ 32 w 79"/>
                <a:gd name="T51" fmla="*/ 32 h 92"/>
                <a:gd name="T52" fmla="*/ 32 w 79"/>
                <a:gd name="T53" fmla="*/ 33 h 92"/>
                <a:gd name="T54" fmla="*/ 6 w 79"/>
                <a:gd name="T55" fmla="*/ 80 h 92"/>
                <a:gd name="T56" fmla="*/ 5 w 79"/>
                <a:gd name="T57" fmla="*/ 85 h 92"/>
                <a:gd name="T58" fmla="*/ 15 w 79"/>
                <a:gd name="T59" fmla="*/ 88 h 92"/>
                <a:gd name="T60" fmla="*/ 63 w 79"/>
                <a:gd name="T61" fmla="*/ 88 h 92"/>
                <a:gd name="T62" fmla="*/ 73 w 79"/>
                <a:gd name="T63" fmla="*/ 85 h 92"/>
                <a:gd name="T64" fmla="*/ 72 w 79"/>
                <a:gd name="T65" fmla="*/ 80 h 92"/>
                <a:gd name="T66" fmla="*/ 47 w 79"/>
                <a:gd name="T67" fmla="*/ 33 h 92"/>
                <a:gd name="T68" fmla="*/ 46 w 79"/>
                <a:gd name="T69" fmla="*/ 32 h 92"/>
                <a:gd name="T70" fmla="*/ 46 w 79"/>
                <a:gd name="T71" fmla="*/ 10 h 92"/>
                <a:gd name="T72" fmla="*/ 51 w 79"/>
                <a:gd name="T73" fmla="*/ 6 h 92"/>
                <a:gd name="T74" fmla="*/ 52 w 79"/>
                <a:gd name="T75" fmla="*/ 6 h 92"/>
                <a:gd name="T76" fmla="*/ 52 w 79"/>
                <a:gd name="T77" fmla="*/ 4 h 92"/>
                <a:gd name="T78" fmla="*/ 26 w 79"/>
                <a:gd name="T79" fmla="*/ 4 h 92"/>
                <a:gd name="T80" fmla="*/ 26 w 79"/>
                <a:gd name="T8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" h="92">
                  <a:moveTo>
                    <a:pt x="63" y="92"/>
                  </a:moveTo>
                  <a:cubicBezTo>
                    <a:pt x="15" y="92"/>
                    <a:pt x="15" y="92"/>
                    <a:pt x="15" y="92"/>
                  </a:cubicBezTo>
                  <a:cubicBezTo>
                    <a:pt x="8" y="92"/>
                    <a:pt x="4" y="90"/>
                    <a:pt x="2" y="87"/>
                  </a:cubicBezTo>
                  <a:cubicBezTo>
                    <a:pt x="0" y="83"/>
                    <a:pt x="2" y="78"/>
                    <a:pt x="3" y="78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6" y="10"/>
                    <a:pt x="24" y="10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6"/>
                    <a:pt x="22" y="2"/>
                    <a:pt x="22" y="2"/>
                  </a:cubicBezTo>
                  <a:cubicBezTo>
                    <a:pt x="22" y="1"/>
                    <a:pt x="23" y="0"/>
                    <a:pt x="2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2"/>
                    <a:pt x="56" y="6"/>
                    <a:pt x="55" y="8"/>
                  </a:cubicBezTo>
                  <a:cubicBezTo>
                    <a:pt x="55" y="8"/>
                    <a:pt x="55" y="8"/>
                    <a:pt x="55" y="9"/>
                  </a:cubicBezTo>
                  <a:cubicBezTo>
                    <a:pt x="54" y="10"/>
                    <a:pt x="53" y="10"/>
                    <a:pt x="51" y="10"/>
                  </a:cubicBezTo>
                  <a:cubicBezTo>
                    <a:pt x="51" y="10"/>
                    <a:pt x="50" y="10"/>
                    <a:pt x="50" y="10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78"/>
                    <a:pt x="79" y="83"/>
                    <a:pt x="76" y="87"/>
                  </a:cubicBezTo>
                  <a:cubicBezTo>
                    <a:pt x="74" y="90"/>
                    <a:pt x="70" y="92"/>
                    <a:pt x="63" y="92"/>
                  </a:cubicBezTo>
                  <a:close/>
                  <a:moveTo>
                    <a:pt x="26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9" y="6"/>
                    <a:pt x="31" y="7"/>
                    <a:pt x="32" y="1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6" y="80"/>
                    <a:pt x="4" y="83"/>
                    <a:pt x="5" y="85"/>
                  </a:cubicBezTo>
                  <a:cubicBezTo>
                    <a:pt x="7" y="87"/>
                    <a:pt x="10" y="88"/>
                    <a:pt x="15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8" y="88"/>
                    <a:pt x="72" y="87"/>
                    <a:pt x="73" y="85"/>
                  </a:cubicBezTo>
                  <a:cubicBezTo>
                    <a:pt x="74" y="83"/>
                    <a:pt x="72" y="80"/>
                    <a:pt x="72" y="80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6" y="33"/>
                    <a:pt x="46" y="32"/>
                    <a:pt x="46" y="3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1" y="6"/>
                    <a:pt x="52" y="6"/>
                    <a:pt x="52" y="6"/>
                  </a:cubicBezTo>
                  <a:cubicBezTo>
                    <a:pt x="52" y="5"/>
                    <a:pt x="52" y="5"/>
                    <a:pt x="5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08" name="Group 307"/>
          <p:cNvGrpSpPr/>
          <p:nvPr/>
        </p:nvGrpSpPr>
        <p:grpSpPr>
          <a:xfrm>
            <a:off x="4957748" y="9084518"/>
            <a:ext cx="664031" cy="599352"/>
            <a:chOff x="3355975" y="954088"/>
            <a:chExt cx="733426" cy="661987"/>
          </a:xfrm>
          <a:solidFill>
            <a:schemeClr val="bg1"/>
          </a:solidFill>
        </p:grpSpPr>
        <p:sp>
          <p:nvSpPr>
            <p:cNvPr id="309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0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1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grpSp>
          <p:nvGrpSpPr>
            <p:cNvPr id="312" name="Group 311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313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37160" tIns="68580" rIns="137160" bIns="6858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4050"/>
              </a:p>
            </p:txBody>
          </p:sp>
          <p:sp>
            <p:nvSpPr>
              <p:cNvPr id="314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37160" tIns="68580" rIns="137160" bIns="6858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4050"/>
              </a:p>
            </p:txBody>
          </p:sp>
        </p:grpSp>
      </p:grpSp>
      <p:grpSp>
        <p:nvGrpSpPr>
          <p:cNvPr id="315" name="Group 314"/>
          <p:cNvGrpSpPr/>
          <p:nvPr/>
        </p:nvGrpSpPr>
        <p:grpSpPr>
          <a:xfrm>
            <a:off x="3528350" y="9136927"/>
            <a:ext cx="542646" cy="494540"/>
            <a:chOff x="8205788" y="-103188"/>
            <a:chExt cx="1343025" cy="1223964"/>
          </a:xfrm>
          <a:solidFill>
            <a:schemeClr val="bg1"/>
          </a:solidFill>
        </p:grpSpPr>
        <p:sp>
          <p:nvSpPr>
            <p:cNvPr id="316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7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8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9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20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21" name="Group 320"/>
          <p:cNvGrpSpPr/>
          <p:nvPr/>
        </p:nvGrpSpPr>
        <p:grpSpPr>
          <a:xfrm>
            <a:off x="2064197" y="9137685"/>
            <a:ext cx="600368" cy="493017"/>
            <a:chOff x="3188335" y="2400396"/>
            <a:chExt cx="479426" cy="393701"/>
          </a:xfrm>
          <a:solidFill>
            <a:schemeClr val="bg1"/>
          </a:solidFill>
          <a:effectLst/>
        </p:grpSpPr>
        <p:sp>
          <p:nvSpPr>
            <p:cNvPr id="322" name="Freeform 47"/>
            <p:cNvSpPr>
              <a:spLocks/>
            </p:cNvSpPr>
            <p:nvPr/>
          </p:nvSpPr>
          <p:spPr bwMode="auto">
            <a:xfrm>
              <a:off x="3221673" y="2424209"/>
              <a:ext cx="374650" cy="369888"/>
            </a:xfrm>
            <a:custGeom>
              <a:avLst/>
              <a:gdLst>
                <a:gd name="T0" fmla="*/ 0 w 152"/>
                <a:gd name="T1" fmla="*/ 55 h 149"/>
                <a:gd name="T2" fmla="*/ 46 w 152"/>
                <a:gd name="T3" fmla="*/ 59 h 149"/>
                <a:gd name="T4" fmla="*/ 46 w 152"/>
                <a:gd name="T5" fmla="*/ 60 h 149"/>
                <a:gd name="T6" fmla="*/ 55 w 152"/>
                <a:gd name="T7" fmla="*/ 74 h 149"/>
                <a:gd name="T8" fmla="*/ 20 w 152"/>
                <a:gd name="T9" fmla="*/ 138 h 149"/>
                <a:gd name="T10" fmla="*/ 19 w 152"/>
                <a:gd name="T11" fmla="*/ 138 h 149"/>
                <a:gd name="T12" fmla="*/ 14 w 152"/>
                <a:gd name="T13" fmla="*/ 143 h 149"/>
                <a:gd name="T14" fmla="*/ 19 w 152"/>
                <a:gd name="T15" fmla="*/ 149 h 149"/>
                <a:gd name="T16" fmla="*/ 29 w 152"/>
                <a:gd name="T17" fmla="*/ 149 h 149"/>
                <a:gd name="T18" fmla="*/ 35 w 152"/>
                <a:gd name="T19" fmla="*/ 143 h 149"/>
                <a:gd name="T20" fmla="*/ 30 w 152"/>
                <a:gd name="T21" fmla="*/ 138 h 149"/>
                <a:gd name="T22" fmla="*/ 67 w 152"/>
                <a:gd name="T23" fmla="*/ 75 h 149"/>
                <a:gd name="T24" fmla="*/ 68 w 152"/>
                <a:gd name="T25" fmla="*/ 75 h 149"/>
                <a:gd name="T26" fmla="*/ 97 w 152"/>
                <a:gd name="T27" fmla="*/ 139 h 149"/>
                <a:gd name="T28" fmla="*/ 93 w 152"/>
                <a:gd name="T29" fmla="*/ 144 h 149"/>
                <a:gd name="T30" fmla="*/ 99 w 152"/>
                <a:gd name="T31" fmla="*/ 149 h 149"/>
                <a:gd name="T32" fmla="*/ 109 w 152"/>
                <a:gd name="T33" fmla="*/ 149 h 149"/>
                <a:gd name="T34" fmla="*/ 115 w 152"/>
                <a:gd name="T35" fmla="*/ 144 h 149"/>
                <a:gd name="T36" fmla="*/ 110 w 152"/>
                <a:gd name="T37" fmla="*/ 138 h 149"/>
                <a:gd name="T38" fmla="*/ 79 w 152"/>
                <a:gd name="T39" fmla="*/ 73 h 149"/>
                <a:gd name="T40" fmla="*/ 86 w 152"/>
                <a:gd name="T41" fmla="*/ 63 h 149"/>
                <a:gd name="T42" fmla="*/ 152 w 152"/>
                <a:gd name="T43" fmla="*/ 69 h 149"/>
                <a:gd name="T44" fmla="*/ 152 w 152"/>
                <a:gd name="T45" fmla="*/ 0 h 149"/>
                <a:gd name="T46" fmla="*/ 0 w 152"/>
                <a:gd name="T47" fmla="*/ 26 h 149"/>
                <a:gd name="T48" fmla="*/ 0 w 152"/>
                <a:gd name="T49" fmla="*/ 5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49">
                  <a:moveTo>
                    <a:pt x="0" y="55"/>
                  </a:moveTo>
                  <a:cubicBezTo>
                    <a:pt x="46" y="59"/>
                    <a:pt x="46" y="59"/>
                    <a:pt x="46" y="59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66"/>
                    <a:pt x="50" y="72"/>
                    <a:pt x="55" y="74"/>
                  </a:cubicBezTo>
                  <a:cubicBezTo>
                    <a:pt x="41" y="100"/>
                    <a:pt x="24" y="129"/>
                    <a:pt x="20" y="138"/>
                  </a:cubicBezTo>
                  <a:cubicBezTo>
                    <a:pt x="19" y="138"/>
                    <a:pt x="19" y="138"/>
                    <a:pt x="19" y="138"/>
                  </a:cubicBezTo>
                  <a:cubicBezTo>
                    <a:pt x="16" y="138"/>
                    <a:pt x="14" y="140"/>
                    <a:pt x="14" y="143"/>
                  </a:cubicBezTo>
                  <a:cubicBezTo>
                    <a:pt x="14" y="146"/>
                    <a:pt x="16" y="149"/>
                    <a:pt x="19" y="149"/>
                  </a:cubicBezTo>
                  <a:cubicBezTo>
                    <a:pt x="29" y="149"/>
                    <a:pt x="29" y="149"/>
                    <a:pt x="29" y="149"/>
                  </a:cubicBezTo>
                  <a:cubicBezTo>
                    <a:pt x="32" y="149"/>
                    <a:pt x="35" y="146"/>
                    <a:pt x="35" y="143"/>
                  </a:cubicBezTo>
                  <a:cubicBezTo>
                    <a:pt x="35" y="141"/>
                    <a:pt x="33" y="139"/>
                    <a:pt x="30" y="138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5" y="140"/>
                    <a:pt x="93" y="141"/>
                    <a:pt x="93" y="144"/>
                  </a:cubicBezTo>
                  <a:cubicBezTo>
                    <a:pt x="93" y="146"/>
                    <a:pt x="96" y="149"/>
                    <a:pt x="9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12" y="149"/>
                    <a:pt x="115" y="146"/>
                    <a:pt x="115" y="144"/>
                  </a:cubicBezTo>
                  <a:cubicBezTo>
                    <a:pt x="115" y="141"/>
                    <a:pt x="113" y="139"/>
                    <a:pt x="110" y="138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82" y="71"/>
                    <a:pt x="85" y="67"/>
                    <a:pt x="86" y="63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0" y="26"/>
                    <a:pt x="0" y="26"/>
                    <a:pt x="0" y="26"/>
                  </a:cubicBez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23" name="Freeform 48"/>
            <p:cNvSpPr>
              <a:spLocks/>
            </p:cNvSpPr>
            <p:nvPr/>
          </p:nvSpPr>
          <p:spPr bwMode="auto">
            <a:xfrm>
              <a:off x="3609023" y="2400396"/>
              <a:ext cx="58738" cy="219075"/>
            </a:xfrm>
            <a:custGeom>
              <a:avLst/>
              <a:gdLst>
                <a:gd name="T0" fmla="*/ 12 w 24"/>
                <a:gd name="T1" fmla="*/ 0 h 89"/>
                <a:gd name="T2" fmla="*/ 0 w 24"/>
                <a:gd name="T3" fmla="*/ 12 h 89"/>
                <a:gd name="T4" fmla="*/ 0 w 24"/>
                <a:gd name="T5" fmla="*/ 77 h 89"/>
                <a:gd name="T6" fmla="*/ 12 w 24"/>
                <a:gd name="T7" fmla="*/ 89 h 89"/>
                <a:gd name="T8" fmla="*/ 24 w 24"/>
                <a:gd name="T9" fmla="*/ 77 h 89"/>
                <a:gd name="T10" fmla="*/ 24 w 24"/>
                <a:gd name="T11" fmla="*/ 12 h 89"/>
                <a:gd name="T12" fmla="*/ 12 w 24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9">
                  <a:moveTo>
                    <a:pt x="12" y="0"/>
                  </a:moveTo>
                  <a:cubicBezTo>
                    <a:pt x="6" y="0"/>
                    <a:pt x="0" y="6"/>
                    <a:pt x="0" y="12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4"/>
                    <a:pt x="6" y="89"/>
                    <a:pt x="12" y="89"/>
                  </a:cubicBezTo>
                  <a:cubicBezTo>
                    <a:pt x="19" y="89"/>
                    <a:pt x="24" y="84"/>
                    <a:pt x="24" y="77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24" name="Freeform 49"/>
            <p:cNvSpPr>
              <a:spLocks/>
            </p:cNvSpPr>
            <p:nvPr/>
          </p:nvSpPr>
          <p:spPr bwMode="auto">
            <a:xfrm>
              <a:off x="3188335" y="2486121"/>
              <a:ext cx="20638" cy="79375"/>
            </a:xfrm>
            <a:custGeom>
              <a:avLst/>
              <a:gdLst>
                <a:gd name="T0" fmla="*/ 4 w 8"/>
                <a:gd name="T1" fmla="*/ 0 h 32"/>
                <a:gd name="T2" fmla="*/ 0 w 8"/>
                <a:gd name="T3" fmla="*/ 4 h 32"/>
                <a:gd name="T4" fmla="*/ 0 w 8"/>
                <a:gd name="T5" fmla="*/ 28 h 32"/>
                <a:gd name="T6" fmla="*/ 4 w 8"/>
                <a:gd name="T7" fmla="*/ 32 h 32"/>
                <a:gd name="T8" fmla="*/ 8 w 8"/>
                <a:gd name="T9" fmla="*/ 28 h 32"/>
                <a:gd name="T10" fmla="*/ 8 w 8"/>
                <a:gd name="T11" fmla="*/ 4 h 32"/>
                <a:gd name="T12" fmla="*/ 4 w 8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7" y="32"/>
                    <a:pt x="8" y="30"/>
                    <a:pt x="8" y="2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6483303" y="9085862"/>
            <a:ext cx="596664" cy="596664"/>
            <a:chOff x="1928427" y="-1529876"/>
            <a:chExt cx="1960563" cy="1960563"/>
          </a:xfrm>
          <a:solidFill>
            <a:schemeClr val="bg1"/>
          </a:solidFill>
        </p:grpSpPr>
        <p:sp>
          <p:nvSpPr>
            <p:cNvPr id="326" name="Freeform 19"/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27" name="Freeform 20"/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28" name="Freeform 21"/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29" name="Freeform 22"/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0" name="Freeform 23"/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1" name="Freeform 24"/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2" name="Freeform 25"/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33" name="Group 332"/>
          <p:cNvGrpSpPr/>
          <p:nvPr/>
        </p:nvGrpSpPr>
        <p:grpSpPr>
          <a:xfrm>
            <a:off x="8032896" y="9047736"/>
            <a:ext cx="576366" cy="672915"/>
            <a:chOff x="3254375" y="804863"/>
            <a:chExt cx="625475" cy="730250"/>
          </a:xfrm>
          <a:solidFill>
            <a:schemeClr val="bg1"/>
          </a:solidFill>
        </p:grpSpPr>
        <p:sp>
          <p:nvSpPr>
            <p:cNvPr id="334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5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6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337" name="Freeform 165"/>
          <p:cNvSpPr>
            <a:spLocks noEditPoints="1"/>
          </p:cNvSpPr>
          <p:nvPr/>
        </p:nvSpPr>
        <p:spPr bwMode="auto">
          <a:xfrm>
            <a:off x="11117714" y="9128388"/>
            <a:ext cx="508247" cy="511611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338" name="Group 337"/>
          <p:cNvGrpSpPr/>
          <p:nvPr/>
        </p:nvGrpSpPr>
        <p:grpSpPr>
          <a:xfrm>
            <a:off x="9348947" y="9175461"/>
            <a:ext cx="944265" cy="417465"/>
            <a:chOff x="2865438" y="5287963"/>
            <a:chExt cx="754062" cy="333375"/>
          </a:xfrm>
          <a:solidFill>
            <a:schemeClr val="bg1"/>
          </a:solidFill>
        </p:grpSpPr>
        <p:sp>
          <p:nvSpPr>
            <p:cNvPr id="339" name="Freeform 31"/>
            <p:cNvSpPr>
              <a:spLocks/>
            </p:cNvSpPr>
            <p:nvPr/>
          </p:nvSpPr>
          <p:spPr bwMode="auto">
            <a:xfrm>
              <a:off x="3173413" y="5508626"/>
              <a:ext cx="92075" cy="93663"/>
            </a:xfrm>
            <a:custGeom>
              <a:avLst/>
              <a:gdLst>
                <a:gd name="T0" fmla="*/ 23 w 24"/>
                <a:gd name="T1" fmla="*/ 7 h 24"/>
                <a:gd name="T2" fmla="*/ 24 w 24"/>
                <a:gd name="T3" fmla="*/ 3 h 24"/>
                <a:gd name="T4" fmla="*/ 22 w 24"/>
                <a:gd name="T5" fmla="*/ 1 h 24"/>
                <a:gd name="T6" fmla="*/ 20 w 24"/>
                <a:gd name="T7" fmla="*/ 0 h 24"/>
                <a:gd name="T8" fmla="*/ 16 w 24"/>
                <a:gd name="T9" fmla="*/ 2 h 24"/>
                <a:gd name="T10" fmla="*/ 0 w 24"/>
                <a:gd name="T11" fmla="*/ 22 h 24"/>
                <a:gd name="T12" fmla="*/ 8 w 24"/>
                <a:gd name="T13" fmla="*/ 24 h 24"/>
                <a:gd name="T14" fmla="*/ 8 w 24"/>
                <a:gd name="T15" fmla="*/ 24 h 24"/>
                <a:gd name="T16" fmla="*/ 21 w 24"/>
                <a:gd name="T17" fmla="*/ 9 h 24"/>
                <a:gd name="T18" fmla="*/ 23 w 24"/>
                <a:gd name="T1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3" y="7"/>
                  </a:moveTo>
                  <a:cubicBezTo>
                    <a:pt x="23" y="6"/>
                    <a:pt x="24" y="5"/>
                    <a:pt x="24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5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7"/>
                    <a:pt x="2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  <p:sp>
          <p:nvSpPr>
            <p:cNvPr id="340" name="Freeform 32"/>
            <p:cNvSpPr>
              <a:spLocks/>
            </p:cNvSpPr>
            <p:nvPr/>
          </p:nvSpPr>
          <p:spPr bwMode="auto">
            <a:xfrm>
              <a:off x="3127375" y="5505451"/>
              <a:ext cx="80962" cy="80963"/>
            </a:xfrm>
            <a:custGeom>
              <a:avLst/>
              <a:gdLst>
                <a:gd name="T0" fmla="*/ 21 w 21"/>
                <a:gd name="T1" fmla="*/ 4 h 21"/>
                <a:gd name="T2" fmla="*/ 19 w 21"/>
                <a:gd name="T3" fmla="*/ 1 h 21"/>
                <a:gd name="T4" fmla="*/ 17 w 21"/>
                <a:gd name="T5" fmla="*/ 0 h 21"/>
                <a:gd name="T6" fmla="*/ 13 w 21"/>
                <a:gd name="T7" fmla="*/ 2 h 21"/>
                <a:gd name="T8" fmla="*/ 0 w 21"/>
                <a:gd name="T9" fmla="*/ 18 h 21"/>
                <a:gd name="T10" fmla="*/ 8 w 21"/>
                <a:gd name="T11" fmla="*/ 21 h 21"/>
                <a:gd name="T12" fmla="*/ 20 w 21"/>
                <a:gd name="T13" fmla="*/ 7 h 21"/>
                <a:gd name="T14" fmla="*/ 21 w 21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1" y="4"/>
                  </a:moveTo>
                  <a:cubicBezTo>
                    <a:pt x="21" y="2"/>
                    <a:pt x="20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4" y="1"/>
                    <a:pt x="13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5" y="20"/>
                    <a:pt x="8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  <p:sp>
          <p:nvSpPr>
            <p:cNvPr id="341" name="Freeform 33"/>
            <p:cNvSpPr>
              <a:spLocks/>
            </p:cNvSpPr>
            <p:nvPr/>
          </p:nvSpPr>
          <p:spPr bwMode="auto">
            <a:xfrm>
              <a:off x="3219450" y="5548313"/>
              <a:ext cx="73025" cy="69850"/>
            </a:xfrm>
            <a:custGeom>
              <a:avLst/>
              <a:gdLst>
                <a:gd name="T0" fmla="*/ 14 w 19"/>
                <a:gd name="T1" fmla="*/ 0 h 18"/>
                <a:gd name="T2" fmla="*/ 13 w 19"/>
                <a:gd name="T3" fmla="*/ 0 h 18"/>
                <a:gd name="T4" fmla="*/ 0 w 19"/>
                <a:gd name="T5" fmla="*/ 16 h 18"/>
                <a:gd name="T6" fmla="*/ 9 w 19"/>
                <a:gd name="T7" fmla="*/ 18 h 18"/>
                <a:gd name="T8" fmla="*/ 17 w 19"/>
                <a:gd name="T9" fmla="*/ 8 h 18"/>
                <a:gd name="T10" fmla="*/ 17 w 19"/>
                <a:gd name="T11" fmla="*/ 7 h 18"/>
                <a:gd name="T12" fmla="*/ 18 w 19"/>
                <a:gd name="T13" fmla="*/ 6 h 18"/>
                <a:gd name="T14" fmla="*/ 17 w 19"/>
                <a:gd name="T15" fmla="*/ 1 h 18"/>
                <a:gd name="T16" fmla="*/ 14 w 1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2"/>
                    <a:pt x="17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  <p:sp>
          <p:nvSpPr>
            <p:cNvPr id="342" name="Freeform 34"/>
            <p:cNvSpPr>
              <a:spLocks/>
            </p:cNvSpPr>
            <p:nvPr/>
          </p:nvSpPr>
          <p:spPr bwMode="auto">
            <a:xfrm>
              <a:off x="3094038" y="5529263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6 w 11"/>
                <a:gd name="T3" fmla="*/ 0 h 10"/>
                <a:gd name="T4" fmla="*/ 6 w 11"/>
                <a:gd name="T5" fmla="*/ 0 h 10"/>
                <a:gd name="T6" fmla="*/ 0 w 11"/>
                <a:gd name="T7" fmla="*/ 7 h 10"/>
                <a:gd name="T8" fmla="*/ 5 w 11"/>
                <a:gd name="T9" fmla="*/ 10 h 10"/>
                <a:gd name="T10" fmla="*/ 10 w 11"/>
                <a:gd name="T11" fmla="*/ 4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3" y="9"/>
                    <a:pt x="5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  <p:sp>
          <p:nvSpPr>
            <p:cNvPr id="343" name="Freeform 35"/>
            <p:cNvSpPr>
              <a:spLocks/>
            </p:cNvSpPr>
            <p:nvPr/>
          </p:nvSpPr>
          <p:spPr bwMode="auto">
            <a:xfrm>
              <a:off x="3268663" y="5602288"/>
              <a:ext cx="15875" cy="19050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5 h 5"/>
                <a:gd name="T4" fmla="*/ 4 w 4"/>
                <a:gd name="T5" fmla="*/ 4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  <p:sp>
          <p:nvSpPr>
            <p:cNvPr id="344" name="Freeform 36"/>
            <p:cNvSpPr>
              <a:spLocks/>
            </p:cNvSpPr>
            <p:nvPr/>
          </p:nvSpPr>
          <p:spPr bwMode="auto">
            <a:xfrm>
              <a:off x="3170238" y="5294313"/>
              <a:ext cx="449262" cy="254000"/>
            </a:xfrm>
            <a:custGeom>
              <a:avLst/>
              <a:gdLst>
                <a:gd name="T0" fmla="*/ 117 w 118"/>
                <a:gd name="T1" fmla="*/ 9 h 65"/>
                <a:gd name="T2" fmla="*/ 101 w 118"/>
                <a:gd name="T3" fmla="*/ 0 h 65"/>
                <a:gd name="T4" fmla="*/ 85 w 118"/>
                <a:gd name="T5" fmla="*/ 10 h 65"/>
                <a:gd name="T6" fmla="*/ 85 w 118"/>
                <a:gd name="T7" fmla="*/ 13 h 65"/>
                <a:gd name="T8" fmla="*/ 63 w 118"/>
                <a:gd name="T9" fmla="*/ 21 h 65"/>
                <a:gd name="T10" fmla="*/ 62 w 118"/>
                <a:gd name="T11" fmla="*/ 20 h 65"/>
                <a:gd name="T12" fmla="*/ 36 w 118"/>
                <a:gd name="T13" fmla="*/ 7 h 65"/>
                <a:gd name="T14" fmla="*/ 36 w 118"/>
                <a:gd name="T15" fmla="*/ 7 h 65"/>
                <a:gd name="T16" fmla="*/ 30 w 118"/>
                <a:gd name="T17" fmla="*/ 5 h 65"/>
                <a:gd name="T18" fmla="*/ 25 w 118"/>
                <a:gd name="T19" fmla="*/ 7 h 65"/>
                <a:gd name="T20" fmla="*/ 25 w 118"/>
                <a:gd name="T21" fmla="*/ 7 h 65"/>
                <a:gd name="T22" fmla="*/ 7 w 118"/>
                <a:gd name="T23" fmla="*/ 17 h 65"/>
                <a:gd name="T24" fmla="*/ 3 w 118"/>
                <a:gd name="T25" fmla="*/ 29 h 65"/>
                <a:gd name="T26" fmla="*/ 2 w 118"/>
                <a:gd name="T27" fmla="*/ 39 h 65"/>
                <a:gd name="T28" fmla="*/ 3 w 118"/>
                <a:gd name="T29" fmla="*/ 40 h 65"/>
                <a:gd name="T30" fmla="*/ 8 w 118"/>
                <a:gd name="T31" fmla="*/ 38 h 65"/>
                <a:gd name="T32" fmla="*/ 21 w 118"/>
                <a:gd name="T33" fmla="*/ 20 h 65"/>
                <a:gd name="T34" fmla="*/ 22 w 118"/>
                <a:gd name="T35" fmla="*/ 18 h 65"/>
                <a:gd name="T36" fmla="*/ 24 w 118"/>
                <a:gd name="T37" fmla="*/ 19 h 65"/>
                <a:gd name="T38" fmla="*/ 28 w 118"/>
                <a:gd name="T39" fmla="*/ 21 h 65"/>
                <a:gd name="T40" fmla="*/ 34 w 118"/>
                <a:gd name="T41" fmla="*/ 24 h 65"/>
                <a:gd name="T42" fmla="*/ 34 w 118"/>
                <a:gd name="T43" fmla="*/ 24 h 65"/>
                <a:gd name="T44" fmla="*/ 46 w 118"/>
                <a:gd name="T45" fmla="*/ 34 h 65"/>
                <a:gd name="T46" fmla="*/ 58 w 118"/>
                <a:gd name="T47" fmla="*/ 46 h 65"/>
                <a:gd name="T48" fmla="*/ 58 w 118"/>
                <a:gd name="T49" fmla="*/ 46 h 65"/>
                <a:gd name="T50" fmla="*/ 58 w 118"/>
                <a:gd name="T51" fmla="*/ 46 h 65"/>
                <a:gd name="T52" fmla="*/ 59 w 118"/>
                <a:gd name="T53" fmla="*/ 65 h 65"/>
                <a:gd name="T54" fmla="*/ 86 w 118"/>
                <a:gd name="T55" fmla="*/ 52 h 65"/>
                <a:gd name="T56" fmla="*/ 102 w 118"/>
                <a:gd name="T57" fmla="*/ 58 h 65"/>
                <a:gd name="T58" fmla="*/ 118 w 118"/>
                <a:gd name="T59" fmla="*/ 49 h 65"/>
                <a:gd name="T60" fmla="*/ 117 w 118"/>
                <a:gd name="T6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65">
                  <a:moveTo>
                    <a:pt x="117" y="9"/>
                  </a:moveTo>
                  <a:cubicBezTo>
                    <a:pt x="117" y="4"/>
                    <a:pt x="110" y="0"/>
                    <a:pt x="101" y="0"/>
                  </a:cubicBezTo>
                  <a:cubicBezTo>
                    <a:pt x="92" y="0"/>
                    <a:pt x="85" y="5"/>
                    <a:pt x="85" y="10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18"/>
                    <a:pt x="45" y="11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4" y="6"/>
                    <a:pt x="32" y="5"/>
                    <a:pt x="30" y="5"/>
                  </a:cubicBezTo>
                  <a:cubicBezTo>
                    <a:pt x="27" y="5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7"/>
                    <a:pt x="1" y="39"/>
                    <a:pt x="2" y="39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5" y="40"/>
                    <a:pt x="7" y="39"/>
                    <a:pt x="8" y="38"/>
                  </a:cubicBezTo>
                  <a:cubicBezTo>
                    <a:pt x="16" y="33"/>
                    <a:pt x="21" y="20"/>
                    <a:pt x="21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0"/>
                    <a:pt x="28" y="21"/>
                  </a:cubicBezTo>
                  <a:cubicBezTo>
                    <a:pt x="30" y="22"/>
                    <a:pt x="33" y="23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8" y="28"/>
                    <a:pt x="42" y="31"/>
                    <a:pt x="46" y="34"/>
                  </a:cubicBezTo>
                  <a:cubicBezTo>
                    <a:pt x="51" y="38"/>
                    <a:pt x="56" y="41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54"/>
                    <a:pt x="59" y="61"/>
                    <a:pt x="59" y="65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8" y="56"/>
                    <a:pt x="94" y="58"/>
                    <a:pt x="102" y="58"/>
                  </a:cubicBezTo>
                  <a:cubicBezTo>
                    <a:pt x="111" y="58"/>
                    <a:pt x="118" y="54"/>
                    <a:pt x="118" y="49"/>
                  </a:cubicBezTo>
                  <a:lnTo>
                    <a:pt x="1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  <p:sp>
          <p:nvSpPr>
            <p:cNvPr id="345" name="Freeform 37"/>
            <p:cNvSpPr>
              <a:spLocks/>
            </p:cNvSpPr>
            <p:nvPr/>
          </p:nvSpPr>
          <p:spPr bwMode="auto">
            <a:xfrm>
              <a:off x="2865438" y="5287963"/>
              <a:ext cx="517525" cy="327025"/>
            </a:xfrm>
            <a:custGeom>
              <a:avLst/>
              <a:gdLst>
                <a:gd name="T0" fmla="*/ 123 w 136"/>
                <a:gd name="T1" fmla="*/ 38 h 84"/>
                <a:gd name="T2" fmla="*/ 112 w 136"/>
                <a:gd name="T3" fmla="*/ 29 h 84"/>
                <a:gd name="T4" fmla="*/ 107 w 136"/>
                <a:gd name="T5" fmla="*/ 26 h 84"/>
                <a:gd name="T6" fmla="*/ 104 w 136"/>
                <a:gd name="T7" fmla="*/ 25 h 84"/>
                <a:gd name="T8" fmla="*/ 90 w 136"/>
                <a:gd name="T9" fmla="*/ 43 h 84"/>
                <a:gd name="T10" fmla="*/ 90 w 136"/>
                <a:gd name="T11" fmla="*/ 43 h 84"/>
                <a:gd name="T12" fmla="*/ 83 w 136"/>
                <a:gd name="T13" fmla="*/ 45 h 84"/>
                <a:gd name="T14" fmla="*/ 79 w 136"/>
                <a:gd name="T15" fmla="*/ 43 h 84"/>
                <a:gd name="T16" fmla="*/ 80 w 136"/>
                <a:gd name="T17" fmla="*/ 30 h 84"/>
                <a:gd name="T18" fmla="*/ 84 w 136"/>
                <a:gd name="T19" fmla="*/ 17 h 84"/>
                <a:gd name="T20" fmla="*/ 95 w 136"/>
                <a:gd name="T21" fmla="*/ 10 h 84"/>
                <a:gd name="T22" fmla="*/ 87 w 136"/>
                <a:gd name="T23" fmla="*/ 8 h 84"/>
                <a:gd name="T24" fmla="*/ 57 w 136"/>
                <a:gd name="T25" fmla="*/ 19 h 84"/>
                <a:gd name="T26" fmla="*/ 57 w 136"/>
                <a:gd name="T27" fmla="*/ 20 h 84"/>
                <a:gd name="T28" fmla="*/ 32 w 136"/>
                <a:gd name="T29" fmla="*/ 9 h 84"/>
                <a:gd name="T30" fmla="*/ 16 w 136"/>
                <a:gd name="T31" fmla="*/ 0 h 84"/>
                <a:gd name="T32" fmla="*/ 0 w 136"/>
                <a:gd name="T33" fmla="*/ 10 h 84"/>
                <a:gd name="T34" fmla="*/ 0 w 136"/>
                <a:gd name="T35" fmla="*/ 49 h 84"/>
                <a:gd name="T36" fmla="*/ 17 w 136"/>
                <a:gd name="T37" fmla="*/ 58 h 84"/>
                <a:gd name="T38" fmla="*/ 33 w 136"/>
                <a:gd name="T39" fmla="*/ 51 h 84"/>
                <a:gd name="T40" fmla="*/ 57 w 136"/>
                <a:gd name="T41" fmla="*/ 62 h 84"/>
                <a:gd name="T42" fmla="*/ 57 w 136"/>
                <a:gd name="T43" fmla="*/ 63 h 84"/>
                <a:gd name="T44" fmla="*/ 58 w 136"/>
                <a:gd name="T45" fmla="*/ 66 h 84"/>
                <a:gd name="T46" fmla="*/ 63 w 136"/>
                <a:gd name="T47" fmla="*/ 60 h 84"/>
                <a:gd name="T48" fmla="*/ 66 w 136"/>
                <a:gd name="T49" fmla="*/ 58 h 84"/>
                <a:gd name="T50" fmla="*/ 71 w 136"/>
                <a:gd name="T51" fmla="*/ 60 h 84"/>
                <a:gd name="T52" fmla="*/ 73 w 136"/>
                <a:gd name="T53" fmla="*/ 62 h 84"/>
                <a:gd name="T54" fmla="*/ 79 w 136"/>
                <a:gd name="T55" fmla="*/ 55 h 84"/>
                <a:gd name="T56" fmla="*/ 86 w 136"/>
                <a:gd name="T57" fmla="*/ 52 h 84"/>
                <a:gd name="T58" fmla="*/ 91 w 136"/>
                <a:gd name="T59" fmla="*/ 54 h 84"/>
                <a:gd name="T60" fmla="*/ 93 w 136"/>
                <a:gd name="T61" fmla="*/ 57 h 84"/>
                <a:gd name="T62" fmla="*/ 94 w 136"/>
                <a:gd name="T63" fmla="*/ 57 h 84"/>
                <a:gd name="T64" fmla="*/ 101 w 136"/>
                <a:gd name="T65" fmla="*/ 53 h 84"/>
                <a:gd name="T66" fmla="*/ 106 w 136"/>
                <a:gd name="T67" fmla="*/ 55 h 84"/>
                <a:gd name="T68" fmla="*/ 108 w 136"/>
                <a:gd name="T69" fmla="*/ 60 h 84"/>
                <a:gd name="T70" fmla="*/ 108 w 136"/>
                <a:gd name="T71" fmla="*/ 63 h 84"/>
                <a:gd name="T72" fmla="*/ 113 w 136"/>
                <a:gd name="T73" fmla="*/ 65 h 84"/>
                <a:gd name="T74" fmla="*/ 114 w 136"/>
                <a:gd name="T75" fmla="*/ 76 h 84"/>
                <a:gd name="T76" fmla="*/ 113 w 136"/>
                <a:gd name="T77" fmla="*/ 78 h 84"/>
                <a:gd name="T78" fmla="*/ 113 w 136"/>
                <a:gd name="T79" fmla="*/ 84 h 84"/>
                <a:gd name="T80" fmla="*/ 114 w 136"/>
                <a:gd name="T81" fmla="*/ 84 h 84"/>
                <a:gd name="T82" fmla="*/ 119 w 136"/>
                <a:gd name="T83" fmla="*/ 80 h 84"/>
                <a:gd name="T84" fmla="*/ 119 w 136"/>
                <a:gd name="T85" fmla="*/ 64 h 84"/>
                <a:gd name="T86" fmla="*/ 118 w 136"/>
                <a:gd name="T87" fmla="*/ 62 h 84"/>
                <a:gd name="T88" fmla="*/ 106 w 136"/>
                <a:gd name="T89" fmla="*/ 50 h 84"/>
                <a:gd name="T90" fmla="*/ 108 w 136"/>
                <a:gd name="T91" fmla="*/ 48 h 84"/>
                <a:gd name="T92" fmla="*/ 121 w 136"/>
                <a:gd name="T93" fmla="*/ 61 h 84"/>
                <a:gd name="T94" fmla="*/ 122 w 136"/>
                <a:gd name="T95" fmla="*/ 63 h 84"/>
                <a:gd name="T96" fmla="*/ 122 w 136"/>
                <a:gd name="T97" fmla="*/ 79 h 84"/>
                <a:gd name="T98" fmla="*/ 123 w 136"/>
                <a:gd name="T99" fmla="*/ 79 h 84"/>
                <a:gd name="T100" fmla="*/ 128 w 136"/>
                <a:gd name="T101" fmla="*/ 76 h 84"/>
                <a:gd name="T102" fmla="*/ 128 w 136"/>
                <a:gd name="T103" fmla="*/ 66 h 84"/>
                <a:gd name="T104" fmla="*/ 127 w 136"/>
                <a:gd name="T105" fmla="*/ 53 h 84"/>
                <a:gd name="T106" fmla="*/ 111 w 136"/>
                <a:gd name="T107" fmla="*/ 38 h 84"/>
                <a:gd name="T108" fmla="*/ 113 w 136"/>
                <a:gd name="T109" fmla="*/ 36 h 84"/>
                <a:gd name="T110" fmla="*/ 129 w 136"/>
                <a:gd name="T111" fmla="*/ 52 h 84"/>
                <a:gd name="T112" fmla="*/ 131 w 136"/>
                <a:gd name="T113" fmla="*/ 66 h 84"/>
                <a:gd name="T114" fmla="*/ 131 w 136"/>
                <a:gd name="T115" fmla="*/ 75 h 84"/>
                <a:gd name="T116" fmla="*/ 131 w 136"/>
                <a:gd name="T117" fmla="*/ 75 h 84"/>
                <a:gd name="T118" fmla="*/ 135 w 136"/>
                <a:gd name="T119" fmla="*/ 74 h 84"/>
                <a:gd name="T120" fmla="*/ 135 w 136"/>
                <a:gd name="T121" fmla="*/ 73 h 84"/>
                <a:gd name="T122" fmla="*/ 134 w 136"/>
                <a:gd name="T123" fmla="*/ 49 h 84"/>
                <a:gd name="T124" fmla="*/ 123 w 136"/>
                <a:gd name="T12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" h="84">
                  <a:moveTo>
                    <a:pt x="123" y="38"/>
                  </a:moveTo>
                  <a:cubicBezTo>
                    <a:pt x="120" y="35"/>
                    <a:pt x="115" y="32"/>
                    <a:pt x="112" y="29"/>
                  </a:cubicBezTo>
                  <a:cubicBezTo>
                    <a:pt x="111" y="28"/>
                    <a:pt x="109" y="27"/>
                    <a:pt x="107" y="26"/>
                  </a:cubicBezTo>
                  <a:cubicBezTo>
                    <a:pt x="106" y="26"/>
                    <a:pt x="105" y="26"/>
                    <a:pt x="104" y="25"/>
                  </a:cubicBezTo>
                  <a:cubicBezTo>
                    <a:pt x="102" y="29"/>
                    <a:pt x="97" y="39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9" y="43"/>
                    <a:pt x="86" y="45"/>
                    <a:pt x="83" y="45"/>
                  </a:cubicBezTo>
                  <a:cubicBezTo>
                    <a:pt x="81" y="45"/>
                    <a:pt x="79" y="44"/>
                    <a:pt x="79" y="43"/>
                  </a:cubicBezTo>
                  <a:cubicBezTo>
                    <a:pt x="77" y="41"/>
                    <a:pt x="77" y="37"/>
                    <a:pt x="80" y="3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9"/>
                    <a:pt x="90" y="8"/>
                    <a:pt x="87" y="8"/>
                  </a:cubicBezTo>
                  <a:cubicBezTo>
                    <a:pt x="74" y="9"/>
                    <a:pt x="57" y="19"/>
                    <a:pt x="57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5" y="0"/>
                    <a:pt x="16" y="0"/>
                  </a:cubicBezTo>
                  <a:cubicBezTo>
                    <a:pt x="7" y="1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8" y="59"/>
                    <a:pt x="17" y="58"/>
                  </a:cubicBezTo>
                  <a:cubicBezTo>
                    <a:pt x="25" y="58"/>
                    <a:pt x="31" y="55"/>
                    <a:pt x="33" y="5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4"/>
                    <a:pt x="57" y="65"/>
                    <a:pt x="58" y="66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9"/>
                    <a:pt x="65" y="58"/>
                    <a:pt x="66" y="58"/>
                  </a:cubicBezTo>
                  <a:cubicBezTo>
                    <a:pt x="68" y="58"/>
                    <a:pt x="70" y="59"/>
                    <a:pt x="71" y="60"/>
                  </a:cubicBezTo>
                  <a:cubicBezTo>
                    <a:pt x="72" y="61"/>
                    <a:pt x="73" y="62"/>
                    <a:pt x="73" y="6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53"/>
                    <a:pt x="83" y="52"/>
                    <a:pt x="86" y="52"/>
                  </a:cubicBezTo>
                  <a:cubicBezTo>
                    <a:pt x="88" y="52"/>
                    <a:pt x="90" y="53"/>
                    <a:pt x="91" y="54"/>
                  </a:cubicBezTo>
                  <a:cubicBezTo>
                    <a:pt x="92" y="55"/>
                    <a:pt x="93" y="56"/>
                    <a:pt x="9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4"/>
                    <a:pt x="98" y="53"/>
                    <a:pt x="101" y="53"/>
                  </a:cubicBezTo>
                  <a:cubicBezTo>
                    <a:pt x="103" y="53"/>
                    <a:pt x="104" y="54"/>
                    <a:pt x="106" y="55"/>
                  </a:cubicBezTo>
                  <a:cubicBezTo>
                    <a:pt x="107" y="56"/>
                    <a:pt x="108" y="58"/>
                    <a:pt x="108" y="60"/>
                  </a:cubicBezTo>
                  <a:cubicBezTo>
                    <a:pt x="109" y="61"/>
                    <a:pt x="108" y="62"/>
                    <a:pt x="108" y="63"/>
                  </a:cubicBezTo>
                  <a:cubicBezTo>
                    <a:pt x="110" y="63"/>
                    <a:pt x="111" y="64"/>
                    <a:pt x="113" y="65"/>
                  </a:cubicBezTo>
                  <a:cubicBezTo>
                    <a:pt x="116" y="68"/>
                    <a:pt x="117" y="73"/>
                    <a:pt x="114" y="7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84"/>
                    <a:pt x="113" y="84"/>
                    <a:pt x="114" y="84"/>
                  </a:cubicBezTo>
                  <a:cubicBezTo>
                    <a:pt x="117" y="84"/>
                    <a:pt x="119" y="81"/>
                    <a:pt x="119" y="80"/>
                  </a:cubicBezTo>
                  <a:cubicBezTo>
                    <a:pt x="119" y="78"/>
                    <a:pt x="120" y="69"/>
                    <a:pt x="119" y="64"/>
                  </a:cubicBezTo>
                  <a:cubicBezTo>
                    <a:pt x="119" y="63"/>
                    <a:pt x="118" y="63"/>
                    <a:pt x="118" y="62"/>
                  </a:cubicBezTo>
                  <a:cubicBezTo>
                    <a:pt x="117" y="59"/>
                    <a:pt x="109" y="53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19" y="56"/>
                    <a:pt x="121" y="61"/>
                  </a:cubicBezTo>
                  <a:cubicBezTo>
                    <a:pt x="121" y="62"/>
                    <a:pt x="121" y="62"/>
                    <a:pt x="122" y="63"/>
                  </a:cubicBezTo>
                  <a:cubicBezTo>
                    <a:pt x="123" y="68"/>
                    <a:pt x="122" y="76"/>
                    <a:pt x="122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7" y="79"/>
                    <a:pt x="128" y="77"/>
                    <a:pt x="128" y="76"/>
                  </a:cubicBezTo>
                  <a:cubicBezTo>
                    <a:pt x="128" y="76"/>
                    <a:pt x="128" y="71"/>
                    <a:pt x="128" y="66"/>
                  </a:cubicBezTo>
                  <a:cubicBezTo>
                    <a:pt x="128" y="58"/>
                    <a:pt x="127" y="54"/>
                    <a:pt x="127" y="53"/>
                  </a:cubicBezTo>
                  <a:cubicBezTo>
                    <a:pt x="125" y="49"/>
                    <a:pt x="115" y="41"/>
                    <a:pt x="111" y="38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3" y="36"/>
                    <a:pt x="127" y="46"/>
                    <a:pt x="129" y="52"/>
                  </a:cubicBezTo>
                  <a:cubicBezTo>
                    <a:pt x="130" y="54"/>
                    <a:pt x="131" y="59"/>
                    <a:pt x="131" y="66"/>
                  </a:cubicBezTo>
                  <a:cubicBezTo>
                    <a:pt x="131" y="70"/>
                    <a:pt x="131" y="74"/>
                    <a:pt x="131" y="75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3" y="75"/>
                    <a:pt x="134" y="75"/>
                    <a:pt x="135" y="74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5" y="73"/>
                    <a:pt x="136" y="63"/>
                    <a:pt x="134" y="49"/>
                  </a:cubicBezTo>
                  <a:cubicBezTo>
                    <a:pt x="133" y="45"/>
                    <a:pt x="128" y="42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</p:grpSp>
      <p:sp>
        <p:nvSpPr>
          <p:cNvPr id="346" name="Freeform 19"/>
          <p:cNvSpPr>
            <a:spLocks noEditPoints="1"/>
          </p:cNvSpPr>
          <p:nvPr/>
        </p:nvSpPr>
        <p:spPr bwMode="auto">
          <a:xfrm>
            <a:off x="12533720" y="9060257"/>
            <a:ext cx="622800" cy="647879"/>
          </a:xfrm>
          <a:custGeom>
            <a:avLst/>
            <a:gdLst>
              <a:gd name="T0" fmla="*/ 121 w 123"/>
              <a:gd name="T1" fmla="*/ 42 h 128"/>
              <a:gd name="T2" fmla="*/ 86 w 123"/>
              <a:gd name="T3" fmla="*/ 34 h 128"/>
              <a:gd name="T4" fmla="*/ 86 w 123"/>
              <a:gd name="T5" fmla="*/ 24 h 128"/>
              <a:gd name="T6" fmla="*/ 38 w 123"/>
              <a:gd name="T7" fmla="*/ 24 h 128"/>
              <a:gd name="T8" fmla="*/ 37 w 123"/>
              <a:gd name="T9" fmla="*/ 34 h 128"/>
              <a:gd name="T10" fmla="*/ 3 w 123"/>
              <a:gd name="T11" fmla="*/ 42 h 128"/>
              <a:gd name="T12" fmla="*/ 0 w 123"/>
              <a:gd name="T13" fmla="*/ 56 h 128"/>
              <a:gd name="T14" fmla="*/ 6 w 123"/>
              <a:gd name="T15" fmla="*/ 91 h 128"/>
              <a:gd name="T16" fmla="*/ 15 w 123"/>
              <a:gd name="T17" fmla="*/ 119 h 128"/>
              <a:gd name="T18" fmla="*/ 27 w 123"/>
              <a:gd name="T19" fmla="*/ 119 h 128"/>
              <a:gd name="T20" fmla="*/ 36 w 123"/>
              <a:gd name="T21" fmla="*/ 91 h 128"/>
              <a:gd name="T22" fmla="*/ 42 w 123"/>
              <a:gd name="T23" fmla="*/ 90 h 128"/>
              <a:gd name="T24" fmla="*/ 54 w 123"/>
              <a:gd name="T25" fmla="*/ 128 h 128"/>
              <a:gd name="T26" fmla="*/ 70 w 123"/>
              <a:gd name="T27" fmla="*/ 128 h 128"/>
              <a:gd name="T28" fmla="*/ 82 w 123"/>
              <a:gd name="T29" fmla="*/ 90 h 128"/>
              <a:gd name="T30" fmla="*/ 88 w 123"/>
              <a:gd name="T31" fmla="*/ 91 h 128"/>
              <a:gd name="T32" fmla="*/ 97 w 123"/>
              <a:gd name="T33" fmla="*/ 119 h 128"/>
              <a:gd name="T34" fmla="*/ 109 w 123"/>
              <a:gd name="T35" fmla="*/ 119 h 128"/>
              <a:gd name="T36" fmla="*/ 118 w 123"/>
              <a:gd name="T37" fmla="*/ 91 h 128"/>
              <a:gd name="T38" fmla="*/ 123 w 123"/>
              <a:gd name="T39" fmla="*/ 56 h 128"/>
              <a:gd name="T40" fmla="*/ 18 w 123"/>
              <a:gd name="T41" fmla="*/ 86 h 128"/>
              <a:gd name="T42" fmla="*/ 15 w 123"/>
              <a:gd name="T43" fmla="*/ 113 h 128"/>
              <a:gd name="T44" fmla="*/ 12 w 123"/>
              <a:gd name="T45" fmla="*/ 86 h 128"/>
              <a:gd name="T46" fmla="*/ 6 w 123"/>
              <a:gd name="T47" fmla="*/ 56 h 128"/>
              <a:gd name="T48" fmla="*/ 9 w 123"/>
              <a:gd name="T49" fmla="*/ 42 h 128"/>
              <a:gd name="T50" fmla="*/ 33 w 123"/>
              <a:gd name="T51" fmla="*/ 42 h 128"/>
              <a:gd name="T52" fmla="*/ 34 w 123"/>
              <a:gd name="T53" fmla="*/ 52 h 128"/>
              <a:gd name="T54" fmla="*/ 35 w 123"/>
              <a:gd name="T55" fmla="*/ 83 h 128"/>
              <a:gd name="T56" fmla="*/ 30 w 123"/>
              <a:gd name="T57" fmla="*/ 110 h 128"/>
              <a:gd name="T58" fmla="*/ 24 w 123"/>
              <a:gd name="T59" fmla="*/ 110 h 128"/>
              <a:gd name="T60" fmla="*/ 58 w 123"/>
              <a:gd name="T61" fmla="*/ 83 h 128"/>
              <a:gd name="T62" fmla="*/ 54 w 123"/>
              <a:gd name="T63" fmla="*/ 120 h 128"/>
              <a:gd name="T64" fmla="*/ 50 w 123"/>
              <a:gd name="T65" fmla="*/ 84 h 128"/>
              <a:gd name="T66" fmla="*/ 42 w 123"/>
              <a:gd name="T67" fmla="*/ 56 h 128"/>
              <a:gd name="T68" fmla="*/ 42 w 123"/>
              <a:gd name="T69" fmla="*/ 44 h 128"/>
              <a:gd name="T70" fmla="*/ 46 w 123"/>
              <a:gd name="T71" fmla="*/ 24 h 128"/>
              <a:gd name="T72" fmla="*/ 78 w 123"/>
              <a:gd name="T73" fmla="*/ 24 h 128"/>
              <a:gd name="T74" fmla="*/ 82 w 123"/>
              <a:gd name="T75" fmla="*/ 44 h 128"/>
              <a:gd name="T76" fmla="*/ 82 w 123"/>
              <a:gd name="T77" fmla="*/ 76 h 128"/>
              <a:gd name="T78" fmla="*/ 74 w 123"/>
              <a:gd name="T79" fmla="*/ 116 h 128"/>
              <a:gd name="T80" fmla="*/ 66 w 123"/>
              <a:gd name="T81" fmla="*/ 116 h 128"/>
              <a:gd name="T82" fmla="*/ 58 w 123"/>
              <a:gd name="T83" fmla="*/ 83 h 128"/>
              <a:gd name="T84" fmla="*/ 100 w 123"/>
              <a:gd name="T85" fmla="*/ 110 h 128"/>
              <a:gd name="T86" fmla="*/ 94 w 123"/>
              <a:gd name="T87" fmla="*/ 110 h 128"/>
              <a:gd name="T88" fmla="*/ 88 w 123"/>
              <a:gd name="T89" fmla="*/ 83 h 128"/>
              <a:gd name="T90" fmla="*/ 90 w 123"/>
              <a:gd name="T91" fmla="*/ 52 h 128"/>
              <a:gd name="T92" fmla="*/ 91 w 123"/>
              <a:gd name="T93" fmla="*/ 42 h 128"/>
              <a:gd name="T94" fmla="*/ 115 w 123"/>
              <a:gd name="T95" fmla="*/ 42 h 128"/>
              <a:gd name="T96" fmla="*/ 118 w 123"/>
              <a:gd name="T97" fmla="*/ 56 h 128"/>
              <a:gd name="T98" fmla="*/ 112 w 123"/>
              <a:gd name="T99" fmla="*/ 86 h 128"/>
              <a:gd name="T100" fmla="*/ 109 w 123"/>
              <a:gd name="T101" fmla="*/ 113 h 128"/>
              <a:gd name="T102" fmla="*/ 106 w 123"/>
              <a:gd name="T103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3" h="128">
                <a:moveTo>
                  <a:pt x="119" y="48"/>
                </a:moveTo>
                <a:cubicBezTo>
                  <a:pt x="120" y="46"/>
                  <a:pt x="121" y="44"/>
                  <a:pt x="121" y="42"/>
                </a:cubicBezTo>
                <a:cubicBezTo>
                  <a:pt x="121" y="32"/>
                  <a:pt x="112" y="24"/>
                  <a:pt x="103" y="24"/>
                </a:cubicBezTo>
                <a:cubicBezTo>
                  <a:pt x="95" y="24"/>
                  <a:pt x="89" y="28"/>
                  <a:pt x="86" y="34"/>
                </a:cubicBezTo>
                <a:cubicBezTo>
                  <a:pt x="86" y="33"/>
                  <a:pt x="85" y="32"/>
                  <a:pt x="84" y="32"/>
                </a:cubicBezTo>
                <a:cubicBezTo>
                  <a:pt x="85" y="29"/>
                  <a:pt x="86" y="26"/>
                  <a:pt x="86" y="24"/>
                </a:cubicBezTo>
                <a:cubicBezTo>
                  <a:pt x="86" y="10"/>
                  <a:pt x="75" y="0"/>
                  <a:pt x="62" y="0"/>
                </a:cubicBezTo>
                <a:cubicBezTo>
                  <a:pt x="49" y="0"/>
                  <a:pt x="38" y="10"/>
                  <a:pt x="38" y="24"/>
                </a:cubicBezTo>
                <a:cubicBezTo>
                  <a:pt x="38" y="26"/>
                  <a:pt x="38" y="29"/>
                  <a:pt x="39" y="32"/>
                </a:cubicBezTo>
                <a:cubicBezTo>
                  <a:pt x="38" y="32"/>
                  <a:pt x="38" y="33"/>
                  <a:pt x="37" y="34"/>
                </a:cubicBezTo>
                <a:cubicBezTo>
                  <a:pt x="34" y="28"/>
                  <a:pt x="28" y="24"/>
                  <a:pt x="21" y="24"/>
                </a:cubicBezTo>
                <a:cubicBezTo>
                  <a:pt x="11" y="24"/>
                  <a:pt x="3" y="32"/>
                  <a:pt x="3" y="42"/>
                </a:cubicBezTo>
                <a:cubicBezTo>
                  <a:pt x="3" y="44"/>
                  <a:pt x="3" y="46"/>
                  <a:pt x="4" y="48"/>
                </a:cubicBezTo>
                <a:cubicBezTo>
                  <a:pt x="2" y="50"/>
                  <a:pt x="0" y="53"/>
                  <a:pt x="0" y="5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5"/>
                  <a:pt x="2" y="89"/>
                  <a:pt x="6" y="91"/>
                </a:cubicBezTo>
                <a:cubicBezTo>
                  <a:pt x="6" y="110"/>
                  <a:pt x="6" y="110"/>
                  <a:pt x="6" y="110"/>
                </a:cubicBezTo>
                <a:cubicBezTo>
                  <a:pt x="6" y="115"/>
                  <a:pt x="10" y="119"/>
                  <a:pt x="15" y="119"/>
                </a:cubicBezTo>
                <a:cubicBezTo>
                  <a:pt x="17" y="119"/>
                  <a:pt x="19" y="118"/>
                  <a:pt x="21" y="117"/>
                </a:cubicBezTo>
                <a:cubicBezTo>
                  <a:pt x="22" y="118"/>
                  <a:pt x="25" y="119"/>
                  <a:pt x="27" y="119"/>
                </a:cubicBezTo>
                <a:cubicBezTo>
                  <a:pt x="32" y="119"/>
                  <a:pt x="36" y="115"/>
                  <a:pt x="36" y="110"/>
                </a:cubicBezTo>
                <a:cubicBezTo>
                  <a:pt x="36" y="91"/>
                  <a:pt x="36" y="91"/>
                  <a:pt x="36" y="91"/>
                </a:cubicBezTo>
                <a:cubicBezTo>
                  <a:pt x="37" y="90"/>
                  <a:pt x="38" y="89"/>
                  <a:pt x="39" y="88"/>
                </a:cubicBezTo>
                <a:cubicBezTo>
                  <a:pt x="40" y="88"/>
                  <a:pt x="41" y="89"/>
                  <a:pt x="42" y="90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42" y="122"/>
                  <a:pt x="47" y="128"/>
                  <a:pt x="54" y="128"/>
                </a:cubicBezTo>
                <a:cubicBezTo>
                  <a:pt x="57" y="128"/>
                  <a:pt x="60" y="127"/>
                  <a:pt x="62" y="125"/>
                </a:cubicBezTo>
                <a:cubicBezTo>
                  <a:pt x="64" y="127"/>
                  <a:pt x="67" y="128"/>
                  <a:pt x="70" y="128"/>
                </a:cubicBezTo>
                <a:cubicBezTo>
                  <a:pt x="76" y="128"/>
                  <a:pt x="82" y="122"/>
                  <a:pt x="82" y="116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89"/>
                  <a:pt x="84" y="88"/>
                  <a:pt x="84" y="88"/>
                </a:cubicBezTo>
                <a:cubicBezTo>
                  <a:pt x="85" y="89"/>
                  <a:pt x="86" y="90"/>
                  <a:pt x="88" y="91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88" y="115"/>
                  <a:pt x="92" y="119"/>
                  <a:pt x="97" y="119"/>
                </a:cubicBezTo>
                <a:cubicBezTo>
                  <a:pt x="99" y="119"/>
                  <a:pt x="101" y="118"/>
                  <a:pt x="103" y="117"/>
                </a:cubicBezTo>
                <a:cubicBezTo>
                  <a:pt x="104" y="118"/>
                  <a:pt x="106" y="119"/>
                  <a:pt x="109" y="119"/>
                </a:cubicBezTo>
                <a:cubicBezTo>
                  <a:pt x="114" y="119"/>
                  <a:pt x="118" y="115"/>
                  <a:pt x="118" y="110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21" y="89"/>
                  <a:pt x="123" y="85"/>
                  <a:pt x="123" y="80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3" y="53"/>
                  <a:pt x="122" y="50"/>
                  <a:pt x="119" y="48"/>
                </a:cubicBezTo>
                <a:close/>
                <a:moveTo>
                  <a:pt x="18" y="86"/>
                </a:moveTo>
                <a:cubicBezTo>
                  <a:pt x="18" y="110"/>
                  <a:pt x="18" y="110"/>
                  <a:pt x="18" y="110"/>
                </a:cubicBezTo>
                <a:cubicBezTo>
                  <a:pt x="18" y="112"/>
                  <a:pt x="17" y="113"/>
                  <a:pt x="15" y="113"/>
                </a:cubicBezTo>
                <a:cubicBezTo>
                  <a:pt x="13" y="113"/>
                  <a:pt x="12" y="112"/>
                  <a:pt x="12" y="110"/>
                </a:cubicBezTo>
                <a:cubicBezTo>
                  <a:pt x="12" y="86"/>
                  <a:pt x="12" y="86"/>
                  <a:pt x="12" y="86"/>
                </a:cubicBezTo>
                <a:cubicBezTo>
                  <a:pt x="9" y="86"/>
                  <a:pt x="6" y="84"/>
                  <a:pt x="6" y="80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3"/>
                  <a:pt x="9" y="51"/>
                  <a:pt x="12" y="51"/>
                </a:cubicBezTo>
                <a:cubicBezTo>
                  <a:pt x="12" y="51"/>
                  <a:pt x="9" y="48"/>
                  <a:pt x="9" y="42"/>
                </a:cubicBezTo>
                <a:cubicBezTo>
                  <a:pt x="9" y="35"/>
                  <a:pt x="14" y="30"/>
                  <a:pt x="21" y="30"/>
                </a:cubicBezTo>
                <a:cubicBezTo>
                  <a:pt x="27" y="30"/>
                  <a:pt x="33" y="35"/>
                  <a:pt x="33" y="42"/>
                </a:cubicBezTo>
                <a:cubicBezTo>
                  <a:pt x="33" y="48"/>
                  <a:pt x="30" y="51"/>
                  <a:pt x="30" y="51"/>
                </a:cubicBezTo>
                <a:cubicBezTo>
                  <a:pt x="31" y="51"/>
                  <a:pt x="33" y="51"/>
                  <a:pt x="34" y="52"/>
                </a:cubicBezTo>
                <a:cubicBezTo>
                  <a:pt x="34" y="76"/>
                  <a:pt x="34" y="76"/>
                  <a:pt x="34" y="76"/>
                </a:cubicBezTo>
                <a:cubicBezTo>
                  <a:pt x="34" y="78"/>
                  <a:pt x="34" y="80"/>
                  <a:pt x="35" y="83"/>
                </a:cubicBezTo>
                <a:cubicBezTo>
                  <a:pt x="34" y="85"/>
                  <a:pt x="32" y="86"/>
                  <a:pt x="30" y="86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2"/>
                  <a:pt x="28" y="113"/>
                  <a:pt x="27" y="113"/>
                </a:cubicBezTo>
                <a:cubicBezTo>
                  <a:pt x="25" y="113"/>
                  <a:pt x="24" y="112"/>
                  <a:pt x="24" y="110"/>
                </a:cubicBezTo>
                <a:cubicBezTo>
                  <a:pt x="24" y="86"/>
                  <a:pt x="24" y="86"/>
                  <a:pt x="24" y="86"/>
                </a:cubicBezTo>
                <a:moveTo>
                  <a:pt x="58" y="83"/>
                </a:moveTo>
                <a:cubicBezTo>
                  <a:pt x="58" y="116"/>
                  <a:pt x="58" y="116"/>
                  <a:pt x="58" y="116"/>
                </a:cubicBezTo>
                <a:cubicBezTo>
                  <a:pt x="58" y="118"/>
                  <a:pt x="56" y="120"/>
                  <a:pt x="54" y="120"/>
                </a:cubicBezTo>
                <a:cubicBezTo>
                  <a:pt x="52" y="120"/>
                  <a:pt x="50" y="118"/>
                  <a:pt x="50" y="116"/>
                </a:cubicBezTo>
                <a:cubicBezTo>
                  <a:pt x="50" y="84"/>
                  <a:pt x="50" y="84"/>
                  <a:pt x="50" y="84"/>
                </a:cubicBezTo>
                <a:cubicBezTo>
                  <a:pt x="45" y="84"/>
                  <a:pt x="42" y="80"/>
                  <a:pt x="42" y="7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39"/>
                  <a:pt x="45" y="36"/>
                  <a:pt x="50" y="36"/>
                </a:cubicBezTo>
                <a:cubicBezTo>
                  <a:pt x="50" y="36"/>
                  <a:pt x="46" y="33"/>
                  <a:pt x="46" y="24"/>
                </a:cubicBezTo>
                <a:cubicBezTo>
                  <a:pt x="46" y="15"/>
                  <a:pt x="53" y="8"/>
                  <a:pt x="62" y="8"/>
                </a:cubicBezTo>
                <a:cubicBezTo>
                  <a:pt x="71" y="8"/>
                  <a:pt x="78" y="15"/>
                  <a:pt x="78" y="24"/>
                </a:cubicBezTo>
                <a:cubicBezTo>
                  <a:pt x="78" y="32"/>
                  <a:pt x="74" y="36"/>
                  <a:pt x="74" y="36"/>
                </a:cubicBezTo>
                <a:cubicBezTo>
                  <a:pt x="78" y="36"/>
                  <a:pt x="82" y="39"/>
                  <a:pt x="82" y="44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76"/>
                  <a:pt x="82" y="76"/>
                  <a:pt x="82" y="76"/>
                </a:cubicBezTo>
                <a:cubicBezTo>
                  <a:pt x="82" y="80"/>
                  <a:pt x="78" y="84"/>
                  <a:pt x="74" y="84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8"/>
                  <a:pt x="72" y="120"/>
                  <a:pt x="70" y="120"/>
                </a:cubicBezTo>
                <a:cubicBezTo>
                  <a:pt x="68" y="120"/>
                  <a:pt x="66" y="118"/>
                  <a:pt x="66" y="116"/>
                </a:cubicBezTo>
                <a:cubicBezTo>
                  <a:pt x="66" y="83"/>
                  <a:pt x="66" y="83"/>
                  <a:pt x="66" y="83"/>
                </a:cubicBezTo>
                <a:lnTo>
                  <a:pt x="58" y="83"/>
                </a:lnTo>
                <a:close/>
                <a:moveTo>
                  <a:pt x="100" y="86"/>
                </a:moveTo>
                <a:cubicBezTo>
                  <a:pt x="100" y="110"/>
                  <a:pt x="100" y="110"/>
                  <a:pt x="100" y="110"/>
                </a:cubicBezTo>
                <a:cubicBezTo>
                  <a:pt x="100" y="112"/>
                  <a:pt x="98" y="113"/>
                  <a:pt x="97" y="113"/>
                </a:cubicBezTo>
                <a:cubicBezTo>
                  <a:pt x="95" y="113"/>
                  <a:pt x="94" y="112"/>
                  <a:pt x="94" y="110"/>
                </a:cubicBezTo>
                <a:cubicBezTo>
                  <a:pt x="94" y="86"/>
                  <a:pt x="94" y="86"/>
                  <a:pt x="94" y="86"/>
                </a:cubicBezTo>
                <a:cubicBezTo>
                  <a:pt x="91" y="86"/>
                  <a:pt x="89" y="85"/>
                  <a:pt x="88" y="83"/>
                </a:cubicBezTo>
                <a:cubicBezTo>
                  <a:pt x="89" y="80"/>
                  <a:pt x="90" y="78"/>
                  <a:pt x="90" y="76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1"/>
                  <a:pt x="92" y="51"/>
                  <a:pt x="94" y="51"/>
                </a:cubicBezTo>
                <a:cubicBezTo>
                  <a:pt x="94" y="51"/>
                  <a:pt x="91" y="48"/>
                  <a:pt x="91" y="42"/>
                </a:cubicBezTo>
                <a:cubicBezTo>
                  <a:pt x="91" y="35"/>
                  <a:pt x="96" y="30"/>
                  <a:pt x="103" y="30"/>
                </a:cubicBezTo>
                <a:cubicBezTo>
                  <a:pt x="109" y="30"/>
                  <a:pt x="115" y="35"/>
                  <a:pt x="115" y="42"/>
                </a:cubicBezTo>
                <a:cubicBezTo>
                  <a:pt x="115" y="48"/>
                  <a:pt x="112" y="51"/>
                  <a:pt x="112" y="51"/>
                </a:cubicBezTo>
                <a:cubicBezTo>
                  <a:pt x="115" y="51"/>
                  <a:pt x="118" y="53"/>
                  <a:pt x="118" y="56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4"/>
                  <a:pt x="115" y="86"/>
                  <a:pt x="112" y="86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2" y="112"/>
                  <a:pt x="110" y="113"/>
                  <a:pt x="109" y="113"/>
                </a:cubicBezTo>
                <a:cubicBezTo>
                  <a:pt x="107" y="113"/>
                  <a:pt x="106" y="112"/>
                  <a:pt x="106" y="110"/>
                </a:cubicBezTo>
                <a:cubicBezTo>
                  <a:pt x="106" y="86"/>
                  <a:pt x="106" y="86"/>
                  <a:pt x="106" y="86"/>
                </a:cubicBezTo>
                <a:lnTo>
                  <a:pt x="100" y="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347" name="Group 346"/>
          <p:cNvGrpSpPr/>
          <p:nvPr/>
        </p:nvGrpSpPr>
        <p:grpSpPr>
          <a:xfrm>
            <a:off x="13826126" y="9150014"/>
            <a:ext cx="725025" cy="468360"/>
            <a:chOff x="1554163" y="3055938"/>
            <a:chExt cx="1049337" cy="677862"/>
          </a:xfrm>
          <a:solidFill>
            <a:schemeClr val="bg1"/>
          </a:solidFill>
        </p:grpSpPr>
        <p:sp>
          <p:nvSpPr>
            <p:cNvPr id="348" name="Freeform 5"/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49" name="Freeform 6"/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50" name="Freeform 7"/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51" name="Freeform 8"/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52" name="Freeform 9"/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53" name="Group 352"/>
          <p:cNvGrpSpPr/>
          <p:nvPr/>
        </p:nvGrpSpPr>
        <p:grpSpPr>
          <a:xfrm>
            <a:off x="16868278" y="9022244"/>
            <a:ext cx="726281" cy="723900"/>
            <a:chOff x="6416675" y="5076825"/>
            <a:chExt cx="484187" cy="482600"/>
          </a:xfrm>
          <a:solidFill>
            <a:schemeClr val="bg1"/>
          </a:solidFill>
        </p:grpSpPr>
        <p:sp>
          <p:nvSpPr>
            <p:cNvPr id="354" name="Freeform 353"/>
            <p:cNvSpPr>
              <a:spLocks noEditPoints="1"/>
            </p:cNvSpPr>
            <p:nvPr/>
          </p:nvSpPr>
          <p:spPr bwMode="auto">
            <a:xfrm>
              <a:off x="6416675" y="5257800"/>
              <a:ext cx="484187" cy="301625"/>
            </a:xfrm>
            <a:custGeom>
              <a:avLst/>
              <a:gdLst>
                <a:gd name="T0" fmla="*/ 107 w 129"/>
                <a:gd name="T1" fmla="*/ 36 h 80"/>
                <a:gd name="T2" fmla="*/ 126 w 129"/>
                <a:gd name="T3" fmla="*/ 24 h 80"/>
                <a:gd name="T4" fmla="*/ 122 w 129"/>
                <a:gd name="T5" fmla="*/ 16 h 80"/>
                <a:gd name="T6" fmla="*/ 64 w 129"/>
                <a:gd name="T7" fmla="*/ 0 h 80"/>
                <a:gd name="T8" fmla="*/ 10 w 129"/>
                <a:gd name="T9" fmla="*/ 36 h 80"/>
                <a:gd name="T10" fmla="*/ 2 w 129"/>
                <a:gd name="T11" fmla="*/ 51 h 80"/>
                <a:gd name="T12" fmla="*/ 16 w 129"/>
                <a:gd name="T13" fmla="*/ 70 h 80"/>
                <a:gd name="T14" fmla="*/ 102 w 129"/>
                <a:gd name="T15" fmla="*/ 80 h 80"/>
                <a:gd name="T16" fmla="*/ 112 w 129"/>
                <a:gd name="T17" fmla="*/ 67 h 80"/>
                <a:gd name="T18" fmla="*/ 128 w 129"/>
                <a:gd name="T19" fmla="*/ 46 h 80"/>
                <a:gd name="T20" fmla="*/ 103 w 129"/>
                <a:gd name="T21" fmla="*/ 36 h 80"/>
                <a:gd name="T22" fmla="*/ 103 w 129"/>
                <a:gd name="T23" fmla="*/ 35 h 80"/>
                <a:gd name="T24" fmla="*/ 64 w 129"/>
                <a:gd name="T25" fmla="*/ 4 h 80"/>
                <a:gd name="T26" fmla="*/ 97 w 129"/>
                <a:gd name="T27" fmla="*/ 29 h 80"/>
                <a:gd name="T28" fmla="*/ 29 w 129"/>
                <a:gd name="T29" fmla="*/ 36 h 80"/>
                <a:gd name="T30" fmla="*/ 64 w 129"/>
                <a:gd name="T31" fmla="*/ 4 h 80"/>
                <a:gd name="T32" fmla="*/ 64 w 129"/>
                <a:gd name="T33" fmla="*/ 24 h 80"/>
                <a:gd name="T34" fmla="*/ 41 w 129"/>
                <a:gd name="T35" fmla="*/ 36 h 80"/>
                <a:gd name="T36" fmla="*/ 86 w 129"/>
                <a:gd name="T37" fmla="*/ 35 h 80"/>
                <a:gd name="T38" fmla="*/ 82 w 129"/>
                <a:gd name="T39" fmla="*/ 36 h 80"/>
                <a:gd name="T40" fmla="*/ 55 w 129"/>
                <a:gd name="T41" fmla="*/ 36 h 80"/>
                <a:gd name="T42" fmla="*/ 64 w 129"/>
                <a:gd name="T43" fmla="*/ 28 h 80"/>
                <a:gd name="T44" fmla="*/ 73 w 129"/>
                <a:gd name="T45" fmla="*/ 36 h 80"/>
                <a:gd name="T46" fmla="*/ 64 w 129"/>
                <a:gd name="T47" fmla="*/ 16 h 80"/>
                <a:gd name="T48" fmla="*/ 33 w 129"/>
                <a:gd name="T49" fmla="*/ 36 h 80"/>
                <a:gd name="T50" fmla="*/ 93 w 129"/>
                <a:gd name="T51" fmla="*/ 31 h 80"/>
                <a:gd name="T52" fmla="*/ 64 w 129"/>
                <a:gd name="T53" fmla="*/ 16 h 80"/>
                <a:gd name="T54" fmla="*/ 104 w 129"/>
                <a:gd name="T55" fmla="*/ 70 h 80"/>
                <a:gd name="T56" fmla="*/ 26 w 129"/>
                <a:gd name="T57" fmla="*/ 72 h 80"/>
                <a:gd name="T58" fmla="*/ 24 w 129"/>
                <a:gd name="T59" fmla="*/ 64 h 80"/>
                <a:gd name="T60" fmla="*/ 10 w 129"/>
                <a:gd name="T61" fmla="*/ 44 h 80"/>
                <a:gd name="T62" fmla="*/ 24 w 129"/>
                <a:gd name="T63" fmla="*/ 44 h 80"/>
                <a:gd name="T64" fmla="*/ 32 w 129"/>
                <a:gd name="T65" fmla="*/ 44 h 80"/>
                <a:gd name="T66" fmla="*/ 40 w 129"/>
                <a:gd name="T67" fmla="*/ 44 h 80"/>
                <a:gd name="T68" fmla="*/ 48 w 129"/>
                <a:gd name="T69" fmla="*/ 44 h 80"/>
                <a:gd name="T70" fmla="*/ 76 w 129"/>
                <a:gd name="T71" fmla="*/ 44 h 80"/>
                <a:gd name="T72" fmla="*/ 84 w 129"/>
                <a:gd name="T73" fmla="*/ 44 h 80"/>
                <a:gd name="T74" fmla="*/ 92 w 129"/>
                <a:gd name="T75" fmla="*/ 44 h 80"/>
                <a:gd name="T76" fmla="*/ 100 w 129"/>
                <a:gd name="T77" fmla="*/ 44 h 80"/>
                <a:gd name="T78" fmla="*/ 108 w 129"/>
                <a:gd name="T79" fmla="*/ 44 h 80"/>
                <a:gd name="T80" fmla="*/ 120 w 129"/>
                <a:gd name="T8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" h="80">
                  <a:moveTo>
                    <a:pt x="118" y="36"/>
                  </a:moveTo>
                  <a:cubicBezTo>
                    <a:pt x="107" y="36"/>
                    <a:pt x="107" y="36"/>
                    <a:pt x="107" y="36"/>
                  </a:cubicBezTo>
                  <a:cubicBezTo>
                    <a:pt x="107" y="35"/>
                    <a:pt x="107" y="34"/>
                    <a:pt x="107" y="33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8" y="23"/>
                    <a:pt x="129" y="20"/>
                    <a:pt x="128" y="18"/>
                  </a:cubicBezTo>
                  <a:cubicBezTo>
                    <a:pt x="127" y="16"/>
                    <a:pt x="124" y="15"/>
                    <a:pt x="122" y="1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97" y="11"/>
                    <a:pt x="82" y="0"/>
                    <a:pt x="64" y="0"/>
                  </a:cubicBezTo>
                  <a:cubicBezTo>
                    <a:pt x="42" y="0"/>
                    <a:pt x="25" y="16"/>
                    <a:pt x="21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4" y="36"/>
                    <a:pt x="0" y="40"/>
                    <a:pt x="0" y="46"/>
                  </a:cubicBezTo>
                  <a:cubicBezTo>
                    <a:pt x="0" y="48"/>
                    <a:pt x="1" y="50"/>
                    <a:pt x="2" y="5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6"/>
                    <a:pt x="20" y="80"/>
                    <a:pt x="26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8" y="80"/>
                    <a:pt x="112" y="76"/>
                    <a:pt x="112" y="70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7" y="50"/>
                    <a:pt x="128" y="48"/>
                    <a:pt x="128" y="46"/>
                  </a:cubicBezTo>
                  <a:cubicBezTo>
                    <a:pt x="128" y="40"/>
                    <a:pt x="124" y="36"/>
                    <a:pt x="118" y="36"/>
                  </a:cubicBezTo>
                  <a:close/>
                  <a:moveTo>
                    <a:pt x="103" y="36"/>
                  </a:moveTo>
                  <a:cubicBezTo>
                    <a:pt x="101" y="36"/>
                    <a:pt x="101" y="36"/>
                    <a:pt x="101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3" y="36"/>
                    <a:pt x="103" y="36"/>
                  </a:cubicBezTo>
                  <a:close/>
                  <a:moveTo>
                    <a:pt x="64" y="4"/>
                  </a:moveTo>
                  <a:cubicBezTo>
                    <a:pt x="80" y="4"/>
                    <a:pt x="94" y="14"/>
                    <a:pt x="100" y="27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1" y="17"/>
                    <a:pt x="79" y="8"/>
                    <a:pt x="64" y="8"/>
                  </a:cubicBezTo>
                  <a:cubicBezTo>
                    <a:pt x="47" y="8"/>
                    <a:pt x="33" y="20"/>
                    <a:pt x="29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9" y="18"/>
                    <a:pt x="45" y="4"/>
                    <a:pt x="64" y="4"/>
                  </a:cubicBezTo>
                  <a:close/>
                  <a:moveTo>
                    <a:pt x="82" y="36"/>
                  </a:moveTo>
                  <a:cubicBezTo>
                    <a:pt x="79" y="29"/>
                    <a:pt x="72" y="24"/>
                    <a:pt x="64" y="24"/>
                  </a:cubicBezTo>
                  <a:cubicBezTo>
                    <a:pt x="56" y="24"/>
                    <a:pt x="49" y="29"/>
                    <a:pt x="46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27"/>
                    <a:pt x="54" y="20"/>
                    <a:pt x="64" y="20"/>
                  </a:cubicBezTo>
                  <a:cubicBezTo>
                    <a:pt x="74" y="20"/>
                    <a:pt x="82" y="26"/>
                    <a:pt x="86" y="35"/>
                  </a:cubicBezTo>
                  <a:cubicBezTo>
                    <a:pt x="83" y="36"/>
                    <a:pt x="83" y="36"/>
                    <a:pt x="83" y="36"/>
                  </a:cubicBezTo>
                  <a:lnTo>
                    <a:pt x="82" y="36"/>
                  </a:lnTo>
                  <a:close/>
                  <a:moveTo>
                    <a:pt x="64" y="32"/>
                  </a:moveTo>
                  <a:cubicBezTo>
                    <a:pt x="60" y="32"/>
                    <a:pt x="57" y="34"/>
                    <a:pt x="55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3" y="31"/>
                    <a:pt x="58" y="28"/>
                    <a:pt x="64" y="28"/>
                  </a:cubicBezTo>
                  <a:cubicBezTo>
                    <a:pt x="70" y="28"/>
                    <a:pt x="75" y="31"/>
                    <a:pt x="78" y="36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1" y="34"/>
                    <a:pt x="68" y="32"/>
                    <a:pt x="64" y="32"/>
                  </a:cubicBezTo>
                  <a:close/>
                  <a:moveTo>
                    <a:pt x="64" y="16"/>
                  </a:moveTo>
                  <a:cubicBezTo>
                    <a:pt x="51" y="16"/>
                    <a:pt x="41" y="24"/>
                    <a:pt x="37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7" y="22"/>
                    <a:pt x="49" y="12"/>
                    <a:pt x="64" y="12"/>
                  </a:cubicBezTo>
                  <a:cubicBezTo>
                    <a:pt x="77" y="12"/>
                    <a:pt x="88" y="20"/>
                    <a:pt x="93" y="31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85" y="23"/>
                    <a:pt x="75" y="16"/>
                    <a:pt x="64" y="16"/>
                  </a:cubicBezTo>
                  <a:close/>
                  <a:moveTo>
                    <a:pt x="104" y="64"/>
                  </a:move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3" y="72"/>
                    <a:pt x="102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5" y="72"/>
                    <a:pt x="24" y="71"/>
                    <a:pt x="24" y="7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9" y="44"/>
                    <a:pt x="1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9" y="44"/>
                    <a:pt x="120" y="45"/>
                    <a:pt x="120" y="46"/>
                  </a:cubicBezTo>
                  <a:lnTo>
                    <a:pt x="10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55" name="Freeform 354"/>
            <p:cNvSpPr>
              <a:spLocks/>
            </p:cNvSpPr>
            <p:nvPr/>
          </p:nvSpPr>
          <p:spPr bwMode="auto">
            <a:xfrm>
              <a:off x="6529388" y="5145088"/>
              <a:ext cx="41275" cy="112712"/>
            </a:xfrm>
            <a:custGeom>
              <a:avLst/>
              <a:gdLst>
                <a:gd name="T0" fmla="*/ 2 w 11"/>
                <a:gd name="T1" fmla="*/ 29 h 30"/>
                <a:gd name="T2" fmla="*/ 2 w 11"/>
                <a:gd name="T3" fmla="*/ 29 h 30"/>
                <a:gd name="T4" fmla="*/ 2 w 11"/>
                <a:gd name="T5" fmla="*/ 29 h 30"/>
                <a:gd name="T6" fmla="*/ 4 w 11"/>
                <a:gd name="T7" fmla="*/ 30 h 30"/>
                <a:gd name="T8" fmla="*/ 6 w 11"/>
                <a:gd name="T9" fmla="*/ 28 h 30"/>
                <a:gd name="T10" fmla="*/ 6 w 11"/>
                <a:gd name="T11" fmla="*/ 27 h 30"/>
                <a:gd name="T12" fmla="*/ 6 w 11"/>
                <a:gd name="T13" fmla="*/ 27 h 30"/>
                <a:gd name="T14" fmla="*/ 7 w 11"/>
                <a:gd name="T15" fmla="*/ 16 h 30"/>
                <a:gd name="T16" fmla="*/ 9 w 11"/>
                <a:gd name="T17" fmla="*/ 1 h 30"/>
                <a:gd name="T18" fmla="*/ 7 w 11"/>
                <a:gd name="T19" fmla="*/ 0 h 30"/>
                <a:gd name="T20" fmla="*/ 5 w 11"/>
                <a:gd name="T21" fmla="*/ 2 h 30"/>
                <a:gd name="T22" fmla="*/ 5 w 11"/>
                <a:gd name="T23" fmla="*/ 3 h 30"/>
                <a:gd name="T24" fmla="*/ 5 w 11"/>
                <a:gd name="T25" fmla="*/ 3 h 30"/>
                <a:gd name="T26" fmla="*/ 5 w 11"/>
                <a:gd name="T27" fmla="*/ 3 h 30"/>
                <a:gd name="T28" fmla="*/ 5 w 11"/>
                <a:gd name="T29" fmla="*/ 3 h 30"/>
                <a:gd name="T30" fmla="*/ 4 w 11"/>
                <a:gd name="T31" fmla="*/ 14 h 30"/>
                <a:gd name="T32" fmla="*/ 2 w 11"/>
                <a:gd name="T33" fmla="*/ 29 h 30"/>
                <a:gd name="T34" fmla="*/ 2 w 11"/>
                <a:gd name="T3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30">
                  <a:moveTo>
                    <a:pt x="2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0"/>
                    <a:pt x="4" y="30"/>
                  </a:cubicBezTo>
                  <a:cubicBezTo>
                    <a:pt x="5" y="30"/>
                    <a:pt x="6" y="29"/>
                    <a:pt x="6" y="28"/>
                  </a:cubicBezTo>
                  <a:cubicBezTo>
                    <a:pt x="6" y="28"/>
                    <a:pt x="6" y="28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4" y="24"/>
                    <a:pt x="6" y="20"/>
                    <a:pt x="7" y="16"/>
                  </a:cubicBezTo>
                  <a:cubicBezTo>
                    <a:pt x="9" y="11"/>
                    <a:pt x="11" y="6"/>
                    <a:pt x="9" y="1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7" y="6"/>
                    <a:pt x="5" y="10"/>
                    <a:pt x="4" y="14"/>
                  </a:cubicBezTo>
                  <a:cubicBezTo>
                    <a:pt x="2" y="19"/>
                    <a:pt x="0" y="24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56" name="Freeform 355"/>
            <p:cNvSpPr>
              <a:spLocks/>
            </p:cNvSpPr>
            <p:nvPr/>
          </p:nvSpPr>
          <p:spPr bwMode="auto">
            <a:xfrm>
              <a:off x="6708775" y="5141913"/>
              <a:ext cx="46037" cy="112712"/>
            </a:xfrm>
            <a:custGeom>
              <a:avLst/>
              <a:gdLst>
                <a:gd name="T0" fmla="*/ 3 w 12"/>
                <a:gd name="T1" fmla="*/ 29 h 30"/>
                <a:gd name="T2" fmla="*/ 3 w 12"/>
                <a:gd name="T3" fmla="*/ 29 h 30"/>
                <a:gd name="T4" fmla="*/ 3 w 12"/>
                <a:gd name="T5" fmla="*/ 29 h 30"/>
                <a:gd name="T6" fmla="*/ 4 w 12"/>
                <a:gd name="T7" fmla="*/ 30 h 30"/>
                <a:gd name="T8" fmla="*/ 6 w 12"/>
                <a:gd name="T9" fmla="*/ 28 h 30"/>
                <a:gd name="T10" fmla="*/ 6 w 12"/>
                <a:gd name="T11" fmla="*/ 28 h 30"/>
                <a:gd name="T12" fmla="*/ 6 w 12"/>
                <a:gd name="T13" fmla="*/ 28 h 30"/>
                <a:gd name="T14" fmla="*/ 8 w 12"/>
                <a:gd name="T15" fmla="*/ 16 h 30"/>
                <a:gd name="T16" fmla="*/ 10 w 12"/>
                <a:gd name="T17" fmla="*/ 2 h 30"/>
                <a:gd name="T18" fmla="*/ 8 w 12"/>
                <a:gd name="T19" fmla="*/ 0 h 30"/>
                <a:gd name="T20" fmla="*/ 6 w 12"/>
                <a:gd name="T21" fmla="*/ 2 h 30"/>
                <a:gd name="T22" fmla="*/ 6 w 12"/>
                <a:gd name="T23" fmla="*/ 3 h 30"/>
                <a:gd name="T24" fmla="*/ 6 w 12"/>
                <a:gd name="T25" fmla="*/ 3 h 30"/>
                <a:gd name="T26" fmla="*/ 6 w 12"/>
                <a:gd name="T27" fmla="*/ 3 h 30"/>
                <a:gd name="T28" fmla="*/ 6 w 12"/>
                <a:gd name="T29" fmla="*/ 3 h 30"/>
                <a:gd name="T30" fmla="*/ 4 w 12"/>
                <a:gd name="T31" fmla="*/ 15 h 30"/>
                <a:gd name="T32" fmla="*/ 3 w 12"/>
                <a:gd name="T33" fmla="*/ 29 h 30"/>
                <a:gd name="T34" fmla="*/ 3 w 12"/>
                <a:gd name="T3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30"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6" y="30"/>
                    <a:pt x="6" y="30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24"/>
                    <a:pt x="6" y="20"/>
                    <a:pt x="8" y="16"/>
                  </a:cubicBezTo>
                  <a:cubicBezTo>
                    <a:pt x="10" y="12"/>
                    <a:pt x="12" y="7"/>
                    <a:pt x="10" y="2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7" y="0"/>
                    <a:pt x="6" y="1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8" y="7"/>
                    <a:pt x="6" y="11"/>
                    <a:pt x="4" y="15"/>
                  </a:cubicBezTo>
                  <a:cubicBezTo>
                    <a:pt x="3" y="19"/>
                    <a:pt x="0" y="24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57" name="Freeform 356"/>
            <p:cNvSpPr>
              <a:spLocks/>
            </p:cNvSpPr>
            <p:nvPr/>
          </p:nvSpPr>
          <p:spPr bwMode="auto">
            <a:xfrm>
              <a:off x="6634163" y="5076825"/>
              <a:ext cx="41275" cy="112712"/>
            </a:xfrm>
            <a:custGeom>
              <a:avLst/>
              <a:gdLst>
                <a:gd name="T0" fmla="*/ 2 w 11"/>
                <a:gd name="T1" fmla="*/ 29 h 30"/>
                <a:gd name="T2" fmla="*/ 2 w 11"/>
                <a:gd name="T3" fmla="*/ 29 h 30"/>
                <a:gd name="T4" fmla="*/ 2 w 11"/>
                <a:gd name="T5" fmla="*/ 29 h 30"/>
                <a:gd name="T6" fmla="*/ 4 w 11"/>
                <a:gd name="T7" fmla="*/ 30 h 30"/>
                <a:gd name="T8" fmla="*/ 6 w 11"/>
                <a:gd name="T9" fmla="*/ 28 h 30"/>
                <a:gd name="T10" fmla="*/ 6 w 11"/>
                <a:gd name="T11" fmla="*/ 28 h 30"/>
                <a:gd name="T12" fmla="*/ 6 w 11"/>
                <a:gd name="T13" fmla="*/ 28 h 30"/>
                <a:gd name="T14" fmla="*/ 8 w 11"/>
                <a:gd name="T15" fmla="*/ 16 h 30"/>
                <a:gd name="T16" fmla="*/ 9 w 11"/>
                <a:gd name="T17" fmla="*/ 1 h 30"/>
                <a:gd name="T18" fmla="*/ 7 w 11"/>
                <a:gd name="T19" fmla="*/ 0 h 30"/>
                <a:gd name="T20" fmla="*/ 5 w 11"/>
                <a:gd name="T21" fmla="*/ 2 h 30"/>
                <a:gd name="T22" fmla="*/ 6 w 11"/>
                <a:gd name="T23" fmla="*/ 3 h 30"/>
                <a:gd name="T24" fmla="*/ 6 w 11"/>
                <a:gd name="T25" fmla="*/ 3 h 30"/>
                <a:gd name="T26" fmla="*/ 6 w 11"/>
                <a:gd name="T27" fmla="*/ 3 h 30"/>
                <a:gd name="T28" fmla="*/ 6 w 11"/>
                <a:gd name="T29" fmla="*/ 3 h 30"/>
                <a:gd name="T30" fmla="*/ 4 w 11"/>
                <a:gd name="T31" fmla="*/ 14 h 30"/>
                <a:gd name="T32" fmla="*/ 2 w 11"/>
                <a:gd name="T33" fmla="*/ 29 h 30"/>
                <a:gd name="T34" fmla="*/ 2 w 11"/>
                <a:gd name="T3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30">
                  <a:moveTo>
                    <a:pt x="2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0"/>
                    <a:pt x="4" y="30"/>
                  </a:cubicBezTo>
                  <a:cubicBezTo>
                    <a:pt x="5" y="30"/>
                    <a:pt x="6" y="2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4" y="24"/>
                    <a:pt x="6" y="20"/>
                    <a:pt x="8" y="16"/>
                  </a:cubicBezTo>
                  <a:cubicBezTo>
                    <a:pt x="9" y="11"/>
                    <a:pt x="11" y="6"/>
                    <a:pt x="9" y="1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7"/>
                    <a:pt x="6" y="10"/>
                    <a:pt x="4" y="14"/>
                  </a:cubicBezTo>
                  <a:cubicBezTo>
                    <a:pt x="2" y="19"/>
                    <a:pt x="0" y="24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58" name="Group 357"/>
          <p:cNvGrpSpPr/>
          <p:nvPr/>
        </p:nvGrpSpPr>
        <p:grpSpPr>
          <a:xfrm rot="20700000">
            <a:off x="15299963" y="9169853"/>
            <a:ext cx="747174" cy="428682"/>
            <a:chOff x="7779638" y="1072086"/>
            <a:chExt cx="436722" cy="250564"/>
          </a:xfrm>
          <a:solidFill>
            <a:schemeClr val="bg1"/>
          </a:solidFill>
        </p:grpSpPr>
        <p:sp>
          <p:nvSpPr>
            <p:cNvPr id="359" name="Freeform 16"/>
            <p:cNvSpPr>
              <a:spLocks/>
            </p:cNvSpPr>
            <p:nvPr/>
          </p:nvSpPr>
          <p:spPr bwMode="auto">
            <a:xfrm>
              <a:off x="7829045" y="1124140"/>
              <a:ext cx="117342" cy="146456"/>
            </a:xfrm>
            <a:custGeom>
              <a:avLst/>
              <a:gdLst>
                <a:gd name="T0" fmla="*/ 40 w 56"/>
                <a:gd name="T1" fmla="*/ 35 h 70"/>
                <a:gd name="T2" fmla="*/ 56 w 56"/>
                <a:gd name="T3" fmla="*/ 0 h 70"/>
                <a:gd name="T4" fmla="*/ 20 w 56"/>
                <a:gd name="T5" fmla="*/ 0 h 70"/>
                <a:gd name="T6" fmla="*/ 0 w 56"/>
                <a:gd name="T7" fmla="*/ 19 h 70"/>
                <a:gd name="T8" fmla="*/ 0 w 56"/>
                <a:gd name="T9" fmla="*/ 51 h 70"/>
                <a:gd name="T10" fmla="*/ 20 w 56"/>
                <a:gd name="T11" fmla="*/ 70 h 70"/>
                <a:gd name="T12" fmla="*/ 56 w 56"/>
                <a:gd name="T13" fmla="*/ 70 h 70"/>
                <a:gd name="T14" fmla="*/ 40 w 56"/>
                <a:gd name="T1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70">
                  <a:moveTo>
                    <a:pt x="40" y="35"/>
                  </a:moveTo>
                  <a:cubicBezTo>
                    <a:pt x="40" y="21"/>
                    <a:pt x="46" y="8"/>
                    <a:pt x="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0"/>
                    <a:pt x="10" y="17"/>
                    <a:pt x="0" y="1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0" y="52"/>
                    <a:pt x="18" y="60"/>
                    <a:pt x="20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6" y="62"/>
                    <a:pt x="40" y="49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60" name="Freeform 17"/>
            <p:cNvSpPr>
              <a:spLocks/>
            </p:cNvSpPr>
            <p:nvPr/>
          </p:nvSpPr>
          <p:spPr bwMode="auto">
            <a:xfrm>
              <a:off x="8049611" y="1124140"/>
              <a:ext cx="114695" cy="146456"/>
            </a:xfrm>
            <a:custGeom>
              <a:avLst/>
              <a:gdLst>
                <a:gd name="T0" fmla="*/ 35 w 55"/>
                <a:gd name="T1" fmla="*/ 0 h 70"/>
                <a:gd name="T2" fmla="*/ 0 w 55"/>
                <a:gd name="T3" fmla="*/ 0 h 70"/>
                <a:gd name="T4" fmla="*/ 15 w 55"/>
                <a:gd name="T5" fmla="*/ 35 h 70"/>
                <a:gd name="T6" fmla="*/ 0 w 55"/>
                <a:gd name="T7" fmla="*/ 70 h 70"/>
                <a:gd name="T8" fmla="*/ 35 w 55"/>
                <a:gd name="T9" fmla="*/ 70 h 70"/>
                <a:gd name="T10" fmla="*/ 55 w 55"/>
                <a:gd name="T11" fmla="*/ 51 h 70"/>
                <a:gd name="T12" fmla="*/ 55 w 55"/>
                <a:gd name="T13" fmla="*/ 19 h 70"/>
                <a:gd name="T14" fmla="*/ 35 w 5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70">
                  <a:moveTo>
                    <a:pt x="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15" y="21"/>
                    <a:pt x="15" y="35"/>
                  </a:cubicBezTo>
                  <a:cubicBezTo>
                    <a:pt x="15" y="49"/>
                    <a:pt x="9" y="62"/>
                    <a:pt x="0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60"/>
                    <a:pt x="45" y="52"/>
                    <a:pt x="55" y="5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5" y="17"/>
                    <a:pt x="37" y="1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61" name="Freeform 18"/>
            <p:cNvSpPr>
              <a:spLocks noEditPoints="1"/>
            </p:cNvSpPr>
            <p:nvPr/>
          </p:nvSpPr>
          <p:spPr bwMode="auto">
            <a:xfrm>
              <a:off x="7932270" y="1124140"/>
              <a:ext cx="129693" cy="146456"/>
            </a:xfrm>
            <a:custGeom>
              <a:avLst/>
              <a:gdLst>
                <a:gd name="T0" fmla="*/ 31 w 62"/>
                <a:gd name="T1" fmla="*/ 0 h 70"/>
                <a:gd name="T2" fmla="*/ 0 w 62"/>
                <a:gd name="T3" fmla="*/ 35 h 70"/>
                <a:gd name="T4" fmla="*/ 31 w 62"/>
                <a:gd name="T5" fmla="*/ 70 h 70"/>
                <a:gd name="T6" fmla="*/ 62 w 62"/>
                <a:gd name="T7" fmla="*/ 35 h 70"/>
                <a:gd name="T8" fmla="*/ 31 w 62"/>
                <a:gd name="T9" fmla="*/ 0 h 70"/>
                <a:gd name="T10" fmla="*/ 34 w 62"/>
                <a:gd name="T11" fmla="*/ 54 h 70"/>
                <a:gd name="T12" fmla="*/ 34 w 62"/>
                <a:gd name="T13" fmla="*/ 61 h 70"/>
                <a:gd name="T14" fmla="*/ 28 w 62"/>
                <a:gd name="T15" fmla="*/ 61 h 70"/>
                <a:gd name="T16" fmla="*/ 28 w 62"/>
                <a:gd name="T17" fmla="*/ 55 h 70"/>
                <a:gd name="T18" fmla="*/ 17 w 62"/>
                <a:gd name="T19" fmla="*/ 52 h 70"/>
                <a:gd name="T20" fmla="*/ 19 w 62"/>
                <a:gd name="T21" fmla="*/ 45 h 70"/>
                <a:gd name="T22" fmla="*/ 29 w 62"/>
                <a:gd name="T23" fmla="*/ 47 h 70"/>
                <a:gd name="T24" fmla="*/ 36 w 62"/>
                <a:gd name="T25" fmla="*/ 43 h 70"/>
                <a:gd name="T26" fmla="*/ 29 w 62"/>
                <a:gd name="T27" fmla="*/ 38 h 70"/>
                <a:gd name="T28" fmla="*/ 18 w 62"/>
                <a:gd name="T29" fmla="*/ 26 h 70"/>
                <a:gd name="T30" fmla="*/ 28 w 62"/>
                <a:gd name="T31" fmla="*/ 15 h 70"/>
                <a:gd name="T32" fmla="*/ 28 w 62"/>
                <a:gd name="T33" fmla="*/ 9 h 70"/>
                <a:gd name="T34" fmla="*/ 34 w 62"/>
                <a:gd name="T35" fmla="*/ 9 h 70"/>
                <a:gd name="T36" fmla="*/ 34 w 62"/>
                <a:gd name="T37" fmla="*/ 15 h 70"/>
                <a:gd name="T38" fmla="*/ 44 w 62"/>
                <a:gd name="T39" fmla="*/ 17 h 70"/>
                <a:gd name="T40" fmla="*/ 42 w 62"/>
                <a:gd name="T41" fmla="*/ 24 h 70"/>
                <a:gd name="T42" fmla="*/ 33 w 62"/>
                <a:gd name="T43" fmla="*/ 22 h 70"/>
                <a:gd name="T44" fmla="*/ 27 w 62"/>
                <a:gd name="T45" fmla="*/ 25 h 70"/>
                <a:gd name="T46" fmla="*/ 35 w 62"/>
                <a:gd name="T47" fmla="*/ 31 h 70"/>
                <a:gd name="T48" fmla="*/ 45 w 62"/>
                <a:gd name="T49" fmla="*/ 43 h 70"/>
                <a:gd name="T50" fmla="*/ 34 w 62"/>
                <a:gd name="T5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70">
                  <a:moveTo>
                    <a:pt x="31" y="0"/>
                  </a:moveTo>
                  <a:cubicBezTo>
                    <a:pt x="14" y="0"/>
                    <a:pt x="0" y="15"/>
                    <a:pt x="0" y="35"/>
                  </a:cubicBezTo>
                  <a:cubicBezTo>
                    <a:pt x="0" y="54"/>
                    <a:pt x="14" y="70"/>
                    <a:pt x="31" y="70"/>
                  </a:cubicBezTo>
                  <a:cubicBezTo>
                    <a:pt x="48" y="70"/>
                    <a:pt x="62" y="54"/>
                    <a:pt x="62" y="35"/>
                  </a:cubicBezTo>
                  <a:cubicBezTo>
                    <a:pt x="62" y="15"/>
                    <a:pt x="48" y="0"/>
                    <a:pt x="31" y="0"/>
                  </a:cubicBezTo>
                  <a:close/>
                  <a:moveTo>
                    <a:pt x="34" y="54"/>
                  </a:moveTo>
                  <a:cubicBezTo>
                    <a:pt x="34" y="61"/>
                    <a:pt x="34" y="61"/>
                    <a:pt x="34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4" y="54"/>
                    <a:pt x="20" y="53"/>
                    <a:pt x="17" y="5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6"/>
                    <a:pt x="25" y="47"/>
                    <a:pt x="29" y="47"/>
                  </a:cubicBezTo>
                  <a:cubicBezTo>
                    <a:pt x="33" y="47"/>
                    <a:pt x="36" y="46"/>
                    <a:pt x="36" y="43"/>
                  </a:cubicBezTo>
                  <a:cubicBezTo>
                    <a:pt x="36" y="41"/>
                    <a:pt x="34" y="40"/>
                    <a:pt x="29" y="38"/>
                  </a:cubicBezTo>
                  <a:cubicBezTo>
                    <a:pt x="22" y="36"/>
                    <a:pt x="18" y="33"/>
                    <a:pt x="18" y="26"/>
                  </a:cubicBezTo>
                  <a:cubicBezTo>
                    <a:pt x="18" y="21"/>
                    <a:pt x="21" y="16"/>
                    <a:pt x="2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8" y="15"/>
                    <a:pt x="41" y="16"/>
                    <a:pt x="44" y="1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3"/>
                    <a:pt x="37" y="22"/>
                    <a:pt x="33" y="22"/>
                  </a:cubicBezTo>
                  <a:cubicBezTo>
                    <a:pt x="28" y="22"/>
                    <a:pt x="27" y="24"/>
                    <a:pt x="27" y="25"/>
                  </a:cubicBezTo>
                  <a:cubicBezTo>
                    <a:pt x="27" y="27"/>
                    <a:pt x="29" y="29"/>
                    <a:pt x="35" y="31"/>
                  </a:cubicBezTo>
                  <a:cubicBezTo>
                    <a:pt x="42" y="33"/>
                    <a:pt x="45" y="37"/>
                    <a:pt x="45" y="43"/>
                  </a:cubicBezTo>
                  <a:cubicBezTo>
                    <a:pt x="45" y="48"/>
                    <a:pt x="41" y="53"/>
                    <a:pt x="3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62" name="Freeform 19"/>
            <p:cNvSpPr>
              <a:spLocks noEditPoints="1"/>
            </p:cNvSpPr>
            <p:nvPr/>
          </p:nvSpPr>
          <p:spPr bwMode="auto">
            <a:xfrm>
              <a:off x="7779638" y="1072086"/>
              <a:ext cx="436722" cy="250564"/>
            </a:xfrm>
            <a:custGeom>
              <a:avLst/>
              <a:gdLst>
                <a:gd name="T0" fmla="*/ 192 w 209"/>
                <a:gd name="T1" fmla="*/ 0 h 120"/>
                <a:gd name="T2" fmla="*/ 16 w 209"/>
                <a:gd name="T3" fmla="*/ 0 h 120"/>
                <a:gd name="T4" fmla="*/ 0 w 209"/>
                <a:gd name="T5" fmla="*/ 17 h 120"/>
                <a:gd name="T6" fmla="*/ 0 w 209"/>
                <a:gd name="T7" fmla="*/ 103 h 120"/>
                <a:gd name="T8" fmla="*/ 16 w 209"/>
                <a:gd name="T9" fmla="*/ 120 h 120"/>
                <a:gd name="T10" fmla="*/ 192 w 209"/>
                <a:gd name="T11" fmla="*/ 120 h 120"/>
                <a:gd name="T12" fmla="*/ 209 w 209"/>
                <a:gd name="T13" fmla="*/ 103 h 120"/>
                <a:gd name="T14" fmla="*/ 209 w 209"/>
                <a:gd name="T15" fmla="*/ 17 h 120"/>
                <a:gd name="T16" fmla="*/ 192 w 209"/>
                <a:gd name="T17" fmla="*/ 0 h 120"/>
                <a:gd name="T18" fmla="*/ 194 w 209"/>
                <a:gd name="T19" fmla="*/ 84 h 120"/>
                <a:gd name="T20" fmla="*/ 189 w 209"/>
                <a:gd name="T21" fmla="*/ 84 h 120"/>
                <a:gd name="T22" fmla="*/ 173 w 209"/>
                <a:gd name="T23" fmla="*/ 100 h 120"/>
                <a:gd name="T24" fmla="*/ 173 w 209"/>
                <a:gd name="T25" fmla="*/ 105 h 120"/>
                <a:gd name="T26" fmla="*/ 35 w 209"/>
                <a:gd name="T27" fmla="*/ 105 h 120"/>
                <a:gd name="T28" fmla="*/ 35 w 209"/>
                <a:gd name="T29" fmla="*/ 100 h 120"/>
                <a:gd name="T30" fmla="*/ 19 w 209"/>
                <a:gd name="T31" fmla="*/ 84 h 120"/>
                <a:gd name="T32" fmla="*/ 15 w 209"/>
                <a:gd name="T33" fmla="*/ 84 h 120"/>
                <a:gd name="T34" fmla="*/ 15 w 209"/>
                <a:gd name="T35" fmla="*/ 35 h 120"/>
                <a:gd name="T36" fmla="*/ 19 w 209"/>
                <a:gd name="T37" fmla="*/ 35 h 120"/>
                <a:gd name="T38" fmla="*/ 35 w 209"/>
                <a:gd name="T39" fmla="*/ 20 h 120"/>
                <a:gd name="T40" fmla="*/ 35 w 209"/>
                <a:gd name="T41" fmla="*/ 15 h 120"/>
                <a:gd name="T42" fmla="*/ 173 w 209"/>
                <a:gd name="T43" fmla="*/ 15 h 120"/>
                <a:gd name="T44" fmla="*/ 173 w 209"/>
                <a:gd name="T45" fmla="*/ 20 h 120"/>
                <a:gd name="T46" fmla="*/ 189 w 209"/>
                <a:gd name="T47" fmla="*/ 35 h 120"/>
                <a:gd name="T48" fmla="*/ 194 w 209"/>
                <a:gd name="T49" fmla="*/ 35 h 120"/>
                <a:gd name="T50" fmla="*/ 194 w 209"/>
                <a:gd name="T5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120">
                  <a:moveTo>
                    <a:pt x="19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2"/>
                    <a:pt x="7" y="120"/>
                    <a:pt x="16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201" y="120"/>
                    <a:pt x="209" y="112"/>
                    <a:pt x="209" y="103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8"/>
                    <a:pt x="201" y="0"/>
                    <a:pt x="192" y="0"/>
                  </a:cubicBezTo>
                  <a:close/>
                  <a:moveTo>
                    <a:pt x="194" y="84"/>
                  </a:moveTo>
                  <a:cubicBezTo>
                    <a:pt x="189" y="84"/>
                    <a:pt x="189" y="84"/>
                    <a:pt x="189" y="84"/>
                  </a:cubicBezTo>
                  <a:cubicBezTo>
                    <a:pt x="180" y="84"/>
                    <a:pt x="173" y="91"/>
                    <a:pt x="173" y="100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91"/>
                    <a:pt x="28" y="84"/>
                    <a:pt x="1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9"/>
                    <a:pt x="35" y="2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3" y="29"/>
                    <a:pt x="180" y="35"/>
                    <a:pt x="189" y="35"/>
                  </a:cubicBezTo>
                  <a:cubicBezTo>
                    <a:pt x="194" y="35"/>
                    <a:pt x="194" y="35"/>
                    <a:pt x="194" y="35"/>
                  </a:cubicBezTo>
                  <a:lnTo>
                    <a:pt x="194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363" name="Freeform 16">
            <a:extLst>
              <a:ext uri="{FF2B5EF4-FFF2-40B4-BE49-F238E27FC236}">
                <a16:creationId xmlns:a16="http://schemas.microsoft.com/office/drawing/2014/main" id="{2DD4E625-A7D5-42A8-9ADB-6A2D000218C2}"/>
              </a:ext>
            </a:extLst>
          </p:cNvPr>
          <p:cNvSpPr>
            <a:spLocks/>
          </p:cNvSpPr>
          <p:nvPr/>
        </p:nvSpPr>
        <p:spPr bwMode="auto">
          <a:xfrm>
            <a:off x="5057639" y="603131"/>
            <a:ext cx="571238" cy="464213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364" name="Freeform 143">
            <a:extLst>
              <a:ext uri="{FF2B5EF4-FFF2-40B4-BE49-F238E27FC236}">
                <a16:creationId xmlns:a16="http://schemas.microsoft.com/office/drawing/2014/main" id="{883BEEA2-9475-4A34-AEEC-B3D2F838371E}"/>
              </a:ext>
            </a:extLst>
          </p:cNvPr>
          <p:cNvSpPr>
            <a:spLocks/>
          </p:cNvSpPr>
          <p:nvPr/>
        </p:nvSpPr>
        <p:spPr bwMode="auto">
          <a:xfrm>
            <a:off x="6598090" y="584968"/>
            <a:ext cx="302420" cy="585788"/>
          </a:xfrm>
          <a:custGeom>
            <a:avLst/>
            <a:gdLst>
              <a:gd name="T0" fmla="*/ 54 w 54"/>
              <a:gd name="T1" fmla="*/ 17 h 104"/>
              <a:gd name="T2" fmla="*/ 44 w 54"/>
              <a:gd name="T3" fmla="*/ 17 h 104"/>
              <a:gd name="T4" fmla="*/ 35 w 54"/>
              <a:gd name="T5" fmla="*/ 26 h 104"/>
              <a:gd name="T6" fmla="*/ 35 w 54"/>
              <a:gd name="T7" fmla="*/ 38 h 104"/>
              <a:gd name="T8" fmla="*/ 53 w 54"/>
              <a:gd name="T9" fmla="*/ 38 h 104"/>
              <a:gd name="T10" fmla="*/ 51 w 54"/>
              <a:gd name="T11" fmla="*/ 56 h 104"/>
              <a:gd name="T12" fmla="*/ 35 w 54"/>
              <a:gd name="T13" fmla="*/ 56 h 104"/>
              <a:gd name="T14" fmla="*/ 35 w 54"/>
              <a:gd name="T15" fmla="*/ 104 h 104"/>
              <a:gd name="T16" fmla="*/ 16 w 54"/>
              <a:gd name="T17" fmla="*/ 104 h 104"/>
              <a:gd name="T18" fmla="*/ 16 w 54"/>
              <a:gd name="T19" fmla="*/ 56 h 104"/>
              <a:gd name="T20" fmla="*/ 0 w 54"/>
              <a:gd name="T21" fmla="*/ 56 h 104"/>
              <a:gd name="T22" fmla="*/ 0 w 54"/>
              <a:gd name="T23" fmla="*/ 38 h 104"/>
              <a:gd name="T24" fmla="*/ 16 w 54"/>
              <a:gd name="T25" fmla="*/ 38 h 104"/>
              <a:gd name="T26" fmla="*/ 16 w 54"/>
              <a:gd name="T27" fmla="*/ 24 h 104"/>
              <a:gd name="T28" fmla="*/ 40 w 54"/>
              <a:gd name="T29" fmla="*/ 0 h 104"/>
              <a:gd name="T30" fmla="*/ 54 w 54"/>
              <a:gd name="T31" fmla="*/ 1 h 104"/>
              <a:gd name="T32" fmla="*/ 54 w 54"/>
              <a:gd name="T33" fmla="*/ 1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" h="104">
                <a:moveTo>
                  <a:pt x="54" y="17"/>
                </a:moveTo>
                <a:cubicBezTo>
                  <a:pt x="44" y="17"/>
                  <a:pt x="44" y="17"/>
                  <a:pt x="44" y="17"/>
                </a:cubicBezTo>
                <a:cubicBezTo>
                  <a:pt x="36" y="17"/>
                  <a:pt x="35" y="21"/>
                  <a:pt x="35" y="26"/>
                </a:cubicBezTo>
                <a:cubicBezTo>
                  <a:pt x="35" y="38"/>
                  <a:pt x="35" y="38"/>
                  <a:pt x="35" y="38"/>
                </a:cubicBezTo>
                <a:cubicBezTo>
                  <a:pt x="53" y="38"/>
                  <a:pt x="53" y="38"/>
                  <a:pt x="53" y="38"/>
                </a:cubicBezTo>
                <a:cubicBezTo>
                  <a:pt x="51" y="56"/>
                  <a:pt x="51" y="56"/>
                  <a:pt x="51" y="56"/>
                </a:cubicBezTo>
                <a:cubicBezTo>
                  <a:pt x="35" y="56"/>
                  <a:pt x="35" y="56"/>
                  <a:pt x="35" y="56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56"/>
                  <a:pt x="16" y="56"/>
                  <a:pt x="16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38"/>
                  <a:pt x="0" y="38"/>
                  <a:pt x="0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8"/>
                  <a:pt x="26" y="0"/>
                  <a:pt x="40" y="0"/>
                </a:cubicBezTo>
                <a:cubicBezTo>
                  <a:pt x="46" y="0"/>
                  <a:pt x="52" y="0"/>
                  <a:pt x="54" y="1"/>
                </a:cubicBezTo>
                <a:lnTo>
                  <a:pt x="54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365" name="Freeform 173">
            <a:extLst>
              <a:ext uri="{FF2B5EF4-FFF2-40B4-BE49-F238E27FC236}">
                <a16:creationId xmlns:a16="http://schemas.microsoft.com/office/drawing/2014/main" id="{0153201C-370C-4986-8A1A-35EE488F0281}"/>
              </a:ext>
            </a:extLst>
          </p:cNvPr>
          <p:cNvSpPr>
            <a:spLocks noEditPoints="1"/>
          </p:cNvSpPr>
          <p:nvPr/>
        </p:nvSpPr>
        <p:spPr bwMode="auto">
          <a:xfrm>
            <a:off x="8041981" y="571778"/>
            <a:ext cx="540545" cy="514350"/>
          </a:xfrm>
          <a:custGeom>
            <a:avLst/>
            <a:gdLst>
              <a:gd name="T0" fmla="*/ 12 w 96"/>
              <a:gd name="T1" fmla="*/ 21 h 91"/>
              <a:gd name="T2" fmla="*/ 12 w 96"/>
              <a:gd name="T3" fmla="*/ 21 h 91"/>
              <a:gd name="T4" fmla="*/ 0 w 96"/>
              <a:gd name="T5" fmla="*/ 11 h 91"/>
              <a:gd name="T6" fmla="*/ 12 w 96"/>
              <a:gd name="T7" fmla="*/ 0 h 91"/>
              <a:gd name="T8" fmla="*/ 23 w 96"/>
              <a:gd name="T9" fmla="*/ 11 h 91"/>
              <a:gd name="T10" fmla="*/ 12 w 96"/>
              <a:gd name="T11" fmla="*/ 21 h 91"/>
              <a:gd name="T12" fmla="*/ 22 w 96"/>
              <a:gd name="T13" fmla="*/ 91 h 91"/>
              <a:gd name="T14" fmla="*/ 2 w 96"/>
              <a:gd name="T15" fmla="*/ 91 h 91"/>
              <a:gd name="T16" fmla="*/ 2 w 96"/>
              <a:gd name="T17" fmla="*/ 30 h 91"/>
              <a:gd name="T18" fmla="*/ 22 w 96"/>
              <a:gd name="T19" fmla="*/ 30 h 91"/>
              <a:gd name="T20" fmla="*/ 22 w 96"/>
              <a:gd name="T21" fmla="*/ 91 h 91"/>
              <a:gd name="T22" fmla="*/ 96 w 96"/>
              <a:gd name="T23" fmla="*/ 91 h 91"/>
              <a:gd name="T24" fmla="*/ 76 w 96"/>
              <a:gd name="T25" fmla="*/ 91 h 91"/>
              <a:gd name="T26" fmla="*/ 76 w 96"/>
              <a:gd name="T27" fmla="*/ 58 h 91"/>
              <a:gd name="T28" fmla="*/ 65 w 96"/>
              <a:gd name="T29" fmla="*/ 44 h 91"/>
              <a:gd name="T30" fmla="*/ 55 w 96"/>
              <a:gd name="T31" fmla="*/ 52 h 91"/>
              <a:gd name="T32" fmla="*/ 54 w 96"/>
              <a:gd name="T33" fmla="*/ 57 h 91"/>
              <a:gd name="T34" fmla="*/ 54 w 96"/>
              <a:gd name="T35" fmla="*/ 91 h 91"/>
              <a:gd name="T36" fmla="*/ 34 w 96"/>
              <a:gd name="T37" fmla="*/ 91 h 91"/>
              <a:gd name="T38" fmla="*/ 34 w 96"/>
              <a:gd name="T39" fmla="*/ 30 h 91"/>
              <a:gd name="T40" fmla="*/ 54 w 96"/>
              <a:gd name="T41" fmla="*/ 30 h 91"/>
              <a:gd name="T42" fmla="*/ 54 w 96"/>
              <a:gd name="T43" fmla="*/ 39 h 91"/>
              <a:gd name="T44" fmla="*/ 54 w 96"/>
              <a:gd name="T45" fmla="*/ 39 h 91"/>
              <a:gd name="T46" fmla="*/ 73 w 96"/>
              <a:gd name="T47" fmla="*/ 28 h 91"/>
              <a:gd name="T48" fmla="*/ 96 w 96"/>
              <a:gd name="T49" fmla="*/ 56 h 91"/>
              <a:gd name="T50" fmla="*/ 96 w 96"/>
              <a:gd name="T5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91">
                <a:moveTo>
                  <a:pt x="12" y="21"/>
                </a:moveTo>
                <a:cubicBezTo>
                  <a:pt x="12" y="21"/>
                  <a:pt x="12" y="21"/>
                  <a:pt x="12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4"/>
                  <a:pt x="5" y="0"/>
                  <a:pt x="12" y="0"/>
                </a:cubicBezTo>
                <a:cubicBezTo>
                  <a:pt x="19" y="0"/>
                  <a:pt x="23" y="4"/>
                  <a:pt x="23" y="11"/>
                </a:cubicBezTo>
                <a:cubicBezTo>
                  <a:pt x="24" y="16"/>
                  <a:pt x="19" y="21"/>
                  <a:pt x="12" y="21"/>
                </a:cubicBezTo>
                <a:close/>
                <a:moveTo>
                  <a:pt x="22" y="91"/>
                </a:moveTo>
                <a:cubicBezTo>
                  <a:pt x="2" y="91"/>
                  <a:pt x="2" y="91"/>
                  <a:pt x="2" y="91"/>
                </a:cubicBezTo>
                <a:cubicBezTo>
                  <a:pt x="2" y="30"/>
                  <a:pt x="2" y="30"/>
                  <a:pt x="2" y="30"/>
                </a:cubicBezTo>
                <a:cubicBezTo>
                  <a:pt x="22" y="30"/>
                  <a:pt x="22" y="30"/>
                  <a:pt x="22" y="30"/>
                </a:cubicBezTo>
                <a:lnTo>
                  <a:pt x="22" y="91"/>
                </a:lnTo>
                <a:close/>
                <a:moveTo>
                  <a:pt x="96" y="91"/>
                </a:moveTo>
                <a:cubicBezTo>
                  <a:pt x="76" y="91"/>
                  <a:pt x="76" y="91"/>
                  <a:pt x="76" y="91"/>
                </a:cubicBezTo>
                <a:cubicBezTo>
                  <a:pt x="76" y="58"/>
                  <a:pt x="76" y="58"/>
                  <a:pt x="76" y="58"/>
                </a:cubicBezTo>
                <a:cubicBezTo>
                  <a:pt x="76" y="50"/>
                  <a:pt x="73" y="44"/>
                  <a:pt x="65" y="44"/>
                </a:cubicBezTo>
                <a:cubicBezTo>
                  <a:pt x="60" y="44"/>
                  <a:pt x="56" y="48"/>
                  <a:pt x="55" y="52"/>
                </a:cubicBezTo>
                <a:cubicBezTo>
                  <a:pt x="54" y="53"/>
                  <a:pt x="54" y="55"/>
                  <a:pt x="54" y="57"/>
                </a:cubicBezTo>
                <a:cubicBezTo>
                  <a:pt x="54" y="91"/>
                  <a:pt x="54" y="91"/>
                  <a:pt x="54" y="91"/>
                </a:cubicBezTo>
                <a:cubicBezTo>
                  <a:pt x="34" y="91"/>
                  <a:pt x="34" y="91"/>
                  <a:pt x="34" y="91"/>
                </a:cubicBezTo>
                <a:cubicBezTo>
                  <a:pt x="34" y="35"/>
                  <a:pt x="34" y="30"/>
                  <a:pt x="34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7" y="34"/>
                  <a:pt x="61" y="28"/>
                  <a:pt x="73" y="28"/>
                </a:cubicBezTo>
                <a:cubicBezTo>
                  <a:pt x="86" y="28"/>
                  <a:pt x="96" y="37"/>
                  <a:pt x="96" y="56"/>
                </a:cubicBezTo>
                <a:lnTo>
                  <a:pt x="96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366" name="Freeform 5">
            <a:extLst>
              <a:ext uri="{FF2B5EF4-FFF2-40B4-BE49-F238E27FC236}">
                <a16:creationId xmlns:a16="http://schemas.microsoft.com/office/drawing/2014/main" id="{A6AA4A09-2D4E-4B86-9B1D-05B80EC2CB8E}"/>
              </a:ext>
            </a:extLst>
          </p:cNvPr>
          <p:cNvSpPr>
            <a:spLocks noEditPoints="1"/>
          </p:cNvSpPr>
          <p:nvPr/>
        </p:nvSpPr>
        <p:spPr bwMode="auto">
          <a:xfrm>
            <a:off x="9549127" y="578743"/>
            <a:ext cx="508028" cy="700727"/>
          </a:xfrm>
          <a:custGeom>
            <a:avLst/>
            <a:gdLst>
              <a:gd name="T0" fmla="*/ 64 w 128"/>
              <a:gd name="T1" fmla="*/ 0 h 176"/>
              <a:gd name="T2" fmla="*/ 0 w 128"/>
              <a:gd name="T3" fmla="*/ 64 h 176"/>
              <a:gd name="T4" fmla="*/ 64 w 128"/>
              <a:gd name="T5" fmla="*/ 176 h 176"/>
              <a:gd name="T6" fmla="*/ 128 w 128"/>
              <a:gd name="T7" fmla="*/ 64 h 176"/>
              <a:gd name="T8" fmla="*/ 64 w 128"/>
              <a:gd name="T9" fmla="*/ 0 h 176"/>
              <a:gd name="T10" fmla="*/ 64 w 128"/>
              <a:gd name="T11" fmla="*/ 164 h 176"/>
              <a:gd name="T12" fmla="*/ 8 w 128"/>
              <a:gd name="T13" fmla="*/ 64 h 176"/>
              <a:gd name="T14" fmla="*/ 64 w 128"/>
              <a:gd name="T15" fmla="*/ 8 h 176"/>
              <a:gd name="T16" fmla="*/ 120 w 128"/>
              <a:gd name="T17" fmla="*/ 64 h 176"/>
              <a:gd name="T18" fmla="*/ 64 w 128"/>
              <a:gd name="T19" fmla="*/ 164 h 176"/>
              <a:gd name="T20" fmla="*/ 64 w 128"/>
              <a:gd name="T21" fmla="*/ 32 h 176"/>
              <a:gd name="T22" fmla="*/ 32 w 128"/>
              <a:gd name="T23" fmla="*/ 64 h 176"/>
              <a:gd name="T24" fmla="*/ 64 w 128"/>
              <a:gd name="T25" fmla="*/ 96 h 176"/>
              <a:gd name="T26" fmla="*/ 96 w 128"/>
              <a:gd name="T27" fmla="*/ 64 h 176"/>
              <a:gd name="T28" fmla="*/ 64 w 128"/>
              <a:gd name="T29" fmla="*/ 32 h 176"/>
              <a:gd name="T30" fmla="*/ 64 w 128"/>
              <a:gd name="T31" fmla="*/ 88 h 176"/>
              <a:gd name="T32" fmla="*/ 40 w 128"/>
              <a:gd name="T33" fmla="*/ 64 h 176"/>
              <a:gd name="T34" fmla="*/ 64 w 128"/>
              <a:gd name="T35" fmla="*/ 40 h 176"/>
              <a:gd name="T36" fmla="*/ 88 w 128"/>
              <a:gd name="T37" fmla="*/ 64 h 176"/>
              <a:gd name="T38" fmla="*/ 64 w 128"/>
              <a:gd name="T39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16"/>
                  <a:pt x="64" y="176"/>
                  <a:pt x="64" y="176"/>
                </a:cubicBezTo>
                <a:cubicBezTo>
                  <a:pt x="64" y="176"/>
                  <a:pt x="128" y="116"/>
                  <a:pt x="128" y="64"/>
                </a:cubicBezTo>
                <a:cubicBezTo>
                  <a:pt x="128" y="29"/>
                  <a:pt x="99" y="0"/>
                  <a:pt x="64" y="0"/>
                </a:cubicBezTo>
                <a:moveTo>
                  <a:pt x="64" y="164"/>
                </a:moveTo>
                <a:cubicBezTo>
                  <a:pt x="64" y="164"/>
                  <a:pt x="8" y="112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112"/>
                  <a:pt x="64" y="164"/>
                  <a:pt x="64" y="164"/>
                </a:cubicBezTo>
                <a:moveTo>
                  <a:pt x="64" y="32"/>
                </a:moveTo>
                <a:cubicBezTo>
                  <a:pt x="46" y="32"/>
                  <a:pt x="32" y="46"/>
                  <a:pt x="32" y="64"/>
                </a:cubicBezTo>
                <a:cubicBezTo>
                  <a:pt x="32" y="82"/>
                  <a:pt x="46" y="96"/>
                  <a:pt x="64" y="96"/>
                </a:cubicBezTo>
                <a:cubicBezTo>
                  <a:pt x="82" y="96"/>
                  <a:pt x="96" y="82"/>
                  <a:pt x="96" y="64"/>
                </a:cubicBezTo>
                <a:cubicBezTo>
                  <a:pt x="96" y="46"/>
                  <a:pt x="82" y="32"/>
                  <a:pt x="64" y="32"/>
                </a:cubicBezTo>
                <a:moveTo>
                  <a:pt x="64" y="88"/>
                </a:moveTo>
                <a:cubicBezTo>
                  <a:pt x="51" y="88"/>
                  <a:pt x="40" y="77"/>
                  <a:pt x="40" y="64"/>
                </a:cubicBezTo>
                <a:cubicBezTo>
                  <a:pt x="40" y="51"/>
                  <a:pt x="51" y="40"/>
                  <a:pt x="64" y="40"/>
                </a:cubicBezTo>
                <a:cubicBezTo>
                  <a:pt x="77" y="40"/>
                  <a:pt x="88" y="51"/>
                  <a:pt x="88" y="64"/>
                </a:cubicBezTo>
                <a:cubicBezTo>
                  <a:pt x="88" y="77"/>
                  <a:pt x="77" y="88"/>
                  <a:pt x="64" y="8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367" name="Freeform 15">
            <a:extLst>
              <a:ext uri="{FF2B5EF4-FFF2-40B4-BE49-F238E27FC236}">
                <a16:creationId xmlns:a16="http://schemas.microsoft.com/office/drawing/2014/main" id="{BA522B67-2173-41A3-94C3-F81D2F57C56B}"/>
              </a:ext>
            </a:extLst>
          </p:cNvPr>
          <p:cNvSpPr>
            <a:spLocks noEditPoints="1"/>
          </p:cNvSpPr>
          <p:nvPr/>
        </p:nvSpPr>
        <p:spPr bwMode="auto">
          <a:xfrm>
            <a:off x="11054342" y="606479"/>
            <a:ext cx="634809" cy="636576"/>
          </a:xfrm>
          <a:custGeom>
            <a:avLst/>
            <a:gdLst>
              <a:gd name="T0" fmla="*/ 0 w 176"/>
              <a:gd name="T1" fmla="*/ 88 h 176"/>
              <a:gd name="T2" fmla="*/ 176 w 176"/>
              <a:gd name="T3" fmla="*/ 88 h 176"/>
              <a:gd name="T4" fmla="*/ 64 w 176"/>
              <a:gd name="T5" fmla="*/ 12 h 176"/>
              <a:gd name="T6" fmla="*/ 59 w 176"/>
              <a:gd name="T7" fmla="*/ 18 h 176"/>
              <a:gd name="T8" fmla="*/ 50 w 176"/>
              <a:gd name="T9" fmla="*/ 34 h 176"/>
              <a:gd name="T10" fmla="*/ 36 w 176"/>
              <a:gd name="T11" fmla="*/ 27 h 176"/>
              <a:gd name="T12" fmla="*/ 31 w 176"/>
              <a:gd name="T13" fmla="*/ 32 h 176"/>
              <a:gd name="T14" fmla="*/ 46 w 176"/>
              <a:gd name="T15" fmla="*/ 44 h 176"/>
              <a:gd name="T16" fmla="*/ 42 w 176"/>
              <a:gd name="T17" fmla="*/ 66 h 176"/>
              <a:gd name="T18" fmla="*/ 40 w 176"/>
              <a:gd name="T19" fmla="*/ 77 h 176"/>
              <a:gd name="T20" fmla="*/ 8 w 176"/>
              <a:gd name="T21" fmla="*/ 84 h 176"/>
              <a:gd name="T22" fmla="*/ 8 w 176"/>
              <a:gd name="T23" fmla="*/ 92 h 176"/>
              <a:gd name="T24" fmla="*/ 40 w 176"/>
              <a:gd name="T25" fmla="*/ 99 h 176"/>
              <a:gd name="T26" fmla="*/ 42 w 176"/>
              <a:gd name="T27" fmla="*/ 110 h 176"/>
              <a:gd name="T28" fmla="*/ 46 w 176"/>
              <a:gd name="T29" fmla="*/ 132 h 176"/>
              <a:gd name="T30" fmla="*/ 31 w 176"/>
              <a:gd name="T31" fmla="*/ 144 h 176"/>
              <a:gd name="T32" fmla="*/ 36 w 176"/>
              <a:gd name="T33" fmla="*/ 149 h 176"/>
              <a:gd name="T34" fmla="*/ 50 w 176"/>
              <a:gd name="T35" fmla="*/ 142 h 176"/>
              <a:gd name="T36" fmla="*/ 59 w 176"/>
              <a:gd name="T37" fmla="*/ 158 h 176"/>
              <a:gd name="T38" fmla="*/ 64 w 176"/>
              <a:gd name="T39" fmla="*/ 164 h 176"/>
              <a:gd name="T40" fmla="*/ 84 w 176"/>
              <a:gd name="T41" fmla="*/ 168 h 176"/>
              <a:gd name="T42" fmla="*/ 84 w 176"/>
              <a:gd name="T43" fmla="*/ 132 h 176"/>
              <a:gd name="T44" fmla="*/ 84 w 176"/>
              <a:gd name="T45" fmla="*/ 124 h 176"/>
              <a:gd name="T46" fmla="*/ 48 w 176"/>
              <a:gd name="T47" fmla="*/ 92 h 176"/>
              <a:gd name="T48" fmla="*/ 84 w 176"/>
              <a:gd name="T49" fmla="*/ 124 h 176"/>
              <a:gd name="T50" fmla="*/ 48 w 176"/>
              <a:gd name="T51" fmla="*/ 84 h 176"/>
              <a:gd name="T52" fmla="*/ 84 w 176"/>
              <a:gd name="T53" fmla="*/ 52 h 176"/>
              <a:gd name="T54" fmla="*/ 84 w 176"/>
              <a:gd name="T55" fmla="*/ 44 h 176"/>
              <a:gd name="T56" fmla="*/ 84 w 176"/>
              <a:gd name="T57" fmla="*/ 8 h 176"/>
              <a:gd name="T58" fmla="*/ 168 w 176"/>
              <a:gd name="T59" fmla="*/ 84 h 176"/>
              <a:gd name="T60" fmla="*/ 136 w 176"/>
              <a:gd name="T61" fmla="*/ 77 h 176"/>
              <a:gd name="T62" fmla="*/ 134 w 176"/>
              <a:gd name="T63" fmla="*/ 66 h 176"/>
              <a:gd name="T64" fmla="*/ 130 w 176"/>
              <a:gd name="T65" fmla="*/ 44 h 176"/>
              <a:gd name="T66" fmla="*/ 145 w 176"/>
              <a:gd name="T67" fmla="*/ 32 h 176"/>
              <a:gd name="T68" fmla="*/ 140 w 176"/>
              <a:gd name="T69" fmla="*/ 27 h 176"/>
              <a:gd name="T70" fmla="*/ 126 w 176"/>
              <a:gd name="T71" fmla="*/ 34 h 176"/>
              <a:gd name="T72" fmla="*/ 117 w 176"/>
              <a:gd name="T73" fmla="*/ 18 h 176"/>
              <a:gd name="T74" fmla="*/ 112 w 176"/>
              <a:gd name="T75" fmla="*/ 12 h 176"/>
              <a:gd name="T76" fmla="*/ 92 w 176"/>
              <a:gd name="T77" fmla="*/ 8 h 176"/>
              <a:gd name="T78" fmla="*/ 92 w 176"/>
              <a:gd name="T79" fmla="*/ 44 h 176"/>
              <a:gd name="T80" fmla="*/ 92 w 176"/>
              <a:gd name="T81" fmla="*/ 52 h 176"/>
              <a:gd name="T82" fmla="*/ 128 w 176"/>
              <a:gd name="T83" fmla="*/ 84 h 176"/>
              <a:gd name="T84" fmla="*/ 92 w 176"/>
              <a:gd name="T85" fmla="*/ 52 h 176"/>
              <a:gd name="T86" fmla="*/ 128 w 176"/>
              <a:gd name="T87" fmla="*/ 92 h 176"/>
              <a:gd name="T88" fmla="*/ 92 w 176"/>
              <a:gd name="T89" fmla="*/ 124 h 176"/>
              <a:gd name="T90" fmla="*/ 92 w 176"/>
              <a:gd name="T91" fmla="*/ 168 h 176"/>
              <a:gd name="T92" fmla="*/ 119 w 176"/>
              <a:gd name="T93" fmla="*/ 137 h 176"/>
              <a:gd name="T94" fmla="*/ 112 w 176"/>
              <a:gd name="T95" fmla="*/ 164 h 176"/>
              <a:gd name="T96" fmla="*/ 117 w 176"/>
              <a:gd name="T97" fmla="*/ 158 h 176"/>
              <a:gd name="T98" fmla="*/ 126 w 176"/>
              <a:gd name="T99" fmla="*/ 142 h 176"/>
              <a:gd name="T100" fmla="*/ 140 w 176"/>
              <a:gd name="T101" fmla="*/ 149 h 176"/>
              <a:gd name="T102" fmla="*/ 145 w 176"/>
              <a:gd name="T103" fmla="*/ 144 h 176"/>
              <a:gd name="T104" fmla="*/ 130 w 176"/>
              <a:gd name="T105" fmla="*/ 132 h 176"/>
              <a:gd name="T106" fmla="*/ 134 w 176"/>
              <a:gd name="T107" fmla="*/ 110 h 176"/>
              <a:gd name="T108" fmla="*/ 136 w 176"/>
              <a:gd name="T109" fmla="*/ 99 h 176"/>
              <a:gd name="T110" fmla="*/ 168 w 176"/>
              <a:gd name="T111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64" y="12"/>
                </a:moveTo>
                <a:cubicBezTo>
                  <a:pt x="63" y="13"/>
                  <a:pt x="61" y="15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6" y="23"/>
                  <a:pt x="53" y="28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6"/>
                </a:cubicBezTo>
                <a:cubicBezTo>
                  <a:pt x="45" y="33"/>
                  <a:pt x="40" y="30"/>
                  <a:pt x="36" y="27"/>
                </a:cubicBezTo>
                <a:cubicBezTo>
                  <a:pt x="44" y="20"/>
                  <a:pt x="54" y="15"/>
                  <a:pt x="64" y="12"/>
                </a:cubicBezTo>
                <a:moveTo>
                  <a:pt x="31" y="32"/>
                </a:moveTo>
                <a:cubicBezTo>
                  <a:pt x="35" y="36"/>
                  <a:pt x="41" y="40"/>
                  <a:pt x="47" y="43"/>
                </a:cubicBezTo>
                <a:cubicBezTo>
                  <a:pt x="47" y="43"/>
                  <a:pt x="47" y="44"/>
                  <a:pt x="46" y="44"/>
                </a:cubicBezTo>
                <a:cubicBezTo>
                  <a:pt x="45" y="50"/>
                  <a:pt x="43" y="57"/>
                  <a:pt x="42" y="63"/>
                </a:cubicBezTo>
                <a:cubicBezTo>
                  <a:pt x="42" y="64"/>
                  <a:pt x="42" y="65"/>
                  <a:pt x="42" y="66"/>
                </a:cubicBezTo>
                <a:cubicBezTo>
                  <a:pt x="41" y="69"/>
                  <a:pt x="41" y="71"/>
                  <a:pt x="41" y="74"/>
                </a:cubicBezTo>
                <a:cubicBezTo>
                  <a:pt x="41" y="75"/>
                  <a:pt x="40" y="76"/>
                  <a:pt x="40" y="77"/>
                </a:cubicBezTo>
                <a:cubicBezTo>
                  <a:pt x="40" y="79"/>
                  <a:pt x="40" y="82"/>
                  <a:pt x="40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9" y="64"/>
                  <a:pt x="18" y="46"/>
                  <a:pt x="31" y="32"/>
                </a:cubicBezTo>
                <a:moveTo>
                  <a:pt x="8" y="92"/>
                </a:moveTo>
                <a:cubicBezTo>
                  <a:pt x="40" y="92"/>
                  <a:pt x="40" y="92"/>
                  <a:pt x="40" y="92"/>
                </a:cubicBezTo>
                <a:cubicBezTo>
                  <a:pt x="40" y="94"/>
                  <a:pt x="40" y="97"/>
                  <a:pt x="40" y="99"/>
                </a:cubicBezTo>
                <a:cubicBezTo>
                  <a:pt x="40" y="100"/>
                  <a:pt x="41" y="101"/>
                  <a:pt x="41" y="102"/>
                </a:cubicBezTo>
                <a:cubicBezTo>
                  <a:pt x="41" y="105"/>
                  <a:pt x="41" y="107"/>
                  <a:pt x="42" y="110"/>
                </a:cubicBezTo>
                <a:cubicBezTo>
                  <a:pt x="42" y="111"/>
                  <a:pt x="42" y="112"/>
                  <a:pt x="42" y="113"/>
                </a:cubicBezTo>
                <a:cubicBezTo>
                  <a:pt x="43" y="119"/>
                  <a:pt x="45" y="126"/>
                  <a:pt x="46" y="132"/>
                </a:cubicBezTo>
                <a:cubicBezTo>
                  <a:pt x="47" y="132"/>
                  <a:pt x="47" y="133"/>
                  <a:pt x="47" y="133"/>
                </a:cubicBezTo>
                <a:cubicBezTo>
                  <a:pt x="41" y="136"/>
                  <a:pt x="35" y="140"/>
                  <a:pt x="31" y="144"/>
                </a:cubicBezTo>
                <a:cubicBezTo>
                  <a:pt x="18" y="130"/>
                  <a:pt x="9" y="112"/>
                  <a:pt x="8" y="92"/>
                </a:cubicBezTo>
                <a:moveTo>
                  <a:pt x="36" y="149"/>
                </a:moveTo>
                <a:cubicBezTo>
                  <a:pt x="40" y="146"/>
                  <a:pt x="45" y="143"/>
                  <a:pt x="50" y="140"/>
                </a:cubicBezTo>
                <a:cubicBezTo>
                  <a:pt x="50" y="141"/>
                  <a:pt x="50" y="141"/>
                  <a:pt x="50" y="142"/>
                </a:cubicBezTo>
                <a:cubicBezTo>
                  <a:pt x="50" y="142"/>
                  <a:pt x="50" y="142"/>
                  <a:pt x="50" y="142"/>
                </a:cubicBezTo>
                <a:cubicBezTo>
                  <a:pt x="53" y="148"/>
                  <a:pt x="56" y="153"/>
                  <a:pt x="59" y="158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61" y="161"/>
                  <a:pt x="63" y="163"/>
                  <a:pt x="64" y="164"/>
                </a:cubicBezTo>
                <a:cubicBezTo>
                  <a:pt x="54" y="161"/>
                  <a:pt x="44" y="156"/>
                  <a:pt x="36" y="149"/>
                </a:cubicBezTo>
                <a:moveTo>
                  <a:pt x="84" y="168"/>
                </a:moveTo>
                <a:cubicBezTo>
                  <a:pt x="73" y="165"/>
                  <a:pt x="63" y="154"/>
                  <a:pt x="57" y="137"/>
                </a:cubicBezTo>
                <a:cubicBezTo>
                  <a:pt x="65" y="134"/>
                  <a:pt x="74" y="133"/>
                  <a:pt x="84" y="132"/>
                </a:cubicBezTo>
                <a:lnTo>
                  <a:pt x="84" y="168"/>
                </a:lnTo>
                <a:close/>
                <a:moveTo>
                  <a:pt x="84" y="124"/>
                </a:moveTo>
                <a:cubicBezTo>
                  <a:pt x="73" y="125"/>
                  <a:pt x="63" y="127"/>
                  <a:pt x="54" y="130"/>
                </a:cubicBezTo>
                <a:cubicBezTo>
                  <a:pt x="51" y="119"/>
                  <a:pt x="48" y="106"/>
                  <a:pt x="48" y="92"/>
                </a:cubicBezTo>
                <a:cubicBezTo>
                  <a:pt x="84" y="92"/>
                  <a:pt x="84" y="92"/>
                  <a:pt x="84" y="92"/>
                </a:cubicBezTo>
                <a:lnTo>
                  <a:pt x="84" y="124"/>
                </a:lnTo>
                <a:close/>
                <a:moveTo>
                  <a:pt x="84" y="84"/>
                </a:moveTo>
                <a:cubicBezTo>
                  <a:pt x="48" y="84"/>
                  <a:pt x="48" y="84"/>
                  <a:pt x="48" y="84"/>
                </a:cubicBezTo>
                <a:cubicBezTo>
                  <a:pt x="48" y="70"/>
                  <a:pt x="51" y="57"/>
                  <a:pt x="54" y="46"/>
                </a:cubicBezTo>
                <a:cubicBezTo>
                  <a:pt x="63" y="49"/>
                  <a:pt x="73" y="51"/>
                  <a:pt x="84" y="52"/>
                </a:cubicBezTo>
                <a:lnTo>
                  <a:pt x="84" y="84"/>
                </a:lnTo>
                <a:close/>
                <a:moveTo>
                  <a:pt x="84" y="44"/>
                </a:moveTo>
                <a:cubicBezTo>
                  <a:pt x="74" y="43"/>
                  <a:pt x="65" y="42"/>
                  <a:pt x="57" y="39"/>
                </a:cubicBezTo>
                <a:cubicBezTo>
                  <a:pt x="63" y="22"/>
                  <a:pt x="73" y="11"/>
                  <a:pt x="84" y="8"/>
                </a:cubicBezTo>
                <a:lnTo>
                  <a:pt x="84" y="44"/>
                </a:lnTo>
                <a:close/>
                <a:moveTo>
                  <a:pt x="168" y="84"/>
                </a:moveTo>
                <a:cubicBezTo>
                  <a:pt x="136" y="84"/>
                  <a:pt x="136" y="84"/>
                  <a:pt x="136" y="84"/>
                </a:cubicBezTo>
                <a:cubicBezTo>
                  <a:pt x="136" y="82"/>
                  <a:pt x="136" y="79"/>
                  <a:pt x="136" y="77"/>
                </a:cubicBezTo>
                <a:cubicBezTo>
                  <a:pt x="136" y="76"/>
                  <a:pt x="135" y="75"/>
                  <a:pt x="135" y="74"/>
                </a:cubicBezTo>
                <a:cubicBezTo>
                  <a:pt x="135" y="71"/>
                  <a:pt x="135" y="69"/>
                  <a:pt x="134" y="66"/>
                </a:cubicBezTo>
                <a:cubicBezTo>
                  <a:pt x="134" y="65"/>
                  <a:pt x="134" y="64"/>
                  <a:pt x="134" y="63"/>
                </a:cubicBezTo>
                <a:cubicBezTo>
                  <a:pt x="133" y="57"/>
                  <a:pt x="131" y="50"/>
                  <a:pt x="130" y="44"/>
                </a:cubicBezTo>
                <a:cubicBezTo>
                  <a:pt x="129" y="44"/>
                  <a:pt x="129" y="43"/>
                  <a:pt x="129" y="43"/>
                </a:cubicBezTo>
                <a:cubicBezTo>
                  <a:pt x="135" y="40"/>
                  <a:pt x="141" y="36"/>
                  <a:pt x="145" y="32"/>
                </a:cubicBezTo>
                <a:cubicBezTo>
                  <a:pt x="158" y="46"/>
                  <a:pt x="167" y="64"/>
                  <a:pt x="168" y="84"/>
                </a:cubicBezTo>
                <a:moveTo>
                  <a:pt x="140" y="27"/>
                </a:moveTo>
                <a:cubicBezTo>
                  <a:pt x="136" y="30"/>
                  <a:pt x="131" y="33"/>
                  <a:pt x="126" y="36"/>
                </a:cubicBezTo>
                <a:cubicBezTo>
                  <a:pt x="126" y="35"/>
                  <a:pt x="126" y="35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3" y="28"/>
                  <a:pt x="120" y="23"/>
                  <a:pt x="117" y="18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5" y="15"/>
                  <a:pt x="113" y="13"/>
                  <a:pt x="112" y="12"/>
                </a:cubicBezTo>
                <a:cubicBezTo>
                  <a:pt x="122" y="15"/>
                  <a:pt x="132" y="20"/>
                  <a:pt x="140" y="27"/>
                </a:cubicBezTo>
                <a:moveTo>
                  <a:pt x="92" y="8"/>
                </a:moveTo>
                <a:cubicBezTo>
                  <a:pt x="103" y="11"/>
                  <a:pt x="113" y="22"/>
                  <a:pt x="119" y="39"/>
                </a:cubicBezTo>
                <a:cubicBezTo>
                  <a:pt x="111" y="42"/>
                  <a:pt x="102" y="43"/>
                  <a:pt x="92" y="44"/>
                </a:cubicBezTo>
                <a:lnTo>
                  <a:pt x="92" y="8"/>
                </a:lnTo>
                <a:close/>
                <a:moveTo>
                  <a:pt x="92" y="52"/>
                </a:moveTo>
                <a:cubicBezTo>
                  <a:pt x="103" y="51"/>
                  <a:pt x="113" y="49"/>
                  <a:pt x="122" y="46"/>
                </a:cubicBezTo>
                <a:cubicBezTo>
                  <a:pt x="125" y="57"/>
                  <a:pt x="128" y="70"/>
                  <a:pt x="128" y="84"/>
                </a:cubicBezTo>
                <a:cubicBezTo>
                  <a:pt x="92" y="84"/>
                  <a:pt x="92" y="84"/>
                  <a:pt x="92" y="84"/>
                </a:cubicBezTo>
                <a:lnTo>
                  <a:pt x="92" y="52"/>
                </a:lnTo>
                <a:close/>
                <a:moveTo>
                  <a:pt x="92" y="92"/>
                </a:moveTo>
                <a:cubicBezTo>
                  <a:pt x="128" y="92"/>
                  <a:pt x="128" y="92"/>
                  <a:pt x="128" y="92"/>
                </a:cubicBezTo>
                <a:cubicBezTo>
                  <a:pt x="128" y="106"/>
                  <a:pt x="125" y="119"/>
                  <a:pt x="122" y="130"/>
                </a:cubicBezTo>
                <a:cubicBezTo>
                  <a:pt x="113" y="127"/>
                  <a:pt x="103" y="125"/>
                  <a:pt x="92" y="124"/>
                </a:cubicBezTo>
                <a:lnTo>
                  <a:pt x="92" y="92"/>
                </a:lnTo>
                <a:close/>
                <a:moveTo>
                  <a:pt x="92" y="168"/>
                </a:moveTo>
                <a:cubicBezTo>
                  <a:pt x="92" y="132"/>
                  <a:pt x="92" y="132"/>
                  <a:pt x="92" y="132"/>
                </a:cubicBezTo>
                <a:cubicBezTo>
                  <a:pt x="102" y="133"/>
                  <a:pt x="111" y="134"/>
                  <a:pt x="119" y="137"/>
                </a:cubicBezTo>
                <a:cubicBezTo>
                  <a:pt x="113" y="154"/>
                  <a:pt x="103" y="165"/>
                  <a:pt x="92" y="168"/>
                </a:cubicBezTo>
                <a:moveTo>
                  <a:pt x="112" y="164"/>
                </a:moveTo>
                <a:cubicBezTo>
                  <a:pt x="113" y="163"/>
                  <a:pt x="115" y="161"/>
                  <a:pt x="117" y="158"/>
                </a:cubicBezTo>
                <a:cubicBezTo>
                  <a:pt x="117" y="158"/>
                  <a:pt x="117" y="158"/>
                  <a:pt x="117" y="158"/>
                </a:cubicBezTo>
                <a:cubicBezTo>
                  <a:pt x="120" y="153"/>
                  <a:pt x="123" y="148"/>
                  <a:pt x="126" y="142"/>
                </a:cubicBezTo>
                <a:cubicBezTo>
                  <a:pt x="126" y="142"/>
                  <a:pt x="126" y="142"/>
                  <a:pt x="126" y="142"/>
                </a:cubicBezTo>
                <a:cubicBezTo>
                  <a:pt x="126" y="141"/>
                  <a:pt x="126" y="141"/>
                  <a:pt x="126" y="140"/>
                </a:cubicBezTo>
                <a:cubicBezTo>
                  <a:pt x="131" y="143"/>
                  <a:pt x="136" y="146"/>
                  <a:pt x="140" y="149"/>
                </a:cubicBezTo>
                <a:cubicBezTo>
                  <a:pt x="132" y="156"/>
                  <a:pt x="122" y="161"/>
                  <a:pt x="112" y="164"/>
                </a:cubicBezTo>
                <a:moveTo>
                  <a:pt x="145" y="144"/>
                </a:moveTo>
                <a:cubicBezTo>
                  <a:pt x="141" y="140"/>
                  <a:pt x="135" y="136"/>
                  <a:pt x="129" y="133"/>
                </a:cubicBezTo>
                <a:cubicBezTo>
                  <a:pt x="129" y="133"/>
                  <a:pt x="129" y="132"/>
                  <a:pt x="130" y="132"/>
                </a:cubicBezTo>
                <a:cubicBezTo>
                  <a:pt x="131" y="126"/>
                  <a:pt x="133" y="119"/>
                  <a:pt x="134" y="113"/>
                </a:cubicBezTo>
                <a:cubicBezTo>
                  <a:pt x="134" y="112"/>
                  <a:pt x="134" y="111"/>
                  <a:pt x="134" y="110"/>
                </a:cubicBezTo>
                <a:cubicBezTo>
                  <a:pt x="135" y="107"/>
                  <a:pt x="135" y="105"/>
                  <a:pt x="135" y="102"/>
                </a:cubicBezTo>
                <a:cubicBezTo>
                  <a:pt x="135" y="101"/>
                  <a:pt x="136" y="100"/>
                  <a:pt x="136" y="99"/>
                </a:cubicBezTo>
                <a:cubicBezTo>
                  <a:pt x="136" y="97"/>
                  <a:pt x="136" y="94"/>
                  <a:pt x="136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7" y="112"/>
                  <a:pt x="158" y="130"/>
                  <a:pt x="145" y="1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368" name="Freeform 112">
            <a:extLst>
              <a:ext uri="{FF2B5EF4-FFF2-40B4-BE49-F238E27FC236}">
                <a16:creationId xmlns:a16="http://schemas.microsoft.com/office/drawing/2014/main" id="{F47189EB-D911-4FF2-AF59-664DDAC96E0E}"/>
              </a:ext>
            </a:extLst>
          </p:cNvPr>
          <p:cNvSpPr>
            <a:spLocks noEditPoints="1"/>
          </p:cNvSpPr>
          <p:nvPr/>
        </p:nvSpPr>
        <p:spPr bwMode="auto">
          <a:xfrm>
            <a:off x="12561754" y="634010"/>
            <a:ext cx="639743" cy="636578"/>
          </a:xfrm>
          <a:custGeom>
            <a:avLst/>
            <a:gdLst>
              <a:gd name="T0" fmla="*/ 176 w 176"/>
              <a:gd name="T1" fmla="*/ 52 h 176"/>
              <a:gd name="T2" fmla="*/ 175 w 176"/>
              <a:gd name="T3" fmla="*/ 50 h 176"/>
              <a:gd name="T4" fmla="*/ 175 w 176"/>
              <a:gd name="T5" fmla="*/ 50 h 176"/>
              <a:gd name="T6" fmla="*/ 175 w 176"/>
              <a:gd name="T7" fmla="*/ 49 h 176"/>
              <a:gd name="T8" fmla="*/ 175 w 176"/>
              <a:gd name="T9" fmla="*/ 49 h 176"/>
              <a:gd name="T10" fmla="*/ 127 w 176"/>
              <a:gd name="T11" fmla="*/ 2 h 176"/>
              <a:gd name="T12" fmla="*/ 127 w 176"/>
              <a:gd name="T13" fmla="*/ 2 h 176"/>
              <a:gd name="T14" fmla="*/ 124 w 176"/>
              <a:gd name="T15" fmla="*/ 0 h 176"/>
              <a:gd name="T16" fmla="*/ 52 w 176"/>
              <a:gd name="T17" fmla="*/ 0 h 176"/>
              <a:gd name="T18" fmla="*/ 49 w 176"/>
              <a:gd name="T19" fmla="*/ 2 h 176"/>
              <a:gd name="T20" fmla="*/ 49 w 176"/>
              <a:gd name="T21" fmla="*/ 2 h 176"/>
              <a:gd name="T22" fmla="*/ 1 w 176"/>
              <a:gd name="T23" fmla="*/ 49 h 176"/>
              <a:gd name="T24" fmla="*/ 1 w 176"/>
              <a:gd name="T25" fmla="*/ 49 h 176"/>
              <a:gd name="T26" fmla="*/ 1 w 176"/>
              <a:gd name="T27" fmla="*/ 50 h 176"/>
              <a:gd name="T28" fmla="*/ 1 w 176"/>
              <a:gd name="T29" fmla="*/ 50 h 176"/>
              <a:gd name="T30" fmla="*/ 0 w 176"/>
              <a:gd name="T31" fmla="*/ 52 h 176"/>
              <a:gd name="T32" fmla="*/ 1 w 176"/>
              <a:gd name="T33" fmla="*/ 54 h 176"/>
              <a:gd name="T34" fmla="*/ 1 w 176"/>
              <a:gd name="T35" fmla="*/ 55 h 176"/>
              <a:gd name="T36" fmla="*/ 85 w 176"/>
              <a:gd name="T37" fmla="*/ 175 h 176"/>
              <a:gd name="T38" fmla="*/ 85 w 176"/>
              <a:gd name="T39" fmla="*/ 174 h 176"/>
              <a:gd name="T40" fmla="*/ 88 w 176"/>
              <a:gd name="T41" fmla="*/ 176 h 176"/>
              <a:gd name="T42" fmla="*/ 91 w 176"/>
              <a:gd name="T43" fmla="*/ 174 h 176"/>
              <a:gd name="T44" fmla="*/ 91 w 176"/>
              <a:gd name="T45" fmla="*/ 175 h 176"/>
              <a:gd name="T46" fmla="*/ 175 w 176"/>
              <a:gd name="T47" fmla="*/ 55 h 176"/>
              <a:gd name="T48" fmla="*/ 175 w 176"/>
              <a:gd name="T49" fmla="*/ 54 h 176"/>
              <a:gd name="T50" fmla="*/ 176 w 176"/>
              <a:gd name="T51" fmla="*/ 52 h 176"/>
              <a:gd name="T52" fmla="*/ 122 w 176"/>
              <a:gd name="T53" fmla="*/ 8 h 176"/>
              <a:gd name="T54" fmla="*/ 162 w 176"/>
              <a:gd name="T55" fmla="*/ 48 h 176"/>
              <a:gd name="T56" fmla="*/ 126 w 176"/>
              <a:gd name="T57" fmla="*/ 48 h 176"/>
              <a:gd name="T58" fmla="*/ 106 w 176"/>
              <a:gd name="T59" fmla="*/ 8 h 176"/>
              <a:gd name="T60" fmla="*/ 122 w 176"/>
              <a:gd name="T61" fmla="*/ 8 h 176"/>
              <a:gd name="T62" fmla="*/ 98 w 176"/>
              <a:gd name="T63" fmla="*/ 8 h 176"/>
              <a:gd name="T64" fmla="*/ 118 w 176"/>
              <a:gd name="T65" fmla="*/ 48 h 176"/>
              <a:gd name="T66" fmla="*/ 58 w 176"/>
              <a:gd name="T67" fmla="*/ 48 h 176"/>
              <a:gd name="T68" fmla="*/ 78 w 176"/>
              <a:gd name="T69" fmla="*/ 8 h 176"/>
              <a:gd name="T70" fmla="*/ 98 w 176"/>
              <a:gd name="T71" fmla="*/ 8 h 176"/>
              <a:gd name="T72" fmla="*/ 54 w 176"/>
              <a:gd name="T73" fmla="*/ 8 h 176"/>
              <a:gd name="T74" fmla="*/ 70 w 176"/>
              <a:gd name="T75" fmla="*/ 8 h 176"/>
              <a:gd name="T76" fmla="*/ 50 w 176"/>
              <a:gd name="T77" fmla="*/ 48 h 176"/>
              <a:gd name="T78" fmla="*/ 14 w 176"/>
              <a:gd name="T79" fmla="*/ 48 h 176"/>
              <a:gd name="T80" fmla="*/ 54 w 176"/>
              <a:gd name="T81" fmla="*/ 8 h 176"/>
              <a:gd name="T82" fmla="*/ 12 w 176"/>
              <a:gd name="T83" fmla="*/ 56 h 176"/>
              <a:gd name="T84" fmla="*/ 49 w 176"/>
              <a:gd name="T85" fmla="*/ 56 h 176"/>
              <a:gd name="T86" fmla="*/ 77 w 176"/>
              <a:gd name="T87" fmla="*/ 149 h 176"/>
              <a:gd name="T88" fmla="*/ 12 w 176"/>
              <a:gd name="T89" fmla="*/ 56 h 176"/>
              <a:gd name="T90" fmla="*/ 88 w 176"/>
              <a:gd name="T91" fmla="*/ 158 h 176"/>
              <a:gd name="T92" fmla="*/ 57 w 176"/>
              <a:gd name="T93" fmla="*/ 56 h 176"/>
              <a:gd name="T94" fmla="*/ 119 w 176"/>
              <a:gd name="T95" fmla="*/ 56 h 176"/>
              <a:gd name="T96" fmla="*/ 88 w 176"/>
              <a:gd name="T97" fmla="*/ 158 h 176"/>
              <a:gd name="T98" fmla="*/ 99 w 176"/>
              <a:gd name="T99" fmla="*/ 149 h 176"/>
              <a:gd name="T100" fmla="*/ 127 w 176"/>
              <a:gd name="T101" fmla="*/ 56 h 176"/>
              <a:gd name="T102" fmla="*/ 164 w 176"/>
              <a:gd name="T103" fmla="*/ 56 h 176"/>
              <a:gd name="T104" fmla="*/ 99 w 176"/>
              <a:gd name="T105" fmla="*/ 1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51"/>
                  <a:pt x="176" y="50"/>
                  <a:pt x="175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27" y="2"/>
                  <a:pt x="127" y="2"/>
                  <a:pt x="127" y="2"/>
                </a:cubicBezTo>
                <a:cubicBezTo>
                  <a:pt x="127" y="2"/>
                  <a:pt x="127" y="2"/>
                  <a:pt x="127" y="2"/>
                </a:cubicBezTo>
                <a:cubicBezTo>
                  <a:pt x="126" y="1"/>
                  <a:pt x="125" y="0"/>
                  <a:pt x="12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1"/>
                  <a:pt x="49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1"/>
                  <a:pt x="0" y="52"/>
                </a:cubicBezTo>
                <a:cubicBezTo>
                  <a:pt x="0" y="53"/>
                  <a:pt x="0" y="54"/>
                  <a:pt x="1" y="54"/>
                </a:cubicBezTo>
                <a:cubicBezTo>
                  <a:pt x="1" y="55"/>
                  <a:pt x="1" y="55"/>
                  <a:pt x="1" y="55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5" y="174"/>
                  <a:pt x="85" y="174"/>
                  <a:pt x="85" y="174"/>
                </a:cubicBezTo>
                <a:cubicBezTo>
                  <a:pt x="86" y="175"/>
                  <a:pt x="87" y="176"/>
                  <a:pt x="88" y="176"/>
                </a:cubicBezTo>
                <a:cubicBezTo>
                  <a:pt x="89" y="176"/>
                  <a:pt x="90" y="175"/>
                  <a:pt x="91" y="174"/>
                </a:cubicBezTo>
                <a:cubicBezTo>
                  <a:pt x="91" y="175"/>
                  <a:pt x="91" y="175"/>
                  <a:pt x="91" y="175"/>
                </a:cubicBezTo>
                <a:cubicBezTo>
                  <a:pt x="175" y="55"/>
                  <a:pt x="175" y="55"/>
                  <a:pt x="175" y="55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6" y="54"/>
                  <a:pt x="176" y="53"/>
                  <a:pt x="176" y="52"/>
                </a:cubicBezTo>
                <a:moveTo>
                  <a:pt x="122" y="8"/>
                </a:moveTo>
                <a:cubicBezTo>
                  <a:pt x="162" y="48"/>
                  <a:pt x="162" y="48"/>
                  <a:pt x="162" y="48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6" y="8"/>
                  <a:pt x="106" y="8"/>
                  <a:pt x="106" y="8"/>
                </a:cubicBezTo>
                <a:lnTo>
                  <a:pt x="122" y="8"/>
                </a:lnTo>
                <a:close/>
                <a:moveTo>
                  <a:pt x="98" y="8"/>
                </a:moveTo>
                <a:cubicBezTo>
                  <a:pt x="118" y="48"/>
                  <a:pt x="118" y="48"/>
                  <a:pt x="118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78" y="8"/>
                  <a:pt x="78" y="8"/>
                  <a:pt x="78" y="8"/>
                </a:cubicBezTo>
                <a:lnTo>
                  <a:pt x="98" y="8"/>
                </a:lnTo>
                <a:close/>
                <a:moveTo>
                  <a:pt x="54" y="8"/>
                </a:moveTo>
                <a:cubicBezTo>
                  <a:pt x="70" y="8"/>
                  <a:pt x="70" y="8"/>
                  <a:pt x="70" y="8"/>
                </a:cubicBezTo>
                <a:cubicBezTo>
                  <a:pt x="50" y="48"/>
                  <a:pt x="50" y="48"/>
                  <a:pt x="50" y="48"/>
                </a:cubicBezTo>
                <a:cubicBezTo>
                  <a:pt x="14" y="48"/>
                  <a:pt x="14" y="48"/>
                  <a:pt x="14" y="48"/>
                </a:cubicBezTo>
                <a:lnTo>
                  <a:pt x="54" y="8"/>
                </a:lnTo>
                <a:close/>
                <a:moveTo>
                  <a:pt x="12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77" y="149"/>
                  <a:pt x="77" y="149"/>
                  <a:pt x="77" y="149"/>
                </a:cubicBezTo>
                <a:lnTo>
                  <a:pt x="12" y="56"/>
                </a:lnTo>
                <a:close/>
                <a:moveTo>
                  <a:pt x="88" y="158"/>
                </a:moveTo>
                <a:cubicBezTo>
                  <a:pt x="57" y="56"/>
                  <a:pt x="57" y="56"/>
                  <a:pt x="57" y="56"/>
                </a:cubicBezTo>
                <a:cubicBezTo>
                  <a:pt x="119" y="56"/>
                  <a:pt x="119" y="56"/>
                  <a:pt x="119" y="56"/>
                </a:cubicBezTo>
                <a:lnTo>
                  <a:pt x="88" y="158"/>
                </a:lnTo>
                <a:close/>
                <a:moveTo>
                  <a:pt x="99" y="149"/>
                </a:moveTo>
                <a:cubicBezTo>
                  <a:pt x="127" y="56"/>
                  <a:pt x="127" y="56"/>
                  <a:pt x="127" y="56"/>
                </a:cubicBezTo>
                <a:cubicBezTo>
                  <a:pt x="164" y="56"/>
                  <a:pt x="164" y="56"/>
                  <a:pt x="164" y="56"/>
                </a:cubicBezTo>
                <a:lnTo>
                  <a:pt x="99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369" name="Freeform 10">
            <a:extLst>
              <a:ext uri="{FF2B5EF4-FFF2-40B4-BE49-F238E27FC236}">
                <a16:creationId xmlns:a16="http://schemas.microsoft.com/office/drawing/2014/main" id="{44E20BBF-070E-4D0D-8FFE-3A50B83C7FDC}"/>
              </a:ext>
            </a:extLst>
          </p:cNvPr>
          <p:cNvSpPr>
            <a:spLocks noEditPoints="1"/>
          </p:cNvSpPr>
          <p:nvPr/>
        </p:nvSpPr>
        <p:spPr bwMode="auto">
          <a:xfrm>
            <a:off x="16929174" y="4384097"/>
            <a:ext cx="570162" cy="414222"/>
          </a:xfrm>
          <a:custGeom>
            <a:avLst/>
            <a:gdLst>
              <a:gd name="T0" fmla="*/ 160 w 176"/>
              <a:gd name="T1" fmla="*/ 0 h 128"/>
              <a:gd name="T2" fmla="*/ 16 w 176"/>
              <a:gd name="T3" fmla="*/ 0 h 128"/>
              <a:gd name="T4" fmla="*/ 0 w 176"/>
              <a:gd name="T5" fmla="*/ 16 h 128"/>
              <a:gd name="T6" fmla="*/ 0 w 176"/>
              <a:gd name="T7" fmla="*/ 112 h 128"/>
              <a:gd name="T8" fmla="*/ 16 w 176"/>
              <a:gd name="T9" fmla="*/ 128 h 128"/>
              <a:gd name="T10" fmla="*/ 160 w 176"/>
              <a:gd name="T11" fmla="*/ 128 h 128"/>
              <a:gd name="T12" fmla="*/ 176 w 176"/>
              <a:gd name="T13" fmla="*/ 112 h 128"/>
              <a:gd name="T14" fmla="*/ 176 w 176"/>
              <a:gd name="T15" fmla="*/ 16 h 128"/>
              <a:gd name="T16" fmla="*/ 160 w 176"/>
              <a:gd name="T17" fmla="*/ 0 h 128"/>
              <a:gd name="T18" fmla="*/ 16 w 176"/>
              <a:gd name="T19" fmla="*/ 8 h 128"/>
              <a:gd name="T20" fmla="*/ 160 w 176"/>
              <a:gd name="T21" fmla="*/ 8 h 128"/>
              <a:gd name="T22" fmla="*/ 163 w 176"/>
              <a:gd name="T23" fmla="*/ 8 h 128"/>
              <a:gd name="T24" fmla="*/ 93 w 176"/>
              <a:gd name="T25" fmla="*/ 78 h 128"/>
              <a:gd name="T26" fmla="*/ 88 w 176"/>
              <a:gd name="T27" fmla="*/ 80 h 128"/>
              <a:gd name="T28" fmla="*/ 83 w 176"/>
              <a:gd name="T29" fmla="*/ 78 h 128"/>
              <a:gd name="T30" fmla="*/ 13 w 176"/>
              <a:gd name="T31" fmla="*/ 8 h 128"/>
              <a:gd name="T32" fmla="*/ 16 w 176"/>
              <a:gd name="T33" fmla="*/ 8 h 128"/>
              <a:gd name="T34" fmla="*/ 8 w 176"/>
              <a:gd name="T35" fmla="*/ 112 h 128"/>
              <a:gd name="T36" fmla="*/ 8 w 176"/>
              <a:gd name="T37" fmla="*/ 16 h 128"/>
              <a:gd name="T38" fmla="*/ 8 w 176"/>
              <a:gd name="T39" fmla="*/ 15 h 128"/>
              <a:gd name="T40" fmla="*/ 58 w 176"/>
              <a:gd name="T41" fmla="*/ 64 h 128"/>
              <a:gd name="T42" fmla="*/ 8 w 176"/>
              <a:gd name="T43" fmla="*/ 113 h 128"/>
              <a:gd name="T44" fmla="*/ 8 w 176"/>
              <a:gd name="T45" fmla="*/ 112 h 128"/>
              <a:gd name="T46" fmla="*/ 160 w 176"/>
              <a:gd name="T47" fmla="*/ 120 h 128"/>
              <a:gd name="T48" fmla="*/ 16 w 176"/>
              <a:gd name="T49" fmla="*/ 120 h 128"/>
              <a:gd name="T50" fmla="*/ 13 w 176"/>
              <a:gd name="T51" fmla="*/ 120 h 128"/>
              <a:gd name="T52" fmla="*/ 63 w 176"/>
              <a:gd name="T53" fmla="*/ 70 h 128"/>
              <a:gd name="T54" fmla="*/ 77 w 176"/>
              <a:gd name="T55" fmla="*/ 83 h 128"/>
              <a:gd name="T56" fmla="*/ 88 w 176"/>
              <a:gd name="T57" fmla="*/ 88 h 128"/>
              <a:gd name="T58" fmla="*/ 99 w 176"/>
              <a:gd name="T59" fmla="*/ 83 h 128"/>
              <a:gd name="T60" fmla="*/ 113 w 176"/>
              <a:gd name="T61" fmla="*/ 70 h 128"/>
              <a:gd name="T62" fmla="*/ 163 w 176"/>
              <a:gd name="T63" fmla="*/ 120 h 128"/>
              <a:gd name="T64" fmla="*/ 160 w 176"/>
              <a:gd name="T65" fmla="*/ 120 h 128"/>
              <a:gd name="T66" fmla="*/ 168 w 176"/>
              <a:gd name="T67" fmla="*/ 112 h 128"/>
              <a:gd name="T68" fmla="*/ 168 w 176"/>
              <a:gd name="T69" fmla="*/ 113 h 128"/>
              <a:gd name="T70" fmla="*/ 118 w 176"/>
              <a:gd name="T71" fmla="*/ 64 h 128"/>
              <a:gd name="T72" fmla="*/ 168 w 176"/>
              <a:gd name="T73" fmla="*/ 15 h 128"/>
              <a:gd name="T74" fmla="*/ 168 w 176"/>
              <a:gd name="T75" fmla="*/ 16 h 128"/>
              <a:gd name="T76" fmla="*/ 168 w 176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28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1" y="8"/>
                  <a:pt x="162" y="8"/>
                  <a:pt x="163" y="8"/>
                </a:cubicBezTo>
                <a:cubicBezTo>
                  <a:pt x="93" y="78"/>
                  <a:pt x="93" y="78"/>
                  <a:pt x="93" y="78"/>
                </a:cubicBezTo>
                <a:cubicBezTo>
                  <a:pt x="92" y="79"/>
                  <a:pt x="90" y="80"/>
                  <a:pt x="88" y="80"/>
                </a:cubicBezTo>
                <a:cubicBezTo>
                  <a:pt x="86" y="80"/>
                  <a:pt x="84" y="79"/>
                  <a:pt x="83" y="78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8"/>
                  <a:pt x="15" y="8"/>
                  <a:pt x="16" y="8"/>
                </a:cubicBezTo>
                <a:moveTo>
                  <a:pt x="8" y="112"/>
                </a:move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5"/>
                  <a:pt x="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8" y="113"/>
                  <a:pt x="8" y="113"/>
                  <a:pt x="8" y="113"/>
                </a:cubicBezTo>
                <a:cubicBezTo>
                  <a:pt x="8" y="113"/>
                  <a:pt x="8" y="112"/>
                  <a:pt x="8" y="112"/>
                </a:cubicBezTo>
                <a:moveTo>
                  <a:pt x="160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5" y="120"/>
                  <a:pt x="14" y="120"/>
                  <a:pt x="13" y="120"/>
                </a:cubicBezTo>
                <a:cubicBezTo>
                  <a:pt x="63" y="70"/>
                  <a:pt x="63" y="70"/>
                  <a:pt x="63" y="70"/>
                </a:cubicBezTo>
                <a:cubicBezTo>
                  <a:pt x="77" y="83"/>
                  <a:pt x="77" y="83"/>
                  <a:pt x="77" y="83"/>
                </a:cubicBezTo>
                <a:cubicBezTo>
                  <a:pt x="80" y="86"/>
                  <a:pt x="84" y="88"/>
                  <a:pt x="88" y="88"/>
                </a:cubicBezTo>
                <a:cubicBezTo>
                  <a:pt x="92" y="88"/>
                  <a:pt x="96" y="86"/>
                  <a:pt x="99" y="83"/>
                </a:cubicBezTo>
                <a:cubicBezTo>
                  <a:pt x="113" y="70"/>
                  <a:pt x="113" y="70"/>
                  <a:pt x="113" y="70"/>
                </a:cubicBezTo>
                <a:cubicBezTo>
                  <a:pt x="163" y="120"/>
                  <a:pt x="163" y="120"/>
                  <a:pt x="163" y="120"/>
                </a:cubicBezTo>
                <a:cubicBezTo>
                  <a:pt x="162" y="120"/>
                  <a:pt x="161" y="120"/>
                  <a:pt x="160" y="120"/>
                </a:cubicBezTo>
                <a:moveTo>
                  <a:pt x="168" y="112"/>
                </a:moveTo>
                <a:cubicBezTo>
                  <a:pt x="168" y="112"/>
                  <a:pt x="168" y="113"/>
                  <a:pt x="168" y="113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68" y="15"/>
                  <a:pt x="168" y="15"/>
                  <a:pt x="168" y="15"/>
                </a:cubicBezTo>
                <a:cubicBezTo>
                  <a:pt x="168" y="15"/>
                  <a:pt x="168" y="16"/>
                  <a:pt x="168" y="16"/>
                </a:cubicBezTo>
                <a:lnTo>
                  <a:pt x="168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370" name="Freeform 34">
            <a:extLst>
              <a:ext uri="{FF2B5EF4-FFF2-40B4-BE49-F238E27FC236}">
                <a16:creationId xmlns:a16="http://schemas.microsoft.com/office/drawing/2014/main" id="{1B87A063-44C9-4DAF-8B01-B9AF3E627316}"/>
              </a:ext>
            </a:extLst>
          </p:cNvPr>
          <p:cNvSpPr>
            <a:spLocks noEditPoints="1"/>
          </p:cNvSpPr>
          <p:nvPr/>
        </p:nvSpPr>
        <p:spPr bwMode="auto">
          <a:xfrm>
            <a:off x="3455091" y="3045550"/>
            <a:ext cx="629370" cy="629372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96 w 176"/>
              <a:gd name="T21" fmla="*/ 69 h 176"/>
              <a:gd name="T22" fmla="*/ 101 w 176"/>
              <a:gd name="T23" fmla="*/ 64 h 176"/>
              <a:gd name="T24" fmla="*/ 108 w 176"/>
              <a:gd name="T25" fmla="*/ 64 h 176"/>
              <a:gd name="T26" fmla="*/ 108 w 176"/>
              <a:gd name="T27" fmla="*/ 52 h 176"/>
              <a:gd name="T28" fmla="*/ 97 w 176"/>
              <a:gd name="T29" fmla="*/ 52 h 176"/>
              <a:gd name="T30" fmla="*/ 80 w 176"/>
              <a:gd name="T31" fmla="*/ 68 h 176"/>
              <a:gd name="T32" fmla="*/ 80 w 176"/>
              <a:gd name="T33" fmla="*/ 76 h 176"/>
              <a:gd name="T34" fmla="*/ 72 w 176"/>
              <a:gd name="T35" fmla="*/ 76 h 176"/>
              <a:gd name="T36" fmla="*/ 72 w 176"/>
              <a:gd name="T37" fmla="*/ 88 h 176"/>
              <a:gd name="T38" fmla="*/ 80 w 176"/>
              <a:gd name="T39" fmla="*/ 88 h 176"/>
              <a:gd name="T40" fmla="*/ 80 w 176"/>
              <a:gd name="T41" fmla="*/ 124 h 176"/>
              <a:gd name="T42" fmla="*/ 96 w 176"/>
              <a:gd name="T43" fmla="*/ 124 h 176"/>
              <a:gd name="T44" fmla="*/ 96 w 176"/>
              <a:gd name="T45" fmla="*/ 88 h 176"/>
              <a:gd name="T46" fmla="*/ 107 w 176"/>
              <a:gd name="T47" fmla="*/ 88 h 176"/>
              <a:gd name="T48" fmla="*/ 108 w 176"/>
              <a:gd name="T49" fmla="*/ 76 h 176"/>
              <a:gd name="T50" fmla="*/ 96 w 176"/>
              <a:gd name="T51" fmla="*/ 76 h 176"/>
              <a:gd name="T52" fmla="*/ 96 w 176"/>
              <a:gd name="T53" fmla="*/ 6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96" y="69"/>
                </a:moveTo>
                <a:cubicBezTo>
                  <a:pt x="96" y="66"/>
                  <a:pt x="96" y="64"/>
                  <a:pt x="101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97" y="52"/>
                  <a:pt x="97" y="52"/>
                  <a:pt x="97" y="52"/>
                </a:cubicBezTo>
                <a:cubicBezTo>
                  <a:pt x="84" y="52"/>
                  <a:pt x="80" y="58"/>
                  <a:pt x="80" y="68"/>
                </a:cubicBezTo>
                <a:cubicBezTo>
                  <a:pt x="80" y="76"/>
                  <a:pt x="80" y="76"/>
                  <a:pt x="80" y="76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88"/>
                  <a:pt x="72" y="88"/>
                  <a:pt x="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88"/>
                  <a:pt x="96" y="88"/>
                  <a:pt x="96" y="88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96" y="76"/>
                  <a:pt x="96" y="76"/>
                  <a:pt x="96" y="76"/>
                </a:cubicBezTo>
                <a:lnTo>
                  <a:pt x="96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371" name="Freeform 43">
            <a:extLst>
              <a:ext uri="{FF2B5EF4-FFF2-40B4-BE49-F238E27FC236}">
                <a16:creationId xmlns:a16="http://schemas.microsoft.com/office/drawing/2014/main" id="{072DE9DB-62AB-435B-86AF-039D7F3BFF3D}"/>
              </a:ext>
            </a:extLst>
          </p:cNvPr>
          <p:cNvSpPr>
            <a:spLocks noEditPoints="1"/>
          </p:cNvSpPr>
          <p:nvPr/>
        </p:nvSpPr>
        <p:spPr bwMode="auto">
          <a:xfrm>
            <a:off x="4906656" y="3020471"/>
            <a:ext cx="674841" cy="674843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12 w 176"/>
              <a:gd name="T21" fmla="*/ 48 h 176"/>
              <a:gd name="T22" fmla="*/ 64 w 176"/>
              <a:gd name="T23" fmla="*/ 48 h 176"/>
              <a:gd name="T24" fmla="*/ 48 w 176"/>
              <a:gd name="T25" fmla="*/ 64 h 176"/>
              <a:gd name="T26" fmla="*/ 48 w 176"/>
              <a:gd name="T27" fmla="*/ 112 h 176"/>
              <a:gd name="T28" fmla="*/ 64 w 176"/>
              <a:gd name="T29" fmla="*/ 128 h 176"/>
              <a:gd name="T30" fmla="*/ 112 w 176"/>
              <a:gd name="T31" fmla="*/ 128 h 176"/>
              <a:gd name="T32" fmla="*/ 128 w 176"/>
              <a:gd name="T33" fmla="*/ 112 h 176"/>
              <a:gd name="T34" fmla="*/ 128 w 176"/>
              <a:gd name="T35" fmla="*/ 64 h 176"/>
              <a:gd name="T36" fmla="*/ 112 w 176"/>
              <a:gd name="T37" fmla="*/ 48 h 176"/>
              <a:gd name="T38" fmla="*/ 104 w 176"/>
              <a:gd name="T39" fmla="*/ 60 h 176"/>
              <a:gd name="T40" fmla="*/ 116 w 176"/>
              <a:gd name="T41" fmla="*/ 60 h 176"/>
              <a:gd name="T42" fmla="*/ 116 w 176"/>
              <a:gd name="T43" fmla="*/ 72 h 176"/>
              <a:gd name="T44" fmla="*/ 104 w 176"/>
              <a:gd name="T45" fmla="*/ 72 h 176"/>
              <a:gd name="T46" fmla="*/ 104 w 176"/>
              <a:gd name="T47" fmla="*/ 60 h 176"/>
              <a:gd name="T48" fmla="*/ 88 w 176"/>
              <a:gd name="T49" fmla="*/ 72 h 176"/>
              <a:gd name="T50" fmla="*/ 104 w 176"/>
              <a:gd name="T51" fmla="*/ 88 h 176"/>
              <a:gd name="T52" fmla="*/ 88 w 176"/>
              <a:gd name="T53" fmla="*/ 104 h 176"/>
              <a:gd name="T54" fmla="*/ 72 w 176"/>
              <a:gd name="T55" fmla="*/ 88 h 176"/>
              <a:gd name="T56" fmla="*/ 88 w 176"/>
              <a:gd name="T57" fmla="*/ 72 h 176"/>
              <a:gd name="T58" fmla="*/ 120 w 176"/>
              <a:gd name="T59" fmla="*/ 112 h 176"/>
              <a:gd name="T60" fmla="*/ 112 w 176"/>
              <a:gd name="T61" fmla="*/ 120 h 176"/>
              <a:gd name="T62" fmla="*/ 64 w 176"/>
              <a:gd name="T63" fmla="*/ 120 h 176"/>
              <a:gd name="T64" fmla="*/ 56 w 176"/>
              <a:gd name="T65" fmla="*/ 112 h 176"/>
              <a:gd name="T66" fmla="*/ 56 w 176"/>
              <a:gd name="T67" fmla="*/ 84 h 176"/>
              <a:gd name="T68" fmla="*/ 64 w 176"/>
              <a:gd name="T69" fmla="*/ 84 h 176"/>
              <a:gd name="T70" fmla="*/ 64 w 176"/>
              <a:gd name="T71" fmla="*/ 88 h 176"/>
              <a:gd name="T72" fmla="*/ 88 w 176"/>
              <a:gd name="T73" fmla="*/ 112 h 176"/>
              <a:gd name="T74" fmla="*/ 112 w 176"/>
              <a:gd name="T75" fmla="*/ 88 h 176"/>
              <a:gd name="T76" fmla="*/ 112 w 176"/>
              <a:gd name="T77" fmla="*/ 84 h 176"/>
              <a:gd name="T78" fmla="*/ 120 w 176"/>
              <a:gd name="T79" fmla="*/ 84 h 176"/>
              <a:gd name="T80" fmla="*/ 120 w 176"/>
              <a:gd name="T81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12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55" y="48"/>
                  <a:pt x="48" y="55"/>
                  <a:pt x="48" y="64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55"/>
                  <a:pt x="121" y="48"/>
                  <a:pt x="112" y="48"/>
                </a:cubicBezTo>
                <a:moveTo>
                  <a:pt x="104" y="60"/>
                </a:moveTo>
                <a:cubicBezTo>
                  <a:pt x="116" y="60"/>
                  <a:pt x="116" y="60"/>
                  <a:pt x="116" y="60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60"/>
                </a:lnTo>
                <a:close/>
                <a:moveTo>
                  <a:pt x="88" y="72"/>
                </a:moveTo>
                <a:cubicBezTo>
                  <a:pt x="97" y="72"/>
                  <a:pt x="104" y="79"/>
                  <a:pt x="104" y="88"/>
                </a:cubicBezTo>
                <a:cubicBezTo>
                  <a:pt x="104" y="97"/>
                  <a:pt x="97" y="104"/>
                  <a:pt x="88" y="104"/>
                </a:cubicBezTo>
                <a:cubicBezTo>
                  <a:pt x="79" y="104"/>
                  <a:pt x="72" y="97"/>
                  <a:pt x="72" y="88"/>
                </a:cubicBezTo>
                <a:cubicBezTo>
                  <a:pt x="72" y="79"/>
                  <a:pt x="79" y="72"/>
                  <a:pt x="88" y="72"/>
                </a:cubicBezTo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84"/>
                  <a:pt x="56" y="84"/>
                  <a:pt x="56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64" y="85"/>
                  <a:pt x="64" y="87"/>
                  <a:pt x="64" y="88"/>
                </a:cubicBezTo>
                <a:cubicBezTo>
                  <a:pt x="64" y="101"/>
                  <a:pt x="75" y="112"/>
                  <a:pt x="88" y="112"/>
                </a:cubicBezTo>
                <a:cubicBezTo>
                  <a:pt x="101" y="112"/>
                  <a:pt x="112" y="101"/>
                  <a:pt x="112" y="88"/>
                </a:cubicBezTo>
                <a:cubicBezTo>
                  <a:pt x="112" y="87"/>
                  <a:pt x="112" y="85"/>
                  <a:pt x="112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</p:spTree>
    <p:extLst>
      <p:ext uri="{BB962C8B-B14F-4D97-AF65-F5344CB8AC3E}">
        <p14:creationId xmlns:p14="http://schemas.microsoft.com/office/powerpoint/2010/main" val="9827710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93004" y="1807639"/>
            <a:ext cx="439452" cy="631586"/>
            <a:chOff x="9132888" y="2062163"/>
            <a:chExt cx="341312" cy="490537"/>
          </a:xfrm>
          <a:solidFill>
            <a:schemeClr val="bg1"/>
          </a:solidFill>
        </p:grpSpPr>
        <p:sp>
          <p:nvSpPr>
            <p:cNvPr id="5" name="Freeform 326"/>
            <p:cNvSpPr>
              <a:spLocks noEditPoints="1"/>
            </p:cNvSpPr>
            <p:nvPr/>
          </p:nvSpPr>
          <p:spPr bwMode="auto">
            <a:xfrm>
              <a:off x="9132888" y="2062163"/>
              <a:ext cx="341312" cy="490537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" name="Freeform 327"/>
            <p:cNvSpPr>
              <a:spLocks/>
            </p:cNvSpPr>
            <p:nvPr/>
          </p:nvSpPr>
          <p:spPr bwMode="auto">
            <a:xfrm>
              <a:off x="9209088" y="2138363"/>
              <a:ext cx="101600" cy="100012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332727" y="493881"/>
            <a:ext cx="519113" cy="723900"/>
            <a:chOff x="6924675" y="5064125"/>
            <a:chExt cx="346075" cy="482600"/>
          </a:xfrm>
          <a:solidFill>
            <a:schemeClr val="bg1"/>
          </a:solidFill>
        </p:grpSpPr>
        <p:sp>
          <p:nvSpPr>
            <p:cNvPr id="8" name="Freeform 331"/>
            <p:cNvSpPr>
              <a:spLocks noEditPoints="1"/>
            </p:cNvSpPr>
            <p:nvPr/>
          </p:nvSpPr>
          <p:spPr bwMode="auto">
            <a:xfrm>
              <a:off x="6924675" y="5064125"/>
              <a:ext cx="346075" cy="482600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9" name="Freeform 332"/>
            <p:cNvSpPr>
              <a:spLocks/>
            </p:cNvSpPr>
            <p:nvPr/>
          </p:nvSpPr>
          <p:spPr bwMode="auto">
            <a:xfrm>
              <a:off x="6981825" y="5272088"/>
              <a:ext cx="214313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593180" y="493883"/>
            <a:ext cx="726282" cy="723902"/>
            <a:chOff x="3959225" y="5064125"/>
            <a:chExt cx="484188" cy="482601"/>
          </a:xfrm>
          <a:solidFill>
            <a:schemeClr val="bg1"/>
          </a:solidFill>
        </p:grpSpPr>
        <p:sp>
          <p:nvSpPr>
            <p:cNvPr id="11" name="Freeform 333"/>
            <p:cNvSpPr>
              <a:spLocks noEditPoints="1"/>
            </p:cNvSpPr>
            <p:nvPr/>
          </p:nvSpPr>
          <p:spPr bwMode="auto">
            <a:xfrm>
              <a:off x="3959225" y="5110163"/>
              <a:ext cx="442913" cy="436563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" name="Freeform 334"/>
            <p:cNvSpPr>
              <a:spLocks noEditPoints="1"/>
            </p:cNvSpPr>
            <p:nvPr/>
          </p:nvSpPr>
          <p:spPr bwMode="auto">
            <a:xfrm>
              <a:off x="4173538" y="5305425"/>
              <a:ext cx="74613" cy="74613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" name="Freeform 335"/>
            <p:cNvSpPr>
              <a:spLocks noEditPoints="1"/>
            </p:cNvSpPr>
            <p:nvPr/>
          </p:nvSpPr>
          <p:spPr bwMode="auto">
            <a:xfrm>
              <a:off x="4368800" y="5064125"/>
              <a:ext cx="74613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" name="Freeform 336"/>
            <p:cNvSpPr>
              <a:spLocks noEditPoints="1"/>
            </p:cNvSpPr>
            <p:nvPr/>
          </p:nvSpPr>
          <p:spPr bwMode="auto">
            <a:xfrm>
              <a:off x="4083050" y="5289550"/>
              <a:ext cx="60325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5" name="Oval 337"/>
            <p:cNvSpPr>
              <a:spLocks noChangeArrowheads="1"/>
            </p:cNvSpPr>
            <p:nvPr/>
          </p:nvSpPr>
          <p:spPr bwMode="auto">
            <a:xfrm>
              <a:off x="4143375" y="53959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" name="Oval 338"/>
            <p:cNvSpPr>
              <a:spLocks noChangeArrowheads="1"/>
            </p:cNvSpPr>
            <p:nvPr/>
          </p:nvSpPr>
          <p:spPr bwMode="auto">
            <a:xfrm>
              <a:off x="4384675" y="517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708671" y="1762672"/>
            <a:ext cx="495300" cy="721520"/>
            <a:chOff x="7902575" y="3140075"/>
            <a:chExt cx="330200" cy="481013"/>
          </a:xfrm>
          <a:solidFill>
            <a:schemeClr val="bg1"/>
          </a:solidFill>
        </p:grpSpPr>
        <p:sp>
          <p:nvSpPr>
            <p:cNvPr id="18" name="Oval 339"/>
            <p:cNvSpPr>
              <a:spLocks noChangeArrowheads="1"/>
            </p:cNvSpPr>
            <p:nvPr/>
          </p:nvSpPr>
          <p:spPr bwMode="auto">
            <a:xfrm>
              <a:off x="8037513" y="32750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" name="Oval 340"/>
            <p:cNvSpPr>
              <a:spLocks noChangeArrowheads="1"/>
            </p:cNvSpPr>
            <p:nvPr/>
          </p:nvSpPr>
          <p:spPr bwMode="auto">
            <a:xfrm>
              <a:off x="8037513" y="34544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0" name="Oval 341"/>
            <p:cNvSpPr>
              <a:spLocks noChangeArrowheads="1"/>
            </p:cNvSpPr>
            <p:nvPr/>
          </p:nvSpPr>
          <p:spPr bwMode="auto">
            <a:xfrm>
              <a:off x="7947025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" name="Oval 342"/>
            <p:cNvSpPr>
              <a:spLocks noChangeArrowheads="1"/>
            </p:cNvSpPr>
            <p:nvPr/>
          </p:nvSpPr>
          <p:spPr bwMode="auto">
            <a:xfrm>
              <a:off x="8128000" y="3365500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" name="Freeform 343"/>
            <p:cNvSpPr>
              <a:spLocks/>
            </p:cNvSpPr>
            <p:nvPr/>
          </p:nvSpPr>
          <p:spPr bwMode="auto">
            <a:xfrm>
              <a:off x="7974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" name="Freeform 344"/>
            <p:cNvSpPr>
              <a:spLocks/>
            </p:cNvSpPr>
            <p:nvPr/>
          </p:nvSpPr>
          <p:spPr bwMode="auto">
            <a:xfrm>
              <a:off x="7974013" y="3300413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" name="Freeform 345"/>
            <p:cNvSpPr>
              <a:spLocks/>
            </p:cNvSpPr>
            <p:nvPr/>
          </p:nvSpPr>
          <p:spPr bwMode="auto">
            <a:xfrm>
              <a:off x="8101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" name="Freeform 346"/>
            <p:cNvSpPr>
              <a:spLocks noEditPoints="1"/>
            </p:cNvSpPr>
            <p:nvPr/>
          </p:nvSpPr>
          <p:spPr bwMode="auto">
            <a:xfrm>
              <a:off x="7902575" y="3140075"/>
              <a:ext cx="330200" cy="481013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8 h 128"/>
                <a:gd name="T6" fmla="*/ 64 w 88"/>
                <a:gd name="T7" fmla="*/ 7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7 h 128"/>
                <a:gd name="T14" fmla="*/ 11 w 88"/>
                <a:gd name="T15" fmla="*/ 37 h 128"/>
                <a:gd name="T16" fmla="*/ 0 w 88"/>
                <a:gd name="T17" fmla="*/ 64 h 128"/>
                <a:gd name="T18" fmla="*/ 10 w 88"/>
                <a:gd name="T19" fmla="*/ 91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1 h 128"/>
                <a:gd name="T30" fmla="*/ 79 w 88"/>
                <a:gd name="T31" fmla="*/ 72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30 h 128"/>
                <a:gd name="T44" fmla="*/ 40 w 88"/>
                <a:gd name="T45" fmla="*/ 24 h 128"/>
                <a:gd name="T46" fmla="*/ 20 w 88"/>
                <a:gd name="T47" fmla="*/ 30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3"/>
                    <a:pt x="17" y="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4" y="44"/>
                    <a:pt x="0" y="53"/>
                    <a:pt x="0" y="64"/>
                  </a:cubicBezTo>
                  <a:cubicBezTo>
                    <a:pt x="0" y="74"/>
                    <a:pt x="4" y="84"/>
                    <a:pt x="10" y="9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5"/>
                    <a:pt x="78" y="79"/>
                    <a:pt x="79" y="72"/>
                  </a:cubicBezTo>
                  <a:cubicBezTo>
                    <a:pt x="79" y="72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60"/>
                    <a:pt x="84" y="56"/>
                    <a:pt x="80" y="56"/>
                  </a:cubicBezTo>
                  <a:close/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30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2"/>
                    <a:pt x="33" y="104"/>
                    <a:pt x="40" y="104"/>
                  </a:cubicBezTo>
                  <a:cubicBezTo>
                    <a:pt x="47" y="104"/>
                    <a:pt x="54" y="102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2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2"/>
                    <a:pt x="58" y="96"/>
                    <a:pt x="40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" name="Freeform 347"/>
            <p:cNvSpPr>
              <a:spLocks/>
            </p:cNvSpPr>
            <p:nvPr/>
          </p:nvSpPr>
          <p:spPr bwMode="auto">
            <a:xfrm>
              <a:off x="8037513" y="3305175"/>
              <a:ext cx="90488" cy="90488"/>
            </a:xfrm>
            <a:custGeom>
              <a:avLst/>
              <a:gdLst>
                <a:gd name="T0" fmla="*/ 24 w 24"/>
                <a:gd name="T1" fmla="*/ 0 h 24"/>
                <a:gd name="T2" fmla="*/ 22 w 24"/>
                <a:gd name="T3" fmla="*/ 0 h 24"/>
                <a:gd name="T4" fmla="*/ 1 w 24"/>
                <a:gd name="T5" fmla="*/ 17 h 24"/>
                <a:gd name="T6" fmla="*/ 0 w 24"/>
                <a:gd name="T7" fmla="*/ 20 h 24"/>
                <a:gd name="T8" fmla="*/ 1 w 24"/>
                <a:gd name="T9" fmla="*/ 23 h 24"/>
                <a:gd name="T10" fmla="*/ 4 w 24"/>
                <a:gd name="T11" fmla="*/ 24 h 24"/>
                <a:gd name="T12" fmla="*/ 7 w 24"/>
                <a:gd name="T13" fmla="*/ 23 h 24"/>
                <a:gd name="T14" fmla="*/ 14 w 24"/>
                <a:gd name="T15" fmla="*/ 14 h 24"/>
                <a:gd name="T16" fmla="*/ 24 w 24"/>
                <a:gd name="T17" fmla="*/ 2 h 24"/>
                <a:gd name="T18" fmla="*/ 24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149658" y="1839253"/>
            <a:ext cx="568358" cy="568358"/>
            <a:chOff x="4926013" y="3140075"/>
            <a:chExt cx="481013" cy="481013"/>
          </a:xfrm>
          <a:solidFill>
            <a:schemeClr val="bg1"/>
          </a:solidFill>
        </p:grpSpPr>
        <p:sp>
          <p:nvSpPr>
            <p:cNvPr id="28" name="Freeform 348"/>
            <p:cNvSpPr>
              <a:spLocks noEditPoints="1"/>
            </p:cNvSpPr>
            <p:nvPr/>
          </p:nvSpPr>
          <p:spPr bwMode="auto">
            <a:xfrm>
              <a:off x="4926013" y="3140075"/>
              <a:ext cx="481013" cy="481013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" name="Freeform 349"/>
            <p:cNvSpPr>
              <a:spLocks noEditPoints="1"/>
            </p:cNvSpPr>
            <p:nvPr/>
          </p:nvSpPr>
          <p:spPr bwMode="auto">
            <a:xfrm>
              <a:off x="4970463" y="3530600"/>
              <a:ext cx="44450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30" name="Freeform 350"/>
          <p:cNvSpPr>
            <a:spLocks noEditPoints="1"/>
          </p:cNvSpPr>
          <p:nvPr/>
        </p:nvSpPr>
        <p:spPr bwMode="auto">
          <a:xfrm>
            <a:off x="11199925" y="585562"/>
            <a:ext cx="721520" cy="540545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31" name="Group 30"/>
          <p:cNvGrpSpPr/>
          <p:nvPr/>
        </p:nvGrpSpPr>
        <p:grpSpPr>
          <a:xfrm>
            <a:off x="4957955" y="540315"/>
            <a:ext cx="726282" cy="631032"/>
            <a:chOff x="2303444" y="6030256"/>
            <a:chExt cx="484188" cy="420688"/>
          </a:xfrm>
          <a:solidFill>
            <a:schemeClr val="bg1"/>
          </a:solidFill>
        </p:grpSpPr>
        <p:sp>
          <p:nvSpPr>
            <p:cNvPr id="32" name="Freeform 354"/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" name="Freeform 355"/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4" name="Oval 356"/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44968" y="3053329"/>
            <a:ext cx="726282" cy="452438"/>
            <a:chOff x="8308975" y="-595313"/>
            <a:chExt cx="484188" cy="301625"/>
          </a:xfrm>
          <a:solidFill>
            <a:schemeClr val="bg1"/>
          </a:solidFill>
        </p:grpSpPr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8308975" y="-595313"/>
              <a:ext cx="484188" cy="301625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8491538" y="-504825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8" name="Freeform 12"/>
            <p:cNvSpPr>
              <a:spLocks noEditPoints="1"/>
            </p:cNvSpPr>
            <p:nvPr/>
          </p:nvSpPr>
          <p:spPr bwMode="auto">
            <a:xfrm>
              <a:off x="8445500" y="-549275"/>
              <a:ext cx="211138" cy="20955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350104" y="2918154"/>
            <a:ext cx="725258" cy="722781"/>
            <a:chOff x="8588375" y="100013"/>
            <a:chExt cx="930276" cy="927101"/>
          </a:xfrm>
          <a:solidFill>
            <a:schemeClr val="bg1"/>
          </a:solidFill>
        </p:grpSpPr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1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5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6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7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48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49" name="Freeform 5"/>
          <p:cNvSpPr>
            <a:spLocks noEditPoints="1"/>
          </p:cNvSpPr>
          <p:nvPr/>
        </p:nvSpPr>
        <p:spPr bwMode="auto">
          <a:xfrm>
            <a:off x="8131848" y="2979889"/>
            <a:ext cx="603975" cy="599318"/>
          </a:xfrm>
          <a:custGeom>
            <a:avLst/>
            <a:gdLst>
              <a:gd name="T0" fmla="*/ 56 w 162"/>
              <a:gd name="T1" fmla="*/ 161 h 161"/>
              <a:gd name="T2" fmla="*/ 56 w 162"/>
              <a:gd name="T3" fmla="*/ 161 h 161"/>
              <a:gd name="T4" fmla="*/ 50 w 162"/>
              <a:gd name="T5" fmla="*/ 158 h 161"/>
              <a:gd name="T6" fmla="*/ 30 w 162"/>
              <a:gd name="T7" fmla="*/ 131 h 161"/>
              <a:gd name="T8" fmla="*/ 3 w 162"/>
              <a:gd name="T9" fmla="*/ 111 h 161"/>
              <a:gd name="T10" fmla="*/ 0 w 162"/>
              <a:gd name="T11" fmla="*/ 105 h 161"/>
              <a:gd name="T12" fmla="*/ 2 w 162"/>
              <a:gd name="T13" fmla="*/ 100 h 161"/>
              <a:gd name="T14" fmla="*/ 13 w 162"/>
              <a:gd name="T15" fmla="*/ 89 h 161"/>
              <a:gd name="T16" fmla="*/ 18 w 162"/>
              <a:gd name="T17" fmla="*/ 87 h 161"/>
              <a:gd name="T18" fmla="*/ 20 w 162"/>
              <a:gd name="T19" fmla="*/ 87 h 161"/>
              <a:gd name="T20" fmla="*/ 39 w 162"/>
              <a:gd name="T21" fmla="*/ 92 h 161"/>
              <a:gd name="T22" fmla="*/ 62 w 162"/>
              <a:gd name="T23" fmla="*/ 69 h 161"/>
              <a:gd name="T24" fmla="*/ 11 w 162"/>
              <a:gd name="T25" fmla="*/ 41 h 161"/>
              <a:gd name="T26" fmla="*/ 7 w 162"/>
              <a:gd name="T27" fmla="*/ 36 h 161"/>
              <a:gd name="T28" fmla="*/ 9 w 162"/>
              <a:gd name="T29" fmla="*/ 29 h 161"/>
              <a:gd name="T30" fmla="*/ 23 w 162"/>
              <a:gd name="T31" fmla="*/ 15 h 161"/>
              <a:gd name="T32" fmla="*/ 30 w 162"/>
              <a:gd name="T33" fmla="*/ 13 h 161"/>
              <a:gd name="T34" fmla="*/ 101 w 162"/>
              <a:gd name="T35" fmla="*/ 30 h 161"/>
              <a:gd name="T36" fmla="*/ 116 w 162"/>
              <a:gd name="T37" fmla="*/ 14 h 161"/>
              <a:gd name="T38" fmla="*/ 146 w 162"/>
              <a:gd name="T39" fmla="*/ 0 h 161"/>
              <a:gd name="T40" fmla="*/ 157 w 162"/>
              <a:gd name="T41" fmla="*/ 4 h 161"/>
              <a:gd name="T42" fmla="*/ 159 w 162"/>
              <a:gd name="T43" fmla="*/ 24 h 161"/>
              <a:gd name="T44" fmla="*/ 147 w 162"/>
              <a:gd name="T45" fmla="*/ 44 h 161"/>
              <a:gd name="T46" fmla="*/ 131 w 162"/>
              <a:gd name="T47" fmla="*/ 61 h 161"/>
              <a:gd name="T48" fmla="*/ 148 w 162"/>
              <a:gd name="T49" fmla="*/ 134 h 161"/>
              <a:gd name="T50" fmla="*/ 145 w 162"/>
              <a:gd name="T51" fmla="*/ 142 h 161"/>
              <a:gd name="T52" fmla="*/ 131 w 162"/>
              <a:gd name="T53" fmla="*/ 153 h 161"/>
              <a:gd name="T54" fmla="*/ 126 w 162"/>
              <a:gd name="T55" fmla="*/ 154 h 161"/>
              <a:gd name="T56" fmla="*/ 124 w 162"/>
              <a:gd name="T57" fmla="*/ 154 h 161"/>
              <a:gd name="T58" fmla="*/ 120 w 162"/>
              <a:gd name="T59" fmla="*/ 150 h 161"/>
              <a:gd name="T60" fmla="*/ 92 w 162"/>
              <a:gd name="T61" fmla="*/ 99 h 161"/>
              <a:gd name="T62" fmla="*/ 69 w 162"/>
              <a:gd name="T63" fmla="*/ 122 h 161"/>
              <a:gd name="T64" fmla="*/ 74 w 162"/>
              <a:gd name="T65" fmla="*/ 141 h 161"/>
              <a:gd name="T66" fmla="*/ 72 w 162"/>
              <a:gd name="T67" fmla="*/ 148 h 161"/>
              <a:gd name="T68" fmla="*/ 62 w 162"/>
              <a:gd name="T69" fmla="*/ 159 h 161"/>
              <a:gd name="T70" fmla="*/ 56 w 162"/>
              <a:gd name="T71" fmla="*/ 161 h 161"/>
              <a:gd name="T72" fmla="*/ 8 w 162"/>
              <a:gd name="T73" fmla="*/ 105 h 161"/>
              <a:gd name="T74" fmla="*/ 36 w 162"/>
              <a:gd name="T75" fmla="*/ 126 h 161"/>
              <a:gd name="T76" fmla="*/ 56 w 162"/>
              <a:gd name="T77" fmla="*/ 153 h 161"/>
              <a:gd name="T78" fmla="*/ 66 w 162"/>
              <a:gd name="T79" fmla="*/ 143 h 161"/>
              <a:gd name="T80" fmla="*/ 60 w 162"/>
              <a:gd name="T81" fmla="*/ 120 h 161"/>
              <a:gd name="T82" fmla="*/ 94 w 162"/>
              <a:gd name="T83" fmla="*/ 86 h 161"/>
              <a:gd name="T84" fmla="*/ 126 w 162"/>
              <a:gd name="T85" fmla="*/ 146 h 161"/>
              <a:gd name="T86" fmla="*/ 140 w 162"/>
              <a:gd name="T87" fmla="*/ 136 h 161"/>
              <a:gd name="T88" fmla="*/ 122 w 162"/>
              <a:gd name="T89" fmla="*/ 58 h 161"/>
              <a:gd name="T90" fmla="*/ 141 w 162"/>
              <a:gd name="T91" fmla="*/ 39 h 161"/>
              <a:gd name="T92" fmla="*/ 152 w 162"/>
              <a:gd name="T93" fmla="*/ 22 h 161"/>
              <a:gd name="T94" fmla="*/ 151 w 162"/>
              <a:gd name="T95" fmla="*/ 10 h 161"/>
              <a:gd name="T96" fmla="*/ 146 w 162"/>
              <a:gd name="T97" fmla="*/ 8 h 161"/>
              <a:gd name="T98" fmla="*/ 122 w 162"/>
              <a:gd name="T99" fmla="*/ 20 h 161"/>
              <a:gd name="T100" fmla="*/ 103 w 162"/>
              <a:gd name="T101" fmla="*/ 39 h 161"/>
              <a:gd name="T102" fmla="*/ 28 w 162"/>
              <a:gd name="T103" fmla="*/ 21 h 161"/>
              <a:gd name="T104" fmla="*/ 15 w 162"/>
              <a:gd name="T105" fmla="*/ 35 h 161"/>
              <a:gd name="T106" fmla="*/ 75 w 162"/>
              <a:gd name="T107" fmla="*/ 67 h 161"/>
              <a:gd name="T108" fmla="*/ 41 w 162"/>
              <a:gd name="T109" fmla="*/ 101 h 161"/>
              <a:gd name="T110" fmla="*/ 18 w 162"/>
              <a:gd name="T111" fmla="*/ 95 h 161"/>
              <a:gd name="T112" fmla="*/ 8 w 162"/>
              <a:gd name="T113" fmla="*/ 10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" h="161">
                <a:moveTo>
                  <a:pt x="56" y="161"/>
                </a:moveTo>
                <a:cubicBezTo>
                  <a:pt x="56" y="161"/>
                  <a:pt x="56" y="161"/>
                  <a:pt x="56" y="161"/>
                </a:cubicBezTo>
                <a:cubicBezTo>
                  <a:pt x="53" y="161"/>
                  <a:pt x="52" y="160"/>
                  <a:pt x="50" y="158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3" y="111"/>
                  <a:pt x="3" y="111"/>
                  <a:pt x="3" y="111"/>
                </a:cubicBezTo>
                <a:cubicBezTo>
                  <a:pt x="1" y="110"/>
                  <a:pt x="0" y="108"/>
                  <a:pt x="0" y="105"/>
                </a:cubicBezTo>
                <a:cubicBezTo>
                  <a:pt x="0" y="103"/>
                  <a:pt x="0" y="101"/>
                  <a:pt x="2" y="100"/>
                </a:cubicBezTo>
                <a:cubicBezTo>
                  <a:pt x="13" y="89"/>
                  <a:pt x="13" y="89"/>
                  <a:pt x="13" y="89"/>
                </a:cubicBezTo>
                <a:cubicBezTo>
                  <a:pt x="14" y="87"/>
                  <a:pt x="16" y="87"/>
                  <a:pt x="18" y="87"/>
                </a:cubicBezTo>
                <a:cubicBezTo>
                  <a:pt x="18" y="87"/>
                  <a:pt x="19" y="87"/>
                  <a:pt x="20" y="87"/>
                </a:cubicBezTo>
                <a:cubicBezTo>
                  <a:pt x="39" y="92"/>
                  <a:pt x="39" y="92"/>
                  <a:pt x="39" y="92"/>
                </a:cubicBezTo>
                <a:cubicBezTo>
                  <a:pt x="62" y="69"/>
                  <a:pt x="62" y="69"/>
                  <a:pt x="62" y="69"/>
                </a:cubicBezTo>
                <a:cubicBezTo>
                  <a:pt x="11" y="41"/>
                  <a:pt x="11" y="41"/>
                  <a:pt x="11" y="41"/>
                </a:cubicBezTo>
                <a:cubicBezTo>
                  <a:pt x="9" y="40"/>
                  <a:pt x="7" y="38"/>
                  <a:pt x="7" y="36"/>
                </a:cubicBezTo>
                <a:cubicBezTo>
                  <a:pt x="7" y="33"/>
                  <a:pt x="7" y="31"/>
                  <a:pt x="9" y="29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3"/>
                  <a:pt x="28" y="13"/>
                  <a:pt x="30" y="13"/>
                </a:cubicBezTo>
                <a:cubicBezTo>
                  <a:pt x="101" y="30"/>
                  <a:pt x="101" y="30"/>
                  <a:pt x="101" y="30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25" y="6"/>
                  <a:pt x="137" y="0"/>
                  <a:pt x="146" y="0"/>
                </a:cubicBezTo>
                <a:cubicBezTo>
                  <a:pt x="151" y="0"/>
                  <a:pt x="154" y="1"/>
                  <a:pt x="157" y="4"/>
                </a:cubicBezTo>
                <a:cubicBezTo>
                  <a:pt x="161" y="8"/>
                  <a:pt x="162" y="15"/>
                  <a:pt x="159" y="24"/>
                </a:cubicBezTo>
                <a:cubicBezTo>
                  <a:pt x="157" y="31"/>
                  <a:pt x="152" y="39"/>
                  <a:pt x="147" y="44"/>
                </a:cubicBezTo>
                <a:cubicBezTo>
                  <a:pt x="131" y="61"/>
                  <a:pt x="131" y="61"/>
                  <a:pt x="131" y="61"/>
                </a:cubicBezTo>
                <a:cubicBezTo>
                  <a:pt x="148" y="134"/>
                  <a:pt x="148" y="134"/>
                  <a:pt x="148" y="134"/>
                </a:cubicBezTo>
                <a:cubicBezTo>
                  <a:pt x="148" y="137"/>
                  <a:pt x="147" y="140"/>
                  <a:pt x="145" y="142"/>
                </a:cubicBezTo>
                <a:cubicBezTo>
                  <a:pt x="131" y="153"/>
                  <a:pt x="131" y="153"/>
                  <a:pt x="131" y="153"/>
                </a:cubicBezTo>
                <a:cubicBezTo>
                  <a:pt x="130" y="154"/>
                  <a:pt x="128" y="154"/>
                  <a:pt x="126" y="154"/>
                </a:cubicBezTo>
                <a:cubicBezTo>
                  <a:pt x="126" y="154"/>
                  <a:pt x="125" y="154"/>
                  <a:pt x="124" y="154"/>
                </a:cubicBezTo>
                <a:cubicBezTo>
                  <a:pt x="122" y="153"/>
                  <a:pt x="120" y="152"/>
                  <a:pt x="120" y="150"/>
                </a:cubicBezTo>
                <a:cubicBezTo>
                  <a:pt x="92" y="99"/>
                  <a:pt x="92" y="99"/>
                  <a:pt x="92" y="99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74" y="141"/>
                  <a:pt x="74" y="141"/>
                  <a:pt x="74" y="141"/>
                </a:cubicBezTo>
                <a:cubicBezTo>
                  <a:pt x="75" y="144"/>
                  <a:pt x="74" y="146"/>
                  <a:pt x="72" y="148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60" y="160"/>
                  <a:pt x="58" y="161"/>
                  <a:pt x="56" y="161"/>
                </a:cubicBezTo>
                <a:close/>
                <a:moveTo>
                  <a:pt x="8" y="105"/>
                </a:moveTo>
                <a:cubicBezTo>
                  <a:pt x="36" y="126"/>
                  <a:pt x="36" y="126"/>
                  <a:pt x="36" y="126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66" y="143"/>
                  <a:pt x="66" y="143"/>
                  <a:pt x="66" y="143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94" y="86"/>
                  <a:pt x="94" y="86"/>
                  <a:pt x="94" y="8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41" y="39"/>
                  <a:pt x="141" y="39"/>
                  <a:pt x="141" y="39"/>
                </a:cubicBezTo>
                <a:cubicBezTo>
                  <a:pt x="146" y="34"/>
                  <a:pt x="150" y="28"/>
                  <a:pt x="152" y="22"/>
                </a:cubicBezTo>
                <a:cubicBezTo>
                  <a:pt x="154" y="16"/>
                  <a:pt x="153" y="12"/>
                  <a:pt x="151" y="10"/>
                </a:cubicBezTo>
                <a:cubicBezTo>
                  <a:pt x="150" y="8"/>
                  <a:pt x="149" y="8"/>
                  <a:pt x="146" y="8"/>
                </a:cubicBezTo>
                <a:cubicBezTo>
                  <a:pt x="139" y="8"/>
                  <a:pt x="129" y="13"/>
                  <a:pt x="122" y="20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28" y="21"/>
                  <a:pt x="28" y="21"/>
                  <a:pt x="28" y="21"/>
                </a:cubicBezTo>
                <a:cubicBezTo>
                  <a:pt x="15" y="35"/>
                  <a:pt x="15" y="35"/>
                  <a:pt x="15" y="35"/>
                </a:cubicBezTo>
                <a:cubicBezTo>
                  <a:pt x="75" y="67"/>
                  <a:pt x="75" y="67"/>
                  <a:pt x="75" y="67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18" y="95"/>
                  <a:pt x="18" y="95"/>
                  <a:pt x="18" y="95"/>
                </a:cubicBezTo>
                <a:lnTo>
                  <a:pt x="8" y="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50" name="Group 49"/>
          <p:cNvGrpSpPr/>
          <p:nvPr/>
        </p:nvGrpSpPr>
        <p:grpSpPr>
          <a:xfrm>
            <a:off x="4973731" y="5436642"/>
            <a:ext cx="694736" cy="571329"/>
            <a:chOff x="3573463" y="252413"/>
            <a:chExt cx="241300" cy="198438"/>
          </a:xfrm>
          <a:solidFill>
            <a:schemeClr val="bg1"/>
          </a:solidFill>
        </p:grpSpPr>
        <p:sp>
          <p:nvSpPr>
            <p:cNvPr id="51" name="Freeform 12"/>
            <p:cNvSpPr>
              <a:spLocks noEditPoints="1"/>
            </p:cNvSpPr>
            <p:nvPr/>
          </p:nvSpPr>
          <p:spPr bwMode="auto">
            <a:xfrm>
              <a:off x="3573463" y="252413"/>
              <a:ext cx="241300" cy="198438"/>
            </a:xfrm>
            <a:custGeom>
              <a:avLst/>
              <a:gdLst>
                <a:gd name="T0" fmla="*/ 0 w 64"/>
                <a:gd name="T1" fmla="*/ 23 h 53"/>
                <a:gd name="T2" fmla="*/ 0 w 64"/>
                <a:gd name="T3" fmla="*/ 25 h 53"/>
                <a:gd name="T4" fmla="*/ 64 w 64"/>
                <a:gd name="T5" fmla="*/ 30 h 53"/>
                <a:gd name="T6" fmla="*/ 64 w 64"/>
                <a:gd name="T7" fmla="*/ 28 h 53"/>
                <a:gd name="T8" fmla="*/ 0 w 64"/>
                <a:gd name="T9" fmla="*/ 23 h 53"/>
                <a:gd name="T10" fmla="*/ 32 w 64"/>
                <a:gd name="T11" fmla="*/ 41 h 53"/>
                <a:gd name="T12" fmla="*/ 18 w 64"/>
                <a:gd name="T13" fmla="*/ 25 h 53"/>
                <a:gd name="T14" fmla="*/ 34 w 64"/>
                <a:gd name="T15" fmla="*/ 12 h 53"/>
                <a:gd name="T16" fmla="*/ 47 w 64"/>
                <a:gd name="T17" fmla="*/ 28 h 53"/>
                <a:gd name="T18" fmla="*/ 32 w 64"/>
                <a:gd name="T19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53">
                  <a:moveTo>
                    <a:pt x="0" y="23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3" y="51"/>
                    <a:pt x="48" y="53"/>
                    <a:pt x="64" y="30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52" y="3"/>
                    <a:pt x="17" y="0"/>
                    <a:pt x="0" y="23"/>
                  </a:cubicBezTo>
                  <a:close/>
                  <a:moveTo>
                    <a:pt x="32" y="41"/>
                  </a:moveTo>
                  <a:cubicBezTo>
                    <a:pt x="24" y="40"/>
                    <a:pt x="18" y="33"/>
                    <a:pt x="18" y="25"/>
                  </a:cubicBezTo>
                  <a:cubicBezTo>
                    <a:pt x="19" y="17"/>
                    <a:pt x="26" y="11"/>
                    <a:pt x="34" y="12"/>
                  </a:cubicBezTo>
                  <a:cubicBezTo>
                    <a:pt x="42" y="13"/>
                    <a:pt x="48" y="20"/>
                    <a:pt x="47" y="28"/>
                  </a:cubicBezTo>
                  <a:cubicBezTo>
                    <a:pt x="47" y="36"/>
                    <a:pt x="40" y="42"/>
                    <a:pt x="3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3667126" y="323851"/>
              <a:ext cx="57150" cy="555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7220197" y="626775"/>
            <a:ext cx="461226" cy="539277"/>
            <a:chOff x="4535488" y="1625601"/>
            <a:chExt cx="206376" cy="241300"/>
          </a:xfrm>
          <a:solidFill>
            <a:schemeClr val="bg1"/>
          </a:solidFill>
        </p:grpSpPr>
        <p:sp>
          <p:nvSpPr>
            <p:cNvPr id="54" name="Freeform 68"/>
            <p:cNvSpPr>
              <a:spLocks/>
            </p:cNvSpPr>
            <p:nvPr/>
          </p:nvSpPr>
          <p:spPr bwMode="auto">
            <a:xfrm>
              <a:off x="4543426" y="1625601"/>
              <a:ext cx="198438" cy="188913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55" name="Freeform 69"/>
            <p:cNvSpPr>
              <a:spLocks/>
            </p:cNvSpPr>
            <p:nvPr/>
          </p:nvSpPr>
          <p:spPr bwMode="auto">
            <a:xfrm>
              <a:off x="4535488" y="1779588"/>
              <a:ext cx="96838" cy="87313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5815520" y="5503450"/>
            <a:ext cx="470880" cy="437720"/>
            <a:chOff x="5992813" y="695326"/>
            <a:chExt cx="225425" cy="209550"/>
          </a:xfrm>
          <a:solidFill>
            <a:schemeClr val="bg1"/>
          </a:solidFill>
        </p:grpSpPr>
        <p:sp>
          <p:nvSpPr>
            <p:cNvPr id="57" name="Freeform 29"/>
            <p:cNvSpPr>
              <a:spLocks/>
            </p:cNvSpPr>
            <p:nvPr/>
          </p:nvSpPr>
          <p:spPr bwMode="auto">
            <a:xfrm>
              <a:off x="6022976" y="874713"/>
              <a:ext cx="165100" cy="30163"/>
            </a:xfrm>
            <a:custGeom>
              <a:avLst/>
              <a:gdLst>
                <a:gd name="T0" fmla="*/ 43 w 44"/>
                <a:gd name="T1" fmla="*/ 0 h 8"/>
                <a:gd name="T2" fmla="*/ 1 w 44"/>
                <a:gd name="T3" fmla="*/ 0 h 8"/>
                <a:gd name="T4" fmla="*/ 0 w 44"/>
                <a:gd name="T5" fmla="*/ 1 h 8"/>
                <a:gd name="T6" fmla="*/ 0 w 44"/>
                <a:gd name="T7" fmla="*/ 7 h 8"/>
                <a:gd name="T8" fmla="*/ 1 w 44"/>
                <a:gd name="T9" fmla="*/ 8 h 8"/>
                <a:gd name="T10" fmla="*/ 43 w 44"/>
                <a:gd name="T11" fmla="*/ 8 h 8"/>
                <a:gd name="T12" fmla="*/ 44 w 44"/>
                <a:gd name="T13" fmla="*/ 7 h 8"/>
                <a:gd name="T14" fmla="*/ 44 w 44"/>
                <a:gd name="T15" fmla="*/ 1 h 8"/>
                <a:gd name="T16" fmla="*/ 43 w 4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8">
                  <a:moveTo>
                    <a:pt x="4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7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5992813" y="695326"/>
              <a:ext cx="225425" cy="165100"/>
            </a:xfrm>
            <a:custGeom>
              <a:avLst/>
              <a:gdLst>
                <a:gd name="T0" fmla="*/ 60 w 60"/>
                <a:gd name="T1" fmla="*/ 6 h 44"/>
                <a:gd name="T2" fmla="*/ 54 w 60"/>
                <a:gd name="T3" fmla="*/ 0 h 44"/>
                <a:gd name="T4" fmla="*/ 48 w 60"/>
                <a:gd name="T5" fmla="*/ 6 h 44"/>
                <a:gd name="T6" fmla="*/ 51 w 60"/>
                <a:gd name="T7" fmla="*/ 11 h 44"/>
                <a:gd name="T8" fmla="*/ 40 w 60"/>
                <a:gd name="T9" fmla="*/ 32 h 44"/>
                <a:gd name="T10" fmla="*/ 33 w 60"/>
                <a:gd name="T11" fmla="*/ 11 h 44"/>
                <a:gd name="T12" fmla="*/ 36 w 60"/>
                <a:gd name="T13" fmla="*/ 6 h 44"/>
                <a:gd name="T14" fmla="*/ 30 w 60"/>
                <a:gd name="T15" fmla="*/ 0 h 44"/>
                <a:gd name="T16" fmla="*/ 24 w 60"/>
                <a:gd name="T17" fmla="*/ 6 h 44"/>
                <a:gd name="T18" fmla="*/ 27 w 60"/>
                <a:gd name="T19" fmla="*/ 11 h 44"/>
                <a:gd name="T20" fmla="*/ 20 w 60"/>
                <a:gd name="T21" fmla="*/ 32 h 44"/>
                <a:gd name="T22" fmla="*/ 9 w 60"/>
                <a:gd name="T23" fmla="*/ 11 h 44"/>
                <a:gd name="T24" fmla="*/ 12 w 60"/>
                <a:gd name="T25" fmla="*/ 6 h 44"/>
                <a:gd name="T26" fmla="*/ 6 w 60"/>
                <a:gd name="T27" fmla="*/ 0 h 44"/>
                <a:gd name="T28" fmla="*/ 0 w 60"/>
                <a:gd name="T29" fmla="*/ 6 h 44"/>
                <a:gd name="T30" fmla="*/ 4 w 60"/>
                <a:gd name="T31" fmla="*/ 12 h 44"/>
                <a:gd name="T32" fmla="*/ 8 w 60"/>
                <a:gd name="T33" fmla="*/ 44 h 44"/>
                <a:gd name="T34" fmla="*/ 52 w 60"/>
                <a:gd name="T35" fmla="*/ 44 h 44"/>
                <a:gd name="T36" fmla="*/ 56 w 60"/>
                <a:gd name="T37" fmla="*/ 12 h 44"/>
                <a:gd name="T38" fmla="*/ 60 w 60"/>
                <a:gd name="T3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60" y="6"/>
                  </a:moveTo>
                  <a:cubicBezTo>
                    <a:pt x="60" y="3"/>
                    <a:pt x="57" y="0"/>
                    <a:pt x="54" y="0"/>
                  </a:cubicBezTo>
                  <a:cubicBezTo>
                    <a:pt x="51" y="0"/>
                    <a:pt x="48" y="3"/>
                    <a:pt x="48" y="6"/>
                  </a:cubicBezTo>
                  <a:cubicBezTo>
                    <a:pt x="48" y="8"/>
                    <a:pt x="49" y="10"/>
                    <a:pt x="51" y="1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5" y="10"/>
                    <a:pt x="36" y="8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27" y="0"/>
                    <a:pt x="24" y="3"/>
                    <a:pt x="24" y="6"/>
                  </a:cubicBezTo>
                  <a:cubicBezTo>
                    <a:pt x="24" y="8"/>
                    <a:pt x="25" y="10"/>
                    <a:pt x="27" y="1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0"/>
                    <a:pt x="12" y="8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8" y="11"/>
                    <a:pt x="60" y="9"/>
                    <a:pt x="6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7053499" y="3079967"/>
            <a:ext cx="794627" cy="399161"/>
            <a:chOff x="5567364" y="4362450"/>
            <a:chExt cx="341313" cy="171450"/>
          </a:xfrm>
          <a:solidFill>
            <a:schemeClr val="bg1"/>
          </a:solidFill>
        </p:grpSpPr>
        <p:sp>
          <p:nvSpPr>
            <p:cNvPr id="60" name="Freeform 201"/>
            <p:cNvSpPr>
              <a:spLocks noEditPoints="1"/>
            </p:cNvSpPr>
            <p:nvPr/>
          </p:nvSpPr>
          <p:spPr bwMode="auto">
            <a:xfrm>
              <a:off x="5567364" y="4362450"/>
              <a:ext cx="341313" cy="171450"/>
            </a:xfrm>
            <a:custGeom>
              <a:avLst/>
              <a:gdLst>
                <a:gd name="T0" fmla="*/ 98 w 128"/>
                <a:gd name="T1" fmla="*/ 0 h 64"/>
                <a:gd name="T2" fmla="*/ 30 w 128"/>
                <a:gd name="T3" fmla="*/ 0 h 64"/>
                <a:gd name="T4" fmla="*/ 0 w 128"/>
                <a:gd name="T5" fmla="*/ 32 h 64"/>
                <a:gd name="T6" fmla="*/ 30 w 128"/>
                <a:gd name="T7" fmla="*/ 64 h 64"/>
                <a:gd name="T8" fmla="*/ 98 w 128"/>
                <a:gd name="T9" fmla="*/ 64 h 64"/>
                <a:gd name="T10" fmla="*/ 128 w 128"/>
                <a:gd name="T11" fmla="*/ 32 h 64"/>
                <a:gd name="T12" fmla="*/ 98 w 128"/>
                <a:gd name="T13" fmla="*/ 0 h 64"/>
                <a:gd name="T14" fmla="*/ 8 w 128"/>
                <a:gd name="T15" fmla="*/ 32 h 64"/>
                <a:gd name="T16" fmla="*/ 30 w 128"/>
                <a:gd name="T17" fmla="*/ 8 h 64"/>
                <a:gd name="T18" fmla="*/ 62 w 128"/>
                <a:gd name="T19" fmla="*/ 8 h 64"/>
                <a:gd name="T20" fmla="*/ 62 w 128"/>
                <a:gd name="T21" fmla="*/ 56 h 64"/>
                <a:gd name="T22" fmla="*/ 30 w 128"/>
                <a:gd name="T23" fmla="*/ 56 h 64"/>
                <a:gd name="T24" fmla="*/ 8 w 128"/>
                <a:gd name="T25" fmla="*/ 32 h 64"/>
                <a:gd name="T26" fmla="*/ 98 w 128"/>
                <a:gd name="T27" fmla="*/ 56 h 64"/>
                <a:gd name="T28" fmla="*/ 67 w 128"/>
                <a:gd name="T29" fmla="*/ 56 h 64"/>
                <a:gd name="T30" fmla="*/ 67 w 128"/>
                <a:gd name="T31" fmla="*/ 8 h 64"/>
                <a:gd name="T32" fmla="*/ 98 w 128"/>
                <a:gd name="T33" fmla="*/ 8 h 64"/>
                <a:gd name="T34" fmla="*/ 120 w 128"/>
                <a:gd name="T35" fmla="*/ 32 h 64"/>
                <a:gd name="T36" fmla="*/ 98 w 128"/>
                <a:gd name="T37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8" h="64">
                  <a:moveTo>
                    <a:pt x="98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0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114" y="64"/>
                    <a:pt x="128" y="50"/>
                    <a:pt x="128" y="32"/>
                  </a:cubicBezTo>
                  <a:cubicBezTo>
                    <a:pt x="128" y="14"/>
                    <a:pt x="114" y="0"/>
                    <a:pt x="98" y="0"/>
                  </a:cubicBezTo>
                  <a:close/>
                  <a:moveTo>
                    <a:pt x="8" y="32"/>
                  </a:moveTo>
                  <a:cubicBezTo>
                    <a:pt x="8" y="19"/>
                    <a:pt x="18" y="8"/>
                    <a:pt x="3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0" y="21"/>
                    <a:pt x="60" y="43"/>
                    <a:pt x="62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8" y="56"/>
                    <a:pt x="8" y="45"/>
                    <a:pt x="8" y="32"/>
                  </a:cubicBezTo>
                  <a:close/>
                  <a:moveTo>
                    <a:pt x="98" y="56"/>
                  </a:moveTo>
                  <a:cubicBezTo>
                    <a:pt x="67" y="56"/>
                    <a:pt x="67" y="56"/>
                    <a:pt x="67" y="56"/>
                  </a:cubicBezTo>
                  <a:cubicBezTo>
                    <a:pt x="64" y="44"/>
                    <a:pt x="64" y="20"/>
                    <a:pt x="67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10" y="8"/>
                    <a:pt x="120" y="19"/>
                    <a:pt x="120" y="32"/>
                  </a:cubicBezTo>
                  <a:cubicBezTo>
                    <a:pt x="120" y="45"/>
                    <a:pt x="110" y="56"/>
                    <a:pt x="9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1" name="Freeform 202"/>
            <p:cNvSpPr>
              <a:spLocks/>
            </p:cNvSpPr>
            <p:nvPr/>
          </p:nvSpPr>
          <p:spPr bwMode="auto">
            <a:xfrm>
              <a:off x="5603876" y="4400550"/>
              <a:ext cx="53975" cy="52388"/>
            </a:xfrm>
            <a:custGeom>
              <a:avLst/>
              <a:gdLst>
                <a:gd name="T0" fmla="*/ 18 w 20"/>
                <a:gd name="T1" fmla="*/ 0 h 20"/>
                <a:gd name="T2" fmla="*/ 0 w 20"/>
                <a:gd name="T3" fmla="*/ 18 h 20"/>
                <a:gd name="T4" fmla="*/ 2 w 20"/>
                <a:gd name="T5" fmla="*/ 20 h 20"/>
                <a:gd name="T6" fmla="*/ 4 w 20"/>
                <a:gd name="T7" fmla="*/ 18 h 20"/>
                <a:gd name="T8" fmla="*/ 18 w 20"/>
                <a:gd name="T9" fmla="*/ 4 h 20"/>
                <a:gd name="T10" fmla="*/ 20 w 20"/>
                <a:gd name="T11" fmla="*/ 2 h 20"/>
                <a:gd name="T12" fmla="*/ 18 w 2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3" y="20"/>
                    <a:pt x="4" y="19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cubicBezTo>
                    <a:pt x="19" y="4"/>
                    <a:pt x="20" y="3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2" name="Freeform 203"/>
            <p:cNvSpPr>
              <a:spLocks/>
            </p:cNvSpPr>
            <p:nvPr/>
          </p:nvSpPr>
          <p:spPr bwMode="auto">
            <a:xfrm>
              <a:off x="5818189" y="4441825"/>
              <a:ext cx="52388" cy="53975"/>
            </a:xfrm>
            <a:custGeom>
              <a:avLst/>
              <a:gdLst>
                <a:gd name="T0" fmla="*/ 18 w 20"/>
                <a:gd name="T1" fmla="*/ 0 h 20"/>
                <a:gd name="T2" fmla="*/ 16 w 20"/>
                <a:gd name="T3" fmla="*/ 2 h 20"/>
                <a:gd name="T4" fmla="*/ 2 w 20"/>
                <a:gd name="T5" fmla="*/ 16 h 20"/>
                <a:gd name="T6" fmla="*/ 0 w 20"/>
                <a:gd name="T7" fmla="*/ 18 h 20"/>
                <a:gd name="T8" fmla="*/ 2 w 20"/>
                <a:gd name="T9" fmla="*/ 20 h 20"/>
                <a:gd name="T10" fmla="*/ 20 w 20"/>
                <a:gd name="T11" fmla="*/ 2 h 20"/>
                <a:gd name="T12" fmla="*/ 18 w 2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0"/>
                  </a:moveTo>
                  <a:cubicBezTo>
                    <a:pt x="17" y="0"/>
                    <a:pt x="16" y="1"/>
                    <a:pt x="16" y="2"/>
                  </a:cubicBezTo>
                  <a:cubicBezTo>
                    <a:pt x="16" y="10"/>
                    <a:pt x="10" y="16"/>
                    <a:pt x="2" y="16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12" y="20"/>
                    <a:pt x="20" y="1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63" name="Freeform 170"/>
          <p:cNvSpPr>
            <a:spLocks noEditPoints="1"/>
          </p:cNvSpPr>
          <p:nvPr/>
        </p:nvSpPr>
        <p:spPr bwMode="auto">
          <a:xfrm>
            <a:off x="9755751" y="5387476"/>
            <a:ext cx="401139" cy="669668"/>
          </a:xfrm>
          <a:custGeom>
            <a:avLst/>
            <a:gdLst>
              <a:gd name="T0" fmla="*/ 40 w 72"/>
              <a:gd name="T1" fmla="*/ 8 h 120"/>
              <a:gd name="T2" fmla="*/ 40 w 72"/>
              <a:gd name="T3" fmla="*/ 48 h 120"/>
              <a:gd name="T4" fmla="*/ 64 w 72"/>
              <a:gd name="T5" fmla="*/ 48 h 120"/>
              <a:gd name="T6" fmla="*/ 32 w 72"/>
              <a:gd name="T7" fmla="*/ 112 h 120"/>
              <a:gd name="T8" fmla="*/ 32 w 72"/>
              <a:gd name="T9" fmla="*/ 72 h 120"/>
              <a:gd name="T10" fmla="*/ 8 w 72"/>
              <a:gd name="T11" fmla="*/ 72 h 120"/>
              <a:gd name="T12" fmla="*/ 40 w 72"/>
              <a:gd name="T13" fmla="*/ 8 h 120"/>
              <a:gd name="T14" fmla="*/ 40 w 72"/>
              <a:gd name="T15" fmla="*/ 0 h 120"/>
              <a:gd name="T16" fmla="*/ 33 w 72"/>
              <a:gd name="T17" fmla="*/ 4 h 120"/>
              <a:gd name="T18" fmla="*/ 1 w 72"/>
              <a:gd name="T19" fmla="*/ 68 h 120"/>
              <a:gd name="T20" fmla="*/ 1 w 72"/>
              <a:gd name="T21" fmla="*/ 76 h 120"/>
              <a:gd name="T22" fmla="*/ 8 w 72"/>
              <a:gd name="T23" fmla="*/ 80 h 120"/>
              <a:gd name="T24" fmla="*/ 24 w 72"/>
              <a:gd name="T25" fmla="*/ 80 h 120"/>
              <a:gd name="T26" fmla="*/ 24 w 72"/>
              <a:gd name="T27" fmla="*/ 112 h 120"/>
              <a:gd name="T28" fmla="*/ 30 w 72"/>
              <a:gd name="T29" fmla="*/ 120 h 120"/>
              <a:gd name="T30" fmla="*/ 32 w 72"/>
              <a:gd name="T31" fmla="*/ 120 h 120"/>
              <a:gd name="T32" fmla="*/ 39 w 72"/>
              <a:gd name="T33" fmla="*/ 116 h 120"/>
              <a:gd name="T34" fmla="*/ 71 w 72"/>
              <a:gd name="T35" fmla="*/ 52 h 120"/>
              <a:gd name="T36" fmla="*/ 71 w 72"/>
              <a:gd name="T37" fmla="*/ 44 h 120"/>
              <a:gd name="T38" fmla="*/ 64 w 72"/>
              <a:gd name="T39" fmla="*/ 40 h 120"/>
              <a:gd name="T40" fmla="*/ 48 w 72"/>
              <a:gd name="T41" fmla="*/ 40 h 120"/>
              <a:gd name="T42" fmla="*/ 48 w 72"/>
              <a:gd name="T43" fmla="*/ 8 h 120"/>
              <a:gd name="T44" fmla="*/ 42 w 72"/>
              <a:gd name="T45" fmla="*/ 0 h 120"/>
              <a:gd name="T46" fmla="*/ 40 w 72"/>
              <a:gd name="T4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2" h="120">
                <a:moveTo>
                  <a:pt x="40" y="8"/>
                </a:moveTo>
                <a:cubicBezTo>
                  <a:pt x="40" y="48"/>
                  <a:pt x="40" y="48"/>
                  <a:pt x="40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72"/>
                  <a:pt x="32" y="72"/>
                  <a:pt x="32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40" y="8"/>
                  <a:pt x="40" y="8"/>
                  <a:pt x="40" y="8"/>
                </a:cubicBezTo>
                <a:moveTo>
                  <a:pt x="40" y="0"/>
                </a:moveTo>
                <a:cubicBezTo>
                  <a:pt x="37" y="0"/>
                  <a:pt x="34" y="2"/>
                  <a:pt x="33" y="4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71"/>
                  <a:pt x="0" y="74"/>
                  <a:pt x="1" y="76"/>
                </a:cubicBezTo>
                <a:cubicBezTo>
                  <a:pt x="3" y="79"/>
                  <a:pt x="5" y="80"/>
                  <a:pt x="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4" y="116"/>
                  <a:pt x="27" y="119"/>
                  <a:pt x="30" y="120"/>
                </a:cubicBezTo>
                <a:cubicBezTo>
                  <a:pt x="31" y="120"/>
                  <a:pt x="31" y="120"/>
                  <a:pt x="32" y="120"/>
                </a:cubicBezTo>
                <a:cubicBezTo>
                  <a:pt x="35" y="120"/>
                  <a:pt x="38" y="118"/>
                  <a:pt x="39" y="116"/>
                </a:cubicBezTo>
                <a:cubicBezTo>
                  <a:pt x="71" y="52"/>
                  <a:pt x="71" y="52"/>
                  <a:pt x="71" y="52"/>
                </a:cubicBezTo>
                <a:cubicBezTo>
                  <a:pt x="72" y="49"/>
                  <a:pt x="72" y="46"/>
                  <a:pt x="71" y="44"/>
                </a:cubicBezTo>
                <a:cubicBezTo>
                  <a:pt x="69" y="41"/>
                  <a:pt x="67" y="40"/>
                  <a:pt x="64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5" y="1"/>
                  <a:pt x="42" y="0"/>
                </a:cubicBezTo>
                <a:cubicBezTo>
                  <a:pt x="41" y="0"/>
                  <a:pt x="41" y="0"/>
                  <a:pt x="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64" name="Group 63"/>
          <p:cNvGrpSpPr/>
          <p:nvPr/>
        </p:nvGrpSpPr>
        <p:grpSpPr>
          <a:xfrm>
            <a:off x="17076781" y="1959674"/>
            <a:ext cx="748064" cy="327510"/>
            <a:chOff x="1482726" y="5056188"/>
            <a:chExt cx="319088" cy="139700"/>
          </a:xfrm>
          <a:solidFill>
            <a:schemeClr val="bg1"/>
          </a:solidFill>
        </p:grpSpPr>
        <p:sp>
          <p:nvSpPr>
            <p:cNvPr id="65" name="Freeform 259"/>
            <p:cNvSpPr>
              <a:spLocks noEditPoints="1"/>
            </p:cNvSpPr>
            <p:nvPr/>
          </p:nvSpPr>
          <p:spPr bwMode="auto">
            <a:xfrm>
              <a:off x="1482726" y="5056188"/>
              <a:ext cx="319088" cy="139700"/>
            </a:xfrm>
            <a:custGeom>
              <a:avLst/>
              <a:gdLst>
                <a:gd name="T0" fmla="*/ 94 w 120"/>
                <a:gd name="T1" fmla="*/ 0 h 52"/>
                <a:gd name="T2" fmla="*/ 70 w 120"/>
                <a:gd name="T3" fmla="*/ 15 h 52"/>
                <a:gd name="T4" fmla="*/ 60 w 120"/>
                <a:gd name="T5" fmla="*/ 12 h 52"/>
                <a:gd name="T6" fmla="*/ 50 w 120"/>
                <a:gd name="T7" fmla="*/ 15 h 52"/>
                <a:gd name="T8" fmla="*/ 26 w 120"/>
                <a:gd name="T9" fmla="*/ 0 h 52"/>
                <a:gd name="T10" fmla="*/ 0 w 120"/>
                <a:gd name="T11" fmla="*/ 26 h 52"/>
                <a:gd name="T12" fmla="*/ 26 w 120"/>
                <a:gd name="T13" fmla="*/ 52 h 52"/>
                <a:gd name="T14" fmla="*/ 52 w 120"/>
                <a:gd name="T15" fmla="*/ 26 h 52"/>
                <a:gd name="T16" fmla="*/ 51 w 120"/>
                <a:gd name="T17" fmla="*/ 19 h 52"/>
                <a:gd name="T18" fmla="*/ 60 w 120"/>
                <a:gd name="T19" fmla="*/ 16 h 52"/>
                <a:gd name="T20" fmla="*/ 69 w 120"/>
                <a:gd name="T21" fmla="*/ 19 h 52"/>
                <a:gd name="T22" fmla="*/ 68 w 120"/>
                <a:gd name="T23" fmla="*/ 26 h 52"/>
                <a:gd name="T24" fmla="*/ 94 w 120"/>
                <a:gd name="T25" fmla="*/ 52 h 52"/>
                <a:gd name="T26" fmla="*/ 120 w 120"/>
                <a:gd name="T27" fmla="*/ 26 h 52"/>
                <a:gd name="T28" fmla="*/ 94 w 120"/>
                <a:gd name="T29" fmla="*/ 0 h 52"/>
                <a:gd name="T30" fmla="*/ 26 w 120"/>
                <a:gd name="T31" fmla="*/ 44 h 52"/>
                <a:gd name="T32" fmla="*/ 8 w 120"/>
                <a:gd name="T33" fmla="*/ 26 h 52"/>
                <a:gd name="T34" fmla="*/ 26 w 120"/>
                <a:gd name="T35" fmla="*/ 8 h 52"/>
                <a:gd name="T36" fmla="*/ 44 w 120"/>
                <a:gd name="T37" fmla="*/ 26 h 52"/>
                <a:gd name="T38" fmla="*/ 26 w 120"/>
                <a:gd name="T39" fmla="*/ 44 h 52"/>
                <a:gd name="T40" fmla="*/ 94 w 120"/>
                <a:gd name="T41" fmla="*/ 44 h 52"/>
                <a:gd name="T42" fmla="*/ 76 w 120"/>
                <a:gd name="T43" fmla="*/ 26 h 52"/>
                <a:gd name="T44" fmla="*/ 94 w 120"/>
                <a:gd name="T45" fmla="*/ 8 h 52"/>
                <a:gd name="T46" fmla="*/ 112 w 120"/>
                <a:gd name="T47" fmla="*/ 26 h 52"/>
                <a:gd name="T48" fmla="*/ 94 w 120"/>
                <a:gd name="T4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0" h="52">
                  <a:moveTo>
                    <a:pt x="94" y="0"/>
                  </a:moveTo>
                  <a:cubicBezTo>
                    <a:pt x="84" y="0"/>
                    <a:pt x="75" y="6"/>
                    <a:pt x="70" y="15"/>
                  </a:cubicBezTo>
                  <a:cubicBezTo>
                    <a:pt x="68" y="13"/>
                    <a:pt x="64" y="12"/>
                    <a:pt x="60" y="12"/>
                  </a:cubicBezTo>
                  <a:cubicBezTo>
                    <a:pt x="56" y="12"/>
                    <a:pt x="52" y="13"/>
                    <a:pt x="50" y="15"/>
                  </a:cubicBezTo>
                  <a:cubicBezTo>
                    <a:pt x="45" y="6"/>
                    <a:pt x="3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40" y="52"/>
                    <a:pt x="52" y="40"/>
                    <a:pt x="52" y="26"/>
                  </a:cubicBezTo>
                  <a:cubicBezTo>
                    <a:pt x="52" y="24"/>
                    <a:pt x="52" y="21"/>
                    <a:pt x="51" y="19"/>
                  </a:cubicBezTo>
                  <a:cubicBezTo>
                    <a:pt x="53" y="17"/>
                    <a:pt x="56" y="16"/>
                    <a:pt x="60" y="16"/>
                  </a:cubicBezTo>
                  <a:cubicBezTo>
                    <a:pt x="64" y="16"/>
                    <a:pt x="67" y="17"/>
                    <a:pt x="69" y="19"/>
                  </a:cubicBezTo>
                  <a:cubicBezTo>
                    <a:pt x="68" y="21"/>
                    <a:pt x="68" y="24"/>
                    <a:pt x="68" y="26"/>
                  </a:cubicBezTo>
                  <a:cubicBezTo>
                    <a:pt x="68" y="40"/>
                    <a:pt x="80" y="52"/>
                    <a:pt x="94" y="52"/>
                  </a:cubicBezTo>
                  <a:cubicBezTo>
                    <a:pt x="108" y="52"/>
                    <a:pt x="120" y="40"/>
                    <a:pt x="120" y="26"/>
                  </a:cubicBezTo>
                  <a:cubicBezTo>
                    <a:pt x="120" y="12"/>
                    <a:pt x="108" y="0"/>
                    <a:pt x="94" y="0"/>
                  </a:cubicBezTo>
                  <a:close/>
                  <a:moveTo>
                    <a:pt x="26" y="44"/>
                  </a:moveTo>
                  <a:cubicBezTo>
                    <a:pt x="16" y="44"/>
                    <a:pt x="8" y="3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36" y="8"/>
                    <a:pt x="44" y="16"/>
                    <a:pt x="44" y="26"/>
                  </a:cubicBezTo>
                  <a:cubicBezTo>
                    <a:pt x="44" y="36"/>
                    <a:pt x="36" y="44"/>
                    <a:pt x="26" y="44"/>
                  </a:cubicBezTo>
                  <a:close/>
                  <a:moveTo>
                    <a:pt x="94" y="44"/>
                  </a:moveTo>
                  <a:cubicBezTo>
                    <a:pt x="84" y="44"/>
                    <a:pt x="76" y="36"/>
                    <a:pt x="76" y="26"/>
                  </a:cubicBezTo>
                  <a:cubicBezTo>
                    <a:pt x="76" y="16"/>
                    <a:pt x="84" y="8"/>
                    <a:pt x="94" y="8"/>
                  </a:cubicBezTo>
                  <a:cubicBezTo>
                    <a:pt x="104" y="8"/>
                    <a:pt x="112" y="16"/>
                    <a:pt x="112" y="26"/>
                  </a:cubicBezTo>
                  <a:cubicBezTo>
                    <a:pt x="112" y="36"/>
                    <a:pt x="104" y="44"/>
                    <a:pt x="94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6" name="Freeform 260"/>
            <p:cNvSpPr>
              <a:spLocks/>
            </p:cNvSpPr>
            <p:nvPr/>
          </p:nvSpPr>
          <p:spPr bwMode="auto">
            <a:xfrm>
              <a:off x="1519238" y="5094288"/>
              <a:ext cx="42863" cy="42863"/>
            </a:xfrm>
            <a:custGeom>
              <a:avLst/>
              <a:gdLst>
                <a:gd name="T0" fmla="*/ 14 w 16"/>
                <a:gd name="T1" fmla="*/ 0 h 16"/>
                <a:gd name="T2" fmla="*/ 12 w 16"/>
                <a:gd name="T3" fmla="*/ 0 h 16"/>
                <a:gd name="T4" fmla="*/ 0 w 16"/>
                <a:gd name="T5" fmla="*/ 12 h 16"/>
                <a:gd name="T6" fmla="*/ 0 w 16"/>
                <a:gd name="T7" fmla="*/ 14 h 16"/>
                <a:gd name="T8" fmla="*/ 2 w 16"/>
                <a:gd name="T9" fmla="*/ 16 h 16"/>
                <a:gd name="T10" fmla="*/ 3 w 16"/>
                <a:gd name="T11" fmla="*/ 16 h 16"/>
                <a:gd name="T12" fmla="*/ 4 w 16"/>
                <a:gd name="T13" fmla="*/ 14 h 16"/>
                <a:gd name="T14" fmla="*/ 4 w 16"/>
                <a:gd name="T15" fmla="*/ 12 h 16"/>
                <a:gd name="T16" fmla="*/ 12 w 16"/>
                <a:gd name="T17" fmla="*/ 4 h 16"/>
                <a:gd name="T18" fmla="*/ 14 w 16"/>
                <a:gd name="T19" fmla="*/ 4 h 16"/>
                <a:gd name="T20" fmla="*/ 16 w 16"/>
                <a:gd name="T21" fmla="*/ 3 h 16"/>
                <a:gd name="T22" fmla="*/ 14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4" y="16"/>
                    <a:pt x="4" y="15"/>
                    <a:pt x="4" y="14"/>
                  </a:cubicBezTo>
                  <a:cubicBezTo>
                    <a:pt x="4" y="13"/>
                    <a:pt x="4" y="13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3" y="4"/>
                    <a:pt x="13" y="4"/>
                    <a:pt x="14" y="4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6" y="2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67" name="Freeform 261"/>
            <p:cNvSpPr>
              <a:spLocks/>
            </p:cNvSpPr>
            <p:nvPr/>
          </p:nvSpPr>
          <p:spPr bwMode="auto">
            <a:xfrm>
              <a:off x="1701801" y="5094288"/>
              <a:ext cx="41275" cy="42863"/>
            </a:xfrm>
            <a:custGeom>
              <a:avLst/>
              <a:gdLst>
                <a:gd name="T0" fmla="*/ 14 w 16"/>
                <a:gd name="T1" fmla="*/ 0 h 16"/>
                <a:gd name="T2" fmla="*/ 12 w 16"/>
                <a:gd name="T3" fmla="*/ 0 h 16"/>
                <a:gd name="T4" fmla="*/ 0 w 16"/>
                <a:gd name="T5" fmla="*/ 12 h 16"/>
                <a:gd name="T6" fmla="*/ 0 w 16"/>
                <a:gd name="T7" fmla="*/ 14 h 16"/>
                <a:gd name="T8" fmla="*/ 2 w 16"/>
                <a:gd name="T9" fmla="*/ 16 h 16"/>
                <a:gd name="T10" fmla="*/ 3 w 16"/>
                <a:gd name="T11" fmla="*/ 16 h 16"/>
                <a:gd name="T12" fmla="*/ 4 w 16"/>
                <a:gd name="T13" fmla="*/ 14 h 16"/>
                <a:gd name="T14" fmla="*/ 4 w 16"/>
                <a:gd name="T15" fmla="*/ 12 h 16"/>
                <a:gd name="T16" fmla="*/ 12 w 16"/>
                <a:gd name="T17" fmla="*/ 4 h 16"/>
                <a:gd name="T18" fmla="*/ 14 w 16"/>
                <a:gd name="T19" fmla="*/ 4 h 16"/>
                <a:gd name="T20" fmla="*/ 16 w 16"/>
                <a:gd name="T21" fmla="*/ 3 h 16"/>
                <a:gd name="T22" fmla="*/ 14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4" y="16"/>
                    <a:pt x="4" y="15"/>
                    <a:pt x="4" y="14"/>
                  </a:cubicBezTo>
                  <a:cubicBezTo>
                    <a:pt x="4" y="13"/>
                    <a:pt x="4" y="13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3" y="4"/>
                    <a:pt x="13" y="4"/>
                    <a:pt x="14" y="4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6" y="2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17626" y="6602323"/>
            <a:ext cx="554703" cy="538484"/>
            <a:chOff x="8337551" y="5000625"/>
            <a:chExt cx="271463" cy="263525"/>
          </a:xfrm>
          <a:solidFill>
            <a:schemeClr val="bg1"/>
          </a:solidFill>
        </p:grpSpPr>
        <p:sp>
          <p:nvSpPr>
            <p:cNvPr id="69" name="Freeform 298"/>
            <p:cNvSpPr>
              <a:spLocks noEditPoints="1"/>
            </p:cNvSpPr>
            <p:nvPr/>
          </p:nvSpPr>
          <p:spPr bwMode="auto">
            <a:xfrm>
              <a:off x="8337551" y="5000625"/>
              <a:ext cx="271463" cy="263525"/>
            </a:xfrm>
            <a:custGeom>
              <a:avLst/>
              <a:gdLst>
                <a:gd name="T0" fmla="*/ 88 w 102"/>
                <a:gd name="T1" fmla="*/ 10 h 99"/>
                <a:gd name="T2" fmla="*/ 64 w 102"/>
                <a:gd name="T3" fmla="*/ 0 h 99"/>
                <a:gd name="T4" fmla="*/ 40 w 102"/>
                <a:gd name="T5" fmla="*/ 10 h 99"/>
                <a:gd name="T6" fmla="*/ 32 w 102"/>
                <a:gd name="T7" fmla="*/ 46 h 99"/>
                <a:gd name="T8" fmla="*/ 5 w 102"/>
                <a:gd name="T9" fmla="*/ 73 h 99"/>
                <a:gd name="T10" fmla="*/ 0 w 102"/>
                <a:gd name="T11" fmla="*/ 86 h 99"/>
                <a:gd name="T12" fmla="*/ 6 w 102"/>
                <a:gd name="T13" fmla="*/ 97 h 99"/>
                <a:gd name="T14" fmla="*/ 8 w 102"/>
                <a:gd name="T15" fmla="*/ 99 h 99"/>
                <a:gd name="T16" fmla="*/ 12 w 102"/>
                <a:gd name="T17" fmla="*/ 98 h 99"/>
                <a:gd name="T18" fmla="*/ 31 w 102"/>
                <a:gd name="T19" fmla="*/ 95 h 99"/>
                <a:gd name="T20" fmla="*/ 38 w 102"/>
                <a:gd name="T21" fmla="*/ 94 h 99"/>
                <a:gd name="T22" fmla="*/ 38 w 102"/>
                <a:gd name="T23" fmla="*/ 87 h 99"/>
                <a:gd name="T24" fmla="*/ 38 w 102"/>
                <a:gd name="T25" fmla="*/ 84 h 99"/>
                <a:gd name="T26" fmla="*/ 42 w 102"/>
                <a:gd name="T27" fmla="*/ 84 h 99"/>
                <a:gd name="T28" fmla="*/ 47 w 102"/>
                <a:gd name="T29" fmla="*/ 84 h 99"/>
                <a:gd name="T30" fmla="*/ 49 w 102"/>
                <a:gd name="T31" fmla="*/ 79 h 99"/>
                <a:gd name="T32" fmla="*/ 53 w 102"/>
                <a:gd name="T33" fmla="*/ 66 h 99"/>
                <a:gd name="T34" fmla="*/ 64 w 102"/>
                <a:gd name="T35" fmla="*/ 68 h 99"/>
                <a:gd name="T36" fmla="*/ 88 w 102"/>
                <a:gd name="T37" fmla="*/ 58 h 99"/>
                <a:gd name="T38" fmla="*/ 88 w 102"/>
                <a:gd name="T39" fmla="*/ 10 h 99"/>
                <a:gd name="T40" fmla="*/ 83 w 102"/>
                <a:gd name="T41" fmla="*/ 52 h 99"/>
                <a:gd name="T42" fmla="*/ 64 w 102"/>
                <a:gd name="T43" fmla="*/ 60 h 99"/>
                <a:gd name="T44" fmla="*/ 51 w 102"/>
                <a:gd name="T45" fmla="*/ 56 h 99"/>
                <a:gd name="T46" fmla="*/ 47 w 102"/>
                <a:gd name="T47" fmla="*/ 59 h 99"/>
                <a:gd name="T48" fmla="*/ 42 w 102"/>
                <a:gd name="T49" fmla="*/ 76 h 99"/>
                <a:gd name="T50" fmla="*/ 30 w 102"/>
                <a:gd name="T51" fmla="*/ 76 h 99"/>
                <a:gd name="T52" fmla="*/ 30 w 102"/>
                <a:gd name="T53" fmla="*/ 87 h 99"/>
                <a:gd name="T54" fmla="*/ 11 w 102"/>
                <a:gd name="T55" fmla="*/ 90 h 99"/>
                <a:gd name="T56" fmla="*/ 11 w 102"/>
                <a:gd name="T57" fmla="*/ 79 h 99"/>
                <a:gd name="T58" fmla="*/ 42 w 102"/>
                <a:gd name="T59" fmla="*/ 47 h 99"/>
                <a:gd name="T60" fmla="*/ 46 w 102"/>
                <a:gd name="T61" fmla="*/ 15 h 99"/>
                <a:gd name="T62" fmla="*/ 64 w 102"/>
                <a:gd name="T63" fmla="*/ 8 h 99"/>
                <a:gd name="T64" fmla="*/ 83 w 102"/>
                <a:gd name="T65" fmla="*/ 15 h 99"/>
                <a:gd name="T66" fmla="*/ 83 w 102"/>
                <a:gd name="T6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" h="99">
                  <a:moveTo>
                    <a:pt x="88" y="10"/>
                  </a:moveTo>
                  <a:cubicBezTo>
                    <a:pt x="82" y="3"/>
                    <a:pt x="73" y="0"/>
                    <a:pt x="64" y="0"/>
                  </a:cubicBezTo>
                  <a:cubicBezTo>
                    <a:pt x="55" y="0"/>
                    <a:pt x="47" y="3"/>
                    <a:pt x="40" y="10"/>
                  </a:cubicBezTo>
                  <a:cubicBezTo>
                    <a:pt x="31" y="19"/>
                    <a:pt x="28" y="33"/>
                    <a:pt x="32" y="46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0" y="78"/>
                    <a:pt x="0" y="83"/>
                    <a:pt x="0" y="86"/>
                  </a:cubicBezTo>
                  <a:cubicBezTo>
                    <a:pt x="0" y="92"/>
                    <a:pt x="5" y="96"/>
                    <a:pt x="6" y="97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7" y="67"/>
                    <a:pt x="61" y="68"/>
                    <a:pt x="64" y="68"/>
                  </a:cubicBezTo>
                  <a:cubicBezTo>
                    <a:pt x="73" y="68"/>
                    <a:pt x="82" y="64"/>
                    <a:pt x="88" y="58"/>
                  </a:cubicBezTo>
                  <a:cubicBezTo>
                    <a:pt x="102" y="45"/>
                    <a:pt x="102" y="23"/>
                    <a:pt x="88" y="10"/>
                  </a:cubicBezTo>
                  <a:close/>
                  <a:moveTo>
                    <a:pt x="83" y="52"/>
                  </a:moveTo>
                  <a:cubicBezTo>
                    <a:pt x="78" y="57"/>
                    <a:pt x="71" y="60"/>
                    <a:pt x="64" y="60"/>
                  </a:cubicBezTo>
                  <a:cubicBezTo>
                    <a:pt x="60" y="60"/>
                    <a:pt x="55" y="58"/>
                    <a:pt x="51" y="56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90"/>
                    <a:pt x="4" y="85"/>
                    <a:pt x="11" y="79"/>
                  </a:cubicBezTo>
                  <a:cubicBezTo>
                    <a:pt x="16" y="74"/>
                    <a:pt x="35" y="54"/>
                    <a:pt x="42" y="47"/>
                  </a:cubicBezTo>
                  <a:cubicBezTo>
                    <a:pt x="36" y="37"/>
                    <a:pt x="37" y="24"/>
                    <a:pt x="46" y="15"/>
                  </a:cubicBezTo>
                  <a:cubicBezTo>
                    <a:pt x="51" y="10"/>
                    <a:pt x="58" y="8"/>
                    <a:pt x="64" y="8"/>
                  </a:cubicBezTo>
                  <a:cubicBezTo>
                    <a:pt x="71" y="8"/>
                    <a:pt x="78" y="10"/>
                    <a:pt x="83" y="15"/>
                  </a:cubicBezTo>
                  <a:cubicBezTo>
                    <a:pt x="93" y="25"/>
                    <a:pt x="93" y="42"/>
                    <a:pt x="83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0" name="Freeform 299"/>
            <p:cNvSpPr>
              <a:spLocks noEditPoints="1"/>
            </p:cNvSpPr>
            <p:nvPr/>
          </p:nvSpPr>
          <p:spPr bwMode="auto">
            <a:xfrm>
              <a:off x="8480426" y="5048250"/>
              <a:ext cx="69850" cy="66675"/>
            </a:xfrm>
            <a:custGeom>
              <a:avLst/>
              <a:gdLst>
                <a:gd name="T0" fmla="*/ 4 w 26"/>
                <a:gd name="T1" fmla="*/ 5 h 25"/>
                <a:gd name="T2" fmla="*/ 4 w 26"/>
                <a:gd name="T3" fmla="*/ 21 h 25"/>
                <a:gd name="T4" fmla="*/ 13 w 26"/>
                <a:gd name="T5" fmla="*/ 25 h 25"/>
                <a:gd name="T6" fmla="*/ 21 w 26"/>
                <a:gd name="T7" fmla="*/ 21 h 25"/>
                <a:gd name="T8" fmla="*/ 21 w 26"/>
                <a:gd name="T9" fmla="*/ 5 h 25"/>
                <a:gd name="T10" fmla="*/ 4 w 26"/>
                <a:gd name="T11" fmla="*/ 5 h 25"/>
                <a:gd name="T12" fmla="*/ 19 w 26"/>
                <a:gd name="T13" fmla="*/ 19 h 25"/>
                <a:gd name="T14" fmla="*/ 7 w 26"/>
                <a:gd name="T15" fmla="*/ 19 h 25"/>
                <a:gd name="T16" fmla="*/ 7 w 26"/>
                <a:gd name="T17" fmla="*/ 7 h 25"/>
                <a:gd name="T18" fmla="*/ 13 w 26"/>
                <a:gd name="T19" fmla="*/ 5 h 25"/>
                <a:gd name="T20" fmla="*/ 19 w 26"/>
                <a:gd name="T21" fmla="*/ 7 h 25"/>
                <a:gd name="T22" fmla="*/ 19 w 26"/>
                <a:gd name="T23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5">
                  <a:moveTo>
                    <a:pt x="4" y="5"/>
                  </a:moveTo>
                  <a:cubicBezTo>
                    <a:pt x="0" y="9"/>
                    <a:pt x="0" y="17"/>
                    <a:pt x="4" y="21"/>
                  </a:cubicBezTo>
                  <a:cubicBezTo>
                    <a:pt x="7" y="24"/>
                    <a:pt x="10" y="25"/>
                    <a:pt x="13" y="25"/>
                  </a:cubicBezTo>
                  <a:cubicBezTo>
                    <a:pt x="16" y="25"/>
                    <a:pt x="19" y="24"/>
                    <a:pt x="21" y="21"/>
                  </a:cubicBezTo>
                  <a:cubicBezTo>
                    <a:pt x="26" y="17"/>
                    <a:pt x="26" y="9"/>
                    <a:pt x="21" y="5"/>
                  </a:cubicBezTo>
                  <a:cubicBezTo>
                    <a:pt x="17" y="0"/>
                    <a:pt x="9" y="0"/>
                    <a:pt x="4" y="5"/>
                  </a:cubicBezTo>
                  <a:close/>
                  <a:moveTo>
                    <a:pt x="19" y="19"/>
                  </a:moveTo>
                  <a:cubicBezTo>
                    <a:pt x="16" y="22"/>
                    <a:pt x="10" y="22"/>
                    <a:pt x="7" y="19"/>
                  </a:cubicBezTo>
                  <a:cubicBezTo>
                    <a:pt x="4" y="16"/>
                    <a:pt x="4" y="10"/>
                    <a:pt x="7" y="7"/>
                  </a:cubicBezTo>
                  <a:cubicBezTo>
                    <a:pt x="9" y="6"/>
                    <a:pt x="11" y="5"/>
                    <a:pt x="13" y="5"/>
                  </a:cubicBezTo>
                  <a:cubicBezTo>
                    <a:pt x="15" y="5"/>
                    <a:pt x="17" y="6"/>
                    <a:pt x="19" y="7"/>
                  </a:cubicBezTo>
                  <a:cubicBezTo>
                    <a:pt x="22" y="10"/>
                    <a:pt x="22" y="16"/>
                    <a:pt x="1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379207" y="564273"/>
            <a:ext cx="667052" cy="583119"/>
            <a:chOff x="4054476" y="5502276"/>
            <a:chExt cx="239712" cy="209550"/>
          </a:xfrm>
          <a:solidFill>
            <a:schemeClr val="bg1"/>
          </a:solidFill>
        </p:grpSpPr>
        <p:sp>
          <p:nvSpPr>
            <p:cNvPr id="72" name="Freeform 323"/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3" name="Freeform 324"/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4" name="Freeform 325"/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883198" y="1685531"/>
            <a:ext cx="875801" cy="875801"/>
            <a:chOff x="5978526" y="4030663"/>
            <a:chExt cx="239713" cy="239713"/>
          </a:xfrm>
          <a:solidFill>
            <a:schemeClr val="bg1"/>
          </a:solidFill>
        </p:grpSpPr>
        <p:sp>
          <p:nvSpPr>
            <p:cNvPr id="76" name="Freeform 424"/>
            <p:cNvSpPr>
              <a:spLocks/>
            </p:cNvSpPr>
            <p:nvPr/>
          </p:nvSpPr>
          <p:spPr bwMode="auto">
            <a:xfrm>
              <a:off x="6015038" y="4056063"/>
              <a:ext cx="26988" cy="26988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7" name="Freeform 425"/>
            <p:cNvSpPr>
              <a:spLocks/>
            </p:cNvSpPr>
            <p:nvPr/>
          </p:nvSpPr>
          <p:spPr bwMode="auto">
            <a:xfrm>
              <a:off x="5978526" y="4135438"/>
              <a:ext cx="28575" cy="142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8" name="Freeform 426"/>
            <p:cNvSpPr>
              <a:spLocks/>
            </p:cNvSpPr>
            <p:nvPr/>
          </p:nvSpPr>
          <p:spPr bwMode="auto">
            <a:xfrm>
              <a:off x="6188076" y="4149725"/>
              <a:ext cx="30163" cy="1587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79" name="Freeform 427"/>
            <p:cNvSpPr>
              <a:spLocks/>
            </p:cNvSpPr>
            <p:nvPr/>
          </p:nvSpPr>
          <p:spPr bwMode="auto">
            <a:xfrm>
              <a:off x="6165851" y="4067175"/>
              <a:ext cx="25400" cy="26988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0" name="Freeform 428"/>
            <p:cNvSpPr>
              <a:spLocks/>
            </p:cNvSpPr>
            <p:nvPr/>
          </p:nvSpPr>
          <p:spPr bwMode="auto">
            <a:xfrm>
              <a:off x="6097588" y="4030663"/>
              <a:ext cx="15875" cy="285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1" name="Freeform 429"/>
            <p:cNvSpPr>
              <a:spLocks noEditPoints="1"/>
            </p:cNvSpPr>
            <p:nvPr/>
          </p:nvSpPr>
          <p:spPr bwMode="auto">
            <a:xfrm>
              <a:off x="6037263" y="4089400"/>
              <a:ext cx="120650" cy="136525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2" name="Freeform 430"/>
            <p:cNvSpPr>
              <a:spLocks/>
            </p:cNvSpPr>
            <p:nvPr/>
          </p:nvSpPr>
          <p:spPr bwMode="auto">
            <a:xfrm>
              <a:off x="6067426" y="4240213"/>
              <a:ext cx="60325" cy="30163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4248504" y="2935768"/>
            <a:ext cx="687560" cy="687560"/>
            <a:chOff x="5492751" y="2584451"/>
            <a:chExt cx="244475" cy="244475"/>
          </a:xfrm>
          <a:solidFill>
            <a:schemeClr val="bg1"/>
          </a:solidFill>
        </p:grpSpPr>
        <p:sp>
          <p:nvSpPr>
            <p:cNvPr id="84" name="Freeform 167"/>
            <p:cNvSpPr>
              <a:spLocks/>
            </p:cNvSpPr>
            <p:nvPr/>
          </p:nvSpPr>
          <p:spPr bwMode="auto">
            <a:xfrm>
              <a:off x="5519738" y="2700338"/>
              <a:ext cx="217488" cy="128588"/>
            </a:xfrm>
            <a:custGeom>
              <a:avLst/>
              <a:gdLst>
                <a:gd name="T0" fmla="*/ 39 w 58"/>
                <a:gd name="T1" fmla="*/ 23 h 34"/>
                <a:gd name="T2" fmla="*/ 25 w 58"/>
                <a:gd name="T3" fmla="*/ 0 h 34"/>
                <a:gd name="T4" fmla="*/ 17 w 58"/>
                <a:gd name="T5" fmla="*/ 0 h 34"/>
                <a:gd name="T6" fmla="*/ 29 w 58"/>
                <a:gd name="T7" fmla="*/ 22 h 34"/>
                <a:gd name="T8" fmla="*/ 0 w 58"/>
                <a:gd name="T9" fmla="*/ 34 h 34"/>
                <a:gd name="T10" fmla="*/ 58 w 58"/>
                <a:gd name="T11" fmla="*/ 34 h 34"/>
                <a:gd name="T12" fmla="*/ 39 w 58"/>
                <a:gd name="T13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4">
                  <a:moveTo>
                    <a:pt x="39" y="23"/>
                  </a:moveTo>
                  <a:cubicBezTo>
                    <a:pt x="37" y="18"/>
                    <a:pt x="31" y="8"/>
                    <a:pt x="25" y="0"/>
                  </a:cubicBezTo>
                  <a:cubicBezTo>
                    <a:pt x="25" y="0"/>
                    <a:pt x="17" y="0"/>
                    <a:pt x="17" y="0"/>
                  </a:cubicBezTo>
                  <a:cubicBezTo>
                    <a:pt x="22" y="6"/>
                    <a:pt x="27" y="15"/>
                    <a:pt x="29" y="22"/>
                  </a:cubicBezTo>
                  <a:cubicBezTo>
                    <a:pt x="16" y="23"/>
                    <a:pt x="5" y="27"/>
                    <a:pt x="0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4" y="28"/>
                    <a:pt x="48" y="24"/>
                    <a:pt x="3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5" name="Freeform 168"/>
            <p:cNvSpPr>
              <a:spLocks/>
            </p:cNvSpPr>
            <p:nvPr/>
          </p:nvSpPr>
          <p:spPr bwMode="auto">
            <a:xfrm>
              <a:off x="5492751" y="2584451"/>
              <a:ext cx="165100" cy="168275"/>
            </a:xfrm>
            <a:custGeom>
              <a:avLst/>
              <a:gdLst>
                <a:gd name="T0" fmla="*/ 11 w 44"/>
                <a:gd name="T1" fmla="*/ 21 h 45"/>
                <a:gd name="T2" fmla="*/ 12 w 44"/>
                <a:gd name="T3" fmla="*/ 45 h 45"/>
                <a:gd name="T4" fmla="*/ 20 w 44"/>
                <a:gd name="T5" fmla="*/ 25 h 45"/>
                <a:gd name="T6" fmla="*/ 28 w 44"/>
                <a:gd name="T7" fmla="*/ 29 h 45"/>
                <a:gd name="T8" fmla="*/ 26 w 44"/>
                <a:gd name="T9" fmla="*/ 20 h 45"/>
                <a:gd name="T10" fmla="*/ 44 w 44"/>
                <a:gd name="T11" fmla="*/ 29 h 45"/>
                <a:gd name="T12" fmla="*/ 28 w 44"/>
                <a:gd name="T13" fmla="*/ 13 h 45"/>
                <a:gd name="T14" fmla="*/ 40 w 44"/>
                <a:gd name="T15" fmla="*/ 9 h 45"/>
                <a:gd name="T16" fmla="*/ 17 w 44"/>
                <a:gd name="T17" fmla="*/ 11 h 45"/>
                <a:gd name="T18" fmla="*/ 16 w 44"/>
                <a:gd name="T19" fmla="*/ 1 h 45"/>
                <a:gd name="T20" fmla="*/ 11 w 44"/>
                <a:gd name="T21" fmla="*/ 10 h 45"/>
                <a:gd name="T22" fmla="*/ 1 w 44"/>
                <a:gd name="T23" fmla="*/ 5 h 45"/>
                <a:gd name="T24" fmla="*/ 7 w 44"/>
                <a:gd name="T25" fmla="*/ 14 h 45"/>
                <a:gd name="T26" fmla="*/ 1 w 44"/>
                <a:gd name="T27" fmla="*/ 33 h 45"/>
                <a:gd name="T28" fmla="*/ 11 w 44"/>
                <a:gd name="T29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45">
                  <a:moveTo>
                    <a:pt x="11" y="21"/>
                  </a:moveTo>
                  <a:cubicBezTo>
                    <a:pt x="8" y="26"/>
                    <a:pt x="7" y="32"/>
                    <a:pt x="12" y="45"/>
                  </a:cubicBezTo>
                  <a:cubicBezTo>
                    <a:pt x="12" y="38"/>
                    <a:pt x="17" y="28"/>
                    <a:pt x="20" y="25"/>
                  </a:cubicBezTo>
                  <a:cubicBezTo>
                    <a:pt x="24" y="25"/>
                    <a:pt x="28" y="29"/>
                    <a:pt x="28" y="29"/>
                  </a:cubicBezTo>
                  <a:cubicBezTo>
                    <a:pt x="28" y="25"/>
                    <a:pt x="27" y="23"/>
                    <a:pt x="26" y="20"/>
                  </a:cubicBezTo>
                  <a:cubicBezTo>
                    <a:pt x="32" y="20"/>
                    <a:pt x="41" y="21"/>
                    <a:pt x="44" y="29"/>
                  </a:cubicBezTo>
                  <a:cubicBezTo>
                    <a:pt x="40" y="17"/>
                    <a:pt x="32" y="13"/>
                    <a:pt x="28" y="13"/>
                  </a:cubicBezTo>
                  <a:cubicBezTo>
                    <a:pt x="32" y="9"/>
                    <a:pt x="32" y="9"/>
                    <a:pt x="40" y="9"/>
                  </a:cubicBezTo>
                  <a:cubicBezTo>
                    <a:pt x="28" y="0"/>
                    <a:pt x="20" y="7"/>
                    <a:pt x="17" y="11"/>
                  </a:cubicBezTo>
                  <a:cubicBezTo>
                    <a:pt x="16" y="8"/>
                    <a:pt x="16" y="4"/>
                    <a:pt x="16" y="1"/>
                  </a:cubicBezTo>
                  <a:cubicBezTo>
                    <a:pt x="16" y="1"/>
                    <a:pt x="12" y="5"/>
                    <a:pt x="11" y="10"/>
                  </a:cubicBezTo>
                  <a:cubicBezTo>
                    <a:pt x="6" y="9"/>
                    <a:pt x="1" y="5"/>
                    <a:pt x="1" y="5"/>
                  </a:cubicBezTo>
                  <a:cubicBezTo>
                    <a:pt x="3" y="7"/>
                    <a:pt x="5" y="13"/>
                    <a:pt x="7" y="14"/>
                  </a:cubicBezTo>
                  <a:cubicBezTo>
                    <a:pt x="0" y="19"/>
                    <a:pt x="1" y="33"/>
                    <a:pt x="1" y="33"/>
                  </a:cubicBezTo>
                  <a:cubicBezTo>
                    <a:pt x="5" y="26"/>
                    <a:pt x="7" y="22"/>
                    <a:pt x="1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1196633" y="2968307"/>
            <a:ext cx="728097" cy="622481"/>
            <a:chOff x="3255944" y="243818"/>
            <a:chExt cx="514350" cy="439738"/>
          </a:xfrm>
          <a:solidFill>
            <a:schemeClr val="bg1"/>
          </a:solidFill>
        </p:grpSpPr>
        <p:sp>
          <p:nvSpPr>
            <p:cNvPr id="87" name="Freeform 357"/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88" name="Freeform 358"/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89" name="Freeform 5"/>
          <p:cNvSpPr>
            <a:spLocks noEditPoints="1"/>
          </p:cNvSpPr>
          <p:nvPr/>
        </p:nvSpPr>
        <p:spPr bwMode="auto">
          <a:xfrm>
            <a:off x="12846207" y="5432190"/>
            <a:ext cx="580233" cy="580233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90" name="Group 89"/>
          <p:cNvGrpSpPr/>
          <p:nvPr/>
        </p:nvGrpSpPr>
        <p:grpSpPr>
          <a:xfrm>
            <a:off x="11326027" y="5438094"/>
            <a:ext cx="469316" cy="568425"/>
            <a:chOff x="10387014" y="2925763"/>
            <a:chExt cx="255588" cy="309563"/>
          </a:xfrm>
          <a:solidFill>
            <a:schemeClr val="bg1"/>
          </a:solidFill>
        </p:grpSpPr>
        <p:sp>
          <p:nvSpPr>
            <p:cNvPr id="91" name="Freeform 134"/>
            <p:cNvSpPr>
              <a:spLocks noEditPoints="1"/>
            </p:cNvSpPr>
            <p:nvPr/>
          </p:nvSpPr>
          <p:spPr bwMode="auto">
            <a:xfrm>
              <a:off x="10387014" y="2925763"/>
              <a:ext cx="255588" cy="309563"/>
            </a:xfrm>
            <a:custGeom>
              <a:avLst/>
              <a:gdLst>
                <a:gd name="T0" fmla="*/ 84 w 96"/>
                <a:gd name="T1" fmla="*/ 44 h 116"/>
                <a:gd name="T2" fmla="*/ 72 w 96"/>
                <a:gd name="T3" fmla="*/ 44 h 116"/>
                <a:gd name="T4" fmla="*/ 72 w 96"/>
                <a:gd name="T5" fmla="*/ 25 h 116"/>
                <a:gd name="T6" fmla="*/ 48 w 96"/>
                <a:gd name="T7" fmla="*/ 0 h 116"/>
                <a:gd name="T8" fmla="*/ 24 w 96"/>
                <a:gd name="T9" fmla="*/ 25 h 116"/>
                <a:gd name="T10" fmla="*/ 24 w 96"/>
                <a:gd name="T11" fmla="*/ 44 h 116"/>
                <a:gd name="T12" fmla="*/ 12 w 96"/>
                <a:gd name="T13" fmla="*/ 44 h 116"/>
                <a:gd name="T14" fmla="*/ 0 w 96"/>
                <a:gd name="T15" fmla="*/ 56 h 116"/>
                <a:gd name="T16" fmla="*/ 0 w 96"/>
                <a:gd name="T17" fmla="*/ 104 h 116"/>
                <a:gd name="T18" fmla="*/ 12 w 96"/>
                <a:gd name="T19" fmla="*/ 116 h 116"/>
                <a:gd name="T20" fmla="*/ 84 w 96"/>
                <a:gd name="T21" fmla="*/ 116 h 116"/>
                <a:gd name="T22" fmla="*/ 96 w 96"/>
                <a:gd name="T23" fmla="*/ 104 h 116"/>
                <a:gd name="T24" fmla="*/ 96 w 96"/>
                <a:gd name="T25" fmla="*/ 56 h 116"/>
                <a:gd name="T26" fmla="*/ 84 w 96"/>
                <a:gd name="T27" fmla="*/ 44 h 116"/>
                <a:gd name="T28" fmla="*/ 32 w 96"/>
                <a:gd name="T29" fmla="*/ 25 h 116"/>
                <a:gd name="T30" fmla="*/ 48 w 96"/>
                <a:gd name="T31" fmla="*/ 8 h 116"/>
                <a:gd name="T32" fmla="*/ 64 w 96"/>
                <a:gd name="T33" fmla="*/ 25 h 116"/>
                <a:gd name="T34" fmla="*/ 64 w 96"/>
                <a:gd name="T35" fmla="*/ 44 h 116"/>
                <a:gd name="T36" fmla="*/ 32 w 96"/>
                <a:gd name="T37" fmla="*/ 44 h 116"/>
                <a:gd name="T38" fmla="*/ 32 w 96"/>
                <a:gd name="T39" fmla="*/ 25 h 116"/>
                <a:gd name="T40" fmla="*/ 88 w 96"/>
                <a:gd name="T41" fmla="*/ 104 h 116"/>
                <a:gd name="T42" fmla="*/ 84 w 96"/>
                <a:gd name="T43" fmla="*/ 108 h 116"/>
                <a:gd name="T44" fmla="*/ 12 w 96"/>
                <a:gd name="T45" fmla="*/ 108 h 116"/>
                <a:gd name="T46" fmla="*/ 8 w 96"/>
                <a:gd name="T47" fmla="*/ 104 h 116"/>
                <a:gd name="T48" fmla="*/ 8 w 96"/>
                <a:gd name="T49" fmla="*/ 56 h 116"/>
                <a:gd name="T50" fmla="*/ 12 w 96"/>
                <a:gd name="T51" fmla="*/ 52 h 116"/>
                <a:gd name="T52" fmla="*/ 84 w 96"/>
                <a:gd name="T53" fmla="*/ 52 h 116"/>
                <a:gd name="T54" fmla="*/ 88 w 96"/>
                <a:gd name="T55" fmla="*/ 56 h 116"/>
                <a:gd name="T56" fmla="*/ 88 w 96"/>
                <a:gd name="T5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116">
                  <a:moveTo>
                    <a:pt x="84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" y="44"/>
                    <a:pt x="0" y="49"/>
                    <a:pt x="0" y="5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5" y="116"/>
                    <a:pt x="12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91" y="116"/>
                    <a:pt x="96" y="111"/>
                    <a:pt x="96" y="104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49"/>
                    <a:pt x="91" y="44"/>
                    <a:pt x="84" y="44"/>
                  </a:cubicBezTo>
                  <a:close/>
                  <a:moveTo>
                    <a:pt x="32" y="25"/>
                  </a:moveTo>
                  <a:cubicBezTo>
                    <a:pt x="32" y="15"/>
                    <a:pt x="39" y="8"/>
                    <a:pt x="48" y="8"/>
                  </a:cubicBezTo>
                  <a:cubicBezTo>
                    <a:pt x="57" y="8"/>
                    <a:pt x="64" y="15"/>
                    <a:pt x="64" y="25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32" y="44"/>
                    <a:pt x="32" y="44"/>
                    <a:pt x="32" y="44"/>
                  </a:cubicBezTo>
                  <a:lnTo>
                    <a:pt x="32" y="25"/>
                  </a:lnTo>
                  <a:close/>
                  <a:moveTo>
                    <a:pt x="88" y="104"/>
                  </a:moveTo>
                  <a:cubicBezTo>
                    <a:pt x="88" y="106"/>
                    <a:pt x="86" y="108"/>
                    <a:pt x="84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0" y="108"/>
                    <a:pt x="8" y="106"/>
                    <a:pt x="8" y="10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4"/>
                    <a:pt x="10" y="52"/>
                    <a:pt x="12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6" y="52"/>
                    <a:pt x="88" y="54"/>
                    <a:pt x="88" y="56"/>
                  </a:cubicBezTo>
                  <a:lnTo>
                    <a:pt x="88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92" name="Freeform 135"/>
            <p:cNvSpPr>
              <a:spLocks noEditPoints="1"/>
            </p:cNvSpPr>
            <p:nvPr/>
          </p:nvSpPr>
          <p:spPr bwMode="auto">
            <a:xfrm>
              <a:off x="10488614" y="3100388"/>
              <a:ext cx="52388" cy="79375"/>
            </a:xfrm>
            <a:custGeom>
              <a:avLst/>
              <a:gdLst>
                <a:gd name="T0" fmla="*/ 10 w 20"/>
                <a:gd name="T1" fmla="*/ 0 h 30"/>
                <a:gd name="T2" fmla="*/ 0 w 20"/>
                <a:gd name="T3" fmla="*/ 10 h 30"/>
                <a:gd name="T4" fmla="*/ 4 w 20"/>
                <a:gd name="T5" fmla="*/ 18 h 30"/>
                <a:gd name="T6" fmla="*/ 4 w 20"/>
                <a:gd name="T7" fmla="*/ 24 h 30"/>
                <a:gd name="T8" fmla="*/ 10 w 20"/>
                <a:gd name="T9" fmla="*/ 30 h 30"/>
                <a:gd name="T10" fmla="*/ 16 w 20"/>
                <a:gd name="T11" fmla="*/ 24 h 30"/>
                <a:gd name="T12" fmla="*/ 16 w 20"/>
                <a:gd name="T13" fmla="*/ 18 h 30"/>
                <a:gd name="T14" fmla="*/ 20 w 20"/>
                <a:gd name="T15" fmla="*/ 10 h 30"/>
                <a:gd name="T16" fmla="*/ 10 w 20"/>
                <a:gd name="T17" fmla="*/ 0 h 30"/>
                <a:gd name="T18" fmla="*/ 12 w 20"/>
                <a:gd name="T19" fmla="*/ 16 h 30"/>
                <a:gd name="T20" fmla="*/ 12 w 20"/>
                <a:gd name="T21" fmla="*/ 24 h 30"/>
                <a:gd name="T22" fmla="*/ 10 w 20"/>
                <a:gd name="T23" fmla="*/ 26 h 30"/>
                <a:gd name="T24" fmla="*/ 8 w 20"/>
                <a:gd name="T25" fmla="*/ 24 h 30"/>
                <a:gd name="T26" fmla="*/ 8 w 20"/>
                <a:gd name="T27" fmla="*/ 16 h 30"/>
                <a:gd name="T28" fmla="*/ 4 w 20"/>
                <a:gd name="T29" fmla="*/ 10 h 30"/>
                <a:gd name="T30" fmla="*/ 10 w 20"/>
                <a:gd name="T31" fmla="*/ 4 h 30"/>
                <a:gd name="T32" fmla="*/ 16 w 20"/>
                <a:gd name="T33" fmla="*/ 10 h 30"/>
                <a:gd name="T34" fmla="*/ 12 w 20"/>
                <a:gd name="T3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3"/>
                    <a:pt x="2" y="16"/>
                    <a:pt x="4" y="1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7"/>
                    <a:pt x="7" y="30"/>
                    <a:pt x="10" y="30"/>
                  </a:cubicBezTo>
                  <a:cubicBezTo>
                    <a:pt x="13" y="30"/>
                    <a:pt x="16" y="27"/>
                    <a:pt x="16" y="24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0" y="13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2" y="16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1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5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4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93" name="Freeform 5"/>
          <p:cNvSpPr>
            <a:spLocks/>
          </p:cNvSpPr>
          <p:nvPr/>
        </p:nvSpPr>
        <p:spPr bwMode="auto">
          <a:xfrm>
            <a:off x="6574494" y="520512"/>
            <a:ext cx="667233" cy="670638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94" name="Group 93"/>
          <p:cNvGrpSpPr/>
          <p:nvPr/>
        </p:nvGrpSpPr>
        <p:grpSpPr>
          <a:xfrm>
            <a:off x="566617" y="1811522"/>
            <a:ext cx="456725" cy="623819"/>
            <a:chOff x="5772150" y="2981325"/>
            <a:chExt cx="650875" cy="889001"/>
          </a:xfrm>
          <a:solidFill>
            <a:schemeClr val="bg1"/>
          </a:solidFill>
        </p:grpSpPr>
        <p:sp>
          <p:nvSpPr>
            <p:cNvPr id="95" name="Rectangle 9"/>
            <p:cNvSpPr>
              <a:spLocks noChangeArrowheads="1"/>
            </p:cNvSpPr>
            <p:nvPr/>
          </p:nvSpPr>
          <p:spPr bwMode="auto">
            <a:xfrm>
              <a:off x="5875338" y="3159125"/>
              <a:ext cx="14605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96" name="Rectangle 10"/>
            <p:cNvSpPr>
              <a:spLocks noChangeArrowheads="1"/>
            </p:cNvSpPr>
            <p:nvPr/>
          </p:nvSpPr>
          <p:spPr bwMode="auto">
            <a:xfrm>
              <a:off x="5875338" y="3375025"/>
              <a:ext cx="368300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97" name="Rectangle 11"/>
            <p:cNvSpPr>
              <a:spLocks noChangeArrowheads="1"/>
            </p:cNvSpPr>
            <p:nvPr/>
          </p:nvSpPr>
          <p:spPr bwMode="auto">
            <a:xfrm>
              <a:off x="5875338" y="3470275"/>
              <a:ext cx="36830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98" name="Rectangle 12"/>
            <p:cNvSpPr>
              <a:spLocks noChangeArrowheads="1"/>
            </p:cNvSpPr>
            <p:nvPr/>
          </p:nvSpPr>
          <p:spPr bwMode="auto">
            <a:xfrm>
              <a:off x="5875338" y="3565525"/>
              <a:ext cx="2063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99" name="Freeform 13"/>
            <p:cNvSpPr>
              <a:spLocks/>
            </p:cNvSpPr>
            <p:nvPr/>
          </p:nvSpPr>
          <p:spPr bwMode="auto">
            <a:xfrm>
              <a:off x="5772150" y="2981325"/>
              <a:ext cx="650875" cy="835025"/>
            </a:xfrm>
            <a:custGeom>
              <a:avLst/>
              <a:gdLst>
                <a:gd name="T0" fmla="*/ 87 w 170"/>
                <a:gd name="T1" fmla="*/ 0 h 220"/>
                <a:gd name="T2" fmla="*/ 34 w 170"/>
                <a:gd name="T3" fmla="*/ 0 h 220"/>
                <a:gd name="T4" fmla="*/ 0 w 170"/>
                <a:gd name="T5" fmla="*/ 34 h 220"/>
                <a:gd name="T6" fmla="*/ 0 w 170"/>
                <a:gd name="T7" fmla="*/ 185 h 220"/>
                <a:gd name="T8" fmla="*/ 34 w 170"/>
                <a:gd name="T9" fmla="*/ 220 h 220"/>
                <a:gd name="T10" fmla="*/ 91 w 170"/>
                <a:gd name="T11" fmla="*/ 220 h 220"/>
                <a:gd name="T12" fmla="*/ 91 w 170"/>
                <a:gd name="T13" fmla="*/ 203 h 220"/>
                <a:gd name="T14" fmla="*/ 34 w 170"/>
                <a:gd name="T15" fmla="*/ 203 h 220"/>
                <a:gd name="T16" fmla="*/ 16 w 170"/>
                <a:gd name="T17" fmla="*/ 185 h 220"/>
                <a:gd name="T18" fmla="*/ 16 w 170"/>
                <a:gd name="T19" fmla="*/ 34 h 220"/>
                <a:gd name="T20" fmla="*/ 34 w 170"/>
                <a:gd name="T21" fmla="*/ 16 h 220"/>
                <a:gd name="T22" fmla="*/ 79 w 170"/>
                <a:gd name="T23" fmla="*/ 16 h 220"/>
                <a:gd name="T24" fmla="*/ 79 w 170"/>
                <a:gd name="T25" fmla="*/ 67 h 220"/>
                <a:gd name="T26" fmla="*/ 105 w 170"/>
                <a:gd name="T27" fmla="*/ 93 h 220"/>
                <a:gd name="T28" fmla="*/ 154 w 170"/>
                <a:gd name="T29" fmla="*/ 93 h 220"/>
                <a:gd name="T30" fmla="*/ 154 w 170"/>
                <a:gd name="T31" fmla="*/ 185 h 220"/>
                <a:gd name="T32" fmla="*/ 143 w 170"/>
                <a:gd name="T33" fmla="*/ 202 h 220"/>
                <a:gd name="T34" fmla="*/ 143 w 170"/>
                <a:gd name="T35" fmla="*/ 219 h 220"/>
                <a:gd name="T36" fmla="*/ 170 w 170"/>
                <a:gd name="T37" fmla="*/ 185 h 220"/>
                <a:gd name="T38" fmla="*/ 170 w 170"/>
                <a:gd name="T39" fmla="*/ 83 h 220"/>
                <a:gd name="T40" fmla="*/ 87 w 170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0" h="220">
                  <a:moveTo>
                    <a:pt x="8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204"/>
                    <a:pt x="15" y="220"/>
                    <a:pt x="34" y="220"/>
                  </a:cubicBezTo>
                  <a:cubicBezTo>
                    <a:pt x="91" y="220"/>
                    <a:pt x="91" y="220"/>
                    <a:pt x="91" y="220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24" y="203"/>
                    <a:pt x="16" y="195"/>
                    <a:pt x="16" y="18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24"/>
                    <a:pt x="24" y="16"/>
                    <a:pt x="34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9" y="81"/>
                    <a:pt x="90" y="93"/>
                    <a:pt x="10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185"/>
                    <a:pt x="154" y="185"/>
                    <a:pt x="154" y="185"/>
                  </a:cubicBezTo>
                  <a:cubicBezTo>
                    <a:pt x="154" y="193"/>
                    <a:pt x="149" y="199"/>
                    <a:pt x="143" y="202"/>
                  </a:cubicBezTo>
                  <a:cubicBezTo>
                    <a:pt x="143" y="219"/>
                    <a:pt x="143" y="219"/>
                    <a:pt x="143" y="219"/>
                  </a:cubicBezTo>
                  <a:cubicBezTo>
                    <a:pt x="158" y="216"/>
                    <a:pt x="170" y="202"/>
                    <a:pt x="170" y="185"/>
                  </a:cubicBezTo>
                  <a:cubicBezTo>
                    <a:pt x="170" y="83"/>
                    <a:pt x="170" y="83"/>
                    <a:pt x="170" y="83"/>
                  </a:cubicBez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0" name="Freeform 14"/>
            <p:cNvSpPr>
              <a:spLocks/>
            </p:cNvSpPr>
            <p:nvPr/>
          </p:nvSpPr>
          <p:spPr bwMode="auto">
            <a:xfrm>
              <a:off x="6154738" y="3744913"/>
              <a:ext cx="130175" cy="125413"/>
            </a:xfrm>
            <a:custGeom>
              <a:avLst/>
              <a:gdLst>
                <a:gd name="T0" fmla="*/ 32 w 34"/>
                <a:gd name="T1" fmla="*/ 0 h 33"/>
                <a:gd name="T2" fmla="*/ 31 w 34"/>
                <a:gd name="T3" fmla="*/ 2 h 33"/>
                <a:gd name="T4" fmla="*/ 26 w 34"/>
                <a:gd name="T5" fmla="*/ 7 h 33"/>
                <a:gd name="T6" fmla="*/ 24 w 34"/>
                <a:gd name="T7" fmla="*/ 8 h 33"/>
                <a:gd name="T8" fmla="*/ 19 w 34"/>
                <a:gd name="T9" fmla="*/ 6 h 33"/>
                <a:gd name="T10" fmla="*/ 17 w 34"/>
                <a:gd name="T11" fmla="*/ 5 h 33"/>
                <a:gd name="T12" fmla="*/ 16 w 34"/>
                <a:gd name="T13" fmla="*/ 6 h 33"/>
                <a:gd name="T14" fmla="*/ 10 w 34"/>
                <a:gd name="T15" fmla="*/ 8 h 33"/>
                <a:gd name="T16" fmla="*/ 10 w 34"/>
                <a:gd name="T17" fmla="*/ 8 h 33"/>
                <a:gd name="T18" fmla="*/ 8 w 34"/>
                <a:gd name="T19" fmla="*/ 7 h 33"/>
                <a:gd name="T20" fmla="*/ 3 w 34"/>
                <a:gd name="T21" fmla="*/ 2 h 33"/>
                <a:gd name="T22" fmla="*/ 2 w 34"/>
                <a:gd name="T23" fmla="*/ 0 h 33"/>
                <a:gd name="T24" fmla="*/ 1 w 34"/>
                <a:gd name="T25" fmla="*/ 0 h 33"/>
                <a:gd name="T26" fmla="*/ 0 w 34"/>
                <a:gd name="T27" fmla="*/ 0 h 33"/>
                <a:gd name="T28" fmla="*/ 0 w 34"/>
                <a:gd name="T29" fmla="*/ 33 h 33"/>
                <a:gd name="T30" fmla="*/ 17 w 34"/>
                <a:gd name="T31" fmla="*/ 21 h 33"/>
                <a:gd name="T32" fmla="*/ 34 w 34"/>
                <a:gd name="T33" fmla="*/ 33 h 33"/>
                <a:gd name="T34" fmla="*/ 34 w 34"/>
                <a:gd name="T35" fmla="*/ 0 h 33"/>
                <a:gd name="T36" fmla="*/ 34 w 34"/>
                <a:gd name="T37" fmla="*/ 0 h 33"/>
                <a:gd name="T38" fmla="*/ 32 w 34"/>
                <a:gd name="T3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" h="33">
                  <a:moveTo>
                    <a:pt x="32" y="0"/>
                  </a:moveTo>
                  <a:cubicBezTo>
                    <a:pt x="32" y="1"/>
                    <a:pt x="31" y="1"/>
                    <a:pt x="31" y="2"/>
                  </a:cubicBezTo>
                  <a:cubicBezTo>
                    <a:pt x="30" y="4"/>
                    <a:pt x="29" y="6"/>
                    <a:pt x="26" y="7"/>
                  </a:cubicBezTo>
                  <a:cubicBezTo>
                    <a:pt x="25" y="7"/>
                    <a:pt x="25" y="8"/>
                    <a:pt x="24" y="8"/>
                  </a:cubicBezTo>
                  <a:cubicBezTo>
                    <a:pt x="22" y="8"/>
                    <a:pt x="20" y="7"/>
                    <a:pt x="19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7" y="5"/>
                    <a:pt x="16" y="6"/>
                    <a:pt x="16" y="6"/>
                  </a:cubicBezTo>
                  <a:cubicBezTo>
                    <a:pt x="14" y="7"/>
                    <a:pt x="12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5" y="6"/>
                    <a:pt x="4" y="4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1" name="Oval 15"/>
            <p:cNvSpPr>
              <a:spLocks noChangeArrowheads="1"/>
            </p:cNvSpPr>
            <p:nvPr/>
          </p:nvSpPr>
          <p:spPr bwMode="auto">
            <a:xfrm>
              <a:off x="6178550" y="3625850"/>
              <a:ext cx="84138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2" name="Freeform 16"/>
            <p:cNvSpPr>
              <a:spLocks noEditPoints="1"/>
            </p:cNvSpPr>
            <p:nvPr/>
          </p:nvSpPr>
          <p:spPr bwMode="auto">
            <a:xfrm>
              <a:off x="6127750" y="3573463"/>
              <a:ext cx="187325" cy="185738"/>
            </a:xfrm>
            <a:custGeom>
              <a:avLst/>
              <a:gdLst>
                <a:gd name="T0" fmla="*/ 44 w 49"/>
                <a:gd name="T1" fmla="*/ 18 h 49"/>
                <a:gd name="T2" fmla="*/ 44 w 49"/>
                <a:gd name="T3" fmla="*/ 10 h 49"/>
                <a:gd name="T4" fmla="*/ 36 w 49"/>
                <a:gd name="T5" fmla="*/ 7 h 49"/>
                <a:gd name="T6" fmla="*/ 32 w 49"/>
                <a:gd name="T7" fmla="*/ 1 h 49"/>
                <a:gd name="T8" fmla="*/ 24 w 49"/>
                <a:gd name="T9" fmla="*/ 3 h 49"/>
                <a:gd name="T10" fmla="*/ 16 w 49"/>
                <a:gd name="T11" fmla="*/ 1 h 49"/>
                <a:gd name="T12" fmla="*/ 12 w 49"/>
                <a:gd name="T13" fmla="*/ 7 h 49"/>
                <a:gd name="T14" fmla="*/ 4 w 49"/>
                <a:gd name="T15" fmla="*/ 10 h 49"/>
                <a:gd name="T16" fmla="*/ 4 w 49"/>
                <a:gd name="T17" fmla="*/ 18 h 49"/>
                <a:gd name="T18" fmla="*/ 0 w 49"/>
                <a:gd name="T19" fmla="*/ 24 h 49"/>
                <a:gd name="T20" fmla="*/ 4 w 49"/>
                <a:gd name="T21" fmla="*/ 31 h 49"/>
                <a:gd name="T22" fmla="*/ 4 w 49"/>
                <a:gd name="T23" fmla="*/ 39 h 49"/>
                <a:gd name="T24" fmla="*/ 12 w 49"/>
                <a:gd name="T25" fmla="*/ 41 h 49"/>
                <a:gd name="T26" fmla="*/ 16 w 49"/>
                <a:gd name="T27" fmla="*/ 48 h 49"/>
                <a:gd name="T28" fmla="*/ 24 w 49"/>
                <a:gd name="T29" fmla="*/ 45 h 49"/>
                <a:gd name="T30" fmla="*/ 32 w 49"/>
                <a:gd name="T31" fmla="*/ 48 h 49"/>
                <a:gd name="T32" fmla="*/ 36 w 49"/>
                <a:gd name="T33" fmla="*/ 41 h 49"/>
                <a:gd name="T34" fmla="*/ 44 w 49"/>
                <a:gd name="T35" fmla="*/ 39 h 49"/>
                <a:gd name="T36" fmla="*/ 44 w 49"/>
                <a:gd name="T37" fmla="*/ 31 h 49"/>
                <a:gd name="T38" fmla="*/ 49 w 49"/>
                <a:gd name="T39" fmla="*/ 24 h 49"/>
                <a:gd name="T40" fmla="*/ 44 w 49"/>
                <a:gd name="T41" fmla="*/ 18 h 49"/>
                <a:gd name="T42" fmla="*/ 24 w 49"/>
                <a:gd name="T43" fmla="*/ 37 h 49"/>
                <a:gd name="T44" fmla="*/ 11 w 49"/>
                <a:gd name="T45" fmla="*/ 24 h 49"/>
                <a:gd name="T46" fmla="*/ 24 w 49"/>
                <a:gd name="T47" fmla="*/ 12 h 49"/>
                <a:gd name="T48" fmla="*/ 37 w 49"/>
                <a:gd name="T49" fmla="*/ 24 h 49"/>
                <a:gd name="T50" fmla="*/ 24 w 49"/>
                <a:gd name="T51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49">
                  <a:moveTo>
                    <a:pt x="44" y="18"/>
                  </a:moveTo>
                  <a:cubicBezTo>
                    <a:pt x="43" y="16"/>
                    <a:pt x="45" y="12"/>
                    <a:pt x="44" y="10"/>
                  </a:cubicBezTo>
                  <a:cubicBezTo>
                    <a:pt x="42" y="8"/>
                    <a:pt x="38" y="9"/>
                    <a:pt x="36" y="7"/>
                  </a:cubicBezTo>
                  <a:cubicBezTo>
                    <a:pt x="34" y="6"/>
                    <a:pt x="34" y="2"/>
                    <a:pt x="32" y="1"/>
                  </a:cubicBezTo>
                  <a:cubicBezTo>
                    <a:pt x="29" y="0"/>
                    <a:pt x="27" y="3"/>
                    <a:pt x="24" y="3"/>
                  </a:cubicBezTo>
                  <a:cubicBezTo>
                    <a:pt x="22" y="3"/>
                    <a:pt x="19" y="0"/>
                    <a:pt x="16" y="1"/>
                  </a:cubicBezTo>
                  <a:cubicBezTo>
                    <a:pt x="14" y="2"/>
                    <a:pt x="14" y="6"/>
                    <a:pt x="12" y="7"/>
                  </a:cubicBezTo>
                  <a:cubicBezTo>
                    <a:pt x="10" y="9"/>
                    <a:pt x="6" y="8"/>
                    <a:pt x="4" y="10"/>
                  </a:cubicBezTo>
                  <a:cubicBezTo>
                    <a:pt x="3" y="12"/>
                    <a:pt x="5" y="16"/>
                    <a:pt x="4" y="18"/>
                  </a:cubicBezTo>
                  <a:cubicBezTo>
                    <a:pt x="3" y="20"/>
                    <a:pt x="0" y="22"/>
                    <a:pt x="0" y="24"/>
                  </a:cubicBezTo>
                  <a:cubicBezTo>
                    <a:pt x="0" y="27"/>
                    <a:pt x="3" y="29"/>
                    <a:pt x="4" y="31"/>
                  </a:cubicBezTo>
                  <a:cubicBezTo>
                    <a:pt x="5" y="33"/>
                    <a:pt x="3" y="37"/>
                    <a:pt x="4" y="39"/>
                  </a:cubicBezTo>
                  <a:cubicBezTo>
                    <a:pt x="6" y="41"/>
                    <a:pt x="10" y="40"/>
                    <a:pt x="12" y="41"/>
                  </a:cubicBezTo>
                  <a:cubicBezTo>
                    <a:pt x="14" y="43"/>
                    <a:pt x="14" y="47"/>
                    <a:pt x="16" y="48"/>
                  </a:cubicBezTo>
                  <a:cubicBezTo>
                    <a:pt x="19" y="49"/>
                    <a:pt x="22" y="45"/>
                    <a:pt x="24" y="45"/>
                  </a:cubicBezTo>
                  <a:cubicBezTo>
                    <a:pt x="27" y="45"/>
                    <a:pt x="29" y="49"/>
                    <a:pt x="32" y="48"/>
                  </a:cubicBezTo>
                  <a:cubicBezTo>
                    <a:pt x="34" y="47"/>
                    <a:pt x="34" y="43"/>
                    <a:pt x="36" y="41"/>
                  </a:cubicBezTo>
                  <a:cubicBezTo>
                    <a:pt x="38" y="40"/>
                    <a:pt x="42" y="41"/>
                    <a:pt x="44" y="39"/>
                  </a:cubicBezTo>
                  <a:cubicBezTo>
                    <a:pt x="45" y="37"/>
                    <a:pt x="43" y="33"/>
                    <a:pt x="44" y="31"/>
                  </a:cubicBezTo>
                  <a:cubicBezTo>
                    <a:pt x="45" y="29"/>
                    <a:pt x="49" y="27"/>
                    <a:pt x="49" y="24"/>
                  </a:cubicBezTo>
                  <a:cubicBezTo>
                    <a:pt x="49" y="22"/>
                    <a:pt x="45" y="20"/>
                    <a:pt x="44" y="18"/>
                  </a:cubicBezTo>
                  <a:close/>
                  <a:moveTo>
                    <a:pt x="24" y="37"/>
                  </a:moveTo>
                  <a:cubicBezTo>
                    <a:pt x="17" y="37"/>
                    <a:pt x="11" y="32"/>
                    <a:pt x="11" y="24"/>
                  </a:cubicBezTo>
                  <a:cubicBezTo>
                    <a:pt x="11" y="17"/>
                    <a:pt x="17" y="12"/>
                    <a:pt x="24" y="12"/>
                  </a:cubicBezTo>
                  <a:cubicBezTo>
                    <a:pt x="31" y="12"/>
                    <a:pt x="37" y="17"/>
                    <a:pt x="37" y="24"/>
                  </a:cubicBezTo>
                  <a:cubicBezTo>
                    <a:pt x="37" y="32"/>
                    <a:pt x="31" y="37"/>
                    <a:pt x="2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03" name="Freeform 20"/>
          <p:cNvSpPr>
            <a:spLocks/>
          </p:cNvSpPr>
          <p:nvPr/>
        </p:nvSpPr>
        <p:spPr bwMode="auto">
          <a:xfrm>
            <a:off x="11310548" y="1840442"/>
            <a:ext cx="500268" cy="565979"/>
          </a:xfrm>
          <a:custGeom>
            <a:avLst/>
            <a:gdLst>
              <a:gd name="T0" fmla="*/ 182 w 193"/>
              <a:gd name="T1" fmla="*/ 147 h 219"/>
              <a:gd name="T2" fmla="*/ 175 w 193"/>
              <a:gd name="T3" fmla="*/ 150 h 219"/>
              <a:gd name="T4" fmla="*/ 146 w 193"/>
              <a:gd name="T5" fmla="*/ 110 h 219"/>
              <a:gd name="T6" fmla="*/ 175 w 193"/>
              <a:gd name="T7" fmla="*/ 70 h 219"/>
              <a:gd name="T8" fmla="*/ 182 w 193"/>
              <a:gd name="T9" fmla="*/ 72 h 219"/>
              <a:gd name="T10" fmla="*/ 193 w 193"/>
              <a:gd name="T11" fmla="*/ 60 h 219"/>
              <a:gd name="T12" fmla="*/ 182 w 193"/>
              <a:gd name="T13" fmla="*/ 49 h 219"/>
              <a:gd name="T14" fmla="*/ 170 w 193"/>
              <a:gd name="T15" fmla="*/ 60 h 219"/>
              <a:gd name="T16" fmla="*/ 170 w 193"/>
              <a:gd name="T17" fmla="*/ 62 h 219"/>
              <a:gd name="T18" fmla="*/ 121 w 193"/>
              <a:gd name="T19" fmla="*/ 67 h 219"/>
              <a:gd name="T20" fmla="*/ 101 w 193"/>
              <a:gd name="T21" fmla="*/ 22 h 219"/>
              <a:gd name="T22" fmla="*/ 108 w 193"/>
              <a:gd name="T23" fmla="*/ 12 h 219"/>
              <a:gd name="T24" fmla="*/ 97 w 193"/>
              <a:gd name="T25" fmla="*/ 0 h 219"/>
              <a:gd name="T26" fmla="*/ 85 w 193"/>
              <a:gd name="T27" fmla="*/ 12 h 219"/>
              <a:gd name="T28" fmla="*/ 92 w 193"/>
              <a:gd name="T29" fmla="*/ 22 h 219"/>
              <a:gd name="T30" fmla="*/ 72 w 193"/>
              <a:gd name="T31" fmla="*/ 67 h 219"/>
              <a:gd name="T32" fmla="*/ 23 w 193"/>
              <a:gd name="T33" fmla="*/ 62 h 219"/>
              <a:gd name="T34" fmla="*/ 23 w 193"/>
              <a:gd name="T35" fmla="*/ 60 h 219"/>
              <a:gd name="T36" fmla="*/ 12 w 193"/>
              <a:gd name="T37" fmla="*/ 49 h 219"/>
              <a:gd name="T38" fmla="*/ 0 w 193"/>
              <a:gd name="T39" fmla="*/ 60 h 219"/>
              <a:gd name="T40" fmla="*/ 12 w 193"/>
              <a:gd name="T41" fmla="*/ 72 h 219"/>
              <a:gd name="T42" fmla="*/ 18 w 193"/>
              <a:gd name="T43" fmla="*/ 70 h 219"/>
              <a:gd name="T44" fmla="*/ 48 w 193"/>
              <a:gd name="T45" fmla="*/ 110 h 219"/>
              <a:gd name="T46" fmla="*/ 19 w 193"/>
              <a:gd name="T47" fmla="*/ 150 h 219"/>
              <a:gd name="T48" fmla="*/ 12 w 193"/>
              <a:gd name="T49" fmla="*/ 147 h 219"/>
              <a:gd name="T50" fmla="*/ 0 w 193"/>
              <a:gd name="T51" fmla="*/ 159 h 219"/>
              <a:gd name="T52" fmla="*/ 12 w 193"/>
              <a:gd name="T53" fmla="*/ 170 h 219"/>
              <a:gd name="T54" fmla="*/ 23 w 193"/>
              <a:gd name="T55" fmla="*/ 159 h 219"/>
              <a:gd name="T56" fmla="*/ 23 w 193"/>
              <a:gd name="T57" fmla="*/ 158 h 219"/>
              <a:gd name="T58" fmla="*/ 72 w 193"/>
              <a:gd name="T59" fmla="*/ 152 h 219"/>
              <a:gd name="T60" fmla="*/ 92 w 193"/>
              <a:gd name="T61" fmla="*/ 197 h 219"/>
              <a:gd name="T62" fmla="*/ 85 w 193"/>
              <a:gd name="T63" fmla="*/ 208 h 219"/>
              <a:gd name="T64" fmla="*/ 97 w 193"/>
              <a:gd name="T65" fmla="*/ 219 h 219"/>
              <a:gd name="T66" fmla="*/ 108 w 193"/>
              <a:gd name="T67" fmla="*/ 208 h 219"/>
              <a:gd name="T68" fmla="*/ 101 w 193"/>
              <a:gd name="T69" fmla="*/ 197 h 219"/>
              <a:gd name="T70" fmla="*/ 121 w 193"/>
              <a:gd name="T71" fmla="*/ 152 h 219"/>
              <a:gd name="T72" fmla="*/ 170 w 193"/>
              <a:gd name="T73" fmla="*/ 158 h 219"/>
              <a:gd name="T74" fmla="*/ 170 w 193"/>
              <a:gd name="T75" fmla="*/ 159 h 219"/>
              <a:gd name="T76" fmla="*/ 182 w 193"/>
              <a:gd name="T77" fmla="*/ 170 h 219"/>
              <a:gd name="T78" fmla="*/ 193 w 193"/>
              <a:gd name="T79" fmla="*/ 159 h 219"/>
              <a:gd name="T80" fmla="*/ 182 w 193"/>
              <a:gd name="T81" fmla="*/ 147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3" h="219">
                <a:moveTo>
                  <a:pt x="182" y="147"/>
                </a:moveTo>
                <a:cubicBezTo>
                  <a:pt x="179" y="147"/>
                  <a:pt x="177" y="148"/>
                  <a:pt x="175" y="150"/>
                </a:cubicBezTo>
                <a:cubicBezTo>
                  <a:pt x="146" y="110"/>
                  <a:pt x="146" y="110"/>
                  <a:pt x="146" y="110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7" y="71"/>
                  <a:pt x="179" y="72"/>
                  <a:pt x="182" y="72"/>
                </a:cubicBezTo>
                <a:cubicBezTo>
                  <a:pt x="188" y="72"/>
                  <a:pt x="193" y="67"/>
                  <a:pt x="193" y="60"/>
                </a:cubicBezTo>
                <a:cubicBezTo>
                  <a:pt x="193" y="54"/>
                  <a:pt x="188" y="49"/>
                  <a:pt x="182" y="49"/>
                </a:cubicBezTo>
                <a:cubicBezTo>
                  <a:pt x="175" y="49"/>
                  <a:pt x="170" y="54"/>
                  <a:pt x="170" y="60"/>
                </a:cubicBezTo>
                <a:cubicBezTo>
                  <a:pt x="170" y="61"/>
                  <a:pt x="170" y="61"/>
                  <a:pt x="170" y="62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105" y="20"/>
                  <a:pt x="108" y="16"/>
                  <a:pt x="108" y="12"/>
                </a:cubicBezTo>
                <a:cubicBezTo>
                  <a:pt x="108" y="5"/>
                  <a:pt x="103" y="0"/>
                  <a:pt x="97" y="0"/>
                </a:cubicBezTo>
                <a:cubicBezTo>
                  <a:pt x="90" y="0"/>
                  <a:pt x="85" y="5"/>
                  <a:pt x="85" y="12"/>
                </a:cubicBezTo>
                <a:cubicBezTo>
                  <a:pt x="85" y="16"/>
                  <a:pt x="88" y="20"/>
                  <a:pt x="92" y="22"/>
                </a:cubicBezTo>
                <a:cubicBezTo>
                  <a:pt x="72" y="67"/>
                  <a:pt x="72" y="67"/>
                  <a:pt x="72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23" y="61"/>
                  <a:pt x="23" y="61"/>
                  <a:pt x="23" y="60"/>
                </a:cubicBezTo>
                <a:cubicBezTo>
                  <a:pt x="23" y="54"/>
                  <a:pt x="18" y="49"/>
                  <a:pt x="12" y="49"/>
                </a:cubicBezTo>
                <a:cubicBezTo>
                  <a:pt x="5" y="49"/>
                  <a:pt x="0" y="54"/>
                  <a:pt x="0" y="60"/>
                </a:cubicBezTo>
                <a:cubicBezTo>
                  <a:pt x="0" y="67"/>
                  <a:pt x="5" y="72"/>
                  <a:pt x="12" y="72"/>
                </a:cubicBezTo>
                <a:cubicBezTo>
                  <a:pt x="14" y="72"/>
                  <a:pt x="16" y="71"/>
                  <a:pt x="18" y="70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50"/>
                  <a:pt x="19" y="150"/>
                  <a:pt x="19" y="150"/>
                </a:cubicBezTo>
                <a:cubicBezTo>
                  <a:pt x="17" y="148"/>
                  <a:pt x="14" y="147"/>
                  <a:pt x="12" y="147"/>
                </a:cubicBezTo>
                <a:cubicBezTo>
                  <a:pt x="5" y="147"/>
                  <a:pt x="0" y="152"/>
                  <a:pt x="0" y="159"/>
                </a:cubicBezTo>
                <a:cubicBezTo>
                  <a:pt x="0" y="165"/>
                  <a:pt x="5" y="170"/>
                  <a:pt x="12" y="170"/>
                </a:cubicBezTo>
                <a:cubicBezTo>
                  <a:pt x="18" y="170"/>
                  <a:pt x="23" y="165"/>
                  <a:pt x="23" y="159"/>
                </a:cubicBezTo>
                <a:cubicBezTo>
                  <a:pt x="23" y="158"/>
                  <a:pt x="23" y="158"/>
                  <a:pt x="23" y="158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88" y="199"/>
                  <a:pt x="85" y="203"/>
                  <a:pt x="85" y="208"/>
                </a:cubicBezTo>
                <a:cubicBezTo>
                  <a:pt x="85" y="214"/>
                  <a:pt x="90" y="219"/>
                  <a:pt x="97" y="219"/>
                </a:cubicBezTo>
                <a:cubicBezTo>
                  <a:pt x="103" y="219"/>
                  <a:pt x="108" y="214"/>
                  <a:pt x="108" y="208"/>
                </a:cubicBezTo>
                <a:cubicBezTo>
                  <a:pt x="108" y="203"/>
                  <a:pt x="105" y="199"/>
                  <a:pt x="101" y="197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170" y="158"/>
                  <a:pt x="170" y="158"/>
                  <a:pt x="170" y="158"/>
                </a:cubicBezTo>
                <a:cubicBezTo>
                  <a:pt x="170" y="158"/>
                  <a:pt x="170" y="158"/>
                  <a:pt x="170" y="159"/>
                </a:cubicBezTo>
                <a:cubicBezTo>
                  <a:pt x="170" y="165"/>
                  <a:pt x="175" y="170"/>
                  <a:pt x="182" y="170"/>
                </a:cubicBezTo>
                <a:cubicBezTo>
                  <a:pt x="188" y="170"/>
                  <a:pt x="193" y="165"/>
                  <a:pt x="193" y="159"/>
                </a:cubicBezTo>
                <a:cubicBezTo>
                  <a:pt x="193" y="152"/>
                  <a:pt x="188" y="147"/>
                  <a:pt x="182" y="1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04" name="Group 103"/>
          <p:cNvGrpSpPr/>
          <p:nvPr/>
        </p:nvGrpSpPr>
        <p:grpSpPr>
          <a:xfrm>
            <a:off x="14313331" y="1859513"/>
            <a:ext cx="557906" cy="527832"/>
            <a:chOff x="8493125" y="2289175"/>
            <a:chExt cx="854075" cy="808038"/>
          </a:xfrm>
          <a:solidFill>
            <a:schemeClr val="bg1"/>
          </a:solidFill>
        </p:grpSpPr>
        <p:sp>
          <p:nvSpPr>
            <p:cNvPr id="105" name="Freeform 24"/>
            <p:cNvSpPr>
              <a:spLocks noEditPoints="1"/>
            </p:cNvSpPr>
            <p:nvPr/>
          </p:nvSpPr>
          <p:spPr bwMode="auto">
            <a:xfrm>
              <a:off x="8493125" y="2762250"/>
              <a:ext cx="854075" cy="334963"/>
            </a:xfrm>
            <a:custGeom>
              <a:avLst/>
              <a:gdLst>
                <a:gd name="T0" fmla="*/ 517 w 538"/>
                <a:gd name="T1" fmla="*/ 57 h 211"/>
                <a:gd name="T2" fmla="*/ 335 w 538"/>
                <a:gd name="T3" fmla="*/ 0 h 211"/>
                <a:gd name="T4" fmla="*/ 299 w 538"/>
                <a:gd name="T5" fmla="*/ 161 h 211"/>
                <a:gd name="T6" fmla="*/ 278 w 538"/>
                <a:gd name="T7" fmla="*/ 33 h 211"/>
                <a:gd name="T8" fmla="*/ 287 w 538"/>
                <a:gd name="T9" fmla="*/ 24 h 211"/>
                <a:gd name="T10" fmla="*/ 304 w 538"/>
                <a:gd name="T11" fmla="*/ 5 h 211"/>
                <a:gd name="T12" fmla="*/ 235 w 538"/>
                <a:gd name="T13" fmla="*/ 5 h 211"/>
                <a:gd name="T14" fmla="*/ 251 w 538"/>
                <a:gd name="T15" fmla="*/ 24 h 211"/>
                <a:gd name="T16" fmla="*/ 261 w 538"/>
                <a:gd name="T17" fmla="*/ 33 h 211"/>
                <a:gd name="T18" fmla="*/ 239 w 538"/>
                <a:gd name="T19" fmla="*/ 161 h 211"/>
                <a:gd name="T20" fmla="*/ 204 w 538"/>
                <a:gd name="T21" fmla="*/ 0 h 211"/>
                <a:gd name="T22" fmla="*/ 20 w 538"/>
                <a:gd name="T23" fmla="*/ 57 h 211"/>
                <a:gd name="T24" fmla="*/ 0 w 538"/>
                <a:gd name="T25" fmla="*/ 211 h 211"/>
                <a:gd name="T26" fmla="*/ 538 w 538"/>
                <a:gd name="T27" fmla="*/ 211 h 211"/>
                <a:gd name="T28" fmla="*/ 517 w 538"/>
                <a:gd name="T29" fmla="*/ 57 h 211"/>
                <a:gd name="T30" fmla="*/ 459 w 538"/>
                <a:gd name="T31" fmla="*/ 156 h 211"/>
                <a:gd name="T32" fmla="*/ 366 w 538"/>
                <a:gd name="T33" fmla="*/ 156 h 211"/>
                <a:gd name="T34" fmla="*/ 366 w 538"/>
                <a:gd name="T35" fmla="*/ 129 h 211"/>
                <a:gd name="T36" fmla="*/ 412 w 538"/>
                <a:gd name="T37" fmla="*/ 122 h 211"/>
                <a:gd name="T38" fmla="*/ 459 w 538"/>
                <a:gd name="T39" fmla="*/ 129 h 211"/>
                <a:gd name="T40" fmla="*/ 459 w 538"/>
                <a:gd name="T41" fmla="*/ 15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8" h="211">
                  <a:moveTo>
                    <a:pt x="517" y="57"/>
                  </a:moveTo>
                  <a:lnTo>
                    <a:pt x="335" y="0"/>
                  </a:lnTo>
                  <a:lnTo>
                    <a:pt x="299" y="161"/>
                  </a:lnTo>
                  <a:lnTo>
                    <a:pt x="278" y="33"/>
                  </a:lnTo>
                  <a:lnTo>
                    <a:pt x="287" y="24"/>
                  </a:lnTo>
                  <a:lnTo>
                    <a:pt x="304" y="5"/>
                  </a:lnTo>
                  <a:lnTo>
                    <a:pt x="235" y="5"/>
                  </a:lnTo>
                  <a:lnTo>
                    <a:pt x="251" y="24"/>
                  </a:lnTo>
                  <a:lnTo>
                    <a:pt x="261" y="33"/>
                  </a:lnTo>
                  <a:lnTo>
                    <a:pt x="239" y="161"/>
                  </a:lnTo>
                  <a:lnTo>
                    <a:pt x="204" y="0"/>
                  </a:lnTo>
                  <a:lnTo>
                    <a:pt x="20" y="57"/>
                  </a:lnTo>
                  <a:lnTo>
                    <a:pt x="0" y="211"/>
                  </a:lnTo>
                  <a:lnTo>
                    <a:pt x="538" y="211"/>
                  </a:lnTo>
                  <a:lnTo>
                    <a:pt x="517" y="57"/>
                  </a:lnTo>
                  <a:close/>
                  <a:moveTo>
                    <a:pt x="459" y="156"/>
                  </a:moveTo>
                  <a:lnTo>
                    <a:pt x="366" y="156"/>
                  </a:lnTo>
                  <a:lnTo>
                    <a:pt x="366" y="129"/>
                  </a:lnTo>
                  <a:lnTo>
                    <a:pt x="412" y="122"/>
                  </a:lnTo>
                  <a:lnTo>
                    <a:pt x="459" y="129"/>
                  </a:lnTo>
                  <a:lnTo>
                    <a:pt x="45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6" name="Oval 25"/>
            <p:cNvSpPr>
              <a:spLocks noChangeArrowheads="1"/>
            </p:cNvSpPr>
            <p:nvPr/>
          </p:nvSpPr>
          <p:spPr bwMode="auto">
            <a:xfrm>
              <a:off x="8729663" y="2289175"/>
              <a:ext cx="382588" cy="427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15787013" y="3037594"/>
            <a:ext cx="527900" cy="483908"/>
            <a:chOff x="7816850" y="1350963"/>
            <a:chExt cx="895350" cy="820737"/>
          </a:xfrm>
          <a:solidFill>
            <a:schemeClr val="bg1"/>
          </a:solidFill>
        </p:grpSpPr>
        <p:sp>
          <p:nvSpPr>
            <p:cNvPr id="108" name="Freeform 29"/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09" name="Freeform 30"/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10" name="Freeform 60"/>
          <p:cNvSpPr>
            <a:spLocks noEditPoints="1"/>
          </p:cNvSpPr>
          <p:nvPr/>
        </p:nvSpPr>
        <p:spPr bwMode="auto">
          <a:xfrm>
            <a:off x="494958" y="555813"/>
            <a:ext cx="600036" cy="600036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11" name="Group 110"/>
          <p:cNvGrpSpPr/>
          <p:nvPr/>
        </p:nvGrpSpPr>
        <p:grpSpPr>
          <a:xfrm>
            <a:off x="12836304" y="555813"/>
            <a:ext cx="600036" cy="600036"/>
            <a:chOff x="837205" y="3542332"/>
            <a:chExt cx="400024" cy="400024"/>
          </a:xfrm>
          <a:solidFill>
            <a:schemeClr val="bg1"/>
          </a:solidFill>
        </p:grpSpPr>
        <p:sp>
          <p:nvSpPr>
            <p:cNvPr id="112" name="Freeform 85"/>
            <p:cNvSpPr>
              <a:spLocks noEditPoints="1"/>
            </p:cNvSpPr>
            <p:nvPr/>
          </p:nvSpPr>
          <p:spPr bwMode="auto">
            <a:xfrm>
              <a:off x="837205" y="3542332"/>
              <a:ext cx="400024" cy="400024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3" name="Freeform 86"/>
            <p:cNvSpPr>
              <a:spLocks/>
            </p:cNvSpPr>
            <p:nvPr/>
          </p:nvSpPr>
          <p:spPr bwMode="auto">
            <a:xfrm>
              <a:off x="1074843" y="3692836"/>
              <a:ext cx="112218" cy="1188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4" name="Freeform 87"/>
            <p:cNvSpPr>
              <a:spLocks/>
            </p:cNvSpPr>
            <p:nvPr/>
          </p:nvSpPr>
          <p:spPr bwMode="auto">
            <a:xfrm>
              <a:off x="1074843" y="3655870"/>
              <a:ext cx="112218" cy="1188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5" name="Freeform 88"/>
            <p:cNvSpPr>
              <a:spLocks/>
            </p:cNvSpPr>
            <p:nvPr/>
          </p:nvSpPr>
          <p:spPr bwMode="auto">
            <a:xfrm>
              <a:off x="1074843" y="3617583"/>
              <a:ext cx="112218" cy="1320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6" name="Freeform 89"/>
            <p:cNvSpPr>
              <a:spLocks/>
            </p:cNvSpPr>
            <p:nvPr/>
          </p:nvSpPr>
          <p:spPr bwMode="auto">
            <a:xfrm>
              <a:off x="937541" y="3880306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7" name="Freeform 90"/>
            <p:cNvSpPr>
              <a:spLocks/>
            </p:cNvSpPr>
            <p:nvPr/>
          </p:nvSpPr>
          <p:spPr bwMode="auto">
            <a:xfrm>
              <a:off x="937541" y="3843340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8" name="Freeform 91"/>
            <p:cNvSpPr>
              <a:spLocks/>
            </p:cNvSpPr>
            <p:nvPr/>
          </p:nvSpPr>
          <p:spPr bwMode="auto">
            <a:xfrm>
              <a:off x="937541" y="3805053"/>
              <a:ext cx="112218" cy="1320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19" name="Freeform 92"/>
            <p:cNvSpPr>
              <a:spLocks/>
            </p:cNvSpPr>
            <p:nvPr/>
          </p:nvSpPr>
          <p:spPr bwMode="auto">
            <a:xfrm>
              <a:off x="1074843" y="3880306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0" name="Freeform 93"/>
            <p:cNvSpPr>
              <a:spLocks/>
            </p:cNvSpPr>
            <p:nvPr/>
          </p:nvSpPr>
          <p:spPr bwMode="auto">
            <a:xfrm>
              <a:off x="1074843" y="3843340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1" name="Freeform 94"/>
            <p:cNvSpPr>
              <a:spLocks/>
            </p:cNvSpPr>
            <p:nvPr/>
          </p:nvSpPr>
          <p:spPr bwMode="auto">
            <a:xfrm>
              <a:off x="1074843" y="3805053"/>
              <a:ext cx="112218" cy="1320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2" name="Freeform 95"/>
            <p:cNvSpPr>
              <a:spLocks/>
            </p:cNvSpPr>
            <p:nvPr/>
          </p:nvSpPr>
          <p:spPr bwMode="auto">
            <a:xfrm>
              <a:off x="937541" y="3729802"/>
              <a:ext cx="249520" cy="13202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3" name="Freeform 96"/>
            <p:cNvSpPr>
              <a:spLocks/>
            </p:cNvSpPr>
            <p:nvPr/>
          </p:nvSpPr>
          <p:spPr bwMode="auto">
            <a:xfrm>
              <a:off x="937541" y="3768087"/>
              <a:ext cx="249520" cy="11882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4" name="Freeform 97"/>
            <p:cNvSpPr>
              <a:spLocks noEditPoints="1"/>
            </p:cNvSpPr>
            <p:nvPr/>
          </p:nvSpPr>
          <p:spPr bwMode="auto">
            <a:xfrm>
              <a:off x="937541" y="3592500"/>
              <a:ext cx="112218" cy="112218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2831356" y="1823411"/>
            <a:ext cx="609938" cy="600036"/>
            <a:chOff x="2433339" y="4342379"/>
            <a:chExt cx="406625" cy="400024"/>
          </a:xfrm>
          <a:solidFill>
            <a:schemeClr val="bg1"/>
          </a:solidFill>
        </p:grpSpPr>
        <p:sp>
          <p:nvSpPr>
            <p:cNvPr id="126" name="Freeform 53"/>
            <p:cNvSpPr>
              <a:spLocks noEditPoints="1"/>
            </p:cNvSpPr>
            <p:nvPr/>
          </p:nvSpPr>
          <p:spPr bwMode="auto">
            <a:xfrm>
              <a:off x="2433339" y="4342379"/>
              <a:ext cx="406625" cy="400024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7" name="Freeform 54"/>
            <p:cNvSpPr>
              <a:spLocks noEditPoints="1"/>
            </p:cNvSpPr>
            <p:nvPr/>
          </p:nvSpPr>
          <p:spPr bwMode="auto">
            <a:xfrm>
              <a:off x="2581203" y="4482321"/>
              <a:ext cx="108257" cy="113538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2571961" y="4616983"/>
              <a:ext cx="59410" cy="66011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29" name="Freeform 56"/>
            <p:cNvSpPr>
              <a:spLocks/>
            </p:cNvSpPr>
            <p:nvPr/>
          </p:nvSpPr>
          <p:spPr bwMode="auto">
            <a:xfrm>
              <a:off x="2643252" y="4404429"/>
              <a:ext cx="62050" cy="66011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15750942" y="1879850"/>
            <a:ext cx="600036" cy="487158"/>
            <a:chOff x="4037394" y="5979440"/>
            <a:chExt cx="400024" cy="324772"/>
          </a:xfrm>
          <a:solidFill>
            <a:schemeClr val="bg1"/>
          </a:solidFill>
        </p:grpSpPr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4311998" y="6078455"/>
              <a:ext cx="75252" cy="100336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2" name="Freeform 7"/>
            <p:cNvSpPr>
              <a:spLocks noEditPoints="1"/>
            </p:cNvSpPr>
            <p:nvPr/>
          </p:nvSpPr>
          <p:spPr bwMode="auto">
            <a:xfrm>
              <a:off x="4037394" y="5979440"/>
              <a:ext cx="400024" cy="324772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33" name="Freeform 47"/>
          <p:cNvSpPr>
            <a:spLocks noEditPoints="1"/>
          </p:cNvSpPr>
          <p:nvPr/>
        </p:nvSpPr>
        <p:spPr bwMode="auto">
          <a:xfrm>
            <a:off x="8133816" y="5422289"/>
            <a:ext cx="600036" cy="600036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34" name="Group 133"/>
          <p:cNvGrpSpPr/>
          <p:nvPr/>
        </p:nvGrpSpPr>
        <p:grpSpPr>
          <a:xfrm>
            <a:off x="1893369" y="2975098"/>
            <a:ext cx="617598" cy="608900"/>
            <a:chOff x="9934575" y="-392112"/>
            <a:chExt cx="450850" cy="444500"/>
          </a:xfrm>
          <a:solidFill>
            <a:schemeClr val="bg1"/>
          </a:solidFill>
        </p:grpSpPr>
        <p:sp>
          <p:nvSpPr>
            <p:cNvPr id="135" name="Freeform 5"/>
            <p:cNvSpPr>
              <a:spLocks noEditPoints="1"/>
            </p:cNvSpPr>
            <p:nvPr/>
          </p:nvSpPr>
          <p:spPr bwMode="auto">
            <a:xfrm>
              <a:off x="9934575" y="-392112"/>
              <a:ext cx="450850" cy="444500"/>
            </a:xfrm>
            <a:custGeom>
              <a:avLst/>
              <a:gdLst>
                <a:gd name="T0" fmla="*/ 111 w 120"/>
                <a:gd name="T1" fmla="*/ 0 h 118"/>
                <a:gd name="T2" fmla="*/ 9 w 120"/>
                <a:gd name="T3" fmla="*/ 0 h 118"/>
                <a:gd name="T4" fmla="*/ 0 w 120"/>
                <a:gd name="T5" fmla="*/ 9 h 118"/>
                <a:gd name="T6" fmla="*/ 0 w 120"/>
                <a:gd name="T7" fmla="*/ 103 h 118"/>
                <a:gd name="T8" fmla="*/ 9 w 120"/>
                <a:gd name="T9" fmla="*/ 112 h 118"/>
                <a:gd name="T10" fmla="*/ 16 w 120"/>
                <a:gd name="T11" fmla="*/ 112 h 118"/>
                <a:gd name="T12" fmla="*/ 16 w 120"/>
                <a:gd name="T13" fmla="*/ 112 h 118"/>
                <a:gd name="T14" fmla="*/ 22 w 120"/>
                <a:gd name="T15" fmla="*/ 118 h 118"/>
                <a:gd name="T16" fmla="*/ 28 w 120"/>
                <a:gd name="T17" fmla="*/ 112 h 118"/>
                <a:gd name="T18" fmla="*/ 28 w 120"/>
                <a:gd name="T19" fmla="*/ 112 h 118"/>
                <a:gd name="T20" fmla="*/ 92 w 120"/>
                <a:gd name="T21" fmla="*/ 112 h 118"/>
                <a:gd name="T22" fmla="*/ 92 w 120"/>
                <a:gd name="T23" fmla="*/ 112 h 118"/>
                <a:gd name="T24" fmla="*/ 98 w 120"/>
                <a:gd name="T25" fmla="*/ 118 h 118"/>
                <a:gd name="T26" fmla="*/ 104 w 120"/>
                <a:gd name="T27" fmla="*/ 112 h 118"/>
                <a:gd name="T28" fmla="*/ 104 w 120"/>
                <a:gd name="T29" fmla="*/ 112 h 118"/>
                <a:gd name="T30" fmla="*/ 111 w 120"/>
                <a:gd name="T31" fmla="*/ 112 h 118"/>
                <a:gd name="T32" fmla="*/ 120 w 120"/>
                <a:gd name="T33" fmla="*/ 103 h 118"/>
                <a:gd name="T34" fmla="*/ 120 w 120"/>
                <a:gd name="T35" fmla="*/ 9 h 118"/>
                <a:gd name="T36" fmla="*/ 111 w 120"/>
                <a:gd name="T37" fmla="*/ 0 h 118"/>
                <a:gd name="T38" fmla="*/ 112 w 120"/>
                <a:gd name="T39" fmla="*/ 103 h 118"/>
                <a:gd name="T40" fmla="*/ 111 w 120"/>
                <a:gd name="T41" fmla="*/ 104 h 118"/>
                <a:gd name="T42" fmla="*/ 9 w 120"/>
                <a:gd name="T43" fmla="*/ 104 h 118"/>
                <a:gd name="T44" fmla="*/ 8 w 120"/>
                <a:gd name="T45" fmla="*/ 103 h 118"/>
                <a:gd name="T46" fmla="*/ 8 w 120"/>
                <a:gd name="T47" fmla="*/ 9 h 118"/>
                <a:gd name="T48" fmla="*/ 9 w 120"/>
                <a:gd name="T49" fmla="*/ 8 h 118"/>
                <a:gd name="T50" fmla="*/ 111 w 120"/>
                <a:gd name="T51" fmla="*/ 8 h 118"/>
                <a:gd name="T52" fmla="*/ 112 w 120"/>
                <a:gd name="T53" fmla="*/ 9 h 118"/>
                <a:gd name="T54" fmla="*/ 112 w 120"/>
                <a:gd name="T55" fmla="*/ 10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0" h="118">
                  <a:moveTo>
                    <a:pt x="11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8"/>
                    <a:pt x="4" y="112"/>
                    <a:pt x="9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15"/>
                    <a:pt x="19" y="118"/>
                    <a:pt x="22" y="118"/>
                  </a:cubicBezTo>
                  <a:cubicBezTo>
                    <a:pt x="25" y="118"/>
                    <a:pt x="28" y="115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5"/>
                    <a:pt x="95" y="118"/>
                    <a:pt x="98" y="118"/>
                  </a:cubicBezTo>
                  <a:cubicBezTo>
                    <a:pt x="101" y="118"/>
                    <a:pt x="104" y="115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6" y="112"/>
                    <a:pt x="120" y="108"/>
                    <a:pt x="120" y="103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0" y="4"/>
                    <a:pt x="116" y="0"/>
                    <a:pt x="111" y="0"/>
                  </a:cubicBezTo>
                  <a:close/>
                  <a:moveTo>
                    <a:pt x="112" y="103"/>
                  </a:moveTo>
                  <a:cubicBezTo>
                    <a:pt x="112" y="104"/>
                    <a:pt x="112" y="104"/>
                    <a:pt x="111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8" y="104"/>
                    <a:pt x="8" y="104"/>
                    <a:pt x="8" y="10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2" y="8"/>
                    <a:pt x="112" y="8"/>
                    <a:pt x="112" y="9"/>
                  </a:cubicBezTo>
                  <a:lnTo>
                    <a:pt x="112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6" name="Freeform 6"/>
            <p:cNvSpPr>
              <a:spLocks noEditPoints="1"/>
            </p:cNvSpPr>
            <p:nvPr/>
          </p:nvSpPr>
          <p:spPr bwMode="auto">
            <a:xfrm>
              <a:off x="10061575" y="-279400"/>
              <a:ext cx="195263" cy="196850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26 w 52"/>
                <a:gd name="T11" fmla="*/ 48 h 52"/>
                <a:gd name="T12" fmla="*/ 4 w 52"/>
                <a:gd name="T13" fmla="*/ 26 h 52"/>
                <a:gd name="T14" fmla="*/ 26 w 52"/>
                <a:gd name="T15" fmla="*/ 4 h 52"/>
                <a:gd name="T16" fmla="*/ 48 w 52"/>
                <a:gd name="T17" fmla="*/ 26 h 52"/>
                <a:gd name="T18" fmla="*/ 26 w 52"/>
                <a:gd name="T19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40" y="52"/>
                    <a:pt x="52" y="40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26" y="48"/>
                  </a:moveTo>
                  <a:cubicBezTo>
                    <a:pt x="14" y="48"/>
                    <a:pt x="4" y="38"/>
                    <a:pt x="4" y="26"/>
                  </a:cubicBezTo>
                  <a:cubicBezTo>
                    <a:pt x="4" y="14"/>
                    <a:pt x="14" y="4"/>
                    <a:pt x="26" y="4"/>
                  </a:cubicBezTo>
                  <a:cubicBezTo>
                    <a:pt x="38" y="4"/>
                    <a:pt x="48" y="14"/>
                    <a:pt x="48" y="26"/>
                  </a:cubicBezTo>
                  <a:cubicBezTo>
                    <a:pt x="48" y="38"/>
                    <a:pt x="38" y="48"/>
                    <a:pt x="2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7" name="Freeform 7"/>
            <p:cNvSpPr>
              <a:spLocks noEditPoints="1"/>
            </p:cNvSpPr>
            <p:nvPr/>
          </p:nvSpPr>
          <p:spPr bwMode="auto">
            <a:xfrm>
              <a:off x="10121900" y="-246062"/>
              <a:ext cx="74613" cy="103188"/>
            </a:xfrm>
            <a:custGeom>
              <a:avLst/>
              <a:gdLst>
                <a:gd name="T0" fmla="*/ 12 w 20"/>
                <a:gd name="T1" fmla="*/ 7 h 27"/>
                <a:gd name="T2" fmla="*/ 12 w 20"/>
                <a:gd name="T3" fmla="*/ 2 h 27"/>
                <a:gd name="T4" fmla="*/ 10 w 20"/>
                <a:gd name="T5" fmla="*/ 0 h 27"/>
                <a:gd name="T6" fmla="*/ 8 w 20"/>
                <a:gd name="T7" fmla="*/ 2 h 27"/>
                <a:gd name="T8" fmla="*/ 8 w 20"/>
                <a:gd name="T9" fmla="*/ 7 h 27"/>
                <a:gd name="T10" fmla="*/ 0 w 20"/>
                <a:gd name="T11" fmla="*/ 17 h 27"/>
                <a:gd name="T12" fmla="*/ 10 w 20"/>
                <a:gd name="T13" fmla="*/ 27 h 27"/>
                <a:gd name="T14" fmla="*/ 20 w 20"/>
                <a:gd name="T15" fmla="*/ 17 h 27"/>
                <a:gd name="T16" fmla="*/ 12 w 20"/>
                <a:gd name="T17" fmla="*/ 7 h 27"/>
                <a:gd name="T18" fmla="*/ 10 w 20"/>
                <a:gd name="T19" fmla="*/ 23 h 27"/>
                <a:gd name="T20" fmla="*/ 4 w 20"/>
                <a:gd name="T21" fmla="*/ 17 h 27"/>
                <a:gd name="T22" fmla="*/ 8 w 20"/>
                <a:gd name="T23" fmla="*/ 11 h 27"/>
                <a:gd name="T24" fmla="*/ 8 w 20"/>
                <a:gd name="T25" fmla="*/ 14 h 27"/>
                <a:gd name="T26" fmla="*/ 10 w 20"/>
                <a:gd name="T27" fmla="*/ 16 h 27"/>
                <a:gd name="T28" fmla="*/ 12 w 20"/>
                <a:gd name="T29" fmla="*/ 14 h 27"/>
                <a:gd name="T30" fmla="*/ 12 w 20"/>
                <a:gd name="T31" fmla="*/ 11 h 27"/>
                <a:gd name="T32" fmla="*/ 16 w 20"/>
                <a:gd name="T33" fmla="*/ 17 h 27"/>
                <a:gd name="T34" fmla="*/ 10 w 20"/>
                <a:gd name="T35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7">
                  <a:moveTo>
                    <a:pt x="12" y="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8"/>
                    <a:pt x="0" y="12"/>
                    <a:pt x="0" y="17"/>
                  </a:cubicBezTo>
                  <a:cubicBezTo>
                    <a:pt x="0" y="23"/>
                    <a:pt x="4" y="27"/>
                    <a:pt x="10" y="27"/>
                  </a:cubicBezTo>
                  <a:cubicBezTo>
                    <a:pt x="16" y="27"/>
                    <a:pt x="20" y="23"/>
                    <a:pt x="20" y="17"/>
                  </a:cubicBezTo>
                  <a:cubicBezTo>
                    <a:pt x="20" y="12"/>
                    <a:pt x="17" y="8"/>
                    <a:pt x="12" y="7"/>
                  </a:cubicBezTo>
                  <a:close/>
                  <a:moveTo>
                    <a:pt x="10" y="23"/>
                  </a:moveTo>
                  <a:cubicBezTo>
                    <a:pt x="7" y="23"/>
                    <a:pt x="4" y="20"/>
                    <a:pt x="4" y="17"/>
                  </a:cubicBezTo>
                  <a:cubicBezTo>
                    <a:pt x="4" y="14"/>
                    <a:pt x="6" y="12"/>
                    <a:pt x="8" y="1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1" y="16"/>
                    <a:pt x="12" y="15"/>
                    <a:pt x="12" y="1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2"/>
                    <a:pt x="16" y="14"/>
                    <a:pt x="16" y="17"/>
                  </a:cubicBezTo>
                  <a:cubicBezTo>
                    <a:pt x="16" y="20"/>
                    <a:pt x="13" y="23"/>
                    <a:pt x="1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38" name="Freeform 8"/>
            <p:cNvSpPr>
              <a:spLocks noEditPoints="1"/>
            </p:cNvSpPr>
            <p:nvPr/>
          </p:nvSpPr>
          <p:spPr bwMode="auto">
            <a:xfrm>
              <a:off x="9994900" y="-331787"/>
              <a:ext cx="344488" cy="301625"/>
            </a:xfrm>
            <a:custGeom>
              <a:avLst/>
              <a:gdLst>
                <a:gd name="T0" fmla="*/ 88 w 92"/>
                <a:gd name="T1" fmla="*/ 13 h 80"/>
                <a:gd name="T2" fmla="*/ 88 w 92"/>
                <a:gd name="T3" fmla="*/ 5 h 80"/>
                <a:gd name="T4" fmla="*/ 83 w 92"/>
                <a:gd name="T5" fmla="*/ 0 h 80"/>
                <a:gd name="T6" fmla="*/ 5 w 92"/>
                <a:gd name="T7" fmla="*/ 0 h 80"/>
                <a:gd name="T8" fmla="*/ 0 w 92"/>
                <a:gd name="T9" fmla="*/ 5 h 80"/>
                <a:gd name="T10" fmla="*/ 0 w 92"/>
                <a:gd name="T11" fmla="*/ 75 h 80"/>
                <a:gd name="T12" fmla="*/ 5 w 92"/>
                <a:gd name="T13" fmla="*/ 80 h 80"/>
                <a:gd name="T14" fmla="*/ 83 w 92"/>
                <a:gd name="T15" fmla="*/ 80 h 80"/>
                <a:gd name="T16" fmla="*/ 88 w 92"/>
                <a:gd name="T17" fmla="*/ 75 h 80"/>
                <a:gd name="T18" fmla="*/ 88 w 92"/>
                <a:gd name="T19" fmla="*/ 69 h 80"/>
                <a:gd name="T20" fmla="*/ 92 w 92"/>
                <a:gd name="T21" fmla="*/ 63 h 80"/>
                <a:gd name="T22" fmla="*/ 92 w 92"/>
                <a:gd name="T23" fmla="*/ 59 h 80"/>
                <a:gd name="T24" fmla="*/ 88 w 92"/>
                <a:gd name="T25" fmla="*/ 53 h 80"/>
                <a:gd name="T26" fmla="*/ 88 w 92"/>
                <a:gd name="T27" fmla="*/ 29 h 80"/>
                <a:gd name="T28" fmla="*/ 92 w 92"/>
                <a:gd name="T29" fmla="*/ 23 h 80"/>
                <a:gd name="T30" fmla="*/ 92 w 92"/>
                <a:gd name="T31" fmla="*/ 19 h 80"/>
                <a:gd name="T32" fmla="*/ 88 w 92"/>
                <a:gd name="T33" fmla="*/ 13 h 80"/>
                <a:gd name="T34" fmla="*/ 83 w 92"/>
                <a:gd name="T35" fmla="*/ 76 h 80"/>
                <a:gd name="T36" fmla="*/ 5 w 92"/>
                <a:gd name="T37" fmla="*/ 76 h 80"/>
                <a:gd name="T38" fmla="*/ 4 w 92"/>
                <a:gd name="T39" fmla="*/ 75 h 80"/>
                <a:gd name="T40" fmla="*/ 4 w 92"/>
                <a:gd name="T41" fmla="*/ 5 h 80"/>
                <a:gd name="T42" fmla="*/ 5 w 92"/>
                <a:gd name="T43" fmla="*/ 4 h 80"/>
                <a:gd name="T44" fmla="*/ 83 w 92"/>
                <a:gd name="T45" fmla="*/ 4 h 80"/>
                <a:gd name="T46" fmla="*/ 84 w 92"/>
                <a:gd name="T47" fmla="*/ 5 h 80"/>
                <a:gd name="T48" fmla="*/ 84 w 92"/>
                <a:gd name="T49" fmla="*/ 13 h 80"/>
                <a:gd name="T50" fmla="*/ 80 w 92"/>
                <a:gd name="T51" fmla="*/ 19 h 80"/>
                <a:gd name="T52" fmla="*/ 80 w 92"/>
                <a:gd name="T53" fmla="*/ 23 h 80"/>
                <a:gd name="T54" fmla="*/ 84 w 92"/>
                <a:gd name="T55" fmla="*/ 29 h 80"/>
                <a:gd name="T56" fmla="*/ 84 w 92"/>
                <a:gd name="T57" fmla="*/ 53 h 80"/>
                <a:gd name="T58" fmla="*/ 80 w 92"/>
                <a:gd name="T59" fmla="*/ 59 h 80"/>
                <a:gd name="T60" fmla="*/ 80 w 92"/>
                <a:gd name="T61" fmla="*/ 63 h 80"/>
                <a:gd name="T62" fmla="*/ 84 w 92"/>
                <a:gd name="T63" fmla="*/ 69 h 80"/>
                <a:gd name="T64" fmla="*/ 84 w 92"/>
                <a:gd name="T65" fmla="*/ 75 h 80"/>
                <a:gd name="T66" fmla="*/ 83 w 92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80">
                  <a:moveTo>
                    <a:pt x="88" y="13"/>
                  </a:moveTo>
                  <a:cubicBezTo>
                    <a:pt x="88" y="5"/>
                    <a:pt x="88" y="5"/>
                    <a:pt x="88" y="5"/>
                  </a:cubicBezTo>
                  <a:cubicBezTo>
                    <a:pt x="88" y="2"/>
                    <a:pt x="86" y="0"/>
                    <a:pt x="8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8"/>
                    <a:pt x="2" y="80"/>
                    <a:pt x="5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6" y="80"/>
                    <a:pt x="88" y="78"/>
                    <a:pt x="88" y="75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90" y="68"/>
                    <a:pt x="92" y="66"/>
                    <a:pt x="92" y="63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2" y="56"/>
                    <a:pt x="90" y="54"/>
                    <a:pt x="88" y="53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0" y="28"/>
                    <a:pt x="92" y="26"/>
                    <a:pt x="92" y="23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16"/>
                    <a:pt x="90" y="14"/>
                    <a:pt x="88" y="13"/>
                  </a:cubicBezTo>
                  <a:close/>
                  <a:moveTo>
                    <a:pt x="83" y="76"/>
                  </a:moveTo>
                  <a:cubicBezTo>
                    <a:pt x="5" y="76"/>
                    <a:pt x="5" y="76"/>
                    <a:pt x="5" y="76"/>
                  </a:cubicBezTo>
                  <a:cubicBezTo>
                    <a:pt x="4" y="76"/>
                    <a:pt x="4" y="76"/>
                    <a:pt x="4" y="7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4" y="4"/>
                    <a:pt x="84" y="4"/>
                    <a:pt x="84" y="5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2" y="14"/>
                    <a:pt x="80" y="16"/>
                    <a:pt x="80" y="19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6"/>
                    <a:pt x="82" y="28"/>
                    <a:pt x="84" y="29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2" y="54"/>
                    <a:pt x="80" y="56"/>
                    <a:pt x="80" y="59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80" y="66"/>
                    <a:pt x="82" y="68"/>
                    <a:pt x="84" y="69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84" y="76"/>
                    <a:pt x="84" y="76"/>
                    <a:pt x="8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15735444" y="539128"/>
            <a:ext cx="631032" cy="633413"/>
            <a:chOff x="1298575" y="588963"/>
            <a:chExt cx="420688" cy="422275"/>
          </a:xfrm>
          <a:solidFill>
            <a:schemeClr val="bg1"/>
          </a:solidFill>
        </p:grpSpPr>
        <p:sp>
          <p:nvSpPr>
            <p:cNvPr id="140" name="Freeform 9"/>
            <p:cNvSpPr>
              <a:spLocks noEditPoints="1"/>
            </p:cNvSpPr>
            <p:nvPr/>
          </p:nvSpPr>
          <p:spPr bwMode="auto">
            <a:xfrm>
              <a:off x="1298575" y="588963"/>
              <a:ext cx="420688" cy="422275"/>
            </a:xfrm>
            <a:custGeom>
              <a:avLst/>
              <a:gdLst>
                <a:gd name="T0" fmla="*/ 64 w 112"/>
                <a:gd name="T1" fmla="*/ 12 h 112"/>
                <a:gd name="T2" fmla="*/ 78 w 112"/>
                <a:gd name="T3" fmla="*/ 23 h 112"/>
                <a:gd name="T4" fmla="*/ 84 w 112"/>
                <a:gd name="T5" fmla="*/ 18 h 112"/>
                <a:gd name="T6" fmla="*/ 93 w 112"/>
                <a:gd name="T7" fmla="*/ 25 h 112"/>
                <a:gd name="T8" fmla="*/ 89 w 112"/>
                <a:gd name="T9" fmla="*/ 34 h 112"/>
                <a:gd name="T10" fmla="*/ 100 w 112"/>
                <a:gd name="T11" fmla="*/ 48 h 112"/>
                <a:gd name="T12" fmla="*/ 104 w 112"/>
                <a:gd name="T13" fmla="*/ 60 h 112"/>
                <a:gd name="T14" fmla="*/ 95 w 112"/>
                <a:gd name="T15" fmla="*/ 64 h 112"/>
                <a:gd name="T16" fmla="*/ 93 w 112"/>
                <a:gd name="T17" fmla="*/ 81 h 112"/>
                <a:gd name="T18" fmla="*/ 87 w 112"/>
                <a:gd name="T19" fmla="*/ 93 h 112"/>
                <a:gd name="T20" fmla="*/ 81 w 112"/>
                <a:gd name="T21" fmla="*/ 93 h 112"/>
                <a:gd name="T22" fmla="*/ 64 w 112"/>
                <a:gd name="T23" fmla="*/ 95 h 112"/>
                <a:gd name="T24" fmla="*/ 60 w 112"/>
                <a:gd name="T25" fmla="*/ 104 h 112"/>
                <a:gd name="T26" fmla="*/ 48 w 112"/>
                <a:gd name="T27" fmla="*/ 100 h 112"/>
                <a:gd name="T28" fmla="*/ 34 w 112"/>
                <a:gd name="T29" fmla="*/ 89 h 112"/>
                <a:gd name="T30" fmla="*/ 28 w 112"/>
                <a:gd name="T31" fmla="*/ 94 h 112"/>
                <a:gd name="T32" fmla="*/ 19 w 112"/>
                <a:gd name="T33" fmla="*/ 87 h 112"/>
                <a:gd name="T34" fmla="*/ 23 w 112"/>
                <a:gd name="T35" fmla="*/ 78 h 112"/>
                <a:gd name="T36" fmla="*/ 12 w 112"/>
                <a:gd name="T37" fmla="*/ 64 h 112"/>
                <a:gd name="T38" fmla="*/ 8 w 112"/>
                <a:gd name="T39" fmla="*/ 52 h 112"/>
                <a:gd name="T40" fmla="*/ 17 w 112"/>
                <a:gd name="T41" fmla="*/ 48 h 112"/>
                <a:gd name="T42" fmla="*/ 19 w 112"/>
                <a:gd name="T43" fmla="*/ 31 h 112"/>
                <a:gd name="T44" fmla="*/ 25 w 112"/>
                <a:gd name="T45" fmla="*/ 19 h 112"/>
                <a:gd name="T46" fmla="*/ 31 w 112"/>
                <a:gd name="T47" fmla="*/ 19 h 112"/>
                <a:gd name="T48" fmla="*/ 48 w 112"/>
                <a:gd name="T49" fmla="*/ 17 h 112"/>
                <a:gd name="T50" fmla="*/ 52 w 112"/>
                <a:gd name="T51" fmla="*/ 8 h 112"/>
                <a:gd name="T52" fmla="*/ 60 w 112"/>
                <a:gd name="T53" fmla="*/ 0 h 112"/>
                <a:gd name="T54" fmla="*/ 40 w 112"/>
                <a:gd name="T55" fmla="*/ 11 h 112"/>
                <a:gd name="T56" fmla="*/ 28 w 112"/>
                <a:gd name="T57" fmla="*/ 10 h 112"/>
                <a:gd name="T58" fmla="*/ 14 w 112"/>
                <a:gd name="T59" fmla="*/ 19 h 112"/>
                <a:gd name="T60" fmla="*/ 13 w 112"/>
                <a:gd name="T61" fmla="*/ 35 h 112"/>
                <a:gd name="T62" fmla="*/ 0 w 112"/>
                <a:gd name="T63" fmla="*/ 52 h 112"/>
                <a:gd name="T64" fmla="*/ 11 w 112"/>
                <a:gd name="T65" fmla="*/ 72 h 112"/>
                <a:gd name="T66" fmla="*/ 10 w 112"/>
                <a:gd name="T67" fmla="*/ 84 h 112"/>
                <a:gd name="T68" fmla="*/ 19 w 112"/>
                <a:gd name="T69" fmla="*/ 98 h 112"/>
                <a:gd name="T70" fmla="*/ 35 w 112"/>
                <a:gd name="T71" fmla="*/ 99 h 112"/>
                <a:gd name="T72" fmla="*/ 52 w 112"/>
                <a:gd name="T73" fmla="*/ 112 h 112"/>
                <a:gd name="T74" fmla="*/ 72 w 112"/>
                <a:gd name="T75" fmla="*/ 101 h 112"/>
                <a:gd name="T76" fmla="*/ 84 w 112"/>
                <a:gd name="T77" fmla="*/ 102 h 112"/>
                <a:gd name="T78" fmla="*/ 98 w 112"/>
                <a:gd name="T79" fmla="*/ 93 h 112"/>
                <a:gd name="T80" fmla="*/ 99 w 112"/>
                <a:gd name="T81" fmla="*/ 77 h 112"/>
                <a:gd name="T82" fmla="*/ 112 w 112"/>
                <a:gd name="T83" fmla="*/ 60 h 112"/>
                <a:gd name="T84" fmla="*/ 101 w 112"/>
                <a:gd name="T85" fmla="*/ 40 h 112"/>
                <a:gd name="T86" fmla="*/ 102 w 112"/>
                <a:gd name="T87" fmla="*/ 28 h 112"/>
                <a:gd name="T88" fmla="*/ 93 w 112"/>
                <a:gd name="T89" fmla="*/ 14 h 112"/>
                <a:gd name="T90" fmla="*/ 77 w 112"/>
                <a:gd name="T91" fmla="*/ 13 h 112"/>
                <a:gd name="T92" fmla="*/ 60 w 112"/>
                <a:gd name="T9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2" h="112">
                  <a:moveTo>
                    <a:pt x="60" y="8"/>
                  </a:moveTo>
                  <a:cubicBezTo>
                    <a:pt x="62" y="8"/>
                    <a:pt x="64" y="10"/>
                    <a:pt x="64" y="12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9" y="18"/>
                    <a:pt x="74" y="20"/>
                    <a:pt x="78" y="23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2" y="18"/>
                    <a:pt x="83" y="18"/>
                    <a:pt x="84" y="18"/>
                  </a:cubicBezTo>
                  <a:cubicBezTo>
                    <a:pt x="85" y="18"/>
                    <a:pt x="86" y="18"/>
                    <a:pt x="87" y="19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4" y="26"/>
                    <a:pt x="94" y="29"/>
                    <a:pt x="93" y="31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92" y="38"/>
                    <a:pt x="94" y="43"/>
                    <a:pt x="95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2" y="48"/>
                    <a:pt x="104" y="50"/>
                    <a:pt x="104" y="52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2"/>
                    <a:pt x="102" y="64"/>
                    <a:pt x="100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4" y="69"/>
                    <a:pt x="92" y="74"/>
                    <a:pt x="89" y="78"/>
                  </a:cubicBezTo>
                  <a:cubicBezTo>
                    <a:pt x="93" y="81"/>
                    <a:pt x="93" y="81"/>
                    <a:pt x="93" y="81"/>
                  </a:cubicBezTo>
                  <a:cubicBezTo>
                    <a:pt x="94" y="83"/>
                    <a:pt x="94" y="86"/>
                    <a:pt x="93" y="87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6" y="94"/>
                    <a:pt x="85" y="94"/>
                    <a:pt x="84" y="94"/>
                  </a:cubicBezTo>
                  <a:cubicBezTo>
                    <a:pt x="83" y="94"/>
                    <a:pt x="82" y="94"/>
                    <a:pt x="81" y="93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4" y="92"/>
                    <a:pt x="69" y="94"/>
                    <a:pt x="64" y="95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102"/>
                    <a:pt x="62" y="104"/>
                    <a:pt x="60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0" y="104"/>
                    <a:pt x="48" y="102"/>
                    <a:pt x="48" y="100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3" y="94"/>
                    <a:pt x="38" y="92"/>
                    <a:pt x="34" y="89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30" y="94"/>
                    <a:pt x="29" y="94"/>
                    <a:pt x="28" y="94"/>
                  </a:cubicBezTo>
                  <a:cubicBezTo>
                    <a:pt x="27" y="94"/>
                    <a:pt x="26" y="94"/>
                    <a:pt x="25" y="93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3"/>
                    <a:pt x="19" y="81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0" y="74"/>
                    <a:pt x="18" y="69"/>
                    <a:pt x="17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0" y="64"/>
                    <a:pt x="8" y="62"/>
                    <a:pt x="8" y="6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3"/>
                    <a:pt x="20" y="38"/>
                    <a:pt x="23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29"/>
                    <a:pt x="18" y="26"/>
                    <a:pt x="19" y="25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8"/>
                    <a:pt x="27" y="18"/>
                    <a:pt x="28" y="18"/>
                  </a:cubicBezTo>
                  <a:cubicBezTo>
                    <a:pt x="29" y="18"/>
                    <a:pt x="30" y="18"/>
                    <a:pt x="31" y="19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8" y="20"/>
                    <a:pt x="43" y="18"/>
                    <a:pt x="48" y="17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0"/>
                    <a:pt x="50" y="8"/>
                    <a:pt x="52" y="8"/>
                  </a:cubicBezTo>
                  <a:cubicBezTo>
                    <a:pt x="60" y="8"/>
                    <a:pt x="60" y="8"/>
                    <a:pt x="60" y="8"/>
                  </a:cubicBezTo>
                  <a:moveTo>
                    <a:pt x="60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6" y="0"/>
                    <a:pt x="41" y="5"/>
                    <a:pt x="40" y="11"/>
                  </a:cubicBezTo>
                  <a:cubicBezTo>
                    <a:pt x="38" y="11"/>
                    <a:pt x="37" y="12"/>
                    <a:pt x="35" y="13"/>
                  </a:cubicBezTo>
                  <a:cubicBezTo>
                    <a:pt x="33" y="11"/>
                    <a:pt x="31" y="10"/>
                    <a:pt x="28" y="10"/>
                  </a:cubicBezTo>
                  <a:cubicBezTo>
                    <a:pt x="25" y="10"/>
                    <a:pt x="21" y="11"/>
                    <a:pt x="19" y="14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1" y="22"/>
                    <a:pt x="10" y="25"/>
                    <a:pt x="10" y="28"/>
                  </a:cubicBezTo>
                  <a:cubicBezTo>
                    <a:pt x="10" y="31"/>
                    <a:pt x="11" y="33"/>
                    <a:pt x="13" y="35"/>
                  </a:cubicBezTo>
                  <a:cubicBezTo>
                    <a:pt x="12" y="37"/>
                    <a:pt x="11" y="38"/>
                    <a:pt x="11" y="40"/>
                  </a:cubicBezTo>
                  <a:cubicBezTo>
                    <a:pt x="5" y="41"/>
                    <a:pt x="0" y="46"/>
                    <a:pt x="0" y="5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5" y="71"/>
                    <a:pt x="11" y="72"/>
                  </a:cubicBezTo>
                  <a:cubicBezTo>
                    <a:pt x="11" y="74"/>
                    <a:pt x="12" y="75"/>
                    <a:pt x="13" y="77"/>
                  </a:cubicBezTo>
                  <a:cubicBezTo>
                    <a:pt x="11" y="79"/>
                    <a:pt x="10" y="81"/>
                    <a:pt x="10" y="84"/>
                  </a:cubicBezTo>
                  <a:cubicBezTo>
                    <a:pt x="10" y="87"/>
                    <a:pt x="11" y="91"/>
                    <a:pt x="14" y="93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101"/>
                    <a:pt x="25" y="102"/>
                    <a:pt x="28" y="102"/>
                  </a:cubicBezTo>
                  <a:cubicBezTo>
                    <a:pt x="31" y="102"/>
                    <a:pt x="33" y="101"/>
                    <a:pt x="35" y="99"/>
                  </a:cubicBezTo>
                  <a:cubicBezTo>
                    <a:pt x="37" y="100"/>
                    <a:pt x="38" y="101"/>
                    <a:pt x="40" y="101"/>
                  </a:cubicBezTo>
                  <a:cubicBezTo>
                    <a:pt x="41" y="107"/>
                    <a:pt x="46" y="112"/>
                    <a:pt x="52" y="112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6" y="112"/>
                    <a:pt x="71" y="107"/>
                    <a:pt x="72" y="101"/>
                  </a:cubicBezTo>
                  <a:cubicBezTo>
                    <a:pt x="74" y="101"/>
                    <a:pt x="75" y="100"/>
                    <a:pt x="77" y="99"/>
                  </a:cubicBezTo>
                  <a:cubicBezTo>
                    <a:pt x="79" y="101"/>
                    <a:pt x="81" y="102"/>
                    <a:pt x="84" y="102"/>
                  </a:cubicBezTo>
                  <a:cubicBezTo>
                    <a:pt x="87" y="102"/>
                    <a:pt x="91" y="101"/>
                    <a:pt x="93" y="98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101" y="91"/>
                    <a:pt x="102" y="87"/>
                    <a:pt x="102" y="84"/>
                  </a:cubicBezTo>
                  <a:cubicBezTo>
                    <a:pt x="102" y="81"/>
                    <a:pt x="101" y="79"/>
                    <a:pt x="99" y="77"/>
                  </a:cubicBezTo>
                  <a:cubicBezTo>
                    <a:pt x="100" y="75"/>
                    <a:pt x="101" y="74"/>
                    <a:pt x="101" y="72"/>
                  </a:cubicBezTo>
                  <a:cubicBezTo>
                    <a:pt x="107" y="71"/>
                    <a:pt x="112" y="66"/>
                    <a:pt x="112" y="60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46"/>
                    <a:pt x="107" y="41"/>
                    <a:pt x="101" y="40"/>
                  </a:cubicBezTo>
                  <a:cubicBezTo>
                    <a:pt x="101" y="38"/>
                    <a:pt x="100" y="37"/>
                    <a:pt x="99" y="35"/>
                  </a:cubicBezTo>
                  <a:cubicBezTo>
                    <a:pt x="101" y="33"/>
                    <a:pt x="102" y="31"/>
                    <a:pt x="102" y="28"/>
                  </a:cubicBezTo>
                  <a:cubicBezTo>
                    <a:pt x="102" y="25"/>
                    <a:pt x="101" y="22"/>
                    <a:pt x="98" y="19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1" y="11"/>
                    <a:pt x="87" y="10"/>
                    <a:pt x="84" y="10"/>
                  </a:cubicBezTo>
                  <a:cubicBezTo>
                    <a:pt x="81" y="10"/>
                    <a:pt x="79" y="11"/>
                    <a:pt x="77" y="13"/>
                  </a:cubicBezTo>
                  <a:cubicBezTo>
                    <a:pt x="75" y="12"/>
                    <a:pt x="74" y="11"/>
                    <a:pt x="72" y="11"/>
                  </a:cubicBezTo>
                  <a:cubicBezTo>
                    <a:pt x="71" y="5"/>
                    <a:pt x="66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1" name="Freeform 10"/>
            <p:cNvSpPr>
              <a:spLocks noEditPoints="1"/>
            </p:cNvSpPr>
            <p:nvPr/>
          </p:nvSpPr>
          <p:spPr bwMode="auto">
            <a:xfrm>
              <a:off x="1411288" y="701675"/>
              <a:ext cx="195263" cy="196850"/>
            </a:xfrm>
            <a:custGeom>
              <a:avLst/>
              <a:gdLst>
                <a:gd name="T0" fmla="*/ 26 w 52"/>
                <a:gd name="T1" fmla="*/ 52 h 52"/>
                <a:gd name="T2" fmla="*/ 0 w 52"/>
                <a:gd name="T3" fmla="*/ 26 h 52"/>
                <a:gd name="T4" fmla="*/ 26 w 52"/>
                <a:gd name="T5" fmla="*/ 0 h 52"/>
                <a:gd name="T6" fmla="*/ 52 w 52"/>
                <a:gd name="T7" fmla="*/ 26 h 52"/>
                <a:gd name="T8" fmla="*/ 26 w 52"/>
                <a:gd name="T9" fmla="*/ 52 h 52"/>
                <a:gd name="T10" fmla="*/ 26 w 52"/>
                <a:gd name="T11" fmla="*/ 4 h 52"/>
                <a:gd name="T12" fmla="*/ 4 w 52"/>
                <a:gd name="T13" fmla="*/ 26 h 52"/>
                <a:gd name="T14" fmla="*/ 26 w 52"/>
                <a:gd name="T15" fmla="*/ 48 h 52"/>
                <a:gd name="T16" fmla="*/ 48 w 52"/>
                <a:gd name="T17" fmla="*/ 26 h 52"/>
                <a:gd name="T18" fmla="*/ 26 w 52"/>
                <a:gd name="T1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2">
                  <a:moveTo>
                    <a:pt x="26" y="52"/>
                  </a:moveTo>
                  <a:cubicBezTo>
                    <a:pt x="12" y="52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2" y="12"/>
                    <a:pt x="52" y="26"/>
                  </a:cubicBezTo>
                  <a:cubicBezTo>
                    <a:pt x="52" y="40"/>
                    <a:pt x="40" y="52"/>
                    <a:pt x="26" y="52"/>
                  </a:cubicBezTo>
                  <a:close/>
                  <a:moveTo>
                    <a:pt x="26" y="4"/>
                  </a:moveTo>
                  <a:cubicBezTo>
                    <a:pt x="14" y="4"/>
                    <a:pt x="4" y="14"/>
                    <a:pt x="4" y="26"/>
                  </a:cubicBezTo>
                  <a:cubicBezTo>
                    <a:pt x="4" y="38"/>
                    <a:pt x="14" y="48"/>
                    <a:pt x="26" y="48"/>
                  </a:cubicBezTo>
                  <a:cubicBezTo>
                    <a:pt x="38" y="48"/>
                    <a:pt x="48" y="38"/>
                    <a:pt x="48" y="26"/>
                  </a:cubicBezTo>
                  <a:cubicBezTo>
                    <a:pt x="48" y="14"/>
                    <a:pt x="38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2" name="Freeform 11"/>
            <p:cNvSpPr>
              <a:spLocks noEditPoints="1"/>
            </p:cNvSpPr>
            <p:nvPr/>
          </p:nvSpPr>
          <p:spPr bwMode="auto">
            <a:xfrm>
              <a:off x="1455738" y="747713"/>
              <a:ext cx="106363" cy="106363"/>
            </a:xfrm>
            <a:custGeom>
              <a:avLst/>
              <a:gdLst>
                <a:gd name="T0" fmla="*/ 14 w 28"/>
                <a:gd name="T1" fmla="*/ 28 h 28"/>
                <a:gd name="T2" fmla="*/ 0 w 28"/>
                <a:gd name="T3" fmla="*/ 14 h 28"/>
                <a:gd name="T4" fmla="*/ 14 w 28"/>
                <a:gd name="T5" fmla="*/ 0 h 28"/>
                <a:gd name="T6" fmla="*/ 28 w 28"/>
                <a:gd name="T7" fmla="*/ 14 h 28"/>
                <a:gd name="T8" fmla="*/ 14 w 28"/>
                <a:gd name="T9" fmla="*/ 28 h 28"/>
                <a:gd name="T10" fmla="*/ 14 w 28"/>
                <a:gd name="T11" fmla="*/ 4 h 28"/>
                <a:gd name="T12" fmla="*/ 4 w 28"/>
                <a:gd name="T13" fmla="*/ 14 h 28"/>
                <a:gd name="T14" fmla="*/ 14 w 28"/>
                <a:gd name="T15" fmla="*/ 24 h 28"/>
                <a:gd name="T16" fmla="*/ 24 w 28"/>
                <a:gd name="T17" fmla="*/ 14 h 28"/>
                <a:gd name="T18" fmla="*/ 14 w 28"/>
                <a:gd name="T1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cubicBezTo>
                    <a:pt x="6" y="28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22"/>
                    <a:pt x="22" y="28"/>
                    <a:pt x="14" y="28"/>
                  </a:cubicBezTo>
                  <a:close/>
                  <a:moveTo>
                    <a:pt x="14" y="4"/>
                  </a:moveTo>
                  <a:cubicBezTo>
                    <a:pt x="8" y="4"/>
                    <a:pt x="4" y="8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4" y="20"/>
                    <a:pt x="24" y="14"/>
                  </a:cubicBezTo>
                  <a:cubicBezTo>
                    <a:pt x="24" y="8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3409905" y="5418527"/>
            <a:ext cx="605649" cy="607560"/>
            <a:chOff x="1727201" y="319088"/>
            <a:chExt cx="503237" cy="504825"/>
          </a:xfrm>
          <a:solidFill>
            <a:schemeClr val="bg1"/>
          </a:solidFill>
        </p:grpSpPr>
        <p:sp>
          <p:nvSpPr>
            <p:cNvPr id="144" name="Freeform 15"/>
            <p:cNvSpPr>
              <a:spLocks/>
            </p:cNvSpPr>
            <p:nvPr/>
          </p:nvSpPr>
          <p:spPr bwMode="auto">
            <a:xfrm>
              <a:off x="1812925" y="406400"/>
              <a:ext cx="120650" cy="119062"/>
            </a:xfrm>
            <a:custGeom>
              <a:avLst/>
              <a:gdLst>
                <a:gd name="T0" fmla="*/ 30 w 32"/>
                <a:gd name="T1" fmla="*/ 0 h 32"/>
                <a:gd name="T2" fmla="*/ 0 w 32"/>
                <a:gd name="T3" fmla="*/ 30 h 32"/>
                <a:gd name="T4" fmla="*/ 2 w 32"/>
                <a:gd name="T5" fmla="*/ 32 h 32"/>
                <a:gd name="T6" fmla="*/ 4 w 32"/>
                <a:gd name="T7" fmla="*/ 30 h 32"/>
                <a:gd name="T8" fmla="*/ 30 w 32"/>
                <a:gd name="T9" fmla="*/ 4 h 32"/>
                <a:gd name="T10" fmla="*/ 32 w 32"/>
                <a:gd name="T11" fmla="*/ 2 h 32"/>
                <a:gd name="T12" fmla="*/ 3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2"/>
                    <a:pt x="4" y="31"/>
                    <a:pt x="4" y="30"/>
                  </a:cubicBezTo>
                  <a:cubicBezTo>
                    <a:pt x="4" y="15"/>
                    <a:pt x="15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5" name="Freeform 16"/>
            <p:cNvSpPr>
              <a:spLocks noEditPoints="1"/>
            </p:cNvSpPr>
            <p:nvPr/>
          </p:nvSpPr>
          <p:spPr bwMode="auto">
            <a:xfrm>
              <a:off x="1727201" y="319088"/>
              <a:ext cx="503237" cy="504825"/>
            </a:xfrm>
            <a:custGeom>
              <a:avLst/>
              <a:gdLst>
                <a:gd name="T0" fmla="*/ 131 w 134"/>
                <a:gd name="T1" fmla="*/ 120 h 134"/>
                <a:gd name="T2" fmla="*/ 102 w 134"/>
                <a:gd name="T3" fmla="*/ 91 h 134"/>
                <a:gd name="T4" fmla="*/ 95 w 134"/>
                <a:gd name="T5" fmla="*/ 90 h 134"/>
                <a:gd name="T6" fmla="*/ 89 w 134"/>
                <a:gd name="T7" fmla="*/ 84 h 134"/>
                <a:gd name="T8" fmla="*/ 89 w 134"/>
                <a:gd name="T9" fmla="*/ 84 h 134"/>
                <a:gd name="T10" fmla="*/ 87 w 134"/>
                <a:gd name="T11" fmla="*/ 19 h 134"/>
                <a:gd name="T12" fmla="*/ 19 w 134"/>
                <a:gd name="T13" fmla="*/ 19 h 134"/>
                <a:gd name="T14" fmla="*/ 19 w 134"/>
                <a:gd name="T15" fmla="*/ 87 h 134"/>
                <a:gd name="T16" fmla="*/ 84 w 134"/>
                <a:gd name="T17" fmla="*/ 89 h 134"/>
                <a:gd name="T18" fmla="*/ 84 w 134"/>
                <a:gd name="T19" fmla="*/ 89 h 134"/>
                <a:gd name="T20" fmla="*/ 90 w 134"/>
                <a:gd name="T21" fmla="*/ 95 h 134"/>
                <a:gd name="T22" fmla="*/ 91 w 134"/>
                <a:gd name="T23" fmla="*/ 102 h 134"/>
                <a:gd name="T24" fmla="*/ 120 w 134"/>
                <a:gd name="T25" fmla="*/ 131 h 134"/>
                <a:gd name="T26" fmla="*/ 130 w 134"/>
                <a:gd name="T27" fmla="*/ 130 h 134"/>
                <a:gd name="T28" fmla="*/ 131 w 134"/>
                <a:gd name="T29" fmla="*/ 120 h 134"/>
                <a:gd name="T30" fmla="*/ 81 w 134"/>
                <a:gd name="T31" fmla="*/ 81 h 134"/>
                <a:gd name="T32" fmla="*/ 24 w 134"/>
                <a:gd name="T33" fmla="*/ 81 h 134"/>
                <a:gd name="T34" fmla="*/ 24 w 134"/>
                <a:gd name="T35" fmla="*/ 24 h 134"/>
                <a:gd name="T36" fmla="*/ 81 w 134"/>
                <a:gd name="T37" fmla="*/ 24 h 134"/>
                <a:gd name="T38" fmla="*/ 81 w 134"/>
                <a:gd name="T39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34">
                  <a:moveTo>
                    <a:pt x="131" y="120"/>
                  </a:moveTo>
                  <a:cubicBezTo>
                    <a:pt x="102" y="91"/>
                    <a:pt x="102" y="91"/>
                    <a:pt x="102" y="91"/>
                  </a:cubicBezTo>
                  <a:cubicBezTo>
                    <a:pt x="100" y="89"/>
                    <a:pt x="98" y="89"/>
                    <a:pt x="95" y="9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105" y="65"/>
                    <a:pt x="104" y="36"/>
                    <a:pt x="87" y="19"/>
                  </a:cubicBezTo>
                  <a:cubicBezTo>
                    <a:pt x="68" y="0"/>
                    <a:pt x="38" y="0"/>
                    <a:pt x="19" y="19"/>
                  </a:cubicBezTo>
                  <a:cubicBezTo>
                    <a:pt x="0" y="37"/>
                    <a:pt x="0" y="68"/>
                    <a:pt x="19" y="87"/>
                  </a:cubicBezTo>
                  <a:cubicBezTo>
                    <a:pt x="37" y="104"/>
                    <a:pt x="65" y="105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89" y="98"/>
                    <a:pt x="89" y="100"/>
                    <a:pt x="91" y="10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4"/>
                    <a:pt x="127" y="133"/>
                    <a:pt x="130" y="130"/>
                  </a:cubicBezTo>
                  <a:cubicBezTo>
                    <a:pt x="133" y="127"/>
                    <a:pt x="134" y="122"/>
                    <a:pt x="131" y="120"/>
                  </a:cubicBezTo>
                  <a:close/>
                  <a:moveTo>
                    <a:pt x="81" y="81"/>
                  </a:moveTo>
                  <a:cubicBezTo>
                    <a:pt x="65" y="97"/>
                    <a:pt x="40" y="97"/>
                    <a:pt x="24" y="81"/>
                  </a:cubicBezTo>
                  <a:cubicBezTo>
                    <a:pt x="9" y="65"/>
                    <a:pt x="9" y="40"/>
                    <a:pt x="24" y="24"/>
                  </a:cubicBezTo>
                  <a:cubicBezTo>
                    <a:pt x="40" y="9"/>
                    <a:pt x="65" y="9"/>
                    <a:pt x="81" y="24"/>
                  </a:cubicBezTo>
                  <a:cubicBezTo>
                    <a:pt x="97" y="40"/>
                    <a:pt x="97" y="65"/>
                    <a:pt x="8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1949901" y="6579708"/>
            <a:ext cx="504537" cy="504537"/>
            <a:chOff x="9463088" y="4214813"/>
            <a:chExt cx="420687" cy="420687"/>
          </a:xfrm>
          <a:solidFill>
            <a:schemeClr val="bg1"/>
          </a:solidFill>
        </p:grpSpPr>
        <p:sp>
          <p:nvSpPr>
            <p:cNvPr id="147" name="Freeform 17"/>
            <p:cNvSpPr>
              <a:spLocks noEditPoints="1"/>
            </p:cNvSpPr>
            <p:nvPr/>
          </p:nvSpPr>
          <p:spPr bwMode="auto">
            <a:xfrm>
              <a:off x="9463088" y="4214813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48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49" name="Freeform 22"/>
          <p:cNvSpPr>
            <a:spLocks noEditPoints="1"/>
          </p:cNvSpPr>
          <p:nvPr/>
        </p:nvSpPr>
        <p:spPr bwMode="auto">
          <a:xfrm>
            <a:off x="12804140" y="2956886"/>
            <a:ext cx="664370" cy="645318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50" name="Group 149"/>
          <p:cNvGrpSpPr/>
          <p:nvPr/>
        </p:nvGrpSpPr>
        <p:grpSpPr>
          <a:xfrm>
            <a:off x="17161914" y="5481912"/>
            <a:ext cx="577791" cy="480789"/>
            <a:chOff x="11764963" y="1333500"/>
            <a:chExt cx="434975" cy="361950"/>
          </a:xfrm>
          <a:solidFill>
            <a:schemeClr val="bg1"/>
          </a:solidFill>
        </p:grpSpPr>
        <p:sp>
          <p:nvSpPr>
            <p:cNvPr id="151" name="Freeform 23"/>
            <p:cNvSpPr>
              <a:spLocks noEditPoints="1"/>
            </p:cNvSpPr>
            <p:nvPr/>
          </p:nvSpPr>
          <p:spPr bwMode="auto">
            <a:xfrm>
              <a:off x="11891963" y="1603375"/>
              <a:ext cx="90488" cy="92075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12 w 24"/>
                <a:gd name="T9" fmla="*/ 24 h 24"/>
                <a:gd name="T10" fmla="*/ 12 w 24"/>
                <a:gd name="T11" fmla="*/ 8 h 24"/>
                <a:gd name="T12" fmla="*/ 8 w 24"/>
                <a:gd name="T13" fmla="*/ 12 h 24"/>
                <a:gd name="T14" fmla="*/ 12 w 24"/>
                <a:gd name="T15" fmla="*/ 16 h 24"/>
                <a:gd name="T16" fmla="*/ 16 w 24"/>
                <a:gd name="T17" fmla="*/ 12 h 24"/>
                <a:gd name="T18" fmla="*/ 12 w 24"/>
                <a:gd name="T1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lose/>
                  <a:moveTo>
                    <a:pt x="12" y="8"/>
                  </a:moveTo>
                  <a:cubicBezTo>
                    <a:pt x="10" y="8"/>
                    <a:pt x="8" y="10"/>
                    <a:pt x="8" y="12"/>
                  </a:cubicBezTo>
                  <a:cubicBezTo>
                    <a:pt x="8" y="14"/>
                    <a:pt x="10" y="16"/>
                    <a:pt x="12" y="16"/>
                  </a:cubicBezTo>
                  <a:cubicBezTo>
                    <a:pt x="14" y="16"/>
                    <a:pt x="16" y="14"/>
                    <a:pt x="16" y="12"/>
                  </a:cubicBezTo>
                  <a:cubicBezTo>
                    <a:pt x="16" y="10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52" name="Freeform 24"/>
            <p:cNvSpPr>
              <a:spLocks noEditPoints="1"/>
            </p:cNvSpPr>
            <p:nvPr/>
          </p:nvSpPr>
          <p:spPr bwMode="auto">
            <a:xfrm>
              <a:off x="12042775" y="1603375"/>
              <a:ext cx="90488" cy="92075"/>
            </a:xfrm>
            <a:custGeom>
              <a:avLst/>
              <a:gdLst>
                <a:gd name="T0" fmla="*/ 12 w 24"/>
                <a:gd name="T1" fmla="*/ 8 h 24"/>
                <a:gd name="T2" fmla="*/ 16 w 24"/>
                <a:gd name="T3" fmla="*/ 12 h 24"/>
                <a:gd name="T4" fmla="*/ 12 w 24"/>
                <a:gd name="T5" fmla="*/ 16 h 24"/>
                <a:gd name="T6" fmla="*/ 8 w 24"/>
                <a:gd name="T7" fmla="*/ 12 h 24"/>
                <a:gd name="T8" fmla="*/ 12 w 24"/>
                <a:gd name="T9" fmla="*/ 8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8"/>
                  </a:moveTo>
                  <a:cubicBezTo>
                    <a:pt x="14" y="8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53" name="Freeform 25"/>
            <p:cNvSpPr>
              <a:spLocks/>
            </p:cNvSpPr>
            <p:nvPr/>
          </p:nvSpPr>
          <p:spPr bwMode="auto">
            <a:xfrm>
              <a:off x="11764963" y="1333500"/>
              <a:ext cx="404813" cy="246062"/>
            </a:xfrm>
            <a:custGeom>
              <a:avLst/>
              <a:gdLst>
                <a:gd name="T0" fmla="*/ 37 w 108"/>
                <a:gd name="T1" fmla="*/ 56 h 64"/>
                <a:gd name="T2" fmla="*/ 26 w 108"/>
                <a:gd name="T3" fmla="*/ 0 h 64"/>
                <a:gd name="T4" fmla="*/ 16 w 108"/>
                <a:gd name="T5" fmla="*/ 0 h 64"/>
                <a:gd name="T6" fmla="*/ 4 w 108"/>
                <a:gd name="T7" fmla="*/ 0 h 64"/>
                <a:gd name="T8" fmla="*/ 4 w 108"/>
                <a:gd name="T9" fmla="*/ 0 h 64"/>
                <a:gd name="T10" fmla="*/ 0 w 108"/>
                <a:gd name="T11" fmla="*/ 4 h 64"/>
                <a:gd name="T12" fmla="*/ 4 w 108"/>
                <a:gd name="T13" fmla="*/ 8 h 64"/>
                <a:gd name="T14" fmla="*/ 4 w 108"/>
                <a:gd name="T15" fmla="*/ 8 h 64"/>
                <a:gd name="T16" fmla="*/ 19 w 108"/>
                <a:gd name="T17" fmla="*/ 8 h 64"/>
                <a:gd name="T18" fmla="*/ 30 w 108"/>
                <a:gd name="T19" fmla="*/ 64 h 64"/>
                <a:gd name="T20" fmla="*/ 42 w 108"/>
                <a:gd name="T21" fmla="*/ 64 h 64"/>
                <a:gd name="T22" fmla="*/ 104 w 108"/>
                <a:gd name="T23" fmla="*/ 64 h 64"/>
                <a:gd name="T24" fmla="*/ 104 w 108"/>
                <a:gd name="T25" fmla="*/ 64 h 64"/>
                <a:gd name="T26" fmla="*/ 104 w 108"/>
                <a:gd name="T27" fmla="*/ 64 h 64"/>
                <a:gd name="T28" fmla="*/ 104 w 108"/>
                <a:gd name="T29" fmla="*/ 64 h 64"/>
                <a:gd name="T30" fmla="*/ 104 w 108"/>
                <a:gd name="T31" fmla="*/ 64 h 64"/>
                <a:gd name="T32" fmla="*/ 108 w 108"/>
                <a:gd name="T33" fmla="*/ 60 h 64"/>
                <a:gd name="T34" fmla="*/ 104 w 108"/>
                <a:gd name="T35" fmla="*/ 56 h 64"/>
                <a:gd name="T36" fmla="*/ 37 w 108"/>
                <a:gd name="T37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4">
                  <a:moveTo>
                    <a:pt x="37" y="56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6" y="64"/>
                    <a:pt x="108" y="62"/>
                    <a:pt x="108" y="60"/>
                  </a:cubicBezTo>
                  <a:cubicBezTo>
                    <a:pt x="108" y="58"/>
                    <a:pt x="106" y="56"/>
                    <a:pt x="104" y="56"/>
                  </a:cubicBezTo>
                  <a:lnTo>
                    <a:pt x="37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54" name="Freeform 26"/>
            <p:cNvSpPr>
              <a:spLocks noEditPoints="1"/>
            </p:cNvSpPr>
            <p:nvPr/>
          </p:nvSpPr>
          <p:spPr bwMode="auto">
            <a:xfrm>
              <a:off x="11899900" y="1363663"/>
              <a:ext cx="300038" cy="153987"/>
            </a:xfrm>
            <a:custGeom>
              <a:avLst/>
              <a:gdLst>
                <a:gd name="T0" fmla="*/ 68 w 80"/>
                <a:gd name="T1" fmla="*/ 32 h 40"/>
                <a:gd name="T2" fmla="*/ 12 w 80"/>
                <a:gd name="T3" fmla="*/ 32 h 40"/>
                <a:gd name="T4" fmla="*/ 8 w 80"/>
                <a:gd name="T5" fmla="*/ 36 h 40"/>
                <a:gd name="T6" fmla="*/ 12 w 80"/>
                <a:gd name="T7" fmla="*/ 40 h 40"/>
                <a:gd name="T8" fmla="*/ 68 w 80"/>
                <a:gd name="T9" fmla="*/ 40 h 40"/>
                <a:gd name="T10" fmla="*/ 72 w 80"/>
                <a:gd name="T11" fmla="*/ 36 h 40"/>
                <a:gd name="T12" fmla="*/ 68 w 80"/>
                <a:gd name="T13" fmla="*/ 32 h 40"/>
                <a:gd name="T14" fmla="*/ 72 w 80"/>
                <a:gd name="T15" fmla="*/ 16 h 40"/>
                <a:gd name="T16" fmla="*/ 8 w 80"/>
                <a:gd name="T17" fmla="*/ 16 h 40"/>
                <a:gd name="T18" fmla="*/ 4 w 80"/>
                <a:gd name="T19" fmla="*/ 20 h 40"/>
                <a:gd name="T20" fmla="*/ 8 w 80"/>
                <a:gd name="T21" fmla="*/ 24 h 40"/>
                <a:gd name="T22" fmla="*/ 72 w 80"/>
                <a:gd name="T23" fmla="*/ 24 h 40"/>
                <a:gd name="T24" fmla="*/ 76 w 80"/>
                <a:gd name="T25" fmla="*/ 20 h 40"/>
                <a:gd name="T26" fmla="*/ 72 w 80"/>
                <a:gd name="T27" fmla="*/ 16 h 40"/>
                <a:gd name="T28" fmla="*/ 76 w 80"/>
                <a:gd name="T29" fmla="*/ 0 h 40"/>
                <a:gd name="T30" fmla="*/ 4 w 80"/>
                <a:gd name="T31" fmla="*/ 0 h 40"/>
                <a:gd name="T32" fmla="*/ 0 w 80"/>
                <a:gd name="T33" fmla="*/ 4 h 40"/>
                <a:gd name="T34" fmla="*/ 4 w 80"/>
                <a:gd name="T35" fmla="*/ 8 h 40"/>
                <a:gd name="T36" fmla="*/ 76 w 80"/>
                <a:gd name="T37" fmla="*/ 8 h 40"/>
                <a:gd name="T38" fmla="*/ 80 w 80"/>
                <a:gd name="T39" fmla="*/ 4 h 40"/>
                <a:gd name="T40" fmla="*/ 76 w 80"/>
                <a:gd name="T4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40">
                  <a:moveTo>
                    <a:pt x="68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0" y="32"/>
                    <a:pt x="8" y="34"/>
                    <a:pt x="8" y="36"/>
                  </a:cubicBezTo>
                  <a:cubicBezTo>
                    <a:pt x="8" y="38"/>
                    <a:pt x="10" y="40"/>
                    <a:pt x="1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70" y="40"/>
                    <a:pt x="72" y="38"/>
                    <a:pt x="72" y="36"/>
                  </a:cubicBezTo>
                  <a:cubicBezTo>
                    <a:pt x="72" y="34"/>
                    <a:pt x="70" y="32"/>
                    <a:pt x="68" y="32"/>
                  </a:cubicBezTo>
                  <a:close/>
                  <a:moveTo>
                    <a:pt x="72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4" y="18"/>
                    <a:pt x="4" y="20"/>
                  </a:cubicBezTo>
                  <a:cubicBezTo>
                    <a:pt x="4" y="22"/>
                    <a:pt x="6" y="24"/>
                    <a:pt x="8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4" y="24"/>
                    <a:pt x="76" y="22"/>
                    <a:pt x="76" y="20"/>
                  </a:cubicBezTo>
                  <a:cubicBezTo>
                    <a:pt x="76" y="18"/>
                    <a:pt x="74" y="16"/>
                    <a:pt x="72" y="16"/>
                  </a:cubicBezTo>
                  <a:close/>
                  <a:moveTo>
                    <a:pt x="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6"/>
                    <a:pt x="80" y="4"/>
                  </a:cubicBezTo>
                  <a:cubicBezTo>
                    <a:pt x="80" y="2"/>
                    <a:pt x="78" y="0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55" name="Freeform 30"/>
          <p:cNvSpPr>
            <a:spLocks noEditPoints="1"/>
          </p:cNvSpPr>
          <p:nvPr/>
        </p:nvSpPr>
        <p:spPr bwMode="auto">
          <a:xfrm>
            <a:off x="9652359" y="2955671"/>
            <a:ext cx="607923" cy="647753"/>
          </a:xfrm>
          <a:custGeom>
            <a:avLst/>
            <a:gdLst>
              <a:gd name="T0" fmla="*/ 60 w 120"/>
              <a:gd name="T1" fmla="*/ 0 h 128"/>
              <a:gd name="T2" fmla="*/ 0 w 120"/>
              <a:gd name="T3" fmla="*/ 60 h 128"/>
              <a:gd name="T4" fmla="*/ 4 w 120"/>
              <a:gd name="T5" fmla="*/ 64 h 128"/>
              <a:gd name="T6" fmla="*/ 56 w 120"/>
              <a:gd name="T7" fmla="*/ 64 h 128"/>
              <a:gd name="T8" fmla="*/ 56 w 120"/>
              <a:gd name="T9" fmla="*/ 111 h 128"/>
              <a:gd name="T10" fmla="*/ 46 w 120"/>
              <a:gd name="T11" fmla="*/ 120 h 128"/>
              <a:gd name="T12" fmla="*/ 36 w 120"/>
              <a:gd name="T13" fmla="*/ 111 h 128"/>
              <a:gd name="T14" fmla="*/ 32 w 120"/>
              <a:gd name="T15" fmla="*/ 107 h 128"/>
              <a:gd name="T16" fmla="*/ 28 w 120"/>
              <a:gd name="T17" fmla="*/ 111 h 128"/>
              <a:gd name="T18" fmla="*/ 46 w 120"/>
              <a:gd name="T19" fmla="*/ 128 h 128"/>
              <a:gd name="T20" fmla="*/ 64 w 120"/>
              <a:gd name="T21" fmla="*/ 111 h 128"/>
              <a:gd name="T22" fmla="*/ 64 w 120"/>
              <a:gd name="T23" fmla="*/ 64 h 128"/>
              <a:gd name="T24" fmla="*/ 116 w 120"/>
              <a:gd name="T25" fmla="*/ 64 h 128"/>
              <a:gd name="T26" fmla="*/ 120 w 120"/>
              <a:gd name="T27" fmla="*/ 60 h 128"/>
              <a:gd name="T28" fmla="*/ 60 w 120"/>
              <a:gd name="T29" fmla="*/ 0 h 128"/>
              <a:gd name="T30" fmla="*/ 8 w 120"/>
              <a:gd name="T31" fmla="*/ 56 h 128"/>
              <a:gd name="T32" fmla="*/ 51 w 120"/>
              <a:gd name="T33" fmla="*/ 9 h 128"/>
              <a:gd name="T34" fmla="*/ 30 w 120"/>
              <a:gd name="T35" fmla="*/ 56 h 128"/>
              <a:gd name="T36" fmla="*/ 8 w 120"/>
              <a:gd name="T37" fmla="*/ 56 h 128"/>
              <a:gd name="T38" fmla="*/ 34 w 120"/>
              <a:gd name="T39" fmla="*/ 56 h 128"/>
              <a:gd name="T40" fmla="*/ 60 w 120"/>
              <a:gd name="T41" fmla="*/ 9 h 128"/>
              <a:gd name="T42" fmla="*/ 86 w 120"/>
              <a:gd name="T43" fmla="*/ 56 h 128"/>
              <a:gd name="T44" fmla="*/ 34 w 120"/>
              <a:gd name="T45" fmla="*/ 56 h 128"/>
              <a:gd name="T46" fmla="*/ 90 w 120"/>
              <a:gd name="T47" fmla="*/ 56 h 128"/>
              <a:gd name="T48" fmla="*/ 69 w 120"/>
              <a:gd name="T49" fmla="*/ 9 h 128"/>
              <a:gd name="T50" fmla="*/ 112 w 120"/>
              <a:gd name="T51" fmla="*/ 56 h 128"/>
              <a:gd name="T52" fmla="*/ 90 w 120"/>
              <a:gd name="T5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0" h="128"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6" y="116"/>
                  <a:pt x="51" y="120"/>
                  <a:pt x="46" y="120"/>
                </a:cubicBezTo>
                <a:cubicBezTo>
                  <a:pt x="40" y="120"/>
                  <a:pt x="36" y="116"/>
                  <a:pt x="36" y="111"/>
                </a:cubicBezTo>
                <a:cubicBezTo>
                  <a:pt x="36" y="108"/>
                  <a:pt x="34" y="107"/>
                  <a:pt x="32" y="107"/>
                </a:cubicBezTo>
                <a:cubicBezTo>
                  <a:pt x="30" y="107"/>
                  <a:pt x="28" y="108"/>
                  <a:pt x="28" y="111"/>
                </a:cubicBezTo>
                <a:cubicBezTo>
                  <a:pt x="28" y="120"/>
                  <a:pt x="36" y="128"/>
                  <a:pt x="46" y="128"/>
                </a:cubicBezTo>
                <a:cubicBezTo>
                  <a:pt x="56" y="128"/>
                  <a:pt x="64" y="120"/>
                  <a:pt x="64" y="111"/>
                </a:cubicBezTo>
                <a:cubicBezTo>
                  <a:pt x="64" y="64"/>
                  <a:pt x="64" y="64"/>
                  <a:pt x="64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8" y="56"/>
                </a:moveTo>
                <a:cubicBezTo>
                  <a:pt x="10" y="32"/>
                  <a:pt x="28" y="13"/>
                  <a:pt x="51" y="9"/>
                </a:cubicBezTo>
                <a:cubicBezTo>
                  <a:pt x="38" y="17"/>
                  <a:pt x="30" y="35"/>
                  <a:pt x="30" y="56"/>
                </a:cubicBezTo>
                <a:lnTo>
                  <a:pt x="8" y="56"/>
                </a:lnTo>
                <a:close/>
                <a:moveTo>
                  <a:pt x="34" y="56"/>
                </a:moveTo>
                <a:cubicBezTo>
                  <a:pt x="34" y="32"/>
                  <a:pt x="44" y="14"/>
                  <a:pt x="60" y="9"/>
                </a:cubicBezTo>
                <a:cubicBezTo>
                  <a:pt x="76" y="14"/>
                  <a:pt x="86" y="32"/>
                  <a:pt x="86" y="56"/>
                </a:cubicBezTo>
                <a:lnTo>
                  <a:pt x="34" y="56"/>
                </a:lnTo>
                <a:close/>
                <a:moveTo>
                  <a:pt x="90" y="56"/>
                </a:moveTo>
                <a:cubicBezTo>
                  <a:pt x="90" y="35"/>
                  <a:pt x="82" y="17"/>
                  <a:pt x="69" y="9"/>
                </a:cubicBezTo>
                <a:cubicBezTo>
                  <a:pt x="92" y="13"/>
                  <a:pt x="110" y="32"/>
                  <a:pt x="112" y="56"/>
                </a:cubicBezTo>
                <a:lnTo>
                  <a:pt x="9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56" name="Group 155"/>
          <p:cNvGrpSpPr/>
          <p:nvPr/>
        </p:nvGrpSpPr>
        <p:grpSpPr>
          <a:xfrm>
            <a:off x="1876848" y="1812022"/>
            <a:ext cx="650643" cy="622820"/>
            <a:chOff x="9886950" y="1016001"/>
            <a:chExt cx="482600" cy="461963"/>
          </a:xfrm>
          <a:solidFill>
            <a:schemeClr val="bg1"/>
          </a:solidFill>
        </p:grpSpPr>
        <p:sp>
          <p:nvSpPr>
            <p:cNvPr id="157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58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59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0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1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2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3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855698" y="510553"/>
            <a:ext cx="692943" cy="690563"/>
            <a:chOff x="8310563" y="882650"/>
            <a:chExt cx="461962" cy="460375"/>
          </a:xfrm>
          <a:solidFill>
            <a:schemeClr val="bg1"/>
          </a:solidFill>
        </p:grpSpPr>
        <p:sp>
          <p:nvSpPr>
            <p:cNvPr id="165" name="Freeform 46"/>
            <p:cNvSpPr>
              <a:spLocks noEditPoints="1"/>
            </p:cNvSpPr>
            <p:nvPr/>
          </p:nvSpPr>
          <p:spPr bwMode="auto">
            <a:xfrm>
              <a:off x="8434388" y="1004888"/>
              <a:ext cx="214312" cy="214313"/>
            </a:xfrm>
            <a:custGeom>
              <a:avLst/>
              <a:gdLst>
                <a:gd name="T0" fmla="*/ 28 w 56"/>
                <a:gd name="T1" fmla="*/ 8 h 56"/>
                <a:gd name="T2" fmla="*/ 48 w 56"/>
                <a:gd name="T3" fmla="*/ 28 h 56"/>
                <a:gd name="T4" fmla="*/ 28 w 56"/>
                <a:gd name="T5" fmla="*/ 48 h 56"/>
                <a:gd name="T6" fmla="*/ 8 w 56"/>
                <a:gd name="T7" fmla="*/ 28 h 56"/>
                <a:gd name="T8" fmla="*/ 28 w 56"/>
                <a:gd name="T9" fmla="*/ 8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8"/>
                  </a:move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6" name="Freeform 47"/>
            <p:cNvSpPr>
              <a:spLocks noEditPoints="1"/>
            </p:cNvSpPr>
            <p:nvPr/>
          </p:nvSpPr>
          <p:spPr bwMode="auto">
            <a:xfrm>
              <a:off x="8526463" y="882650"/>
              <a:ext cx="30162" cy="460375"/>
            </a:xfrm>
            <a:custGeom>
              <a:avLst/>
              <a:gdLst>
                <a:gd name="T0" fmla="*/ 4 w 8"/>
                <a:gd name="T1" fmla="*/ 0 h 120"/>
                <a:gd name="T2" fmla="*/ 0 w 8"/>
                <a:gd name="T3" fmla="*/ 5 h 120"/>
                <a:gd name="T4" fmla="*/ 0 w 8"/>
                <a:gd name="T5" fmla="*/ 19 h 120"/>
                <a:gd name="T6" fmla="*/ 4 w 8"/>
                <a:gd name="T7" fmla="*/ 24 h 120"/>
                <a:gd name="T8" fmla="*/ 8 w 8"/>
                <a:gd name="T9" fmla="*/ 19 h 120"/>
                <a:gd name="T10" fmla="*/ 8 w 8"/>
                <a:gd name="T11" fmla="*/ 5 h 120"/>
                <a:gd name="T12" fmla="*/ 4 w 8"/>
                <a:gd name="T13" fmla="*/ 0 h 120"/>
                <a:gd name="T14" fmla="*/ 4 w 8"/>
                <a:gd name="T15" fmla="*/ 96 h 120"/>
                <a:gd name="T16" fmla="*/ 0 w 8"/>
                <a:gd name="T17" fmla="*/ 101 h 120"/>
                <a:gd name="T18" fmla="*/ 0 w 8"/>
                <a:gd name="T19" fmla="*/ 115 h 120"/>
                <a:gd name="T20" fmla="*/ 4 w 8"/>
                <a:gd name="T21" fmla="*/ 120 h 120"/>
                <a:gd name="T22" fmla="*/ 8 w 8"/>
                <a:gd name="T23" fmla="*/ 115 h 120"/>
                <a:gd name="T24" fmla="*/ 8 w 8"/>
                <a:gd name="T25" fmla="*/ 101 h 120"/>
                <a:gd name="T26" fmla="*/ 4 w 8"/>
                <a:gd name="T27" fmla="*/ 9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20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6" y="24"/>
                    <a:pt x="8" y="22"/>
                    <a:pt x="8" y="19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6" y="0"/>
                    <a:pt x="4" y="0"/>
                  </a:cubicBezTo>
                  <a:close/>
                  <a:moveTo>
                    <a:pt x="4" y="96"/>
                  </a:moveTo>
                  <a:cubicBezTo>
                    <a:pt x="2" y="96"/>
                    <a:pt x="0" y="98"/>
                    <a:pt x="0" y="10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6" y="120"/>
                    <a:pt x="8" y="118"/>
                    <a:pt x="8" y="115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8" y="98"/>
                    <a:pt x="6" y="96"/>
                    <a:pt x="4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7" name="Freeform 48"/>
            <p:cNvSpPr>
              <a:spLocks noEditPoints="1"/>
            </p:cNvSpPr>
            <p:nvPr/>
          </p:nvSpPr>
          <p:spPr bwMode="auto">
            <a:xfrm>
              <a:off x="8310563" y="1096963"/>
              <a:ext cx="461962" cy="30163"/>
            </a:xfrm>
            <a:custGeom>
              <a:avLst/>
              <a:gdLst>
                <a:gd name="T0" fmla="*/ 115 w 120"/>
                <a:gd name="T1" fmla="*/ 0 h 8"/>
                <a:gd name="T2" fmla="*/ 101 w 120"/>
                <a:gd name="T3" fmla="*/ 0 h 8"/>
                <a:gd name="T4" fmla="*/ 96 w 120"/>
                <a:gd name="T5" fmla="*/ 4 h 8"/>
                <a:gd name="T6" fmla="*/ 101 w 120"/>
                <a:gd name="T7" fmla="*/ 8 h 8"/>
                <a:gd name="T8" fmla="*/ 115 w 120"/>
                <a:gd name="T9" fmla="*/ 8 h 8"/>
                <a:gd name="T10" fmla="*/ 120 w 120"/>
                <a:gd name="T11" fmla="*/ 4 h 8"/>
                <a:gd name="T12" fmla="*/ 115 w 120"/>
                <a:gd name="T13" fmla="*/ 0 h 8"/>
                <a:gd name="T14" fmla="*/ 19 w 120"/>
                <a:gd name="T15" fmla="*/ 0 h 8"/>
                <a:gd name="T16" fmla="*/ 5 w 120"/>
                <a:gd name="T17" fmla="*/ 0 h 8"/>
                <a:gd name="T18" fmla="*/ 0 w 120"/>
                <a:gd name="T19" fmla="*/ 4 h 8"/>
                <a:gd name="T20" fmla="*/ 5 w 120"/>
                <a:gd name="T21" fmla="*/ 8 h 8"/>
                <a:gd name="T22" fmla="*/ 19 w 120"/>
                <a:gd name="T23" fmla="*/ 8 h 8"/>
                <a:gd name="T24" fmla="*/ 24 w 120"/>
                <a:gd name="T25" fmla="*/ 4 h 8"/>
                <a:gd name="T26" fmla="*/ 19 w 12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" h="8">
                  <a:moveTo>
                    <a:pt x="115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98" y="0"/>
                    <a:pt x="96" y="2"/>
                    <a:pt x="96" y="4"/>
                  </a:cubicBezTo>
                  <a:cubicBezTo>
                    <a:pt x="96" y="6"/>
                    <a:pt x="98" y="8"/>
                    <a:pt x="101" y="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8" y="8"/>
                    <a:pt x="120" y="6"/>
                    <a:pt x="120" y="4"/>
                  </a:cubicBezTo>
                  <a:cubicBezTo>
                    <a:pt x="120" y="2"/>
                    <a:pt x="118" y="0"/>
                    <a:pt x="115" y="0"/>
                  </a:cubicBezTo>
                  <a:close/>
                  <a:moveTo>
                    <a:pt x="1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2" y="8"/>
                    <a:pt x="24" y="6"/>
                    <a:pt x="24" y="4"/>
                  </a:cubicBezTo>
                  <a:cubicBezTo>
                    <a:pt x="24" y="2"/>
                    <a:pt x="22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8" name="Freeform 49"/>
            <p:cNvSpPr>
              <a:spLocks noEditPoints="1"/>
            </p:cNvSpPr>
            <p:nvPr/>
          </p:nvSpPr>
          <p:spPr bwMode="auto">
            <a:xfrm>
              <a:off x="8372475" y="942975"/>
              <a:ext cx="338137" cy="338138"/>
            </a:xfrm>
            <a:custGeom>
              <a:avLst/>
              <a:gdLst>
                <a:gd name="T0" fmla="*/ 86 w 88"/>
                <a:gd name="T1" fmla="*/ 2 h 88"/>
                <a:gd name="T2" fmla="*/ 80 w 88"/>
                <a:gd name="T3" fmla="*/ 2 h 88"/>
                <a:gd name="T4" fmla="*/ 70 w 88"/>
                <a:gd name="T5" fmla="*/ 12 h 88"/>
                <a:gd name="T6" fmla="*/ 69 w 88"/>
                <a:gd name="T7" fmla="*/ 19 h 88"/>
                <a:gd name="T8" fmla="*/ 76 w 88"/>
                <a:gd name="T9" fmla="*/ 18 h 88"/>
                <a:gd name="T10" fmla="*/ 86 w 88"/>
                <a:gd name="T11" fmla="*/ 8 h 88"/>
                <a:gd name="T12" fmla="*/ 86 w 88"/>
                <a:gd name="T13" fmla="*/ 2 h 88"/>
                <a:gd name="T14" fmla="*/ 12 w 88"/>
                <a:gd name="T15" fmla="*/ 70 h 88"/>
                <a:gd name="T16" fmla="*/ 2 w 88"/>
                <a:gd name="T17" fmla="*/ 80 h 88"/>
                <a:gd name="T18" fmla="*/ 2 w 88"/>
                <a:gd name="T19" fmla="*/ 86 h 88"/>
                <a:gd name="T20" fmla="*/ 8 w 88"/>
                <a:gd name="T21" fmla="*/ 86 h 88"/>
                <a:gd name="T22" fmla="*/ 18 w 88"/>
                <a:gd name="T23" fmla="*/ 76 h 88"/>
                <a:gd name="T24" fmla="*/ 19 w 88"/>
                <a:gd name="T25" fmla="*/ 69 h 88"/>
                <a:gd name="T26" fmla="*/ 12 w 88"/>
                <a:gd name="T27" fmla="*/ 7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88">
                  <a:moveTo>
                    <a:pt x="86" y="2"/>
                  </a:moveTo>
                  <a:cubicBezTo>
                    <a:pt x="85" y="0"/>
                    <a:pt x="82" y="0"/>
                    <a:pt x="80" y="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8" y="14"/>
                    <a:pt x="68" y="17"/>
                    <a:pt x="69" y="19"/>
                  </a:cubicBezTo>
                  <a:cubicBezTo>
                    <a:pt x="71" y="20"/>
                    <a:pt x="74" y="20"/>
                    <a:pt x="76" y="1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8" y="6"/>
                    <a:pt x="88" y="3"/>
                    <a:pt x="86" y="2"/>
                  </a:cubicBezTo>
                  <a:close/>
                  <a:moveTo>
                    <a:pt x="12" y="70"/>
                  </a:moveTo>
                  <a:cubicBezTo>
                    <a:pt x="2" y="80"/>
                    <a:pt x="2" y="80"/>
                    <a:pt x="2" y="80"/>
                  </a:cubicBezTo>
                  <a:cubicBezTo>
                    <a:pt x="0" y="82"/>
                    <a:pt x="0" y="85"/>
                    <a:pt x="2" y="86"/>
                  </a:cubicBezTo>
                  <a:cubicBezTo>
                    <a:pt x="3" y="88"/>
                    <a:pt x="6" y="88"/>
                    <a:pt x="8" y="8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20" y="74"/>
                    <a:pt x="20" y="71"/>
                    <a:pt x="19" y="69"/>
                  </a:cubicBezTo>
                  <a:cubicBezTo>
                    <a:pt x="17" y="68"/>
                    <a:pt x="14" y="68"/>
                    <a:pt x="1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69" name="Freeform 50"/>
            <p:cNvSpPr>
              <a:spLocks noEditPoints="1"/>
            </p:cNvSpPr>
            <p:nvPr/>
          </p:nvSpPr>
          <p:spPr bwMode="auto">
            <a:xfrm>
              <a:off x="8372475" y="942975"/>
              <a:ext cx="338137" cy="338138"/>
            </a:xfrm>
            <a:custGeom>
              <a:avLst/>
              <a:gdLst>
                <a:gd name="T0" fmla="*/ 86 w 88"/>
                <a:gd name="T1" fmla="*/ 80 h 88"/>
                <a:gd name="T2" fmla="*/ 76 w 88"/>
                <a:gd name="T3" fmla="*/ 70 h 88"/>
                <a:gd name="T4" fmla="*/ 69 w 88"/>
                <a:gd name="T5" fmla="*/ 69 h 88"/>
                <a:gd name="T6" fmla="*/ 70 w 88"/>
                <a:gd name="T7" fmla="*/ 76 h 88"/>
                <a:gd name="T8" fmla="*/ 80 w 88"/>
                <a:gd name="T9" fmla="*/ 86 h 88"/>
                <a:gd name="T10" fmla="*/ 86 w 88"/>
                <a:gd name="T11" fmla="*/ 86 h 88"/>
                <a:gd name="T12" fmla="*/ 86 w 88"/>
                <a:gd name="T13" fmla="*/ 80 h 88"/>
                <a:gd name="T14" fmla="*/ 8 w 88"/>
                <a:gd name="T15" fmla="*/ 2 h 88"/>
                <a:gd name="T16" fmla="*/ 2 w 88"/>
                <a:gd name="T17" fmla="*/ 2 h 88"/>
                <a:gd name="T18" fmla="*/ 2 w 88"/>
                <a:gd name="T19" fmla="*/ 8 h 88"/>
                <a:gd name="T20" fmla="*/ 12 w 88"/>
                <a:gd name="T21" fmla="*/ 18 h 88"/>
                <a:gd name="T22" fmla="*/ 19 w 88"/>
                <a:gd name="T23" fmla="*/ 19 h 88"/>
                <a:gd name="T24" fmla="*/ 18 w 88"/>
                <a:gd name="T25" fmla="*/ 12 h 88"/>
                <a:gd name="T26" fmla="*/ 8 w 88"/>
                <a:gd name="T27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88">
                  <a:moveTo>
                    <a:pt x="86" y="80"/>
                  </a:moveTo>
                  <a:cubicBezTo>
                    <a:pt x="76" y="70"/>
                    <a:pt x="76" y="70"/>
                    <a:pt x="76" y="70"/>
                  </a:cubicBezTo>
                  <a:cubicBezTo>
                    <a:pt x="74" y="68"/>
                    <a:pt x="71" y="68"/>
                    <a:pt x="69" y="69"/>
                  </a:cubicBezTo>
                  <a:cubicBezTo>
                    <a:pt x="68" y="71"/>
                    <a:pt x="68" y="74"/>
                    <a:pt x="70" y="7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2" y="88"/>
                    <a:pt x="85" y="88"/>
                    <a:pt x="86" y="86"/>
                  </a:cubicBezTo>
                  <a:cubicBezTo>
                    <a:pt x="88" y="85"/>
                    <a:pt x="88" y="82"/>
                    <a:pt x="86" y="80"/>
                  </a:cubicBezTo>
                  <a:close/>
                  <a:moveTo>
                    <a:pt x="8" y="2"/>
                  </a:moveTo>
                  <a:cubicBezTo>
                    <a:pt x="6" y="0"/>
                    <a:pt x="3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20"/>
                    <a:pt x="17" y="20"/>
                    <a:pt x="19" y="19"/>
                  </a:cubicBezTo>
                  <a:cubicBezTo>
                    <a:pt x="20" y="17"/>
                    <a:pt x="20" y="14"/>
                    <a:pt x="18" y="12"/>
                  </a:cubicBez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412940" y="2998535"/>
            <a:ext cx="764078" cy="562020"/>
            <a:chOff x="5775325" y="3484563"/>
            <a:chExt cx="714376" cy="525462"/>
          </a:xfrm>
          <a:solidFill>
            <a:schemeClr val="bg1"/>
          </a:solidFill>
        </p:grpSpPr>
        <p:sp>
          <p:nvSpPr>
            <p:cNvPr id="171" name="Freeform 5"/>
            <p:cNvSpPr>
              <a:spLocks/>
            </p:cNvSpPr>
            <p:nvPr/>
          </p:nvSpPr>
          <p:spPr bwMode="auto">
            <a:xfrm>
              <a:off x="5775325" y="3662363"/>
              <a:ext cx="350838" cy="314325"/>
            </a:xfrm>
            <a:custGeom>
              <a:avLst/>
              <a:gdLst>
                <a:gd name="T0" fmla="*/ 0 w 52"/>
                <a:gd name="T1" fmla="*/ 3 h 46"/>
                <a:gd name="T2" fmla="*/ 13 w 52"/>
                <a:gd name="T3" fmla="*/ 12 h 46"/>
                <a:gd name="T4" fmla="*/ 23 w 52"/>
                <a:gd name="T5" fmla="*/ 34 h 46"/>
                <a:gd name="T6" fmla="*/ 42 w 52"/>
                <a:gd name="T7" fmla="*/ 45 h 46"/>
                <a:gd name="T8" fmla="*/ 27 w 52"/>
                <a:gd name="T9" fmla="*/ 17 h 46"/>
                <a:gd name="T10" fmla="*/ 45 w 52"/>
                <a:gd name="T11" fmla="*/ 44 h 46"/>
                <a:gd name="T12" fmla="*/ 50 w 52"/>
                <a:gd name="T13" fmla="*/ 29 h 46"/>
                <a:gd name="T14" fmla="*/ 0 w 52"/>
                <a:gd name="T15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6">
                  <a:moveTo>
                    <a:pt x="0" y="3"/>
                  </a:moveTo>
                  <a:cubicBezTo>
                    <a:pt x="6" y="5"/>
                    <a:pt x="10" y="7"/>
                    <a:pt x="13" y="12"/>
                  </a:cubicBezTo>
                  <a:cubicBezTo>
                    <a:pt x="18" y="20"/>
                    <a:pt x="19" y="26"/>
                    <a:pt x="23" y="34"/>
                  </a:cubicBezTo>
                  <a:cubicBezTo>
                    <a:pt x="28" y="44"/>
                    <a:pt x="38" y="46"/>
                    <a:pt x="42" y="45"/>
                  </a:cubicBezTo>
                  <a:cubicBezTo>
                    <a:pt x="42" y="36"/>
                    <a:pt x="36" y="24"/>
                    <a:pt x="27" y="17"/>
                  </a:cubicBezTo>
                  <a:cubicBezTo>
                    <a:pt x="38" y="24"/>
                    <a:pt x="44" y="33"/>
                    <a:pt x="45" y="44"/>
                  </a:cubicBezTo>
                  <a:cubicBezTo>
                    <a:pt x="45" y="44"/>
                    <a:pt x="52" y="39"/>
                    <a:pt x="50" y="29"/>
                  </a:cubicBezTo>
                  <a:cubicBezTo>
                    <a:pt x="46" y="5"/>
                    <a:pt x="18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72" name="Freeform 6"/>
            <p:cNvSpPr>
              <a:spLocks/>
            </p:cNvSpPr>
            <p:nvPr/>
          </p:nvSpPr>
          <p:spPr bwMode="auto">
            <a:xfrm>
              <a:off x="6072188" y="3484563"/>
              <a:ext cx="417513" cy="525462"/>
            </a:xfrm>
            <a:custGeom>
              <a:avLst/>
              <a:gdLst>
                <a:gd name="T0" fmla="*/ 0 w 62"/>
                <a:gd name="T1" fmla="*/ 38 h 77"/>
                <a:gd name="T2" fmla="*/ 8 w 62"/>
                <a:gd name="T3" fmla="*/ 56 h 77"/>
                <a:gd name="T4" fmla="*/ 5 w 62"/>
                <a:gd name="T5" fmla="*/ 70 h 77"/>
                <a:gd name="T6" fmla="*/ 10 w 62"/>
                <a:gd name="T7" fmla="*/ 74 h 77"/>
                <a:gd name="T8" fmla="*/ 29 w 62"/>
                <a:gd name="T9" fmla="*/ 29 h 77"/>
                <a:gd name="T10" fmla="*/ 13 w 62"/>
                <a:gd name="T11" fmla="*/ 75 h 77"/>
                <a:gd name="T12" fmla="*/ 39 w 62"/>
                <a:gd name="T13" fmla="*/ 52 h 77"/>
                <a:gd name="T14" fmla="*/ 46 w 62"/>
                <a:gd name="T15" fmla="*/ 18 h 77"/>
                <a:gd name="T16" fmla="*/ 62 w 62"/>
                <a:gd name="T17" fmla="*/ 0 h 77"/>
                <a:gd name="T18" fmla="*/ 0 w 62"/>
                <a:gd name="T19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7">
                  <a:moveTo>
                    <a:pt x="0" y="38"/>
                  </a:moveTo>
                  <a:cubicBezTo>
                    <a:pt x="5" y="43"/>
                    <a:pt x="7" y="48"/>
                    <a:pt x="8" y="56"/>
                  </a:cubicBezTo>
                  <a:cubicBezTo>
                    <a:pt x="9" y="61"/>
                    <a:pt x="7" y="66"/>
                    <a:pt x="5" y="70"/>
                  </a:cubicBezTo>
                  <a:cubicBezTo>
                    <a:pt x="6" y="73"/>
                    <a:pt x="10" y="74"/>
                    <a:pt x="10" y="74"/>
                  </a:cubicBezTo>
                  <a:cubicBezTo>
                    <a:pt x="11" y="56"/>
                    <a:pt x="14" y="42"/>
                    <a:pt x="29" y="29"/>
                  </a:cubicBezTo>
                  <a:cubicBezTo>
                    <a:pt x="17" y="42"/>
                    <a:pt x="12" y="62"/>
                    <a:pt x="13" y="75"/>
                  </a:cubicBezTo>
                  <a:cubicBezTo>
                    <a:pt x="21" y="77"/>
                    <a:pt x="35" y="69"/>
                    <a:pt x="39" y="52"/>
                  </a:cubicBezTo>
                  <a:cubicBezTo>
                    <a:pt x="43" y="39"/>
                    <a:pt x="41" y="30"/>
                    <a:pt x="46" y="18"/>
                  </a:cubicBezTo>
                  <a:cubicBezTo>
                    <a:pt x="50" y="9"/>
                    <a:pt x="55" y="5"/>
                    <a:pt x="62" y="0"/>
                  </a:cubicBezTo>
                  <a:cubicBezTo>
                    <a:pt x="40" y="1"/>
                    <a:pt x="8" y="13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975373" y="3053012"/>
            <a:ext cx="691446" cy="453071"/>
            <a:chOff x="5757863" y="2919413"/>
            <a:chExt cx="695324" cy="455612"/>
          </a:xfrm>
          <a:solidFill>
            <a:schemeClr val="bg1"/>
          </a:solidFill>
        </p:grpSpPr>
        <p:sp>
          <p:nvSpPr>
            <p:cNvPr id="174" name="Freeform 477"/>
            <p:cNvSpPr>
              <a:spLocks noEditPoints="1"/>
            </p:cNvSpPr>
            <p:nvPr/>
          </p:nvSpPr>
          <p:spPr bwMode="auto">
            <a:xfrm>
              <a:off x="5875338" y="2919413"/>
              <a:ext cx="468312" cy="455612"/>
            </a:xfrm>
            <a:custGeom>
              <a:avLst/>
              <a:gdLst>
                <a:gd name="T0" fmla="*/ 223 w 223"/>
                <a:gd name="T1" fmla="*/ 216 h 216"/>
                <a:gd name="T2" fmla="*/ 0 w 223"/>
                <a:gd name="T3" fmla="*/ 216 h 216"/>
                <a:gd name="T4" fmla="*/ 0 w 223"/>
                <a:gd name="T5" fmla="*/ 211 h 216"/>
                <a:gd name="T6" fmla="*/ 83 w 223"/>
                <a:gd name="T7" fmla="*/ 144 h 216"/>
                <a:gd name="T8" fmla="*/ 85 w 223"/>
                <a:gd name="T9" fmla="*/ 137 h 216"/>
                <a:gd name="T10" fmla="*/ 67 w 223"/>
                <a:gd name="T11" fmla="*/ 103 h 216"/>
                <a:gd name="T12" fmla="*/ 58 w 223"/>
                <a:gd name="T13" fmla="*/ 92 h 216"/>
                <a:gd name="T14" fmla="*/ 60 w 223"/>
                <a:gd name="T15" fmla="*/ 67 h 216"/>
                <a:gd name="T16" fmla="*/ 60 w 223"/>
                <a:gd name="T17" fmla="*/ 67 h 216"/>
                <a:gd name="T18" fmla="*/ 71 w 223"/>
                <a:gd name="T19" fmla="*/ 15 h 216"/>
                <a:gd name="T20" fmla="*/ 111 w 223"/>
                <a:gd name="T21" fmla="*/ 0 h 216"/>
                <a:gd name="T22" fmla="*/ 151 w 223"/>
                <a:gd name="T23" fmla="*/ 15 h 216"/>
                <a:gd name="T24" fmla="*/ 163 w 223"/>
                <a:gd name="T25" fmla="*/ 67 h 216"/>
                <a:gd name="T26" fmla="*/ 163 w 223"/>
                <a:gd name="T27" fmla="*/ 67 h 216"/>
                <a:gd name="T28" fmla="*/ 165 w 223"/>
                <a:gd name="T29" fmla="*/ 92 h 216"/>
                <a:gd name="T30" fmla="*/ 156 w 223"/>
                <a:gd name="T31" fmla="*/ 103 h 216"/>
                <a:gd name="T32" fmla="*/ 138 w 223"/>
                <a:gd name="T33" fmla="*/ 137 h 216"/>
                <a:gd name="T34" fmla="*/ 140 w 223"/>
                <a:gd name="T35" fmla="*/ 144 h 216"/>
                <a:gd name="T36" fmla="*/ 223 w 223"/>
                <a:gd name="T37" fmla="*/ 211 h 216"/>
                <a:gd name="T38" fmla="*/ 223 w 223"/>
                <a:gd name="T39" fmla="*/ 216 h 216"/>
                <a:gd name="T40" fmla="*/ 12 w 223"/>
                <a:gd name="T41" fmla="*/ 205 h 216"/>
                <a:gd name="T42" fmla="*/ 211 w 223"/>
                <a:gd name="T43" fmla="*/ 205 h 216"/>
                <a:gd name="T44" fmla="*/ 181 w 223"/>
                <a:gd name="T45" fmla="*/ 175 h 216"/>
                <a:gd name="T46" fmla="*/ 137 w 223"/>
                <a:gd name="T47" fmla="*/ 155 h 216"/>
                <a:gd name="T48" fmla="*/ 127 w 223"/>
                <a:gd name="T49" fmla="*/ 134 h 216"/>
                <a:gd name="T50" fmla="*/ 127 w 223"/>
                <a:gd name="T51" fmla="*/ 132 h 216"/>
                <a:gd name="T52" fmla="*/ 128 w 223"/>
                <a:gd name="T53" fmla="*/ 130 h 216"/>
                <a:gd name="T54" fmla="*/ 145 w 223"/>
                <a:gd name="T55" fmla="*/ 98 h 216"/>
                <a:gd name="T56" fmla="*/ 146 w 223"/>
                <a:gd name="T57" fmla="*/ 93 h 216"/>
                <a:gd name="T58" fmla="*/ 151 w 223"/>
                <a:gd name="T59" fmla="*/ 93 h 216"/>
                <a:gd name="T60" fmla="*/ 155 w 223"/>
                <a:gd name="T61" fmla="*/ 86 h 216"/>
                <a:gd name="T62" fmla="*/ 153 w 223"/>
                <a:gd name="T63" fmla="*/ 74 h 216"/>
                <a:gd name="T64" fmla="*/ 151 w 223"/>
                <a:gd name="T65" fmla="*/ 72 h 216"/>
                <a:gd name="T66" fmla="*/ 151 w 223"/>
                <a:gd name="T67" fmla="*/ 69 h 216"/>
                <a:gd name="T68" fmla="*/ 151 w 223"/>
                <a:gd name="T69" fmla="*/ 66 h 216"/>
                <a:gd name="T70" fmla="*/ 143 w 223"/>
                <a:gd name="T71" fmla="*/ 23 h 216"/>
                <a:gd name="T72" fmla="*/ 111 w 223"/>
                <a:gd name="T73" fmla="*/ 12 h 216"/>
                <a:gd name="T74" fmla="*/ 80 w 223"/>
                <a:gd name="T75" fmla="*/ 23 h 216"/>
                <a:gd name="T76" fmla="*/ 72 w 223"/>
                <a:gd name="T77" fmla="*/ 66 h 216"/>
                <a:gd name="T78" fmla="*/ 72 w 223"/>
                <a:gd name="T79" fmla="*/ 69 h 216"/>
                <a:gd name="T80" fmla="*/ 72 w 223"/>
                <a:gd name="T81" fmla="*/ 72 h 216"/>
                <a:gd name="T82" fmla="*/ 70 w 223"/>
                <a:gd name="T83" fmla="*/ 74 h 216"/>
                <a:gd name="T84" fmla="*/ 68 w 223"/>
                <a:gd name="T85" fmla="*/ 86 h 216"/>
                <a:gd name="T86" fmla="*/ 72 w 223"/>
                <a:gd name="T87" fmla="*/ 93 h 216"/>
                <a:gd name="T88" fmla="*/ 77 w 223"/>
                <a:gd name="T89" fmla="*/ 93 h 216"/>
                <a:gd name="T90" fmla="*/ 77 w 223"/>
                <a:gd name="T91" fmla="*/ 98 h 216"/>
                <a:gd name="T92" fmla="*/ 95 w 223"/>
                <a:gd name="T93" fmla="*/ 130 h 216"/>
                <a:gd name="T94" fmla="*/ 96 w 223"/>
                <a:gd name="T95" fmla="*/ 132 h 216"/>
                <a:gd name="T96" fmla="*/ 96 w 223"/>
                <a:gd name="T97" fmla="*/ 134 h 216"/>
                <a:gd name="T98" fmla="*/ 86 w 223"/>
                <a:gd name="T99" fmla="*/ 155 h 216"/>
                <a:gd name="T100" fmla="*/ 42 w 223"/>
                <a:gd name="T101" fmla="*/ 175 h 216"/>
                <a:gd name="T102" fmla="*/ 12 w 223"/>
                <a:gd name="T103" fmla="*/ 20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3" h="216">
                  <a:moveTo>
                    <a:pt x="223" y="21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176"/>
                    <a:pt x="65" y="148"/>
                    <a:pt x="83" y="144"/>
                  </a:cubicBezTo>
                  <a:cubicBezTo>
                    <a:pt x="84" y="143"/>
                    <a:pt x="84" y="140"/>
                    <a:pt x="85" y="137"/>
                  </a:cubicBezTo>
                  <a:cubicBezTo>
                    <a:pt x="81" y="132"/>
                    <a:pt x="71" y="120"/>
                    <a:pt x="67" y="103"/>
                  </a:cubicBezTo>
                  <a:cubicBezTo>
                    <a:pt x="63" y="102"/>
                    <a:pt x="60" y="98"/>
                    <a:pt x="58" y="92"/>
                  </a:cubicBezTo>
                  <a:cubicBezTo>
                    <a:pt x="55" y="85"/>
                    <a:pt x="55" y="74"/>
                    <a:pt x="60" y="67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9" y="57"/>
                    <a:pt x="56" y="32"/>
                    <a:pt x="71" y="15"/>
                  </a:cubicBezTo>
                  <a:cubicBezTo>
                    <a:pt x="80" y="5"/>
                    <a:pt x="94" y="0"/>
                    <a:pt x="111" y="0"/>
                  </a:cubicBezTo>
                  <a:cubicBezTo>
                    <a:pt x="129" y="0"/>
                    <a:pt x="142" y="5"/>
                    <a:pt x="151" y="15"/>
                  </a:cubicBezTo>
                  <a:cubicBezTo>
                    <a:pt x="166" y="32"/>
                    <a:pt x="164" y="57"/>
                    <a:pt x="163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8" y="74"/>
                    <a:pt x="168" y="85"/>
                    <a:pt x="165" y="92"/>
                  </a:cubicBezTo>
                  <a:cubicBezTo>
                    <a:pt x="163" y="98"/>
                    <a:pt x="160" y="102"/>
                    <a:pt x="156" y="103"/>
                  </a:cubicBezTo>
                  <a:cubicBezTo>
                    <a:pt x="152" y="120"/>
                    <a:pt x="142" y="132"/>
                    <a:pt x="138" y="137"/>
                  </a:cubicBezTo>
                  <a:cubicBezTo>
                    <a:pt x="138" y="140"/>
                    <a:pt x="139" y="143"/>
                    <a:pt x="140" y="144"/>
                  </a:cubicBezTo>
                  <a:cubicBezTo>
                    <a:pt x="158" y="148"/>
                    <a:pt x="223" y="176"/>
                    <a:pt x="223" y="211"/>
                  </a:cubicBezTo>
                  <a:lnTo>
                    <a:pt x="223" y="216"/>
                  </a:lnTo>
                  <a:close/>
                  <a:moveTo>
                    <a:pt x="12" y="205"/>
                  </a:moveTo>
                  <a:cubicBezTo>
                    <a:pt x="211" y="205"/>
                    <a:pt x="211" y="205"/>
                    <a:pt x="211" y="205"/>
                  </a:cubicBezTo>
                  <a:cubicBezTo>
                    <a:pt x="208" y="195"/>
                    <a:pt x="197" y="185"/>
                    <a:pt x="181" y="175"/>
                  </a:cubicBezTo>
                  <a:cubicBezTo>
                    <a:pt x="164" y="164"/>
                    <a:pt x="144" y="157"/>
                    <a:pt x="137" y="155"/>
                  </a:cubicBezTo>
                  <a:cubicBezTo>
                    <a:pt x="128" y="154"/>
                    <a:pt x="127" y="140"/>
                    <a:pt x="127" y="134"/>
                  </a:cubicBezTo>
                  <a:cubicBezTo>
                    <a:pt x="127" y="132"/>
                    <a:pt x="127" y="132"/>
                    <a:pt x="127" y="132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42" y="116"/>
                    <a:pt x="145" y="98"/>
                  </a:cubicBezTo>
                  <a:cubicBezTo>
                    <a:pt x="146" y="93"/>
                    <a:pt x="146" y="93"/>
                    <a:pt x="146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2" y="93"/>
                    <a:pt x="154" y="91"/>
                    <a:pt x="155" y="86"/>
                  </a:cubicBezTo>
                  <a:cubicBezTo>
                    <a:pt x="156" y="81"/>
                    <a:pt x="155" y="76"/>
                    <a:pt x="153" y="74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1" y="68"/>
                    <a:pt x="151" y="67"/>
                    <a:pt x="151" y="66"/>
                  </a:cubicBezTo>
                  <a:cubicBezTo>
                    <a:pt x="152" y="57"/>
                    <a:pt x="154" y="36"/>
                    <a:pt x="143" y="23"/>
                  </a:cubicBezTo>
                  <a:cubicBezTo>
                    <a:pt x="136" y="15"/>
                    <a:pt x="126" y="12"/>
                    <a:pt x="111" y="12"/>
                  </a:cubicBezTo>
                  <a:cubicBezTo>
                    <a:pt x="97" y="12"/>
                    <a:pt x="87" y="15"/>
                    <a:pt x="80" y="23"/>
                  </a:cubicBezTo>
                  <a:cubicBezTo>
                    <a:pt x="68" y="36"/>
                    <a:pt x="71" y="57"/>
                    <a:pt x="72" y="66"/>
                  </a:cubicBezTo>
                  <a:cubicBezTo>
                    <a:pt x="72" y="67"/>
                    <a:pt x="72" y="68"/>
                    <a:pt x="72" y="69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7" y="76"/>
                    <a:pt x="67" y="81"/>
                    <a:pt x="68" y="86"/>
                  </a:cubicBezTo>
                  <a:cubicBezTo>
                    <a:pt x="69" y="91"/>
                    <a:pt x="71" y="93"/>
                    <a:pt x="72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80" y="116"/>
                    <a:pt x="94" y="130"/>
                    <a:pt x="95" y="130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40"/>
                    <a:pt x="95" y="154"/>
                    <a:pt x="86" y="155"/>
                  </a:cubicBezTo>
                  <a:cubicBezTo>
                    <a:pt x="79" y="157"/>
                    <a:pt x="59" y="164"/>
                    <a:pt x="42" y="175"/>
                  </a:cubicBezTo>
                  <a:cubicBezTo>
                    <a:pt x="25" y="185"/>
                    <a:pt x="15" y="195"/>
                    <a:pt x="12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75" name="Freeform 478"/>
            <p:cNvSpPr>
              <a:spLocks/>
            </p:cNvSpPr>
            <p:nvPr/>
          </p:nvSpPr>
          <p:spPr bwMode="auto">
            <a:xfrm>
              <a:off x="6216650" y="2936875"/>
              <a:ext cx="236537" cy="381000"/>
            </a:xfrm>
            <a:custGeom>
              <a:avLst/>
              <a:gdLst>
                <a:gd name="T0" fmla="*/ 43 w 113"/>
                <a:gd name="T1" fmla="*/ 120 h 181"/>
                <a:gd name="T2" fmla="*/ 42 w 113"/>
                <a:gd name="T3" fmla="*/ 114 h 181"/>
                <a:gd name="T4" fmla="*/ 57 w 113"/>
                <a:gd name="T5" fmla="*/ 86 h 181"/>
                <a:gd name="T6" fmla="*/ 64 w 113"/>
                <a:gd name="T7" fmla="*/ 77 h 181"/>
                <a:gd name="T8" fmla="*/ 62 w 113"/>
                <a:gd name="T9" fmla="*/ 56 h 181"/>
                <a:gd name="T10" fmla="*/ 62 w 113"/>
                <a:gd name="T11" fmla="*/ 56 h 181"/>
                <a:gd name="T12" fmla="*/ 53 w 113"/>
                <a:gd name="T13" fmla="*/ 13 h 181"/>
                <a:gd name="T14" fmla="*/ 19 w 113"/>
                <a:gd name="T15" fmla="*/ 0 h 181"/>
                <a:gd name="T16" fmla="*/ 0 w 113"/>
                <a:gd name="T17" fmla="*/ 4 h 181"/>
                <a:gd name="T18" fmla="*/ 5 w 113"/>
                <a:gd name="T19" fmla="*/ 12 h 181"/>
                <a:gd name="T20" fmla="*/ 19 w 113"/>
                <a:gd name="T21" fmla="*/ 10 h 181"/>
                <a:gd name="T22" fmla="*/ 46 w 113"/>
                <a:gd name="T23" fmla="*/ 19 h 181"/>
                <a:gd name="T24" fmla="*/ 53 w 113"/>
                <a:gd name="T25" fmla="*/ 55 h 181"/>
                <a:gd name="T26" fmla="*/ 52 w 113"/>
                <a:gd name="T27" fmla="*/ 58 h 181"/>
                <a:gd name="T28" fmla="*/ 52 w 113"/>
                <a:gd name="T29" fmla="*/ 60 h 181"/>
                <a:gd name="T30" fmla="*/ 54 w 113"/>
                <a:gd name="T31" fmla="*/ 62 h 181"/>
                <a:gd name="T32" fmla="*/ 56 w 113"/>
                <a:gd name="T33" fmla="*/ 72 h 181"/>
                <a:gd name="T34" fmla="*/ 52 w 113"/>
                <a:gd name="T35" fmla="*/ 78 h 181"/>
                <a:gd name="T36" fmla="*/ 48 w 113"/>
                <a:gd name="T37" fmla="*/ 78 h 181"/>
                <a:gd name="T38" fmla="*/ 48 w 113"/>
                <a:gd name="T39" fmla="*/ 82 h 181"/>
                <a:gd name="T40" fmla="*/ 33 w 113"/>
                <a:gd name="T41" fmla="*/ 109 h 181"/>
                <a:gd name="T42" fmla="*/ 32 w 113"/>
                <a:gd name="T43" fmla="*/ 110 h 181"/>
                <a:gd name="T44" fmla="*/ 32 w 113"/>
                <a:gd name="T45" fmla="*/ 112 h 181"/>
                <a:gd name="T46" fmla="*/ 41 w 113"/>
                <a:gd name="T47" fmla="*/ 130 h 181"/>
                <a:gd name="T48" fmla="*/ 77 w 113"/>
                <a:gd name="T49" fmla="*/ 146 h 181"/>
                <a:gd name="T50" fmla="*/ 102 w 113"/>
                <a:gd name="T51" fmla="*/ 171 h 181"/>
                <a:gd name="T52" fmla="*/ 58 w 113"/>
                <a:gd name="T53" fmla="*/ 171 h 181"/>
                <a:gd name="T54" fmla="*/ 65 w 113"/>
                <a:gd name="T55" fmla="*/ 181 h 181"/>
                <a:gd name="T56" fmla="*/ 113 w 113"/>
                <a:gd name="T57" fmla="*/ 181 h 181"/>
                <a:gd name="T58" fmla="*/ 113 w 113"/>
                <a:gd name="T59" fmla="*/ 176 h 181"/>
                <a:gd name="T60" fmla="*/ 43 w 113"/>
                <a:gd name="T61" fmla="*/ 12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" h="181">
                  <a:moveTo>
                    <a:pt x="43" y="120"/>
                  </a:moveTo>
                  <a:cubicBezTo>
                    <a:pt x="42" y="119"/>
                    <a:pt x="42" y="117"/>
                    <a:pt x="42" y="114"/>
                  </a:cubicBezTo>
                  <a:cubicBezTo>
                    <a:pt x="45" y="110"/>
                    <a:pt x="53" y="100"/>
                    <a:pt x="57" y="86"/>
                  </a:cubicBezTo>
                  <a:cubicBezTo>
                    <a:pt x="60" y="85"/>
                    <a:pt x="62" y="82"/>
                    <a:pt x="64" y="77"/>
                  </a:cubicBezTo>
                  <a:cubicBezTo>
                    <a:pt x="66" y="71"/>
                    <a:pt x="67" y="62"/>
                    <a:pt x="62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3" y="48"/>
                    <a:pt x="65" y="27"/>
                    <a:pt x="53" y="13"/>
                  </a:cubicBezTo>
                  <a:cubicBezTo>
                    <a:pt x="45" y="5"/>
                    <a:pt x="34" y="0"/>
                    <a:pt x="19" y="0"/>
                  </a:cubicBezTo>
                  <a:cubicBezTo>
                    <a:pt x="12" y="0"/>
                    <a:pt x="5" y="2"/>
                    <a:pt x="0" y="4"/>
                  </a:cubicBezTo>
                  <a:cubicBezTo>
                    <a:pt x="2" y="6"/>
                    <a:pt x="3" y="9"/>
                    <a:pt x="5" y="12"/>
                  </a:cubicBezTo>
                  <a:cubicBezTo>
                    <a:pt x="9" y="11"/>
                    <a:pt x="14" y="10"/>
                    <a:pt x="19" y="10"/>
                  </a:cubicBezTo>
                  <a:cubicBezTo>
                    <a:pt x="31" y="10"/>
                    <a:pt x="40" y="13"/>
                    <a:pt x="46" y="19"/>
                  </a:cubicBezTo>
                  <a:cubicBezTo>
                    <a:pt x="55" y="30"/>
                    <a:pt x="53" y="48"/>
                    <a:pt x="53" y="55"/>
                  </a:cubicBezTo>
                  <a:cubicBezTo>
                    <a:pt x="52" y="56"/>
                    <a:pt x="52" y="57"/>
                    <a:pt x="52" y="58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6" y="63"/>
                    <a:pt x="57" y="68"/>
                    <a:pt x="56" y="72"/>
                  </a:cubicBezTo>
                  <a:cubicBezTo>
                    <a:pt x="55" y="76"/>
                    <a:pt x="53" y="78"/>
                    <a:pt x="5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5" y="97"/>
                    <a:pt x="34" y="109"/>
                    <a:pt x="33" y="109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32" y="117"/>
                    <a:pt x="33" y="129"/>
                    <a:pt x="41" y="130"/>
                  </a:cubicBezTo>
                  <a:cubicBezTo>
                    <a:pt x="47" y="131"/>
                    <a:pt x="63" y="137"/>
                    <a:pt x="77" y="146"/>
                  </a:cubicBezTo>
                  <a:cubicBezTo>
                    <a:pt x="91" y="154"/>
                    <a:pt x="100" y="163"/>
                    <a:pt x="102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0" y="174"/>
                    <a:pt x="63" y="177"/>
                    <a:pt x="65" y="181"/>
                  </a:cubicBezTo>
                  <a:cubicBezTo>
                    <a:pt x="113" y="181"/>
                    <a:pt x="113" y="181"/>
                    <a:pt x="113" y="181"/>
                  </a:cubicBezTo>
                  <a:cubicBezTo>
                    <a:pt x="113" y="176"/>
                    <a:pt x="113" y="176"/>
                    <a:pt x="113" y="176"/>
                  </a:cubicBezTo>
                  <a:cubicBezTo>
                    <a:pt x="113" y="147"/>
                    <a:pt x="58" y="123"/>
                    <a:pt x="43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76" name="Freeform 479"/>
            <p:cNvSpPr>
              <a:spLocks/>
            </p:cNvSpPr>
            <p:nvPr/>
          </p:nvSpPr>
          <p:spPr bwMode="auto">
            <a:xfrm>
              <a:off x="5757863" y="2936875"/>
              <a:ext cx="244475" cy="381000"/>
            </a:xfrm>
            <a:custGeom>
              <a:avLst/>
              <a:gdLst>
                <a:gd name="T0" fmla="*/ 59 w 116"/>
                <a:gd name="T1" fmla="*/ 171 h 181"/>
                <a:gd name="T2" fmla="*/ 11 w 116"/>
                <a:gd name="T3" fmla="*/ 171 h 181"/>
                <a:gd name="T4" fmla="*/ 35 w 116"/>
                <a:gd name="T5" fmla="*/ 146 h 181"/>
                <a:gd name="T6" fmla="*/ 72 w 116"/>
                <a:gd name="T7" fmla="*/ 130 h 181"/>
                <a:gd name="T8" fmla="*/ 81 w 116"/>
                <a:gd name="T9" fmla="*/ 112 h 181"/>
                <a:gd name="T10" fmla="*/ 81 w 116"/>
                <a:gd name="T11" fmla="*/ 110 h 181"/>
                <a:gd name="T12" fmla="*/ 79 w 116"/>
                <a:gd name="T13" fmla="*/ 109 h 181"/>
                <a:gd name="T14" fmla="*/ 65 w 116"/>
                <a:gd name="T15" fmla="*/ 82 h 181"/>
                <a:gd name="T16" fmla="*/ 64 w 116"/>
                <a:gd name="T17" fmla="*/ 78 h 181"/>
                <a:gd name="T18" fmla="*/ 60 w 116"/>
                <a:gd name="T19" fmla="*/ 78 h 181"/>
                <a:gd name="T20" fmla="*/ 57 w 116"/>
                <a:gd name="T21" fmla="*/ 72 h 181"/>
                <a:gd name="T22" fmla="*/ 59 w 116"/>
                <a:gd name="T23" fmla="*/ 62 h 181"/>
                <a:gd name="T24" fmla="*/ 61 w 116"/>
                <a:gd name="T25" fmla="*/ 60 h 181"/>
                <a:gd name="T26" fmla="*/ 60 w 116"/>
                <a:gd name="T27" fmla="*/ 58 h 181"/>
                <a:gd name="T28" fmla="*/ 60 w 116"/>
                <a:gd name="T29" fmla="*/ 55 h 181"/>
                <a:gd name="T30" fmla="*/ 67 w 116"/>
                <a:gd name="T31" fmla="*/ 19 h 181"/>
                <a:gd name="T32" fmla="*/ 93 w 116"/>
                <a:gd name="T33" fmla="*/ 10 h 181"/>
                <a:gd name="T34" fmla="*/ 112 w 116"/>
                <a:gd name="T35" fmla="*/ 13 h 181"/>
                <a:gd name="T36" fmla="*/ 116 w 116"/>
                <a:gd name="T37" fmla="*/ 5 h 181"/>
                <a:gd name="T38" fmla="*/ 93 w 116"/>
                <a:gd name="T39" fmla="*/ 0 h 181"/>
                <a:gd name="T40" fmla="*/ 60 w 116"/>
                <a:gd name="T41" fmla="*/ 13 h 181"/>
                <a:gd name="T42" fmla="*/ 51 w 116"/>
                <a:gd name="T43" fmla="*/ 56 h 181"/>
                <a:gd name="T44" fmla="*/ 51 w 116"/>
                <a:gd name="T45" fmla="*/ 56 h 181"/>
                <a:gd name="T46" fmla="*/ 49 w 116"/>
                <a:gd name="T47" fmla="*/ 77 h 181"/>
                <a:gd name="T48" fmla="*/ 56 w 116"/>
                <a:gd name="T49" fmla="*/ 86 h 181"/>
                <a:gd name="T50" fmla="*/ 71 w 116"/>
                <a:gd name="T51" fmla="*/ 114 h 181"/>
                <a:gd name="T52" fmla="*/ 70 w 116"/>
                <a:gd name="T53" fmla="*/ 120 h 181"/>
                <a:gd name="T54" fmla="*/ 0 w 116"/>
                <a:gd name="T55" fmla="*/ 176 h 181"/>
                <a:gd name="T56" fmla="*/ 0 w 116"/>
                <a:gd name="T57" fmla="*/ 181 h 181"/>
                <a:gd name="T58" fmla="*/ 52 w 116"/>
                <a:gd name="T59" fmla="*/ 181 h 181"/>
                <a:gd name="T60" fmla="*/ 59 w 116"/>
                <a:gd name="T61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" h="181">
                  <a:moveTo>
                    <a:pt x="59" y="171"/>
                  </a:moveTo>
                  <a:cubicBezTo>
                    <a:pt x="11" y="171"/>
                    <a:pt x="11" y="171"/>
                    <a:pt x="11" y="171"/>
                  </a:cubicBezTo>
                  <a:cubicBezTo>
                    <a:pt x="13" y="163"/>
                    <a:pt x="22" y="154"/>
                    <a:pt x="35" y="146"/>
                  </a:cubicBezTo>
                  <a:cubicBezTo>
                    <a:pt x="50" y="137"/>
                    <a:pt x="66" y="131"/>
                    <a:pt x="72" y="130"/>
                  </a:cubicBezTo>
                  <a:cubicBezTo>
                    <a:pt x="80" y="129"/>
                    <a:pt x="81" y="117"/>
                    <a:pt x="81" y="112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9" y="109"/>
                    <a:pt x="68" y="97"/>
                    <a:pt x="65" y="82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0" y="78"/>
                    <a:pt x="58" y="76"/>
                    <a:pt x="57" y="72"/>
                  </a:cubicBezTo>
                  <a:cubicBezTo>
                    <a:pt x="56" y="68"/>
                    <a:pt x="57" y="63"/>
                    <a:pt x="59" y="62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57"/>
                    <a:pt x="60" y="56"/>
                    <a:pt x="60" y="55"/>
                  </a:cubicBezTo>
                  <a:cubicBezTo>
                    <a:pt x="59" y="48"/>
                    <a:pt x="58" y="30"/>
                    <a:pt x="67" y="19"/>
                  </a:cubicBezTo>
                  <a:cubicBezTo>
                    <a:pt x="73" y="13"/>
                    <a:pt x="82" y="10"/>
                    <a:pt x="93" y="10"/>
                  </a:cubicBezTo>
                  <a:cubicBezTo>
                    <a:pt x="101" y="10"/>
                    <a:pt x="107" y="11"/>
                    <a:pt x="112" y="13"/>
                  </a:cubicBezTo>
                  <a:cubicBezTo>
                    <a:pt x="113" y="11"/>
                    <a:pt x="114" y="8"/>
                    <a:pt x="116" y="5"/>
                  </a:cubicBezTo>
                  <a:cubicBezTo>
                    <a:pt x="110" y="2"/>
                    <a:pt x="102" y="0"/>
                    <a:pt x="93" y="0"/>
                  </a:cubicBezTo>
                  <a:cubicBezTo>
                    <a:pt x="79" y="0"/>
                    <a:pt x="67" y="5"/>
                    <a:pt x="60" y="13"/>
                  </a:cubicBezTo>
                  <a:cubicBezTo>
                    <a:pt x="48" y="27"/>
                    <a:pt x="50" y="48"/>
                    <a:pt x="51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6" y="62"/>
                    <a:pt x="46" y="71"/>
                    <a:pt x="49" y="77"/>
                  </a:cubicBezTo>
                  <a:cubicBezTo>
                    <a:pt x="50" y="82"/>
                    <a:pt x="53" y="85"/>
                    <a:pt x="56" y="86"/>
                  </a:cubicBezTo>
                  <a:cubicBezTo>
                    <a:pt x="59" y="100"/>
                    <a:pt x="68" y="110"/>
                    <a:pt x="71" y="114"/>
                  </a:cubicBezTo>
                  <a:cubicBezTo>
                    <a:pt x="71" y="117"/>
                    <a:pt x="70" y="119"/>
                    <a:pt x="70" y="120"/>
                  </a:cubicBezTo>
                  <a:cubicBezTo>
                    <a:pt x="55" y="123"/>
                    <a:pt x="0" y="147"/>
                    <a:pt x="0" y="176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4" y="177"/>
                    <a:pt x="56" y="174"/>
                    <a:pt x="59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177" name="Freeform 14"/>
          <p:cNvSpPr>
            <a:spLocks noEditPoints="1"/>
          </p:cNvSpPr>
          <p:nvPr/>
        </p:nvSpPr>
        <p:spPr bwMode="auto">
          <a:xfrm>
            <a:off x="6583353" y="1811629"/>
            <a:ext cx="649515" cy="623606"/>
          </a:xfrm>
          <a:custGeom>
            <a:avLst/>
            <a:gdLst>
              <a:gd name="T0" fmla="*/ 156 w 156"/>
              <a:gd name="T1" fmla="*/ 150 h 150"/>
              <a:gd name="T2" fmla="*/ 0 w 156"/>
              <a:gd name="T3" fmla="*/ 150 h 150"/>
              <a:gd name="T4" fmla="*/ 0 w 156"/>
              <a:gd name="T5" fmla="*/ 146 h 150"/>
              <a:gd name="T6" fmla="*/ 58 w 156"/>
              <a:gd name="T7" fmla="*/ 100 h 150"/>
              <a:gd name="T8" fmla="*/ 59 w 156"/>
              <a:gd name="T9" fmla="*/ 95 h 150"/>
              <a:gd name="T10" fmla="*/ 47 w 156"/>
              <a:gd name="T11" fmla="*/ 72 h 150"/>
              <a:gd name="T12" fmla="*/ 41 w 156"/>
              <a:gd name="T13" fmla="*/ 64 h 150"/>
              <a:gd name="T14" fmla="*/ 42 w 156"/>
              <a:gd name="T15" fmla="*/ 46 h 150"/>
              <a:gd name="T16" fmla="*/ 42 w 156"/>
              <a:gd name="T17" fmla="*/ 46 h 150"/>
              <a:gd name="T18" fmla="*/ 50 w 156"/>
              <a:gd name="T19" fmla="*/ 10 h 150"/>
              <a:gd name="T20" fmla="*/ 78 w 156"/>
              <a:gd name="T21" fmla="*/ 0 h 150"/>
              <a:gd name="T22" fmla="*/ 106 w 156"/>
              <a:gd name="T23" fmla="*/ 10 h 150"/>
              <a:gd name="T24" fmla="*/ 114 w 156"/>
              <a:gd name="T25" fmla="*/ 46 h 150"/>
              <a:gd name="T26" fmla="*/ 114 w 156"/>
              <a:gd name="T27" fmla="*/ 46 h 150"/>
              <a:gd name="T28" fmla="*/ 115 w 156"/>
              <a:gd name="T29" fmla="*/ 64 h 150"/>
              <a:gd name="T30" fmla="*/ 109 w 156"/>
              <a:gd name="T31" fmla="*/ 72 h 150"/>
              <a:gd name="T32" fmla="*/ 97 w 156"/>
              <a:gd name="T33" fmla="*/ 95 h 150"/>
              <a:gd name="T34" fmla="*/ 98 w 156"/>
              <a:gd name="T35" fmla="*/ 100 h 150"/>
              <a:gd name="T36" fmla="*/ 156 w 156"/>
              <a:gd name="T37" fmla="*/ 146 h 150"/>
              <a:gd name="T38" fmla="*/ 156 w 156"/>
              <a:gd name="T39" fmla="*/ 150 h 150"/>
              <a:gd name="T40" fmla="*/ 9 w 156"/>
              <a:gd name="T41" fmla="*/ 142 h 150"/>
              <a:gd name="T42" fmla="*/ 147 w 156"/>
              <a:gd name="T43" fmla="*/ 142 h 150"/>
              <a:gd name="T44" fmla="*/ 126 w 156"/>
              <a:gd name="T45" fmla="*/ 121 h 150"/>
              <a:gd name="T46" fmla="*/ 96 w 156"/>
              <a:gd name="T47" fmla="*/ 108 h 150"/>
              <a:gd name="T48" fmla="*/ 89 w 156"/>
              <a:gd name="T49" fmla="*/ 93 h 150"/>
              <a:gd name="T50" fmla="*/ 89 w 156"/>
              <a:gd name="T51" fmla="*/ 92 h 150"/>
              <a:gd name="T52" fmla="*/ 90 w 156"/>
              <a:gd name="T53" fmla="*/ 90 h 150"/>
              <a:gd name="T54" fmla="*/ 102 w 156"/>
              <a:gd name="T55" fmla="*/ 68 h 150"/>
              <a:gd name="T56" fmla="*/ 102 w 156"/>
              <a:gd name="T57" fmla="*/ 64 h 150"/>
              <a:gd name="T58" fmla="*/ 106 w 156"/>
              <a:gd name="T59" fmla="*/ 64 h 150"/>
              <a:gd name="T60" fmla="*/ 108 w 156"/>
              <a:gd name="T61" fmla="*/ 60 h 150"/>
              <a:gd name="T62" fmla="*/ 107 w 156"/>
              <a:gd name="T63" fmla="*/ 51 h 150"/>
              <a:gd name="T64" fmla="*/ 105 w 156"/>
              <a:gd name="T65" fmla="*/ 50 h 150"/>
              <a:gd name="T66" fmla="*/ 106 w 156"/>
              <a:gd name="T67" fmla="*/ 48 h 150"/>
              <a:gd name="T68" fmla="*/ 106 w 156"/>
              <a:gd name="T69" fmla="*/ 45 h 150"/>
              <a:gd name="T70" fmla="*/ 100 w 156"/>
              <a:gd name="T71" fmla="*/ 15 h 150"/>
              <a:gd name="T72" fmla="*/ 78 w 156"/>
              <a:gd name="T73" fmla="*/ 8 h 150"/>
              <a:gd name="T74" fmla="*/ 56 w 156"/>
              <a:gd name="T75" fmla="*/ 15 h 150"/>
              <a:gd name="T76" fmla="*/ 50 w 156"/>
              <a:gd name="T77" fmla="*/ 45 h 150"/>
              <a:gd name="T78" fmla="*/ 50 w 156"/>
              <a:gd name="T79" fmla="*/ 48 h 150"/>
              <a:gd name="T80" fmla="*/ 51 w 156"/>
              <a:gd name="T81" fmla="*/ 50 h 150"/>
              <a:gd name="T82" fmla="*/ 49 w 156"/>
              <a:gd name="T83" fmla="*/ 51 h 150"/>
              <a:gd name="T84" fmla="*/ 48 w 156"/>
              <a:gd name="T85" fmla="*/ 60 h 150"/>
              <a:gd name="T86" fmla="*/ 50 w 156"/>
              <a:gd name="T87" fmla="*/ 64 h 150"/>
              <a:gd name="T88" fmla="*/ 54 w 156"/>
              <a:gd name="T89" fmla="*/ 64 h 150"/>
              <a:gd name="T90" fmla="*/ 54 w 156"/>
              <a:gd name="T91" fmla="*/ 68 h 150"/>
              <a:gd name="T92" fmla="*/ 66 w 156"/>
              <a:gd name="T93" fmla="*/ 90 h 150"/>
              <a:gd name="T94" fmla="*/ 67 w 156"/>
              <a:gd name="T95" fmla="*/ 92 h 150"/>
              <a:gd name="T96" fmla="*/ 67 w 156"/>
              <a:gd name="T97" fmla="*/ 93 h 150"/>
              <a:gd name="T98" fmla="*/ 60 w 156"/>
              <a:gd name="T99" fmla="*/ 108 h 150"/>
              <a:gd name="T100" fmla="*/ 30 w 156"/>
              <a:gd name="T101" fmla="*/ 121 h 150"/>
              <a:gd name="T102" fmla="*/ 9 w 156"/>
              <a:gd name="T103" fmla="*/ 14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6" h="150">
                <a:moveTo>
                  <a:pt x="156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22"/>
                  <a:pt x="46" y="103"/>
                  <a:pt x="58" y="100"/>
                </a:cubicBezTo>
                <a:cubicBezTo>
                  <a:pt x="59" y="99"/>
                  <a:pt x="59" y="97"/>
                  <a:pt x="59" y="95"/>
                </a:cubicBezTo>
                <a:cubicBezTo>
                  <a:pt x="56" y="92"/>
                  <a:pt x="50" y="83"/>
                  <a:pt x="47" y="72"/>
                </a:cubicBezTo>
                <a:cubicBezTo>
                  <a:pt x="44" y="70"/>
                  <a:pt x="42" y="68"/>
                  <a:pt x="41" y="64"/>
                </a:cubicBezTo>
                <a:cubicBezTo>
                  <a:pt x="39" y="58"/>
                  <a:pt x="39" y="51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9"/>
                  <a:pt x="40" y="22"/>
                  <a:pt x="50" y="10"/>
                </a:cubicBezTo>
                <a:cubicBezTo>
                  <a:pt x="56" y="3"/>
                  <a:pt x="66" y="0"/>
                  <a:pt x="78" y="0"/>
                </a:cubicBezTo>
                <a:cubicBezTo>
                  <a:pt x="90" y="0"/>
                  <a:pt x="100" y="3"/>
                  <a:pt x="106" y="10"/>
                </a:cubicBezTo>
                <a:cubicBezTo>
                  <a:pt x="116" y="22"/>
                  <a:pt x="114" y="39"/>
                  <a:pt x="114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7" y="51"/>
                  <a:pt x="117" y="58"/>
                  <a:pt x="115" y="64"/>
                </a:cubicBezTo>
                <a:cubicBezTo>
                  <a:pt x="114" y="68"/>
                  <a:pt x="112" y="70"/>
                  <a:pt x="109" y="72"/>
                </a:cubicBezTo>
                <a:cubicBezTo>
                  <a:pt x="106" y="83"/>
                  <a:pt x="100" y="92"/>
                  <a:pt x="97" y="95"/>
                </a:cubicBezTo>
                <a:cubicBezTo>
                  <a:pt x="97" y="97"/>
                  <a:pt x="97" y="99"/>
                  <a:pt x="98" y="100"/>
                </a:cubicBezTo>
                <a:cubicBezTo>
                  <a:pt x="110" y="103"/>
                  <a:pt x="156" y="122"/>
                  <a:pt x="156" y="146"/>
                </a:cubicBezTo>
                <a:lnTo>
                  <a:pt x="156" y="150"/>
                </a:lnTo>
                <a:close/>
                <a:moveTo>
                  <a:pt x="9" y="142"/>
                </a:moveTo>
                <a:cubicBezTo>
                  <a:pt x="147" y="142"/>
                  <a:pt x="147" y="142"/>
                  <a:pt x="147" y="142"/>
                </a:cubicBezTo>
                <a:cubicBezTo>
                  <a:pt x="145" y="136"/>
                  <a:pt x="138" y="128"/>
                  <a:pt x="126" y="121"/>
                </a:cubicBezTo>
                <a:cubicBezTo>
                  <a:pt x="114" y="114"/>
                  <a:pt x="101" y="109"/>
                  <a:pt x="96" y="108"/>
                </a:cubicBezTo>
                <a:cubicBezTo>
                  <a:pt x="89" y="107"/>
                  <a:pt x="89" y="97"/>
                  <a:pt x="89" y="93"/>
                </a:cubicBezTo>
                <a:cubicBezTo>
                  <a:pt x="89" y="92"/>
                  <a:pt x="89" y="92"/>
                  <a:pt x="89" y="92"/>
                </a:cubicBezTo>
                <a:cubicBezTo>
                  <a:pt x="90" y="90"/>
                  <a:pt x="90" y="90"/>
                  <a:pt x="90" y="90"/>
                </a:cubicBezTo>
                <a:cubicBezTo>
                  <a:pt x="90" y="90"/>
                  <a:pt x="100" y="80"/>
                  <a:pt x="102" y="68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6" y="64"/>
                  <a:pt x="107" y="63"/>
                  <a:pt x="108" y="60"/>
                </a:cubicBezTo>
                <a:cubicBezTo>
                  <a:pt x="109" y="56"/>
                  <a:pt x="109" y="52"/>
                  <a:pt x="107" y="51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6" y="47"/>
                  <a:pt x="106" y="46"/>
                  <a:pt x="106" y="45"/>
                </a:cubicBezTo>
                <a:cubicBezTo>
                  <a:pt x="106" y="39"/>
                  <a:pt x="108" y="24"/>
                  <a:pt x="100" y="15"/>
                </a:cubicBezTo>
                <a:cubicBezTo>
                  <a:pt x="95" y="10"/>
                  <a:pt x="88" y="8"/>
                  <a:pt x="78" y="8"/>
                </a:cubicBezTo>
                <a:cubicBezTo>
                  <a:pt x="68" y="8"/>
                  <a:pt x="61" y="10"/>
                  <a:pt x="56" y="15"/>
                </a:cubicBezTo>
                <a:cubicBezTo>
                  <a:pt x="48" y="24"/>
                  <a:pt x="50" y="39"/>
                  <a:pt x="50" y="45"/>
                </a:cubicBezTo>
                <a:cubicBezTo>
                  <a:pt x="50" y="46"/>
                  <a:pt x="50" y="47"/>
                  <a:pt x="50" y="48"/>
                </a:cubicBezTo>
                <a:cubicBezTo>
                  <a:pt x="51" y="50"/>
                  <a:pt x="51" y="50"/>
                  <a:pt x="51" y="50"/>
                </a:cubicBezTo>
                <a:cubicBezTo>
                  <a:pt x="49" y="51"/>
                  <a:pt x="49" y="51"/>
                  <a:pt x="49" y="51"/>
                </a:cubicBezTo>
                <a:cubicBezTo>
                  <a:pt x="47" y="52"/>
                  <a:pt x="47" y="56"/>
                  <a:pt x="48" y="60"/>
                </a:cubicBezTo>
                <a:cubicBezTo>
                  <a:pt x="49" y="63"/>
                  <a:pt x="50" y="64"/>
                  <a:pt x="50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8"/>
                  <a:pt x="54" y="68"/>
                  <a:pt x="54" y="68"/>
                </a:cubicBezTo>
                <a:cubicBezTo>
                  <a:pt x="56" y="80"/>
                  <a:pt x="66" y="90"/>
                  <a:pt x="66" y="90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3"/>
                  <a:pt x="67" y="93"/>
                  <a:pt x="67" y="93"/>
                </a:cubicBezTo>
                <a:cubicBezTo>
                  <a:pt x="67" y="97"/>
                  <a:pt x="67" y="107"/>
                  <a:pt x="60" y="108"/>
                </a:cubicBezTo>
                <a:cubicBezTo>
                  <a:pt x="55" y="109"/>
                  <a:pt x="42" y="114"/>
                  <a:pt x="30" y="121"/>
                </a:cubicBezTo>
                <a:cubicBezTo>
                  <a:pt x="18" y="128"/>
                  <a:pt x="11" y="136"/>
                  <a:pt x="9" y="1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178" name="Group 177"/>
          <p:cNvGrpSpPr/>
          <p:nvPr/>
        </p:nvGrpSpPr>
        <p:grpSpPr>
          <a:xfrm>
            <a:off x="14318009" y="5448032"/>
            <a:ext cx="548549" cy="548550"/>
            <a:chOff x="9017001" y="5008563"/>
            <a:chExt cx="255587" cy="255588"/>
          </a:xfrm>
          <a:solidFill>
            <a:schemeClr val="bg1"/>
          </a:solidFill>
        </p:grpSpPr>
        <p:sp>
          <p:nvSpPr>
            <p:cNvPr id="179" name="Freeform 300"/>
            <p:cNvSpPr>
              <a:spLocks noEditPoints="1"/>
            </p:cNvSpPr>
            <p:nvPr/>
          </p:nvSpPr>
          <p:spPr bwMode="auto">
            <a:xfrm>
              <a:off x="9017001" y="5024438"/>
              <a:ext cx="239713" cy="239713"/>
            </a:xfrm>
            <a:custGeom>
              <a:avLst/>
              <a:gdLst>
                <a:gd name="T0" fmla="*/ 86 w 90"/>
                <a:gd name="T1" fmla="*/ 60 h 90"/>
                <a:gd name="T2" fmla="*/ 68 w 90"/>
                <a:gd name="T3" fmla="*/ 60 h 90"/>
                <a:gd name="T4" fmla="*/ 68 w 90"/>
                <a:gd name="T5" fmla="*/ 31 h 90"/>
                <a:gd name="T6" fmla="*/ 59 w 90"/>
                <a:gd name="T7" fmla="*/ 22 h 90"/>
                <a:gd name="T8" fmla="*/ 30 w 90"/>
                <a:gd name="T9" fmla="*/ 22 h 90"/>
                <a:gd name="T10" fmla="*/ 30 w 90"/>
                <a:gd name="T11" fmla="*/ 4 h 90"/>
                <a:gd name="T12" fmla="*/ 26 w 90"/>
                <a:gd name="T13" fmla="*/ 0 h 90"/>
                <a:gd name="T14" fmla="*/ 22 w 90"/>
                <a:gd name="T15" fmla="*/ 4 h 90"/>
                <a:gd name="T16" fmla="*/ 22 w 90"/>
                <a:gd name="T17" fmla="*/ 22 h 90"/>
                <a:gd name="T18" fmla="*/ 4 w 90"/>
                <a:gd name="T19" fmla="*/ 22 h 90"/>
                <a:gd name="T20" fmla="*/ 0 w 90"/>
                <a:gd name="T21" fmla="*/ 26 h 90"/>
                <a:gd name="T22" fmla="*/ 4 w 90"/>
                <a:gd name="T23" fmla="*/ 30 h 90"/>
                <a:gd name="T24" fmla="*/ 22 w 90"/>
                <a:gd name="T25" fmla="*/ 30 h 90"/>
                <a:gd name="T26" fmla="*/ 22 w 90"/>
                <a:gd name="T27" fmla="*/ 59 h 90"/>
                <a:gd name="T28" fmla="*/ 31 w 90"/>
                <a:gd name="T29" fmla="*/ 68 h 90"/>
                <a:gd name="T30" fmla="*/ 60 w 90"/>
                <a:gd name="T31" fmla="*/ 68 h 90"/>
                <a:gd name="T32" fmla="*/ 60 w 90"/>
                <a:gd name="T33" fmla="*/ 86 h 90"/>
                <a:gd name="T34" fmla="*/ 64 w 90"/>
                <a:gd name="T35" fmla="*/ 90 h 90"/>
                <a:gd name="T36" fmla="*/ 68 w 90"/>
                <a:gd name="T37" fmla="*/ 86 h 90"/>
                <a:gd name="T38" fmla="*/ 68 w 90"/>
                <a:gd name="T39" fmla="*/ 68 h 90"/>
                <a:gd name="T40" fmla="*/ 86 w 90"/>
                <a:gd name="T41" fmla="*/ 68 h 90"/>
                <a:gd name="T42" fmla="*/ 90 w 90"/>
                <a:gd name="T43" fmla="*/ 64 h 90"/>
                <a:gd name="T44" fmla="*/ 86 w 90"/>
                <a:gd name="T45" fmla="*/ 60 h 90"/>
                <a:gd name="T46" fmla="*/ 31 w 90"/>
                <a:gd name="T47" fmla="*/ 60 h 90"/>
                <a:gd name="T48" fmla="*/ 30 w 90"/>
                <a:gd name="T49" fmla="*/ 59 h 90"/>
                <a:gd name="T50" fmla="*/ 30 w 90"/>
                <a:gd name="T51" fmla="*/ 30 h 90"/>
                <a:gd name="T52" fmla="*/ 59 w 90"/>
                <a:gd name="T53" fmla="*/ 30 h 90"/>
                <a:gd name="T54" fmla="*/ 60 w 90"/>
                <a:gd name="T55" fmla="*/ 31 h 90"/>
                <a:gd name="T56" fmla="*/ 60 w 90"/>
                <a:gd name="T57" fmla="*/ 60 h 90"/>
                <a:gd name="T58" fmla="*/ 31 w 90"/>
                <a:gd name="T59" fmla="*/ 6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" h="90">
                  <a:moveTo>
                    <a:pt x="86" y="60"/>
                  </a:moveTo>
                  <a:cubicBezTo>
                    <a:pt x="68" y="60"/>
                    <a:pt x="68" y="60"/>
                    <a:pt x="68" y="60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26"/>
                    <a:pt x="64" y="22"/>
                    <a:pt x="5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2"/>
                    <a:pt x="28" y="0"/>
                    <a:pt x="26" y="0"/>
                  </a:cubicBezTo>
                  <a:cubicBezTo>
                    <a:pt x="24" y="0"/>
                    <a:pt x="22" y="2"/>
                    <a:pt x="22" y="4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4"/>
                    <a:pt x="0" y="26"/>
                  </a:cubicBezTo>
                  <a:cubicBezTo>
                    <a:pt x="0" y="28"/>
                    <a:pt x="2" y="30"/>
                    <a:pt x="4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4"/>
                    <a:pt x="26" y="68"/>
                    <a:pt x="31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8"/>
                    <a:pt x="62" y="90"/>
                    <a:pt x="64" y="90"/>
                  </a:cubicBezTo>
                  <a:cubicBezTo>
                    <a:pt x="66" y="90"/>
                    <a:pt x="68" y="88"/>
                    <a:pt x="68" y="86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8" y="68"/>
                    <a:pt x="90" y="66"/>
                    <a:pt x="90" y="64"/>
                  </a:cubicBezTo>
                  <a:cubicBezTo>
                    <a:pt x="90" y="62"/>
                    <a:pt x="88" y="60"/>
                    <a:pt x="86" y="60"/>
                  </a:cubicBezTo>
                  <a:close/>
                  <a:moveTo>
                    <a:pt x="31" y="60"/>
                  </a:moveTo>
                  <a:cubicBezTo>
                    <a:pt x="31" y="60"/>
                    <a:pt x="30" y="59"/>
                    <a:pt x="30" y="59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60" y="31"/>
                    <a:pt x="60" y="31"/>
                  </a:cubicBezTo>
                  <a:cubicBezTo>
                    <a:pt x="60" y="60"/>
                    <a:pt x="60" y="60"/>
                    <a:pt x="60" y="60"/>
                  </a:cubicBezTo>
                  <a:lnTo>
                    <a:pt x="31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0" name="Freeform 301"/>
            <p:cNvSpPr>
              <a:spLocks/>
            </p:cNvSpPr>
            <p:nvPr/>
          </p:nvSpPr>
          <p:spPr bwMode="auto">
            <a:xfrm>
              <a:off x="9102726" y="5146675"/>
              <a:ext cx="31750" cy="33338"/>
            </a:xfrm>
            <a:custGeom>
              <a:avLst/>
              <a:gdLst>
                <a:gd name="T0" fmla="*/ 5 w 12"/>
                <a:gd name="T1" fmla="*/ 1 h 12"/>
                <a:gd name="T2" fmla="*/ 1 w 12"/>
                <a:gd name="T3" fmla="*/ 5 h 12"/>
                <a:gd name="T4" fmla="*/ 1 w 12"/>
                <a:gd name="T5" fmla="*/ 11 h 12"/>
                <a:gd name="T6" fmla="*/ 4 w 12"/>
                <a:gd name="T7" fmla="*/ 12 h 12"/>
                <a:gd name="T8" fmla="*/ 7 w 12"/>
                <a:gd name="T9" fmla="*/ 11 h 12"/>
                <a:gd name="T10" fmla="*/ 11 w 12"/>
                <a:gd name="T11" fmla="*/ 7 h 12"/>
                <a:gd name="T12" fmla="*/ 11 w 12"/>
                <a:gd name="T13" fmla="*/ 1 h 12"/>
                <a:gd name="T14" fmla="*/ 5 w 1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5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1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5"/>
                    <a:pt x="12" y="3"/>
                    <a:pt x="11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1" name="Freeform 302"/>
            <p:cNvSpPr>
              <a:spLocks/>
            </p:cNvSpPr>
            <p:nvPr/>
          </p:nvSpPr>
          <p:spPr bwMode="auto">
            <a:xfrm>
              <a:off x="9197976" y="5046663"/>
              <a:ext cx="38100" cy="36513"/>
            </a:xfrm>
            <a:custGeom>
              <a:avLst/>
              <a:gdLst>
                <a:gd name="T0" fmla="*/ 4 w 14"/>
                <a:gd name="T1" fmla="*/ 14 h 14"/>
                <a:gd name="T2" fmla="*/ 7 w 14"/>
                <a:gd name="T3" fmla="*/ 13 h 14"/>
                <a:gd name="T4" fmla="*/ 12 w 14"/>
                <a:gd name="T5" fmla="*/ 8 h 14"/>
                <a:gd name="T6" fmla="*/ 12 w 14"/>
                <a:gd name="T7" fmla="*/ 2 h 14"/>
                <a:gd name="T8" fmla="*/ 6 w 14"/>
                <a:gd name="T9" fmla="*/ 2 h 14"/>
                <a:gd name="T10" fmla="*/ 1 w 14"/>
                <a:gd name="T11" fmla="*/ 7 h 14"/>
                <a:gd name="T12" fmla="*/ 1 w 14"/>
                <a:gd name="T13" fmla="*/ 13 h 14"/>
                <a:gd name="T14" fmla="*/ 4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cubicBezTo>
                    <a:pt x="5" y="14"/>
                    <a:pt x="6" y="13"/>
                    <a:pt x="7" y="13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6"/>
                    <a:pt x="14" y="4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3" y="14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2" name="Freeform 303"/>
            <p:cNvSpPr>
              <a:spLocks/>
            </p:cNvSpPr>
            <p:nvPr/>
          </p:nvSpPr>
          <p:spPr bwMode="auto">
            <a:xfrm>
              <a:off x="9136063" y="5110163"/>
              <a:ext cx="34925" cy="34925"/>
            </a:xfrm>
            <a:custGeom>
              <a:avLst/>
              <a:gdLst>
                <a:gd name="T0" fmla="*/ 6 w 13"/>
                <a:gd name="T1" fmla="*/ 2 h 13"/>
                <a:gd name="T2" fmla="*/ 1 w 13"/>
                <a:gd name="T3" fmla="*/ 6 h 13"/>
                <a:gd name="T4" fmla="*/ 1 w 13"/>
                <a:gd name="T5" fmla="*/ 12 h 13"/>
                <a:gd name="T6" fmla="*/ 4 w 13"/>
                <a:gd name="T7" fmla="*/ 13 h 13"/>
                <a:gd name="T8" fmla="*/ 7 w 13"/>
                <a:gd name="T9" fmla="*/ 12 h 13"/>
                <a:gd name="T10" fmla="*/ 11 w 13"/>
                <a:gd name="T11" fmla="*/ 7 h 13"/>
                <a:gd name="T12" fmla="*/ 11 w 13"/>
                <a:gd name="T13" fmla="*/ 2 h 13"/>
                <a:gd name="T14" fmla="*/ 6 w 13"/>
                <a:gd name="T15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5" y="13"/>
                    <a:pt x="6" y="12"/>
                    <a:pt x="7" y="12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6"/>
                    <a:pt x="13" y="3"/>
                    <a:pt x="11" y="2"/>
                  </a:cubicBezTo>
                  <a:cubicBezTo>
                    <a:pt x="10" y="0"/>
                    <a:pt x="7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3" name="Freeform 304"/>
            <p:cNvSpPr>
              <a:spLocks/>
            </p:cNvSpPr>
            <p:nvPr/>
          </p:nvSpPr>
          <p:spPr bwMode="auto">
            <a:xfrm>
              <a:off x="9237663" y="5008563"/>
              <a:ext cx="34925" cy="34925"/>
            </a:xfrm>
            <a:custGeom>
              <a:avLst/>
              <a:gdLst>
                <a:gd name="T0" fmla="*/ 12 w 13"/>
                <a:gd name="T1" fmla="*/ 1 h 13"/>
                <a:gd name="T2" fmla="*/ 6 w 13"/>
                <a:gd name="T3" fmla="*/ 1 h 13"/>
                <a:gd name="T4" fmla="*/ 1 w 13"/>
                <a:gd name="T5" fmla="*/ 6 h 13"/>
                <a:gd name="T6" fmla="*/ 1 w 13"/>
                <a:gd name="T7" fmla="*/ 12 h 13"/>
                <a:gd name="T8" fmla="*/ 4 w 13"/>
                <a:gd name="T9" fmla="*/ 13 h 13"/>
                <a:gd name="T10" fmla="*/ 7 w 13"/>
                <a:gd name="T11" fmla="*/ 12 h 13"/>
                <a:gd name="T12" fmla="*/ 12 w 13"/>
                <a:gd name="T13" fmla="*/ 7 h 13"/>
                <a:gd name="T14" fmla="*/ 12 w 13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12" y="1"/>
                  </a:moveTo>
                  <a:cubicBezTo>
                    <a:pt x="10" y="0"/>
                    <a:pt x="8" y="0"/>
                    <a:pt x="6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7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8137834" y="559831"/>
            <a:ext cx="592007" cy="592007"/>
            <a:chOff x="128589" y="4298950"/>
            <a:chExt cx="298450" cy="298450"/>
          </a:xfrm>
          <a:solidFill>
            <a:schemeClr val="bg1"/>
          </a:solidFill>
        </p:grpSpPr>
        <p:sp>
          <p:nvSpPr>
            <p:cNvPr id="185" name="Freeform 178"/>
            <p:cNvSpPr>
              <a:spLocks noEditPoints="1"/>
            </p:cNvSpPr>
            <p:nvPr/>
          </p:nvSpPr>
          <p:spPr bwMode="auto">
            <a:xfrm>
              <a:off x="128589" y="4298950"/>
              <a:ext cx="298450" cy="298450"/>
            </a:xfrm>
            <a:custGeom>
              <a:avLst/>
              <a:gdLst>
                <a:gd name="T0" fmla="*/ 86 w 112"/>
                <a:gd name="T1" fmla="*/ 0 h 112"/>
                <a:gd name="T2" fmla="*/ 26 w 112"/>
                <a:gd name="T3" fmla="*/ 0 h 112"/>
                <a:gd name="T4" fmla="*/ 0 w 112"/>
                <a:gd name="T5" fmla="*/ 26 h 112"/>
                <a:gd name="T6" fmla="*/ 0 w 112"/>
                <a:gd name="T7" fmla="*/ 86 h 112"/>
                <a:gd name="T8" fmla="*/ 26 w 112"/>
                <a:gd name="T9" fmla="*/ 112 h 112"/>
                <a:gd name="T10" fmla="*/ 86 w 112"/>
                <a:gd name="T11" fmla="*/ 112 h 112"/>
                <a:gd name="T12" fmla="*/ 112 w 112"/>
                <a:gd name="T13" fmla="*/ 86 h 112"/>
                <a:gd name="T14" fmla="*/ 112 w 112"/>
                <a:gd name="T15" fmla="*/ 26 h 112"/>
                <a:gd name="T16" fmla="*/ 86 w 112"/>
                <a:gd name="T17" fmla="*/ 0 h 112"/>
                <a:gd name="T18" fmla="*/ 104 w 112"/>
                <a:gd name="T19" fmla="*/ 86 h 112"/>
                <a:gd name="T20" fmla="*/ 86 w 112"/>
                <a:gd name="T21" fmla="*/ 104 h 112"/>
                <a:gd name="T22" fmla="*/ 26 w 112"/>
                <a:gd name="T23" fmla="*/ 104 h 112"/>
                <a:gd name="T24" fmla="*/ 8 w 112"/>
                <a:gd name="T25" fmla="*/ 86 h 112"/>
                <a:gd name="T26" fmla="*/ 8 w 112"/>
                <a:gd name="T27" fmla="*/ 26 h 112"/>
                <a:gd name="T28" fmla="*/ 26 w 112"/>
                <a:gd name="T29" fmla="*/ 8 h 112"/>
                <a:gd name="T30" fmla="*/ 86 w 112"/>
                <a:gd name="T31" fmla="*/ 8 h 112"/>
                <a:gd name="T32" fmla="*/ 104 w 112"/>
                <a:gd name="T33" fmla="*/ 26 h 112"/>
                <a:gd name="T34" fmla="*/ 104 w 112"/>
                <a:gd name="T35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8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0"/>
                    <a:pt x="12" y="112"/>
                    <a:pt x="2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0" y="112"/>
                    <a:pt x="112" y="100"/>
                    <a:pt x="112" y="8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12"/>
                    <a:pt x="100" y="0"/>
                    <a:pt x="86" y="0"/>
                  </a:cubicBezTo>
                  <a:close/>
                  <a:moveTo>
                    <a:pt x="104" y="86"/>
                  </a:moveTo>
                  <a:cubicBezTo>
                    <a:pt x="104" y="96"/>
                    <a:pt x="96" y="104"/>
                    <a:pt x="8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6" y="104"/>
                    <a:pt x="8" y="96"/>
                    <a:pt x="8" y="8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6" y="8"/>
                    <a:pt x="104" y="16"/>
                    <a:pt x="104" y="26"/>
                  </a:cubicBezTo>
                  <a:lnTo>
                    <a:pt x="1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6" name="Freeform 179"/>
            <p:cNvSpPr>
              <a:spLocks noEditPoints="1"/>
            </p:cNvSpPr>
            <p:nvPr/>
          </p:nvSpPr>
          <p:spPr bwMode="auto">
            <a:xfrm>
              <a:off x="180976" y="4351338"/>
              <a:ext cx="65088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7" name="Freeform 180"/>
            <p:cNvSpPr>
              <a:spLocks noEditPoints="1"/>
            </p:cNvSpPr>
            <p:nvPr/>
          </p:nvSpPr>
          <p:spPr bwMode="auto">
            <a:xfrm>
              <a:off x="246064" y="44164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8" name="Freeform 181"/>
            <p:cNvSpPr>
              <a:spLocks noEditPoints="1"/>
            </p:cNvSpPr>
            <p:nvPr/>
          </p:nvSpPr>
          <p:spPr bwMode="auto">
            <a:xfrm>
              <a:off x="309564" y="4351338"/>
              <a:ext cx="63500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89" name="Freeform 182"/>
            <p:cNvSpPr>
              <a:spLocks noEditPoints="1"/>
            </p:cNvSpPr>
            <p:nvPr/>
          </p:nvSpPr>
          <p:spPr bwMode="auto">
            <a:xfrm>
              <a:off x="180976" y="4479925"/>
              <a:ext cx="65088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0" name="Freeform 183"/>
            <p:cNvSpPr>
              <a:spLocks noEditPoints="1"/>
            </p:cNvSpPr>
            <p:nvPr/>
          </p:nvSpPr>
          <p:spPr bwMode="auto">
            <a:xfrm>
              <a:off x="309564" y="44799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569887" y="4242097"/>
            <a:ext cx="450185" cy="511112"/>
            <a:chOff x="2641601" y="5472113"/>
            <a:chExt cx="211138" cy="239713"/>
          </a:xfrm>
          <a:solidFill>
            <a:schemeClr val="bg1"/>
          </a:solidFill>
        </p:grpSpPr>
        <p:sp>
          <p:nvSpPr>
            <p:cNvPr id="192" name="Freeform 245"/>
            <p:cNvSpPr>
              <a:spLocks noEditPoints="1"/>
            </p:cNvSpPr>
            <p:nvPr/>
          </p:nvSpPr>
          <p:spPr bwMode="auto">
            <a:xfrm>
              <a:off x="2641601" y="5516563"/>
              <a:ext cx="211138" cy="195263"/>
            </a:xfrm>
            <a:custGeom>
              <a:avLst/>
              <a:gdLst>
                <a:gd name="T0" fmla="*/ 28 w 56"/>
                <a:gd name="T1" fmla="*/ 8 h 52"/>
                <a:gd name="T2" fmla="*/ 0 w 56"/>
                <a:gd name="T3" fmla="*/ 24 h 52"/>
                <a:gd name="T4" fmla="*/ 20 w 56"/>
                <a:gd name="T5" fmla="*/ 52 h 52"/>
                <a:gd name="T6" fmla="*/ 28 w 56"/>
                <a:gd name="T7" fmla="*/ 48 h 52"/>
                <a:gd name="T8" fmla="*/ 36 w 56"/>
                <a:gd name="T9" fmla="*/ 52 h 52"/>
                <a:gd name="T10" fmla="*/ 56 w 56"/>
                <a:gd name="T11" fmla="*/ 24 h 52"/>
                <a:gd name="T12" fmla="*/ 28 w 56"/>
                <a:gd name="T13" fmla="*/ 8 h 52"/>
                <a:gd name="T14" fmla="*/ 12 w 56"/>
                <a:gd name="T15" fmla="*/ 40 h 52"/>
                <a:gd name="T16" fmla="*/ 12 w 56"/>
                <a:gd name="T17" fmla="*/ 12 h 52"/>
                <a:gd name="T18" fmla="*/ 20 w 56"/>
                <a:gd name="T19" fmla="*/ 12 h 52"/>
                <a:gd name="T20" fmla="*/ 12 w 56"/>
                <a:gd name="T2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2">
                  <a:moveTo>
                    <a:pt x="28" y="8"/>
                  </a:moveTo>
                  <a:cubicBezTo>
                    <a:pt x="7" y="0"/>
                    <a:pt x="0" y="12"/>
                    <a:pt x="0" y="24"/>
                  </a:cubicBezTo>
                  <a:cubicBezTo>
                    <a:pt x="0" y="36"/>
                    <a:pt x="14" y="52"/>
                    <a:pt x="20" y="52"/>
                  </a:cubicBezTo>
                  <a:cubicBezTo>
                    <a:pt x="28" y="52"/>
                    <a:pt x="28" y="48"/>
                    <a:pt x="28" y="48"/>
                  </a:cubicBezTo>
                  <a:cubicBezTo>
                    <a:pt x="28" y="48"/>
                    <a:pt x="28" y="52"/>
                    <a:pt x="36" y="52"/>
                  </a:cubicBezTo>
                  <a:cubicBezTo>
                    <a:pt x="42" y="52"/>
                    <a:pt x="56" y="36"/>
                    <a:pt x="56" y="24"/>
                  </a:cubicBezTo>
                  <a:cubicBezTo>
                    <a:pt x="56" y="12"/>
                    <a:pt x="49" y="0"/>
                    <a:pt x="28" y="8"/>
                  </a:cubicBezTo>
                  <a:close/>
                  <a:moveTo>
                    <a:pt x="12" y="40"/>
                  </a:moveTo>
                  <a:cubicBezTo>
                    <a:pt x="0" y="24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2" y="20"/>
                    <a:pt x="1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3" name="Freeform 246"/>
            <p:cNvSpPr>
              <a:spLocks/>
            </p:cNvSpPr>
            <p:nvPr/>
          </p:nvSpPr>
          <p:spPr bwMode="auto">
            <a:xfrm>
              <a:off x="2687638" y="5472113"/>
              <a:ext cx="60325" cy="60325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0 h 16"/>
                <a:gd name="T4" fmla="*/ 0 w 16"/>
                <a:gd name="T5" fmla="*/ 0 h 16"/>
                <a:gd name="T6" fmla="*/ 12 w 16"/>
                <a:gd name="T7" fmla="*/ 16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2" y="8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4" name="Freeform 247"/>
            <p:cNvSpPr>
              <a:spLocks/>
            </p:cNvSpPr>
            <p:nvPr/>
          </p:nvSpPr>
          <p:spPr bwMode="auto">
            <a:xfrm>
              <a:off x="2747963" y="5472113"/>
              <a:ext cx="74613" cy="60325"/>
            </a:xfrm>
            <a:custGeom>
              <a:avLst/>
              <a:gdLst>
                <a:gd name="T0" fmla="*/ 20 w 20"/>
                <a:gd name="T1" fmla="*/ 0 h 16"/>
                <a:gd name="T2" fmla="*/ 0 w 20"/>
                <a:gd name="T3" fmla="*/ 16 h 16"/>
                <a:gd name="T4" fmla="*/ 20 w 2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cubicBezTo>
                    <a:pt x="20" y="0"/>
                    <a:pt x="0" y="0"/>
                    <a:pt x="0" y="16"/>
                  </a:cubicBezTo>
                  <a:cubicBezTo>
                    <a:pt x="0" y="16"/>
                    <a:pt x="20" y="16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1977079" y="4271067"/>
            <a:ext cx="450185" cy="453165"/>
            <a:chOff x="5016501" y="1625601"/>
            <a:chExt cx="239713" cy="241300"/>
          </a:xfrm>
          <a:solidFill>
            <a:schemeClr val="bg1"/>
          </a:solidFill>
        </p:grpSpPr>
        <p:sp>
          <p:nvSpPr>
            <p:cNvPr id="196" name="Oval 116"/>
            <p:cNvSpPr>
              <a:spLocks noChangeArrowheads="1"/>
            </p:cNvSpPr>
            <p:nvPr/>
          </p:nvSpPr>
          <p:spPr bwMode="auto">
            <a:xfrm>
              <a:off x="5016501" y="1803401"/>
              <a:ext cx="6350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7" name="Freeform 117"/>
            <p:cNvSpPr>
              <a:spLocks/>
            </p:cNvSpPr>
            <p:nvPr/>
          </p:nvSpPr>
          <p:spPr bwMode="auto">
            <a:xfrm>
              <a:off x="5019676" y="1709738"/>
              <a:ext cx="153988" cy="157163"/>
            </a:xfrm>
            <a:custGeom>
              <a:avLst/>
              <a:gdLst>
                <a:gd name="T0" fmla="*/ 0 w 41"/>
                <a:gd name="T1" fmla="*/ 0 h 42"/>
                <a:gd name="T2" fmla="*/ 0 w 41"/>
                <a:gd name="T3" fmla="*/ 11 h 42"/>
                <a:gd name="T4" fmla="*/ 21 w 41"/>
                <a:gd name="T5" fmla="*/ 20 h 42"/>
                <a:gd name="T6" fmla="*/ 30 w 41"/>
                <a:gd name="T7" fmla="*/ 42 h 42"/>
                <a:gd name="T8" fmla="*/ 41 w 41"/>
                <a:gd name="T9" fmla="*/ 42 h 42"/>
                <a:gd name="T10" fmla="*/ 0 w 41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2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8" y="11"/>
                    <a:pt x="15" y="15"/>
                    <a:pt x="21" y="20"/>
                  </a:cubicBezTo>
                  <a:cubicBezTo>
                    <a:pt x="26" y="26"/>
                    <a:pt x="30" y="33"/>
                    <a:pt x="30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19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198" name="Freeform 118"/>
            <p:cNvSpPr>
              <a:spLocks/>
            </p:cNvSpPr>
            <p:nvPr/>
          </p:nvSpPr>
          <p:spPr bwMode="auto">
            <a:xfrm>
              <a:off x="5019676" y="1625601"/>
              <a:ext cx="236538" cy="241300"/>
            </a:xfrm>
            <a:custGeom>
              <a:avLst/>
              <a:gdLst>
                <a:gd name="T0" fmla="*/ 0 w 63"/>
                <a:gd name="T1" fmla="*/ 0 h 64"/>
                <a:gd name="T2" fmla="*/ 0 w 63"/>
                <a:gd name="T3" fmla="*/ 11 h 64"/>
                <a:gd name="T4" fmla="*/ 52 w 63"/>
                <a:gd name="T5" fmla="*/ 64 h 64"/>
                <a:gd name="T6" fmla="*/ 63 w 63"/>
                <a:gd name="T7" fmla="*/ 64 h 64"/>
                <a:gd name="T8" fmla="*/ 0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28" y="12"/>
                    <a:pt x="51" y="35"/>
                    <a:pt x="52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29"/>
                    <a:pt x="3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199" name="Group 198"/>
          <p:cNvGrpSpPr/>
          <p:nvPr/>
        </p:nvGrpSpPr>
        <p:grpSpPr>
          <a:xfrm>
            <a:off x="8150826" y="4302150"/>
            <a:ext cx="566016" cy="390999"/>
            <a:chOff x="3092451" y="1625601"/>
            <a:chExt cx="241300" cy="166688"/>
          </a:xfrm>
          <a:solidFill>
            <a:schemeClr val="bg1"/>
          </a:solidFill>
        </p:grpSpPr>
        <p:sp>
          <p:nvSpPr>
            <p:cNvPr id="200" name="Freeform 112"/>
            <p:cNvSpPr>
              <a:spLocks/>
            </p:cNvSpPr>
            <p:nvPr/>
          </p:nvSpPr>
          <p:spPr bwMode="auto">
            <a:xfrm>
              <a:off x="3092451" y="1625601"/>
              <a:ext cx="165100" cy="166688"/>
            </a:xfrm>
            <a:custGeom>
              <a:avLst/>
              <a:gdLst>
                <a:gd name="T0" fmla="*/ 40 w 44"/>
                <a:gd name="T1" fmla="*/ 0 h 44"/>
                <a:gd name="T2" fmla="*/ 4 w 44"/>
                <a:gd name="T3" fmla="*/ 0 h 44"/>
                <a:gd name="T4" fmla="*/ 0 w 44"/>
                <a:gd name="T5" fmla="*/ 4 h 44"/>
                <a:gd name="T6" fmla="*/ 0 w 44"/>
                <a:gd name="T7" fmla="*/ 40 h 44"/>
                <a:gd name="T8" fmla="*/ 4 w 44"/>
                <a:gd name="T9" fmla="*/ 44 h 44"/>
                <a:gd name="T10" fmla="*/ 40 w 44"/>
                <a:gd name="T11" fmla="*/ 44 h 44"/>
                <a:gd name="T12" fmla="*/ 44 w 44"/>
                <a:gd name="T13" fmla="*/ 40 h 44"/>
                <a:gd name="T14" fmla="*/ 44 w 44"/>
                <a:gd name="T15" fmla="*/ 4 h 44"/>
                <a:gd name="T16" fmla="*/ 40 w 4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4">
                  <a:moveTo>
                    <a:pt x="4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2" y="44"/>
                    <a:pt x="44" y="42"/>
                    <a:pt x="44" y="40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01" name="Freeform 113"/>
            <p:cNvSpPr>
              <a:spLocks/>
            </p:cNvSpPr>
            <p:nvPr/>
          </p:nvSpPr>
          <p:spPr bwMode="auto">
            <a:xfrm>
              <a:off x="3273426" y="1649413"/>
              <a:ext cx="60325" cy="119063"/>
            </a:xfrm>
            <a:custGeom>
              <a:avLst/>
              <a:gdLst>
                <a:gd name="T0" fmla="*/ 13 w 16"/>
                <a:gd name="T1" fmla="*/ 1 h 32"/>
                <a:gd name="T2" fmla="*/ 5 w 16"/>
                <a:gd name="T3" fmla="*/ 5 h 32"/>
                <a:gd name="T4" fmla="*/ 0 w 16"/>
                <a:gd name="T5" fmla="*/ 8 h 32"/>
                <a:gd name="T6" fmla="*/ 0 w 16"/>
                <a:gd name="T7" fmla="*/ 23 h 32"/>
                <a:gd name="T8" fmla="*/ 5 w 16"/>
                <a:gd name="T9" fmla="*/ 27 h 32"/>
                <a:gd name="T10" fmla="*/ 13 w 16"/>
                <a:gd name="T11" fmla="*/ 31 h 32"/>
                <a:gd name="T12" fmla="*/ 16 w 16"/>
                <a:gd name="T13" fmla="*/ 29 h 32"/>
                <a:gd name="T14" fmla="*/ 16 w 16"/>
                <a:gd name="T15" fmla="*/ 3 h 32"/>
                <a:gd name="T16" fmla="*/ 13 w 16"/>
                <a:gd name="T17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2">
                  <a:moveTo>
                    <a:pt x="13" y="1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2" y="7"/>
                    <a:pt x="0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" y="24"/>
                    <a:pt x="4" y="26"/>
                    <a:pt x="5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4" y="32"/>
                    <a:pt x="16" y="31"/>
                    <a:pt x="16" y="29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4" y="0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02" name="Freeform 153"/>
          <p:cNvSpPr>
            <a:spLocks/>
          </p:cNvSpPr>
          <p:nvPr/>
        </p:nvSpPr>
        <p:spPr bwMode="auto">
          <a:xfrm>
            <a:off x="5047397" y="4223951"/>
            <a:ext cx="547398" cy="547398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03" name="Freeform 322"/>
          <p:cNvSpPr>
            <a:spLocks/>
          </p:cNvSpPr>
          <p:nvPr/>
        </p:nvSpPr>
        <p:spPr bwMode="auto">
          <a:xfrm>
            <a:off x="3448341" y="4216503"/>
            <a:ext cx="528777" cy="562293"/>
          </a:xfrm>
          <a:custGeom>
            <a:avLst/>
            <a:gdLst>
              <a:gd name="T0" fmla="*/ 32 w 60"/>
              <a:gd name="T1" fmla="*/ 4 h 64"/>
              <a:gd name="T2" fmla="*/ 32 w 60"/>
              <a:gd name="T3" fmla="*/ 2 h 64"/>
              <a:gd name="T4" fmla="*/ 30 w 60"/>
              <a:gd name="T5" fmla="*/ 0 h 64"/>
              <a:gd name="T6" fmla="*/ 28 w 60"/>
              <a:gd name="T7" fmla="*/ 2 h 64"/>
              <a:gd name="T8" fmla="*/ 28 w 60"/>
              <a:gd name="T9" fmla="*/ 4 h 64"/>
              <a:gd name="T10" fmla="*/ 0 w 60"/>
              <a:gd name="T11" fmla="*/ 34 h 64"/>
              <a:gd name="T12" fmla="*/ 0 w 60"/>
              <a:gd name="T13" fmla="*/ 36 h 64"/>
              <a:gd name="T14" fmla="*/ 0 w 60"/>
              <a:gd name="T15" fmla="*/ 36 h 64"/>
              <a:gd name="T16" fmla="*/ 10 w 60"/>
              <a:gd name="T17" fmla="*/ 28 h 64"/>
              <a:gd name="T18" fmla="*/ 20 w 60"/>
              <a:gd name="T19" fmla="*/ 36 h 64"/>
              <a:gd name="T20" fmla="*/ 20 w 60"/>
              <a:gd name="T21" fmla="*/ 36 h 64"/>
              <a:gd name="T22" fmla="*/ 28 w 60"/>
              <a:gd name="T23" fmla="*/ 28 h 64"/>
              <a:gd name="T24" fmla="*/ 28 w 60"/>
              <a:gd name="T25" fmla="*/ 50 h 64"/>
              <a:gd name="T26" fmla="*/ 22 w 60"/>
              <a:gd name="T27" fmla="*/ 60 h 64"/>
              <a:gd name="T28" fmla="*/ 16 w 60"/>
              <a:gd name="T29" fmla="*/ 54 h 64"/>
              <a:gd name="T30" fmla="*/ 14 w 60"/>
              <a:gd name="T31" fmla="*/ 52 h 64"/>
              <a:gd name="T32" fmla="*/ 12 w 60"/>
              <a:gd name="T33" fmla="*/ 54 h 64"/>
              <a:gd name="T34" fmla="*/ 22 w 60"/>
              <a:gd name="T35" fmla="*/ 64 h 64"/>
              <a:gd name="T36" fmla="*/ 32 w 60"/>
              <a:gd name="T37" fmla="*/ 50 h 64"/>
              <a:gd name="T38" fmla="*/ 32 w 60"/>
              <a:gd name="T39" fmla="*/ 28 h 64"/>
              <a:gd name="T40" fmla="*/ 40 w 60"/>
              <a:gd name="T41" fmla="*/ 36 h 64"/>
              <a:gd name="T42" fmla="*/ 40 w 60"/>
              <a:gd name="T43" fmla="*/ 36 h 64"/>
              <a:gd name="T44" fmla="*/ 50 w 60"/>
              <a:gd name="T45" fmla="*/ 28 h 64"/>
              <a:gd name="T46" fmla="*/ 60 w 60"/>
              <a:gd name="T47" fmla="*/ 36 h 64"/>
              <a:gd name="T48" fmla="*/ 60 w 60"/>
              <a:gd name="T49" fmla="*/ 36 h 64"/>
              <a:gd name="T50" fmla="*/ 60 w 60"/>
              <a:gd name="T51" fmla="*/ 34 h 64"/>
              <a:gd name="T52" fmla="*/ 32 w 60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4">
                <a:moveTo>
                  <a:pt x="32" y="4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4"/>
                  <a:pt x="28" y="4"/>
                  <a:pt x="28" y="4"/>
                </a:cubicBezTo>
                <a:cubicBezTo>
                  <a:pt x="12" y="5"/>
                  <a:pt x="0" y="18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1" y="31"/>
                  <a:pt x="5" y="28"/>
                  <a:pt x="10" y="28"/>
                </a:cubicBezTo>
                <a:cubicBezTo>
                  <a:pt x="15" y="28"/>
                  <a:pt x="19" y="31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2"/>
                  <a:pt x="24" y="29"/>
                  <a:pt x="28" y="28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60"/>
                  <a:pt x="26" y="60"/>
                  <a:pt x="22" y="60"/>
                </a:cubicBezTo>
                <a:cubicBezTo>
                  <a:pt x="16" y="60"/>
                  <a:pt x="16" y="58"/>
                  <a:pt x="16" y="54"/>
                </a:cubicBezTo>
                <a:cubicBezTo>
                  <a:pt x="16" y="53"/>
                  <a:pt x="15" y="52"/>
                  <a:pt x="14" y="52"/>
                </a:cubicBezTo>
                <a:cubicBezTo>
                  <a:pt x="13" y="52"/>
                  <a:pt x="12" y="53"/>
                  <a:pt x="12" y="54"/>
                </a:cubicBezTo>
                <a:cubicBezTo>
                  <a:pt x="12" y="58"/>
                  <a:pt x="12" y="64"/>
                  <a:pt x="22" y="64"/>
                </a:cubicBezTo>
                <a:cubicBezTo>
                  <a:pt x="27" y="64"/>
                  <a:pt x="32" y="63"/>
                  <a:pt x="32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6" y="29"/>
                  <a:pt x="39" y="32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31"/>
                  <a:pt x="45" y="28"/>
                  <a:pt x="50" y="28"/>
                </a:cubicBezTo>
                <a:cubicBezTo>
                  <a:pt x="55" y="28"/>
                  <a:pt x="59" y="31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60" y="35"/>
                  <a:pt x="60" y="34"/>
                </a:cubicBezTo>
                <a:cubicBezTo>
                  <a:pt x="60" y="18"/>
                  <a:pt x="48" y="5"/>
                  <a:pt x="32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04" name="Freeform 344"/>
          <p:cNvSpPr>
            <a:spLocks noEditPoints="1"/>
          </p:cNvSpPr>
          <p:nvPr/>
        </p:nvSpPr>
        <p:spPr bwMode="auto">
          <a:xfrm>
            <a:off x="6653899" y="4243439"/>
            <a:ext cx="508427" cy="508427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05" name="Group 204"/>
          <p:cNvGrpSpPr/>
          <p:nvPr/>
        </p:nvGrpSpPr>
        <p:grpSpPr>
          <a:xfrm>
            <a:off x="552426" y="5522498"/>
            <a:ext cx="485103" cy="399623"/>
            <a:chOff x="9120188" y="247650"/>
            <a:chExt cx="720725" cy="593725"/>
          </a:xfrm>
          <a:solidFill>
            <a:schemeClr val="bg1"/>
          </a:solidFill>
        </p:grpSpPr>
        <p:sp>
          <p:nvSpPr>
            <p:cNvPr id="206" name="Freeform 5"/>
            <p:cNvSpPr>
              <a:spLocks noEditPoints="1"/>
            </p:cNvSpPr>
            <p:nvPr/>
          </p:nvSpPr>
          <p:spPr bwMode="auto">
            <a:xfrm>
              <a:off x="9120188" y="247650"/>
              <a:ext cx="720725" cy="593725"/>
            </a:xfrm>
            <a:custGeom>
              <a:avLst/>
              <a:gdLst>
                <a:gd name="T0" fmla="*/ 1401 w 1518"/>
                <a:gd name="T1" fmla="*/ 273 h 1251"/>
                <a:gd name="T2" fmla="*/ 1066 w 1518"/>
                <a:gd name="T3" fmla="*/ 273 h 1251"/>
                <a:gd name="T4" fmla="*/ 1014 w 1518"/>
                <a:gd name="T5" fmla="*/ 38 h 1251"/>
                <a:gd name="T6" fmla="*/ 974 w 1518"/>
                <a:gd name="T7" fmla="*/ 0 h 1251"/>
                <a:gd name="T8" fmla="*/ 558 w 1518"/>
                <a:gd name="T9" fmla="*/ 0 h 1251"/>
                <a:gd name="T10" fmla="*/ 518 w 1518"/>
                <a:gd name="T11" fmla="*/ 37 h 1251"/>
                <a:gd name="T12" fmla="*/ 466 w 1518"/>
                <a:gd name="T13" fmla="*/ 273 h 1251"/>
                <a:gd name="T14" fmla="*/ 118 w 1518"/>
                <a:gd name="T15" fmla="*/ 273 h 1251"/>
                <a:gd name="T16" fmla="*/ 0 w 1518"/>
                <a:gd name="T17" fmla="*/ 381 h 1251"/>
                <a:gd name="T18" fmla="*/ 0 w 1518"/>
                <a:gd name="T19" fmla="*/ 1127 h 1251"/>
                <a:gd name="T20" fmla="*/ 118 w 1518"/>
                <a:gd name="T21" fmla="*/ 1251 h 1251"/>
                <a:gd name="T22" fmla="*/ 1401 w 1518"/>
                <a:gd name="T23" fmla="*/ 1251 h 1251"/>
                <a:gd name="T24" fmla="*/ 1518 w 1518"/>
                <a:gd name="T25" fmla="*/ 1127 h 1251"/>
                <a:gd name="T26" fmla="*/ 1518 w 1518"/>
                <a:gd name="T27" fmla="*/ 381 h 1251"/>
                <a:gd name="T28" fmla="*/ 1401 w 1518"/>
                <a:gd name="T29" fmla="*/ 273 h 1251"/>
                <a:gd name="T30" fmla="*/ 766 w 1518"/>
                <a:gd name="T31" fmla="*/ 1127 h 1251"/>
                <a:gd name="T32" fmla="*/ 380 w 1518"/>
                <a:gd name="T33" fmla="*/ 740 h 1251"/>
                <a:gd name="T34" fmla="*/ 766 w 1518"/>
                <a:gd name="T35" fmla="*/ 354 h 1251"/>
                <a:gd name="T36" fmla="*/ 1153 w 1518"/>
                <a:gd name="T37" fmla="*/ 740 h 1251"/>
                <a:gd name="T38" fmla="*/ 766 w 1518"/>
                <a:gd name="T39" fmla="*/ 1127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18" h="1251">
                  <a:moveTo>
                    <a:pt x="1401" y="273"/>
                  </a:moveTo>
                  <a:cubicBezTo>
                    <a:pt x="1066" y="273"/>
                    <a:pt x="1066" y="273"/>
                    <a:pt x="1066" y="273"/>
                  </a:cubicBezTo>
                  <a:cubicBezTo>
                    <a:pt x="1014" y="38"/>
                    <a:pt x="1014" y="38"/>
                    <a:pt x="1014" y="38"/>
                  </a:cubicBezTo>
                  <a:cubicBezTo>
                    <a:pt x="1010" y="20"/>
                    <a:pt x="992" y="0"/>
                    <a:pt x="974" y="0"/>
                  </a:cubicBezTo>
                  <a:cubicBezTo>
                    <a:pt x="558" y="0"/>
                    <a:pt x="558" y="0"/>
                    <a:pt x="558" y="0"/>
                  </a:cubicBezTo>
                  <a:cubicBezTo>
                    <a:pt x="540" y="0"/>
                    <a:pt x="522" y="19"/>
                    <a:pt x="518" y="37"/>
                  </a:cubicBezTo>
                  <a:cubicBezTo>
                    <a:pt x="466" y="273"/>
                    <a:pt x="466" y="273"/>
                    <a:pt x="466" y="273"/>
                  </a:cubicBezTo>
                  <a:cubicBezTo>
                    <a:pt x="118" y="273"/>
                    <a:pt x="118" y="273"/>
                    <a:pt x="118" y="273"/>
                  </a:cubicBezTo>
                  <a:cubicBezTo>
                    <a:pt x="53" y="273"/>
                    <a:pt x="0" y="317"/>
                    <a:pt x="0" y="381"/>
                  </a:cubicBezTo>
                  <a:cubicBezTo>
                    <a:pt x="0" y="1127"/>
                    <a:pt x="0" y="1127"/>
                    <a:pt x="0" y="1127"/>
                  </a:cubicBezTo>
                  <a:cubicBezTo>
                    <a:pt x="0" y="1191"/>
                    <a:pt x="53" y="1251"/>
                    <a:pt x="118" y="1251"/>
                  </a:cubicBezTo>
                  <a:cubicBezTo>
                    <a:pt x="1401" y="1251"/>
                    <a:pt x="1401" y="1251"/>
                    <a:pt x="1401" y="1251"/>
                  </a:cubicBezTo>
                  <a:cubicBezTo>
                    <a:pt x="1466" y="1251"/>
                    <a:pt x="1518" y="1191"/>
                    <a:pt x="1518" y="1127"/>
                  </a:cubicBezTo>
                  <a:cubicBezTo>
                    <a:pt x="1518" y="381"/>
                    <a:pt x="1518" y="381"/>
                    <a:pt x="1518" y="381"/>
                  </a:cubicBezTo>
                  <a:cubicBezTo>
                    <a:pt x="1518" y="317"/>
                    <a:pt x="1466" y="273"/>
                    <a:pt x="1401" y="273"/>
                  </a:cubicBezTo>
                  <a:close/>
                  <a:moveTo>
                    <a:pt x="766" y="1127"/>
                  </a:moveTo>
                  <a:cubicBezTo>
                    <a:pt x="553" y="1127"/>
                    <a:pt x="380" y="954"/>
                    <a:pt x="380" y="740"/>
                  </a:cubicBezTo>
                  <a:cubicBezTo>
                    <a:pt x="380" y="527"/>
                    <a:pt x="553" y="354"/>
                    <a:pt x="766" y="354"/>
                  </a:cubicBezTo>
                  <a:cubicBezTo>
                    <a:pt x="980" y="354"/>
                    <a:pt x="1153" y="527"/>
                    <a:pt x="1153" y="740"/>
                  </a:cubicBezTo>
                  <a:cubicBezTo>
                    <a:pt x="1153" y="954"/>
                    <a:pt x="980" y="1127"/>
                    <a:pt x="766" y="1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07" name="Oval 6"/>
            <p:cNvSpPr>
              <a:spLocks noChangeArrowheads="1"/>
            </p:cNvSpPr>
            <p:nvPr/>
          </p:nvSpPr>
          <p:spPr bwMode="auto">
            <a:xfrm>
              <a:off x="9356726" y="471488"/>
              <a:ext cx="254000" cy="254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11287244" y="4188311"/>
            <a:ext cx="546881" cy="618678"/>
            <a:chOff x="8366125" y="614363"/>
            <a:chExt cx="568325" cy="642938"/>
          </a:xfrm>
          <a:solidFill>
            <a:schemeClr val="bg1"/>
          </a:solidFill>
        </p:grpSpPr>
        <p:sp>
          <p:nvSpPr>
            <p:cNvPr id="209" name="Freeform 10"/>
            <p:cNvSpPr>
              <a:spLocks/>
            </p:cNvSpPr>
            <p:nvPr/>
          </p:nvSpPr>
          <p:spPr bwMode="auto">
            <a:xfrm>
              <a:off x="8439150" y="833438"/>
              <a:ext cx="422275" cy="269875"/>
            </a:xfrm>
            <a:custGeom>
              <a:avLst/>
              <a:gdLst>
                <a:gd name="T0" fmla="*/ 582 w 592"/>
                <a:gd name="T1" fmla="*/ 18 h 380"/>
                <a:gd name="T2" fmla="*/ 295 w 592"/>
                <a:gd name="T3" fmla="*/ 264 h 380"/>
                <a:gd name="T4" fmla="*/ 112 w 592"/>
                <a:gd name="T5" fmla="*/ 115 h 380"/>
                <a:gd name="T6" fmla="*/ 0 w 592"/>
                <a:gd name="T7" fmla="*/ 191 h 380"/>
                <a:gd name="T8" fmla="*/ 0 w 592"/>
                <a:gd name="T9" fmla="*/ 342 h 380"/>
                <a:gd name="T10" fmla="*/ 33 w 592"/>
                <a:gd name="T11" fmla="*/ 380 h 380"/>
                <a:gd name="T12" fmla="*/ 553 w 592"/>
                <a:gd name="T13" fmla="*/ 380 h 380"/>
                <a:gd name="T14" fmla="*/ 592 w 592"/>
                <a:gd name="T15" fmla="*/ 342 h 380"/>
                <a:gd name="T16" fmla="*/ 592 w 592"/>
                <a:gd name="T17" fmla="*/ 20 h 380"/>
                <a:gd name="T18" fmla="*/ 582 w 592"/>
                <a:gd name="T19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380">
                  <a:moveTo>
                    <a:pt x="582" y="18"/>
                  </a:moveTo>
                  <a:cubicBezTo>
                    <a:pt x="463" y="0"/>
                    <a:pt x="375" y="251"/>
                    <a:pt x="295" y="264"/>
                  </a:cubicBezTo>
                  <a:cubicBezTo>
                    <a:pt x="215" y="277"/>
                    <a:pt x="190" y="119"/>
                    <a:pt x="112" y="115"/>
                  </a:cubicBezTo>
                  <a:cubicBezTo>
                    <a:pt x="70" y="113"/>
                    <a:pt x="28" y="153"/>
                    <a:pt x="0" y="191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63"/>
                    <a:pt x="13" y="380"/>
                    <a:pt x="33" y="380"/>
                  </a:cubicBezTo>
                  <a:cubicBezTo>
                    <a:pt x="553" y="380"/>
                    <a:pt x="553" y="380"/>
                    <a:pt x="553" y="380"/>
                  </a:cubicBezTo>
                  <a:cubicBezTo>
                    <a:pt x="573" y="380"/>
                    <a:pt x="592" y="363"/>
                    <a:pt x="592" y="342"/>
                  </a:cubicBezTo>
                  <a:cubicBezTo>
                    <a:pt x="592" y="20"/>
                    <a:pt x="592" y="20"/>
                    <a:pt x="592" y="20"/>
                  </a:cubicBezTo>
                  <a:cubicBezTo>
                    <a:pt x="592" y="19"/>
                    <a:pt x="585" y="19"/>
                    <a:pt x="58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0" name="Freeform 11"/>
            <p:cNvSpPr>
              <a:spLocks/>
            </p:cNvSpPr>
            <p:nvPr/>
          </p:nvSpPr>
          <p:spPr bwMode="auto">
            <a:xfrm>
              <a:off x="8439150" y="687388"/>
              <a:ext cx="114300" cy="125413"/>
            </a:xfrm>
            <a:custGeom>
              <a:avLst/>
              <a:gdLst>
                <a:gd name="T0" fmla="*/ 161 w 161"/>
                <a:gd name="T1" fmla="*/ 81 h 177"/>
                <a:gd name="T2" fmla="*/ 117 w 161"/>
                <a:gd name="T3" fmla="*/ 0 h 177"/>
                <a:gd name="T4" fmla="*/ 37 w 161"/>
                <a:gd name="T5" fmla="*/ 0 h 177"/>
                <a:gd name="T6" fmla="*/ 0 w 161"/>
                <a:gd name="T7" fmla="*/ 40 h 177"/>
                <a:gd name="T8" fmla="*/ 0 w 161"/>
                <a:gd name="T9" fmla="*/ 149 h 177"/>
                <a:gd name="T10" fmla="*/ 67 w 161"/>
                <a:gd name="T11" fmla="*/ 177 h 177"/>
                <a:gd name="T12" fmla="*/ 161 w 161"/>
                <a:gd name="T13" fmla="*/ 8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77">
                  <a:moveTo>
                    <a:pt x="161" y="81"/>
                  </a:moveTo>
                  <a:cubicBezTo>
                    <a:pt x="161" y="47"/>
                    <a:pt x="143" y="16"/>
                    <a:pt x="11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5" y="0"/>
                    <a:pt x="0" y="18"/>
                    <a:pt x="0" y="4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6" y="166"/>
                    <a:pt x="40" y="177"/>
                    <a:pt x="67" y="177"/>
                  </a:cubicBezTo>
                  <a:cubicBezTo>
                    <a:pt x="120" y="177"/>
                    <a:pt x="161" y="134"/>
                    <a:pt x="16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1" name="Freeform 12"/>
            <p:cNvSpPr>
              <a:spLocks noEditPoints="1"/>
            </p:cNvSpPr>
            <p:nvPr/>
          </p:nvSpPr>
          <p:spPr bwMode="auto">
            <a:xfrm>
              <a:off x="8366125" y="614363"/>
              <a:ext cx="568325" cy="642938"/>
            </a:xfrm>
            <a:custGeom>
              <a:avLst/>
              <a:gdLst>
                <a:gd name="T0" fmla="*/ 757 w 800"/>
                <a:gd name="T1" fmla="*/ 0 h 904"/>
                <a:gd name="T2" fmla="*/ 37 w 800"/>
                <a:gd name="T3" fmla="*/ 0 h 904"/>
                <a:gd name="T4" fmla="*/ 0 w 800"/>
                <a:gd name="T5" fmla="*/ 40 h 904"/>
                <a:gd name="T6" fmla="*/ 0 w 800"/>
                <a:gd name="T7" fmla="*/ 864 h 904"/>
                <a:gd name="T8" fmla="*/ 37 w 800"/>
                <a:gd name="T9" fmla="*/ 904 h 904"/>
                <a:gd name="T10" fmla="*/ 757 w 800"/>
                <a:gd name="T11" fmla="*/ 904 h 904"/>
                <a:gd name="T12" fmla="*/ 800 w 800"/>
                <a:gd name="T13" fmla="*/ 864 h 904"/>
                <a:gd name="T14" fmla="*/ 800 w 800"/>
                <a:gd name="T15" fmla="*/ 693 h 904"/>
                <a:gd name="T16" fmla="*/ 800 w 800"/>
                <a:gd name="T17" fmla="*/ 375 h 904"/>
                <a:gd name="T18" fmla="*/ 800 w 800"/>
                <a:gd name="T19" fmla="*/ 40 h 904"/>
                <a:gd name="T20" fmla="*/ 757 w 800"/>
                <a:gd name="T21" fmla="*/ 0 h 904"/>
                <a:gd name="T22" fmla="*/ 724 w 800"/>
                <a:gd name="T23" fmla="*/ 323 h 904"/>
                <a:gd name="T24" fmla="*/ 724 w 800"/>
                <a:gd name="T25" fmla="*/ 676 h 904"/>
                <a:gd name="T26" fmla="*/ 681 w 800"/>
                <a:gd name="T27" fmla="*/ 716 h 904"/>
                <a:gd name="T28" fmla="*/ 113 w 800"/>
                <a:gd name="T29" fmla="*/ 716 h 904"/>
                <a:gd name="T30" fmla="*/ 76 w 800"/>
                <a:gd name="T31" fmla="*/ 676 h 904"/>
                <a:gd name="T32" fmla="*/ 76 w 800"/>
                <a:gd name="T33" fmla="*/ 511 h 904"/>
                <a:gd name="T34" fmla="*/ 76 w 800"/>
                <a:gd name="T35" fmla="*/ 116 h 904"/>
                <a:gd name="T36" fmla="*/ 113 w 800"/>
                <a:gd name="T37" fmla="*/ 76 h 904"/>
                <a:gd name="T38" fmla="*/ 681 w 800"/>
                <a:gd name="T39" fmla="*/ 76 h 904"/>
                <a:gd name="T40" fmla="*/ 724 w 800"/>
                <a:gd name="T41" fmla="*/ 116 h 904"/>
                <a:gd name="T42" fmla="*/ 724 w 800"/>
                <a:gd name="T43" fmla="*/ 323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0" h="904">
                  <a:moveTo>
                    <a:pt x="75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5" y="0"/>
                    <a:pt x="0" y="18"/>
                    <a:pt x="0" y="40"/>
                  </a:cubicBezTo>
                  <a:cubicBezTo>
                    <a:pt x="0" y="864"/>
                    <a:pt x="0" y="864"/>
                    <a:pt x="0" y="864"/>
                  </a:cubicBezTo>
                  <a:cubicBezTo>
                    <a:pt x="0" y="886"/>
                    <a:pt x="15" y="904"/>
                    <a:pt x="37" y="904"/>
                  </a:cubicBezTo>
                  <a:cubicBezTo>
                    <a:pt x="757" y="904"/>
                    <a:pt x="757" y="904"/>
                    <a:pt x="757" y="904"/>
                  </a:cubicBezTo>
                  <a:cubicBezTo>
                    <a:pt x="779" y="904"/>
                    <a:pt x="800" y="886"/>
                    <a:pt x="800" y="864"/>
                  </a:cubicBezTo>
                  <a:cubicBezTo>
                    <a:pt x="800" y="693"/>
                    <a:pt x="800" y="693"/>
                    <a:pt x="800" y="693"/>
                  </a:cubicBezTo>
                  <a:cubicBezTo>
                    <a:pt x="800" y="375"/>
                    <a:pt x="800" y="375"/>
                    <a:pt x="800" y="375"/>
                  </a:cubicBezTo>
                  <a:cubicBezTo>
                    <a:pt x="800" y="40"/>
                    <a:pt x="800" y="40"/>
                    <a:pt x="800" y="40"/>
                  </a:cubicBezTo>
                  <a:cubicBezTo>
                    <a:pt x="800" y="18"/>
                    <a:pt x="779" y="0"/>
                    <a:pt x="757" y="0"/>
                  </a:cubicBezTo>
                  <a:close/>
                  <a:moveTo>
                    <a:pt x="724" y="323"/>
                  </a:moveTo>
                  <a:cubicBezTo>
                    <a:pt x="724" y="676"/>
                    <a:pt x="724" y="676"/>
                    <a:pt x="724" y="676"/>
                  </a:cubicBezTo>
                  <a:cubicBezTo>
                    <a:pt x="724" y="698"/>
                    <a:pt x="703" y="716"/>
                    <a:pt x="681" y="716"/>
                  </a:cubicBezTo>
                  <a:cubicBezTo>
                    <a:pt x="113" y="716"/>
                    <a:pt x="113" y="716"/>
                    <a:pt x="113" y="716"/>
                  </a:cubicBezTo>
                  <a:cubicBezTo>
                    <a:pt x="91" y="716"/>
                    <a:pt x="76" y="698"/>
                    <a:pt x="76" y="676"/>
                  </a:cubicBezTo>
                  <a:cubicBezTo>
                    <a:pt x="76" y="511"/>
                    <a:pt x="76" y="511"/>
                    <a:pt x="76" y="511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94"/>
                    <a:pt x="91" y="76"/>
                    <a:pt x="113" y="76"/>
                  </a:cubicBezTo>
                  <a:cubicBezTo>
                    <a:pt x="681" y="76"/>
                    <a:pt x="681" y="76"/>
                    <a:pt x="681" y="76"/>
                  </a:cubicBezTo>
                  <a:cubicBezTo>
                    <a:pt x="703" y="76"/>
                    <a:pt x="724" y="94"/>
                    <a:pt x="724" y="116"/>
                  </a:cubicBezTo>
                  <a:lnTo>
                    <a:pt x="724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12" name="Freeform 16"/>
          <p:cNvSpPr>
            <a:spLocks noEditPoints="1"/>
          </p:cNvSpPr>
          <p:nvPr/>
        </p:nvSpPr>
        <p:spPr bwMode="auto">
          <a:xfrm>
            <a:off x="9596755" y="4248812"/>
            <a:ext cx="719138" cy="497681"/>
          </a:xfrm>
          <a:custGeom>
            <a:avLst/>
            <a:gdLst>
              <a:gd name="T0" fmla="*/ 835 w 896"/>
              <a:gd name="T1" fmla="*/ 273 h 620"/>
              <a:gd name="T2" fmla="*/ 833 w 896"/>
              <a:gd name="T3" fmla="*/ 273 h 620"/>
              <a:gd name="T4" fmla="*/ 706 w 896"/>
              <a:gd name="T5" fmla="*/ 51 h 620"/>
              <a:gd name="T6" fmla="*/ 606 w 896"/>
              <a:gd name="T7" fmla="*/ 0 h 620"/>
              <a:gd name="T8" fmla="*/ 595 w 896"/>
              <a:gd name="T9" fmla="*/ 0 h 620"/>
              <a:gd name="T10" fmla="*/ 505 w 896"/>
              <a:gd name="T11" fmla="*/ 0 h 620"/>
              <a:gd name="T12" fmla="*/ 385 w 896"/>
              <a:gd name="T13" fmla="*/ 0 h 620"/>
              <a:gd name="T14" fmla="*/ 296 w 896"/>
              <a:gd name="T15" fmla="*/ 0 h 620"/>
              <a:gd name="T16" fmla="*/ 284 w 896"/>
              <a:gd name="T17" fmla="*/ 0 h 620"/>
              <a:gd name="T18" fmla="*/ 185 w 896"/>
              <a:gd name="T19" fmla="*/ 51 h 620"/>
              <a:gd name="T20" fmla="*/ 58 w 896"/>
              <a:gd name="T21" fmla="*/ 273 h 620"/>
              <a:gd name="T22" fmla="*/ 59 w 896"/>
              <a:gd name="T23" fmla="*/ 274 h 620"/>
              <a:gd name="T24" fmla="*/ 0 w 896"/>
              <a:gd name="T25" fmla="*/ 382 h 620"/>
              <a:gd name="T26" fmla="*/ 0 w 896"/>
              <a:gd name="T27" fmla="*/ 492 h 620"/>
              <a:gd name="T28" fmla="*/ 68 w 896"/>
              <a:gd name="T29" fmla="*/ 492 h 620"/>
              <a:gd name="T30" fmla="*/ 68 w 896"/>
              <a:gd name="T31" fmla="*/ 556 h 620"/>
              <a:gd name="T32" fmla="*/ 134 w 896"/>
              <a:gd name="T33" fmla="*/ 620 h 620"/>
              <a:gd name="T34" fmla="*/ 200 w 896"/>
              <a:gd name="T35" fmla="*/ 556 h 620"/>
              <a:gd name="T36" fmla="*/ 200 w 896"/>
              <a:gd name="T37" fmla="*/ 492 h 620"/>
              <a:gd name="T38" fmla="*/ 385 w 896"/>
              <a:gd name="T39" fmla="*/ 492 h 620"/>
              <a:gd name="T40" fmla="*/ 505 w 896"/>
              <a:gd name="T41" fmla="*/ 492 h 620"/>
              <a:gd name="T42" fmla="*/ 696 w 896"/>
              <a:gd name="T43" fmla="*/ 492 h 620"/>
              <a:gd name="T44" fmla="*/ 696 w 896"/>
              <a:gd name="T45" fmla="*/ 556 h 620"/>
              <a:gd name="T46" fmla="*/ 762 w 896"/>
              <a:gd name="T47" fmla="*/ 620 h 620"/>
              <a:gd name="T48" fmla="*/ 828 w 896"/>
              <a:gd name="T49" fmla="*/ 556 h 620"/>
              <a:gd name="T50" fmla="*/ 828 w 896"/>
              <a:gd name="T51" fmla="*/ 492 h 620"/>
              <a:gd name="T52" fmla="*/ 896 w 896"/>
              <a:gd name="T53" fmla="*/ 492 h 620"/>
              <a:gd name="T54" fmla="*/ 896 w 896"/>
              <a:gd name="T55" fmla="*/ 382 h 620"/>
              <a:gd name="T56" fmla="*/ 835 w 896"/>
              <a:gd name="T57" fmla="*/ 273 h 620"/>
              <a:gd name="T58" fmla="*/ 196 w 896"/>
              <a:gd name="T59" fmla="*/ 399 h 620"/>
              <a:gd name="T60" fmla="*/ 132 w 896"/>
              <a:gd name="T61" fmla="*/ 449 h 620"/>
              <a:gd name="T62" fmla="*/ 68 w 896"/>
              <a:gd name="T63" fmla="*/ 385 h 620"/>
              <a:gd name="T64" fmla="*/ 132 w 896"/>
              <a:gd name="T65" fmla="*/ 320 h 620"/>
              <a:gd name="T66" fmla="*/ 160 w 896"/>
              <a:gd name="T67" fmla="*/ 326 h 620"/>
              <a:gd name="T68" fmla="*/ 197 w 896"/>
              <a:gd name="T69" fmla="*/ 385 h 620"/>
              <a:gd name="T70" fmla="*/ 196 w 896"/>
              <a:gd name="T71" fmla="*/ 399 h 620"/>
              <a:gd name="T72" fmla="*/ 165 w 896"/>
              <a:gd name="T73" fmla="*/ 256 h 620"/>
              <a:gd name="T74" fmla="*/ 246 w 896"/>
              <a:gd name="T75" fmla="*/ 113 h 620"/>
              <a:gd name="T76" fmla="*/ 325 w 896"/>
              <a:gd name="T77" fmla="*/ 72 h 620"/>
              <a:gd name="T78" fmla="*/ 334 w 896"/>
              <a:gd name="T79" fmla="*/ 72 h 620"/>
              <a:gd name="T80" fmla="*/ 556 w 896"/>
              <a:gd name="T81" fmla="*/ 72 h 620"/>
              <a:gd name="T82" fmla="*/ 565 w 896"/>
              <a:gd name="T83" fmla="*/ 72 h 620"/>
              <a:gd name="T84" fmla="*/ 644 w 896"/>
              <a:gd name="T85" fmla="*/ 113 h 620"/>
              <a:gd name="T86" fmla="*/ 725 w 896"/>
              <a:gd name="T87" fmla="*/ 256 h 620"/>
              <a:gd name="T88" fmla="*/ 165 w 896"/>
              <a:gd name="T89" fmla="*/ 256 h 620"/>
              <a:gd name="T90" fmla="*/ 758 w 896"/>
              <a:gd name="T91" fmla="*/ 449 h 620"/>
              <a:gd name="T92" fmla="*/ 695 w 896"/>
              <a:gd name="T93" fmla="*/ 399 h 620"/>
              <a:gd name="T94" fmla="*/ 693 w 896"/>
              <a:gd name="T95" fmla="*/ 385 h 620"/>
              <a:gd name="T96" fmla="*/ 730 w 896"/>
              <a:gd name="T97" fmla="*/ 326 h 620"/>
              <a:gd name="T98" fmla="*/ 758 w 896"/>
              <a:gd name="T99" fmla="*/ 320 h 620"/>
              <a:gd name="T100" fmla="*/ 823 w 896"/>
              <a:gd name="T101" fmla="*/ 385 h 620"/>
              <a:gd name="T102" fmla="*/ 758 w 896"/>
              <a:gd name="T103" fmla="*/ 44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96" h="620">
                <a:moveTo>
                  <a:pt x="835" y="273"/>
                </a:moveTo>
                <a:cubicBezTo>
                  <a:pt x="834" y="273"/>
                  <a:pt x="834" y="273"/>
                  <a:pt x="833" y="273"/>
                </a:cubicBezTo>
                <a:cubicBezTo>
                  <a:pt x="706" y="51"/>
                  <a:pt x="706" y="51"/>
                  <a:pt x="706" y="51"/>
                </a:cubicBezTo>
                <a:cubicBezTo>
                  <a:pt x="689" y="21"/>
                  <a:pt x="644" y="0"/>
                  <a:pt x="606" y="0"/>
                </a:cubicBezTo>
                <a:cubicBezTo>
                  <a:pt x="595" y="0"/>
                  <a:pt x="595" y="0"/>
                  <a:pt x="595" y="0"/>
                </a:cubicBezTo>
                <a:cubicBezTo>
                  <a:pt x="505" y="0"/>
                  <a:pt x="505" y="0"/>
                  <a:pt x="505" y="0"/>
                </a:cubicBezTo>
                <a:cubicBezTo>
                  <a:pt x="385" y="0"/>
                  <a:pt x="385" y="0"/>
                  <a:pt x="385" y="0"/>
                </a:cubicBezTo>
                <a:cubicBezTo>
                  <a:pt x="296" y="0"/>
                  <a:pt x="296" y="0"/>
                  <a:pt x="296" y="0"/>
                </a:cubicBezTo>
                <a:cubicBezTo>
                  <a:pt x="284" y="0"/>
                  <a:pt x="284" y="0"/>
                  <a:pt x="284" y="0"/>
                </a:cubicBezTo>
                <a:cubicBezTo>
                  <a:pt x="246" y="0"/>
                  <a:pt x="202" y="21"/>
                  <a:pt x="185" y="51"/>
                </a:cubicBezTo>
                <a:cubicBezTo>
                  <a:pt x="58" y="273"/>
                  <a:pt x="58" y="273"/>
                  <a:pt x="58" y="273"/>
                </a:cubicBezTo>
                <a:cubicBezTo>
                  <a:pt x="58" y="274"/>
                  <a:pt x="59" y="274"/>
                  <a:pt x="59" y="274"/>
                </a:cubicBezTo>
                <a:cubicBezTo>
                  <a:pt x="23" y="296"/>
                  <a:pt x="0" y="336"/>
                  <a:pt x="0" y="382"/>
                </a:cubicBezTo>
                <a:cubicBezTo>
                  <a:pt x="0" y="492"/>
                  <a:pt x="0" y="492"/>
                  <a:pt x="0" y="492"/>
                </a:cubicBezTo>
                <a:cubicBezTo>
                  <a:pt x="68" y="492"/>
                  <a:pt x="68" y="492"/>
                  <a:pt x="68" y="492"/>
                </a:cubicBezTo>
                <a:cubicBezTo>
                  <a:pt x="68" y="556"/>
                  <a:pt x="68" y="556"/>
                  <a:pt x="68" y="556"/>
                </a:cubicBezTo>
                <a:cubicBezTo>
                  <a:pt x="68" y="591"/>
                  <a:pt x="98" y="620"/>
                  <a:pt x="134" y="620"/>
                </a:cubicBezTo>
                <a:cubicBezTo>
                  <a:pt x="170" y="620"/>
                  <a:pt x="200" y="591"/>
                  <a:pt x="200" y="556"/>
                </a:cubicBezTo>
                <a:cubicBezTo>
                  <a:pt x="200" y="492"/>
                  <a:pt x="200" y="492"/>
                  <a:pt x="200" y="492"/>
                </a:cubicBezTo>
                <a:cubicBezTo>
                  <a:pt x="385" y="492"/>
                  <a:pt x="385" y="492"/>
                  <a:pt x="385" y="492"/>
                </a:cubicBezTo>
                <a:cubicBezTo>
                  <a:pt x="505" y="492"/>
                  <a:pt x="505" y="492"/>
                  <a:pt x="505" y="492"/>
                </a:cubicBezTo>
                <a:cubicBezTo>
                  <a:pt x="696" y="492"/>
                  <a:pt x="696" y="492"/>
                  <a:pt x="696" y="492"/>
                </a:cubicBezTo>
                <a:cubicBezTo>
                  <a:pt x="696" y="556"/>
                  <a:pt x="696" y="556"/>
                  <a:pt x="696" y="556"/>
                </a:cubicBezTo>
                <a:cubicBezTo>
                  <a:pt x="696" y="591"/>
                  <a:pt x="726" y="620"/>
                  <a:pt x="762" y="620"/>
                </a:cubicBezTo>
                <a:cubicBezTo>
                  <a:pt x="798" y="620"/>
                  <a:pt x="828" y="591"/>
                  <a:pt x="828" y="556"/>
                </a:cubicBezTo>
                <a:cubicBezTo>
                  <a:pt x="828" y="492"/>
                  <a:pt x="828" y="492"/>
                  <a:pt x="828" y="492"/>
                </a:cubicBezTo>
                <a:cubicBezTo>
                  <a:pt x="896" y="492"/>
                  <a:pt x="896" y="492"/>
                  <a:pt x="896" y="492"/>
                </a:cubicBezTo>
                <a:cubicBezTo>
                  <a:pt x="896" y="382"/>
                  <a:pt x="896" y="382"/>
                  <a:pt x="896" y="382"/>
                </a:cubicBezTo>
                <a:cubicBezTo>
                  <a:pt x="896" y="336"/>
                  <a:pt x="870" y="296"/>
                  <a:pt x="835" y="273"/>
                </a:cubicBezTo>
                <a:close/>
                <a:moveTo>
                  <a:pt x="196" y="399"/>
                </a:moveTo>
                <a:cubicBezTo>
                  <a:pt x="189" y="428"/>
                  <a:pt x="163" y="449"/>
                  <a:pt x="132" y="449"/>
                </a:cubicBezTo>
                <a:cubicBezTo>
                  <a:pt x="97" y="449"/>
                  <a:pt x="68" y="420"/>
                  <a:pt x="68" y="385"/>
                </a:cubicBezTo>
                <a:cubicBezTo>
                  <a:pt x="68" y="349"/>
                  <a:pt x="97" y="320"/>
                  <a:pt x="132" y="320"/>
                </a:cubicBezTo>
                <a:cubicBezTo>
                  <a:pt x="142" y="320"/>
                  <a:pt x="152" y="322"/>
                  <a:pt x="160" y="326"/>
                </a:cubicBezTo>
                <a:cubicBezTo>
                  <a:pt x="182" y="337"/>
                  <a:pt x="197" y="359"/>
                  <a:pt x="197" y="385"/>
                </a:cubicBezTo>
                <a:cubicBezTo>
                  <a:pt x="197" y="389"/>
                  <a:pt x="197" y="394"/>
                  <a:pt x="196" y="399"/>
                </a:cubicBezTo>
                <a:close/>
                <a:moveTo>
                  <a:pt x="165" y="256"/>
                </a:moveTo>
                <a:cubicBezTo>
                  <a:pt x="246" y="113"/>
                  <a:pt x="246" y="113"/>
                  <a:pt x="246" y="113"/>
                </a:cubicBezTo>
                <a:cubicBezTo>
                  <a:pt x="260" y="90"/>
                  <a:pt x="295" y="72"/>
                  <a:pt x="325" y="72"/>
                </a:cubicBezTo>
                <a:cubicBezTo>
                  <a:pt x="334" y="72"/>
                  <a:pt x="334" y="72"/>
                  <a:pt x="334" y="72"/>
                </a:cubicBezTo>
                <a:cubicBezTo>
                  <a:pt x="556" y="72"/>
                  <a:pt x="556" y="72"/>
                  <a:pt x="556" y="72"/>
                </a:cubicBezTo>
                <a:cubicBezTo>
                  <a:pt x="565" y="72"/>
                  <a:pt x="565" y="72"/>
                  <a:pt x="565" y="72"/>
                </a:cubicBezTo>
                <a:cubicBezTo>
                  <a:pt x="595" y="72"/>
                  <a:pt x="630" y="90"/>
                  <a:pt x="644" y="113"/>
                </a:cubicBezTo>
                <a:cubicBezTo>
                  <a:pt x="725" y="256"/>
                  <a:pt x="725" y="256"/>
                  <a:pt x="725" y="256"/>
                </a:cubicBezTo>
                <a:lnTo>
                  <a:pt x="165" y="256"/>
                </a:lnTo>
                <a:close/>
                <a:moveTo>
                  <a:pt x="758" y="449"/>
                </a:moveTo>
                <a:cubicBezTo>
                  <a:pt x="727" y="449"/>
                  <a:pt x="701" y="428"/>
                  <a:pt x="695" y="399"/>
                </a:cubicBezTo>
                <a:cubicBezTo>
                  <a:pt x="694" y="394"/>
                  <a:pt x="693" y="389"/>
                  <a:pt x="693" y="385"/>
                </a:cubicBezTo>
                <a:cubicBezTo>
                  <a:pt x="693" y="359"/>
                  <a:pt x="708" y="337"/>
                  <a:pt x="730" y="326"/>
                </a:cubicBezTo>
                <a:cubicBezTo>
                  <a:pt x="739" y="322"/>
                  <a:pt x="748" y="320"/>
                  <a:pt x="758" y="320"/>
                </a:cubicBezTo>
                <a:cubicBezTo>
                  <a:pt x="794" y="320"/>
                  <a:pt x="823" y="349"/>
                  <a:pt x="823" y="385"/>
                </a:cubicBezTo>
                <a:cubicBezTo>
                  <a:pt x="823" y="420"/>
                  <a:pt x="794" y="449"/>
                  <a:pt x="758" y="4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13" name="Group 212"/>
          <p:cNvGrpSpPr/>
          <p:nvPr/>
        </p:nvGrpSpPr>
        <p:grpSpPr>
          <a:xfrm>
            <a:off x="1934337" y="5458196"/>
            <a:ext cx="535662" cy="528222"/>
            <a:chOff x="5978526" y="184151"/>
            <a:chExt cx="228600" cy="225425"/>
          </a:xfrm>
          <a:solidFill>
            <a:schemeClr val="bg1"/>
          </a:solidFill>
        </p:grpSpPr>
        <p:sp>
          <p:nvSpPr>
            <p:cNvPr id="214" name="Freeform 14"/>
            <p:cNvSpPr>
              <a:spLocks/>
            </p:cNvSpPr>
            <p:nvPr/>
          </p:nvSpPr>
          <p:spPr bwMode="auto">
            <a:xfrm>
              <a:off x="5978526" y="334963"/>
              <a:ext cx="74613" cy="74613"/>
            </a:xfrm>
            <a:custGeom>
              <a:avLst/>
              <a:gdLst>
                <a:gd name="T0" fmla="*/ 7 w 47"/>
                <a:gd name="T1" fmla="*/ 0 h 47"/>
                <a:gd name="T2" fmla="*/ 2 w 47"/>
                <a:gd name="T3" fmla="*/ 23 h 47"/>
                <a:gd name="T4" fmla="*/ 0 w 47"/>
                <a:gd name="T5" fmla="*/ 47 h 47"/>
                <a:gd name="T6" fmla="*/ 23 w 47"/>
                <a:gd name="T7" fmla="*/ 45 h 47"/>
                <a:gd name="T8" fmla="*/ 47 w 47"/>
                <a:gd name="T9" fmla="*/ 40 h 47"/>
                <a:gd name="T10" fmla="*/ 26 w 47"/>
                <a:gd name="T11" fmla="*/ 21 h 47"/>
                <a:gd name="T12" fmla="*/ 7 w 4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7">
                  <a:moveTo>
                    <a:pt x="7" y="0"/>
                  </a:moveTo>
                  <a:lnTo>
                    <a:pt x="2" y="23"/>
                  </a:lnTo>
                  <a:lnTo>
                    <a:pt x="0" y="47"/>
                  </a:lnTo>
                  <a:lnTo>
                    <a:pt x="23" y="45"/>
                  </a:lnTo>
                  <a:lnTo>
                    <a:pt x="47" y="40"/>
                  </a:lnTo>
                  <a:lnTo>
                    <a:pt x="26" y="21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5" name="Freeform 15"/>
            <p:cNvSpPr>
              <a:spLocks/>
            </p:cNvSpPr>
            <p:nvPr/>
          </p:nvSpPr>
          <p:spPr bwMode="auto">
            <a:xfrm>
              <a:off x="6000751" y="217488"/>
              <a:ext cx="165100" cy="169863"/>
            </a:xfrm>
            <a:custGeom>
              <a:avLst/>
              <a:gdLst>
                <a:gd name="T0" fmla="*/ 38 w 104"/>
                <a:gd name="T1" fmla="*/ 95 h 107"/>
                <a:gd name="T2" fmla="*/ 33 w 104"/>
                <a:gd name="T3" fmla="*/ 88 h 107"/>
                <a:gd name="T4" fmla="*/ 92 w 104"/>
                <a:gd name="T5" fmla="*/ 29 h 107"/>
                <a:gd name="T6" fmla="*/ 78 w 104"/>
                <a:gd name="T7" fmla="*/ 15 h 107"/>
                <a:gd name="T8" fmla="*/ 19 w 104"/>
                <a:gd name="T9" fmla="*/ 74 h 107"/>
                <a:gd name="T10" fmla="*/ 12 w 104"/>
                <a:gd name="T11" fmla="*/ 67 h 107"/>
                <a:gd name="T12" fmla="*/ 71 w 104"/>
                <a:gd name="T13" fmla="*/ 7 h 107"/>
                <a:gd name="T14" fmla="*/ 66 w 104"/>
                <a:gd name="T15" fmla="*/ 0 h 107"/>
                <a:gd name="T16" fmla="*/ 0 w 104"/>
                <a:gd name="T17" fmla="*/ 67 h 107"/>
                <a:gd name="T18" fmla="*/ 38 w 104"/>
                <a:gd name="T19" fmla="*/ 107 h 107"/>
                <a:gd name="T20" fmla="*/ 104 w 104"/>
                <a:gd name="T21" fmla="*/ 41 h 107"/>
                <a:gd name="T22" fmla="*/ 99 w 104"/>
                <a:gd name="T23" fmla="*/ 33 h 107"/>
                <a:gd name="T24" fmla="*/ 38 w 104"/>
                <a:gd name="T25" fmla="*/ 9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07">
                  <a:moveTo>
                    <a:pt x="38" y="95"/>
                  </a:moveTo>
                  <a:lnTo>
                    <a:pt x="33" y="88"/>
                  </a:lnTo>
                  <a:lnTo>
                    <a:pt x="92" y="29"/>
                  </a:lnTo>
                  <a:lnTo>
                    <a:pt x="78" y="15"/>
                  </a:lnTo>
                  <a:lnTo>
                    <a:pt x="19" y="74"/>
                  </a:lnTo>
                  <a:lnTo>
                    <a:pt x="12" y="67"/>
                  </a:lnTo>
                  <a:lnTo>
                    <a:pt x="71" y="7"/>
                  </a:lnTo>
                  <a:lnTo>
                    <a:pt x="66" y="0"/>
                  </a:lnTo>
                  <a:lnTo>
                    <a:pt x="0" y="67"/>
                  </a:lnTo>
                  <a:lnTo>
                    <a:pt x="38" y="107"/>
                  </a:lnTo>
                  <a:lnTo>
                    <a:pt x="104" y="41"/>
                  </a:lnTo>
                  <a:lnTo>
                    <a:pt x="99" y="33"/>
                  </a:lnTo>
                  <a:lnTo>
                    <a:pt x="38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16" name="Freeform 16"/>
            <p:cNvSpPr>
              <a:spLocks/>
            </p:cNvSpPr>
            <p:nvPr/>
          </p:nvSpPr>
          <p:spPr bwMode="auto">
            <a:xfrm>
              <a:off x="6116638" y="184151"/>
              <a:ext cx="90488" cy="90488"/>
            </a:xfrm>
            <a:custGeom>
              <a:avLst/>
              <a:gdLst>
                <a:gd name="T0" fmla="*/ 22 w 24"/>
                <a:gd name="T1" fmla="*/ 12 h 24"/>
                <a:gd name="T2" fmla="*/ 11 w 24"/>
                <a:gd name="T3" fmla="*/ 1 h 24"/>
                <a:gd name="T4" fmla="*/ 5 w 24"/>
                <a:gd name="T5" fmla="*/ 1 h 24"/>
                <a:gd name="T6" fmla="*/ 5 w 24"/>
                <a:gd name="T7" fmla="*/ 1 h 24"/>
                <a:gd name="T8" fmla="*/ 5 w 24"/>
                <a:gd name="T9" fmla="*/ 1 h 24"/>
                <a:gd name="T10" fmla="*/ 0 w 24"/>
                <a:gd name="T11" fmla="*/ 7 h 24"/>
                <a:gd name="T12" fmla="*/ 17 w 24"/>
                <a:gd name="T13" fmla="*/ 24 h 24"/>
                <a:gd name="T14" fmla="*/ 22 w 24"/>
                <a:gd name="T15" fmla="*/ 18 h 24"/>
                <a:gd name="T16" fmla="*/ 22 w 24"/>
                <a:gd name="T17" fmla="*/ 18 h 24"/>
                <a:gd name="T18" fmla="*/ 22 w 24"/>
                <a:gd name="T19" fmla="*/ 18 h 24"/>
                <a:gd name="T20" fmla="*/ 22 w 24"/>
                <a:gd name="T2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4">
                  <a:moveTo>
                    <a:pt x="22" y="1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6"/>
                    <a:pt x="24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17" name="Freeform 17"/>
          <p:cNvSpPr>
            <a:spLocks/>
          </p:cNvSpPr>
          <p:nvPr/>
        </p:nvSpPr>
        <p:spPr bwMode="auto">
          <a:xfrm>
            <a:off x="6625186" y="5478114"/>
            <a:ext cx="565853" cy="488385"/>
          </a:xfrm>
          <a:custGeom>
            <a:avLst/>
            <a:gdLst>
              <a:gd name="T0" fmla="*/ 19 w 71"/>
              <a:gd name="T1" fmla="*/ 61 h 61"/>
              <a:gd name="T2" fmla="*/ 12 w 71"/>
              <a:gd name="T3" fmla="*/ 57 h 61"/>
              <a:gd name="T4" fmla="*/ 12 w 71"/>
              <a:gd name="T5" fmla="*/ 57 h 61"/>
              <a:gd name="T6" fmla="*/ 12 w 71"/>
              <a:gd name="T7" fmla="*/ 35 h 61"/>
              <a:gd name="T8" fmla="*/ 30 w 71"/>
              <a:gd name="T9" fmla="*/ 18 h 61"/>
              <a:gd name="T10" fmla="*/ 41 w 71"/>
              <a:gd name="T11" fmla="*/ 6 h 61"/>
              <a:gd name="T12" fmla="*/ 61 w 71"/>
              <a:gd name="T13" fmla="*/ 8 h 61"/>
              <a:gd name="T14" fmla="*/ 68 w 71"/>
              <a:gd name="T15" fmla="*/ 30 h 61"/>
              <a:gd name="T16" fmla="*/ 42 w 71"/>
              <a:gd name="T17" fmla="*/ 57 h 61"/>
              <a:gd name="T18" fmla="*/ 37 w 71"/>
              <a:gd name="T19" fmla="*/ 57 h 61"/>
              <a:gd name="T20" fmla="*/ 37 w 71"/>
              <a:gd name="T21" fmla="*/ 53 h 61"/>
              <a:gd name="T22" fmla="*/ 63 w 71"/>
              <a:gd name="T23" fmla="*/ 27 h 61"/>
              <a:gd name="T24" fmla="*/ 57 w 71"/>
              <a:gd name="T25" fmla="*/ 13 h 61"/>
              <a:gd name="T26" fmla="*/ 45 w 71"/>
              <a:gd name="T27" fmla="*/ 10 h 61"/>
              <a:gd name="T28" fmla="*/ 34 w 71"/>
              <a:gd name="T29" fmla="*/ 22 h 61"/>
              <a:gd name="T30" fmla="*/ 16 w 71"/>
              <a:gd name="T31" fmla="*/ 39 h 61"/>
              <a:gd name="T32" fmla="*/ 16 w 71"/>
              <a:gd name="T33" fmla="*/ 53 h 61"/>
              <a:gd name="T34" fmla="*/ 16 w 71"/>
              <a:gd name="T35" fmla="*/ 53 h 61"/>
              <a:gd name="T36" fmla="*/ 23 w 71"/>
              <a:gd name="T37" fmla="*/ 53 h 61"/>
              <a:gd name="T38" fmla="*/ 28 w 71"/>
              <a:gd name="T39" fmla="*/ 48 h 61"/>
              <a:gd name="T40" fmla="*/ 48 w 71"/>
              <a:gd name="T41" fmla="*/ 28 h 61"/>
              <a:gd name="T42" fmla="*/ 49 w 71"/>
              <a:gd name="T43" fmla="*/ 24 h 61"/>
              <a:gd name="T44" fmla="*/ 44 w 71"/>
              <a:gd name="T45" fmla="*/ 26 h 61"/>
              <a:gd name="T46" fmla="*/ 25 w 71"/>
              <a:gd name="T47" fmla="*/ 45 h 61"/>
              <a:gd name="T48" fmla="*/ 21 w 71"/>
              <a:gd name="T49" fmla="*/ 45 h 61"/>
              <a:gd name="T50" fmla="*/ 21 w 71"/>
              <a:gd name="T51" fmla="*/ 41 h 61"/>
              <a:gd name="T52" fmla="*/ 40 w 71"/>
              <a:gd name="T53" fmla="*/ 22 h 61"/>
              <a:gd name="T54" fmla="*/ 53 w 71"/>
              <a:gd name="T55" fmla="*/ 20 h 61"/>
              <a:gd name="T56" fmla="*/ 52 w 71"/>
              <a:gd name="T57" fmla="*/ 32 h 61"/>
              <a:gd name="T58" fmla="*/ 32 w 71"/>
              <a:gd name="T59" fmla="*/ 52 h 61"/>
              <a:gd name="T60" fmla="*/ 27 w 71"/>
              <a:gd name="T61" fmla="*/ 57 h 61"/>
              <a:gd name="T62" fmla="*/ 19 w 71"/>
              <a:gd name="T6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" h="61">
                <a:moveTo>
                  <a:pt x="19" y="61"/>
                </a:moveTo>
                <a:cubicBezTo>
                  <a:pt x="17" y="61"/>
                  <a:pt x="15" y="60"/>
                  <a:pt x="12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0" y="55"/>
                  <a:pt x="0" y="47"/>
                  <a:pt x="12" y="35"/>
                </a:cubicBezTo>
                <a:cubicBezTo>
                  <a:pt x="17" y="31"/>
                  <a:pt x="23" y="24"/>
                  <a:pt x="30" y="18"/>
                </a:cubicBezTo>
                <a:cubicBezTo>
                  <a:pt x="33" y="14"/>
                  <a:pt x="37" y="10"/>
                  <a:pt x="41" y="6"/>
                </a:cubicBezTo>
                <a:cubicBezTo>
                  <a:pt x="48" y="0"/>
                  <a:pt x="53" y="1"/>
                  <a:pt x="61" y="8"/>
                </a:cubicBezTo>
                <a:cubicBezTo>
                  <a:pt x="70" y="17"/>
                  <a:pt x="71" y="26"/>
                  <a:pt x="68" y="30"/>
                </a:cubicBezTo>
                <a:cubicBezTo>
                  <a:pt x="62" y="36"/>
                  <a:pt x="42" y="56"/>
                  <a:pt x="42" y="57"/>
                </a:cubicBezTo>
                <a:cubicBezTo>
                  <a:pt x="40" y="58"/>
                  <a:pt x="39" y="58"/>
                  <a:pt x="37" y="57"/>
                </a:cubicBezTo>
                <a:cubicBezTo>
                  <a:pt x="36" y="56"/>
                  <a:pt x="36" y="54"/>
                  <a:pt x="37" y="53"/>
                </a:cubicBezTo>
                <a:cubicBezTo>
                  <a:pt x="38" y="53"/>
                  <a:pt x="58" y="32"/>
                  <a:pt x="63" y="27"/>
                </a:cubicBezTo>
                <a:cubicBezTo>
                  <a:pt x="64" y="25"/>
                  <a:pt x="65" y="20"/>
                  <a:pt x="57" y="13"/>
                </a:cubicBezTo>
                <a:cubicBezTo>
                  <a:pt x="52" y="8"/>
                  <a:pt x="51" y="5"/>
                  <a:pt x="45" y="10"/>
                </a:cubicBezTo>
                <a:cubicBezTo>
                  <a:pt x="41" y="14"/>
                  <a:pt x="37" y="18"/>
                  <a:pt x="34" y="22"/>
                </a:cubicBezTo>
                <a:cubicBezTo>
                  <a:pt x="27" y="28"/>
                  <a:pt x="21" y="35"/>
                  <a:pt x="16" y="39"/>
                </a:cubicBezTo>
                <a:cubicBezTo>
                  <a:pt x="9" y="47"/>
                  <a:pt x="13" y="51"/>
                  <a:pt x="16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55"/>
                  <a:pt x="20" y="56"/>
                  <a:pt x="23" y="53"/>
                </a:cubicBezTo>
                <a:cubicBezTo>
                  <a:pt x="24" y="52"/>
                  <a:pt x="26" y="50"/>
                  <a:pt x="28" y="48"/>
                </a:cubicBezTo>
                <a:cubicBezTo>
                  <a:pt x="34" y="42"/>
                  <a:pt x="46" y="31"/>
                  <a:pt x="48" y="28"/>
                </a:cubicBezTo>
                <a:cubicBezTo>
                  <a:pt x="49" y="27"/>
                  <a:pt x="50" y="25"/>
                  <a:pt x="49" y="24"/>
                </a:cubicBezTo>
                <a:cubicBezTo>
                  <a:pt x="47" y="23"/>
                  <a:pt x="45" y="25"/>
                  <a:pt x="44" y="26"/>
                </a:cubicBezTo>
                <a:cubicBezTo>
                  <a:pt x="36" y="35"/>
                  <a:pt x="25" y="45"/>
                  <a:pt x="25" y="45"/>
                </a:cubicBezTo>
                <a:cubicBezTo>
                  <a:pt x="24" y="46"/>
                  <a:pt x="22" y="46"/>
                  <a:pt x="21" y="45"/>
                </a:cubicBezTo>
                <a:cubicBezTo>
                  <a:pt x="20" y="44"/>
                  <a:pt x="20" y="42"/>
                  <a:pt x="21" y="41"/>
                </a:cubicBezTo>
                <a:cubicBezTo>
                  <a:pt x="21" y="41"/>
                  <a:pt x="32" y="31"/>
                  <a:pt x="40" y="22"/>
                </a:cubicBezTo>
                <a:cubicBezTo>
                  <a:pt x="45" y="17"/>
                  <a:pt x="50" y="17"/>
                  <a:pt x="53" y="20"/>
                </a:cubicBezTo>
                <a:cubicBezTo>
                  <a:pt x="56" y="23"/>
                  <a:pt x="55" y="28"/>
                  <a:pt x="52" y="32"/>
                </a:cubicBezTo>
                <a:cubicBezTo>
                  <a:pt x="50" y="35"/>
                  <a:pt x="41" y="43"/>
                  <a:pt x="32" y="52"/>
                </a:cubicBezTo>
                <a:cubicBezTo>
                  <a:pt x="30" y="54"/>
                  <a:pt x="28" y="56"/>
                  <a:pt x="27" y="57"/>
                </a:cubicBezTo>
                <a:cubicBezTo>
                  <a:pt x="25" y="60"/>
                  <a:pt x="22" y="61"/>
                  <a:pt x="19" y="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18" name="Group 217"/>
          <p:cNvGrpSpPr/>
          <p:nvPr/>
        </p:nvGrpSpPr>
        <p:grpSpPr>
          <a:xfrm>
            <a:off x="12825255" y="4184522"/>
            <a:ext cx="622137" cy="626256"/>
            <a:chOff x="9344026" y="2587626"/>
            <a:chExt cx="239713" cy="241300"/>
          </a:xfrm>
          <a:solidFill>
            <a:schemeClr val="bg1"/>
          </a:solidFill>
        </p:grpSpPr>
        <p:sp>
          <p:nvSpPr>
            <p:cNvPr id="219" name="Oval 339"/>
            <p:cNvSpPr>
              <a:spLocks noChangeArrowheads="1"/>
            </p:cNvSpPr>
            <p:nvPr/>
          </p:nvSpPr>
          <p:spPr bwMode="auto">
            <a:xfrm>
              <a:off x="9380538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0" name="Oval 340"/>
            <p:cNvSpPr>
              <a:spLocks noChangeArrowheads="1"/>
            </p:cNvSpPr>
            <p:nvPr/>
          </p:nvSpPr>
          <p:spPr bwMode="auto">
            <a:xfrm>
              <a:off x="9410701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1" name="Oval 341"/>
            <p:cNvSpPr>
              <a:spLocks noChangeArrowheads="1"/>
            </p:cNvSpPr>
            <p:nvPr/>
          </p:nvSpPr>
          <p:spPr bwMode="auto">
            <a:xfrm>
              <a:off x="9440863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2" name="Freeform 342"/>
            <p:cNvSpPr>
              <a:spLocks noEditPoints="1"/>
            </p:cNvSpPr>
            <p:nvPr/>
          </p:nvSpPr>
          <p:spPr bwMode="auto">
            <a:xfrm>
              <a:off x="9344026" y="2587626"/>
              <a:ext cx="239713" cy="241300"/>
            </a:xfrm>
            <a:custGeom>
              <a:avLst/>
              <a:gdLst>
                <a:gd name="T0" fmla="*/ 56 w 64"/>
                <a:gd name="T1" fmla="*/ 12 h 64"/>
                <a:gd name="T2" fmla="*/ 52 w 64"/>
                <a:gd name="T3" fmla="*/ 12 h 64"/>
                <a:gd name="T4" fmla="*/ 52 w 64"/>
                <a:gd name="T5" fmla="*/ 8 h 64"/>
                <a:gd name="T6" fmla="*/ 44 w 64"/>
                <a:gd name="T7" fmla="*/ 0 h 64"/>
                <a:gd name="T8" fmla="*/ 8 w 64"/>
                <a:gd name="T9" fmla="*/ 0 h 64"/>
                <a:gd name="T10" fmla="*/ 0 w 64"/>
                <a:gd name="T11" fmla="*/ 8 h 64"/>
                <a:gd name="T12" fmla="*/ 0 w 64"/>
                <a:gd name="T13" fmla="*/ 44 h 64"/>
                <a:gd name="T14" fmla="*/ 8 w 64"/>
                <a:gd name="T15" fmla="*/ 52 h 64"/>
                <a:gd name="T16" fmla="*/ 12 w 64"/>
                <a:gd name="T17" fmla="*/ 52 h 64"/>
                <a:gd name="T18" fmla="*/ 12 w 64"/>
                <a:gd name="T19" fmla="*/ 56 h 64"/>
                <a:gd name="T20" fmla="*/ 20 w 64"/>
                <a:gd name="T21" fmla="*/ 64 h 64"/>
                <a:gd name="T22" fmla="*/ 56 w 64"/>
                <a:gd name="T23" fmla="*/ 64 h 64"/>
                <a:gd name="T24" fmla="*/ 64 w 64"/>
                <a:gd name="T25" fmla="*/ 56 h 64"/>
                <a:gd name="T26" fmla="*/ 64 w 64"/>
                <a:gd name="T27" fmla="*/ 20 h 64"/>
                <a:gd name="T28" fmla="*/ 56 w 64"/>
                <a:gd name="T29" fmla="*/ 12 h 64"/>
                <a:gd name="T30" fmla="*/ 4 w 64"/>
                <a:gd name="T31" fmla="*/ 8 h 64"/>
                <a:gd name="T32" fmla="*/ 8 w 64"/>
                <a:gd name="T33" fmla="*/ 4 h 64"/>
                <a:gd name="T34" fmla="*/ 44 w 64"/>
                <a:gd name="T35" fmla="*/ 4 h 64"/>
                <a:gd name="T36" fmla="*/ 48 w 64"/>
                <a:gd name="T37" fmla="*/ 8 h 64"/>
                <a:gd name="T38" fmla="*/ 48 w 64"/>
                <a:gd name="T39" fmla="*/ 16 h 64"/>
                <a:gd name="T40" fmla="*/ 4 w 64"/>
                <a:gd name="T41" fmla="*/ 16 h 64"/>
                <a:gd name="T42" fmla="*/ 4 w 64"/>
                <a:gd name="T43" fmla="*/ 8 h 64"/>
                <a:gd name="T44" fmla="*/ 8 w 64"/>
                <a:gd name="T45" fmla="*/ 48 h 64"/>
                <a:gd name="T46" fmla="*/ 4 w 64"/>
                <a:gd name="T47" fmla="*/ 44 h 64"/>
                <a:gd name="T48" fmla="*/ 4 w 64"/>
                <a:gd name="T49" fmla="*/ 20 h 64"/>
                <a:gd name="T50" fmla="*/ 48 w 64"/>
                <a:gd name="T51" fmla="*/ 20 h 64"/>
                <a:gd name="T52" fmla="*/ 48 w 64"/>
                <a:gd name="T53" fmla="*/ 44 h 64"/>
                <a:gd name="T54" fmla="*/ 44 w 64"/>
                <a:gd name="T55" fmla="*/ 48 h 64"/>
                <a:gd name="T56" fmla="*/ 8 w 64"/>
                <a:gd name="T57" fmla="*/ 48 h 64"/>
                <a:gd name="T58" fmla="*/ 60 w 64"/>
                <a:gd name="T59" fmla="*/ 56 h 64"/>
                <a:gd name="T60" fmla="*/ 56 w 64"/>
                <a:gd name="T61" fmla="*/ 60 h 64"/>
                <a:gd name="T62" fmla="*/ 20 w 64"/>
                <a:gd name="T63" fmla="*/ 60 h 64"/>
                <a:gd name="T64" fmla="*/ 16 w 64"/>
                <a:gd name="T65" fmla="*/ 56 h 64"/>
                <a:gd name="T66" fmla="*/ 16 w 64"/>
                <a:gd name="T67" fmla="*/ 52 h 64"/>
                <a:gd name="T68" fmla="*/ 44 w 64"/>
                <a:gd name="T69" fmla="*/ 52 h 64"/>
                <a:gd name="T70" fmla="*/ 52 w 64"/>
                <a:gd name="T71" fmla="*/ 44 h 64"/>
                <a:gd name="T72" fmla="*/ 52 w 64"/>
                <a:gd name="T73" fmla="*/ 28 h 64"/>
                <a:gd name="T74" fmla="*/ 60 w 64"/>
                <a:gd name="T75" fmla="*/ 28 h 64"/>
                <a:gd name="T76" fmla="*/ 60 w 64"/>
                <a:gd name="T77" fmla="*/ 56 h 64"/>
                <a:gd name="T78" fmla="*/ 60 w 64"/>
                <a:gd name="T79" fmla="*/ 24 h 64"/>
                <a:gd name="T80" fmla="*/ 52 w 64"/>
                <a:gd name="T81" fmla="*/ 24 h 64"/>
                <a:gd name="T82" fmla="*/ 52 w 64"/>
                <a:gd name="T83" fmla="*/ 16 h 64"/>
                <a:gd name="T84" fmla="*/ 56 w 64"/>
                <a:gd name="T85" fmla="*/ 16 h 64"/>
                <a:gd name="T86" fmla="*/ 60 w 64"/>
                <a:gd name="T87" fmla="*/ 20 h 64"/>
                <a:gd name="T88" fmla="*/ 60 w 64"/>
                <a:gd name="T89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" h="64">
                  <a:moveTo>
                    <a:pt x="56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4"/>
                    <a:pt x="48" y="0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4" y="52"/>
                    <a:pt x="8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60"/>
                    <a:pt x="16" y="64"/>
                    <a:pt x="20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0" y="64"/>
                    <a:pt x="64" y="60"/>
                    <a:pt x="64" y="5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6"/>
                    <a:pt x="60" y="12"/>
                    <a:pt x="56" y="12"/>
                  </a:cubicBezTo>
                  <a:close/>
                  <a:moveTo>
                    <a:pt x="4" y="8"/>
                  </a:moveTo>
                  <a:cubicBezTo>
                    <a:pt x="4" y="6"/>
                    <a:pt x="6" y="4"/>
                    <a:pt x="8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8" y="6"/>
                    <a:pt x="48" y="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4" y="8"/>
                  </a:lnTo>
                  <a:close/>
                  <a:moveTo>
                    <a:pt x="8" y="48"/>
                  </a:moveTo>
                  <a:cubicBezTo>
                    <a:pt x="6" y="48"/>
                    <a:pt x="4" y="46"/>
                    <a:pt x="4" y="4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6"/>
                    <a:pt x="46" y="48"/>
                    <a:pt x="44" y="48"/>
                  </a:cubicBezTo>
                  <a:lnTo>
                    <a:pt x="8" y="48"/>
                  </a:lnTo>
                  <a:close/>
                  <a:moveTo>
                    <a:pt x="60" y="56"/>
                  </a:moveTo>
                  <a:cubicBezTo>
                    <a:pt x="60" y="58"/>
                    <a:pt x="58" y="60"/>
                    <a:pt x="5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18" y="60"/>
                    <a:pt x="16" y="58"/>
                    <a:pt x="16" y="56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8" y="52"/>
                    <a:pt x="52" y="48"/>
                    <a:pt x="52" y="44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60" y="28"/>
                    <a:pt x="60" y="28"/>
                    <a:pt x="60" y="28"/>
                  </a:cubicBezTo>
                  <a:lnTo>
                    <a:pt x="60" y="56"/>
                  </a:lnTo>
                  <a:close/>
                  <a:moveTo>
                    <a:pt x="60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6"/>
                    <a:pt x="60" y="18"/>
                    <a:pt x="60" y="20"/>
                  </a:cubicBezTo>
                  <a:lnTo>
                    <a:pt x="6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15687403" y="4133291"/>
            <a:ext cx="727121" cy="728723"/>
            <a:chOff x="7305675" y="2468563"/>
            <a:chExt cx="720725" cy="722313"/>
          </a:xfrm>
          <a:solidFill>
            <a:schemeClr val="bg1"/>
          </a:solidFill>
        </p:grpSpPr>
        <p:sp>
          <p:nvSpPr>
            <p:cNvPr id="224" name="Freeform 132"/>
            <p:cNvSpPr>
              <a:spLocks noEditPoints="1"/>
            </p:cNvSpPr>
            <p:nvPr/>
          </p:nvSpPr>
          <p:spPr bwMode="auto">
            <a:xfrm>
              <a:off x="7556500" y="2719388"/>
              <a:ext cx="217488" cy="219075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50 h 58"/>
                <a:gd name="T12" fmla="*/ 8 w 58"/>
                <a:gd name="T13" fmla="*/ 29 h 58"/>
                <a:gd name="T14" fmla="*/ 29 w 58"/>
                <a:gd name="T15" fmla="*/ 8 h 58"/>
                <a:gd name="T16" fmla="*/ 50 w 58"/>
                <a:gd name="T17" fmla="*/ 29 h 58"/>
                <a:gd name="T18" fmla="*/ 29 w 58"/>
                <a:gd name="T19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50"/>
                  </a:moveTo>
                  <a:cubicBezTo>
                    <a:pt x="18" y="50"/>
                    <a:pt x="8" y="40"/>
                    <a:pt x="8" y="29"/>
                  </a:cubicBezTo>
                  <a:cubicBezTo>
                    <a:pt x="8" y="18"/>
                    <a:pt x="18" y="8"/>
                    <a:pt x="29" y="8"/>
                  </a:cubicBezTo>
                  <a:cubicBezTo>
                    <a:pt x="40" y="8"/>
                    <a:pt x="50" y="18"/>
                    <a:pt x="50" y="29"/>
                  </a:cubicBezTo>
                  <a:cubicBezTo>
                    <a:pt x="50" y="40"/>
                    <a:pt x="40" y="50"/>
                    <a:pt x="2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25" name="Freeform 133"/>
            <p:cNvSpPr>
              <a:spLocks noEditPoints="1"/>
            </p:cNvSpPr>
            <p:nvPr/>
          </p:nvSpPr>
          <p:spPr bwMode="auto">
            <a:xfrm>
              <a:off x="7305675" y="2468563"/>
              <a:ext cx="720725" cy="722313"/>
            </a:xfrm>
            <a:custGeom>
              <a:avLst/>
              <a:gdLst>
                <a:gd name="T0" fmla="*/ 192 w 192"/>
                <a:gd name="T1" fmla="*/ 90 h 192"/>
                <a:gd name="T2" fmla="*/ 167 w 192"/>
                <a:gd name="T3" fmla="*/ 90 h 192"/>
                <a:gd name="T4" fmla="*/ 102 w 192"/>
                <a:gd name="T5" fmla="*/ 25 h 192"/>
                <a:gd name="T6" fmla="*/ 102 w 192"/>
                <a:gd name="T7" fmla="*/ 0 h 192"/>
                <a:gd name="T8" fmla="*/ 90 w 192"/>
                <a:gd name="T9" fmla="*/ 0 h 192"/>
                <a:gd name="T10" fmla="*/ 90 w 192"/>
                <a:gd name="T11" fmla="*/ 25 h 192"/>
                <a:gd name="T12" fmla="*/ 25 w 192"/>
                <a:gd name="T13" fmla="*/ 90 h 192"/>
                <a:gd name="T14" fmla="*/ 0 w 192"/>
                <a:gd name="T15" fmla="*/ 90 h 192"/>
                <a:gd name="T16" fmla="*/ 0 w 192"/>
                <a:gd name="T17" fmla="*/ 102 h 192"/>
                <a:gd name="T18" fmla="*/ 25 w 192"/>
                <a:gd name="T19" fmla="*/ 102 h 192"/>
                <a:gd name="T20" fmla="*/ 90 w 192"/>
                <a:gd name="T21" fmla="*/ 167 h 192"/>
                <a:gd name="T22" fmla="*/ 90 w 192"/>
                <a:gd name="T23" fmla="*/ 192 h 192"/>
                <a:gd name="T24" fmla="*/ 102 w 192"/>
                <a:gd name="T25" fmla="*/ 192 h 192"/>
                <a:gd name="T26" fmla="*/ 102 w 192"/>
                <a:gd name="T27" fmla="*/ 167 h 192"/>
                <a:gd name="T28" fmla="*/ 167 w 192"/>
                <a:gd name="T29" fmla="*/ 102 h 192"/>
                <a:gd name="T30" fmla="*/ 192 w 192"/>
                <a:gd name="T31" fmla="*/ 102 h 192"/>
                <a:gd name="T32" fmla="*/ 192 w 192"/>
                <a:gd name="T33" fmla="*/ 90 h 192"/>
                <a:gd name="T34" fmla="*/ 102 w 192"/>
                <a:gd name="T35" fmla="*/ 151 h 192"/>
                <a:gd name="T36" fmla="*/ 102 w 192"/>
                <a:gd name="T37" fmla="*/ 140 h 192"/>
                <a:gd name="T38" fmla="*/ 97 w 192"/>
                <a:gd name="T39" fmla="*/ 135 h 192"/>
                <a:gd name="T40" fmla="*/ 95 w 192"/>
                <a:gd name="T41" fmla="*/ 135 h 192"/>
                <a:gd name="T42" fmla="*/ 90 w 192"/>
                <a:gd name="T43" fmla="*/ 140 h 192"/>
                <a:gd name="T44" fmla="*/ 90 w 192"/>
                <a:gd name="T45" fmla="*/ 151 h 192"/>
                <a:gd name="T46" fmla="*/ 41 w 192"/>
                <a:gd name="T47" fmla="*/ 102 h 192"/>
                <a:gd name="T48" fmla="*/ 52 w 192"/>
                <a:gd name="T49" fmla="*/ 102 h 192"/>
                <a:gd name="T50" fmla="*/ 57 w 192"/>
                <a:gd name="T51" fmla="*/ 97 h 192"/>
                <a:gd name="T52" fmla="*/ 57 w 192"/>
                <a:gd name="T53" fmla="*/ 95 h 192"/>
                <a:gd name="T54" fmla="*/ 52 w 192"/>
                <a:gd name="T55" fmla="*/ 90 h 192"/>
                <a:gd name="T56" fmla="*/ 41 w 192"/>
                <a:gd name="T57" fmla="*/ 90 h 192"/>
                <a:gd name="T58" fmla="*/ 90 w 192"/>
                <a:gd name="T59" fmla="*/ 41 h 192"/>
                <a:gd name="T60" fmla="*/ 90 w 192"/>
                <a:gd name="T61" fmla="*/ 52 h 192"/>
                <a:gd name="T62" fmla="*/ 95 w 192"/>
                <a:gd name="T63" fmla="*/ 57 h 192"/>
                <a:gd name="T64" fmla="*/ 97 w 192"/>
                <a:gd name="T65" fmla="*/ 57 h 192"/>
                <a:gd name="T66" fmla="*/ 102 w 192"/>
                <a:gd name="T67" fmla="*/ 52 h 192"/>
                <a:gd name="T68" fmla="*/ 102 w 192"/>
                <a:gd name="T69" fmla="*/ 41 h 192"/>
                <a:gd name="T70" fmla="*/ 151 w 192"/>
                <a:gd name="T71" fmla="*/ 90 h 192"/>
                <a:gd name="T72" fmla="*/ 140 w 192"/>
                <a:gd name="T73" fmla="*/ 90 h 192"/>
                <a:gd name="T74" fmla="*/ 135 w 192"/>
                <a:gd name="T75" fmla="*/ 95 h 192"/>
                <a:gd name="T76" fmla="*/ 135 w 192"/>
                <a:gd name="T77" fmla="*/ 97 h 192"/>
                <a:gd name="T78" fmla="*/ 140 w 192"/>
                <a:gd name="T79" fmla="*/ 102 h 192"/>
                <a:gd name="T80" fmla="*/ 151 w 192"/>
                <a:gd name="T81" fmla="*/ 102 h 192"/>
                <a:gd name="T82" fmla="*/ 102 w 192"/>
                <a:gd name="T83" fmla="*/ 15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" h="192">
                  <a:moveTo>
                    <a:pt x="192" y="90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4" y="55"/>
                    <a:pt x="137" y="28"/>
                    <a:pt x="102" y="25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55" y="28"/>
                    <a:pt x="28" y="55"/>
                    <a:pt x="25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8" y="137"/>
                    <a:pt x="55" y="164"/>
                    <a:pt x="90" y="167"/>
                  </a:cubicBezTo>
                  <a:cubicBezTo>
                    <a:pt x="90" y="192"/>
                    <a:pt x="90" y="192"/>
                    <a:pt x="90" y="192"/>
                  </a:cubicBezTo>
                  <a:cubicBezTo>
                    <a:pt x="102" y="192"/>
                    <a:pt x="102" y="192"/>
                    <a:pt x="102" y="192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37" y="164"/>
                    <a:pt x="164" y="137"/>
                    <a:pt x="167" y="102"/>
                  </a:cubicBezTo>
                  <a:cubicBezTo>
                    <a:pt x="192" y="102"/>
                    <a:pt x="192" y="102"/>
                    <a:pt x="192" y="102"/>
                  </a:cubicBezTo>
                  <a:lnTo>
                    <a:pt x="192" y="90"/>
                  </a:lnTo>
                  <a:close/>
                  <a:moveTo>
                    <a:pt x="102" y="151"/>
                  </a:moveTo>
                  <a:cubicBezTo>
                    <a:pt x="102" y="140"/>
                    <a:pt x="102" y="140"/>
                    <a:pt x="102" y="140"/>
                  </a:cubicBezTo>
                  <a:cubicBezTo>
                    <a:pt x="102" y="137"/>
                    <a:pt x="100" y="135"/>
                    <a:pt x="97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2" y="135"/>
                    <a:pt x="90" y="137"/>
                    <a:pt x="90" y="140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64" y="148"/>
                    <a:pt x="44" y="128"/>
                    <a:pt x="4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5" y="102"/>
                    <a:pt x="57" y="100"/>
                    <a:pt x="57" y="97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2"/>
                    <a:pt x="55" y="90"/>
                    <a:pt x="52" y="90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4" y="64"/>
                    <a:pt x="64" y="44"/>
                    <a:pt x="90" y="41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0" y="55"/>
                    <a:pt x="92" y="57"/>
                    <a:pt x="95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100" y="57"/>
                    <a:pt x="102" y="55"/>
                    <a:pt x="102" y="52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28" y="44"/>
                    <a:pt x="148" y="64"/>
                    <a:pt x="151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37" y="90"/>
                    <a:pt x="135" y="92"/>
                    <a:pt x="135" y="95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100"/>
                    <a:pt x="137" y="102"/>
                    <a:pt x="140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48" y="128"/>
                    <a:pt x="128" y="148"/>
                    <a:pt x="102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26" name="Freeform 213"/>
          <p:cNvSpPr>
            <a:spLocks noEditPoints="1"/>
          </p:cNvSpPr>
          <p:nvPr/>
        </p:nvSpPr>
        <p:spPr bwMode="auto">
          <a:xfrm>
            <a:off x="14353338" y="4222507"/>
            <a:ext cx="477885" cy="550292"/>
          </a:xfrm>
          <a:custGeom>
            <a:avLst/>
            <a:gdLst>
              <a:gd name="T0" fmla="*/ 90 w 132"/>
              <a:gd name="T1" fmla="*/ 0 h 152"/>
              <a:gd name="T2" fmla="*/ 0 w 132"/>
              <a:gd name="T3" fmla="*/ 0 h 152"/>
              <a:gd name="T4" fmla="*/ 0 w 132"/>
              <a:gd name="T5" fmla="*/ 152 h 152"/>
              <a:gd name="T6" fmla="*/ 132 w 132"/>
              <a:gd name="T7" fmla="*/ 152 h 152"/>
              <a:gd name="T8" fmla="*/ 132 w 132"/>
              <a:gd name="T9" fmla="*/ 43 h 152"/>
              <a:gd name="T10" fmla="*/ 90 w 132"/>
              <a:gd name="T11" fmla="*/ 0 h 152"/>
              <a:gd name="T12" fmla="*/ 113 w 132"/>
              <a:gd name="T13" fmla="*/ 133 h 152"/>
              <a:gd name="T14" fmla="*/ 19 w 132"/>
              <a:gd name="T15" fmla="*/ 133 h 152"/>
              <a:gd name="T16" fmla="*/ 19 w 132"/>
              <a:gd name="T17" fmla="*/ 19 h 152"/>
              <a:gd name="T18" fmla="*/ 38 w 132"/>
              <a:gd name="T19" fmla="*/ 19 h 152"/>
              <a:gd name="T20" fmla="*/ 38 w 132"/>
              <a:gd name="T21" fmla="*/ 104 h 152"/>
              <a:gd name="T22" fmla="*/ 57 w 132"/>
              <a:gd name="T23" fmla="*/ 76 h 152"/>
              <a:gd name="T24" fmla="*/ 76 w 132"/>
              <a:gd name="T25" fmla="*/ 104 h 152"/>
              <a:gd name="T26" fmla="*/ 76 w 132"/>
              <a:gd name="T27" fmla="*/ 19 h 152"/>
              <a:gd name="T28" fmla="*/ 80 w 132"/>
              <a:gd name="T29" fmla="*/ 19 h 152"/>
              <a:gd name="T30" fmla="*/ 113 w 132"/>
              <a:gd name="T31" fmla="*/ 52 h 152"/>
              <a:gd name="T32" fmla="*/ 113 w 132"/>
              <a:gd name="T33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152">
                <a:moveTo>
                  <a:pt x="90" y="0"/>
                </a:moveTo>
                <a:lnTo>
                  <a:pt x="0" y="0"/>
                </a:lnTo>
                <a:lnTo>
                  <a:pt x="0" y="152"/>
                </a:lnTo>
                <a:lnTo>
                  <a:pt x="132" y="152"/>
                </a:lnTo>
                <a:lnTo>
                  <a:pt x="132" y="43"/>
                </a:lnTo>
                <a:lnTo>
                  <a:pt x="90" y="0"/>
                </a:lnTo>
                <a:close/>
                <a:moveTo>
                  <a:pt x="113" y="133"/>
                </a:moveTo>
                <a:lnTo>
                  <a:pt x="19" y="133"/>
                </a:lnTo>
                <a:lnTo>
                  <a:pt x="19" y="19"/>
                </a:lnTo>
                <a:lnTo>
                  <a:pt x="38" y="19"/>
                </a:lnTo>
                <a:lnTo>
                  <a:pt x="38" y="104"/>
                </a:lnTo>
                <a:lnTo>
                  <a:pt x="57" y="76"/>
                </a:lnTo>
                <a:lnTo>
                  <a:pt x="76" y="104"/>
                </a:lnTo>
                <a:lnTo>
                  <a:pt x="76" y="19"/>
                </a:lnTo>
                <a:lnTo>
                  <a:pt x="80" y="19"/>
                </a:lnTo>
                <a:lnTo>
                  <a:pt x="113" y="52"/>
                </a:lnTo>
                <a:lnTo>
                  <a:pt x="113" y="1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27" name="Freeform 248"/>
          <p:cNvSpPr>
            <a:spLocks noEditPoints="1"/>
          </p:cNvSpPr>
          <p:nvPr/>
        </p:nvSpPr>
        <p:spPr bwMode="auto">
          <a:xfrm>
            <a:off x="17211869" y="4224316"/>
            <a:ext cx="477887" cy="546674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28" name="Group 227"/>
          <p:cNvGrpSpPr/>
          <p:nvPr/>
        </p:nvGrpSpPr>
        <p:grpSpPr>
          <a:xfrm>
            <a:off x="5018680" y="6608868"/>
            <a:ext cx="604838" cy="659607"/>
            <a:chOff x="9217025" y="1244600"/>
            <a:chExt cx="403225" cy="439738"/>
          </a:xfrm>
          <a:solidFill>
            <a:schemeClr val="bg1"/>
          </a:solidFill>
        </p:grpSpPr>
        <p:sp>
          <p:nvSpPr>
            <p:cNvPr id="229" name="Rectangle 5"/>
            <p:cNvSpPr>
              <a:spLocks noChangeArrowheads="1"/>
            </p:cNvSpPr>
            <p:nvPr/>
          </p:nvSpPr>
          <p:spPr bwMode="auto">
            <a:xfrm>
              <a:off x="9278938" y="1422400"/>
              <a:ext cx="460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0" name="Rectangle 6"/>
            <p:cNvSpPr>
              <a:spLocks noChangeArrowheads="1"/>
            </p:cNvSpPr>
            <p:nvPr/>
          </p:nvSpPr>
          <p:spPr bwMode="auto">
            <a:xfrm>
              <a:off x="9278938" y="1498600"/>
              <a:ext cx="460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1" name="Rectangle 7"/>
            <p:cNvSpPr>
              <a:spLocks noChangeArrowheads="1"/>
            </p:cNvSpPr>
            <p:nvPr/>
          </p:nvSpPr>
          <p:spPr bwMode="auto">
            <a:xfrm>
              <a:off x="9278938" y="1576388"/>
              <a:ext cx="460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2" name="Rectangle 8"/>
            <p:cNvSpPr>
              <a:spLocks noChangeArrowheads="1"/>
            </p:cNvSpPr>
            <p:nvPr/>
          </p:nvSpPr>
          <p:spPr bwMode="auto">
            <a:xfrm>
              <a:off x="9356725" y="1452563"/>
              <a:ext cx="2016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3" name="Rectangle 9"/>
            <p:cNvSpPr>
              <a:spLocks noChangeArrowheads="1"/>
            </p:cNvSpPr>
            <p:nvPr/>
          </p:nvSpPr>
          <p:spPr bwMode="auto">
            <a:xfrm>
              <a:off x="9356725" y="1530350"/>
              <a:ext cx="201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4" name="Rectangle 10"/>
            <p:cNvSpPr>
              <a:spLocks noChangeArrowheads="1"/>
            </p:cNvSpPr>
            <p:nvPr/>
          </p:nvSpPr>
          <p:spPr bwMode="auto">
            <a:xfrm>
              <a:off x="9356725" y="1606550"/>
              <a:ext cx="2016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5" name="Freeform 11"/>
            <p:cNvSpPr>
              <a:spLocks noEditPoints="1"/>
            </p:cNvSpPr>
            <p:nvPr/>
          </p:nvSpPr>
          <p:spPr bwMode="auto">
            <a:xfrm>
              <a:off x="9217025" y="1290638"/>
              <a:ext cx="403225" cy="393700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6" name="Freeform 12"/>
            <p:cNvSpPr>
              <a:spLocks/>
            </p:cNvSpPr>
            <p:nvPr/>
          </p:nvSpPr>
          <p:spPr bwMode="auto">
            <a:xfrm>
              <a:off x="9310688" y="1244600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37" name="Freeform 13"/>
            <p:cNvSpPr>
              <a:spLocks/>
            </p:cNvSpPr>
            <p:nvPr/>
          </p:nvSpPr>
          <p:spPr bwMode="auto">
            <a:xfrm>
              <a:off x="9496425" y="1244600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38" name="Freeform 25"/>
          <p:cNvSpPr>
            <a:spLocks noEditPoints="1"/>
          </p:cNvSpPr>
          <p:nvPr/>
        </p:nvSpPr>
        <p:spPr bwMode="auto">
          <a:xfrm rot="2700000">
            <a:off x="3507808" y="6660224"/>
            <a:ext cx="409850" cy="607493"/>
          </a:xfrm>
          <a:custGeom>
            <a:avLst/>
            <a:gdLst>
              <a:gd name="T0" fmla="*/ 163 w 164"/>
              <a:gd name="T1" fmla="*/ 109 h 244"/>
              <a:gd name="T2" fmla="*/ 125 w 164"/>
              <a:gd name="T3" fmla="*/ 46 h 244"/>
              <a:gd name="T4" fmla="*/ 143 w 164"/>
              <a:gd name="T5" fmla="*/ 9 h 244"/>
              <a:gd name="T6" fmla="*/ 143 w 164"/>
              <a:gd name="T7" fmla="*/ 3 h 244"/>
              <a:gd name="T8" fmla="*/ 138 w 164"/>
              <a:gd name="T9" fmla="*/ 0 h 244"/>
              <a:gd name="T10" fmla="*/ 22 w 164"/>
              <a:gd name="T11" fmla="*/ 0 h 244"/>
              <a:gd name="T12" fmla="*/ 17 w 164"/>
              <a:gd name="T13" fmla="*/ 3 h 244"/>
              <a:gd name="T14" fmla="*/ 17 w 164"/>
              <a:gd name="T15" fmla="*/ 9 h 244"/>
              <a:gd name="T16" fmla="*/ 39 w 164"/>
              <a:gd name="T17" fmla="*/ 46 h 244"/>
              <a:gd name="T18" fmla="*/ 2 w 164"/>
              <a:gd name="T19" fmla="*/ 109 h 244"/>
              <a:gd name="T20" fmla="*/ 1 w 164"/>
              <a:gd name="T21" fmla="*/ 114 h 244"/>
              <a:gd name="T22" fmla="*/ 61 w 164"/>
              <a:gd name="T23" fmla="*/ 241 h 244"/>
              <a:gd name="T24" fmla="*/ 66 w 164"/>
              <a:gd name="T25" fmla="*/ 244 h 244"/>
              <a:gd name="T26" fmla="*/ 98 w 164"/>
              <a:gd name="T27" fmla="*/ 244 h 244"/>
              <a:gd name="T28" fmla="*/ 103 w 164"/>
              <a:gd name="T29" fmla="*/ 241 h 244"/>
              <a:gd name="T30" fmla="*/ 163 w 164"/>
              <a:gd name="T31" fmla="*/ 114 h 244"/>
              <a:gd name="T32" fmla="*/ 163 w 164"/>
              <a:gd name="T33" fmla="*/ 109 h 244"/>
              <a:gd name="T34" fmla="*/ 128 w 164"/>
              <a:gd name="T35" fmla="*/ 12 h 244"/>
              <a:gd name="T36" fmla="*/ 114 w 164"/>
              <a:gd name="T37" fmla="*/ 40 h 244"/>
              <a:gd name="T38" fmla="*/ 49 w 164"/>
              <a:gd name="T39" fmla="*/ 40 h 244"/>
              <a:gd name="T40" fmla="*/ 33 w 164"/>
              <a:gd name="T41" fmla="*/ 12 h 244"/>
              <a:gd name="T42" fmla="*/ 128 w 164"/>
              <a:gd name="T43" fmla="*/ 12 h 244"/>
              <a:gd name="T44" fmla="*/ 82 w 164"/>
              <a:gd name="T45" fmla="*/ 120 h 244"/>
              <a:gd name="T46" fmla="*/ 68 w 164"/>
              <a:gd name="T47" fmla="*/ 106 h 244"/>
              <a:gd name="T48" fmla="*/ 82 w 164"/>
              <a:gd name="T49" fmla="*/ 92 h 244"/>
              <a:gd name="T50" fmla="*/ 96 w 164"/>
              <a:gd name="T51" fmla="*/ 106 h 244"/>
              <a:gd name="T52" fmla="*/ 82 w 164"/>
              <a:gd name="T53" fmla="*/ 120 h 244"/>
              <a:gd name="T54" fmla="*/ 94 w 164"/>
              <a:gd name="T55" fmla="*/ 232 h 244"/>
              <a:gd name="T56" fmla="*/ 88 w 164"/>
              <a:gd name="T57" fmla="*/ 232 h 244"/>
              <a:gd name="T58" fmla="*/ 88 w 164"/>
              <a:gd name="T59" fmla="*/ 131 h 244"/>
              <a:gd name="T60" fmla="*/ 108 w 164"/>
              <a:gd name="T61" fmla="*/ 106 h 244"/>
              <a:gd name="T62" fmla="*/ 82 w 164"/>
              <a:gd name="T63" fmla="*/ 80 h 244"/>
              <a:gd name="T64" fmla="*/ 56 w 164"/>
              <a:gd name="T65" fmla="*/ 106 h 244"/>
              <a:gd name="T66" fmla="*/ 76 w 164"/>
              <a:gd name="T67" fmla="*/ 131 h 244"/>
              <a:gd name="T68" fmla="*/ 76 w 164"/>
              <a:gd name="T69" fmla="*/ 232 h 244"/>
              <a:gd name="T70" fmla="*/ 70 w 164"/>
              <a:gd name="T71" fmla="*/ 232 h 244"/>
              <a:gd name="T72" fmla="*/ 13 w 164"/>
              <a:gd name="T73" fmla="*/ 112 h 244"/>
              <a:gd name="T74" fmla="*/ 49 w 164"/>
              <a:gd name="T75" fmla="*/ 52 h 244"/>
              <a:gd name="T76" fmla="*/ 115 w 164"/>
              <a:gd name="T77" fmla="*/ 52 h 244"/>
              <a:gd name="T78" fmla="*/ 151 w 164"/>
              <a:gd name="T79" fmla="*/ 112 h 244"/>
              <a:gd name="T80" fmla="*/ 94 w 164"/>
              <a:gd name="T81" fmla="*/ 23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4" h="244">
                <a:moveTo>
                  <a:pt x="163" y="109"/>
                </a:moveTo>
                <a:cubicBezTo>
                  <a:pt x="125" y="46"/>
                  <a:pt x="125" y="46"/>
                  <a:pt x="125" y="46"/>
                </a:cubicBezTo>
                <a:cubicBezTo>
                  <a:pt x="143" y="9"/>
                  <a:pt x="143" y="9"/>
                  <a:pt x="143" y="9"/>
                </a:cubicBezTo>
                <a:cubicBezTo>
                  <a:pt x="144" y="7"/>
                  <a:pt x="144" y="5"/>
                  <a:pt x="143" y="3"/>
                </a:cubicBezTo>
                <a:cubicBezTo>
                  <a:pt x="142" y="1"/>
                  <a:pt x="140" y="0"/>
                  <a:pt x="1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7" y="3"/>
                </a:cubicBezTo>
                <a:cubicBezTo>
                  <a:pt x="16" y="5"/>
                  <a:pt x="16" y="7"/>
                  <a:pt x="17" y="9"/>
                </a:cubicBezTo>
                <a:cubicBezTo>
                  <a:pt x="39" y="46"/>
                  <a:pt x="39" y="46"/>
                  <a:pt x="39" y="46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11"/>
                  <a:pt x="0" y="113"/>
                  <a:pt x="1" y="114"/>
                </a:cubicBezTo>
                <a:cubicBezTo>
                  <a:pt x="61" y="241"/>
                  <a:pt x="61" y="241"/>
                  <a:pt x="61" y="241"/>
                </a:cubicBezTo>
                <a:cubicBezTo>
                  <a:pt x="62" y="243"/>
                  <a:pt x="64" y="244"/>
                  <a:pt x="66" y="244"/>
                </a:cubicBezTo>
                <a:cubicBezTo>
                  <a:pt x="98" y="244"/>
                  <a:pt x="98" y="244"/>
                  <a:pt x="98" y="244"/>
                </a:cubicBezTo>
                <a:cubicBezTo>
                  <a:pt x="100" y="244"/>
                  <a:pt x="102" y="243"/>
                  <a:pt x="103" y="241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4" y="113"/>
                  <a:pt x="164" y="111"/>
                  <a:pt x="163" y="109"/>
                </a:cubicBezTo>
                <a:close/>
                <a:moveTo>
                  <a:pt x="128" y="12"/>
                </a:moveTo>
                <a:cubicBezTo>
                  <a:pt x="114" y="40"/>
                  <a:pt x="114" y="40"/>
                  <a:pt x="11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33" y="12"/>
                  <a:pt x="33" y="12"/>
                  <a:pt x="33" y="12"/>
                </a:cubicBezTo>
                <a:lnTo>
                  <a:pt x="128" y="12"/>
                </a:lnTo>
                <a:close/>
                <a:moveTo>
                  <a:pt x="82" y="120"/>
                </a:moveTo>
                <a:cubicBezTo>
                  <a:pt x="74" y="120"/>
                  <a:pt x="68" y="114"/>
                  <a:pt x="68" y="106"/>
                </a:cubicBezTo>
                <a:cubicBezTo>
                  <a:pt x="68" y="98"/>
                  <a:pt x="74" y="92"/>
                  <a:pt x="82" y="92"/>
                </a:cubicBezTo>
                <a:cubicBezTo>
                  <a:pt x="90" y="92"/>
                  <a:pt x="96" y="98"/>
                  <a:pt x="96" y="106"/>
                </a:cubicBezTo>
                <a:cubicBezTo>
                  <a:pt x="96" y="114"/>
                  <a:pt x="90" y="120"/>
                  <a:pt x="82" y="120"/>
                </a:cubicBezTo>
                <a:close/>
                <a:moveTo>
                  <a:pt x="94" y="232"/>
                </a:moveTo>
                <a:cubicBezTo>
                  <a:pt x="88" y="232"/>
                  <a:pt x="88" y="232"/>
                  <a:pt x="88" y="232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99" y="129"/>
                  <a:pt x="108" y="118"/>
                  <a:pt x="108" y="106"/>
                </a:cubicBezTo>
                <a:cubicBezTo>
                  <a:pt x="108" y="92"/>
                  <a:pt x="96" y="80"/>
                  <a:pt x="82" y="80"/>
                </a:cubicBezTo>
                <a:cubicBezTo>
                  <a:pt x="68" y="80"/>
                  <a:pt x="56" y="92"/>
                  <a:pt x="56" y="106"/>
                </a:cubicBezTo>
                <a:cubicBezTo>
                  <a:pt x="56" y="118"/>
                  <a:pt x="65" y="129"/>
                  <a:pt x="76" y="131"/>
                </a:cubicBezTo>
                <a:cubicBezTo>
                  <a:pt x="76" y="232"/>
                  <a:pt x="76" y="232"/>
                  <a:pt x="76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49" y="52"/>
                  <a:pt x="49" y="52"/>
                  <a:pt x="49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51" y="112"/>
                  <a:pt x="151" y="112"/>
                  <a:pt x="151" y="112"/>
                </a:cubicBezTo>
                <a:lnTo>
                  <a:pt x="94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39" name="Group 238"/>
          <p:cNvGrpSpPr/>
          <p:nvPr/>
        </p:nvGrpSpPr>
        <p:grpSpPr>
          <a:xfrm>
            <a:off x="8130030" y="6595440"/>
            <a:ext cx="607611" cy="496749"/>
            <a:chOff x="8497888" y="1333500"/>
            <a:chExt cx="452438" cy="369888"/>
          </a:xfrm>
          <a:solidFill>
            <a:schemeClr val="bg1"/>
          </a:solidFill>
        </p:grpSpPr>
        <p:sp>
          <p:nvSpPr>
            <p:cNvPr id="240" name="Freeform 17"/>
            <p:cNvSpPr>
              <a:spLocks noEditPoints="1"/>
            </p:cNvSpPr>
            <p:nvPr/>
          </p:nvSpPr>
          <p:spPr bwMode="auto">
            <a:xfrm>
              <a:off x="8497888" y="1333500"/>
              <a:ext cx="452438" cy="369888"/>
            </a:xfrm>
            <a:custGeom>
              <a:avLst/>
              <a:gdLst>
                <a:gd name="T0" fmla="*/ 112 w 120"/>
                <a:gd name="T1" fmla="*/ 16 h 96"/>
                <a:gd name="T2" fmla="*/ 59 w 120"/>
                <a:gd name="T3" fmla="*/ 16 h 96"/>
                <a:gd name="T4" fmla="*/ 56 w 120"/>
                <a:gd name="T5" fmla="*/ 7 h 96"/>
                <a:gd name="T6" fmla="*/ 48 w 120"/>
                <a:gd name="T7" fmla="*/ 0 h 96"/>
                <a:gd name="T8" fmla="*/ 16 w 120"/>
                <a:gd name="T9" fmla="*/ 0 h 96"/>
                <a:gd name="T10" fmla="*/ 8 w 120"/>
                <a:gd name="T11" fmla="*/ 7 h 96"/>
                <a:gd name="T12" fmla="*/ 5 w 120"/>
                <a:gd name="T13" fmla="*/ 17 h 96"/>
                <a:gd name="T14" fmla="*/ 0 w 120"/>
                <a:gd name="T15" fmla="*/ 24 h 96"/>
                <a:gd name="T16" fmla="*/ 4 w 120"/>
                <a:gd name="T17" fmla="*/ 88 h 96"/>
                <a:gd name="T18" fmla="*/ 12 w 120"/>
                <a:gd name="T19" fmla="*/ 96 h 96"/>
                <a:gd name="T20" fmla="*/ 108 w 120"/>
                <a:gd name="T21" fmla="*/ 96 h 96"/>
                <a:gd name="T22" fmla="*/ 116 w 120"/>
                <a:gd name="T23" fmla="*/ 88 h 96"/>
                <a:gd name="T24" fmla="*/ 120 w 120"/>
                <a:gd name="T25" fmla="*/ 24 h 96"/>
                <a:gd name="T26" fmla="*/ 112 w 120"/>
                <a:gd name="T27" fmla="*/ 16 h 96"/>
                <a:gd name="T28" fmla="*/ 16 w 120"/>
                <a:gd name="T29" fmla="*/ 9 h 96"/>
                <a:gd name="T30" fmla="*/ 16 w 120"/>
                <a:gd name="T31" fmla="*/ 8 h 96"/>
                <a:gd name="T32" fmla="*/ 48 w 120"/>
                <a:gd name="T33" fmla="*/ 8 h 96"/>
                <a:gd name="T34" fmla="*/ 48 w 120"/>
                <a:gd name="T35" fmla="*/ 9 h 96"/>
                <a:gd name="T36" fmla="*/ 52 w 120"/>
                <a:gd name="T37" fmla="*/ 20 h 96"/>
                <a:gd name="T38" fmla="*/ 12 w 120"/>
                <a:gd name="T39" fmla="*/ 20 h 96"/>
                <a:gd name="T40" fmla="*/ 16 w 120"/>
                <a:gd name="T41" fmla="*/ 9 h 96"/>
                <a:gd name="T42" fmla="*/ 108 w 120"/>
                <a:gd name="T43" fmla="*/ 88 h 96"/>
                <a:gd name="T44" fmla="*/ 12 w 120"/>
                <a:gd name="T45" fmla="*/ 88 h 96"/>
                <a:gd name="T46" fmla="*/ 8 w 120"/>
                <a:gd name="T47" fmla="*/ 24 h 96"/>
                <a:gd name="T48" fmla="*/ 8 w 120"/>
                <a:gd name="T49" fmla="*/ 24 h 96"/>
                <a:gd name="T50" fmla="*/ 56 w 120"/>
                <a:gd name="T51" fmla="*/ 24 h 96"/>
                <a:gd name="T52" fmla="*/ 112 w 120"/>
                <a:gd name="T53" fmla="*/ 24 h 96"/>
                <a:gd name="T54" fmla="*/ 108 w 120"/>
                <a:gd name="T5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0" h="96">
                  <a:moveTo>
                    <a:pt x="112" y="16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3"/>
                    <a:pt x="52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3"/>
                    <a:pt x="8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2" y="18"/>
                    <a:pt x="0" y="21"/>
                    <a:pt x="0" y="24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92"/>
                    <a:pt x="8" y="96"/>
                    <a:pt x="12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12" y="96"/>
                    <a:pt x="116" y="92"/>
                    <a:pt x="116" y="88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20"/>
                    <a:pt x="116" y="16"/>
                    <a:pt x="112" y="16"/>
                  </a:cubicBezTo>
                  <a:close/>
                  <a:moveTo>
                    <a:pt x="16" y="9"/>
                  </a:moveTo>
                  <a:cubicBezTo>
                    <a:pt x="16" y="9"/>
                    <a:pt x="16" y="8"/>
                    <a:pt x="1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8"/>
                    <a:pt x="48" y="9"/>
                    <a:pt x="48" y="9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12" y="20"/>
                    <a:pt x="12" y="20"/>
                    <a:pt x="12" y="20"/>
                  </a:cubicBezTo>
                  <a:lnTo>
                    <a:pt x="16" y="9"/>
                  </a:lnTo>
                  <a:close/>
                  <a:moveTo>
                    <a:pt x="108" y="88"/>
                  </a:moveTo>
                  <a:cubicBezTo>
                    <a:pt x="12" y="88"/>
                    <a:pt x="12" y="88"/>
                    <a:pt x="12" y="8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112" y="24"/>
                    <a:pt x="112" y="24"/>
                    <a:pt x="112" y="24"/>
                  </a:cubicBezTo>
                  <a:lnTo>
                    <a:pt x="108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1" name="Freeform 18"/>
            <p:cNvSpPr>
              <a:spLocks/>
            </p:cNvSpPr>
            <p:nvPr/>
          </p:nvSpPr>
          <p:spPr bwMode="auto">
            <a:xfrm>
              <a:off x="8664576" y="1487488"/>
              <a:ext cx="120650" cy="123825"/>
            </a:xfrm>
            <a:custGeom>
              <a:avLst/>
              <a:gdLst>
                <a:gd name="T0" fmla="*/ 4 w 32"/>
                <a:gd name="T1" fmla="*/ 12 h 32"/>
                <a:gd name="T2" fmla="*/ 0 w 32"/>
                <a:gd name="T3" fmla="*/ 16 h 32"/>
                <a:gd name="T4" fmla="*/ 4 w 32"/>
                <a:gd name="T5" fmla="*/ 20 h 32"/>
                <a:gd name="T6" fmla="*/ 12 w 32"/>
                <a:gd name="T7" fmla="*/ 20 h 32"/>
                <a:gd name="T8" fmla="*/ 12 w 32"/>
                <a:gd name="T9" fmla="*/ 28 h 32"/>
                <a:gd name="T10" fmla="*/ 16 w 32"/>
                <a:gd name="T11" fmla="*/ 32 h 32"/>
                <a:gd name="T12" fmla="*/ 20 w 32"/>
                <a:gd name="T13" fmla="*/ 28 h 32"/>
                <a:gd name="T14" fmla="*/ 20 w 32"/>
                <a:gd name="T15" fmla="*/ 20 h 32"/>
                <a:gd name="T16" fmla="*/ 28 w 32"/>
                <a:gd name="T17" fmla="*/ 20 h 32"/>
                <a:gd name="T18" fmla="*/ 32 w 32"/>
                <a:gd name="T19" fmla="*/ 16 h 32"/>
                <a:gd name="T20" fmla="*/ 28 w 32"/>
                <a:gd name="T21" fmla="*/ 12 h 32"/>
                <a:gd name="T22" fmla="*/ 20 w 32"/>
                <a:gd name="T23" fmla="*/ 12 h 32"/>
                <a:gd name="T24" fmla="*/ 20 w 32"/>
                <a:gd name="T25" fmla="*/ 4 h 32"/>
                <a:gd name="T26" fmla="*/ 16 w 32"/>
                <a:gd name="T27" fmla="*/ 0 h 32"/>
                <a:gd name="T28" fmla="*/ 12 w 32"/>
                <a:gd name="T29" fmla="*/ 4 h 32"/>
                <a:gd name="T30" fmla="*/ 12 w 32"/>
                <a:gd name="T31" fmla="*/ 12 h 32"/>
                <a:gd name="T32" fmla="*/ 4 w 32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2">
                  <a:moveTo>
                    <a:pt x="4" y="12"/>
                  </a:moveTo>
                  <a:cubicBezTo>
                    <a:pt x="2" y="12"/>
                    <a:pt x="0" y="14"/>
                    <a:pt x="0" y="16"/>
                  </a:cubicBezTo>
                  <a:cubicBezTo>
                    <a:pt x="0" y="18"/>
                    <a:pt x="2" y="20"/>
                    <a:pt x="4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30"/>
                    <a:pt x="14" y="32"/>
                    <a:pt x="16" y="32"/>
                  </a:cubicBezTo>
                  <a:cubicBezTo>
                    <a:pt x="18" y="32"/>
                    <a:pt x="20" y="30"/>
                    <a:pt x="20" y="2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0" y="20"/>
                    <a:pt x="32" y="18"/>
                    <a:pt x="32" y="16"/>
                  </a:cubicBezTo>
                  <a:cubicBezTo>
                    <a:pt x="32" y="14"/>
                    <a:pt x="30" y="12"/>
                    <a:pt x="2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2"/>
                    <a:pt x="18" y="0"/>
                    <a:pt x="16" y="0"/>
                  </a:cubicBezTo>
                  <a:cubicBezTo>
                    <a:pt x="14" y="0"/>
                    <a:pt x="12" y="2"/>
                    <a:pt x="12" y="4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6587895" y="6600332"/>
            <a:ext cx="640431" cy="573620"/>
            <a:chOff x="5326063" y="2705101"/>
            <a:chExt cx="1506538" cy="1349374"/>
          </a:xfrm>
          <a:solidFill>
            <a:schemeClr val="bg1"/>
          </a:solidFill>
        </p:grpSpPr>
        <p:sp>
          <p:nvSpPr>
            <p:cNvPr id="243" name="Freeform 5"/>
            <p:cNvSpPr>
              <a:spLocks noEditPoints="1"/>
            </p:cNvSpPr>
            <p:nvPr/>
          </p:nvSpPr>
          <p:spPr bwMode="auto">
            <a:xfrm>
              <a:off x="5326063" y="2705101"/>
              <a:ext cx="1506538" cy="1349374"/>
            </a:xfrm>
            <a:custGeom>
              <a:avLst/>
              <a:gdLst>
                <a:gd name="T0" fmla="*/ 109 w 112"/>
                <a:gd name="T1" fmla="*/ 4 h 100"/>
                <a:gd name="T2" fmla="*/ 83 w 112"/>
                <a:gd name="T3" fmla="*/ 0 h 100"/>
                <a:gd name="T4" fmla="*/ 67 w 112"/>
                <a:gd name="T5" fmla="*/ 3 h 100"/>
                <a:gd name="T6" fmla="*/ 56 w 112"/>
                <a:gd name="T7" fmla="*/ 10 h 100"/>
                <a:gd name="T8" fmla="*/ 45 w 112"/>
                <a:gd name="T9" fmla="*/ 3 h 100"/>
                <a:gd name="T10" fmla="*/ 29 w 112"/>
                <a:gd name="T11" fmla="*/ 0 h 100"/>
                <a:gd name="T12" fmla="*/ 3 w 112"/>
                <a:gd name="T13" fmla="*/ 4 h 100"/>
                <a:gd name="T14" fmla="*/ 0 w 112"/>
                <a:gd name="T15" fmla="*/ 5 h 100"/>
                <a:gd name="T16" fmla="*/ 0 w 112"/>
                <a:gd name="T17" fmla="*/ 92 h 100"/>
                <a:gd name="T18" fmla="*/ 5 w 112"/>
                <a:gd name="T19" fmla="*/ 91 h 100"/>
                <a:gd name="T20" fmla="*/ 41 w 112"/>
                <a:gd name="T21" fmla="*/ 91 h 100"/>
                <a:gd name="T22" fmla="*/ 56 w 112"/>
                <a:gd name="T23" fmla="*/ 100 h 100"/>
                <a:gd name="T24" fmla="*/ 71 w 112"/>
                <a:gd name="T25" fmla="*/ 91 h 100"/>
                <a:gd name="T26" fmla="*/ 107 w 112"/>
                <a:gd name="T27" fmla="*/ 91 h 100"/>
                <a:gd name="T28" fmla="*/ 112 w 112"/>
                <a:gd name="T29" fmla="*/ 92 h 100"/>
                <a:gd name="T30" fmla="*/ 112 w 112"/>
                <a:gd name="T31" fmla="*/ 5 h 100"/>
                <a:gd name="T32" fmla="*/ 109 w 112"/>
                <a:gd name="T33" fmla="*/ 4 h 100"/>
                <a:gd name="T34" fmla="*/ 52 w 112"/>
                <a:gd name="T35" fmla="*/ 87 h 100"/>
                <a:gd name="T36" fmla="*/ 44 w 112"/>
                <a:gd name="T37" fmla="*/ 83 h 100"/>
                <a:gd name="T38" fmla="*/ 27 w 112"/>
                <a:gd name="T39" fmla="*/ 81 h 100"/>
                <a:gd name="T40" fmla="*/ 8 w 112"/>
                <a:gd name="T41" fmla="*/ 82 h 100"/>
                <a:gd name="T42" fmla="*/ 8 w 112"/>
                <a:gd name="T43" fmla="*/ 11 h 100"/>
                <a:gd name="T44" fmla="*/ 29 w 112"/>
                <a:gd name="T45" fmla="*/ 8 h 100"/>
                <a:gd name="T46" fmla="*/ 42 w 112"/>
                <a:gd name="T47" fmla="*/ 11 h 100"/>
                <a:gd name="T48" fmla="*/ 52 w 112"/>
                <a:gd name="T49" fmla="*/ 20 h 100"/>
                <a:gd name="T50" fmla="*/ 52 w 112"/>
                <a:gd name="T51" fmla="*/ 21 h 100"/>
                <a:gd name="T52" fmla="*/ 52 w 112"/>
                <a:gd name="T53" fmla="*/ 84 h 100"/>
                <a:gd name="T54" fmla="*/ 52 w 112"/>
                <a:gd name="T55" fmla="*/ 84 h 100"/>
                <a:gd name="T56" fmla="*/ 52 w 112"/>
                <a:gd name="T57" fmla="*/ 87 h 100"/>
                <a:gd name="T58" fmla="*/ 104 w 112"/>
                <a:gd name="T59" fmla="*/ 82 h 100"/>
                <a:gd name="T60" fmla="*/ 85 w 112"/>
                <a:gd name="T61" fmla="*/ 81 h 100"/>
                <a:gd name="T62" fmla="*/ 68 w 112"/>
                <a:gd name="T63" fmla="*/ 83 h 100"/>
                <a:gd name="T64" fmla="*/ 60 w 112"/>
                <a:gd name="T65" fmla="*/ 87 h 100"/>
                <a:gd name="T66" fmla="*/ 60 w 112"/>
                <a:gd name="T67" fmla="*/ 84 h 100"/>
                <a:gd name="T68" fmla="*/ 60 w 112"/>
                <a:gd name="T69" fmla="*/ 84 h 100"/>
                <a:gd name="T70" fmla="*/ 60 w 112"/>
                <a:gd name="T71" fmla="*/ 21 h 100"/>
                <a:gd name="T72" fmla="*/ 60 w 112"/>
                <a:gd name="T73" fmla="*/ 20 h 100"/>
                <a:gd name="T74" fmla="*/ 70 w 112"/>
                <a:gd name="T75" fmla="*/ 11 h 100"/>
                <a:gd name="T76" fmla="*/ 83 w 112"/>
                <a:gd name="T77" fmla="*/ 8 h 100"/>
                <a:gd name="T78" fmla="*/ 104 w 112"/>
                <a:gd name="T79" fmla="*/ 11 h 100"/>
                <a:gd name="T80" fmla="*/ 104 w 112"/>
                <a:gd name="T81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00">
                  <a:moveTo>
                    <a:pt x="109" y="4"/>
                  </a:moveTo>
                  <a:cubicBezTo>
                    <a:pt x="109" y="4"/>
                    <a:pt x="96" y="0"/>
                    <a:pt x="83" y="0"/>
                  </a:cubicBezTo>
                  <a:cubicBezTo>
                    <a:pt x="77" y="0"/>
                    <a:pt x="71" y="1"/>
                    <a:pt x="67" y="3"/>
                  </a:cubicBezTo>
                  <a:cubicBezTo>
                    <a:pt x="62" y="5"/>
                    <a:pt x="58" y="7"/>
                    <a:pt x="56" y="10"/>
                  </a:cubicBezTo>
                  <a:cubicBezTo>
                    <a:pt x="54" y="7"/>
                    <a:pt x="50" y="5"/>
                    <a:pt x="45" y="3"/>
                  </a:cubicBezTo>
                  <a:cubicBezTo>
                    <a:pt x="41" y="1"/>
                    <a:pt x="35" y="0"/>
                    <a:pt x="29" y="0"/>
                  </a:cubicBezTo>
                  <a:cubicBezTo>
                    <a:pt x="16" y="0"/>
                    <a:pt x="3" y="4"/>
                    <a:pt x="3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9" y="88"/>
                    <a:pt x="28" y="88"/>
                    <a:pt x="41" y="91"/>
                  </a:cubicBezTo>
                  <a:cubicBezTo>
                    <a:pt x="41" y="91"/>
                    <a:pt x="52" y="92"/>
                    <a:pt x="56" y="100"/>
                  </a:cubicBezTo>
                  <a:cubicBezTo>
                    <a:pt x="60" y="92"/>
                    <a:pt x="71" y="91"/>
                    <a:pt x="71" y="91"/>
                  </a:cubicBezTo>
                  <a:cubicBezTo>
                    <a:pt x="84" y="88"/>
                    <a:pt x="93" y="88"/>
                    <a:pt x="107" y="91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2" y="5"/>
                    <a:pt x="112" y="5"/>
                    <a:pt x="112" y="5"/>
                  </a:cubicBezTo>
                  <a:lnTo>
                    <a:pt x="109" y="4"/>
                  </a:lnTo>
                  <a:close/>
                  <a:moveTo>
                    <a:pt x="52" y="87"/>
                  </a:moveTo>
                  <a:cubicBezTo>
                    <a:pt x="49" y="85"/>
                    <a:pt x="47" y="84"/>
                    <a:pt x="44" y="83"/>
                  </a:cubicBezTo>
                  <a:cubicBezTo>
                    <a:pt x="39" y="81"/>
                    <a:pt x="32" y="81"/>
                    <a:pt x="27" y="81"/>
                  </a:cubicBezTo>
                  <a:cubicBezTo>
                    <a:pt x="21" y="81"/>
                    <a:pt x="15" y="81"/>
                    <a:pt x="8" y="8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2" y="10"/>
                    <a:pt x="20" y="8"/>
                    <a:pt x="29" y="8"/>
                  </a:cubicBezTo>
                  <a:cubicBezTo>
                    <a:pt x="34" y="8"/>
                    <a:pt x="39" y="9"/>
                    <a:pt x="42" y="11"/>
                  </a:cubicBezTo>
                  <a:cubicBezTo>
                    <a:pt x="50" y="13"/>
                    <a:pt x="52" y="17"/>
                    <a:pt x="52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87"/>
                  </a:lnTo>
                  <a:close/>
                  <a:moveTo>
                    <a:pt x="104" y="82"/>
                  </a:moveTo>
                  <a:cubicBezTo>
                    <a:pt x="97" y="81"/>
                    <a:pt x="91" y="81"/>
                    <a:pt x="85" y="81"/>
                  </a:cubicBezTo>
                  <a:cubicBezTo>
                    <a:pt x="80" y="81"/>
                    <a:pt x="73" y="81"/>
                    <a:pt x="68" y="83"/>
                  </a:cubicBezTo>
                  <a:cubicBezTo>
                    <a:pt x="65" y="84"/>
                    <a:pt x="63" y="85"/>
                    <a:pt x="60" y="87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7"/>
                    <a:pt x="62" y="13"/>
                    <a:pt x="70" y="11"/>
                  </a:cubicBezTo>
                  <a:cubicBezTo>
                    <a:pt x="73" y="9"/>
                    <a:pt x="78" y="8"/>
                    <a:pt x="83" y="8"/>
                  </a:cubicBezTo>
                  <a:cubicBezTo>
                    <a:pt x="91" y="8"/>
                    <a:pt x="100" y="10"/>
                    <a:pt x="104" y="11"/>
                  </a:cubicBezTo>
                  <a:lnTo>
                    <a:pt x="104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4" name="Freeform 6"/>
            <p:cNvSpPr>
              <a:spLocks/>
            </p:cNvSpPr>
            <p:nvPr/>
          </p:nvSpPr>
          <p:spPr bwMode="auto">
            <a:xfrm>
              <a:off x="5514975" y="2921000"/>
              <a:ext cx="430213" cy="161925"/>
            </a:xfrm>
            <a:custGeom>
              <a:avLst/>
              <a:gdLst>
                <a:gd name="T0" fmla="*/ 1 w 32"/>
                <a:gd name="T1" fmla="*/ 4 h 12"/>
                <a:gd name="T2" fmla="*/ 0 w 32"/>
                <a:gd name="T3" fmla="*/ 7 h 12"/>
                <a:gd name="T4" fmla="*/ 3 w 32"/>
                <a:gd name="T5" fmla="*/ 8 h 12"/>
                <a:gd name="T6" fmla="*/ 29 w 32"/>
                <a:gd name="T7" fmla="*/ 12 h 12"/>
                <a:gd name="T8" fmla="*/ 30 w 32"/>
                <a:gd name="T9" fmla="*/ 12 h 12"/>
                <a:gd name="T10" fmla="*/ 31 w 32"/>
                <a:gd name="T11" fmla="*/ 12 h 12"/>
                <a:gd name="T12" fmla="*/ 31 w 32"/>
                <a:gd name="T13" fmla="*/ 9 h 12"/>
                <a:gd name="T14" fmla="*/ 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10" y="5"/>
                    <a:pt x="21" y="4"/>
                    <a:pt x="29" y="12"/>
                  </a:cubicBezTo>
                  <a:cubicBezTo>
                    <a:pt x="29" y="12"/>
                    <a:pt x="29" y="12"/>
                    <a:pt x="30" y="12"/>
                  </a:cubicBezTo>
                  <a:cubicBezTo>
                    <a:pt x="30" y="12"/>
                    <a:pt x="31" y="12"/>
                    <a:pt x="31" y="12"/>
                  </a:cubicBezTo>
                  <a:cubicBezTo>
                    <a:pt x="32" y="11"/>
                    <a:pt x="32" y="10"/>
                    <a:pt x="31" y="9"/>
                  </a:cubicBezTo>
                  <a:cubicBezTo>
                    <a:pt x="23" y="0"/>
                    <a:pt x="10" y="1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5" name="Freeform 7"/>
            <p:cNvSpPr>
              <a:spLocks/>
            </p:cNvSpPr>
            <p:nvPr/>
          </p:nvSpPr>
          <p:spPr bwMode="auto">
            <a:xfrm>
              <a:off x="5514975" y="3082925"/>
              <a:ext cx="430213" cy="161925"/>
            </a:xfrm>
            <a:custGeom>
              <a:avLst/>
              <a:gdLst>
                <a:gd name="T0" fmla="*/ 1 w 32"/>
                <a:gd name="T1" fmla="*/ 4 h 12"/>
                <a:gd name="T2" fmla="*/ 0 w 32"/>
                <a:gd name="T3" fmla="*/ 7 h 12"/>
                <a:gd name="T4" fmla="*/ 3 w 32"/>
                <a:gd name="T5" fmla="*/ 8 h 12"/>
                <a:gd name="T6" fmla="*/ 29 w 32"/>
                <a:gd name="T7" fmla="*/ 11 h 12"/>
                <a:gd name="T8" fmla="*/ 30 w 32"/>
                <a:gd name="T9" fmla="*/ 12 h 12"/>
                <a:gd name="T10" fmla="*/ 31 w 32"/>
                <a:gd name="T11" fmla="*/ 11 h 12"/>
                <a:gd name="T12" fmla="*/ 31 w 32"/>
                <a:gd name="T13" fmla="*/ 8 h 12"/>
                <a:gd name="T14" fmla="*/ 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4"/>
                  </a:moveTo>
                  <a:cubicBezTo>
                    <a:pt x="0" y="4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10" y="5"/>
                    <a:pt x="21" y="4"/>
                    <a:pt x="29" y="11"/>
                  </a:cubicBezTo>
                  <a:cubicBezTo>
                    <a:pt x="29" y="12"/>
                    <a:pt x="29" y="12"/>
                    <a:pt x="30" y="12"/>
                  </a:cubicBezTo>
                  <a:cubicBezTo>
                    <a:pt x="30" y="12"/>
                    <a:pt x="31" y="12"/>
                    <a:pt x="31" y="11"/>
                  </a:cubicBezTo>
                  <a:cubicBezTo>
                    <a:pt x="32" y="10"/>
                    <a:pt x="32" y="9"/>
                    <a:pt x="31" y="8"/>
                  </a:cubicBezTo>
                  <a:cubicBezTo>
                    <a:pt x="23" y="0"/>
                    <a:pt x="10" y="0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6" name="Freeform 8"/>
            <p:cNvSpPr>
              <a:spLocks/>
            </p:cNvSpPr>
            <p:nvPr/>
          </p:nvSpPr>
          <p:spPr bwMode="auto">
            <a:xfrm>
              <a:off x="5514975" y="3232150"/>
              <a:ext cx="430213" cy="161925"/>
            </a:xfrm>
            <a:custGeom>
              <a:avLst/>
              <a:gdLst>
                <a:gd name="T0" fmla="*/ 1 w 32"/>
                <a:gd name="T1" fmla="*/ 5 h 12"/>
                <a:gd name="T2" fmla="*/ 0 w 32"/>
                <a:gd name="T3" fmla="*/ 7 h 12"/>
                <a:gd name="T4" fmla="*/ 3 w 32"/>
                <a:gd name="T5" fmla="*/ 8 h 12"/>
                <a:gd name="T6" fmla="*/ 29 w 32"/>
                <a:gd name="T7" fmla="*/ 12 h 12"/>
                <a:gd name="T8" fmla="*/ 30 w 32"/>
                <a:gd name="T9" fmla="*/ 12 h 12"/>
                <a:gd name="T10" fmla="*/ 31 w 32"/>
                <a:gd name="T11" fmla="*/ 12 h 12"/>
                <a:gd name="T12" fmla="*/ 31 w 32"/>
                <a:gd name="T13" fmla="*/ 9 h 12"/>
                <a:gd name="T14" fmla="*/ 1 w 32"/>
                <a:gd name="T1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5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10" y="5"/>
                    <a:pt x="21" y="5"/>
                    <a:pt x="29" y="12"/>
                  </a:cubicBezTo>
                  <a:cubicBezTo>
                    <a:pt x="29" y="12"/>
                    <a:pt x="29" y="12"/>
                    <a:pt x="30" y="12"/>
                  </a:cubicBezTo>
                  <a:cubicBezTo>
                    <a:pt x="30" y="12"/>
                    <a:pt x="31" y="12"/>
                    <a:pt x="31" y="12"/>
                  </a:cubicBezTo>
                  <a:cubicBezTo>
                    <a:pt x="32" y="11"/>
                    <a:pt x="32" y="10"/>
                    <a:pt x="31" y="9"/>
                  </a:cubicBezTo>
                  <a:cubicBezTo>
                    <a:pt x="23" y="0"/>
                    <a:pt x="10" y="1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7" name="Freeform 9"/>
            <p:cNvSpPr>
              <a:spLocks/>
            </p:cNvSpPr>
            <p:nvPr/>
          </p:nvSpPr>
          <p:spPr bwMode="auto">
            <a:xfrm>
              <a:off x="5514975" y="3394075"/>
              <a:ext cx="430213" cy="161925"/>
            </a:xfrm>
            <a:custGeom>
              <a:avLst/>
              <a:gdLst>
                <a:gd name="T0" fmla="*/ 1 w 32"/>
                <a:gd name="T1" fmla="*/ 4 h 12"/>
                <a:gd name="T2" fmla="*/ 0 w 32"/>
                <a:gd name="T3" fmla="*/ 7 h 12"/>
                <a:gd name="T4" fmla="*/ 3 w 32"/>
                <a:gd name="T5" fmla="*/ 8 h 12"/>
                <a:gd name="T6" fmla="*/ 29 w 32"/>
                <a:gd name="T7" fmla="*/ 11 h 12"/>
                <a:gd name="T8" fmla="*/ 30 w 32"/>
                <a:gd name="T9" fmla="*/ 12 h 12"/>
                <a:gd name="T10" fmla="*/ 31 w 32"/>
                <a:gd name="T11" fmla="*/ 11 h 12"/>
                <a:gd name="T12" fmla="*/ 31 w 32"/>
                <a:gd name="T13" fmla="*/ 9 h 12"/>
                <a:gd name="T14" fmla="*/ 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4"/>
                  </a:moveTo>
                  <a:cubicBezTo>
                    <a:pt x="0" y="4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10" y="5"/>
                    <a:pt x="21" y="4"/>
                    <a:pt x="29" y="11"/>
                  </a:cubicBezTo>
                  <a:cubicBezTo>
                    <a:pt x="29" y="12"/>
                    <a:pt x="29" y="12"/>
                    <a:pt x="30" y="12"/>
                  </a:cubicBezTo>
                  <a:cubicBezTo>
                    <a:pt x="30" y="12"/>
                    <a:pt x="31" y="12"/>
                    <a:pt x="31" y="11"/>
                  </a:cubicBezTo>
                  <a:cubicBezTo>
                    <a:pt x="32" y="11"/>
                    <a:pt x="32" y="9"/>
                    <a:pt x="31" y="9"/>
                  </a:cubicBezTo>
                  <a:cubicBezTo>
                    <a:pt x="23" y="0"/>
                    <a:pt x="10" y="1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8" name="Freeform 10"/>
            <p:cNvSpPr>
              <a:spLocks/>
            </p:cNvSpPr>
            <p:nvPr/>
          </p:nvSpPr>
          <p:spPr bwMode="auto">
            <a:xfrm>
              <a:off x="5514975" y="3556000"/>
              <a:ext cx="430213" cy="161925"/>
            </a:xfrm>
            <a:custGeom>
              <a:avLst/>
              <a:gdLst>
                <a:gd name="T0" fmla="*/ 1 w 32"/>
                <a:gd name="T1" fmla="*/ 4 h 12"/>
                <a:gd name="T2" fmla="*/ 0 w 32"/>
                <a:gd name="T3" fmla="*/ 6 h 12"/>
                <a:gd name="T4" fmla="*/ 3 w 32"/>
                <a:gd name="T5" fmla="*/ 7 h 12"/>
                <a:gd name="T6" fmla="*/ 29 w 32"/>
                <a:gd name="T7" fmla="*/ 11 h 12"/>
                <a:gd name="T8" fmla="*/ 30 w 32"/>
                <a:gd name="T9" fmla="*/ 12 h 12"/>
                <a:gd name="T10" fmla="*/ 31 w 32"/>
                <a:gd name="T11" fmla="*/ 11 h 12"/>
                <a:gd name="T12" fmla="*/ 31 w 32"/>
                <a:gd name="T13" fmla="*/ 8 h 12"/>
                <a:gd name="T14" fmla="*/ 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4"/>
                  </a:moveTo>
                  <a:cubicBezTo>
                    <a:pt x="0" y="4"/>
                    <a:pt x="0" y="5"/>
                    <a:pt x="0" y="6"/>
                  </a:cubicBezTo>
                  <a:cubicBezTo>
                    <a:pt x="1" y="7"/>
                    <a:pt x="2" y="8"/>
                    <a:pt x="3" y="7"/>
                  </a:cubicBezTo>
                  <a:cubicBezTo>
                    <a:pt x="10" y="4"/>
                    <a:pt x="21" y="4"/>
                    <a:pt x="29" y="11"/>
                  </a:cubicBezTo>
                  <a:cubicBezTo>
                    <a:pt x="29" y="11"/>
                    <a:pt x="29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2" y="10"/>
                    <a:pt x="32" y="9"/>
                    <a:pt x="31" y="8"/>
                  </a:cubicBezTo>
                  <a:cubicBezTo>
                    <a:pt x="23" y="0"/>
                    <a:pt x="10" y="0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49" name="Freeform 11"/>
            <p:cNvSpPr>
              <a:spLocks/>
            </p:cNvSpPr>
            <p:nvPr/>
          </p:nvSpPr>
          <p:spPr bwMode="auto">
            <a:xfrm>
              <a:off x="6213475" y="2921000"/>
              <a:ext cx="430213" cy="161925"/>
            </a:xfrm>
            <a:custGeom>
              <a:avLst/>
              <a:gdLst>
                <a:gd name="T0" fmla="*/ 1 w 32"/>
                <a:gd name="T1" fmla="*/ 12 h 12"/>
                <a:gd name="T2" fmla="*/ 2 w 32"/>
                <a:gd name="T3" fmla="*/ 12 h 12"/>
                <a:gd name="T4" fmla="*/ 3 w 32"/>
                <a:gd name="T5" fmla="*/ 12 h 12"/>
                <a:gd name="T6" fmla="*/ 29 w 32"/>
                <a:gd name="T7" fmla="*/ 8 h 12"/>
                <a:gd name="T8" fmla="*/ 32 w 32"/>
                <a:gd name="T9" fmla="*/ 7 h 12"/>
                <a:gd name="T10" fmla="*/ 31 w 32"/>
                <a:gd name="T11" fmla="*/ 4 h 12"/>
                <a:gd name="T12" fmla="*/ 1 w 32"/>
                <a:gd name="T13" fmla="*/ 9 h 12"/>
                <a:gd name="T14" fmla="*/ 1 w 32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12"/>
                  </a:move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11" y="4"/>
                    <a:pt x="21" y="5"/>
                    <a:pt x="29" y="8"/>
                  </a:cubicBezTo>
                  <a:cubicBezTo>
                    <a:pt x="30" y="9"/>
                    <a:pt x="31" y="8"/>
                    <a:pt x="32" y="7"/>
                  </a:cubicBezTo>
                  <a:cubicBezTo>
                    <a:pt x="32" y="6"/>
                    <a:pt x="32" y="5"/>
                    <a:pt x="31" y="4"/>
                  </a:cubicBezTo>
                  <a:cubicBezTo>
                    <a:pt x="22" y="1"/>
                    <a:pt x="9" y="0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0" name="Freeform 12"/>
            <p:cNvSpPr>
              <a:spLocks/>
            </p:cNvSpPr>
            <p:nvPr/>
          </p:nvSpPr>
          <p:spPr bwMode="auto">
            <a:xfrm>
              <a:off x="6213475" y="3082925"/>
              <a:ext cx="430213" cy="161925"/>
            </a:xfrm>
            <a:custGeom>
              <a:avLst/>
              <a:gdLst>
                <a:gd name="T0" fmla="*/ 31 w 32"/>
                <a:gd name="T1" fmla="*/ 4 h 12"/>
                <a:gd name="T2" fmla="*/ 1 w 32"/>
                <a:gd name="T3" fmla="*/ 8 h 12"/>
                <a:gd name="T4" fmla="*/ 1 w 32"/>
                <a:gd name="T5" fmla="*/ 11 h 12"/>
                <a:gd name="T6" fmla="*/ 2 w 32"/>
                <a:gd name="T7" fmla="*/ 12 h 12"/>
                <a:gd name="T8" fmla="*/ 3 w 32"/>
                <a:gd name="T9" fmla="*/ 11 h 12"/>
                <a:gd name="T10" fmla="*/ 29 w 32"/>
                <a:gd name="T11" fmla="*/ 8 h 12"/>
                <a:gd name="T12" fmla="*/ 32 w 32"/>
                <a:gd name="T13" fmla="*/ 7 h 12"/>
                <a:gd name="T14" fmla="*/ 3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31" y="4"/>
                  </a:moveTo>
                  <a:cubicBezTo>
                    <a:pt x="22" y="0"/>
                    <a:pt x="9" y="0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3" y="12"/>
                    <a:pt x="3" y="11"/>
                  </a:cubicBezTo>
                  <a:cubicBezTo>
                    <a:pt x="11" y="4"/>
                    <a:pt x="21" y="5"/>
                    <a:pt x="29" y="8"/>
                  </a:cubicBezTo>
                  <a:cubicBezTo>
                    <a:pt x="30" y="8"/>
                    <a:pt x="31" y="8"/>
                    <a:pt x="32" y="7"/>
                  </a:cubicBezTo>
                  <a:cubicBezTo>
                    <a:pt x="32" y="6"/>
                    <a:pt x="32" y="4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1" name="Freeform 13"/>
            <p:cNvSpPr>
              <a:spLocks/>
            </p:cNvSpPr>
            <p:nvPr/>
          </p:nvSpPr>
          <p:spPr bwMode="auto">
            <a:xfrm>
              <a:off x="6213475" y="3232150"/>
              <a:ext cx="430213" cy="161925"/>
            </a:xfrm>
            <a:custGeom>
              <a:avLst/>
              <a:gdLst>
                <a:gd name="T0" fmla="*/ 31 w 32"/>
                <a:gd name="T1" fmla="*/ 5 h 12"/>
                <a:gd name="T2" fmla="*/ 1 w 32"/>
                <a:gd name="T3" fmla="*/ 9 h 12"/>
                <a:gd name="T4" fmla="*/ 1 w 32"/>
                <a:gd name="T5" fmla="*/ 12 h 12"/>
                <a:gd name="T6" fmla="*/ 2 w 32"/>
                <a:gd name="T7" fmla="*/ 12 h 12"/>
                <a:gd name="T8" fmla="*/ 3 w 32"/>
                <a:gd name="T9" fmla="*/ 12 h 12"/>
                <a:gd name="T10" fmla="*/ 29 w 32"/>
                <a:gd name="T11" fmla="*/ 8 h 12"/>
                <a:gd name="T12" fmla="*/ 32 w 32"/>
                <a:gd name="T13" fmla="*/ 7 h 12"/>
                <a:gd name="T14" fmla="*/ 31 w 32"/>
                <a:gd name="T1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31" y="5"/>
                  </a:moveTo>
                  <a:cubicBezTo>
                    <a:pt x="22" y="1"/>
                    <a:pt x="9" y="0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11" y="5"/>
                    <a:pt x="21" y="5"/>
                    <a:pt x="29" y="8"/>
                  </a:cubicBezTo>
                  <a:cubicBezTo>
                    <a:pt x="30" y="9"/>
                    <a:pt x="31" y="8"/>
                    <a:pt x="32" y="7"/>
                  </a:cubicBezTo>
                  <a:cubicBezTo>
                    <a:pt x="32" y="6"/>
                    <a:pt x="32" y="5"/>
                    <a:pt x="3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2" name="Freeform 14"/>
            <p:cNvSpPr>
              <a:spLocks/>
            </p:cNvSpPr>
            <p:nvPr/>
          </p:nvSpPr>
          <p:spPr bwMode="auto">
            <a:xfrm>
              <a:off x="6213475" y="3394075"/>
              <a:ext cx="430213" cy="161925"/>
            </a:xfrm>
            <a:custGeom>
              <a:avLst/>
              <a:gdLst>
                <a:gd name="T0" fmla="*/ 31 w 32"/>
                <a:gd name="T1" fmla="*/ 4 h 12"/>
                <a:gd name="T2" fmla="*/ 1 w 32"/>
                <a:gd name="T3" fmla="*/ 9 h 12"/>
                <a:gd name="T4" fmla="*/ 1 w 32"/>
                <a:gd name="T5" fmla="*/ 11 h 12"/>
                <a:gd name="T6" fmla="*/ 2 w 32"/>
                <a:gd name="T7" fmla="*/ 12 h 12"/>
                <a:gd name="T8" fmla="*/ 3 w 32"/>
                <a:gd name="T9" fmla="*/ 11 h 12"/>
                <a:gd name="T10" fmla="*/ 29 w 32"/>
                <a:gd name="T11" fmla="*/ 8 h 12"/>
                <a:gd name="T12" fmla="*/ 32 w 32"/>
                <a:gd name="T13" fmla="*/ 7 h 12"/>
                <a:gd name="T14" fmla="*/ 3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31" y="4"/>
                  </a:moveTo>
                  <a:cubicBezTo>
                    <a:pt x="22" y="1"/>
                    <a:pt x="9" y="0"/>
                    <a:pt x="1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3" y="12"/>
                    <a:pt x="3" y="11"/>
                  </a:cubicBezTo>
                  <a:cubicBezTo>
                    <a:pt x="11" y="4"/>
                    <a:pt x="21" y="5"/>
                    <a:pt x="29" y="8"/>
                  </a:cubicBezTo>
                  <a:cubicBezTo>
                    <a:pt x="30" y="8"/>
                    <a:pt x="31" y="8"/>
                    <a:pt x="32" y="7"/>
                  </a:cubicBezTo>
                  <a:cubicBezTo>
                    <a:pt x="32" y="6"/>
                    <a:pt x="32" y="4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53" name="Group 252"/>
          <p:cNvGrpSpPr/>
          <p:nvPr/>
        </p:nvGrpSpPr>
        <p:grpSpPr>
          <a:xfrm>
            <a:off x="17126537" y="6640580"/>
            <a:ext cx="648546" cy="495689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25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5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61" name="Group 260"/>
          <p:cNvGrpSpPr/>
          <p:nvPr/>
        </p:nvGrpSpPr>
        <p:grpSpPr>
          <a:xfrm>
            <a:off x="9713493" y="6565817"/>
            <a:ext cx="485655" cy="51842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262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3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4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12818603" y="6657190"/>
            <a:ext cx="635444" cy="555377"/>
            <a:chOff x="8296275" y="8293096"/>
            <a:chExt cx="1385888" cy="1211261"/>
          </a:xfrm>
          <a:solidFill>
            <a:schemeClr val="bg1"/>
          </a:solidFill>
        </p:grpSpPr>
        <p:sp>
          <p:nvSpPr>
            <p:cNvPr id="266" name="Freeform 8"/>
            <p:cNvSpPr>
              <a:spLocks noEditPoints="1"/>
            </p:cNvSpPr>
            <p:nvPr/>
          </p:nvSpPr>
          <p:spPr bwMode="auto">
            <a:xfrm>
              <a:off x="8296275" y="8293096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67" name="Freeform 9"/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68" name="Group 267"/>
          <p:cNvGrpSpPr/>
          <p:nvPr/>
        </p:nvGrpSpPr>
        <p:grpSpPr>
          <a:xfrm>
            <a:off x="15734333" y="6554260"/>
            <a:ext cx="633260" cy="534995"/>
            <a:chOff x="13828713" y="2805113"/>
            <a:chExt cx="1381125" cy="1166812"/>
          </a:xfrm>
          <a:solidFill>
            <a:schemeClr val="bg1"/>
          </a:solidFill>
        </p:grpSpPr>
        <p:sp>
          <p:nvSpPr>
            <p:cNvPr id="269" name="Freeform 10"/>
            <p:cNvSpPr>
              <a:spLocks noEditPoints="1"/>
            </p:cNvSpPr>
            <p:nvPr/>
          </p:nvSpPr>
          <p:spPr bwMode="auto">
            <a:xfrm>
              <a:off x="14173200" y="3109913"/>
              <a:ext cx="690563" cy="69056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70" name="Freeform 11"/>
            <p:cNvSpPr>
              <a:spLocks/>
            </p:cNvSpPr>
            <p:nvPr/>
          </p:nvSpPr>
          <p:spPr bwMode="auto">
            <a:xfrm>
              <a:off x="14346238" y="3281363"/>
              <a:ext cx="195263" cy="195262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71" name="Freeform 12"/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72" name="Freeform 22"/>
          <p:cNvSpPr>
            <a:spLocks noEditPoints="1"/>
          </p:cNvSpPr>
          <p:nvPr/>
        </p:nvSpPr>
        <p:spPr bwMode="auto">
          <a:xfrm>
            <a:off x="14275654" y="6589529"/>
            <a:ext cx="633260" cy="456384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73" name="Freeform 136"/>
          <p:cNvSpPr>
            <a:spLocks noEditPoints="1"/>
          </p:cNvSpPr>
          <p:nvPr/>
        </p:nvSpPr>
        <p:spPr bwMode="auto">
          <a:xfrm>
            <a:off x="11238995" y="6639795"/>
            <a:ext cx="643374" cy="441657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74" name="Group 273"/>
          <p:cNvGrpSpPr/>
          <p:nvPr/>
        </p:nvGrpSpPr>
        <p:grpSpPr>
          <a:xfrm>
            <a:off x="1889273" y="7851500"/>
            <a:ext cx="625796" cy="547055"/>
            <a:chOff x="9344026" y="4030663"/>
            <a:chExt cx="239713" cy="209551"/>
          </a:xfrm>
          <a:solidFill>
            <a:schemeClr val="bg1"/>
          </a:solidFill>
        </p:grpSpPr>
        <p:sp>
          <p:nvSpPr>
            <p:cNvPr id="275" name="Freeform 173"/>
            <p:cNvSpPr>
              <a:spLocks/>
            </p:cNvSpPr>
            <p:nvPr/>
          </p:nvSpPr>
          <p:spPr bwMode="auto">
            <a:xfrm>
              <a:off x="9344026" y="4030663"/>
              <a:ext cx="239713" cy="179388"/>
            </a:xfrm>
            <a:custGeom>
              <a:avLst/>
              <a:gdLst>
                <a:gd name="T0" fmla="*/ 56 w 64"/>
                <a:gd name="T1" fmla="*/ 18 h 48"/>
                <a:gd name="T2" fmla="*/ 56 w 64"/>
                <a:gd name="T3" fmla="*/ 18 h 48"/>
                <a:gd name="T4" fmla="*/ 38 w 64"/>
                <a:gd name="T5" fmla="*/ 0 h 48"/>
                <a:gd name="T6" fmla="*/ 22 w 64"/>
                <a:gd name="T7" fmla="*/ 9 h 48"/>
                <a:gd name="T8" fmla="*/ 18 w 64"/>
                <a:gd name="T9" fmla="*/ 8 h 48"/>
                <a:gd name="T10" fmla="*/ 8 w 64"/>
                <a:gd name="T11" fmla="*/ 18 h 48"/>
                <a:gd name="T12" fmla="*/ 8 w 64"/>
                <a:gd name="T13" fmla="*/ 18 h 48"/>
                <a:gd name="T14" fmla="*/ 0 w 64"/>
                <a:gd name="T15" fmla="*/ 32 h 48"/>
                <a:gd name="T16" fmla="*/ 16 w 64"/>
                <a:gd name="T17" fmla="*/ 48 h 48"/>
                <a:gd name="T18" fmla="*/ 20 w 64"/>
                <a:gd name="T19" fmla="*/ 48 h 48"/>
                <a:gd name="T20" fmla="*/ 20 w 64"/>
                <a:gd name="T21" fmla="*/ 44 h 48"/>
                <a:gd name="T22" fmla="*/ 16 w 64"/>
                <a:gd name="T23" fmla="*/ 44 h 48"/>
                <a:gd name="T24" fmla="*/ 4 w 64"/>
                <a:gd name="T25" fmla="*/ 32 h 48"/>
                <a:gd name="T26" fmla="*/ 10 w 64"/>
                <a:gd name="T27" fmla="*/ 22 h 48"/>
                <a:gd name="T28" fmla="*/ 12 w 64"/>
                <a:gd name="T29" fmla="*/ 21 h 48"/>
                <a:gd name="T30" fmla="*/ 12 w 64"/>
                <a:gd name="T31" fmla="*/ 18 h 48"/>
                <a:gd name="T32" fmla="*/ 12 w 64"/>
                <a:gd name="T33" fmla="*/ 18 h 48"/>
                <a:gd name="T34" fmla="*/ 18 w 64"/>
                <a:gd name="T35" fmla="*/ 12 h 48"/>
                <a:gd name="T36" fmla="*/ 21 w 64"/>
                <a:gd name="T37" fmla="*/ 13 h 48"/>
                <a:gd name="T38" fmla="*/ 24 w 64"/>
                <a:gd name="T39" fmla="*/ 14 h 48"/>
                <a:gd name="T40" fmla="*/ 26 w 64"/>
                <a:gd name="T41" fmla="*/ 11 h 48"/>
                <a:gd name="T42" fmla="*/ 38 w 64"/>
                <a:gd name="T43" fmla="*/ 4 h 48"/>
                <a:gd name="T44" fmla="*/ 52 w 64"/>
                <a:gd name="T45" fmla="*/ 18 h 48"/>
                <a:gd name="T46" fmla="*/ 52 w 64"/>
                <a:gd name="T47" fmla="*/ 18 h 48"/>
                <a:gd name="T48" fmla="*/ 52 w 64"/>
                <a:gd name="T49" fmla="*/ 21 h 48"/>
                <a:gd name="T50" fmla="*/ 54 w 64"/>
                <a:gd name="T51" fmla="*/ 22 h 48"/>
                <a:gd name="T52" fmla="*/ 60 w 64"/>
                <a:gd name="T53" fmla="*/ 32 h 48"/>
                <a:gd name="T54" fmla="*/ 48 w 64"/>
                <a:gd name="T55" fmla="*/ 44 h 48"/>
                <a:gd name="T56" fmla="*/ 44 w 64"/>
                <a:gd name="T57" fmla="*/ 44 h 48"/>
                <a:gd name="T58" fmla="*/ 44 w 64"/>
                <a:gd name="T59" fmla="*/ 48 h 48"/>
                <a:gd name="T60" fmla="*/ 48 w 64"/>
                <a:gd name="T61" fmla="*/ 48 h 48"/>
                <a:gd name="T62" fmla="*/ 64 w 64"/>
                <a:gd name="T63" fmla="*/ 32 h 48"/>
                <a:gd name="T64" fmla="*/ 56 w 64"/>
                <a:gd name="T65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48"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8"/>
                    <a:pt x="48" y="0"/>
                    <a:pt x="38" y="0"/>
                  </a:cubicBezTo>
                  <a:cubicBezTo>
                    <a:pt x="31" y="0"/>
                    <a:pt x="26" y="4"/>
                    <a:pt x="22" y="9"/>
                  </a:cubicBezTo>
                  <a:cubicBezTo>
                    <a:pt x="21" y="8"/>
                    <a:pt x="20" y="8"/>
                    <a:pt x="18" y="8"/>
                  </a:cubicBezTo>
                  <a:cubicBezTo>
                    <a:pt x="12" y="8"/>
                    <a:pt x="8" y="12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1"/>
                    <a:pt x="0" y="26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" y="44"/>
                    <a:pt x="4" y="39"/>
                    <a:pt x="4" y="32"/>
                  </a:cubicBezTo>
                  <a:cubicBezTo>
                    <a:pt x="4" y="28"/>
                    <a:pt x="6" y="24"/>
                    <a:pt x="10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19" y="12"/>
                    <a:pt x="20" y="12"/>
                    <a:pt x="21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7"/>
                    <a:pt x="33" y="4"/>
                    <a:pt x="38" y="4"/>
                  </a:cubicBezTo>
                  <a:cubicBezTo>
                    <a:pt x="46" y="4"/>
                    <a:pt x="52" y="10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8" y="24"/>
                    <a:pt x="60" y="28"/>
                    <a:pt x="60" y="32"/>
                  </a:cubicBezTo>
                  <a:cubicBezTo>
                    <a:pt x="60" y="39"/>
                    <a:pt x="55" y="44"/>
                    <a:pt x="4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7" y="48"/>
                    <a:pt x="64" y="41"/>
                    <a:pt x="64" y="32"/>
                  </a:cubicBezTo>
                  <a:cubicBezTo>
                    <a:pt x="64" y="26"/>
                    <a:pt x="61" y="21"/>
                    <a:pt x="5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76" name="Freeform 174"/>
            <p:cNvSpPr>
              <a:spLocks/>
            </p:cNvSpPr>
            <p:nvPr/>
          </p:nvSpPr>
          <p:spPr bwMode="auto">
            <a:xfrm>
              <a:off x="9418638" y="4105276"/>
              <a:ext cx="90488" cy="134938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38 h 85"/>
                <a:gd name="T4" fmla="*/ 19 w 57"/>
                <a:gd name="T5" fmla="*/ 38 h 85"/>
                <a:gd name="T6" fmla="*/ 19 w 57"/>
                <a:gd name="T7" fmla="*/ 85 h 85"/>
                <a:gd name="T8" fmla="*/ 38 w 57"/>
                <a:gd name="T9" fmla="*/ 85 h 85"/>
                <a:gd name="T10" fmla="*/ 38 w 57"/>
                <a:gd name="T11" fmla="*/ 38 h 85"/>
                <a:gd name="T12" fmla="*/ 57 w 57"/>
                <a:gd name="T13" fmla="*/ 38 h 85"/>
                <a:gd name="T14" fmla="*/ 28 w 5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38"/>
                  </a:lnTo>
                  <a:lnTo>
                    <a:pt x="19" y="38"/>
                  </a:lnTo>
                  <a:lnTo>
                    <a:pt x="19" y="85"/>
                  </a:lnTo>
                  <a:lnTo>
                    <a:pt x="38" y="85"/>
                  </a:lnTo>
                  <a:lnTo>
                    <a:pt x="38" y="38"/>
                  </a:lnTo>
                  <a:lnTo>
                    <a:pt x="57" y="38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77" name="Group 276"/>
          <p:cNvGrpSpPr/>
          <p:nvPr/>
        </p:nvGrpSpPr>
        <p:grpSpPr>
          <a:xfrm>
            <a:off x="482081" y="7851500"/>
            <a:ext cx="625796" cy="547055"/>
            <a:chOff x="8863013" y="4030663"/>
            <a:chExt cx="239713" cy="209551"/>
          </a:xfrm>
          <a:solidFill>
            <a:schemeClr val="bg1"/>
          </a:solidFill>
        </p:grpSpPr>
        <p:sp>
          <p:nvSpPr>
            <p:cNvPr id="278" name="Freeform 175"/>
            <p:cNvSpPr>
              <a:spLocks/>
            </p:cNvSpPr>
            <p:nvPr/>
          </p:nvSpPr>
          <p:spPr bwMode="auto">
            <a:xfrm>
              <a:off x="8937626" y="4105276"/>
              <a:ext cx="90488" cy="134938"/>
            </a:xfrm>
            <a:custGeom>
              <a:avLst/>
              <a:gdLst>
                <a:gd name="T0" fmla="*/ 38 w 57"/>
                <a:gd name="T1" fmla="*/ 0 h 85"/>
                <a:gd name="T2" fmla="*/ 19 w 57"/>
                <a:gd name="T3" fmla="*/ 0 h 85"/>
                <a:gd name="T4" fmla="*/ 19 w 57"/>
                <a:gd name="T5" fmla="*/ 47 h 85"/>
                <a:gd name="T6" fmla="*/ 0 w 57"/>
                <a:gd name="T7" fmla="*/ 47 h 85"/>
                <a:gd name="T8" fmla="*/ 28 w 57"/>
                <a:gd name="T9" fmla="*/ 85 h 85"/>
                <a:gd name="T10" fmla="*/ 57 w 57"/>
                <a:gd name="T11" fmla="*/ 47 h 85"/>
                <a:gd name="T12" fmla="*/ 38 w 57"/>
                <a:gd name="T13" fmla="*/ 47 h 85"/>
                <a:gd name="T14" fmla="*/ 38 w 5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85">
                  <a:moveTo>
                    <a:pt x="38" y="0"/>
                  </a:moveTo>
                  <a:lnTo>
                    <a:pt x="19" y="0"/>
                  </a:lnTo>
                  <a:lnTo>
                    <a:pt x="19" y="47"/>
                  </a:lnTo>
                  <a:lnTo>
                    <a:pt x="0" y="47"/>
                  </a:lnTo>
                  <a:lnTo>
                    <a:pt x="28" y="85"/>
                  </a:lnTo>
                  <a:lnTo>
                    <a:pt x="57" y="47"/>
                  </a:lnTo>
                  <a:lnTo>
                    <a:pt x="38" y="47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79" name="Freeform 176"/>
            <p:cNvSpPr>
              <a:spLocks/>
            </p:cNvSpPr>
            <p:nvPr/>
          </p:nvSpPr>
          <p:spPr bwMode="auto">
            <a:xfrm>
              <a:off x="8863013" y="4030663"/>
              <a:ext cx="239713" cy="179388"/>
            </a:xfrm>
            <a:custGeom>
              <a:avLst/>
              <a:gdLst>
                <a:gd name="T0" fmla="*/ 56 w 64"/>
                <a:gd name="T1" fmla="*/ 18 h 48"/>
                <a:gd name="T2" fmla="*/ 56 w 64"/>
                <a:gd name="T3" fmla="*/ 18 h 48"/>
                <a:gd name="T4" fmla="*/ 38 w 64"/>
                <a:gd name="T5" fmla="*/ 0 h 48"/>
                <a:gd name="T6" fmla="*/ 22 w 64"/>
                <a:gd name="T7" fmla="*/ 9 h 48"/>
                <a:gd name="T8" fmla="*/ 18 w 64"/>
                <a:gd name="T9" fmla="*/ 8 h 48"/>
                <a:gd name="T10" fmla="*/ 8 w 64"/>
                <a:gd name="T11" fmla="*/ 18 h 48"/>
                <a:gd name="T12" fmla="*/ 8 w 64"/>
                <a:gd name="T13" fmla="*/ 18 h 48"/>
                <a:gd name="T14" fmla="*/ 0 w 64"/>
                <a:gd name="T15" fmla="*/ 32 h 48"/>
                <a:gd name="T16" fmla="*/ 16 w 64"/>
                <a:gd name="T17" fmla="*/ 48 h 48"/>
                <a:gd name="T18" fmla="*/ 16 w 64"/>
                <a:gd name="T19" fmla="*/ 44 h 48"/>
                <a:gd name="T20" fmla="*/ 4 w 64"/>
                <a:gd name="T21" fmla="*/ 32 h 48"/>
                <a:gd name="T22" fmla="*/ 10 w 64"/>
                <a:gd name="T23" fmla="*/ 22 h 48"/>
                <a:gd name="T24" fmla="*/ 12 w 64"/>
                <a:gd name="T25" fmla="*/ 21 h 48"/>
                <a:gd name="T26" fmla="*/ 12 w 64"/>
                <a:gd name="T27" fmla="*/ 18 h 48"/>
                <a:gd name="T28" fmla="*/ 12 w 64"/>
                <a:gd name="T29" fmla="*/ 18 h 48"/>
                <a:gd name="T30" fmla="*/ 18 w 64"/>
                <a:gd name="T31" fmla="*/ 12 h 48"/>
                <a:gd name="T32" fmla="*/ 21 w 64"/>
                <a:gd name="T33" fmla="*/ 13 h 48"/>
                <a:gd name="T34" fmla="*/ 24 w 64"/>
                <a:gd name="T35" fmla="*/ 14 h 48"/>
                <a:gd name="T36" fmla="*/ 26 w 64"/>
                <a:gd name="T37" fmla="*/ 11 h 48"/>
                <a:gd name="T38" fmla="*/ 38 w 64"/>
                <a:gd name="T39" fmla="*/ 4 h 48"/>
                <a:gd name="T40" fmla="*/ 52 w 64"/>
                <a:gd name="T41" fmla="*/ 18 h 48"/>
                <a:gd name="T42" fmla="*/ 52 w 64"/>
                <a:gd name="T43" fmla="*/ 18 h 48"/>
                <a:gd name="T44" fmla="*/ 52 w 64"/>
                <a:gd name="T45" fmla="*/ 21 h 48"/>
                <a:gd name="T46" fmla="*/ 54 w 64"/>
                <a:gd name="T47" fmla="*/ 22 h 48"/>
                <a:gd name="T48" fmla="*/ 60 w 64"/>
                <a:gd name="T49" fmla="*/ 32 h 48"/>
                <a:gd name="T50" fmla="*/ 48 w 64"/>
                <a:gd name="T51" fmla="*/ 44 h 48"/>
                <a:gd name="T52" fmla="*/ 48 w 64"/>
                <a:gd name="T53" fmla="*/ 48 h 48"/>
                <a:gd name="T54" fmla="*/ 64 w 64"/>
                <a:gd name="T55" fmla="*/ 32 h 48"/>
                <a:gd name="T56" fmla="*/ 56 w 64"/>
                <a:gd name="T57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48"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8"/>
                    <a:pt x="48" y="0"/>
                    <a:pt x="38" y="0"/>
                  </a:cubicBezTo>
                  <a:cubicBezTo>
                    <a:pt x="31" y="0"/>
                    <a:pt x="26" y="4"/>
                    <a:pt x="22" y="9"/>
                  </a:cubicBezTo>
                  <a:cubicBezTo>
                    <a:pt x="21" y="8"/>
                    <a:pt x="20" y="8"/>
                    <a:pt x="18" y="8"/>
                  </a:cubicBezTo>
                  <a:cubicBezTo>
                    <a:pt x="12" y="8"/>
                    <a:pt x="8" y="12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1"/>
                    <a:pt x="0" y="26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" y="44"/>
                    <a:pt x="4" y="39"/>
                    <a:pt x="4" y="32"/>
                  </a:cubicBezTo>
                  <a:cubicBezTo>
                    <a:pt x="4" y="28"/>
                    <a:pt x="6" y="24"/>
                    <a:pt x="10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19" y="12"/>
                    <a:pt x="20" y="12"/>
                    <a:pt x="21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7"/>
                    <a:pt x="33" y="4"/>
                    <a:pt x="38" y="4"/>
                  </a:cubicBezTo>
                  <a:cubicBezTo>
                    <a:pt x="46" y="4"/>
                    <a:pt x="52" y="10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8" y="24"/>
                    <a:pt x="60" y="28"/>
                    <a:pt x="60" y="32"/>
                  </a:cubicBezTo>
                  <a:cubicBezTo>
                    <a:pt x="60" y="39"/>
                    <a:pt x="55" y="44"/>
                    <a:pt x="48" y="44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7" y="48"/>
                    <a:pt x="64" y="41"/>
                    <a:pt x="64" y="32"/>
                  </a:cubicBezTo>
                  <a:cubicBezTo>
                    <a:pt x="64" y="26"/>
                    <a:pt x="61" y="21"/>
                    <a:pt x="5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80" name="Freeform 280"/>
          <p:cNvSpPr>
            <a:spLocks noEditPoints="1"/>
          </p:cNvSpPr>
          <p:nvPr/>
        </p:nvSpPr>
        <p:spPr bwMode="auto">
          <a:xfrm>
            <a:off x="3451348" y="7912109"/>
            <a:ext cx="522770" cy="425832"/>
          </a:xfrm>
          <a:custGeom>
            <a:avLst/>
            <a:gdLst>
              <a:gd name="T0" fmla="*/ 56 w 64"/>
              <a:gd name="T1" fmla="*/ 12 h 52"/>
              <a:gd name="T2" fmla="*/ 46 w 64"/>
              <a:gd name="T3" fmla="*/ 12 h 52"/>
              <a:gd name="T4" fmla="*/ 45 w 64"/>
              <a:gd name="T5" fmla="*/ 4 h 52"/>
              <a:gd name="T6" fmla="*/ 40 w 64"/>
              <a:gd name="T7" fmla="*/ 0 h 52"/>
              <a:gd name="T8" fmla="*/ 24 w 64"/>
              <a:gd name="T9" fmla="*/ 0 h 52"/>
              <a:gd name="T10" fmla="*/ 19 w 64"/>
              <a:gd name="T11" fmla="*/ 4 h 52"/>
              <a:gd name="T12" fmla="*/ 18 w 64"/>
              <a:gd name="T13" fmla="*/ 12 h 52"/>
              <a:gd name="T14" fmla="*/ 8 w 64"/>
              <a:gd name="T15" fmla="*/ 12 h 52"/>
              <a:gd name="T16" fmla="*/ 0 w 64"/>
              <a:gd name="T17" fmla="*/ 20 h 52"/>
              <a:gd name="T18" fmla="*/ 0 w 64"/>
              <a:gd name="T19" fmla="*/ 44 h 52"/>
              <a:gd name="T20" fmla="*/ 8 w 64"/>
              <a:gd name="T21" fmla="*/ 52 h 52"/>
              <a:gd name="T22" fmla="*/ 56 w 64"/>
              <a:gd name="T23" fmla="*/ 52 h 52"/>
              <a:gd name="T24" fmla="*/ 64 w 64"/>
              <a:gd name="T25" fmla="*/ 44 h 52"/>
              <a:gd name="T26" fmla="*/ 64 w 64"/>
              <a:gd name="T27" fmla="*/ 20 h 52"/>
              <a:gd name="T28" fmla="*/ 56 w 64"/>
              <a:gd name="T29" fmla="*/ 12 h 52"/>
              <a:gd name="T30" fmla="*/ 23 w 64"/>
              <a:gd name="T31" fmla="*/ 5 h 52"/>
              <a:gd name="T32" fmla="*/ 24 w 64"/>
              <a:gd name="T33" fmla="*/ 4 h 52"/>
              <a:gd name="T34" fmla="*/ 40 w 64"/>
              <a:gd name="T35" fmla="*/ 4 h 52"/>
              <a:gd name="T36" fmla="*/ 41 w 64"/>
              <a:gd name="T37" fmla="*/ 5 h 52"/>
              <a:gd name="T38" fmla="*/ 42 w 64"/>
              <a:gd name="T39" fmla="*/ 12 h 52"/>
              <a:gd name="T40" fmla="*/ 22 w 64"/>
              <a:gd name="T41" fmla="*/ 12 h 52"/>
              <a:gd name="T42" fmla="*/ 23 w 64"/>
              <a:gd name="T43" fmla="*/ 5 h 52"/>
              <a:gd name="T44" fmla="*/ 44 w 64"/>
              <a:gd name="T45" fmla="*/ 36 h 52"/>
              <a:gd name="T46" fmla="*/ 36 w 64"/>
              <a:gd name="T47" fmla="*/ 36 h 52"/>
              <a:gd name="T48" fmla="*/ 36 w 64"/>
              <a:gd name="T49" fmla="*/ 44 h 52"/>
              <a:gd name="T50" fmla="*/ 28 w 64"/>
              <a:gd name="T51" fmla="*/ 44 h 52"/>
              <a:gd name="T52" fmla="*/ 28 w 64"/>
              <a:gd name="T53" fmla="*/ 36 h 52"/>
              <a:gd name="T54" fmla="*/ 20 w 64"/>
              <a:gd name="T55" fmla="*/ 36 h 52"/>
              <a:gd name="T56" fmla="*/ 20 w 64"/>
              <a:gd name="T57" fmla="*/ 28 h 52"/>
              <a:gd name="T58" fmla="*/ 28 w 64"/>
              <a:gd name="T59" fmla="*/ 28 h 52"/>
              <a:gd name="T60" fmla="*/ 28 w 64"/>
              <a:gd name="T61" fmla="*/ 20 h 52"/>
              <a:gd name="T62" fmla="*/ 36 w 64"/>
              <a:gd name="T63" fmla="*/ 20 h 52"/>
              <a:gd name="T64" fmla="*/ 36 w 64"/>
              <a:gd name="T65" fmla="*/ 28 h 52"/>
              <a:gd name="T66" fmla="*/ 44 w 64"/>
              <a:gd name="T67" fmla="*/ 28 h 52"/>
              <a:gd name="T68" fmla="*/ 44 w 64"/>
              <a:gd name="T69" fmla="*/ 3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52">
                <a:moveTo>
                  <a:pt x="56" y="12"/>
                </a:moveTo>
                <a:cubicBezTo>
                  <a:pt x="46" y="12"/>
                  <a:pt x="46" y="12"/>
                  <a:pt x="46" y="12"/>
                </a:cubicBezTo>
                <a:cubicBezTo>
                  <a:pt x="45" y="4"/>
                  <a:pt x="45" y="4"/>
                  <a:pt x="45" y="4"/>
                </a:cubicBezTo>
                <a:cubicBezTo>
                  <a:pt x="44" y="2"/>
                  <a:pt x="42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19" y="4"/>
                </a:cubicBezTo>
                <a:cubicBezTo>
                  <a:pt x="18" y="12"/>
                  <a:pt x="18" y="12"/>
                  <a:pt x="1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4" y="12"/>
                  <a:pt x="0" y="16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4" y="52"/>
                  <a:pt x="8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60" y="52"/>
                  <a:pt x="64" y="48"/>
                  <a:pt x="64" y="44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16"/>
                  <a:pt x="60" y="12"/>
                  <a:pt x="56" y="12"/>
                </a:cubicBezTo>
                <a:close/>
                <a:moveTo>
                  <a:pt x="23" y="5"/>
                </a:moveTo>
                <a:cubicBezTo>
                  <a:pt x="24" y="4"/>
                  <a:pt x="24" y="4"/>
                  <a:pt x="24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5"/>
                  <a:pt x="41" y="5"/>
                  <a:pt x="41" y="5"/>
                </a:cubicBezTo>
                <a:cubicBezTo>
                  <a:pt x="42" y="12"/>
                  <a:pt x="42" y="12"/>
                  <a:pt x="42" y="12"/>
                </a:cubicBezTo>
                <a:cubicBezTo>
                  <a:pt x="22" y="12"/>
                  <a:pt x="22" y="12"/>
                  <a:pt x="22" y="12"/>
                </a:cubicBezTo>
                <a:lnTo>
                  <a:pt x="23" y="5"/>
                </a:lnTo>
                <a:close/>
                <a:moveTo>
                  <a:pt x="44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36" y="44"/>
                  <a:pt x="36" y="44"/>
                  <a:pt x="36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6"/>
                  <a:pt x="28" y="36"/>
                  <a:pt x="28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28"/>
                  <a:pt x="20" y="28"/>
                  <a:pt x="20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0"/>
                  <a:pt x="28" y="20"/>
                  <a:pt x="28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8"/>
                  <a:pt x="36" y="28"/>
                  <a:pt x="36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81" name="Freeform 249"/>
          <p:cNvSpPr>
            <a:spLocks noEditPoints="1"/>
          </p:cNvSpPr>
          <p:nvPr/>
        </p:nvSpPr>
        <p:spPr bwMode="auto">
          <a:xfrm>
            <a:off x="8130731" y="7867499"/>
            <a:ext cx="606212" cy="515052"/>
          </a:xfrm>
          <a:custGeom>
            <a:avLst/>
            <a:gdLst>
              <a:gd name="T0" fmla="*/ 51 w 56"/>
              <a:gd name="T1" fmla="*/ 20 h 48"/>
              <a:gd name="T2" fmla="*/ 54 w 56"/>
              <a:gd name="T3" fmla="*/ 16 h 48"/>
              <a:gd name="T4" fmla="*/ 54 w 56"/>
              <a:gd name="T5" fmla="*/ 12 h 48"/>
              <a:gd name="T6" fmla="*/ 45 w 56"/>
              <a:gd name="T7" fmla="*/ 4 h 48"/>
              <a:gd name="T8" fmla="*/ 16 w 56"/>
              <a:gd name="T9" fmla="*/ 0 h 48"/>
              <a:gd name="T10" fmla="*/ 8 w 56"/>
              <a:gd name="T11" fmla="*/ 12 h 48"/>
              <a:gd name="T12" fmla="*/ 0 w 56"/>
              <a:gd name="T13" fmla="*/ 14 h 48"/>
              <a:gd name="T14" fmla="*/ 7 w 56"/>
              <a:gd name="T15" fmla="*/ 16 h 48"/>
              <a:gd name="T16" fmla="*/ 2 w 56"/>
              <a:gd name="T17" fmla="*/ 20 h 48"/>
              <a:gd name="T18" fmla="*/ 0 w 56"/>
              <a:gd name="T19" fmla="*/ 34 h 48"/>
              <a:gd name="T20" fmla="*/ 4 w 56"/>
              <a:gd name="T21" fmla="*/ 36 h 48"/>
              <a:gd name="T22" fmla="*/ 8 w 56"/>
              <a:gd name="T23" fmla="*/ 48 h 48"/>
              <a:gd name="T24" fmla="*/ 16 w 56"/>
              <a:gd name="T25" fmla="*/ 44 h 48"/>
              <a:gd name="T26" fmla="*/ 40 w 56"/>
              <a:gd name="T27" fmla="*/ 36 h 48"/>
              <a:gd name="T28" fmla="*/ 44 w 56"/>
              <a:gd name="T29" fmla="*/ 48 h 48"/>
              <a:gd name="T30" fmla="*/ 52 w 56"/>
              <a:gd name="T31" fmla="*/ 44 h 48"/>
              <a:gd name="T32" fmla="*/ 54 w 56"/>
              <a:gd name="T33" fmla="*/ 36 h 48"/>
              <a:gd name="T34" fmla="*/ 56 w 56"/>
              <a:gd name="T35" fmla="*/ 22 h 48"/>
              <a:gd name="T36" fmla="*/ 15 w 56"/>
              <a:gd name="T37" fmla="*/ 5 h 48"/>
              <a:gd name="T38" fmla="*/ 24 w 56"/>
              <a:gd name="T39" fmla="*/ 4 h 48"/>
              <a:gd name="T40" fmla="*/ 26 w 56"/>
              <a:gd name="T41" fmla="*/ 8 h 48"/>
              <a:gd name="T42" fmla="*/ 32 w 56"/>
              <a:gd name="T43" fmla="*/ 6 h 48"/>
              <a:gd name="T44" fmla="*/ 40 w 56"/>
              <a:gd name="T45" fmla="*/ 4 h 48"/>
              <a:gd name="T46" fmla="*/ 46 w 56"/>
              <a:gd name="T47" fmla="*/ 20 h 48"/>
              <a:gd name="T48" fmla="*/ 15 w 56"/>
              <a:gd name="T49" fmla="*/ 5 h 48"/>
              <a:gd name="T50" fmla="*/ 8 w 56"/>
              <a:gd name="T51" fmla="*/ 28 h 48"/>
              <a:gd name="T52" fmla="*/ 16 w 56"/>
              <a:gd name="T53" fmla="*/ 28 h 48"/>
              <a:gd name="T54" fmla="*/ 36 w 56"/>
              <a:gd name="T55" fmla="*/ 32 h 48"/>
              <a:gd name="T56" fmla="*/ 20 w 56"/>
              <a:gd name="T57" fmla="*/ 28 h 48"/>
              <a:gd name="T58" fmla="*/ 36 w 56"/>
              <a:gd name="T59" fmla="*/ 32 h 48"/>
              <a:gd name="T60" fmla="*/ 40 w 56"/>
              <a:gd name="T61" fmla="*/ 28 h 48"/>
              <a:gd name="T62" fmla="*/ 48 w 56"/>
              <a:gd name="T63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6" h="48">
                <a:moveTo>
                  <a:pt x="54" y="20"/>
                </a:moveTo>
                <a:cubicBezTo>
                  <a:pt x="51" y="20"/>
                  <a:pt x="51" y="20"/>
                  <a:pt x="51" y="20"/>
                </a:cubicBezTo>
                <a:cubicBezTo>
                  <a:pt x="49" y="16"/>
                  <a:pt x="49" y="16"/>
                  <a:pt x="49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6" y="15"/>
                  <a:pt x="56" y="14"/>
                </a:cubicBezTo>
                <a:cubicBezTo>
                  <a:pt x="56" y="13"/>
                  <a:pt x="55" y="12"/>
                  <a:pt x="54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2" y="0"/>
                  <a:pt x="4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1" y="2"/>
                  <a:pt x="11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12"/>
                  <a:pt x="0" y="13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2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6"/>
                  <a:pt x="6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8"/>
                  <a:pt x="16" y="46"/>
                  <a:pt x="16" y="44"/>
                </a:cubicBezTo>
                <a:cubicBezTo>
                  <a:pt x="16" y="36"/>
                  <a:pt x="16" y="36"/>
                  <a:pt x="16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2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4" y="36"/>
                  <a:pt x="54" y="36"/>
                </a:cubicBezTo>
                <a:cubicBezTo>
                  <a:pt x="55" y="36"/>
                  <a:pt x="56" y="35"/>
                  <a:pt x="56" y="34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4" y="20"/>
                </a:cubicBezTo>
                <a:close/>
                <a:moveTo>
                  <a:pt x="15" y="5"/>
                </a:moveTo>
                <a:cubicBezTo>
                  <a:pt x="15" y="5"/>
                  <a:pt x="16" y="4"/>
                  <a:pt x="16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7"/>
                  <a:pt x="25" y="8"/>
                  <a:pt x="26" y="8"/>
                </a:cubicBezTo>
                <a:cubicBezTo>
                  <a:pt x="30" y="8"/>
                  <a:pt x="30" y="8"/>
                  <a:pt x="30" y="8"/>
                </a:cubicBezTo>
                <a:cubicBezTo>
                  <a:pt x="31" y="8"/>
                  <a:pt x="32" y="7"/>
                  <a:pt x="32" y="6"/>
                </a:cubicBezTo>
                <a:cubicBezTo>
                  <a:pt x="32" y="4"/>
                  <a:pt x="32" y="4"/>
                  <a:pt x="32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1" y="5"/>
                  <a:pt x="41" y="5"/>
                </a:cubicBezTo>
                <a:cubicBezTo>
                  <a:pt x="46" y="20"/>
                  <a:pt x="46" y="20"/>
                  <a:pt x="46" y="20"/>
                </a:cubicBezTo>
                <a:cubicBezTo>
                  <a:pt x="10" y="20"/>
                  <a:pt x="10" y="20"/>
                  <a:pt x="10" y="20"/>
                </a:cubicBezTo>
                <a:lnTo>
                  <a:pt x="15" y="5"/>
                </a:lnTo>
                <a:close/>
                <a:moveTo>
                  <a:pt x="12" y="32"/>
                </a:moveTo>
                <a:cubicBezTo>
                  <a:pt x="10" y="32"/>
                  <a:pt x="8" y="30"/>
                  <a:pt x="8" y="28"/>
                </a:cubicBezTo>
                <a:cubicBezTo>
                  <a:pt x="8" y="26"/>
                  <a:pt x="10" y="24"/>
                  <a:pt x="12" y="24"/>
                </a:cubicBezTo>
                <a:cubicBezTo>
                  <a:pt x="14" y="24"/>
                  <a:pt x="16" y="26"/>
                  <a:pt x="16" y="28"/>
                </a:cubicBezTo>
                <a:cubicBezTo>
                  <a:pt x="16" y="30"/>
                  <a:pt x="14" y="32"/>
                  <a:pt x="12" y="32"/>
                </a:cubicBezTo>
                <a:close/>
                <a:moveTo>
                  <a:pt x="36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0" y="28"/>
                  <a:pt x="20" y="28"/>
                  <a:pt x="2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32"/>
                </a:lnTo>
                <a:close/>
                <a:moveTo>
                  <a:pt x="44" y="32"/>
                </a:moveTo>
                <a:cubicBezTo>
                  <a:pt x="42" y="32"/>
                  <a:pt x="40" y="30"/>
                  <a:pt x="40" y="28"/>
                </a:cubicBezTo>
                <a:cubicBezTo>
                  <a:pt x="40" y="26"/>
                  <a:pt x="42" y="24"/>
                  <a:pt x="44" y="24"/>
                </a:cubicBezTo>
                <a:cubicBezTo>
                  <a:pt x="46" y="24"/>
                  <a:pt x="48" y="26"/>
                  <a:pt x="48" y="28"/>
                </a:cubicBezTo>
                <a:cubicBezTo>
                  <a:pt x="48" y="30"/>
                  <a:pt x="46" y="32"/>
                  <a:pt x="44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82" name="Group 281"/>
          <p:cNvGrpSpPr/>
          <p:nvPr/>
        </p:nvGrpSpPr>
        <p:grpSpPr>
          <a:xfrm>
            <a:off x="5035103" y="7829432"/>
            <a:ext cx="571991" cy="591186"/>
            <a:chOff x="4054476" y="1160463"/>
            <a:chExt cx="236537" cy="244475"/>
          </a:xfrm>
          <a:solidFill>
            <a:schemeClr val="bg1"/>
          </a:solidFill>
        </p:grpSpPr>
        <p:sp>
          <p:nvSpPr>
            <p:cNvPr id="283" name="Freeform 58"/>
            <p:cNvSpPr>
              <a:spLocks/>
            </p:cNvSpPr>
            <p:nvPr/>
          </p:nvSpPr>
          <p:spPr bwMode="auto">
            <a:xfrm>
              <a:off x="4144963" y="1160463"/>
              <a:ext cx="146050" cy="146050"/>
            </a:xfrm>
            <a:custGeom>
              <a:avLst/>
              <a:gdLst>
                <a:gd name="T0" fmla="*/ 37 w 39"/>
                <a:gd name="T1" fmla="*/ 2 h 39"/>
                <a:gd name="T2" fmla="*/ 31 w 39"/>
                <a:gd name="T3" fmla="*/ 3 h 39"/>
                <a:gd name="T4" fmla="*/ 12 w 39"/>
                <a:gd name="T5" fmla="*/ 22 h 39"/>
                <a:gd name="T6" fmla="*/ 0 w 39"/>
                <a:gd name="T7" fmla="*/ 29 h 39"/>
                <a:gd name="T8" fmla="*/ 10 w 39"/>
                <a:gd name="T9" fmla="*/ 39 h 39"/>
                <a:gd name="T10" fmla="*/ 17 w 39"/>
                <a:gd name="T11" fmla="*/ 27 h 39"/>
                <a:gd name="T12" fmla="*/ 36 w 39"/>
                <a:gd name="T13" fmla="*/ 8 h 39"/>
                <a:gd name="T14" fmla="*/ 37 w 3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37" y="2"/>
                  </a:moveTo>
                  <a:cubicBezTo>
                    <a:pt x="34" y="0"/>
                    <a:pt x="31" y="3"/>
                    <a:pt x="31" y="3"/>
                  </a:cubicBezTo>
                  <a:cubicBezTo>
                    <a:pt x="31" y="3"/>
                    <a:pt x="15" y="19"/>
                    <a:pt x="12" y="22"/>
                  </a:cubicBezTo>
                  <a:cubicBezTo>
                    <a:pt x="9" y="25"/>
                    <a:pt x="0" y="29"/>
                    <a:pt x="0" y="2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4" y="30"/>
                    <a:pt x="17" y="27"/>
                  </a:cubicBezTo>
                  <a:cubicBezTo>
                    <a:pt x="20" y="24"/>
                    <a:pt x="36" y="8"/>
                    <a:pt x="36" y="8"/>
                  </a:cubicBezTo>
                  <a:cubicBezTo>
                    <a:pt x="36" y="8"/>
                    <a:pt x="39" y="5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84" name="Freeform 59"/>
            <p:cNvSpPr>
              <a:spLocks noEditPoints="1"/>
            </p:cNvSpPr>
            <p:nvPr/>
          </p:nvSpPr>
          <p:spPr bwMode="auto">
            <a:xfrm>
              <a:off x="4054476" y="1281113"/>
              <a:ext cx="115888" cy="123825"/>
            </a:xfrm>
            <a:custGeom>
              <a:avLst/>
              <a:gdLst>
                <a:gd name="T0" fmla="*/ 12 w 31"/>
                <a:gd name="T1" fmla="*/ 7 h 33"/>
                <a:gd name="T2" fmla="*/ 0 w 31"/>
                <a:gd name="T3" fmla="*/ 27 h 33"/>
                <a:gd name="T4" fmla="*/ 31 w 31"/>
                <a:gd name="T5" fmla="*/ 10 h 33"/>
                <a:gd name="T6" fmla="*/ 21 w 31"/>
                <a:gd name="T7" fmla="*/ 0 h 33"/>
                <a:gd name="T8" fmla="*/ 12 w 31"/>
                <a:gd name="T9" fmla="*/ 7 h 33"/>
                <a:gd name="T10" fmla="*/ 9 w 31"/>
                <a:gd name="T11" fmla="*/ 24 h 33"/>
                <a:gd name="T12" fmla="*/ 20 w 31"/>
                <a:gd name="T13" fmla="*/ 4 h 33"/>
                <a:gd name="T14" fmla="*/ 9 w 31"/>
                <a:gd name="T15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3">
                  <a:moveTo>
                    <a:pt x="12" y="7"/>
                  </a:moveTo>
                  <a:cubicBezTo>
                    <a:pt x="7" y="19"/>
                    <a:pt x="8" y="25"/>
                    <a:pt x="0" y="27"/>
                  </a:cubicBezTo>
                  <a:cubicBezTo>
                    <a:pt x="31" y="33"/>
                    <a:pt x="31" y="10"/>
                    <a:pt x="31" y="1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4" y="2"/>
                    <a:pt x="12" y="7"/>
                  </a:cubicBezTo>
                  <a:close/>
                  <a:moveTo>
                    <a:pt x="9" y="24"/>
                  </a:moveTo>
                  <a:cubicBezTo>
                    <a:pt x="11" y="21"/>
                    <a:pt x="15" y="8"/>
                    <a:pt x="20" y="4"/>
                  </a:cubicBezTo>
                  <a:cubicBezTo>
                    <a:pt x="23" y="7"/>
                    <a:pt x="20" y="17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285" name="Freeform 119"/>
          <p:cNvSpPr>
            <a:spLocks noEditPoints="1"/>
          </p:cNvSpPr>
          <p:nvPr/>
        </p:nvSpPr>
        <p:spPr bwMode="auto">
          <a:xfrm>
            <a:off x="6637587" y="7854503"/>
            <a:ext cx="541044" cy="541044"/>
          </a:xfrm>
          <a:custGeom>
            <a:avLst/>
            <a:gdLst>
              <a:gd name="T0" fmla="*/ 0 w 152"/>
              <a:gd name="T1" fmla="*/ 0 h 152"/>
              <a:gd name="T2" fmla="*/ 0 w 152"/>
              <a:gd name="T3" fmla="*/ 114 h 152"/>
              <a:gd name="T4" fmla="*/ 38 w 152"/>
              <a:gd name="T5" fmla="*/ 114 h 152"/>
              <a:gd name="T6" fmla="*/ 38 w 152"/>
              <a:gd name="T7" fmla="*/ 152 h 152"/>
              <a:gd name="T8" fmla="*/ 90 w 152"/>
              <a:gd name="T9" fmla="*/ 114 h 152"/>
              <a:gd name="T10" fmla="*/ 152 w 152"/>
              <a:gd name="T11" fmla="*/ 114 h 152"/>
              <a:gd name="T12" fmla="*/ 152 w 152"/>
              <a:gd name="T13" fmla="*/ 0 h 152"/>
              <a:gd name="T14" fmla="*/ 0 w 152"/>
              <a:gd name="T15" fmla="*/ 0 h 152"/>
              <a:gd name="T16" fmla="*/ 133 w 152"/>
              <a:gd name="T17" fmla="*/ 95 h 152"/>
              <a:gd name="T18" fmla="*/ 95 w 152"/>
              <a:gd name="T19" fmla="*/ 95 h 152"/>
              <a:gd name="T20" fmla="*/ 57 w 152"/>
              <a:gd name="T21" fmla="*/ 124 h 152"/>
              <a:gd name="T22" fmla="*/ 57 w 152"/>
              <a:gd name="T23" fmla="*/ 95 h 152"/>
              <a:gd name="T24" fmla="*/ 19 w 152"/>
              <a:gd name="T25" fmla="*/ 95 h 152"/>
              <a:gd name="T26" fmla="*/ 19 w 152"/>
              <a:gd name="T27" fmla="*/ 19 h 152"/>
              <a:gd name="T28" fmla="*/ 133 w 152"/>
              <a:gd name="T29" fmla="*/ 19 h 152"/>
              <a:gd name="T30" fmla="*/ 133 w 152"/>
              <a:gd name="T31" fmla="*/ 9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2" h="152">
                <a:moveTo>
                  <a:pt x="0" y="0"/>
                </a:moveTo>
                <a:lnTo>
                  <a:pt x="0" y="114"/>
                </a:lnTo>
                <a:lnTo>
                  <a:pt x="38" y="114"/>
                </a:lnTo>
                <a:lnTo>
                  <a:pt x="38" y="152"/>
                </a:lnTo>
                <a:lnTo>
                  <a:pt x="90" y="114"/>
                </a:lnTo>
                <a:lnTo>
                  <a:pt x="152" y="114"/>
                </a:lnTo>
                <a:lnTo>
                  <a:pt x="152" y="0"/>
                </a:lnTo>
                <a:lnTo>
                  <a:pt x="0" y="0"/>
                </a:lnTo>
                <a:close/>
                <a:moveTo>
                  <a:pt x="133" y="95"/>
                </a:moveTo>
                <a:lnTo>
                  <a:pt x="95" y="95"/>
                </a:lnTo>
                <a:lnTo>
                  <a:pt x="57" y="124"/>
                </a:lnTo>
                <a:lnTo>
                  <a:pt x="57" y="95"/>
                </a:lnTo>
                <a:lnTo>
                  <a:pt x="19" y="95"/>
                </a:lnTo>
                <a:lnTo>
                  <a:pt x="19" y="19"/>
                </a:lnTo>
                <a:lnTo>
                  <a:pt x="133" y="19"/>
                </a:lnTo>
                <a:lnTo>
                  <a:pt x="133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286" name="Freeform 48"/>
          <p:cNvSpPr>
            <a:spLocks noEditPoints="1"/>
          </p:cNvSpPr>
          <p:nvPr/>
        </p:nvSpPr>
        <p:spPr bwMode="auto">
          <a:xfrm>
            <a:off x="9653333" y="7825007"/>
            <a:ext cx="605976" cy="600036"/>
          </a:xfrm>
          <a:custGeom>
            <a:avLst/>
            <a:gdLst>
              <a:gd name="T0" fmla="*/ 126 w 129"/>
              <a:gd name="T1" fmla="*/ 2 h 128"/>
              <a:gd name="T2" fmla="*/ 121 w 129"/>
              <a:gd name="T3" fmla="*/ 0 h 128"/>
              <a:gd name="T4" fmla="*/ 120 w 129"/>
              <a:gd name="T5" fmla="*/ 0 h 128"/>
              <a:gd name="T6" fmla="*/ 52 w 129"/>
              <a:gd name="T7" fmla="*/ 12 h 128"/>
              <a:gd name="T8" fmla="*/ 45 w 129"/>
              <a:gd name="T9" fmla="*/ 20 h 128"/>
              <a:gd name="T10" fmla="*/ 45 w 129"/>
              <a:gd name="T11" fmla="*/ 28 h 128"/>
              <a:gd name="T12" fmla="*/ 45 w 129"/>
              <a:gd name="T13" fmla="*/ 32 h 128"/>
              <a:gd name="T14" fmla="*/ 45 w 129"/>
              <a:gd name="T15" fmla="*/ 89 h 128"/>
              <a:gd name="T16" fmla="*/ 30 w 129"/>
              <a:gd name="T17" fmla="*/ 84 h 128"/>
              <a:gd name="T18" fmla="*/ 20 w 129"/>
              <a:gd name="T19" fmla="*/ 86 h 128"/>
              <a:gd name="T20" fmla="*/ 3 w 129"/>
              <a:gd name="T21" fmla="*/ 100 h 128"/>
              <a:gd name="T22" fmla="*/ 2 w 129"/>
              <a:gd name="T23" fmla="*/ 115 h 128"/>
              <a:gd name="T24" fmla="*/ 24 w 129"/>
              <a:gd name="T25" fmla="*/ 128 h 128"/>
              <a:gd name="T26" fmla="*/ 34 w 129"/>
              <a:gd name="T27" fmla="*/ 126 h 128"/>
              <a:gd name="T28" fmla="*/ 51 w 129"/>
              <a:gd name="T29" fmla="*/ 112 h 128"/>
              <a:gd name="T30" fmla="*/ 53 w 129"/>
              <a:gd name="T31" fmla="*/ 104 h 128"/>
              <a:gd name="T32" fmla="*/ 53 w 129"/>
              <a:gd name="T33" fmla="*/ 104 h 128"/>
              <a:gd name="T34" fmla="*/ 53 w 129"/>
              <a:gd name="T35" fmla="*/ 40 h 128"/>
              <a:gd name="T36" fmla="*/ 54 w 129"/>
              <a:gd name="T37" fmla="*/ 40 h 128"/>
              <a:gd name="T38" fmla="*/ 121 w 129"/>
              <a:gd name="T39" fmla="*/ 28 h 128"/>
              <a:gd name="T40" fmla="*/ 121 w 129"/>
              <a:gd name="T41" fmla="*/ 77 h 128"/>
              <a:gd name="T42" fmla="*/ 106 w 129"/>
              <a:gd name="T43" fmla="*/ 72 h 128"/>
              <a:gd name="T44" fmla="*/ 96 w 129"/>
              <a:gd name="T45" fmla="*/ 74 h 128"/>
              <a:gd name="T46" fmla="*/ 79 w 129"/>
              <a:gd name="T47" fmla="*/ 88 h 128"/>
              <a:gd name="T48" fmla="*/ 78 w 129"/>
              <a:gd name="T49" fmla="*/ 103 h 128"/>
              <a:gd name="T50" fmla="*/ 100 w 129"/>
              <a:gd name="T51" fmla="*/ 116 h 128"/>
              <a:gd name="T52" fmla="*/ 110 w 129"/>
              <a:gd name="T53" fmla="*/ 114 h 128"/>
              <a:gd name="T54" fmla="*/ 127 w 129"/>
              <a:gd name="T55" fmla="*/ 100 h 128"/>
              <a:gd name="T56" fmla="*/ 129 w 129"/>
              <a:gd name="T57" fmla="*/ 92 h 128"/>
              <a:gd name="T58" fmla="*/ 129 w 129"/>
              <a:gd name="T59" fmla="*/ 92 h 128"/>
              <a:gd name="T60" fmla="*/ 129 w 129"/>
              <a:gd name="T61" fmla="*/ 20 h 128"/>
              <a:gd name="T62" fmla="*/ 129 w 129"/>
              <a:gd name="T63" fmla="*/ 16 h 128"/>
              <a:gd name="T64" fmla="*/ 129 w 129"/>
              <a:gd name="T65" fmla="*/ 8 h 128"/>
              <a:gd name="T66" fmla="*/ 126 w 129"/>
              <a:gd name="T67" fmla="*/ 2 h 128"/>
              <a:gd name="T68" fmla="*/ 32 w 129"/>
              <a:gd name="T69" fmla="*/ 119 h 128"/>
              <a:gd name="T70" fmla="*/ 10 w 129"/>
              <a:gd name="T71" fmla="*/ 112 h 128"/>
              <a:gd name="T72" fmla="*/ 22 w 129"/>
              <a:gd name="T73" fmla="*/ 93 h 128"/>
              <a:gd name="T74" fmla="*/ 44 w 129"/>
              <a:gd name="T75" fmla="*/ 100 h 128"/>
              <a:gd name="T76" fmla="*/ 32 w 129"/>
              <a:gd name="T77" fmla="*/ 119 h 128"/>
              <a:gd name="T78" fmla="*/ 108 w 129"/>
              <a:gd name="T79" fmla="*/ 107 h 128"/>
              <a:gd name="T80" fmla="*/ 85 w 129"/>
              <a:gd name="T81" fmla="*/ 100 h 128"/>
              <a:gd name="T82" fmla="*/ 98 w 129"/>
              <a:gd name="T83" fmla="*/ 81 h 128"/>
              <a:gd name="T84" fmla="*/ 120 w 129"/>
              <a:gd name="T85" fmla="*/ 88 h 128"/>
              <a:gd name="T86" fmla="*/ 108 w 129"/>
              <a:gd name="T87" fmla="*/ 107 h 128"/>
              <a:gd name="T88" fmla="*/ 121 w 129"/>
              <a:gd name="T89" fmla="*/ 20 h 128"/>
              <a:gd name="T90" fmla="*/ 53 w 129"/>
              <a:gd name="T91" fmla="*/ 32 h 128"/>
              <a:gd name="T92" fmla="*/ 53 w 129"/>
              <a:gd name="T93" fmla="*/ 28 h 128"/>
              <a:gd name="T94" fmla="*/ 53 w 129"/>
              <a:gd name="T95" fmla="*/ 20 h 128"/>
              <a:gd name="T96" fmla="*/ 121 w 129"/>
              <a:gd name="T97" fmla="*/ 8 h 128"/>
              <a:gd name="T98" fmla="*/ 121 w 129"/>
              <a:gd name="T99" fmla="*/ 16 h 128"/>
              <a:gd name="T100" fmla="*/ 121 w 129"/>
              <a:gd name="T101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128">
                <a:moveTo>
                  <a:pt x="126" y="2"/>
                </a:moveTo>
                <a:cubicBezTo>
                  <a:pt x="125" y="1"/>
                  <a:pt x="123" y="0"/>
                  <a:pt x="121" y="0"/>
                </a:cubicBezTo>
                <a:cubicBezTo>
                  <a:pt x="121" y="0"/>
                  <a:pt x="120" y="0"/>
                  <a:pt x="120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48" y="13"/>
                  <a:pt x="45" y="16"/>
                  <a:pt x="45" y="20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89"/>
                  <a:pt x="45" y="89"/>
                  <a:pt x="45" y="89"/>
                </a:cubicBezTo>
                <a:cubicBezTo>
                  <a:pt x="41" y="86"/>
                  <a:pt x="36" y="84"/>
                  <a:pt x="30" y="84"/>
                </a:cubicBezTo>
                <a:cubicBezTo>
                  <a:pt x="26" y="84"/>
                  <a:pt x="23" y="85"/>
                  <a:pt x="20" y="86"/>
                </a:cubicBezTo>
                <a:cubicBezTo>
                  <a:pt x="12" y="88"/>
                  <a:pt x="6" y="93"/>
                  <a:pt x="3" y="100"/>
                </a:cubicBezTo>
                <a:cubicBezTo>
                  <a:pt x="1" y="104"/>
                  <a:pt x="0" y="110"/>
                  <a:pt x="2" y="115"/>
                </a:cubicBezTo>
                <a:cubicBezTo>
                  <a:pt x="5" y="123"/>
                  <a:pt x="14" y="128"/>
                  <a:pt x="24" y="128"/>
                </a:cubicBezTo>
                <a:cubicBezTo>
                  <a:pt x="28" y="128"/>
                  <a:pt x="31" y="127"/>
                  <a:pt x="34" y="126"/>
                </a:cubicBezTo>
                <a:cubicBezTo>
                  <a:pt x="42" y="124"/>
                  <a:pt x="48" y="119"/>
                  <a:pt x="51" y="112"/>
                </a:cubicBezTo>
                <a:cubicBezTo>
                  <a:pt x="52" y="110"/>
                  <a:pt x="53" y="107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4" y="40"/>
                  <a:pt x="54" y="40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17" y="74"/>
                  <a:pt x="112" y="72"/>
                  <a:pt x="106" y="72"/>
                </a:cubicBezTo>
                <a:cubicBezTo>
                  <a:pt x="102" y="72"/>
                  <a:pt x="99" y="73"/>
                  <a:pt x="96" y="74"/>
                </a:cubicBezTo>
                <a:cubicBezTo>
                  <a:pt x="88" y="76"/>
                  <a:pt x="82" y="81"/>
                  <a:pt x="79" y="88"/>
                </a:cubicBezTo>
                <a:cubicBezTo>
                  <a:pt x="77" y="92"/>
                  <a:pt x="76" y="98"/>
                  <a:pt x="78" y="103"/>
                </a:cubicBezTo>
                <a:cubicBezTo>
                  <a:pt x="81" y="111"/>
                  <a:pt x="90" y="116"/>
                  <a:pt x="100" y="116"/>
                </a:cubicBezTo>
                <a:cubicBezTo>
                  <a:pt x="104" y="116"/>
                  <a:pt x="107" y="115"/>
                  <a:pt x="110" y="114"/>
                </a:cubicBezTo>
                <a:cubicBezTo>
                  <a:pt x="118" y="112"/>
                  <a:pt x="124" y="107"/>
                  <a:pt x="127" y="100"/>
                </a:cubicBezTo>
                <a:cubicBezTo>
                  <a:pt x="128" y="98"/>
                  <a:pt x="129" y="95"/>
                  <a:pt x="129" y="92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8"/>
                  <a:pt x="129" y="8"/>
                  <a:pt x="129" y="8"/>
                </a:cubicBezTo>
                <a:cubicBezTo>
                  <a:pt x="129" y="6"/>
                  <a:pt x="128" y="3"/>
                  <a:pt x="126" y="2"/>
                </a:cubicBezTo>
                <a:close/>
                <a:moveTo>
                  <a:pt x="32" y="119"/>
                </a:moveTo>
                <a:cubicBezTo>
                  <a:pt x="22" y="122"/>
                  <a:pt x="12" y="119"/>
                  <a:pt x="10" y="112"/>
                </a:cubicBezTo>
                <a:cubicBezTo>
                  <a:pt x="7" y="105"/>
                  <a:pt x="13" y="96"/>
                  <a:pt x="22" y="93"/>
                </a:cubicBezTo>
                <a:cubicBezTo>
                  <a:pt x="32" y="90"/>
                  <a:pt x="42" y="93"/>
                  <a:pt x="44" y="100"/>
                </a:cubicBezTo>
                <a:cubicBezTo>
                  <a:pt x="47" y="107"/>
                  <a:pt x="41" y="116"/>
                  <a:pt x="32" y="119"/>
                </a:cubicBezTo>
                <a:close/>
                <a:moveTo>
                  <a:pt x="108" y="107"/>
                </a:moveTo>
                <a:cubicBezTo>
                  <a:pt x="98" y="110"/>
                  <a:pt x="88" y="107"/>
                  <a:pt x="85" y="100"/>
                </a:cubicBezTo>
                <a:cubicBezTo>
                  <a:pt x="83" y="93"/>
                  <a:pt x="88" y="84"/>
                  <a:pt x="98" y="81"/>
                </a:cubicBezTo>
                <a:cubicBezTo>
                  <a:pt x="108" y="78"/>
                  <a:pt x="118" y="81"/>
                  <a:pt x="120" y="88"/>
                </a:cubicBezTo>
                <a:cubicBezTo>
                  <a:pt x="123" y="95"/>
                  <a:pt x="117" y="104"/>
                  <a:pt x="108" y="107"/>
                </a:cubicBezTo>
                <a:close/>
                <a:moveTo>
                  <a:pt x="121" y="20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121" y="8"/>
                  <a:pt x="121" y="8"/>
                  <a:pt x="121" y="8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287" name="Group 286"/>
          <p:cNvGrpSpPr/>
          <p:nvPr/>
        </p:nvGrpSpPr>
        <p:grpSpPr>
          <a:xfrm>
            <a:off x="11287200" y="7902818"/>
            <a:ext cx="546963" cy="444414"/>
            <a:chOff x="1588" y="1588"/>
            <a:chExt cx="8399462" cy="6824662"/>
          </a:xfrm>
          <a:solidFill>
            <a:schemeClr val="bg1"/>
          </a:solidFill>
        </p:grpSpPr>
        <p:sp>
          <p:nvSpPr>
            <p:cNvPr id="288" name="Freeform 15"/>
            <p:cNvSpPr>
              <a:spLocks noEditPoints="1"/>
            </p:cNvSpPr>
            <p:nvPr/>
          </p:nvSpPr>
          <p:spPr bwMode="auto">
            <a:xfrm>
              <a:off x="1830388" y="2100263"/>
              <a:ext cx="3157537" cy="3151187"/>
            </a:xfrm>
            <a:custGeom>
              <a:avLst/>
              <a:gdLst>
                <a:gd name="T0" fmla="*/ 421 w 841"/>
                <a:gd name="T1" fmla="*/ 70 h 839"/>
                <a:gd name="T2" fmla="*/ 771 w 841"/>
                <a:gd name="T3" fmla="*/ 420 h 839"/>
                <a:gd name="T4" fmla="*/ 421 w 841"/>
                <a:gd name="T5" fmla="*/ 769 h 839"/>
                <a:gd name="T6" fmla="*/ 70 w 841"/>
                <a:gd name="T7" fmla="*/ 420 h 839"/>
                <a:gd name="T8" fmla="*/ 421 w 841"/>
                <a:gd name="T9" fmla="*/ 70 h 839"/>
                <a:gd name="T10" fmla="*/ 421 w 841"/>
                <a:gd name="T11" fmla="*/ 0 h 839"/>
                <a:gd name="T12" fmla="*/ 0 w 841"/>
                <a:gd name="T13" fmla="*/ 420 h 839"/>
                <a:gd name="T14" fmla="*/ 421 w 841"/>
                <a:gd name="T15" fmla="*/ 839 h 839"/>
                <a:gd name="T16" fmla="*/ 841 w 841"/>
                <a:gd name="T17" fmla="*/ 420 h 839"/>
                <a:gd name="T18" fmla="*/ 421 w 841"/>
                <a:gd name="T19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1" h="839">
                  <a:moveTo>
                    <a:pt x="421" y="70"/>
                  </a:moveTo>
                  <a:cubicBezTo>
                    <a:pt x="614" y="70"/>
                    <a:pt x="771" y="227"/>
                    <a:pt x="771" y="420"/>
                  </a:cubicBezTo>
                  <a:cubicBezTo>
                    <a:pt x="771" y="613"/>
                    <a:pt x="614" y="769"/>
                    <a:pt x="421" y="769"/>
                  </a:cubicBezTo>
                  <a:cubicBezTo>
                    <a:pt x="227" y="769"/>
                    <a:pt x="70" y="613"/>
                    <a:pt x="70" y="420"/>
                  </a:cubicBezTo>
                  <a:cubicBezTo>
                    <a:pt x="70" y="227"/>
                    <a:pt x="227" y="70"/>
                    <a:pt x="421" y="70"/>
                  </a:cubicBezTo>
                  <a:moveTo>
                    <a:pt x="421" y="0"/>
                  </a:moveTo>
                  <a:cubicBezTo>
                    <a:pt x="189" y="0"/>
                    <a:pt x="0" y="188"/>
                    <a:pt x="0" y="420"/>
                  </a:cubicBezTo>
                  <a:cubicBezTo>
                    <a:pt x="0" y="651"/>
                    <a:pt x="189" y="839"/>
                    <a:pt x="421" y="839"/>
                  </a:cubicBezTo>
                  <a:cubicBezTo>
                    <a:pt x="652" y="839"/>
                    <a:pt x="841" y="651"/>
                    <a:pt x="841" y="420"/>
                  </a:cubicBezTo>
                  <a:cubicBezTo>
                    <a:pt x="841" y="188"/>
                    <a:pt x="652" y="0"/>
                    <a:pt x="4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89" name="Freeform 16"/>
            <p:cNvSpPr>
              <a:spLocks/>
            </p:cNvSpPr>
            <p:nvPr/>
          </p:nvSpPr>
          <p:spPr bwMode="auto">
            <a:xfrm>
              <a:off x="2487613" y="2757488"/>
              <a:ext cx="1050925" cy="1052512"/>
            </a:xfrm>
            <a:custGeom>
              <a:avLst/>
              <a:gdLst>
                <a:gd name="T0" fmla="*/ 35 w 280"/>
                <a:gd name="T1" fmla="*/ 280 h 280"/>
                <a:gd name="T2" fmla="*/ 0 w 280"/>
                <a:gd name="T3" fmla="*/ 245 h 280"/>
                <a:gd name="T4" fmla="*/ 246 w 280"/>
                <a:gd name="T5" fmla="*/ 0 h 280"/>
                <a:gd name="T6" fmla="*/ 280 w 280"/>
                <a:gd name="T7" fmla="*/ 35 h 280"/>
                <a:gd name="T8" fmla="*/ 246 w 280"/>
                <a:gd name="T9" fmla="*/ 70 h 280"/>
                <a:gd name="T10" fmla="*/ 70 w 280"/>
                <a:gd name="T11" fmla="*/ 245 h 280"/>
                <a:gd name="T12" fmla="*/ 35 w 280"/>
                <a:gd name="T1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280">
                  <a:moveTo>
                    <a:pt x="35" y="280"/>
                  </a:moveTo>
                  <a:cubicBezTo>
                    <a:pt x="16" y="280"/>
                    <a:pt x="0" y="264"/>
                    <a:pt x="0" y="245"/>
                  </a:cubicBezTo>
                  <a:cubicBezTo>
                    <a:pt x="0" y="110"/>
                    <a:pt x="110" y="0"/>
                    <a:pt x="246" y="0"/>
                  </a:cubicBezTo>
                  <a:cubicBezTo>
                    <a:pt x="265" y="0"/>
                    <a:pt x="280" y="16"/>
                    <a:pt x="280" y="35"/>
                  </a:cubicBezTo>
                  <a:cubicBezTo>
                    <a:pt x="280" y="54"/>
                    <a:pt x="265" y="70"/>
                    <a:pt x="246" y="70"/>
                  </a:cubicBezTo>
                  <a:cubicBezTo>
                    <a:pt x="149" y="70"/>
                    <a:pt x="70" y="148"/>
                    <a:pt x="70" y="245"/>
                  </a:cubicBezTo>
                  <a:cubicBezTo>
                    <a:pt x="70" y="264"/>
                    <a:pt x="55" y="280"/>
                    <a:pt x="35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0" name="Freeform 17"/>
            <p:cNvSpPr>
              <a:spLocks noEditPoints="1"/>
            </p:cNvSpPr>
            <p:nvPr/>
          </p:nvSpPr>
          <p:spPr bwMode="auto">
            <a:xfrm>
              <a:off x="1588" y="1588"/>
              <a:ext cx="8399462" cy="6824662"/>
            </a:xfrm>
            <a:custGeom>
              <a:avLst/>
              <a:gdLst>
                <a:gd name="T0" fmla="*/ 1825 w 2237"/>
                <a:gd name="T1" fmla="*/ 140 h 1817"/>
                <a:gd name="T2" fmla="*/ 1887 w 2237"/>
                <a:gd name="T3" fmla="*/ 202 h 1817"/>
                <a:gd name="T4" fmla="*/ 1887 w 2237"/>
                <a:gd name="T5" fmla="*/ 350 h 1817"/>
                <a:gd name="T6" fmla="*/ 2097 w 2237"/>
                <a:gd name="T7" fmla="*/ 520 h 1817"/>
                <a:gd name="T8" fmla="*/ 2097 w 2237"/>
                <a:gd name="T9" fmla="*/ 1507 h 1817"/>
                <a:gd name="T10" fmla="*/ 1920 w 2237"/>
                <a:gd name="T11" fmla="*/ 1678 h 1817"/>
                <a:gd name="T12" fmla="*/ 316 w 2237"/>
                <a:gd name="T13" fmla="*/ 1678 h 1817"/>
                <a:gd name="T14" fmla="*/ 140 w 2237"/>
                <a:gd name="T15" fmla="*/ 1507 h 1817"/>
                <a:gd name="T16" fmla="*/ 140 w 2237"/>
                <a:gd name="T17" fmla="*/ 520 h 1817"/>
                <a:gd name="T18" fmla="*/ 316 w 2237"/>
                <a:gd name="T19" fmla="*/ 349 h 1817"/>
                <a:gd name="T20" fmla="*/ 1258 w 2237"/>
                <a:gd name="T21" fmla="*/ 349 h 1817"/>
                <a:gd name="T22" fmla="*/ 1258 w 2237"/>
                <a:gd name="T23" fmla="*/ 202 h 1817"/>
                <a:gd name="T24" fmla="*/ 1320 w 2237"/>
                <a:gd name="T25" fmla="*/ 140 h 1817"/>
                <a:gd name="T26" fmla="*/ 1825 w 2237"/>
                <a:gd name="T27" fmla="*/ 140 h 1817"/>
                <a:gd name="T28" fmla="*/ 1825 w 2237"/>
                <a:gd name="T29" fmla="*/ 0 h 1817"/>
                <a:gd name="T30" fmla="*/ 1825 w 2237"/>
                <a:gd name="T31" fmla="*/ 0 h 1817"/>
                <a:gd name="T32" fmla="*/ 1320 w 2237"/>
                <a:gd name="T33" fmla="*/ 0 h 1817"/>
                <a:gd name="T34" fmla="*/ 1118 w 2237"/>
                <a:gd name="T35" fmla="*/ 202 h 1817"/>
                <a:gd name="T36" fmla="*/ 1118 w 2237"/>
                <a:gd name="T37" fmla="*/ 209 h 1817"/>
                <a:gd name="T38" fmla="*/ 316 w 2237"/>
                <a:gd name="T39" fmla="*/ 209 h 1817"/>
                <a:gd name="T40" fmla="*/ 0 w 2237"/>
                <a:gd name="T41" fmla="*/ 520 h 1817"/>
                <a:gd name="T42" fmla="*/ 0 w 2237"/>
                <a:gd name="T43" fmla="*/ 1507 h 1817"/>
                <a:gd name="T44" fmla="*/ 316 w 2237"/>
                <a:gd name="T45" fmla="*/ 1817 h 1817"/>
                <a:gd name="T46" fmla="*/ 1920 w 2237"/>
                <a:gd name="T47" fmla="*/ 1817 h 1817"/>
                <a:gd name="T48" fmla="*/ 2237 w 2237"/>
                <a:gd name="T49" fmla="*/ 1507 h 1817"/>
                <a:gd name="T50" fmla="*/ 2237 w 2237"/>
                <a:gd name="T51" fmla="*/ 520 h 1817"/>
                <a:gd name="T52" fmla="*/ 2027 w 2237"/>
                <a:gd name="T53" fmla="*/ 232 h 1817"/>
                <a:gd name="T54" fmla="*/ 2027 w 2237"/>
                <a:gd name="T55" fmla="*/ 202 h 1817"/>
                <a:gd name="T56" fmla="*/ 1825 w 2237"/>
                <a:gd name="T57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37" h="1817">
                  <a:moveTo>
                    <a:pt x="1825" y="140"/>
                  </a:moveTo>
                  <a:cubicBezTo>
                    <a:pt x="1859" y="140"/>
                    <a:pt x="1887" y="167"/>
                    <a:pt x="1887" y="202"/>
                  </a:cubicBezTo>
                  <a:cubicBezTo>
                    <a:pt x="1887" y="350"/>
                    <a:pt x="1887" y="350"/>
                    <a:pt x="1887" y="350"/>
                  </a:cubicBezTo>
                  <a:cubicBezTo>
                    <a:pt x="2027" y="350"/>
                    <a:pt x="2097" y="428"/>
                    <a:pt x="2097" y="520"/>
                  </a:cubicBezTo>
                  <a:cubicBezTo>
                    <a:pt x="2097" y="1507"/>
                    <a:pt x="2097" y="1507"/>
                    <a:pt x="2097" y="1507"/>
                  </a:cubicBezTo>
                  <a:cubicBezTo>
                    <a:pt x="2097" y="1601"/>
                    <a:pt x="2018" y="1678"/>
                    <a:pt x="1920" y="1678"/>
                  </a:cubicBezTo>
                  <a:cubicBezTo>
                    <a:pt x="316" y="1678"/>
                    <a:pt x="316" y="1678"/>
                    <a:pt x="316" y="1678"/>
                  </a:cubicBezTo>
                  <a:cubicBezTo>
                    <a:pt x="219" y="1678"/>
                    <a:pt x="140" y="1601"/>
                    <a:pt x="140" y="1507"/>
                  </a:cubicBezTo>
                  <a:cubicBezTo>
                    <a:pt x="140" y="520"/>
                    <a:pt x="140" y="520"/>
                    <a:pt x="140" y="520"/>
                  </a:cubicBezTo>
                  <a:cubicBezTo>
                    <a:pt x="140" y="426"/>
                    <a:pt x="219" y="349"/>
                    <a:pt x="316" y="349"/>
                  </a:cubicBezTo>
                  <a:cubicBezTo>
                    <a:pt x="1258" y="349"/>
                    <a:pt x="1258" y="349"/>
                    <a:pt x="1258" y="349"/>
                  </a:cubicBezTo>
                  <a:cubicBezTo>
                    <a:pt x="1258" y="202"/>
                    <a:pt x="1258" y="202"/>
                    <a:pt x="1258" y="202"/>
                  </a:cubicBezTo>
                  <a:cubicBezTo>
                    <a:pt x="1258" y="168"/>
                    <a:pt x="1286" y="140"/>
                    <a:pt x="1320" y="140"/>
                  </a:cubicBezTo>
                  <a:cubicBezTo>
                    <a:pt x="1825" y="140"/>
                    <a:pt x="1825" y="140"/>
                    <a:pt x="1825" y="140"/>
                  </a:cubicBezTo>
                  <a:moveTo>
                    <a:pt x="1825" y="0"/>
                  </a:moveTo>
                  <a:cubicBezTo>
                    <a:pt x="1825" y="0"/>
                    <a:pt x="1825" y="0"/>
                    <a:pt x="1825" y="0"/>
                  </a:cubicBezTo>
                  <a:cubicBezTo>
                    <a:pt x="1320" y="0"/>
                    <a:pt x="1320" y="0"/>
                    <a:pt x="1320" y="0"/>
                  </a:cubicBezTo>
                  <a:cubicBezTo>
                    <a:pt x="1209" y="0"/>
                    <a:pt x="1118" y="90"/>
                    <a:pt x="1118" y="202"/>
                  </a:cubicBezTo>
                  <a:cubicBezTo>
                    <a:pt x="1118" y="209"/>
                    <a:pt x="1118" y="209"/>
                    <a:pt x="1118" y="209"/>
                  </a:cubicBezTo>
                  <a:cubicBezTo>
                    <a:pt x="316" y="209"/>
                    <a:pt x="316" y="209"/>
                    <a:pt x="316" y="209"/>
                  </a:cubicBezTo>
                  <a:cubicBezTo>
                    <a:pt x="142" y="209"/>
                    <a:pt x="0" y="349"/>
                    <a:pt x="0" y="520"/>
                  </a:cubicBezTo>
                  <a:cubicBezTo>
                    <a:pt x="0" y="1507"/>
                    <a:pt x="0" y="1507"/>
                    <a:pt x="0" y="1507"/>
                  </a:cubicBezTo>
                  <a:cubicBezTo>
                    <a:pt x="0" y="1678"/>
                    <a:pt x="142" y="1817"/>
                    <a:pt x="316" y="1817"/>
                  </a:cubicBezTo>
                  <a:cubicBezTo>
                    <a:pt x="1920" y="1817"/>
                    <a:pt x="1920" y="1817"/>
                    <a:pt x="1920" y="1817"/>
                  </a:cubicBezTo>
                  <a:cubicBezTo>
                    <a:pt x="2095" y="1817"/>
                    <a:pt x="2237" y="1678"/>
                    <a:pt x="2237" y="1507"/>
                  </a:cubicBezTo>
                  <a:cubicBezTo>
                    <a:pt x="2237" y="520"/>
                    <a:pt x="2237" y="520"/>
                    <a:pt x="2237" y="520"/>
                  </a:cubicBezTo>
                  <a:cubicBezTo>
                    <a:pt x="2237" y="404"/>
                    <a:pt x="2170" y="280"/>
                    <a:pt x="2027" y="232"/>
                  </a:cubicBezTo>
                  <a:cubicBezTo>
                    <a:pt x="2027" y="202"/>
                    <a:pt x="2027" y="202"/>
                    <a:pt x="2027" y="202"/>
                  </a:cubicBezTo>
                  <a:cubicBezTo>
                    <a:pt x="2027" y="90"/>
                    <a:pt x="1936" y="0"/>
                    <a:pt x="18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1" name="Rectangle 18"/>
            <p:cNvSpPr>
              <a:spLocks noChangeArrowheads="1"/>
            </p:cNvSpPr>
            <p:nvPr/>
          </p:nvSpPr>
          <p:spPr bwMode="auto">
            <a:xfrm>
              <a:off x="4987925" y="785813"/>
              <a:ext cx="1836737" cy="7889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292" name="Group 291"/>
          <p:cNvGrpSpPr/>
          <p:nvPr/>
        </p:nvGrpSpPr>
        <p:grpSpPr>
          <a:xfrm>
            <a:off x="12882076" y="7786727"/>
            <a:ext cx="508499" cy="676601"/>
            <a:chOff x="7913688" y="-280988"/>
            <a:chExt cx="1733550" cy="2306638"/>
          </a:xfrm>
          <a:solidFill>
            <a:schemeClr val="bg1"/>
          </a:solidFill>
        </p:grpSpPr>
        <p:sp>
          <p:nvSpPr>
            <p:cNvPr id="293" name="Freeform 29"/>
            <p:cNvSpPr>
              <a:spLocks/>
            </p:cNvSpPr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4" name="Freeform 30"/>
            <p:cNvSpPr>
              <a:spLocks/>
            </p:cNvSpPr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5" name="Freeform 31"/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6" name="Freeform 32"/>
            <p:cNvSpPr>
              <a:spLocks/>
            </p:cNvSpPr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7" name="Freeform 33"/>
            <p:cNvSpPr>
              <a:spLocks/>
            </p:cNvSpPr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8" name="Freeform 34"/>
            <p:cNvSpPr>
              <a:spLocks/>
            </p:cNvSpPr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299" name="Freeform 35"/>
            <p:cNvSpPr>
              <a:spLocks/>
            </p:cNvSpPr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00" name="Freeform 36"/>
            <p:cNvSpPr>
              <a:spLocks/>
            </p:cNvSpPr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301" name="Freeform 300"/>
          <p:cNvSpPr>
            <a:spLocks noEditPoints="1"/>
          </p:cNvSpPr>
          <p:nvPr/>
        </p:nvSpPr>
        <p:spPr bwMode="auto">
          <a:xfrm>
            <a:off x="14283926" y="7815650"/>
            <a:ext cx="616715" cy="61875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302" name="Freeform 10"/>
          <p:cNvSpPr>
            <a:spLocks noEditPoints="1"/>
          </p:cNvSpPr>
          <p:nvPr/>
        </p:nvSpPr>
        <p:spPr bwMode="auto">
          <a:xfrm>
            <a:off x="15748452" y="7833082"/>
            <a:ext cx="605019" cy="58389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303" name="Group 302"/>
          <p:cNvGrpSpPr/>
          <p:nvPr/>
        </p:nvGrpSpPr>
        <p:grpSpPr>
          <a:xfrm>
            <a:off x="17122601" y="7811933"/>
            <a:ext cx="656418" cy="626189"/>
            <a:chOff x="8875713" y="2687638"/>
            <a:chExt cx="1447800" cy="1381125"/>
          </a:xfrm>
          <a:solidFill>
            <a:schemeClr val="bg1"/>
          </a:solidFill>
        </p:grpSpPr>
        <p:sp>
          <p:nvSpPr>
            <p:cNvPr id="304" name="Freeform 18"/>
            <p:cNvSpPr>
              <a:spLocks noEditPoints="1"/>
            </p:cNvSpPr>
            <p:nvPr/>
          </p:nvSpPr>
          <p:spPr bwMode="auto">
            <a:xfrm>
              <a:off x="8875713" y="2687638"/>
              <a:ext cx="1447800" cy="1381125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>
                <a:solidFill>
                  <a:schemeClr val="bg1"/>
                </a:solidFill>
              </a:endParaRPr>
            </a:p>
          </p:txBody>
        </p:sp>
        <p:sp>
          <p:nvSpPr>
            <p:cNvPr id="305" name="Freeform 19"/>
            <p:cNvSpPr>
              <a:spLocks noEditPoints="1"/>
            </p:cNvSpPr>
            <p:nvPr/>
          </p:nvSpPr>
          <p:spPr bwMode="auto">
            <a:xfrm>
              <a:off x="9056688" y="2868613"/>
              <a:ext cx="1085850" cy="72390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>
                <a:solidFill>
                  <a:schemeClr val="bg1"/>
                </a:solidFill>
              </a:endParaRPr>
            </a:p>
          </p:txBody>
        </p:sp>
        <p:sp>
          <p:nvSpPr>
            <p:cNvPr id="306" name="Freeform 20"/>
            <p:cNvSpPr>
              <a:spLocks noEditPoints="1"/>
            </p:cNvSpPr>
            <p:nvPr/>
          </p:nvSpPr>
          <p:spPr bwMode="auto">
            <a:xfrm>
              <a:off x="9531350" y="3616325"/>
              <a:ext cx="136525" cy="13493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>
                <a:solidFill>
                  <a:schemeClr val="bg1"/>
                </a:solidFill>
              </a:endParaRPr>
            </a:p>
          </p:txBody>
        </p:sp>
        <p:sp>
          <p:nvSpPr>
            <p:cNvPr id="307" name="Freeform 21"/>
            <p:cNvSpPr>
              <a:spLocks/>
            </p:cNvSpPr>
            <p:nvPr/>
          </p:nvSpPr>
          <p:spPr bwMode="auto">
            <a:xfrm>
              <a:off x="9509125" y="3095625"/>
              <a:ext cx="227013" cy="271463"/>
            </a:xfrm>
            <a:custGeom>
              <a:avLst/>
              <a:gdLst>
                <a:gd name="T0" fmla="*/ 2 w 20"/>
                <a:gd name="T1" fmla="*/ 0 h 24"/>
                <a:gd name="T2" fmla="*/ 0 w 20"/>
                <a:gd name="T3" fmla="*/ 1 h 24"/>
                <a:gd name="T4" fmla="*/ 0 w 20"/>
                <a:gd name="T5" fmla="*/ 23 h 24"/>
                <a:gd name="T6" fmla="*/ 2 w 20"/>
                <a:gd name="T7" fmla="*/ 24 h 24"/>
                <a:gd name="T8" fmla="*/ 19 w 20"/>
                <a:gd name="T9" fmla="*/ 13 h 24"/>
                <a:gd name="T10" fmla="*/ 19 w 20"/>
                <a:gd name="T11" fmla="*/ 11 h 24"/>
                <a:gd name="T12" fmla="*/ 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1"/>
                    <a:pt x="0" y="23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3" y="23"/>
                    <a:pt x="18" y="14"/>
                    <a:pt x="19" y="13"/>
                  </a:cubicBezTo>
                  <a:cubicBezTo>
                    <a:pt x="20" y="13"/>
                    <a:pt x="20" y="11"/>
                    <a:pt x="19" y="11"/>
                  </a:cubicBezTo>
                  <a:cubicBezTo>
                    <a:pt x="18" y="1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>
                <a:solidFill>
                  <a:schemeClr val="bg1"/>
                </a:solidFill>
              </a:endParaRPr>
            </a:p>
          </p:txBody>
        </p:sp>
      </p:grpSp>
      <p:sp>
        <p:nvSpPr>
          <p:cNvPr id="308" name="Freeform 25"/>
          <p:cNvSpPr>
            <a:spLocks noEditPoints="1"/>
          </p:cNvSpPr>
          <p:nvPr/>
        </p:nvSpPr>
        <p:spPr bwMode="auto">
          <a:xfrm>
            <a:off x="379714" y="9022472"/>
            <a:ext cx="830531" cy="561257"/>
          </a:xfrm>
          <a:custGeom>
            <a:avLst/>
            <a:gdLst>
              <a:gd name="T0" fmla="*/ 96 w 120"/>
              <a:gd name="T1" fmla="*/ 32 h 80"/>
              <a:gd name="T2" fmla="*/ 96 w 120"/>
              <a:gd name="T3" fmla="*/ 32 h 80"/>
              <a:gd name="T4" fmla="*/ 96 w 120"/>
              <a:gd name="T5" fmla="*/ 32 h 80"/>
              <a:gd name="T6" fmla="*/ 64 w 120"/>
              <a:gd name="T7" fmla="*/ 0 h 80"/>
              <a:gd name="T8" fmla="*/ 33 w 120"/>
              <a:gd name="T9" fmla="*/ 24 h 80"/>
              <a:gd name="T10" fmla="*/ 28 w 120"/>
              <a:gd name="T11" fmla="*/ 24 h 80"/>
              <a:gd name="T12" fmla="*/ 0 w 120"/>
              <a:gd name="T13" fmla="*/ 52 h 80"/>
              <a:gd name="T14" fmla="*/ 28 w 120"/>
              <a:gd name="T15" fmla="*/ 80 h 80"/>
              <a:gd name="T16" fmla="*/ 96 w 120"/>
              <a:gd name="T17" fmla="*/ 80 h 80"/>
              <a:gd name="T18" fmla="*/ 120 w 120"/>
              <a:gd name="T19" fmla="*/ 56 h 80"/>
              <a:gd name="T20" fmla="*/ 96 w 120"/>
              <a:gd name="T21" fmla="*/ 32 h 80"/>
              <a:gd name="T22" fmla="*/ 96 w 120"/>
              <a:gd name="T23" fmla="*/ 72 h 80"/>
              <a:gd name="T24" fmla="*/ 71 w 120"/>
              <a:gd name="T25" fmla="*/ 72 h 80"/>
              <a:gd name="T26" fmla="*/ 71 w 120"/>
              <a:gd name="T27" fmla="*/ 58 h 80"/>
              <a:gd name="T28" fmla="*/ 80 w 120"/>
              <a:gd name="T29" fmla="*/ 58 h 80"/>
              <a:gd name="T30" fmla="*/ 62 w 120"/>
              <a:gd name="T31" fmla="*/ 36 h 80"/>
              <a:gd name="T32" fmla="*/ 45 w 120"/>
              <a:gd name="T33" fmla="*/ 58 h 80"/>
              <a:gd name="T34" fmla="*/ 54 w 120"/>
              <a:gd name="T35" fmla="*/ 58 h 80"/>
              <a:gd name="T36" fmla="*/ 54 w 120"/>
              <a:gd name="T37" fmla="*/ 72 h 80"/>
              <a:gd name="T38" fmla="*/ 28 w 120"/>
              <a:gd name="T39" fmla="*/ 72 h 80"/>
              <a:gd name="T40" fmla="*/ 8 w 120"/>
              <a:gd name="T41" fmla="*/ 52 h 80"/>
              <a:gd name="T42" fmla="*/ 28 w 120"/>
              <a:gd name="T43" fmla="*/ 32 h 80"/>
              <a:gd name="T44" fmla="*/ 35 w 120"/>
              <a:gd name="T45" fmla="*/ 33 h 80"/>
              <a:gd name="T46" fmla="*/ 38 w 120"/>
              <a:gd name="T47" fmla="*/ 33 h 80"/>
              <a:gd name="T48" fmla="*/ 40 w 120"/>
              <a:gd name="T49" fmla="*/ 30 h 80"/>
              <a:gd name="T50" fmla="*/ 64 w 120"/>
              <a:gd name="T51" fmla="*/ 8 h 80"/>
              <a:gd name="T52" fmla="*/ 88 w 120"/>
              <a:gd name="T53" fmla="*/ 32 h 80"/>
              <a:gd name="T54" fmla="*/ 88 w 120"/>
              <a:gd name="T55" fmla="*/ 36 h 80"/>
              <a:gd name="T56" fmla="*/ 89 w 120"/>
              <a:gd name="T57" fmla="*/ 39 h 80"/>
              <a:gd name="T58" fmla="*/ 93 w 120"/>
              <a:gd name="T59" fmla="*/ 40 h 80"/>
              <a:gd name="T60" fmla="*/ 96 w 120"/>
              <a:gd name="T61" fmla="*/ 40 h 80"/>
              <a:gd name="T62" fmla="*/ 112 w 120"/>
              <a:gd name="T63" fmla="*/ 56 h 80"/>
              <a:gd name="T64" fmla="*/ 96 w 120"/>
              <a:gd name="T65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80">
                <a:moveTo>
                  <a:pt x="96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14"/>
                  <a:pt x="82" y="0"/>
                  <a:pt x="64" y="0"/>
                </a:cubicBezTo>
                <a:cubicBezTo>
                  <a:pt x="49" y="0"/>
                  <a:pt x="36" y="10"/>
                  <a:pt x="33" y="24"/>
                </a:cubicBezTo>
                <a:cubicBezTo>
                  <a:pt x="31" y="24"/>
                  <a:pt x="30" y="24"/>
                  <a:pt x="28" y="24"/>
                </a:cubicBezTo>
                <a:cubicBezTo>
                  <a:pt x="13" y="24"/>
                  <a:pt x="0" y="37"/>
                  <a:pt x="0" y="52"/>
                </a:cubicBezTo>
                <a:cubicBezTo>
                  <a:pt x="0" y="67"/>
                  <a:pt x="13" y="80"/>
                  <a:pt x="28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109" y="80"/>
                  <a:pt x="120" y="69"/>
                  <a:pt x="120" y="56"/>
                </a:cubicBezTo>
                <a:cubicBezTo>
                  <a:pt x="120" y="43"/>
                  <a:pt x="109" y="32"/>
                  <a:pt x="96" y="32"/>
                </a:cubicBezTo>
                <a:close/>
                <a:moveTo>
                  <a:pt x="96" y="72"/>
                </a:moveTo>
                <a:cubicBezTo>
                  <a:pt x="71" y="72"/>
                  <a:pt x="71" y="72"/>
                  <a:pt x="71" y="72"/>
                </a:cubicBezTo>
                <a:cubicBezTo>
                  <a:pt x="71" y="58"/>
                  <a:pt x="71" y="58"/>
                  <a:pt x="71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62" y="36"/>
                  <a:pt x="62" y="36"/>
                  <a:pt x="62" y="36"/>
                </a:cubicBezTo>
                <a:cubicBezTo>
                  <a:pt x="45" y="58"/>
                  <a:pt x="45" y="58"/>
                  <a:pt x="45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72"/>
                  <a:pt x="54" y="72"/>
                  <a:pt x="5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17" y="72"/>
                  <a:pt x="8" y="63"/>
                  <a:pt x="8" y="52"/>
                </a:cubicBezTo>
                <a:cubicBezTo>
                  <a:pt x="8" y="41"/>
                  <a:pt x="17" y="32"/>
                  <a:pt x="28" y="32"/>
                </a:cubicBezTo>
                <a:cubicBezTo>
                  <a:pt x="30" y="32"/>
                  <a:pt x="32" y="32"/>
                  <a:pt x="35" y="33"/>
                </a:cubicBezTo>
                <a:cubicBezTo>
                  <a:pt x="36" y="34"/>
                  <a:pt x="37" y="34"/>
                  <a:pt x="38" y="33"/>
                </a:cubicBezTo>
                <a:cubicBezTo>
                  <a:pt x="39" y="32"/>
                  <a:pt x="40" y="31"/>
                  <a:pt x="40" y="30"/>
                </a:cubicBezTo>
                <a:cubicBezTo>
                  <a:pt x="41" y="17"/>
                  <a:pt x="51" y="8"/>
                  <a:pt x="64" y="8"/>
                </a:cubicBezTo>
                <a:cubicBezTo>
                  <a:pt x="77" y="8"/>
                  <a:pt x="88" y="19"/>
                  <a:pt x="88" y="32"/>
                </a:cubicBezTo>
                <a:cubicBezTo>
                  <a:pt x="88" y="33"/>
                  <a:pt x="88" y="34"/>
                  <a:pt x="88" y="36"/>
                </a:cubicBezTo>
                <a:cubicBezTo>
                  <a:pt x="87" y="37"/>
                  <a:pt x="88" y="39"/>
                  <a:pt x="89" y="39"/>
                </a:cubicBezTo>
                <a:cubicBezTo>
                  <a:pt x="90" y="40"/>
                  <a:pt x="91" y="41"/>
                  <a:pt x="93" y="40"/>
                </a:cubicBezTo>
                <a:cubicBezTo>
                  <a:pt x="94" y="40"/>
                  <a:pt x="95" y="40"/>
                  <a:pt x="96" y="40"/>
                </a:cubicBezTo>
                <a:cubicBezTo>
                  <a:pt x="105" y="40"/>
                  <a:pt x="112" y="47"/>
                  <a:pt x="112" y="56"/>
                </a:cubicBezTo>
                <a:cubicBezTo>
                  <a:pt x="112" y="65"/>
                  <a:pt x="105" y="72"/>
                  <a:pt x="9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>
              <a:solidFill>
                <a:schemeClr val="bg1"/>
              </a:solidFill>
            </a:endParaRPr>
          </a:p>
        </p:txBody>
      </p:sp>
      <p:grpSp>
        <p:nvGrpSpPr>
          <p:cNvPr id="309" name="Group 308"/>
          <p:cNvGrpSpPr/>
          <p:nvPr/>
        </p:nvGrpSpPr>
        <p:grpSpPr>
          <a:xfrm>
            <a:off x="1974626" y="8999370"/>
            <a:ext cx="455090" cy="607455"/>
            <a:chOff x="2487468" y="1943557"/>
            <a:chExt cx="299688" cy="400024"/>
          </a:xfrm>
          <a:solidFill>
            <a:schemeClr val="bg1"/>
          </a:solidFill>
        </p:grpSpPr>
        <p:sp>
          <p:nvSpPr>
            <p:cNvPr id="310" name="Freeform 116"/>
            <p:cNvSpPr>
              <a:spLocks noEditPoints="1"/>
            </p:cNvSpPr>
            <p:nvPr/>
          </p:nvSpPr>
          <p:spPr bwMode="auto">
            <a:xfrm>
              <a:off x="2487468" y="1943557"/>
              <a:ext cx="299688" cy="400024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1" name="Freeform 117"/>
            <p:cNvSpPr>
              <a:spLocks/>
            </p:cNvSpPr>
            <p:nvPr/>
          </p:nvSpPr>
          <p:spPr bwMode="auto">
            <a:xfrm>
              <a:off x="2611567" y="2181195"/>
              <a:ext cx="50168" cy="75252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12" name="Group 311"/>
          <p:cNvGrpSpPr/>
          <p:nvPr/>
        </p:nvGrpSpPr>
        <p:grpSpPr>
          <a:xfrm>
            <a:off x="3423982" y="9027777"/>
            <a:ext cx="577502" cy="550641"/>
            <a:chOff x="3519489" y="2917825"/>
            <a:chExt cx="341313" cy="325438"/>
          </a:xfrm>
          <a:solidFill>
            <a:schemeClr val="bg1"/>
          </a:solidFill>
        </p:grpSpPr>
        <p:sp>
          <p:nvSpPr>
            <p:cNvPr id="313" name="Freeform 106"/>
            <p:cNvSpPr>
              <a:spLocks noEditPoints="1"/>
            </p:cNvSpPr>
            <p:nvPr/>
          </p:nvSpPr>
          <p:spPr bwMode="auto">
            <a:xfrm>
              <a:off x="3519489" y="2917825"/>
              <a:ext cx="341313" cy="325438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4" name="Freeform 107"/>
            <p:cNvSpPr>
              <a:spLocks noEditPoints="1"/>
            </p:cNvSpPr>
            <p:nvPr/>
          </p:nvSpPr>
          <p:spPr bwMode="auto">
            <a:xfrm>
              <a:off x="3562351" y="2960688"/>
              <a:ext cx="255588" cy="1714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5" name="Freeform 108"/>
            <p:cNvSpPr>
              <a:spLocks noEditPoints="1"/>
            </p:cNvSpPr>
            <p:nvPr/>
          </p:nvSpPr>
          <p:spPr bwMode="auto">
            <a:xfrm>
              <a:off x="3673476" y="3136900"/>
              <a:ext cx="31750" cy="317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6" name="Freeform 109"/>
            <p:cNvSpPr>
              <a:spLocks noEditPoints="1"/>
            </p:cNvSpPr>
            <p:nvPr/>
          </p:nvSpPr>
          <p:spPr bwMode="auto">
            <a:xfrm>
              <a:off x="3638551" y="2995613"/>
              <a:ext cx="101600" cy="101600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9 h 38"/>
                <a:gd name="T4" fmla="*/ 19 w 38"/>
                <a:gd name="T5" fmla="*/ 38 h 38"/>
                <a:gd name="T6" fmla="*/ 38 w 38"/>
                <a:gd name="T7" fmla="*/ 19 h 38"/>
                <a:gd name="T8" fmla="*/ 19 w 38"/>
                <a:gd name="T9" fmla="*/ 0 h 38"/>
                <a:gd name="T10" fmla="*/ 19 w 38"/>
                <a:gd name="T11" fmla="*/ 34 h 38"/>
                <a:gd name="T12" fmla="*/ 4 w 38"/>
                <a:gd name="T13" fmla="*/ 19 h 38"/>
                <a:gd name="T14" fmla="*/ 18 w 38"/>
                <a:gd name="T15" fmla="*/ 4 h 38"/>
                <a:gd name="T16" fmla="*/ 18 w 38"/>
                <a:gd name="T17" fmla="*/ 22 h 38"/>
                <a:gd name="T18" fmla="*/ 34 w 38"/>
                <a:gd name="T19" fmla="*/ 16 h 38"/>
                <a:gd name="T20" fmla="*/ 34 w 38"/>
                <a:gd name="T21" fmla="*/ 19 h 38"/>
                <a:gd name="T22" fmla="*/ 19 w 38"/>
                <a:gd name="T23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9" y="38"/>
                  </a:cubicBezTo>
                  <a:cubicBezTo>
                    <a:pt x="30" y="38"/>
                    <a:pt x="38" y="29"/>
                    <a:pt x="38" y="19"/>
                  </a:cubicBezTo>
                  <a:cubicBezTo>
                    <a:pt x="38" y="8"/>
                    <a:pt x="30" y="0"/>
                    <a:pt x="19" y="0"/>
                  </a:cubicBezTo>
                  <a:close/>
                  <a:moveTo>
                    <a:pt x="19" y="34"/>
                  </a:moveTo>
                  <a:cubicBezTo>
                    <a:pt x="11" y="34"/>
                    <a:pt x="4" y="27"/>
                    <a:pt x="4" y="19"/>
                  </a:cubicBezTo>
                  <a:cubicBezTo>
                    <a:pt x="4" y="11"/>
                    <a:pt x="10" y="5"/>
                    <a:pt x="18" y="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7"/>
                    <a:pt x="34" y="18"/>
                    <a:pt x="34" y="19"/>
                  </a:cubicBezTo>
                  <a:cubicBezTo>
                    <a:pt x="34" y="27"/>
                    <a:pt x="27" y="34"/>
                    <a:pt x="1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17" name="Group 316"/>
          <p:cNvGrpSpPr/>
          <p:nvPr/>
        </p:nvGrpSpPr>
        <p:grpSpPr>
          <a:xfrm>
            <a:off x="5012933" y="9027134"/>
            <a:ext cx="616326" cy="551933"/>
            <a:chOff x="2165351" y="3622675"/>
            <a:chExt cx="319088" cy="285750"/>
          </a:xfrm>
          <a:solidFill>
            <a:schemeClr val="bg1"/>
          </a:solidFill>
        </p:grpSpPr>
        <p:sp>
          <p:nvSpPr>
            <p:cNvPr id="318" name="Freeform 145"/>
            <p:cNvSpPr>
              <a:spLocks/>
            </p:cNvSpPr>
            <p:nvPr/>
          </p:nvSpPr>
          <p:spPr bwMode="auto">
            <a:xfrm>
              <a:off x="2165351" y="3622675"/>
              <a:ext cx="319088" cy="285750"/>
            </a:xfrm>
            <a:custGeom>
              <a:avLst/>
              <a:gdLst>
                <a:gd name="T0" fmla="*/ 96 w 120"/>
                <a:gd name="T1" fmla="*/ 106 h 107"/>
                <a:gd name="T2" fmla="*/ 93 w 120"/>
                <a:gd name="T3" fmla="*/ 105 h 107"/>
                <a:gd name="T4" fmla="*/ 93 w 120"/>
                <a:gd name="T5" fmla="*/ 99 h 107"/>
                <a:gd name="T6" fmla="*/ 112 w 120"/>
                <a:gd name="T7" fmla="*/ 60 h 107"/>
                <a:gd name="T8" fmla="*/ 60 w 120"/>
                <a:gd name="T9" fmla="*/ 8 h 107"/>
                <a:gd name="T10" fmla="*/ 8 w 120"/>
                <a:gd name="T11" fmla="*/ 60 h 107"/>
                <a:gd name="T12" fmla="*/ 27 w 120"/>
                <a:gd name="T13" fmla="*/ 99 h 107"/>
                <a:gd name="T14" fmla="*/ 27 w 120"/>
                <a:gd name="T15" fmla="*/ 105 h 107"/>
                <a:gd name="T16" fmla="*/ 22 w 120"/>
                <a:gd name="T17" fmla="*/ 106 h 107"/>
                <a:gd name="T18" fmla="*/ 0 w 120"/>
                <a:gd name="T19" fmla="*/ 60 h 107"/>
                <a:gd name="T20" fmla="*/ 60 w 120"/>
                <a:gd name="T21" fmla="*/ 0 h 107"/>
                <a:gd name="T22" fmla="*/ 120 w 120"/>
                <a:gd name="T23" fmla="*/ 60 h 107"/>
                <a:gd name="T24" fmla="*/ 98 w 120"/>
                <a:gd name="T25" fmla="*/ 106 h 107"/>
                <a:gd name="T26" fmla="*/ 96 w 120"/>
                <a:gd name="T27" fmla="*/ 10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" h="107">
                  <a:moveTo>
                    <a:pt x="96" y="106"/>
                  </a:moveTo>
                  <a:cubicBezTo>
                    <a:pt x="95" y="106"/>
                    <a:pt x="94" y="106"/>
                    <a:pt x="93" y="105"/>
                  </a:cubicBezTo>
                  <a:cubicBezTo>
                    <a:pt x="91" y="103"/>
                    <a:pt x="92" y="101"/>
                    <a:pt x="93" y="99"/>
                  </a:cubicBezTo>
                  <a:cubicBezTo>
                    <a:pt x="105" y="89"/>
                    <a:pt x="112" y="75"/>
                    <a:pt x="112" y="60"/>
                  </a:cubicBezTo>
                  <a:cubicBezTo>
                    <a:pt x="112" y="31"/>
                    <a:pt x="89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75"/>
                    <a:pt x="15" y="89"/>
                    <a:pt x="27" y="99"/>
                  </a:cubicBezTo>
                  <a:cubicBezTo>
                    <a:pt x="28" y="101"/>
                    <a:pt x="29" y="103"/>
                    <a:pt x="27" y="105"/>
                  </a:cubicBezTo>
                  <a:cubicBezTo>
                    <a:pt x="26" y="107"/>
                    <a:pt x="23" y="107"/>
                    <a:pt x="22" y="106"/>
                  </a:cubicBezTo>
                  <a:cubicBezTo>
                    <a:pt x="8" y="94"/>
                    <a:pt x="0" y="77"/>
                    <a:pt x="0" y="60"/>
                  </a:cubicBezTo>
                  <a:cubicBezTo>
                    <a:pt x="0" y="26"/>
                    <a:pt x="27" y="0"/>
                    <a:pt x="60" y="0"/>
                  </a:cubicBezTo>
                  <a:cubicBezTo>
                    <a:pt x="93" y="0"/>
                    <a:pt x="120" y="26"/>
                    <a:pt x="120" y="60"/>
                  </a:cubicBezTo>
                  <a:cubicBezTo>
                    <a:pt x="120" y="77"/>
                    <a:pt x="112" y="94"/>
                    <a:pt x="98" y="106"/>
                  </a:cubicBezTo>
                  <a:cubicBezTo>
                    <a:pt x="98" y="106"/>
                    <a:pt x="97" y="106"/>
                    <a:pt x="96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19" name="Oval 146"/>
            <p:cNvSpPr>
              <a:spLocks noChangeArrowheads="1"/>
            </p:cNvSpPr>
            <p:nvPr/>
          </p:nvSpPr>
          <p:spPr bwMode="auto">
            <a:xfrm>
              <a:off x="2303464" y="3786188"/>
              <a:ext cx="42863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20" name="Freeform 147"/>
            <p:cNvSpPr>
              <a:spLocks/>
            </p:cNvSpPr>
            <p:nvPr/>
          </p:nvSpPr>
          <p:spPr bwMode="auto">
            <a:xfrm>
              <a:off x="2228851" y="3711575"/>
              <a:ext cx="66675" cy="66675"/>
            </a:xfrm>
            <a:custGeom>
              <a:avLst/>
              <a:gdLst>
                <a:gd name="T0" fmla="*/ 1 w 25"/>
                <a:gd name="T1" fmla="*/ 1 h 25"/>
                <a:gd name="T2" fmla="*/ 7 w 25"/>
                <a:gd name="T3" fmla="*/ 1 h 25"/>
                <a:gd name="T4" fmla="*/ 24 w 25"/>
                <a:gd name="T5" fmla="*/ 18 h 25"/>
                <a:gd name="T6" fmla="*/ 24 w 25"/>
                <a:gd name="T7" fmla="*/ 24 h 25"/>
                <a:gd name="T8" fmla="*/ 18 w 25"/>
                <a:gd name="T9" fmla="*/ 24 h 25"/>
                <a:gd name="T10" fmla="*/ 1 w 25"/>
                <a:gd name="T11" fmla="*/ 7 h 25"/>
                <a:gd name="T12" fmla="*/ 1 w 25"/>
                <a:gd name="T1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1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20"/>
                    <a:pt x="25" y="22"/>
                    <a:pt x="24" y="24"/>
                  </a:cubicBezTo>
                  <a:cubicBezTo>
                    <a:pt x="22" y="25"/>
                    <a:pt x="20" y="25"/>
                    <a:pt x="18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21" name="Group 320"/>
          <p:cNvGrpSpPr/>
          <p:nvPr/>
        </p:nvGrpSpPr>
        <p:grpSpPr>
          <a:xfrm>
            <a:off x="6751187" y="8989247"/>
            <a:ext cx="313850" cy="627702"/>
            <a:chOff x="2932114" y="4298950"/>
            <a:chExt cx="149225" cy="298451"/>
          </a:xfrm>
          <a:solidFill>
            <a:schemeClr val="bg1"/>
          </a:solidFill>
        </p:grpSpPr>
        <p:sp>
          <p:nvSpPr>
            <p:cNvPr id="322" name="Freeform 192"/>
            <p:cNvSpPr>
              <a:spLocks/>
            </p:cNvSpPr>
            <p:nvPr/>
          </p:nvSpPr>
          <p:spPr bwMode="auto">
            <a:xfrm>
              <a:off x="2932114" y="4408488"/>
              <a:ext cx="149225" cy="188913"/>
            </a:xfrm>
            <a:custGeom>
              <a:avLst/>
              <a:gdLst>
                <a:gd name="T0" fmla="*/ 52 w 56"/>
                <a:gd name="T1" fmla="*/ 0 h 71"/>
                <a:gd name="T2" fmla="*/ 48 w 56"/>
                <a:gd name="T3" fmla="*/ 4 h 71"/>
                <a:gd name="T4" fmla="*/ 48 w 56"/>
                <a:gd name="T5" fmla="*/ 17 h 71"/>
                <a:gd name="T6" fmla="*/ 28 w 56"/>
                <a:gd name="T7" fmla="*/ 38 h 71"/>
                <a:gd name="T8" fmla="*/ 8 w 56"/>
                <a:gd name="T9" fmla="*/ 17 h 71"/>
                <a:gd name="T10" fmla="*/ 8 w 56"/>
                <a:gd name="T11" fmla="*/ 4 h 71"/>
                <a:gd name="T12" fmla="*/ 4 w 56"/>
                <a:gd name="T13" fmla="*/ 0 h 71"/>
                <a:gd name="T14" fmla="*/ 0 w 56"/>
                <a:gd name="T15" fmla="*/ 4 h 71"/>
                <a:gd name="T16" fmla="*/ 0 w 56"/>
                <a:gd name="T17" fmla="*/ 17 h 71"/>
                <a:gd name="T18" fmla="*/ 24 w 56"/>
                <a:gd name="T19" fmla="*/ 46 h 71"/>
                <a:gd name="T20" fmla="*/ 24 w 56"/>
                <a:gd name="T21" fmla="*/ 63 h 71"/>
                <a:gd name="T22" fmla="*/ 16 w 56"/>
                <a:gd name="T23" fmla="*/ 63 h 71"/>
                <a:gd name="T24" fmla="*/ 12 w 56"/>
                <a:gd name="T25" fmla="*/ 67 h 71"/>
                <a:gd name="T26" fmla="*/ 16 w 56"/>
                <a:gd name="T27" fmla="*/ 71 h 71"/>
                <a:gd name="T28" fmla="*/ 40 w 56"/>
                <a:gd name="T29" fmla="*/ 71 h 71"/>
                <a:gd name="T30" fmla="*/ 44 w 56"/>
                <a:gd name="T31" fmla="*/ 67 h 71"/>
                <a:gd name="T32" fmla="*/ 40 w 56"/>
                <a:gd name="T33" fmla="*/ 63 h 71"/>
                <a:gd name="T34" fmla="*/ 32 w 56"/>
                <a:gd name="T35" fmla="*/ 63 h 71"/>
                <a:gd name="T36" fmla="*/ 32 w 56"/>
                <a:gd name="T37" fmla="*/ 46 h 71"/>
                <a:gd name="T38" fmla="*/ 56 w 56"/>
                <a:gd name="T39" fmla="*/ 17 h 71"/>
                <a:gd name="T40" fmla="*/ 56 w 56"/>
                <a:gd name="T41" fmla="*/ 4 h 71"/>
                <a:gd name="T42" fmla="*/ 52 w 56"/>
                <a:gd name="T4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71">
                  <a:moveTo>
                    <a:pt x="52" y="0"/>
                  </a:moveTo>
                  <a:cubicBezTo>
                    <a:pt x="50" y="0"/>
                    <a:pt x="48" y="2"/>
                    <a:pt x="48" y="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29"/>
                    <a:pt x="39" y="38"/>
                    <a:pt x="28" y="38"/>
                  </a:cubicBezTo>
                  <a:cubicBezTo>
                    <a:pt x="17" y="38"/>
                    <a:pt x="8" y="29"/>
                    <a:pt x="8" y="1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1"/>
                    <a:pt x="10" y="44"/>
                    <a:pt x="24" y="46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3"/>
                    <a:pt x="12" y="65"/>
                    <a:pt x="12" y="67"/>
                  </a:cubicBezTo>
                  <a:cubicBezTo>
                    <a:pt x="12" y="69"/>
                    <a:pt x="14" y="71"/>
                    <a:pt x="16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2" y="71"/>
                    <a:pt x="44" y="69"/>
                    <a:pt x="44" y="67"/>
                  </a:cubicBezTo>
                  <a:cubicBezTo>
                    <a:pt x="44" y="65"/>
                    <a:pt x="42" y="63"/>
                    <a:pt x="40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46" y="44"/>
                    <a:pt x="56" y="31"/>
                    <a:pt x="56" y="17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23" name="Freeform 193"/>
            <p:cNvSpPr>
              <a:spLocks/>
            </p:cNvSpPr>
            <p:nvPr/>
          </p:nvSpPr>
          <p:spPr bwMode="auto">
            <a:xfrm>
              <a:off x="2974976" y="4298950"/>
              <a:ext cx="65088" cy="192088"/>
            </a:xfrm>
            <a:custGeom>
              <a:avLst/>
              <a:gdLst>
                <a:gd name="T0" fmla="*/ 12 w 24"/>
                <a:gd name="T1" fmla="*/ 72 h 72"/>
                <a:gd name="T2" fmla="*/ 24 w 24"/>
                <a:gd name="T3" fmla="*/ 60 h 72"/>
                <a:gd name="T4" fmla="*/ 24 w 24"/>
                <a:gd name="T5" fmla="*/ 12 h 72"/>
                <a:gd name="T6" fmla="*/ 12 w 24"/>
                <a:gd name="T7" fmla="*/ 0 h 72"/>
                <a:gd name="T8" fmla="*/ 0 w 24"/>
                <a:gd name="T9" fmla="*/ 12 h 72"/>
                <a:gd name="T10" fmla="*/ 0 w 24"/>
                <a:gd name="T11" fmla="*/ 60 h 72"/>
                <a:gd name="T12" fmla="*/ 12 w 24"/>
                <a:gd name="T1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72">
                  <a:moveTo>
                    <a:pt x="12" y="72"/>
                  </a:moveTo>
                  <a:cubicBezTo>
                    <a:pt x="19" y="72"/>
                    <a:pt x="24" y="67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sp>
        <p:nvSpPr>
          <p:cNvPr id="324" name="Freeform 16"/>
          <p:cNvSpPr>
            <a:spLocks/>
          </p:cNvSpPr>
          <p:nvPr/>
        </p:nvSpPr>
        <p:spPr bwMode="auto">
          <a:xfrm>
            <a:off x="8148218" y="9070994"/>
            <a:ext cx="571238" cy="464213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325" name="Freeform 324"/>
          <p:cNvSpPr>
            <a:spLocks noEditPoints="1"/>
          </p:cNvSpPr>
          <p:nvPr/>
        </p:nvSpPr>
        <p:spPr bwMode="auto">
          <a:xfrm>
            <a:off x="12874508" y="8989726"/>
            <a:ext cx="523634" cy="626750"/>
          </a:xfrm>
          <a:custGeom>
            <a:avLst/>
            <a:gdLst>
              <a:gd name="T0" fmla="*/ 234 w 300"/>
              <a:gd name="T1" fmla="*/ 263 h 360"/>
              <a:gd name="T2" fmla="*/ 243 w 300"/>
              <a:gd name="T3" fmla="*/ 243 h 360"/>
              <a:gd name="T4" fmla="*/ 254 w 300"/>
              <a:gd name="T5" fmla="*/ 252 h 360"/>
              <a:gd name="T6" fmla="*/ 180 w 300"/>
              <a:gd name="T7" fmla="*/ 239 h 360"/>
              <a:gd name="T8" fmla="*/ 171 w 300"/>
              <a:gd name="T9" fmla="*/ 302 h 360"/>
              <a:gd name="T10" fmla="*/ 189 w 300"/>
              <a:gd name="T11" fmla="*/ 302 h 360"/>
              <a:gd name="T12" fmla="*/ 180 w 300"/>
              <a:gd name="T13" fmla="*/ 239 h 360"/>
              <a:gd name="T14" fmla="*/ 300 w 300"/>
              <a:gd name="T15" fmla="*/ 314 h 360"/>
              <a:gd name="T16" fmla="*/ 49 w 300"/>
              <a:gd name="T17" fmla="*/ 360 h 360"/>
              <a:gd name="T18" fmla="*/ 0 w 300"/>
              <a:gd name="T19" fmla="*/ 208 h 360"/>
              <a:gd name="T20" fmla="*/ 251 w 300"/>
              <a:gd name="T21" fmla="*/ 161 h 360"/>
              <a:gd name="T22" fmla="*/ 63 w 300"/>
              <a:gd name="T23" fmla="*/ 325 h 360"/>
              <a:gd name="T24" fmla="*/ 88 w 300"/>
              <a:gd name="T25" fmla="*/ 213 h 360"/>
              <a:gd name="T26" fmla="*/ 21 w 300"/>
              <a:gd name="T27" fmla="*/ 197 h 360"/>
              <a:gd name="T28" fmla="*/ 42 w 300"/>
              <a:gd name="T29" fmla="*/ 213 h 360"/>
              <a:gd name="T30" fmla="*/ 63 w 300"/>
              <a:gd name="T31" fmla="*/ 325 h 360"/>
              <a:gd name="T32" fmla="*/ 117 w 300"/>
              <a:gd name="T33" fmla="*/ 230 h 360"/>
              <a:gd name="T34" fmla="*/ 117 w 300"/>
              <a:gd name="T35" fmla="*/ 304 h 360"/>
              <a:gd name="T36" fmla="*/ 104 w 300"/>
              <a:gd name="T37" fmla="*/ 290 h 360"/>
              <a:gd name="T38" fmla="*/ 83 w 300"/>
              <a:gd name="T39" fmla="*/ 230 h 360"/>
              <a:gd name="T40" fmla="*/ 84 w 300"/>
              <a:gd name="T41" fmla="*/ 308 h 360"/>
              <a:gd name="T42" fmla="*/ 121 w 300"/>
              <a:gd name="T43" fmla="*/ 313 h 360"/>
              <a:gd name="T44" fmla="*/ 138 w 300"/>
              <a:gd name="T45" fmla="*/ 325 h 360"/>
              <a:gd name="T46" fmla="*/ 204 w 300"/>
              <a:gd name="T47" fmla="*/ 298 h 360"/>
              <a:gd name="T48" fmla="*/ 171 w 300"/>
              <a:gd name="T49" fmla="*/ 234 h 360"/>
              <a:gd name="T50" fmla="*/ 150 w 300"/>
              <a:gd name="T51" fmla="*/ 197 h 360"/>
              <a:gd name="T52" fmla="*/ 167 w 300"/>
              <a:gd name="T53" fmla="*/ 324 h 360"/>
              <a:gd name="T54" fmla="*/ 204 w 300"/>
              <a:gd name="T55" fmla="*/ 298 h 360"/>
              <a:gd name="T56" fmla="*/ 254 w 300"/>
              <a:gd name="T57" fmla="*/ 292 h 360"/>
              <a:gd name="T58" fmla="*/ 254 w 300"/>
              <a:gd name="T59" fmla="*/ 303 h 360"/>
              <a:gd name="T60" fmla="*/ 242 w 300"/>
              <a:gd name="T61" fmla="*/ 311 h 360"/>
              <a:gd name="T62" fmla="*/ 234 w 300"/>
              <a:gd name="T63" fmla="*/ 302 h 360"/>
              <a:gd name="T64" fmla="*/ 234 w 300"/>
              <a:gd name="T65" fmla="*/ 280 h 360"/>
              <a:gd name="T66" fmla="*/ 270 w 300"/>
              <a:gd name="T67" fmla="*/ 266 h 360"/>
              <a:gd name="T68" fmla="*/ 228 w 300"/>
              <a:gd name="T69" fmla="*/ 229 h 360"/>
              <a:gd name="T70" fmla="*/ 217 w 300"/>
              <a:gd name="T71" fmla="*/ 262 h 360"/>
              <a:gd name="T72" fmla="*/ 270 w 300"/>
              <a:gd name="T73" fmla="*/ 292 h 360"/>
              <a:gd name="T74" fmla="*/ 194 w 300"/>
              <a:gd name="T75" fmla="*/ 137 h 360"/>
              <a:gd name="T76" fmla="*/ 211 w 300"/>
              <a:gd name="T77" fmla="*/ 137 h 360"/>
              <a:gd name="T78" fmla="*/ 216 w 300"/>
              <a:gd name="T79" fmla="*/ 138 h 360"/>
              <a:gd name="T80" fmla="*/ 240 w 300"/>
              <a:gd name="T81" fmla="*/ 39 h 360"/>
              <a:gd name="T82" fmla="*/ 221 w 300"/>
              <a:gd name="T83" fmla="*/ 116 h 360"/>
              <a:gd name="T84" fmla="*/ 206 w 300"/>
              <a:gd name="T85" fmla="*/ 116 h 360"/>
              <a:gd name="T86" fmla="*/ 187 w 300"/>
              <a:gd name="T87" fmla="*/ 39 h 360"/>
              <a:gd name="T88" fmla="*/ 187 w 300"/>
              <a:gd name="T89" fmla="*/ 123 h 360"/>
              <a:gd name="T90" fmla="*/ 119 w 300"/>
              <a:gd name="T91" fmla="*/ 75 h 360"/>
              <a:gd name="T92" fmla="*/ 130 w 300"/>
              <a:gd name="T93" fmla="*/ 40 h 360"/>
              <a:gd name="T94" fmla="*/ 159 w 300"/>
              <a:gd name="T95" fmla="*/ 38 h 360"/>
              <a:gd name="T96" fmla="*/ 173 w 300"/>
              <a:gd name="T97" fmla="*/ 57 h 360"/>
              <a:gd name="T98" fmla="*/ 174 w 300"/>
              <a:gd name="T99" fmla="*/ 98 h 360"/>
              <a:gd name="T100" fmla="*/ 168 w 300"/>
              <a:gd name="T101" fmla="*/ 130 h 360"/>
              <a:gd name="T102" fmla="*/ 147 w 300"/>
              <a:gd name="T103" fmla="*/ 141 h 360"/>
              <a:gd name="T104" fmla="*/ 125 w 300"/>
              <a:gd name="T105" fmla="*/ 132 h 360"/>
              <a:gd name="T106" fmla="*/ 119 w 300"/>
              <a:gd name="T107" fmla="*/ 101 h 360"/>
              <a:gd name="T108" fmla="*/ 137 w 300"/>
              <a:gd name="T109" fmla="*/ 114 h 360"/>
              <a:gd name="T110" fmla="*/ 156 w 300"/>
              <a:gd name="T111" fmla="*/ 114 h 360"/>
              <a:gd name="T112" fmla="*/ 146 w 300"/>
              <a:gd name="T113" fmla="*/ 52 h 360"/>
              <a:gd name="T114" fmla="*/ 137 w 300"/>
              <a:gd name="T115" fmla="*/ 114 h 360"/>
              <a:gd name="T116" fmla="*/ 95 w 300"/>
              <a:gd name="T117" fmla="*/ 141 h 360"/>
              <a:gd name="T118" fmla="*/ 121 w 300"/>
              <a:gd name="T119" fmla="*/ 0 h 360"/>
              <a:gd name="T120" fmla="*/ 83 w 300"/>
              <a:gd name="T121" fmla="*/ 48 h 360"/>
              <a:gd name="T122" fmla="*/ 45 w 300"/>
              <a:gd name="T123" fmla="*/ 0 h 360"/>
              <a:gd name="T124" fmla="*/ 73 w 300"/>
              <a:gd name="T125" fmla="*/ 141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0" h="360">
                <a:moveTo>
                  <a:pt x="254" y="263"/>
                </a:moveTo>
                <a:cubicBezTo>
                  <a:pt x="234" y="263"/>
                  <a:pt x="234" y="263"/>
                  <a:pt x="234" y="263"/>
                </a:cubicBezTo>
                <a:cubicBezTo>
                  <a:pt x="234" y="252"/>
                  <a:pt x="234" y="252"/>
                  <a:pt x="234" y="252"/>
                </a:cubicBezTo>
                <a:cubicBezTo>
                  <a:pt x="234" y="247"/>
                  <a:pt x="238" y="243"/>
                  <a:pt x="243" y="243"/>
                </a:cubicBezTo>
                <a:cubicBezTo>
                  <a:pt x="245" y="243"/>
                  <a:pt x="245" y="243"/>
                  <a:pt x="245" y="243"/>
                </a:cubicBezTo>
                <a:cubicBezTo>
                  <a:pt x="250" y="243"/>
                  <a:pt x="254" y="247"/>
                  <a:pt x="254" y="252"/>
                </a:cubicBezTo>
                <a:lnTo>
                  <a:pt x="254" y="263"/>
                </a:lnTo>
                <a:close/>
                <a:moveTo>
                  <a:pt x="180" y="239"/>
                </a:moveTo>
                <a:cubicBezTo>
                  <a:pt x="175" y="239"/>
                  <a:pt x="171" y="242"/>
                  <a:pt x="171" y="246"/>
                </a:cubicBezTo>
                <a:cubicBezTo>
                  <a:pt x="171" y="302"/>
                  <a:pt x="171" y="302"/>
                  <a:pt x="171" y="302"/>
                </a:cubicBezTo>
                <a:cubicBezTo>
                  <a:pt x="171" y="306"/>
                  <a:pt x="175" y="310"/>
                  <a:pt x="180" y="310"/>
                </a:cubicBezTo>
                <a:cubicBezTo>
                  <a:pt x="185" y="310"/>
                  <a:pt x="189" y="306"/>
                  <a:pt x="189" y="302"/>
                </a:cubicBezTo>
                <a:cubicBezTo>
                  <a:pt x="189" y="246"/>
                  <a:pt x="189" y="246"/>
                  <a:pt x="189" y="246"/>
                </a:cubicBezTo>
                <a:cubicBezTo>
                  <a:pt x="189" y="242"/>
                  <a:pt x="185" y="239"/>
                  <a:pt x="180" y="239"/>
                </a:cubicBezTo>
                <a:close/>
                <a:moveTo>
                  <a:pt x="300" y="208"/>
                </a:moveTo>
                <a:cubicBezTo>
                  <a:pt x="300" y="314"/>
                  <a:pt x="300" y="314"/>
                  <a:pt x="300" y="314"/>
                </a:cubicBezTo>
                <a:cubicBezTo>
                  <a:pt x="300" y="339"/>
                  <a:pt x="278" y="360"/>
                  <a:pt x="251" y="360"/>
                </a:cubicBezTo>
                <a:cubicBezTo>
                  <a:pt x="49" y="360"/>
                  <a:pt x="49" y="360"/>
                  <a:pt x="49" y="360"/>
                </a:cubicBezTo>
                <a:cubicBezTo>
                  <a:pt x="22" y="360"/>
                  <a:pt x="0" y="339"/>
                  <a:pt x="0" y="314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182"/>
                  <a:pt x="22" y="161"/>
                  <a:pt x="49" y="161"/>
                </a:cubicBezTo>
                <a:cubicBezTo>
                  <a:pt x="251" y="161"/>
                  <a:pt x="251" y="161"/>
                  <a:pt x="251" y="161"/>
                </a:cubicBezTo>
                <a:cubicBezTo>
                  <a:pt x="278" y="161"/>
                  <a:pt x="300" y="182"/>
                  <a:pt x="300" y="208"/>
                </a:cubicBezTo>
                <a:close/>
                <a:moveTo>
                  <a:pt x="63" y="325"/>
                </a:moveTo>
                <a:cubicBezTo>
                  <a:pt x="63" y="213"/>
                  <a:pt x="63" y="213"/>
                  <a:pt x="63" y="213"/>
                </a:cubicBezTo>
                <a:cubicBezTo>
                  <a:pt x="88" y="213"/>
                  <a:pt x="88" y="213"/>
                  <a:pt x="88" y="213"/>
                </a:cubicBezTo>
                <a:cubicBezTo>
                  <a:pt x="88" y="197"/>
                  <a:pt x="88" y="197"/>
                  <a:pt x="88" y="197"/>
                </a:cubicBezTo>
                <a:cubicBezTo>
                  <a:pt x="21" y="197"/>
                  <a:pt x="21" y="197"/>
                  <a:pt x="21" y="197"/>
                </a:cubicBezTo>
                <a:cubicBezTo>
                  <a:pt x="21" y="213"/>
                  <a:pt x="21" y="213"/>
                  <a:pt x="21" y="213"/>
                </a:cubicBezTo>
                <a:cubicBezTo>
                  <a:pt x="42" y="213"/>
                  <a:pt x="42" y="213"/>
                  <a:pt x="42" y="213"/>
                </a:cubicBezTo>
                <a:cubicBezTo>
                  <a:pt x="42" y="325"/>
                  <a:pt x="42" y="325"/>
                  <a:pt x="42" y="325"/>
                </a:cubicBezTo>
                <a:lnTo>
                  <a:pt x="63" y="325"/>
                </a:lnTo>
                <a:close/>
                <a:moveTo>
                  <a:pt x="138" y="230"/>
                </a:moveTo>
                <a:cubicBezTo>
                  <a:pt x="117" y="230"/>
                  <a:pt x="117" y="230"/>
                  <a:pt x="117" y="230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117" y="298"/>
                  <a:pt x="117" y="303"/>
                  <a:pt x="117" y="304"/>
                </a:cubicBezTo>
                <a:cubicBezTo>
                  <a:pt x="115" y="309"/>
                  <a:pt x="107" y="314"/>
                  <a:pt x="104" y="305"/>
                </a:cubicBezTo>
                <a:cubicBezTo>
                  <a:pt x="104" y="303"/>
                  <a:pt x="104" y="298"/>
                  <a:pt x="104" y="290"/>
                </a:cubicBezTo>
                <a:cubicBezTo>
                  <a:pt x="104" y="230"/>
                  <a:pt x="104" y="230"/>
                  <a:pt x="104" y="230"/>
                </a:cubicBezTo>
                <a:cubicBezTo>
                  <a:pt x="83" y="230"/>
                  <a:pt x="83" y="230"/>
                  <a:pt x="83" y="230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98"/>
                  <a:pt x="83" y="305"/>
                  <a:pt x="84" y="308"/>
                </a:cubicBezTo>
                <a:cubicBezTo>
                  <a:pt x="84" y="314"/>
                  <a:pt x="84" y="320"/>
                  <a:pt x="89" y="324"/>
                </a:cubicBezTo>
                <a:cubicBezTo>
                  <a:pt x="98" y="330"/>
                  <a:pt x="116" y="323"/>
                  <a:pt x="121" y="313"/>
                </a:cubicBezTo>
                <a:cubicBezTo>
                  <a:pt x="121" y="325"/>
                  <a:pt x="121" y="325"/>
                  <a:pt x="121" y="325"/>
                </a:cubicBezTo>
                <a:cubicBezTo>
                  <a:pt x="138" y="325"/>
                  <a:pt x="138" y="325"/>
                  <a:pt x="138" y="325"/>
                </a:cubicBezTo>
                <a:lnTo>
                  <a:pt x="138" y="230"/>
                </a:lnTo>
                <a:close/>
                <a:moveTo>
                  <a:pt x="204" y="298"/>
                </a:moveTo>
                <a:cubicBezTo>
                  <a:pt x="204" y="249"/>
                  <a:pt x="204" y="249"/>
                  <a:pt x="204" y="249"/>
                </a:cubicBezTo>
                <a:cubicBezTo>
                  <a:pt x="204" y="230"/>
                  <a:pt x="190" y="218"/>
                  <a:pt x="171" y="234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50" y="197"/>
                  <a:pt x="150" y="197"/>
                  <a:pt x="150" y="197"/>
                </a:cubicBezTo>
                <a:cubicBezTo>
                  <a:pt x="150" y="324"/>
                  <a:pt x="150" y="324"/>
                  <a:pt x="150" y="324"/>
                </a:cubicBezTo>
                <a:cubicBezTo>
                  <a:pt x="167" y="324"/>
                  <a:pt x="167" y="324"/>
                  <a:pt x="167" y="324"/>
                </a:cubicBezTo>
                <a:cubicBezTo>
                  <a:pt x="169" y="316"/>
                  <a:pt x="169" y="316"/>
                  <a:pt x="169" y="316"/>
                </a:cubicBezTo>
                <a:cubicBezTo>
                  <a:pt x="191" y="336"/>
                  <a:pt x="204" y="323"/>
                  <a:pt x="204" y="298"/>
                </a:cubicBezTo>
                <a:close/>
                <a:moveTo>
                  <a:pt x="270" y="292"/>
                </a:moveTo>
                <a:cubicBezTo>
                  <a:pt x="254" y="292"/>
                  <a:pt x="254" y="292"/>
                  <a:pt x="254" y="292"/>
                </a:cubicBezTo>
                <a:cubicBezTo>
                  <a:pt x="254" y="293"/>
                  <a:pt x="254" y="293"/>
                  <a:pt x="254" y="294"/>
                </a:cubicBezTo>
                <a:cubicBezTo>
                  <a:pt x="254" y="303"/>
                  <a:pt x="254" y="303"/>
                  <a:pt x="254" y="303"/>
                </a:cubicBezTo>
                <a:cubicBezTo>
                  <a:pt x="254" y="307"/>
                  <a:pt x="250" y="311"/>
                  <a:pt x="245" y="311"/>
                </a:cubicBezTo>
                <a:cubicBezTo>
                  <a:pt x="242" y="311"/>
                  <a:pt x="242" y="311"/>
                  <a:pt x="242" y="311"/>
                </a:cubicBezTo>
                <a:cubicBezTo>
                  <a:pt x="238" y="311"/>
                  <a:pt x="234" y="307"/>
                  <a:pt x="234" y="303"/>
                </a:cubicBezTo>
                <a:cubicBezTo>
                  <a:pt x="234" y="302"/>
                  <a:pt x="234" y="302"/>
                  <a:pt x="234" y="302"/>
                </a:cubicBezTo>
                <a:cubicBezTo>
                  <a:pt x="234" y="292"/>
                  <a:pt x="234" y="292"/>
                  <a:pt x="234" y="292"/>
                </a:cubicBezTo>
                <a:cubicBezTo>
                  <a:pt x="234" y="280"/>
                  <a:pt x="234" y="280"/>
                  <a:pt x="234" y="280"/>
                </a:cubicBezTo>
                <a:cubicBezTo>
                  <a:pt x="270" y="280"/>
                  <a:pt x="270" y="280"/>
                  <a:pt x="270" y="280"/>
                </a:cubicBezTo>
                <a:cubicBezTo>
                  <a:pt x="270" y="266"/>
                  <a:pt x="270" y="266"/>
                  <a:pt x="270" y="266"/>
                </a:cubicBezTo>
                <a:cubicBezTo>
                  <a:pt x="270" y="256"/>
                  <a:pt x="269" y="247"/>
                  <a:pt x="268" y="241"/>
                </a:cubicBezTo>
                <a:cubicBezTo>
                  <a:pt x="266" y="223"/>
                  <a:pt x="241" y="220"/>
                  <a:pt x="228" y="229"/>
                </a:cubicBezTo>
                <a:cubicBezTo>
                  <a:pt x="224" y="232"/>
                  <a:pt x="221" y="236"/>
                  <a:pt x="220" y="241"/>
                </a:cubicBezTo>
                <a:cubicBezTo>
                  <a:pt x="218" y="246"/>
                  <a:pt x="217" y="253"/>
                  <a:pt x="217" y="262"/>
                </a:cubicBezTo>
                <a:cubicBezTo>
                  <a:pt x="217" y="292"/>
                  <a:pt x="217" y="292"/>
                  <a:pt x="217" y="292"/>
                </a:cubicBezTo>
                <a:cubicBezTo>
                  <a:pt x="217" y="341"/>
                  <a:pt x="277" y="334"/>
                  <a:pt x="270" y="292"/>
                </a:cubicBezTo>
                <a:close/>
                <a:moveTo>
                  <a:pt x="189" y="131"/>
                </a:moveTo>
                <a:cubicBezTo>
                  <a:pt x="190" y="134"/>
                  <a:pt x="192" y="136"/>
                  <a:pt x="194" y="137"/>
                </a:cubicBezTo>
                <a:cubicBezTo>
                  <a:pt x="197" y="139"/>
                  <a:pt x="199" y="140"/>
                  <a:pt x="203" y="140"/>
                </a:cubicBezTo>
                <a:cubicBezTo>
                  <a:pt x="206" y="140"/>
                  <a:pt x="209" y="139"/>
                  <a:pt x="211" y="137"/>
                </a:cubicBezTo>
                <a:cubicBezTo>
                  <a:pt x="213" y="135"/>
                  <a:pt x="215" y="133"/>
                  <a:pt x="217" y="130"/>
                </a:cubicBezTo>
                <a:cubicBezTo>
                  <a:pt x="216" y="138"/>
                  <a:pt x="216" y="138"/>
                  <a:pt x="216" y="138"/>
                </a:cubicBezTo>
                <a:cubicBezTo>
                  <a:pt x="240" y="138"/>
                  <a:pt x="240" y="138"/>
                  <a:pt x="240" y="138"/>
                </a:cubicBezTo>
                <a:cubicBezTo>
                  <a:pt x="240" y="39"/>
                  <a:pt x="240" y="39"/>
                  <a:pt x="240" y="39"/>
                </a:cubicBezTo>
                <a:cubicBezTo>
                  <a:pt x="221" y="39"/>
                  <a:pt x="221" y="39"/>
                  <a:pt x="221" y="39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21" y="120"/>
                  <a:pt x="218" y="124"/>
                  <a:pt x="214" y="124"/>
                </a:cubicBezTo>
                <a:cubicBezTo>
                  <a:pt x="209" y="124"/>
                  <a:pt x="206" y="120"/>
                  <a:pt x="206" y="116"/>
                </a:cubicBezTo>
                <a:cubicBezTo>
                  <a:pt x="206" y="39"/>
                  <a:pt x="206" y="39"/>
                  <a:pt x="206" y="39"/>
                </a:cubicBezTo>
                <a:cubicBezTo>
                  <a:pt x="187" y="39"/>
                  <a:pt x="187" y="39"/>
                  <a:pt x="187" y="39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187" y="114"/>
                  <a:pt x="187" y="120"/>
                  <a:pt x="187" y="123"/>
                </a:cubicBezTo>
                <a:cubicBezTo>
                  <a:pt x="188" y="126"/>
                  <a:pt x="188" y="128"/>
                  <a:pt x="189" y="131"/>
                </a:cubicBezTo>
                <a:close/>
                <a:moveTo>
                  <a:pt x="119" y="75"/>
                </a:moveTo>
                <a:cubicBezTo>
                  <a:pt x="119" y="66"/>
                  <a:pt x="120" y="58"/>
                  <a:pt x="121" y="53"/>
                </a:cubicBezTo>
                <a:cubicBezTo>
                  <a:pt x="123" y="48"/>
                  <a:pt x="126" y="43"/>
                  <a:pt x="130" y="40"/>
                </a:cubicBezTo>
                <a:cubicBezTo>
                  <a:pt x="134" y="37"/>
                  <a:pt x="139" y="35"/>
                  <a:pt x="146" y="35"/>
                </a:cubicBezTo>
                <a:cubicBezTo>
                  <a:pt x="151" y="35"/>
                  <a:pt x="156" y="36"/>
                  <a:pt x="159" y="38"/>
                </a:cubicBezTo>
                <a:cubicBezTo>
                  <a:pt x="163" y="40"/>
                  <a:pt x="166" y="43"/>
                  <a:pt x="168" y="46"/>
                </a:cubicBezTo>
                <a:cubicBezTo>
                  <a:pt x="170" y="50"/>
                  <a:pt x="172" y="53"/>
                  <a:pt x="173" y="57"/>
                </a:cubicBezTo>
                <a:cubicBezTo>
                  <a:pt x="173" y="60"/>
                  <a:pt x="174" y="66"/>
                  <a:pt x="174" y="73"/>
                </a:cubicBezTo>
                <a:cubicBezTo>
                  <a:pt x="174" y="98"/>
                  <a:pt x="174" y="98"/>
                  <a:pt x="174" y="98"/>
                </a:cubicBezTo>
                <a:cubicBezTo>
                  <a:pt x="174" y="107"/>
                  <a:pt x="173" y="114"/>
                  <a:pt x="173" y="118"/>
                </a:cubicBezTo>
                <a:cubicBezTo>
                  <a:pt x="172" y="122"/>
                  <a:pt x="170" y="126"/>
                  <a:pt x="168" y="130"/>
                </a:cubicBezTo>
                <a:cubicBezTo>
                  <a:pt x="166" y="134"/>
                  <a:pt x="163" y="137"/>
                  <a:pt x="159" y="138"/>
                </a:cubicBezTo>
                <a:cubicBezTo>
                  <a:pt x="155" y="140"/>
                  <a:pt x="151" y="141"/>
                  <a:pt x="147" y="141"/>
                </a:cubicBezTo>
                <a:cubicBezTo>
                  <a:pt x="141" y="141"/>
                  <a:pt x="137" y="140"/>
                  <a:pt x="133" y="139"/>
                </a:cubicBezTo>
                <a:cubicBezTo>
                  <a:pt x="129" y="137"/>
                  <a:pt x="127" y="135"/>
                  <a:pt x="125" y="132"/>
                </a:cubicBezTo>
                <a:cubicBezTo>
                  <a:pt x="122" y="129"/>
                  <a:pt x="121" y="125"/>
                  <a:pt x="120" y="121"/>
                </a:cubicBezTo>
                <a:cubicBezTo>
                  <a:pt x="119" y="116"/>
                  <a:pt x="119" y="110"/>
                  <a:pt x="119" y="101"/>
                </a:cubicBezTo>
                <a:lnTo>
                  <a:pt x="119" y="75"/>
                </a:lnTo>
                <a:close/>
                <a:moveTo>
                  <a:pt x="137" y="114"/>
                </a:moveTo>
                <a:cubicBezTo>
                  <a:pt x="137" y="120"/>
                  <a:pt x="141" y="125"/>
                  <a:pt x="146" y="125"/>
                </a:cubicBezTo>
                <a:cubicBezTo>
                  <a:pt x="151" y="125"/>
                  <a:pt x="156" y="120"/>
                  <a:pt x="156" y="114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6" y="56"/>
                  <a:pt x="151" y="52"/>
                  <a:pt x="146" y="52"/>
                </a:cubicBezTo>
                <a:cubicBezTo>
                  <a:pt x="141" y="52"/>
                  <a:pt x="137" y="56"/>
                  <a:pt x="137" y="62"/>
                </a:cubicBezTo>
                <a:lnTo>
                  <a:pt x="137" y="114"/>
                </a:lnTo>
                <a:close/>
                <a:moveTo>
                  <a:pt x="73" y="141"/>
                </a:moveTo>
                <a:cubicBezTo>
                  <a:pt x="95" y="141"/>
                  <a:pt x="95" y="141"/>
                  <a:pt x="95" y="141"/>
                </a:cubicBezTo>
                <a:cubicBezTo>
                  <a:pt x="95" y="65"/>
                  <a:pt x="95" y="65"/>
                  <a:pt x="95" y="65"/>
                </a:cubicBezTo>
                <a:cubicBezTo>
                  <a:pt x="121" y="0"/>
                  <a:pt x="121" y="0"/>
                  <a:pt x="121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83" y="48"/>
                  <a:pt x="83" y="48"/>
                  <a:pt x="83" y="48"/>
                </a:cubicBezTo>
                <a:cubicBezTo>
                  <a:pt x="69" y="0"/>
                  <a:pt x="69" y="0"/>
                  <a:pt x="69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73" y="65"/>
                  <a:pt x="73" y="65"/>
                  <a:pt x="73" y="65"/>
                </a:cubicBezTo>
                <a:lnTo>
                  <a:pt x="73" y="1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326" name="Freeform 13"/>
          <p:cNvSpPr>
            <a:spLocks/>
          </p:cNvSpPr>
          <p:nvPr/>
        </p:nvSpPr>
        <p:spPr bwMode="auto">
          <a:xfrm>
            <a:off x="9728460" y="9074972"/>
            <a:ext cx="455721" cy="456252"/>
          </a:xfrm>
          <a:custGeom>
            <a:avLst/>
            <a:gdLst>
              <a:gd name="T0" fmla="*/ 360 w 360"/>
              <a:gd name="T1" fmla="*/ 60 h 360"/>
              <a:gd name="T2" fmla="*/ 300 w 360"/>
              <a:gd name="T3" fmla="*/ 0 h 360"/>
              <a:gd name="T4" fmla="*/ 60 w 360"/>
              <a:gd name="T5" fmla="*/ 0 h 360"/>
              <a:gd name="T6" fmla="*/ 0 w 360"/>
              <a:gd name="T7" fmla="*/ 60 h 360"/>
              <a:gd name="T8" fmla="*/ 0 w 360"/>
              <a:gd name="T9" fmla="*/ 300 h 360"/>
              <a:gd name="T10" fmla="*/ 60 w 360"/>
              <a:gd name="T11" fmla="*/ 360 h 360"/>
              <a:gd name="T12" fmla="*/ 180 w 360"/>
              <a:gd name="T13" fmla="*/ 360 h 360"/>
              <a:gd name="T14" fmla="*/ 180 w 360"/>
              <a:gd name="T15" fmla="*/ 224 h 360"/>
              <a:gd name="T16" fmla="*/ 136 w 360"/>
              <a:gd name="T17" fmla="*/ 224 h 360"/>
              <a:gd name="T18" fmla="*/ 136 w 360"/>
              <a:gd name="T19" fmla="*/ 164 h 360"/>
              <a:gd name="T20" fmla="*/ 180 w 360"/>
              <a:gd name="T21" fmla="*/ 164 h 360"/>
              <a:gd name="T22" fmla="*/ 180 w 360"/>
              <a:gd name="T23" fmla="*/ 141 h 360"/>
              <a:gd name="T24" fmla="*/ 248 w 360"/>
              <a:gd name="T25" fmla="*/ 64 h 360"/>
              <a:gd name="T26" fmla="*/ 296 w 360"/>
              <a:gd name="T27" fmla="*/ 64 h 360"/>
              <a:gd name="T28" fmla="*/ 296 w 360"/>
              <a:gd name="T29" fmla="*/ 124 h 360"/>
              <a:gd name="T30" fmla="*/ 248 w 360"/>
              <a:gd name="T31" fmla="*/ 124 h 360"/>
              <a:gd name="T32" fmla="*/ 236 w 360"/>
              <a:gd name="T33" fmla="*/ 140 h 360"/>
              <a:gd name="T34" fmla="*/ 236 w 360"/>
              <a:gd name="T35" fmla="*/ 164 h 360"/>
              <a:gd name="T36" fmla="*/ 296 w 360"/>
              <a:gd name="T37" fmla="*/ 164 h 360"/>
              <a:gd name="T38" fmla="*/ 296 w 360"/>
              <a:gd name="T39" fmla="*/ 224 h 360"/>
              <a:gd name="T40" fmla="*/ 236 w 360"/>
              <a:gd name="T41" fmla="*/ 224 h 360"/>
              <a:gd name="T42" fmla="*/ 236 w 360"/>
              <a:gd name="T43" fmla="*/ 360 h 360"/>
              <a:gd name="T44" fmla="*/ 300 w 360"/>
              <a:gd name="T45" fmla="*/ 360 h 360"/>
              <a:gd name="T46" fmla="*/ 360 w 360"/>
              <a:gd name="T47" fmla="*/ 300 h 360"/>
              <a:gd name="T48" fmla="*/ 360 w 360"/>
              <a:gd name="T49" fmla="*/ 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360" y="60"/>
                </a:moveTo>
                <a:cubicBezTo>
                  <a:pt x="360" y="29"/>
                  <a:pt x="332" y="0"/>
                  <a:pt x="30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8" y="0"/>
                  <a:pt x="0" y="29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2"/>
                  <a:pt x="28" y="360"/>
                  <a:pt x="60" y="360"/>
                </a:cubicBezTo>
                <a:cubicBezTo>
                  <a:pt x="180" y="360"/>
                  <a:pt x="180" y="360"/>
                  <a:pt x="180" y="360"/>
                </a:cubicBezTo>
                <a:cubicBezTo>
                  <a:pt x="180" y="224"/>
                  <a:pt x="180" y="224"/>
                  <a:pt x="180" y="224"/>
                </a:cubicBezTo>
                <a:cubicBezTo>
                  <a:pt x="136" y="224"/>
                  <a:pt x="136" y="224"/>
                  <a:pt x="136" y="22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80" y="164"/>
                  <a:pt x="180" y="164"/>
                  <a:pt x="180" y="164"/>
                </a:cubicBezTo>
                <a:cubicBezTo>
                  <a:pt x="180" y="141"/>
                  <a:pt x="180" y="141"/>
                  <a:pt x="180" y="141"/>
                </a:cubicBezTo>
                <a:cubicBezTo>
                  <a:pt x="180" y="100"/>
                  <a:pt x="210" y="64"/>
                  <a:pt x="248" y="64"/>
                </a:cubicBezTo>
                <a:cubicBezTo>
                  <a:pt x="296" y="64"/>
                  <a:pt x="296" y="64"/>
                  <a:pt x="296" y="64"/>
                </a:cubicBezTo>
                <a:cubicBezTo>
                  <a:pt x="296" y="124"/>
                  <a:pt x="296" y="124"/>
                  <a:pt x="296" y="124"/>
                </a:cubicBezTo>
                <a:cubicBezTo>
                  <a:pt x="248" y="124"/>
                  <a:pt x="248" y="124"/>
                  <a:pt x="248" y="124"/>
                </a:cubicBezTo>
                <a:cubicBezTo>
                  <a:pt x="242" y="124"/>
                  <a:pt x="236" y="131"/>
                  <a:pt x="236" y="140"/>
                </a:cubicBezTo>
                <a:cubicBezTo>
                  <a:pt x="236" y="164"/>
                  <a:pt x="236" y="164"/>
                  <a:pt x="236" y="164"/>
                </a:cubicBezTo>
                <a:cubicBezTo>
                  <a:pt x="296" y="164"/>
                  <a:pt x="296" y="164"/>
                  <a:pt x="296" y="164"/>
                </a:cubicBezTo>
                <a:cubicBezTo>
                  <a:pt x="296" y="224"/>
                  <a:pt x="296" y="224"/>
                  <a:pt x="296" y="224"/>
                </a:cubicBezTo>
                <a:cubicBezTo>
                  <a:pt x="236" y="224"/>
                  <a:pt x="236" y="224"/>
                  <a:pt x="236" y="224"/>
                </a:cubicBezTo>
                <a:cubicBezTo>
                  <a:pt x="236" y="360"/>
                  <a:pt x="236" y="360"/>
                  <a:pt x="236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2" y="360"/>
                  <a:pt x="360" y="332"/>
                  <a:pt x="360" y="300"/>
                </a:cubicBezTo>
                <a:lnTo>
                  <a:pt x="360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sp>
        <p:nvSpPr>
          <p:cNvPr id="327" name="Freeform 9"/>
          <p:cNvSpPr>
            <a:spLocks noEditPoints="1"/>
          </p:cNvSpPr>
          <p:nvPr/>
        </p:nvSpPr>
        <p:spPr bwMode="auto">
          <a:xfrm>
            <a:off x="11324110" y="9066250"/>
            <a:ext cx="473150" cy="473702"/>
          </a:xfrm>
          <a:custGeom>
            <a:avLst/>
            <a:gdLst>
              <a:gd name="T0" fmla="*/ 333 w 360"/>
              <a:gd name="T1" fmla="*/ 0 h 360"/>
              <a:gd name="T2" fmla="*/ 26 w 360"/>
              <a:gd name="T3" fmla="*/ 0 h 360"/>
              <a:gd name="T4" fmla="*/ 0 w 360"/>
              <a:gd name="T5" fmla="*/ 25 h 360"/>
              <a:gd name="T6" fmla="*/ 0 w 360"/>
              <a:gd name="T7" fmla="*/ 334 h 360"/>
              <a:gd name="T8" fmla="*/ 26 w 360"/>
              <a:gd name="T9" fmla="*/ 360 h 360"/>
              <a:gd name="T10" fmla="*/ 333 w 360"/>
              <a:gd name="T11" fmla="*/ 360 h 360"/>
              <a:gd name="T12" fmla="*/ 360 w 360"/>
              <a:gd name="T13" fmla="*/ 334 h 360"/>
              <a:gd name="T14" fmla="*/ 360 w 360"/>
              <a:gd name="T15" fmla="*/ 25 h 360"/>
              <a:gd name="T16" fmla="*/ 333 w 360"/>
              <a:gd name="T17" fmla="*/ 0 h 360"/>
              <a:gd name="T18" fmla="*/ 109 w 360"/>
              <a:gd name="T19" fmla="*/ 301 h 360"/>
              <a:gd name="T20" fmla="*/ 54 w 360"/>
              <a:gd name="T21" fmla="*/ 301 h 360"/>
              <a:gd name="T22" fmla="*/ 54 w 360"/>
              <a:gd name="T23" fmla="*/ 138 h 360"/>
              <a:gd name="T24" fmla="*/ 109 w 360"/>
              <a:gd name="T25" fmla="*/ 138 h 360"/>
              <a:gd name="T26" fmla="*/ 109 w 360"/>
              <a:gd name="T27" fmla="*/ 301 h 360"/>
              <a:gd name="T28" fmla="*/ 82 w 360"/>
              <a:gd name="T29" fmla="*/ 116 h 360"/>
              <a:gd name="T30" fmla="*/ 81 w 360"/>
              <a:gd name="T31" fmla="*/ 116 h 360"/>
              <a:gd name="T32" fmla="*/ 51 w 360"/>
              <a:gd name="T33" fmla="*/ 88 h 360"/>
              <a:gd name="T34" fmla="*/ 82 w 360"/>
              <a:gd name="T35" fmla="*/ 60 h 360"/>
              <a:gd name="T36" fmla="*/ 112 w 360"/>
              <a:gd name="T37" fmla="*/ 88 h 360"/>
              <a:gd name="T38" fmla="*/ 82 w 360"/>
              <a:gd name="T39" fmla="*/ 116 h 360"/>
              <a:gd name="T40" fmla="*/ 305 w 360"/>
              <a:gd name="T41" fmla="*/ 301 h 360"/>
              <a:gd name="T42" fmla="*/ 251 w 360"/>
              <a:gd name="T43" fmla="*/ 301 h 360"/>
              <a:gd name="T44" fmla="*/ 251 w 360"/>
              <a:gd name="T45" fmla="*/ 214 h 360"/>
              <a:gd name="T46" fmla="*/ 223 w 360"/>
              <a:gd name="T47" fmla="*/ 177 h 360"/>
              <a:gd name="T48" fmla="*/ 195 w 360"/>
              <a:gd name="T49" fmla="*/ 197 h 360"/>
              <a:gd name="T50" fmla="*/ 193 w 360"/>
              <a:gd name="T51" fmla="*/ 210 h 360"/>
              <a:gd name="T52" fmla="*/ 193 w 360"/>
              <a:gd name="T53" fmla="*/ 301 h 360"/>
              <a:gd name="T54" fmla="*/ 139 w 360"/>
              <a:gd name="T55" fmla="*/ 301 h 360"/>
              <a:gd name="T56" fmla="*/ 139 w 360"/>
              <a:gd name="T57" fmla="*/ 138 h 360"/>
              <a:gd name="T58" fmla="*/ 193 w 360"/>
              <a:gd name="T59" fmla="*/ 138 h 360"/>
              <a:gd name="T60" fmla="*/ 193 w 360"/>
              <a:gd name="T61" fmla="*/ 161 h 360"/>
              <a:gd name="T62" fmla="*/ 242 w 360"/>
              <a:gd name="T63" fmla="*/ 135 h 360"/>
              <a:gd name="T64" fmla="*/ 305 w 360"/>
              <a:gd name="T65" fmla="*/ 208 h 360"/>
              <a:gd name="T66" fmla="*/ 305 w 360"/>
              <a:gd name="T67" fmla="*/ 301 h 360"/>
              <a:gd name="T68" fmla="*/ 193 w 360"/>
              <a:gd name="T69" fmla="*/ 162 h 360"/>
              <a:gd name="T70" fmla="*/ 193 w 360"/>
              <a:gd name="T71" fmla="*/ 161 h 360"/>
              <a:gd name="T72" fmla="*/ 193 w 360"/>
              <a:gd name="T73" fmla="*/ 16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0" h="360">
                <a:moveTo>
                  <a:pt x="333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1"/>
                  <a:pt x="0" y="25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48"/>
                  <a:pt x="12" y="360"/>
                  <a:pt x="26" y="360"/>
                </a:cubicBezTo>
                <a:cubicBezTo>
                  <a:pt x="333" y="360"/>
                  <a:pt x="333" y="360"/>
                  <a:pt x="333" y="360"/>
                </a:cubicBezTo>
                <a:cubicBezTo>
                  <a:pt x="348" y="360"/>
                  <a:pt x="360" y="348"/>
                  <a:pt x="360" y="334"/>
                </a:cubicBezTo>
                <a:cubicBezTo>
                  <a:pt x="360" y="25"/>
                  <a:pt x="360" y="25"/>
                  <a:pt x="360" y="25"/>
                </a:cubicBezTo>
                <a:cubicBezTo>
                  <a:pt x="360" y="11"/>
                  <a:pt x="348" y="0"/>
                  <a:pt x="333" y="0"/>
                </a:cubicBezTo>
                <a:close/>
                <a:moveTo>
                  <a:pt x="109" y="301"/>
                </a:moveTo>
                <a:cubicBezTo>
                  <a:pt x="54" y="301"/>
                  <a:pt x="54" y="301"/>
                  <a:pt x="54" y="301"/>
                </a:cubicBezTo>
                <a:cubicBezTo>
                  <a:pt x="54" y="138"/>
                  <a:pt x="54" y="138"/>
                  <a:pt x="54" y="138"/>
                </a:cubicBezTo>
                <a:cubicBezTo>
                  <a:pt x="109" y="138"/>
                  <a:pt x="109" y="138"/>
                  <a:pt x="109" y="138"/>
                </a:cubicBezTo>
                <a:lnTo>
                  <a:pt x="109" y="301"/>
                </a:lnTo>
                <a:close/>
                <a:moveTo>
                  <a:pt x="82" y="116"/>
                </a:moveTo>
                <a:cubicBezTo>
                  <a:pt x="81" y="116"/>
                  <a:pt x="81" y="116"/>
                  <a:pt x="81" y="116"/>
                </a:cubicBezTo>
                <a:cubicBezTo>
                  <a:pt x="63" y="116"/>
                  <a:pt x="51" y="104"/>
                  <a:pt x="51" y="88"/>
                </a:cubicBezTo>
                <a:cubicBezTo>
                  <a:pt x="51" y="72"/>
                  <a:pt x="63" y="60"/>
                  <a:pt x="82" y="60"/>
                </a:cubicBezTo>
                <a:cubicBezTo>
                  <a:pt x="101" y="60"/>
                  <a:pt x="112" y="72"/>
                  <a:pt x="112" y="88"/>
                </a:cubicBezTo>
                <a:cubicBezTo>
                  <a:pt x="112" y="104"/>
                  <a:pt x="101" y="116"/>
                  <a:pt x="82" y="116"/>
                </a:cubicBezTo>
                <a:close/>
                <a:moveTo>
                  <a:pt x="305" y="301"/>
                </a:moveTo>
                <a:cubicBezTo>
                  <a:pt x="251" y="301"/>
                  <a:pt x="251" y="301"/>
                  <a:pt x="251" y="301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1" y="192"/>
                  <a:pt x="243" y="177"/>
                  <a:pt x="223" y="177"/>
                </a:cubicBezTo>
                <a:cubicBezTo>
                  <a:pt x="208" y="177"/>
                  <a:pt x="199" y="187"/>
                  <a:pt x="195" y="197"/>
                </a:cubicBezTo>
                <a:cubicBezTo>
                  <a:pt x="194" y="200"/>
                  <a:pt x="193" y="205"/>
                  <a:pt x="193" y="210"/>
                </a:cubicBezTo>
                <a:cubicBezTo>
                  <a:pt x="193" y="301"/>
                  <a:pt x="193" y="301"/>
                  <a:pt x="193" y="301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39" y="301"/>
                  <a:pt x="140" y="154"/>
                  <a:pt x="139" y="138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3" y="161"/>
                  <a:pt x="193" y="161"/>
                  <a:pt x="193" y="161"/>
                </a:cubicBezTo>
                <a:cubicBezTo>
                  <a:pt x="201" y="150"/>
                  <a:pt x="213" y="135"/>
                  <a:pt x="242" y="135"/>
                </a:cubicBezTo>
                <a:cubicBezTo>
                  <a:pt x="278" y="135"/>
                  <a:pt x="305" y="158"/>
                  <a:pt x="305" y="208"/>
                </a:cubicBezTo>
                <a:lnTo>
                  <a:pt x="305" y="301"/>
                </a:lnTo>
                <a:close/>
                <a:moveTo>
                  <a:pt x="193" y="162"/>
                </a:moveTo>
                <a:cubicBezTo>
                  <a:pt x="193" y="162"/>
                  <a:pt x="193" y="162"/>
                  <a:pt x="193" y="161"/>
                </a:cubicBezTo>
                <a:cubicBezTo>
                  <a:pt x="193" y="162"/>
                  <a:pt x="193" y="162"/>
                  <a:pt x="193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  <p:grpSp>
        <p:nvGrpSpPr>
          <p:cNvPr id="328" name="Group 327"/>
          <p:cNvGrpSpPr/>
          <p:nvPr/>
        </p:nvGrpSpPr>
        <p:grpSpPr>
          <a:xfrm>
            <a:off x="14393449" y="9025684"/>
            <a:ext cx="397670" cy="554834"/>
            <a:chOff x="3830638" y="3297238"/>
            <a:chExt cx="265113" cy="369888"/>
          </a:xfrm>
          <a:solidFill>
            <a:schemeClr val="bg1"/>
          </a:solidFill>
        </p:grpSpPr>
        <p:sp>
          <p:nvSpPr>
            <p:cNvPr id="329" name="Freeform 5"/>
            <p:cNvSpPr>
              <a:spLocks/>
            </p:cNvSpPr>
            <p:nvPr/>
          </p:nvSpPr>
          <p:spPr bwMode="auto">
            <a:xfrm>
              <a:off x="3854450" y="3297238"/>
              <a:ext cx="50800" cy="50800"/>
            </a:xfrm>
            <a:custGeom>
              <a:avLst/>
              <a:gdLst>
                <a:gd name="T0" fmla="*/ 11 w 32"/>
                <a:gd name="T1" fmla="*/ 21 h 32"/>
                <a:gd name="T2" fmla="*/ 21 w 32"/>
                <a:gd name="T3" fmla="*/ 21 h 32"/>
                <a:gd name="T4" fmla="*/ 21 w 32"/>
                <a:gd name="T5" fmla="*/ 32 h 32"/>
                <a:gd name="T6" fmla="*/ 32 w 32"/>
                <a:gd name="T7" fmla="*/ 32 h 32"/>
                <a:gd name="T8" fmla="*/ 32 w 32"/>
                <a:gd name="T9" fmla="*/ 0 h 32"/>
                <a:gd name="T10" fmla="*/ 21 w 32"/>
                <a:gd name="T11" fmla="*/ 0 h 32"/>
                <a:gd name="T12" fmla="*/ 21 w 32"/>
                <a:gd name="T13" fmla="*/ 11 h 32"/>
                <a:gd name="T14" fmla="*/ 11 w 32"/>
                <a:gd name="T15" fmla="*/ 11 h 32"/>
                <a:gd name="T16" fmla="*/ 11 w 32"/>
                <a:gd name="T17" fmla="*/ 0 h 32"/>
                <a:gd name="T18" fmla="*/ 0 w 32"/>
                <a:gd name="T19" fmla="*/ 0 h 32"/>
                <a:gd name="T20" fmla="*/ 0 w 32"/>
                <a:gd name="T21" fmla="*/ 32 h 32"/>
                <a:gd name="T22" fmla="*/ 11 w 32"/>
                <a:gd name="T23" fmla="*/ 32 h 32"/>
                <a:gd name="T24" fmla="*/ 11 w 32"/>
                <a:gd name="T25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11" y="21"/>
                  </a:moveTo>
                  <a:lnTo>
                    <a:pt x="21" y="21"/>
                  </a:lnTo>
                  <a:lnTo>
                    <a:pt x="21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21" y="0"/>
                  </a:lnTo>
                  <a:lnTo>
                    <a:pt x="21" y="11"/>
                  </a:lnTo>
                  <a:lnTo>
                    <a:pt x="11" y="1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32"/>
                  </a:lnTo>
                  <a:lnTo>
                    <a:pt x="1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0" name="Freeform 6"/>
            <p:cNvSpPr>
              <a:spLocks/>
            </p:cNvSpPr>
            <p:nvPr/>
          </p:nvSpPr>
          <p:spPr bwMode="auto">
            <a:xfrm>
              <a:off x="3911600" y="3297238"/>
              <a:ext cx="46038" cy="50800"/>
            </a:xfrm>
            <a:custGeom>
              <a:avLst/>
              <a:gdLst>
                <a:gd name="T0" fmla="*/ 9 w 29"/>
                <a:gd name="T1" fmla="*/ 32 h 32"/>
                <a:gd name="T2" fmla="*/ 20 w 29"/>
                <a:gd name="T3" fmla="*/ 32 h 32"/>
                <a:gd name="T4" fmla="*/ 20 w 29"/>
                <a:gd name="T5" fmla="*/ 11 h 32"/>
                <a:gd name="T6" fmla="*/ 29 w 29"/>
                <a:gd name="T7" fmla="*/ 11 h 32"/>
                <a:gd name="T8" fmla="*/ 29 w 29"/>
                <a:gd name="T9" fmla="*/ 0 h 32"/>
                <a:gd name="T10" fmla="*/ 0 w 29"/>
                <a:gd name="T11" fmla="*/ 0 h 32"/>
                <a:gd name="T12" fmla="*/ 0 w 29"/>
                <a:gd name="T13" fmla="*/ 11 h 32"/>
                <a:gd name="T14" fmla="*/ 9 w 29"/>
                <a:gd name="T15" fmla="*/ 11 h 32"/>
                <a:gd name="T16" fmla="*/ 9 w 29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2">
                  <a:moveTo>
                    <a:pt x="9" y="32"/>
                  </a:moveTo>
                  <a:lnTo>
                    <a:pt x="20" y="32"/>
                  </a:lnTo>
                  <a:lnTo>
                    <a:pt x="20" y="11"/>
                  </a:lnTo>
                  <a:lnTo>
                    <a:pt x="29" y="11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9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1" name="Freeform 7"/>
            <p:cNvSpPr>
              <a:spLocks/>
            </p:cNvSpPr>
            <p:nvPr/>
          </p:nvSpPr>
          <p:spPr bwMode="auto">
            <a:xfrm>
              <a:off x="3965575" y="3297238"/>
              <a:ext cx="57150" cy="50800"/>
            </a:xfrm>
            <a:custGeom>
              <a:avLst/>
              <a:gdLst>
                <a:gd name="T0" fmla="*/ 11 w 36"/>
                <a:gd name="T1" fmla="*/ 16 h 32"/>
                <a:gd name="T2" fmla="*/ 18 w 36"/>
                <a:gd name="T3" fmla="*/ 27 h 32"/>
                <a:gd name="T4" fmla="*/ 18 w 36"/>
                <a:gd name="T5" fmla="*/ 27 h 32"/>
                <a:gd name="T6" fmla="*/ 25 w 36"/>
                <a:gd name="T7" fmla="*/ 16 h 32"/>
                <a:gd name="T8" fmla="*/ 25 w 36"/>
                <a:gd name="T9" fmla="*/ 32 h 32"/>
                <a:gd name="T10" fmla="*/ 36 w 36"/>
                <a:gd name="T11" fmla="*/ 32 h 32"/>
                <a:gd name="T12" fmla="*/ 36 w 36"/>
                <a:gd name="T13" fmla="*/ 0 h 32"/>
                <a:gd name="T14" fmla="*/ 24 w 36"/>
                <a:gd name="T15" fmla="*/ 0 h 32"/>
                <a:gd name="T16" fmla="*/ 18 w 36"/>
                <a:gd name="T17" fmla="*/ 11 h 32"/>
                <a:gd name="T18" fmla="*/ 11 w 36"/>
                <a:gd name="T19" fmla="*/ 0 h 32"/>
                <a:gd name="T20" fmla="*/ 0 w 36"/>
                <a:gd name="T21" fmla="*/ 0 h 32"/>
                <a:gd name="T22" fmla="*/ 0 w 36"/>
                <a:gd name="T23" fmla="*/ 32 h 32"/>
                <a:gd name="T24" fmla="*/ 11 w 36"/>
                <a:gd name="T25" fmla="*/ 32 h 32"/>
                <a:gd name="T26" fmla="*/ 11 w 36"/>
                <a:gd name="T2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2">
                  <a:moveTo>
                    <a:pt x="11" y="16"/>
                  </a:moveTo>
                  <a:lnTo>
                    <a:pt x="18" y="27"/>
                  </a:lnTo>
                  <a:lnTo>
                    <a:pt x="18" y="27"/>
                  </a:lnTo>
                  <a:lnTo>
                    <a:pt x="25" y="16"/>
                  </a:lnTo>
                  <a:lnTo>
                    <a:pt x="25" y="32"/>
                  </a:lnTo>
                  <a:lnTo>
                    <a:pt x="36" y="32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18" y="1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32"/>
                  </a:lnTo>
                  <a:lnTo>
                    <a:pt x="1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2" name="Freeform 8"/>
            <p:cNvSpPr>
              <a:spLocks/>
            </p:cNvSpPr>
            <p:nvPr/>
          </p:nvSpPr>
          <p:spPr bwMode="auto">
            <a:xfrm>
              <a:off x="4030663" y="3297238"/>
              <a:ext cx="39688" cy="50800"/>
            </a:xfrm>
            <a:custGeom>
              <a:avLst/>
              <a:gdLst>
                <a:gd name="T0" fmla="*/ 25 w 25"/>
                <a:gd name="T1" fmla="*/ 21 h 32"/>
                <a:gd name="T2" fmla="*/ 11 w 25"/>
                <a:gd name="T3" fmla="*/ 21 h 32"/>
                <a:gd name="T4" fmla="*/ 11 w 25"/>
                <a:gd name="T5" fmla="*/ 0 h 32"/>
                <a:gd name="T6" fmla="*/ 0 w 25"/>
                <a:gd name="T7" fmla="*/ 0 h 32"/>
                <a:gd name="T8" fmla="*/ 0 w 25"/>
                <a:gd name="T9" fmla="*/ 32 h 32"/>
                <a:gd name="T10" fmla="*/ 25 w 25"/>
                <a:gd name="T11" fmla="*/ 32 h 32"/>
                <a:gd name="T12" fmla="*/ 25 w 25"/>
                <a:gd name="T13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2">
                  <a:moveTo>
                    <a:pt x="25" y="21"/>
                  </a:moveTo>
                  <a:lnTo>
                    <a:pt x="11" y="2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25" y="32"/>
                  </a:lnTo>
                  <a:lnTo>
                    <a:pt x="25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  <p:sp>
          <p:nvSpPr>
            <p:cNvPr id="333" name="Freeform 9"/>
            <p:cNvSpPr>
              <a:spLocks noEditPoints="1"/>
            </p:cNvSpPr>
            <p:nvPr/>
          </p:nvSpPr>
          <p:spPr bwMode="auto">
            <a:xfrm>
              <a:off x="3830638" y="3368676"/>
              <a:ext cx="265113" cy="298450"/>
            </a:xfrm>
            <a:custGeom>
              <a:avLst/>
              <a:gdLst>
                <a:gd name="T0" fmla="*/ 0 w 167"/>
                <a:gd name="T1" fmla="*/ 0 h 188"/>
                <a:gd name="T2" fmla="*/ 15 w 167"/>
                <a:gd name="T3" fmla="*/ 169 h 188"/>
                <a:gd name="T4" fmla="*/ 84 w 167"/>
                <a:gd name="T5" fmla="*/ 188 h 188"/>
                <a:gd name="T6" fmla="*/ 152 w 167"/>
                <a:gd name="T7" fmla="*/ 169 h 188"/>
                <a:gd name="T8" fmla="*/ 167 w 167"/>
                <a:gd name="T9" fmla="*/ 0 h 188"/>
                <a:gd name="T10" fmla="*/ 0 w 167"/>
                <a:gd name="T11" fmla="*/ 0 h 188"/>
                <a:gd name="T12" fmla="*/ 134 w 167"/>
                <a:gd name="T13" fmla="*/ 56 h 188"/>
                <a:gd name="T14" fmla="*/ 84 w 167"/>
                <a:gd name="T15" fmla="*/ 56 h 188"/>
                <a:gd name="T16" fmla="*/ 54 w 167"/>
                <a:gd name="T17" fmla="*/ 56 h 188"/>
                <a:gd name="T18" fmla="*/ 56 w 167"/>
                <a:gd name="T19" fmla="*/ 78 h 188"/>
                <a:gd name="T20" fmla="*/ 84 w 167"/>
                <a:gd name="T21" fmla="*/ 78 h 188"/>
                <a:gd name="T22" fmla="*/ 132 w 167"/>
                <a:gd name="T23" fmla="*/ 78 h 188"/>
                <a:gd name="T24" fmla="*/ 126 w 167"/>
                <a:gd name="T25" fmla="*/ 141 h 188"/>
                <a:gd name="T26" fmla="*/ 84 w 167"/>
                <a:gd name="T27" fmla="*/ 153 h 188"/>
                <a:gd name="T28" fmla="*/ 84 w 167"/>
                <a:gd name="T29" fmla="*/ 153 h 188"/>
                <a:gd name="T30" fmla="*/ 41 w 167"/>
                <a:gd name="T31" fmla="*/ 141 h 188"/>
                <a:gd name="T32" fmla="*/ 37 w 167"/>
                <a:gd name="T33" fmla="*/ 107 h 188"/>
                <a:gd name="T34" fmla="*/ 59 w 167"/>
                <a:gd name="T35" fmla="*/ 107 h 188"/>
                <a:gd name="T36" fmla="*/ 60 w 167"/>
                <a:gd name="T37" fmla="*/ 125 h 188"/>
                <a:gd name="T38" fmla="*/ 84 w 167"/>
                <a:gd name="T39" fmla="*/ 131 h 188"/>
                <a:gd name="T40" fmla="*/ 84 w 167"/>
                <a:gd name="T41" fmla="*/ 131 h 188"/>
                <a:gd name="T42" fmla="*/ 84 w 167"/>
                <a:gd name="T43" fmla="*/ 131 h 188"/>
                <a:gd name="T44" fmla="*/ 107 w 167"/>
                <a:gd name="T45" fmla="*/ 125 h 188"/>
                <a:gd name="T46" fmla="*/ 109 w 167"/>
                <a:gd name="T47" fmla="*/ 98 h 188"/>
                <a:gd name="T48" fmla="*/ 84 w 167"/>
                <a:gd name="T49" fmla="*/ 98 h 188"/>
                <a:gd name="T50" fmla="*/ 84 w 167"/>
                <a:gd name="T51" fmla="*/ 98 h 188"/>
                <a:gd name="T52" fmla="*/ 37 w 167"/>
                <a:gd name="T53" fmla="*/ 98 h 188"/>
                <a:gd name="T54" fmla="*/ 31 w 167"/>
                <a:gd name="T55" fmla="*/ 35 h 188"/>
                <a:gd name="T56" fmla="*/ 84 w 167"/>
                <a:gd name="T57" fmla="*/ 35 h 188"/>
                <a:gd name="T58" fmla="*/ 136 w 167"/>
                <a:gd name="T59" fmla="*/ 35 h 188"/>
                <a:gd name="T60" fmla="*/ 134 w 167"/>
                <a:gd name="T61" fmla="*/ 5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" h="188">
                  <a:moveTo>
                    <a:pt x="0" y="0"/>
                  </a:moveTo>
                  <a:lnTo>
                    <a:pt x="15" y="169"/>
                  </a:lnTo>
                  <a:lnTo>
                    <a:pt x="84" y="188"/>
                  </a:lnTo>
                  <a:lnTo>
                    <a:pt x="152" y="169"/>
                  </a:lnTo>
                  <a:lnTo>
                    <a:pt x="167" y="0"/>
                  </a:lnTo>
                  <a:lnTo>
                    <a:pt x="0" y="0"/>
                  </a:lnTo>
                  <a:close/>
                  <a:moveTo>
                    <a:pt x="134" y="56"/>
                  </a:moveTo>
                  <a:lnTo>
                    <a:pt x="84" y="56"/>
                  </a:lnTo>
                  <a:lnTo>
                    <a:pt x="54" y="56"/>
                  </a:lnTo>
                  <a:lnTo>
                    <a:pt x="56" y="78"/>
                  </a:lnTo>
                  <a:lnTo>
                    <a:pt x="84" y="78"/>
                  </a:lnTo>
                  <a:lnTo>
                    <a:pt x="132" y="78"/>
                  </a:lnTo>
                  <a:lnTo>
                    <a:pt x="126" y="141"/>
                  </a:lnTo>
                  <a:lnTo>
                    <a:pt x="84" y="153"/>
                  </a:lnTo>
                  <a:lnTo>
                    <a:pt x="84" y="153"/>
                  </a:lnTo>
                  <a:lnTo>
                    <a:pt x="41" y="141"/>
                  </a:lnTo>
                  <a:lnTo>
                    <a:pt x="37" y="107"/>
                  </a:lnTo>
                  <a:lnTo>
                    <a:pt x="59" y="107"/>
                  </a:lnTo>
                  <a:lnTo>
                    <a:pt x="60" y="125"/>
                  </a:lnTo>
                  <a:lnTo>
                    <a:pt x="84" y="131"/>
                  </a:lnTo>
                  <a:lnTo>
                    <a:pt x="84" y="131"/>
                  </a:lnTo>
                  <a:lnTo>
                    <a:pt x="84" y="131"/>
                  </a:lnTo>
                  <a:lnTo>
                    <a:pt x="107" y="125"/>
                  </a:lnTo>
                  <a:lnTo>
                    <a:pt x="109" y="98"/>
                  </a:lnTo>
                  <a:lnTo>
                    <a:pt x="84" y="98"/>
                  </a:lnTo>
                  <a:lnTo>
                    <a:pt x="84" y="98"/>
                  </a:lnTo>
                  <a:lnTo>
                    <a:pt x="37" y="98"/>
                  </a:lnTo>
                  <a:lnTo>
                    <a:pt x="31" y="35"/>
                  </a:lnTo>
                  <a:lnTo>
                    <a:pt x="84" y="35"/>
                  </a:lnTo>
                  <a:lnTo>
                    <a:pt x="136" y="35"/>
                  </a:lnTo>
                  <a:lnTo>
                    <a:pt x="13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endParaRPr lang="id-ID" sz="4050"/>
            </a:p>
          </p:txBody>
        </p:sp>
      </p:grpSp>
      <p:grpSp>
        <p:nvGrpSpPr>
          <p:cNvPr id="334" name="Group 333"/>
          <p:cNvGrpSpPr/>
          <p:nvPr/>
        </p:nvGrpSpPr>
        <p:grpSpPr>
          <a:xfrm flipH="1">
            <a:off x="15755542" y="8943961"/>
            <a:ext cx="590843" cy="718280"/>
            <a:chOff x="10004425" y="2801938"/>
            <a:chExt cx="404813" cy="492126"/>
          </a:xfrm>
          <a:solidFill>
            <a:schemeClr val="bg1"/>
          </a:solidFill>
        </p:grpSpPr>
        <p:sp>
          <p:nvSpPr>
            <p:cNvPr id="335" name="Freeform 5"/>
            <p:cNvSpPr>
              <a:spLocks noEditPoints="1"/>
            </p:cNvSpPr>
            <p:nvPr/>
          </p:nvSpPr>
          <p:spPr bwMode="auto">
            <a:xfrm>
              <a:off x="10039350" y="2801938"/>
              <a:ext cx="323850" cy="327025"/>
            </a:xfrm>
            <a:custGeom>
              <a:avLst/>
              <a:gdLst>
                <a:gd name="T0" fmla="*/ 84 w 84"/>
                <a:gd name="T1" fmla="*/ 42 h 85"/>
                <a:gd name="T2" fmla="*/ 42 w 84"/>
                <a:gd name="T3" fmla="*/ 0 h 85"/>
                <a:gd name="T4" fmla="*/ 0 w 84"/>
                <a:gd name="T5" fmla="*/ 42 h 85"/>
                <a:gd name="T6" fmla="*/ 42 w 84"/>
                <a:gd name="T7" fmla="*/ 85 h 85"/>
                <a:gd name="T8" fmla="*/ 84 w 84"/>
                <a:gd name="T9" fmla="*/ 42 h 85"/>
                <a:gd name="T10" fmla="*/ 42 w 84"/>
                <a:gd name="T11" fmla="*/ 72 h 85"/>
                <a:gd name="T12" fmla="*/ 12 w 84"/>
                <a:gd name="T13" fmla="*/ 42 h 85"/>
                <a:gd name="T14" fmla="*/ 42 w 84"/>
                <a:gd name="T15" fmla="*/ 13 h 85"/>
                <a:gd name="T16" fmla="*/ 72 w 84"/>
                <a:gd name="T17" fmla="*/ 42 h 85"/>
                <a:gd name="T18" fmla="*/ 42 w 84"/>
                <a:gd name="T19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19" y="85"/>
                    <a:pt x="42" y="85"/>
                  </a:cubicBezTo>
                  <a:cubicBezTo>
                    <a:pt x="65" y="85"/>
                    <a:pt x="84" y="66"/>
                    <a:pt x="84" y="42"/>
                  </a:cubicBezTo>
                  <a:close/>
                  <a:moveTo>
                    <a:pt x="42" y="72"/>
                  </a:moveTo>
                  <a:cubicBezTo>
                    <a:pt x="26" y="72"/>
                    <a:pt x="12" y="59"/>
                    <a:pt x="12" y="42"/>
                  </a:cubicBezTo>
                  <a:cubicBezTo>
                    <a:pt x="12" y="26"/>
                    <a:pt x="26" y="13"/>
                    <a:pt x="42" y="13"/>
                  </a:cubicBezTo>
                  <a:cubicBezTo>
                    <a:pt x="58" y="13"/>
                    <a:pt x="72" y="26"/>
                    <a:pt x="72" y="42"/>
                  </a:cubicBezTo>
                  <a:cubicBezTo>
                    <a:pt x="72" y="59"/>
                    <a:pt x="58" y="72"/>
                    <a:pt x="4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  <p:sp>
          <p:nvSpPr>
            <p:cNvPr id="336" name="Freeform 6"/>
            <p:cNvSpPr>
              <a:spLocks/>
            </p:cNvSpPr>
            <p:nvPr/>
          </p:nvSpPr>
          <p:spPr bwMode="auto">
            <a:xfrm>
              <a:off x="10213975" y="3097213"/>
              <a:ext cx="195263" cy="196850"/>
            </a:xfrm>
            <a:custGeom>
              <a:avLst/>
              <a:gdLst>
                <a:gd name="T0" fmla="*/ 28 w 51"/>
                <a:gd name="T1" fmla="*/ 0 h 51"/>
                <a:gd name="T2" fmla="*/ 0 w 51"/>
                <a:gd name="T3" fmla="*/ 12 h 51"/>
                <a:gd name="T4" fmla="*/ 26 w 51"/>
                <a:gd name="T5" fmla="*/ 51 h 51"/>
                <a:gd name="T6" fmla="*/ 29 w 51"/>
                <a:gd name="T7" fmla="*/ 29 h 51"/>
                <a:gd name="T8" fmla="*/ 51 w 51"/>
                <a:gd name="T9" fmla="*/ 35 h 51"/>
                <a:gd name="T10" fmla="*/ 28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8" y="0"/>
                  </a:moveTo>
                  <a:cubicBezTo>
                    <a:pt x="21" y="7"/>
                    <a:pt x="11" y="11"/>
                    <a:pt x="0" y="12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51" y="35"/>
                    <a:pt x="51" y="35"/>
                    <a:pt x="51" y="35"/>
                  </a:cubicBez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  <p:sp>
          <p:nvSpPr>
            <p:cNvPr id="337" name="Freeform 7"/>
            <p:cNvSpPr>
              <a:spLocks/>
            </p:cNvSpPr>
            <p:nvPr/>
          </p:nvSpPr>
          <p:spPr bwMode="auto">
            <a:xfrm>
              <a:off x="10004425" y="3105151"/>
              <a:ext cx="196850" cy="188913"/>
            </a:xfrm>
            <a:custGeom>
              <a:avLst/>
              <a:gdLst>
                <a:gd name="T0" fmla="*/ 0 w 51"/>
                <a:gd name="T1" fmla="*/ 33 h 49"/>
                <a:gd name="T2" fmla="*/ 22 w 51"/>
                <a:gd name="T3" fmla="*/ 27 h 49"/>
                <a:gd name="T4" fmla="*/ 25 w 51"/>
                <a:gd name="T5" fmla="*/ 49 h 49"/>
                <a:gd name="T6" fmla="*/ 51 w 51"/>
                <a:gd name="T7" fmla="*/ 10 h 49"/>
                <a:gd name="T8" fmla="*/ 22 w 51"/>
                <a:gd name="T9" fmla="*/ 0 h 49"/>
                <a:gd name="T10" fmla="*/ 0 w 51"/>
                <a:gd name="T11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9">
                  <a:moveTo>
                    <a:pt x="0" y="33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0" y="10"/>
                    <a:pt x="30" y="6"/>
                    <a:pt x="22" y="0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  <p:sp>
          <p:nvSpPr>
            <p:cNvPr id="338" name="Freeform 8"/>
            <p:cNvSpPr>
              <a:spLocks/>
            </p:cNvSpPr>
            <p:nvPr/>
          </p:nvSpPr>
          <p:spPr bwMode="auto">
            <a:xfrm>
              <a:off x="10125075" y="2886076"/>
              <a:ext cx="157163" cy="149225"/>
            </a:xfrm>
            <a:custGeom>
              <a:avLst/>
              <a:gdLst>
                <a:gd name="T0" fmla="*/ 38 w 41"/>
                <a:gd name="T1" fmla="*/ 14 h 39"/>
                <a:gd name="T2" fmla="*/ 31 w 41"/>
                <a:gd name="T3" fmla="*/ 13 h 39"/>
                <a:gd name="T4" fmla="*/ 25 w 41"/>
                <a:gd name="T5" fmla="*/ 9 h 39"/>
                <a:gd name="T6" fmla="*/ 22 w 41"/>
                <a:gd name="T7" fmla="*/ 2 h 39"/>
                <a:gd name="T8" fmla="*/ 19 w 41"/>
                <a:gd name="T9" fmla="*/ 2 h 39"/>
                <a:gd name="T10" fmla="*/ 16 w 41"/>
                <a:gd name="T11" fmla="*/ 9 h 39"/>
                <a:gd name="T12" fmla="*/ 10 w 41"/>
                <a:gd name="T13" fmla="*/ 13 h 39"/>
                <a:gd name="T14" fmla="*/ 2 w 41"/>
                <a:gd name="T15" fmla="*/ 14 h 39"/>
                <a:gd name="T16" fmla="*/ 1 w 41"/>
                <a:gd name="T17" fmla="*/ 17 h 39"/>
                <a:gd name="T18" fmla="*/ 7 w 41"/>
                <a:gd name="T19" fmla="*/ 22 h 39"/>
                <a:gd name="T20" fmla="*/ 9 w 41"/>
                <a:gd name="T21" fmla="*/ 29 h 39"/>
                <a:gd name="T22" fmla="*/ 8 w 41"/>
                <a:gd name="T23" fmla="*/ 36 h 39"/>
                <a:gd name="T24" fmla="*/ 10 w 41"/>
                <a:gd name="T25" fmla="*/ 38 h 39"/>
                <a:gd name="T26" fmla="*/ 17 w 41"/>
                <a:gd name="T27" fmla="*/ 34 h 39"/>
                <a:gd name="T28" fmla="*/ 24 w 41"/>
                <a:gd name="T29" fmla="*/ 34 h 39"/>
                <a:gd name="T30" fmla="*/ 30 w 41"/>
                <a:gd name="T31" fmla="*/ 38 h 39"/>
                <a:gd name="T32" fmla="*/ 33 w 41"/>
                <a:gd name="T33" fmla="*/ 36 h 39"/>
                <a:gd name="T34" fmla="*/ 31 w 41"/>
                <a:gd name="T35" fmla="*/ 29 h 39"/>
                <a:gd name="T36" fmla="*/ 34 w 41"/>
                <a:gd name="T37" fmla="*/ 22 h 39"/>
                <a:gd name="T38" fmla="*/ 39 w 41"/>
                <a:gd name="T39" fmla="*/ 17 h 39"/>
                <a:gd name="T40" fmla="*/ 38 w 41"/>
                <a:gd name="T41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9">
                  <a:moveTo>
                    <a:pt x="38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29" y="13"/>
                    <a:pt x="26" y="11"/>
                    <a:pt x="25" y="9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0"/>
                    <a:pt x="20" y="0"/>
                    <a:pt x="19" y="2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1"/>
                    <a:pt x="12" y="13"/>
                    <a:pt x="10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4"/>
                    <a:pt x="10" y="27"/>
                    <a:pt x="9" y="29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8"/>
                    <a:pt x="8" y="39"/>
                    <a:pt x="10" y="38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3"/>
                    <a:pt x="22" y="33"/>
                    <a:pt x="24" y="3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2" y="39"/>
                    <a:pt x="34" y="38"/>
                    <a:pt x="33" y="36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7"/>
                    <a:pt x="32" y="24"/>
                    <a:pt x="34" y="22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1" y="16"/>
                    <a:pt x="41" y="14"/>
                    <a:pt x="3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0" rIns="137160" bIns="6858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4050"/>
            </a:p>
          </p:txBody>
        </p:sp>
      </p:grpSp>
      <p:sp>
        <p:nvSpPr>
          <p:cNvPr id="339" name="Freeform 5"/>
          <p:cNvSpPr>
            <a:spLocks noEditPoints="1"/>
          </p:cNvSpPr>
          <p:nvPr/>
        </p:nvSpPr>
        <p:spPr bwMode="auto">
          <a:xfrm>
            <a:off x="17169815" y="9021771"/>
            <a:ext cx="561995" cy="562653"/>
          </a:xfrm>
          <a:custGeom>
            <a:avLst/>
            <a:gdLst>
              <a:gd name="T0" fmla="*/ 345 w 360"/>
              <a:gd name="T1" fmla="*/ 206 h 360"/>
              <a:gd name="T2" fmla="*/ 347 w 360"/>
              <a:gd name="T3" fmla="*/ 180 h 360"/>
              <a:gd name="T4" fmla="*/ 180 w 360"/>
              <a:gd name="T5" fmla="*/ 13 h 360"/>
              <a:gd name="T6" fmla="*/ 154 w 360"/>
              <a:gd name="T7" fmla="*/ 15 h 360"/>
              <a:gd name="T8" fmla="*/ 101 w 360"/>
              <a:gd name="T9" fmla="*/ 0 h 360"/>
              <a:gd name="T10" fmla="*/ 0 w 360"/>
              <a:gd name="T11" fmla="*/ 101 h 360"/>
              <a:gd name="T12" fmla="*/ 15 w 360"/>
              <a:gd name="T13" fmla="*/ 154 h 360"/>
              <a:gd name="T14" fmla="*/ 13 w 360"/>
              <a:gd name="T15" fmla="*/ 180 h 360"/>
              <a:gd name="T16" fmla="*/ 180 w 360"/>
              <a:gd name="T17" fmla="*/ 347 h 360"/>
              <a:gd name="T18" fmla="*/ 206 w 360"/>
              <a:gd name="T19" fmla="*/ 345 h 360"/>
              <a:gd name="T20" fmla="*/ 259 w 360"/>
              <a:gd name="T21" fmla="*/ 360 h 360"/>
              <a:gd name="T22" fmla="*/ 360 w 360"/>
              <a:gd name="T23" fmla="*/ 259 h 360"/>
              <a:gd name="T24" fmla="*/ 345 w 360"/>
              <a:gd name="T25" fmla="*/ 206 h 360"/>
              <a:gd name="T26" fmla="*/ 259 w 360"/>
              <a:gd name="T27" fmla="*/ 256 h 360"/>
              <a:gd name="T28" fmla="*/ 228 w 360"/>
              <a:gd name="T29" fmla="*/ 280 h 360"/>
              <a:gd name="T30" fmla="*/ 180 w 360"/>
              <a:gd name="T31" fmla="*/ 288 h 360"/>
              <a:gd name="T32" fmla="*/ 125 w 360"/>
              <a:gd name="T33" fmla="*/ 277 h 360"/>
              <a:gd name="T34" fmla="*/ 100 w 360"/>
              <a:gd name="T35" fmla="*/ 254 h 360"/>
              <a:gd name="T36" fmla="*/ 90 w 360"/>
              <a:gd name="T37" fmla="*/ 227 h 360"/>
              <a:gd name="T38" fmla="*/ 96 w 360"/>
              <a:gd name="T39" fmla="*/ 213 h 360"/>
              <a:gd name="T40" fmla="*/ 111 w 360"/>
              <a:gd name="T41" fmla="*/ 207 h 360"/>
              <a:gd name="T42" fmla="*/ 124 w 360"/>
              <a:gd name="T43" fmla="*/ 212 h 360"/>
              <a:gd name="T44" fmla="*/ 133 w 360"/>
              <a:gd name="T45" fmla="*/ 225 h 360"/>
              <a:gd name="T46" fmla="*/ 142 w 360"/>
              <a:gd name="T47" fmla="*/ 241 h 360"/>
              <a:gd name="T48" fmla="*/ 155 w 360"/>
              <a:gd name="T49" fmla="*/ 252 h 360"/>
              <a:gd name="T50" fmla="*/ 179 w 360"/>
              <a:gd name="T51" fmla="*/ 256 h 360"/>
              <a:gd name="T52" fmla="*/ 211 w 360"/>
              <a:gd name="T53" fmla="*/ 247 h 360"/>
              <a:gd name="T54" fmla="*/ 224 w 360"/>
              <a:gd name="T55" fmla="*/ 226 h 360"/>
              <a:gd name="T56" fmla="*/ 217 w 360"/>
              <a:gd name="T57" fmla="*/ 210 h 360"/>
              <a:gd name="T58" fmla="*/ 200 w 360"/>
              <a:gd name="T59" fmla="*/ 200 h 360"/>
              <a:gd name="T60" fmla="*/ 171 w 360"/>
              <a:gd name="T61" fmla="*/ 193 h 360"/>
              <a:gd name="T62" fmla="*/ 130 w 360"/>
              <a:gd name="T63" fmla="*/ 181 h 360"/>
              <a:gd name="T64" fmla="*/ 104 w 360"/>
              <a:gd name="T65" fmla="*/ 161 h 360"/>
              <a:gd name="T66" fmla="*/ 94 w 360"/>
              <a:gd name="T67" fmla="*/ 131 h 360"/>
              <a:gd name="T68" fmla="*/ 105 w 360"/>
              <a:gd name="T69" fmla="*/ 100 h 360"/>
              <a:gd name="T70" fmla="*/ 134 w 360"/>
              <a:gd name="T71" fmla="*/ 79 h 360"/>
              <a:gd name="T72" fmla="*/ 179 w 360"/>
              <a:gd name="T73" fmla="*/ 72 h 360"/>
              <a:gd name="T74" fmla="*/ 215 w 360"/>
              <a:gd name="T75" fmla="*/ 77 h 360"/>
              <a:gd name="T76" fmla="*/ 241 w 360"/>
              <a:gd name="T77" fmla="*/ 89 h 360"/>
              <a:gd name="T78" fmla="*/ 255 w 360"/>
              <a:gd name="T79" fmla="*/ 106 h 360"/>
              <a:gd name="T80" fmla="*/ 260 w 360"/>
              <a:gd name="T81" fmla="*/ 123 h 360"/>
              <a:gd name="T82" fmla="*/ 254 w 360"/>
              <a:gd name="T83" fmla="*/ 137 h 360"/>
              <a:gd name="T84" fmla="*/ 239 w 360"/>
              <a:gd name="T85" fmla="*/ 144 h 360"/>
              <a:gd name="T86" fmla="*/ 227 w 360"/>
              <a:gd name="T87" fmla="*/ 140 h 360"/>
              <a:gd name="T88" fmla="*/ 218 w 360"/>
              <a:gd name="T89" fmla="*/ 128 h 360"/>
              <a:gd name="T90" fmla="*/ 203 w 360"/>
              <a:gd name="T91" fmla="*/ 110 h 360"/>
              <a:gd name="T92" fmla="*/ 176 w 360"/>
              <a:gd name="T93" fmla="*/ 103 h 360"/>
              <a:gd name="T94" fmla="*/ 148 w 360"/>
              <a:gd name="T95" fmla="*/ 110 h 360"/>
              <a:gd name="T96" fmla="*/ 138 w 360"/>
              <a:gd name="T97" fmla="*/ 127 h 360"/>
              <a:gd name="T98" fmla="*/ 141 w 360"/>
              <a:gd name="T99" fmla="*/ 137 h 360"/>
              <a:gd name="T100" fmla="*/ 151 w 360"/>
              <a:gd name="T101" fmla="*/ 145 h 360"/>
              <a:gd name="T102" fmla="*/ 164 w 360"/>
              <a:gd name="T103" fmla="*/ 150 h 360"/>
              <a:gd name="T104" fmla="*/ 186 w 360"/>
              <a:gd name="T105" fmla="*/ 155 h 360"/>
              <a:gd name="T106" fmla="*/ 220 w 360"/>
              <a:gd name="T107" fmla="*/ 164 h 360"/>
              <a:gd name="T108" fmla="*/ 247 w 360"/>
              <a:gd name="T109" fmla="*/ 176 h 360"/>
              <a:gd name="T110" fmla="*/ 264 w 360"/>
              <a:gd name="T111" fmla="*/ 195 h 360"/>
              <a:gd name="T112" fmla="*/ 270 w 360"/>
              <a:gd name="T113" fmla="*/ 222 h 360"/>
              <a:gd name="T114" fmla="*/ 259 w 360"/>
              <a:gd name="T115" fmla="*/ 256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0" h="360">
                <a:moveTo>
                  <a:pt x="345" y="206"/>
                </a:moveTo>
                <a:cubicBezTo>
                  <a:pt x="346" y="198"/>
                  <a:pt x="347" y="189"/>
                  <a:pt x="347" y="180"/>
                </a:cubicBezTo>
                <a:cubicBezTo>
                  <a:pt x="347" y="88"/>
                  <a:pt x="272" y="13"/>
                  <a:pt x="180" y="13"/>
                </a:cubicBezTo>
                <a:cubicBezTo>
                  <a:pt x="171" y="13"/>
                  <a:pt x="162" y="14"/>
                  <a:pt x="154" y="15"/>
                </a:cubicBezTo>
                <a:cubicBezTo>
                  <a:pt x="139" y="6"/>
                  <a:pt x="120" y="0"/>
                  <a:pt x="101" y="0"/>
                </a:cubicBezTo>
                <a:cubicBezTo>
                  <a:pt x="45" y="0"/>
                  <a:pt x="0" y="45"/>
                  <a:pt x="0" y="101"/>
                </a:cubicBezTo>
                <a:cubicBezTo>
                  <a:pt x="0" y="120"/>
                  <a:pt x="6" y="139"/>
                  <a:pt x="15" y="154"/>
                </a:cubicBezTo>
                <a:cubicBezTo>
                  <a:pt x="14" y="163"/>
                  <a:pt x="13" y="171"/>
                  <a:pt x="13" y="180"/>
                </a:cubicBezTo>
                <a:cubicBezTo>
                  <a:pt x="13" y="272"/>
                  <a:pt x="88" y="347"/>
                  <a:pt x="180" y="347"/>
                </a:cubicBezTo>
                <a:cubicBezTo>
                  <a:pt x="189" y="347"/>
                  <a:pt x="198" y="346"/>
                  <a:pt x="206" y="345"/>
                </a:cubicBezTo>
                <a:cubicBezTo>
                  <a:pt x="221" y="355"/>
                  <a:pt x="240" y="360"/>
                  <a:pt x="259" y="360"/>
                </a:cubicBezTo>
                <a:cubicBezTo>
                  <a:pt x="315" y="360"/>
                  <a:pt x="360" y="315"/>
                  <a:pt x="360" y="259"/>
                </a:cubicBezTo>
                <a:cubicBezTo>
                  <a:pt x="360" y="240"/>
                  <a:pt x="355" y="222"/>
                  <a:pt x="345" y="206"/>
                </a:cubicBezTo>
                <a:close/>
                <a:moveTo>
                  <a:pt x="259" y="256"/>
                </a:moveTo>
                <a:cubicBezTo>
                  <a:pt x="252" y="266"/>
                  <a:pt x="242" y="274"/>
                  <a:pt x="228" y="280"/>
                </a:cubicBezTo>
                <a:cubicBezTo>
                  <a:pt x="215" y="286"/>
                  <a:pt x="199" y="288"/>
                  <a:pt x="180" y="288"/>
                </a:cubicBezTo>
                <a:cubicBezTo>
                  <a:pt x="158" y="288"/>
                  <a:pt x="139" y="285"/>
                  <a:pt x="125" y="277"/>
                </a:cubicBezTo>
                <a:cubicBezTo>
                  <a:pt x="115" y="271"/>
                  <a:pt x="106" y="264"/>
                  <a:pt x="100" y="254"/>
                </a:cubicBezTo>
                <a:cubicBezTo>
                  <a:pt x="93" y="245"/>
                  <a:pt x="90" y="236"/>
                  <a:pt x="90" y="227"/>
                </a:cubicBezTo>
                <a:cubicBezTo>
                  <a:pt x="90" y="221"/>
                  <a:pt x="92" y="217"/>
                  <a:pt x="96" y="213"/>
                </a:cubicBezTo>
                <a:cubicBezTo>
                  <a:pt x="100" y="209"/>
                  <a:pt x="105" y="207"/>
                  <a:pt x="111" y="207"/>
                </a:cubicBezTo>
                <a:cubicBezTo>
                  <a:pt x="116" y="207"/>
                  <a:pt x="120" y="209"/>
                  <a:pt x="124" y="212"/>
                </a:cubicBezTo>
                <a:cubicBezTo>
                  <a:pt x="127" y="215"/>
                  <a:pt x="130" y="219"/>
                  <a:pt x="133" y="225"/>
                </a:cubicBezTo>
                <a:cubicBezTo>
                  <a:pt x="135" y="231"/>
                  <a:pt x="138" y="237"/>
                  <a:pt x="142" y="241"/>
                </a:cubicBezTo>
                <a:cubicBezTo>
                  <a:pt x="145" y="245"/>
                  <a:pt x="150" y="249"/>
                  <a:pt x="155" y="252"/>
                </a:cubicBezTo>
                <a:cubicBezTo>
                  <a:pt x="161" y="255"/>
                  <a:pt x="169" y="256"/>
                  <a:pt x="179" y="256"/>
                </a:cubicBezTo>
                <a:cubicBezTo>
                  <a:pt x="192" y="256"/>
                  <a:pt x="203" y="253"/>
                  <a:pt x="211" y="247"/>
                </a:cubicBezTo>
                <a:cubicBezTo>
                  <a:pt x="220" y="242"/>
                  <a:pt x="224" y="235"/>
                  <a:pt x="224" y="226"/>
                </a:cubicBezTo>
                <a:cubicBezTo>
                  <a:pt x="224" y="219"/>
                  <a:pt x="221" y="214"/>
                  <a:pt x="217" y="210"/>
                </a:cubicBezTo>
                <a:cubicBezTo>
                  <a:pt x="213" y="206"/>
                  <a:pt x="207" y="203"/>
                  <a:pt x="200" y="200"/>
                </a:cubicBezTo>
                <a:cubicBezTo>
                  <a:pt x="193" y="198"/>
                  <a:pt x="183" y="196"/>
                  <a:pt x="171" y="193"/>
                </a:cubicBezTo>
                <a:cubicBezTo>
                  <a:pt x="155" y="190"/>
                  <a:pt x="141" y="185"/>
                  <a:pt x="130" y="181"/>
                </a:cubicBezTo>
                <a:cubicBezTo>
                  <a:pt x="119" y="176"/>
                  <a:pt x="111" y="170"/>
                  <a:pt x="104" y="161"/>
                </a:cubicBezTo>
                <a:cubicBezTo>
                  <a:pt x="98" y="153"/>
                  <a:pt x="94" y="143"/>
                  <a:pt x="94" y="131"/>
                </a:cubicBezTo>
                <a:cubicBezTo>
                  <a:pt x="94" y="119"/>
                  <a:pt x="98" y="109"/>
                  <a:pt x="105" y="100"/>
                </a:cubicBezTo>
                <a:cubicBezTo>
                  <a:pt x="111" y="91"/>
                  <a:pt x="121" y="84"/>
                  <a:pt x="134" y="79"/>
                </a:cubicBezTo>
                <a:cubicBezTo>
                  <a:pt x="147" y="74"/>
                  <a:pt x="162" y="72"/>
                  <a:pt x="179" y="72"/>
                </a:cubicBezTo>
                <a:cubicBezTo>
                  <a:pt x="193" y="72"/>
                  <a:pt x="205" y="73"/>
                  <a:pt x="215" y="77"/>
                </a:cubicBezTo>
                <a:cubicBezTo>
                  <a:pt x="226" y="80"/>
                  <a:pt x="234" y="84"/>
                  <a:pt x="241" y="89"/>
                </a:cubicBezTo>
                <a:cubicBezTo>
                  <a:pt x="247" y="95"/>
                  <a:pt x="252" y="100"/>
                  <a:pt x="255" y="106"/>
                </a:cubicBezTo>
                <a:cubicBezTo>
                  <a:pt x="259" y="112"/>
                  <a:pt x="260" y="118"/>
                  <a:pt x="260" y="123"/>
                </a:cubicBezTo>
                <a:cubicBezTo>
                  <a:pt x="260" y="129"/>
                  <a:pt x="258" y="133"/>
                  <a:pt x="254" y="137"/>
                </a:cubicBezTo>
                <a:cubicBezTo>
                  <a:pt x="250" y="142"/>
                  <a:pt x="245" y="144"/>
                  <a:pt x="239" y="144"/>
                </a:cubicBezTo>
                <a:cubicBezTo>
                  <a:pt x="234" y="144"/>
                  <a:pt x="230" y="142"/>
                  <a:pt x="227" y="140"/>
                </a:cubicBezTo>
                <a:cubicBezTo>
                  <a:pt x="224" y="137"/>
                  <a:pt x="221" y="133"/>
                  <a:pt x="218" y="128"/>
                </a:cubicBezTo>
                <a:cubicBezTo>
                  <a:pt x="214" y="120"/>
                  <a:pt x="209" y="114"/>
                  <a:pt x="203" y="110"/>
                </a:cubicBezTo>
                <a:cubicBezTo>
                  <a:pt x="198" y="105"/>
                  <a:pt x="189" y="103"/>
                  <a:pt x="176" y="103"/>
                </a:cubicBezTo>
                <a:cubicBezTo>
                  <a:pt x="165" y="103"/>
                  <a:pt x="155" y="106"/>
                  <a:pt x="148" y="110"/>
                </a:cubicBezTo>
                <a:cubicBezTo>
                  <a:pt x="141" y="115"/>
                  <a:pt x="138" y="120"/>
                  <a:pt x="138" y="127"/>
                </a:cubicBezTo>
                <a:cubicBezTo>
                  <a:pt x="138" y="131"/>
                  <a:pt x="139" y="134"/>
                  <a:pt x="141" y="137"/>
                </a:cubicBezTo>
                <a:cubicBezTo>
                  <a:pt x="144" y="140"/>
                  <a:pt x="147" y="143"/>
                  <a:pt x="151" y="145"/>
                </a:cubicBezTo>
                <a:cubicBezTo>
                  <a:pt x="156" y="147"/>
                  <a:pt x="160" y="149"/>
                  <a:pt x="164" y="150"/>
                </a:cubicBezTo>
                <a:cubicBezTo>
                  <a:pt x="169" y="151"/>
                  <a:pt x="176" y="153"/>
                  <a:pt x="186" y="155"/>
                </a:cubicBezTo>
                <a:cubicBezTo>
                  <a:pt x="199" y="158"/>
                  <a:pt x="210" y="161"/>
                  <a:pt x="220" y="164"/>
                </a:cubicBezTo>
                <a:cubicBezTo>
                  <a:pt x="231" y="168"/>
                  <a:pt x="239" y="172"/>
                  <a:pt x="247" y="176"/>
                </a:cubicBezTo>
                <a:cubicBezTo>
                  <a:pt x="254" y="181"/>
                  <a:pt x="260" y="187"/>
                  <a:pt x="264" y="195"/>
                </a:cubicBezTo>
                <a:cubicBezTo>
                  <a:pt x="268" y="202"/>
                  <a:pt x="270" y="211"/>
                  <a:pt x="270" y="222"/>
                </a:cubicBezTo>
                <a:cubicBezTo>
                  <a:pt x="270" y="234"/>
                  <a:pt x="266" y="246"/>
                  <a:pt x="259" y="2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id-ID" sz="4050"/>
          </a:p>
        </p:txBody>
      </p:sp>
    </p:spTree>
    <p:extLst>
      <p:ext uri="{BB962C8B-B14F-4D97-AF65-F5344CB8AC3E}">
        <p14:creationId xmlns:p14="http://schemas.microsoft.com/office/powerpoint/2010/main" val="2605469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3"/>
          <p:cNvSpPr>
            <a:spLocks/>
          </p:cNvSpPr>
          <p:nvPr/>
        </p:nvSpPr>
        <p:spPr bwMode="auto">
          <a:xfrm>
            <a:off x="1110854" y="809323"/>
            <a:ext cx="569120" cy="578645"/>
          </a:xfrm>
          <a:custGeom>
            <a:avLst/>
            <a:gdLst>
              <a:gd name="T0" fmla="*/ 98 w 101"/>
              <a:gd name="T1" fmla="*/ 8 h 103"/>
              <a:gd name="T2" fmla="*/ 59 w 101"/>
              <a:gd name="T3" fmla="*/ 48 h 103"/>
              <a:gd name="T4" fmla="*/ 59 w 101"/>
              <a:gd name="T5" fmla="*/ 95 h 103"/>
              <a:gd name="T6" fmla="*/ 79 w 101"/>
              <a:gd name="T7" fmla="*/ 95 h 103"/>
              <a:gd name="T8" fmla="*/ 83 w 101"/>
              <a:gd name="T9" fmla="*/ 99 h 103"/>
              <a:gd name="T10" fmla="*/ 79 w 101"/>
              <a:gd name="T11" fmla="*/ 103 h 103"/>
              <a:gd name="T12" fmla="*/ 23 w 101"/>
              <a:gd name="T13" fmla="*/ 103 h 103"/>
              <a:gd name="T14" fmla="*/ 19 w 101"/>
              <a:gd name="T15" fmla="*/ 99 h 103"/>
              <a:gd name="T16" fmla="*/ 23 w 101"/>
              <a:gd name="T17" fmla="*/ 95 h 103"/>
              <a:gd name="T18" fmla="*/ 43 w 101"/>
              <a:gd name="T19" fmla="*/ 95 h 103"/>
              <a:gd name="T20" fmla="*/ 43 w 101"/>
              <a:gd name="T21" fmla="*/ 48 h 103"/>
              <a:gd name="T22" fmla="*/ 3 w 101"/>
              <a:gd name="T23" fmla="*/ 8 h 103"/>
              <a:gd name="T24" fmla="*/ 0 w 101"/>
              <a:gd name="T25" fmla="*/ 3 h 103"/>
              <a:gd name="T26" fmla="*/ 7 w 101"/>
              <a:gd name="T27" fmla="*/ 0 h 103"/>
              <a:gd name="T28" fmla="*/ 95 w 101"/>
              <a:gd name="T29" fmla="*/ 0 h 103"/>
              <a:gd name="T30" fmla="*/ 101 w 101"/>
              <a:gd name="T31" fmla="*/ 3 h 103"/>
              <a:gd name="T32" fmla="*/ 98 w 101"/>
              <a:gd name="T33" fmla="*/ 8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1" h="103">
                <a:moveTo>
                  <a:pt x="98" y="8"/>
                </a:moveTo>
                <a:cubicBezTo>
                  <a:pt x="59" y="48"/>
                  <a:pt x="59" y="48"/>
                  <a:pt x="59" y="48"/>
                </a:cubicBezTo>
                <a:cubicBezTo>
                  <a:pt x="59" y="95"/>
                  <a:pt x="59" y="95"/>
                  <a:pt x="59" y="95"/>
                </a:cubicBezTo>
                <a:cubicBezTo>
                  <a:pt x="79" y="95"/>
                  <a:pt x="79" y="95"/>
                  <a:pt x="79" y="95"/>
                </a:cubicBezTo>
                <a:cubicBezTo>
                  <a:pt x="81" y="95"/>
                  <a:pt x="83" y="97"/>
                  <a:pt x="83" y="99"/>
                </a:cubicBezTo>
                <a:cubicBezTo>
                  <a:pt x="83" y="102"/>
                  <a:pt x="81" y="103"/>
                  <a:pt x="79" y="103"/>
                </a:cubicBezTo>
                <a:cubicBezTo>
                  <a:pt x="23" y="103"/>
                  <a:pt x="23" y="103"/>
                  <a:pt x="23" y="103"/>
                </a:cubicBezTo>
                <a:cubicBezTo>
                  <a:pt x="20" y="103"/>
                  <a:pt x="19" y="102"/>
                  <a:pt x="19" y="99"/>
                </a:cubicBezTo>
                <a:cubicBezTo>
                  <a:pt x="19" y="97"/>
                  <a:pt x="20" y="95"/>
                  <a:pt x="23" y="95"/>
                </a:cubicBezTo>
                <a:cubicBezTo>
                  <a:pt x="43" y="95"/>
                  <a:pt x="43" y="95"/>
                  <a:pt x="43" y="95"/>
                </a:cubicBezTo>
                <a:cubicBezTo>
                  <a:pt x="43" y="48"/>
                  <a:pt x="43" y="48"/>
                  <a:pt x="43" y="48"/>
                </a:cubicBezTo>
                <a:cubicBezTo>
                  <a:pt x="3" y="8"/>
                  <a:pt x="3" y="8"/>
                  <a:pt x="3" y="8"/>
                </a:cubicBezTo>
                <a:cubicBezTo>
                  <a:pt x="2" y="7"/>
                  <a:pt x="0" y="5"/>
                  <a:pt x="0" y="3"/>
                </a:cubicBezTo>
                <a:cubicBezTo>
                  <a:pt x="0" y="0"/>
                  <a:pt x="4" y="0"/>
                  <a:pt x="7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7" y="0"/>
                  <a:pt x="101" y="0"/>
                  <a:pt x="101" y="3"/>
                </a:cubicBezTo>
                <a:cubicBezTo>
                  <a:pt x="101" y="5"/>
                  <a:pt x="99" y="7"/>
                  <a:pt x="98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2747869" y="809323"/>
            <a:ext cx="540545" cy="578645"/>
          </a:xfrm>
          <a:custGeom>
            <a:avLst/>
            <a:gdLst>
              <a:gd name="T0" fmla="*/ 96 w 96"/>
              <a:gd name="T1" fmla="*/ 75 h 103"/>
              <a:gd name="T2" fmla="*/ 76 w 96"/>
              <a:gd name="T3" fmla="*/ 87 h 103"/>
              <a:gd name="T4" fmla="*/ 56 w 96"/>
              <a:gd name="T5" fmla="*/ 75 h 103"/>
              <a:gd name="T6" fmla="*/ 76 w 96"/>
              <a:gd name="T7" fmla="*/ 63 h 103"/>
              <a:gd name="T8" fmla="*/ 88 w 96"/>
              <a:gd name="T9" fmla="*/ 66 h 103"/>
              <a:gd name="T10" fmla="*/ 88 w 96"/>
              <a:gd name="T11" fmla="*/ 32 h 103"/>
              <a:gd name="T12" fmla="*/ 40 w 96"/>
              <a:gd name="T13" fmla="*/ 47 h 103"/>
              <a:gd name="T14" fmla="*/ 40 w 96"/>
              <a:gd name="T15" fmla="*/ 91 h 103"/>
              <a:gd name="T16" fmla="*/ 20 w 96"/>
              <a:gd name="T17" fmla="*/ 103 h 103"/>
              <a:gd name="T18" fmla="*/ 0 w 96"/>
              <a:gd name="T19" fmla="*/ 91 h 103"/>
              <a:gd name="T20" fmla="*/ 20 w 96"/>
              <a:gd name="T21" fmla="*/ 79 h 103"/>
              <a:gd name="T22" fmla="*/ 32 w 96"/>
              <a:gd name="T23" fmla="*/ 82 h 103"/>
              <a:gd name="T24" fmla="*/ 32 w 96"/>
              <a:gd name="T25" fmla="*/ 22 h 103"/>
              <a:gd name="T26" fmla="*/ 36 w 96"/>
              <a:gd name="T27" fmla="*/ 16 h 103"/>
              <a:gd name="T28" fmla="*/ 88 w 96"/>
              <a:gd name="T29" fmla="*/ 0 h 103"/>
              <a:gd name="T30" fmla="*/ 90 w 96"/>
              <a:gd name="T31" fmla="*/ 0 h 103"/>
              <a:gd name="T32" fmla="*/ 96 w 96"/>
              <a:gd name="T33" fmla="*/ 6 h 103"/>
              <a:gd name="T34" fmla="*/ 96 w 96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6" h="103">
                <a:moveTo>
                  <a:pt x="96" y="75"/>
                </a:moveTo>
                <a:cubicBezTo>
                  <a:pt x="96" y="84"/>
                  <a:pt x="82" y="87"/>
                  <a:pt x="76" y="87"/>
                </a:cubicBezTo>
                <a:cubicBezTo>
                  <a:pt x="69" y="87"/>
                  <a:pt x="56" y="84"/>
                  <a:pt x="56" y="75"/>
                </a:cubicBezTo>
                <a:cubicBezTo>
                  <a:pt x="56" y="67"/>
                  <a:pt x="69" y="63"/>
                  <a:pt x="76" y="63"/>
                </a:cubicBezTo>
                <a:cubicBezTo>
                  <a:pt x="80" y="63"/>
                  <a:pt x="84" y="64"/>
                  <a:pt x="88" y="66"/>
                </a:cubicBezTo>
                <a:cubicBezTo>
                  <a:pt x="88" y="32"/>
                  <a:pt x="88" y="32"/>
                  <a:pt x="88" y="32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91"/>
                  <a:pt x="40" y="91"/>
                  <a:pt x="40" y="91"/>
                </a:cubicBezTo>
                <a:cubicBezTo>
                  <a:pt x="40" y="100"/>
                  <a:pt x="26" y="103"/>
                  <a:pt x="20" y="103"/>
                </a:cubicBezTo>
                <a:cubicBezTo>
                  <a:pt x="13" y="103"/>
                  <a:pt x="0" y="100"/>
                  <a:pt x="0" y="91"/>
                </a:cubicBezTo>
                <a:cubicBezTo>
                  <a:pt x="0" y="83"/>
                  <a:pt x="13" y="79"/>
                  <a:pt x="20" y="79"/>
                </a:cubicBezTo>
                <a:cubicBezTo>
                  <a:pt x="24" y="79"/>
                  <a:pt x="28" y="80"/>
                  <a:pt x="32" y="8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19"/>
                  <a:pt x="33" y="17"/>
                  <a:pt x="36" y="16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9" y="0"/>
                  <a:pt x="90" y="0"/>
                </a:cubicBezTo>
                <a:cubicBezTo>
                  <a:pt x="93" y="0"/>
                  <a:pt x="96" y="2"/>
                  <a:pt x="96" y="6"/>
                </a:cubicBezTo>
                <a:lnTo>
                  <a:pt x="96" y="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57" name="Freeform 55"/>
          <p:cNvSpPr>
            <a:spLocks noEditPoints="1"/>
          </p:cNvSpPr>
          <p:nvPr/>
        </p:nvSpPr>
        <p:spPr bwMode="auto">
          <a:xfrm>
            <a:off x="4250372" y="809323"/>
            <a:ext cx="585788" cy="578645"/>
          </a:xfrm>
          <a:custGeom>
            <a:avLst/>
            <a:gdLst>
              <a:gd name="T0" fmla="*/ 96 w 104"/>
              <a:gd name="T1" fmla="*/ 103 h 103"/>
              <a:gd name="T2" fmla="*/ 90 w 104"/>
              <a:gd name="T3" fmla="*/ 101 h 103"/>
              <a:gd name="T4" fmla="*/ 69 w 104"/>
              <a:gd name="T5" fmla="*/ 80 h 103"/>
              <a:gd name="T6" fmla="*/ 44 w 104"/>
              <a:gd name="T7" fmla="*/ 87 h 103"/>
              <a:gd name="T8" fmla="*/ 0 w 104"/>
              <a:gd name="T9" fmla="*/ 44 h 103"/>
              <a:gd name="T10" fmla="*/ 44 w 104"/>
              <a:gd name="T11" fmla="*/ 0 h 103"/>
              <a:gd name="T12" fmla="*/ 88 w 104"/>
              <a:gd name="T13" fmla="*/ 44 h 103"/>
              <a:gd name="T14" fmla="*/ 80 w 104"/>
              <a:gd name="T15" fmla="*/ 68 h 103"/>
              <a:gd name="T16" fmla="*/ 101 w 104"/>
              <a:gd name="T17" fmla="*/ 90 h 103"/>
              <a:gd name="T18" fmla="*/ 104 w 104"/>
              <a:gd name="T19" fmla="*/ 95 h 103"/>
              <a:gd name="T20" fmla="*/ 96 w 104"/>
              <a:gd name="T21" fmla="*/ 103 h 103"/>
              <a:gd name="T22" fmla="*/ 44 w 104"/>
              <a:gd name="T23" fmla="*/ 16 h 103"/>
              <a:gd name="T24" fmla="*/ 16 w 104"/>
              <a:gd name="T25" fmla="*/ 44 h 103"/>
              <a:gd name="T26" fmla="*/ 44 w 104"/>
              <a:gd name="T27" fmla="*/ 71 h 103"/>
              <a:gd name="T28" fmla="*/ 72 w 104"/>
              <a:gd name="T29" fmla="*/ 44 h 103"/>
              <a:gd name="T30" fmla="*/ 44 w 104"/>
              <a:gd name="T3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103">
                <a:moveTo>
                  <a:pt x="96" y="103"/>
                </a:moveTo>
                <a:cubicBezTo>
                  <a:pt x="94" y="103"/>
                  <a:pt x="92" y="103"/>
                  <a:pt x="90" y="101"/>
                </a:cubicBezTo>
                <a:cubicBezTo>
                  <a:pt x="69" y="80"/>
                  <a:pt x="69" y="80"/>
                  <a:pt x="69" y="80"/>
                </a:cubicBezTo>
                <a:cubicBezTo>
                  <a:pt x="61" y="85"/>
                  <a:pt x="53" y="87"/>
                  <a:pt x="44" y="87"/>
                </a:cubicBezTo>
                <a:cubicBezTo>
                  <a:pt x="20" y="87"/>
                  <a:pt x="0" y="68"/>
                  <a:pt x="0" y="44"/>
                </a:cubicBezTo>
                <a:cubicBezTo>
                  <a:pt x="0" y="19"/>
                  <a:pt x="20" y="0"/>
                  <a:pt x="44" y="0"/>
                </a:cubicBezTo>
                <a:cubicBezTo>
                  <a:pt x="68" y="0"/>
                  <a:pt x="88" y="19"/>
                  <a:pt x="88" y="44"/>
                </a:cubicBezTo>
                <a:cubicBezTo>
                  <a:pt x="88" y="52"/>
                  <a:pt x="85" y="61"/>
                  <a:pt x="80" y="68"/>
                </a:cubicBezTo>
                <a:cubicBezTo>
                  <a:pt x="101" y="90"/>
                  <a:pt x="101" y="90"/>
                  <a:pt x="101" y="90"/>
                </a:cubicBezTo>
                <a:cubicBezTo>
                  <a:pt x="103" y="91"/>
                  <a:pt x="104" y="93"/>
                  <a:pt x="104" y="95"/>
                </a:cubicBezTo>
                <a:cubicBezTo>
                  <a:pt x="104" y="100"/>
                  <a:pt x="100" y="103"/>
                  <a:pt x="96" y="103"/>
                </a:cubicBezTo>
                <a:close/>
                <a:moveTo>
                  <a:pt x="44" y="16"/>
                </a:moveTo>
                <a:cubicBezTo>
                  <a:pt x="28" y="16"/>
                  <a:pt x="16" y="28"/>
                  <a:pt x="16" y="44"/>
                </a:cubicBezTo>
                <a:cubicBezTo>
                  <a:pt x="16" y="59"/>
                  <a:pt x="28" y="71"/>
                  <a:pt x="44" y="71"/>
                </a:cubicBezTo>
                <a:cubicBezTo>
                  <a:pt x="59" y="71"/>
                  <a:pt x="72" y="59"/>
                  <a:pt x="72" y="44"/>
                </a:cubicBezTo>
                <a:cubicBezTo>
                  <a:pt x="72" y="28"/>
                  <a:pt x="59" y="16"/>
                  <a:pt x="44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58" name="Freeform 56"/>
          <p:cNvSpPr>
            <a:spLocks noEditPoints="1"/>
          </p:cNvSpPr>
          <p:nvPr/>
        </p:nvSpPr>
        <p:spPr bwMode="auto">
          <a:xfrm>
            <a:off x="5771993" y="852185"/>
            <a:ext cx="631032" cy="490538"/>
          </a:xfrm>
          <a:custGeom>
            <a:avLst/>
            <a:gdLst>
              <a:gd name="T0" fmla="*/ 112 w 112"/>
              <a:gd name="T1" fmla="*/ 77 h 87"/>
              <a:gd name="T2" fmla="*/ 102 w 112"/>
              <a:gd name="T3" fmla="*/ 87 h 87"/>
              <a:gd name="T4" fmla="*/ 10 w 112"/>
              <a:gd name="T5" fmla="*/ 87 h 87"/>
              <a:gd name="T6" fmla="*/ 0 w 112"/>
              <a:gd name="T7" fmla="*/ 77 h 87"/>
              <a:gd name="T8" fmla="*/ 0 w 112"/>
              <a:gd name="T9" fmla="*/ 10 h 87"/>
              <a:gd name="T10" fmla="*/ 10 w 112"/>
              <a:gd name="T11" fmla="*/ 0 h 87"/>
              <a:gd name="T12" fmla="*/ 102 w 112"/>
              <a:gd name="T13" fmla="*/ 0 h 87"/>
              <a:gd name="T14" fmla="*/ 112 w 112"/>
              <a:gd name="T15" fmla="*/ 10 h 87"/>
              <a:gd name="T16" fmla="*/ 112 w 112"/>
              <a:gd name="T17" fmla="*/ 77 h 87"/>
              <a:gd name="T18" fmla="*/ 102 w 112"/>
              <a:gd name="T19" fmla="*/ 8 h 87"/>
              <a:gd name="T20" fmla="*/ 10 w 112"/>
              <a:gd name="T21" fmla="*/ 8 h 87"/>
              <a:gd name="T22" fmla="*/ 8 w 112"/>
              <a:gd name="T23" fmla="*/ 10 h 87"/>
              <a:gd name="T24" fmla="*/ 18 w 112"/>
              <a:gd name="T25" fmla="*/ 27 h 87"/>
              <a:gd name="T26" fmla="*/ 43 w 112"/>
              <a:gd name="T27" fmla="*/ 47 h 87"/>
              <a:gd name="T28" fmla="*/ 56 w 112"/>
              <a:gd name="T29" fmla="*/ 55 h 87"/>
              <a:gd name="T30" fmla="*/ 56 w 112"/>
              <a:gd name="T31" fmla="*/ 55 h 87"/>
              <a:gd name="T32" fmla="*/ 56 w 112"/>
              <a:gd name="T33" fmla="*/ 55 h 87"/>
              <a:gd name="T34" fmla="*/ 70 w 112"/>
              <a:gd name="T35" fmla="*/ 47 h 87"/>
              <a:gd name="T36" fmla="*/ 95 w 112"/>
              <a:gd name="T37" fmla="*/ 27 h 87"/>
              <a:gd name="T38" fmla="*/ 104 w 112"/>
              <a:gd name="T39" fmla="*/ 12 h 87"/>
              <a:gd name="T40" fmla="*/ 102 w 112"/>
              <a:gd name="T41" fmla="*/ 8 h 87"/>
              <a:gd name="T42" fmla="*/ 104 w 112"/>
              <a:gd name="T43" fmla="*/ 30 h 87"/>
              <a:gd name="T44" fmla="*/ 100 w 112"/>
              <a:gd name="T45" fmla="*/ 34 h 87"/>
              <a:gd name="T46" fmla="*/ 73 w 112"/>
              <a:gd name="T47" fmla="*/ 55 h 87"/>
              <a:gd name="T48" fmla="*/ 56 w 112"/>
              <a:gd name="T49" fmla="*/ 63 h 87"/>
              <a:gd name="T50" fmla="*/ 56 w 112"/>
              <a:gd name="T51" fmla="*/ 63 h 87"/>
              <a:gd name="T52" fmla="*/ 56 w 112"/>
              <a:gd name="T53" fmla="*/ 63 h 87"/>
              <a:gd name="T54" fmla="*/ 39 w 112"/>
              <a:gd name="T55" fmla="*/ 55 h 87"/>
              <a:gd name="T56" fmla="*/ 13 w 112"/>
              <a:gd name="T57" fmla="*/ 34 h 87"/>
              <a:gd name="T58" fmla="*/ 8 w 112"/>
              <a:gd name="T59" fmla="*/ 30 h 87"/>
              <a:gd name="T60" fmla="*/ 8 w 112"/>
              <a:gd name="T61" fmla="*/ 77 h 87"/>
              <a:gd name="T62" fmla="*/ 10 w 112"/>
              <a:gd name="T63" fmla="*/ 79 h 87"/>
              <a:gd name="T64" fmla="*/ 102 w 112"/>
              <a:gd name="T65" fmla="*/ 79 h 87"/>
              <a:gd name="T66" fmla="*/ 104 w 112"/>
              <a:gd name="T67" fmla="*/ 77 h 87"/>
              <a:gd name="T68" fmla="*/ 104 w 112"/>
              <a:gd name="T69" fmla="*/ 3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2" h="87">
                <a:moveTo>
                  <a:pt x="112" y="77"/>
                </a:moveTo>
                <a:cubicBezTo>
                  <a:pt x="112" y="83"/>
                  <a:pt x="108" y="87"/>
                  <a:pt x="102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5" y="87"/>
                  <a:pt x="0" y="83"/>
                  <a:pt x="0" y="7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08" y="0"/>
                  <a:pt x="112" y="4"/>
                  <a:pt x="112" y="10"/>
                </a:cubicBezTo>
                <a:lnTo>
                  <a:pt x="112" y="77"/>
                </a:lnTo>
                <a:close/>
                <a:moveTo>
                  <a:pt x="102" y="8"/>
                </a:move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8" y="8"/>
                  <a:pt x="8" y="10"/>
                </a:cubicBezTo>
                <a:cubicBezTo>
                  <a:pt x="8" y="17"/>
                  <a:pt x="12" y="23"/>
                  <a:pt x="18" y="27"/>
                </a:cubicBezTo>
                <a:cubicBezTo>
                  <a:pt x="26" y="34"/>
                  <a:pt x="34" y="40"/>
                  <a:pt x="43" y="47"/>
                </a:cubicBezTo>
                <a:cubicBezTo>
                  <a:pt x="46" y="50"/>
                  <a:pt x="52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61" y="55"/>
                  <a:pt x="67" y="50"/>
                  <a:pt x="70" y="47"/>
                </a:cubicBezTo>
                <a:cubicBezTo>
                  <a:pt x="78" y="40"/>
                  <a:pt x="87" y="34"/>
                  <a:pt x="95" y="27"/>
                </a:cubicBezTo>
                <a:cubicBezTo>
                  <a:pt x="99" y="24"/>
                  <a:pt x="104" y="17"/>
                  <a:pt x="104" y="12"/>
                </a:cubicBezTo>
                <a:cubicBezTo>
                  <a:pt x="104" y="10"/>
                  <a:pt x="105" y="8"/>
                  <a:pt x="102" y="8"/>
                </a:cubicBezTo>
                <a:close/>
                <a:moveTo>
                  <a:pt x="104" y="30"/>
                </a:moveTo>
                <a:cubicBezTo>
                  <a:pt x="103" y="31"/>
                  <a:pt x="102" y="32"/>
                  <a:pt x="100" y="34"/>
                </a:cubicBezTo>
                <a:cubicBezTo>
                  <a:pt x="91" y="41"/>
                  <a:pt x="82" y="48"/>
                  <a:pt x="73" y="55"/>
                </a:cubicBezTo>
                <a:cubicBezTo>
                  <a:pt x="69" y="59"/>
                  <a:pt x="63" y="63"/>
                  <a:pt x="56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0" y="63"/>
                  <a:pt x="44" y="59"/>
                  <a:pt x="39" y="55"/>
                </a:cubicBezTo>
                <a:cubicBezTo>
                  <a:pt x="31" y="48"/>
                  <a:pt x="22" y="41"/>
                  <a:pt x="13" y="34"/>
                </a:cubicBezTo>
                <a:cubicBezTo>
                  <a:pt x="11" y="32"/>
                  <a:pt x="10" y="31"/>
                  <a:pt x="8" y="30"/>
                </a:cubicBezTo>
                <a:cubicBezTo>
                  <a:pt x="8" y="77"/>
                  <a:pt x="8" y="77"/>
                  <a:pt x="8" y="77"/>
                </a:cubicBezTo>
                <a:cubicBezTo>
                  <a:pt x="8" y="79"/>
                  <a:pt x="9" y="79"/>
                  <a:pt x="10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3" y="79"/>
                  <a:pt x="104" y="79"/>
                  <a:pt x="104" y="77"/>
                </a:cubicBezTo>
                <a:lnTo>
                  <a:pt x="104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7381652" y="809321"/>
            <a:ext cx="631032" cy="533400"/>
          </a:xfrm>
          <a:custGeom>
            <a:avLst/>
            <a:gdLst>
              <a:gd name="T0" fmla="*/ 54 w 112"/>
              <a:gd name="T1" fmla="*/ 94 h 95"/>
              <a:gd name="T2" fmla="*/ 15 w 112"/>
              <a:gd name="T3" fmla="*/ 57 h 95"/>
              <a:gd name="T4" fmla="*/ 0 w 112"/>
              <a:gd name="T5" fmla="*/ 29 h 95"/>
              <a:gd name="T6" fmla="*/ 30 w 112"/>
              <a:gd name="T7" fmla="*/ 0 h 95"/>
              <a:gd name="T8" fmla="*/ 56 w 112"/>
              <a:gd name="T9" fmla="*/ 13 h 95"/>
              <a:gd name="T10" fmla="*/ 82 w 112"/>
              <a:gd name="T11" fmla="*/ 0 h 95"/>
              <a:gd name="T12" fmla="*/ 112 w 112"/>
              <a:gd name="T13" fmla="*/ 29 h 95"/>
              <a:gd name="T14" fmla="*/ 98 w 112"/>
              <a:gd name="T15" fmla="*/ 57 h 95"/>
              <a:gd name="T16" fmla="*/ 59 w 112"/>
              <a:gd name="T17" fmla="*/ 94 h 95"/>
              <a:gd name="T18" fmla="*/ 56 w 112"/>
              <a:gd name="T19" fmla="*/ 95 h 95"/>
              <a:gd name="T20" fmla="*/ 54 w 112"/>
              <a:gd name="T21" fmla="*/ 9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2" h="95">
                <a:moveTo>
                  <a:pt x="54" y="94"/>
                </a:moveTo>
                <a:cubicBezTo>
                  <a:pt x="15" y="57"/>
                  <a:pt x="15" y="57"/>
                  <a:pt x="15" y="57"/>
                </a:cubicBezTo>
                <a:cubicBezTo>
                  <a:pt x="14" y="56"/>
                  <a:pt x="0" y="44"/>
                  <a:pt x="0" y="29"/>
                </a:cubicBezTo>
                <a:cubicBezTo>
                  <a:pt x="0" y="10"/>
                  <a:pt x="12" y="0"/>
                  <a:pt x="30" y="0"/>
                </a:cubicBezTo>
                <a:cubicBezTo>
                  <a:pt x="41" y="0"/>
                  <a:pt x="51" y="8"/>
                  <a:pt x="56" y="13"/>
                </a:cubicBezTo>
                <a:cubicBezTo>
                  <a:pt x="61" y="8"/>
                  <a:pt x="72" y="0"/>
                  <a:pt x="82" y="0"/>
                </a:cubicBezTo>
                <a:cubicBezTo>
                  <a:pt x="101" y="0"/>
                  <a:pt x="112" y="10"/>
                  <a:pt x="112" y="29"/>
                </a:cubicBezTo>
                <a:cubicBezTo>
                  <a:pt x="112" y="44"/>
                  <a:pt x="99" y="56"/>
                  <a:pt x="98" y="57"/>
                </a:cubicBezTo>
                <a:cubicBezTo>
                  <a:pt x="59" y="94"/>
                  <a:pt x="59" y="94"/>
                  <a:pt x="59" y="94"/>
                </a:cubicBezTo>
                <a:cubicBezTo>
                  <a:pt x="58" y="95"/>
                  <a:pt x="57" y="95"/>
                  <a:pt x="56" y="95"/>
                </a:cubicBezTo>
                <a:cubicBezTo>
                  <a:pt x="55" y="95"/>
                  <a:pt x="54" y="95"/>
                  <a:pt x="54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8977471" y="773603"/>
            <a:ext cx="585788" cy="559595"/>
          </a:xfrm>
          <a:custGeom>
            <a:avLst/>
            <a:gdLst>
              <a:gd name="T0" fmla="*/ 102 w 104"/>
              <a:gd name="T1" fmla="*/ 41 h 99"/>
              <a:gd name="T2" fmla="*/ 79 w 104"/>
              <a:gd name="T3" fmla="*/ 63 h 99"/>
              <a:gd name="T4" fmla="*/ 85 w 104"/>
              <a:gd name="T5" fmla="*/ 94 h 99"/>
              <a:gd name="T6" fmla="*/ 85 w 104"/>
              <a:gd name="T7" fmla="*/ 96 h 99"/>
              <a:gd name="T8" fmla="*/ 82 w 104"/>
              <a:gd name="T9" fmla="*/ 99 h 99"/>
              <a:gd name="T10" fmla="*/ 80 w 104"/>
              <a:gd name="T11" fmla="*/ 98 h 99"/>
              <a:gd name="T12" fmla="*/ 52 w 104"/>
              <a:gd name="T13" fmla="*/ 83 h 99"/>
              <a:gd name="T14" fmla="*/ 24 w 104"/>
              <a:gd name="T15" fmla="*/ 98 h 99"/>
              <a:gd name="T16" fmla="*/ 21 w 104"/>
              <a:gd name="T17" fmla="*/ 99 h 99"/>
              <a:gd name="T18" fmla="*/ 18 w 104"/>
              <a:gd name="T19" fmla="*/ 96 h 99"/>
              <a:gd name="T20" fmla="*/ 19 w 104"/>
              <a:gd name="T21" fmla="*/ 94 h 99"/>
              <a:gd name="T22" fmla="*/ 24 w 104"/>
              <a:gd name="T23" fmla="*/ 63 h 99"/>
              <a:gd name="T24" fmla="*/ 1 w 104"/>
              <a:gd name="T25" fmla="*/ 41 h 99"/>
              <a:gd name="T26" fmla="*/ 0 w 104"/>
              <a:gd name="T27" fmla="*/ 38 h 99"/>
              <a:gd name="T28" fmla="*/ 3 w 104"/>
              <a:gd name="T29" fmla="*/ 35 h 99"/>
              <a:gd name="T30" fmla="*/ 34 w 104"/>
              <a:gd name="T31" fmla="*/ 31 h 99"/>
              <a:gd name="T32" fmla="*/ 49 w 104"/>
              <a:gd name="T33" fmla="*/ 2 h 99"/>
              <a:gd name="T34" fmla="*/ 52 w 104"/>
              <a:gd name="T35" fmla="*/ 0 h 99"/>
              <a:gd name="T36" fmla="*/ 55 w 104"/>
              <a:gd name="T37" fmla="*/ 2 h 99"/>
              <a:gd name="T38" fmla="*/ 69 w 104"/>
              <a:gd name="T39" fmla="*/ 31 h 99"/>
              <a:gd name="T40" fmla="*/ 100 w 104"/>
              <a:gd name="T41" fmla="*/ 35 h 99"/>
              <a:gd name="T42" fmla="*/ 104 w 104"/>
              <a:gd name="T43" fmla="*/ 38 h 99"/>
              <a:gd name="T44" fmla="*/ 102 w 104"/>
              <a:gd name="T45" fmla="*/ 4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4" h="99">
                <a:moveTo>
                  <a:pt x="102" y="41"/>
                </a:moveTo>
                <a:cubicBezTo>
                  <a:pt x="79" y="63"/>
                  <a:pt x="79" y="63"/>
                  <a:pt x="79" y="63"/>
                </a:cubicBezTo>
                <a:cubicBezTo>
                  <a:pt x="85" y="94"/>
                  <a:pt x="85" y="94"/>
                  <a:pt x="85" y="94"/>
                </a:cubicBezTo>
                <a:cubicBezTo>
                  <a:pt x="85" y="95"/>
                  <a:pt x="85" y="95"/>
                  <a:pt x="85" y="96"/>
                </a:cubicBezTo>
                <a:cubicBezTo>
                  <a:pt x="85" y="97"/>
                  <a:pt x="84" y="99"/>
                  <a:pt x="82" y="99"/>
                </a:cubicBezTo>
                <a:cubicBezTo>
                  <a:pt x="81" y="99"/>
                  <a:pt x="80" y="98"/>
                  <a:pt x="80" y="98"/>
                </a:cubicBezTo>
                <a:cubicBezTo>
                  <a:pt x="52" y="83"/>
                  <a:pt x="52" y="83"/>
                  <a:pt x="52" y="83"/>
                </a:cubicBezTo>
                <a:cubicBezTo>
                  <a:pt x="24" y="98"/>
                  <a:pt x="24" y="98"/>
                  <a:pt x="24" y="98"/>
                </a:cubicBezTo>
                <a:cubicBezTo>
                  <a:pt x="23" y="98"/>
                  <a:pt x="22" y="99"/>
                  <a:pt x="21" y="99"/>
                </a:cubicBezTo>
                <a:cubicBezTo>
                  <a:pt x="19" y="99"/>
                  <a:pt x="18" y="97"/>
                  <a:pt x="18" y="96"/>
                </a:cubicBezTo>
                <a:cubicBezTo>
                  <a:pt x="18" y="95"/>
                  <a:pt x="18" y="95"/>
                  <a:pt x="19" y="94"/>
                </a:cubicBezTo>
                <a:cubicBezTo>
                  <a:pt x="24" y="63"/>
                  <a:pt x="24" y="63"/>
                  <a:pt x="24" y="63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39"/>
                  <a:pt x="0" y="38"/>
                </a:cubicBezTo>
                <a:cubicBezTo>
                  <a:pt x="0" y="36"/>
                  <a:pt x="2" y="35"/>
                  <a:pt x="3" y="35"/>
                </a:cubicBezTo>
                <a:cubicBezTo>
                  <a:pt x="34" y="31"/>
                  <a:pt x="34" y="31"/>
                  <a:pt x="34" y="31"/>
                </a:cubicBezTo>
                <a:cubicBezTo>
                  <a:pt x="49" y="2"/>
                  <a:pt x="49" y="2"/>
                  <a:pt x="49" y="2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4" y="1"/>
                  <a:pt x="55" y="2"/>
                </a:cubicBezTo>
                <a:cubicBezTo>
                  <a:pt x="69" y="31"/>
                  <a:pt x="69" y="31"/>
                  <a:pt x="69" y="31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2" y="35"/>
                  <a:pt x="104" y="36"/>
                  <a:pt x="104" y="38"/>
                </a:cubicBezTo>
                <a:cubicBezTo>
                  <a:pt x="104" y="39"/>
                  <a:pt x="103" y="40"/>
                  <a:pt x="102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61" name="Freeform 59"/>
          <p:cNvSpPr>
            <a:spLocks noEditPoints="1"/>
          </p:cNvSpPr>
          <p:nvPr/>
        </p:nvSpPr>
        <p:spPr bwMode="auto">
          <a:xfrm>
            <a:off x="10372756" y="773603"/>
            <a:ext cx="578645" cy="559595"/>
          </a:xfrm>
          <a:custGeom>
            <a:avLst/>
            <a:gdLst>
              <a:gd name="T0" fmla="*/ 102 w 103"/>
              <a:gd name="T1" fmla="*/ 41 h 99"/>
              <a:gd name="T2" fmla="*/ 79 w 103"/>
              <a:gd name="T3" fmla="*/ 63 h 99"/>
              <a:gd name="T4" fmla="*/ 85 w 103"/>
              <a:gd name="T5" fmla="*/ 94 h 99"/>
              <a:gd name="T6" fmla="*/ 85 w 103"/>
              <a:gd name="T7" fmla="*/ 96 h 99"/>
              <a:gd name="T8" fmla="*/ 82 w 103"/>
              <a:gd name="T9" fmla="*/ 99 h 99"/>
              <a:gd name="T10" fmla="*/ 80 w 103"/>
              <a:gd name="T11" fmla="*/ 98 h 99"/>
              <a:gd name="T12" fmla="*/ 52 w 103"/>
              <a:gd name="T13" fmla="*/ 83 h 99"/>
              <a:gd name="T14" fmla="*/ 24 w 103"/>
              <a:gd name="T15" fmla="*/ 98 h 99"/>
              <a:gd name="T16" fmla="*/ 21 w 103"/>
              <a:gd name="T17" fmla="*/ 99 h 99"/>
              <a:gd name="T18" fmla="*/ 18 w 103"/>
              <a:gd name="T19" fmla="*/ 96 h 99"/>
              <a:gd name="T20" fmla="*/ 19 w 103"/>
              <a:gd name="T21" fmla="*/ 94 h 99"/>
              <a:gd name="T22" fmla="*/ 24 w 103"/>
              <a:gd name="T23" fmla="*/ 63 h 99"/>
              <a:gd name="T24" fmla="*/ 1 w 103"/>
              <a:gd name="T25" fmla="*/ 41 h 99"/>
              <a:gd name="T26" fmla="*/ 0 w 103"/>
              <a:gd name="T27" fmla="*/ 38 h 99"/>
              <a:gd name="T28" fmla="*/ 3 w 103"/>
              <a:gd name="T29" fmla="*/ 35 h 99"/>
              <a:gd name="T30" fmla="*/ 34 w 103"/>
              <a:gd name="T31" fmla="*/ 31 h 99"/>
              <a:gd name="T32" fmla="*/ 48 w 103"/>
              <a:gd name="T33" fmla="*/ 2 h 99"/>
              <a:gd name="T34" fmla="*/ 52 w 103"/>
              <a:gd name="T35" fmla="*/ 0 h 99"/>
              <a:gd name="T36" fmla="*/ 55 w 103"/>
              <a:gd name="T37" fmla="*/ 2 h 99"/>
              <a:gd name="T38" fmla="*/ 69 w 103"/>
              <a:gd name="T39" fmla="*/ 31 h 99"/>
              <a:gd name="T40" fmla="*/ 100 w 103"/>
              <a:gd name="T41" fmla="*/ 35 h 99"/>
              <a:gd name="T42" fmla="*/ 103 w 103"/>
              <a:gd name="T43" fmla="*/ 38 h 99"/>
              <a:gd name="T44" fmla="*/ 102 w 103"/>
              <a:gd name="T45" fmla="*/ 41 h 99"/>
              <a:gd name="T46" fmla="*/ 90 w 103"/>
              <a:gd name="T47" fmla="*/ 42 h 99"/>
              <a:gd name="T48" fmla="*/ 63 w 103"/>
              <a:gd name="T49" fmla="*/ 38 h 99"/>
              <a:gd name="T50" fmla="*/ 52 w 103"/>
              <a:gd name="T51" fmla="*/ 14 h 99"/>
              <a:gd name="T52" fmla="*/ 40 w 103"/>
              <a:gd name="T53" fmla="*/ 38 h 99"/>
              <a:gd name="T54" fmla="*/ 13 w 103"/>
              <a:gd name="T55" fmla="*/ 42 h 99"/>
              <a:gd name="T56" fmla="*/ 33 w 103"/>
              <a:gd name="T57" fmla="*/ 60 h 99"/>
              <a:gd name="T58" fmla="*/ 28 w 103"/>
              <a:gd name="T59" fmla="*/ 87 h 99"/>
              <a:gd name="T60" fmla="*/ 52 w 103"/>
              <a:gd name="T61" fmla="*/ 74 h 99"/>
              <a:gd name="T62" fmla="*/ 75 w 103"/>
              <a:gd name="T63" fmla="*/ 87 h 99"/>
              <a:gd name="T64" fmla="*/ 71 w 103"/>
              <a:gd name="T65" fmla="*/ 60 h 99"/>
              <a:gd name="T66" fmla="*/ 90 w 103"/>
              <a:gd name="T67" fmla="*/ 4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3" h="99">
                <a:moveTo>
                  <a:pt x="102" y="41"/>
                </a:moveTo>
                <a:cubicBezTo>
                  <a:pt x="79" y="63"/>
                  <a:pt x="79" y="63"/>
                  <a:pt x="79" y="63"/>
                </a:cubicBezTo>
                <a:cubicBezTo>
                  <a:pt x="85" y="94"/>
                  <a:pt x="85" y="94"/>
                  <a:pt x="85" y="94"/>
                </a:cubicBezTo>
                <a:cubicBezTo>
                  <a:pt x="85" y="95"/>
                  <a:pt x="85" y="95"/>
                  <a:pt x="85" y="96"/>
                </a:cubicBezTo>
                <a:cubicBezTo>
                  <a:pt x="85" y="97"/>
                  <a:pt x="84" y="99"/>
                  <a:pt x="82" y="99"/>
                </a:cubicBezTo>
                <a:cubicBezTo>
                  <a:pt x="81" y="99"/>
                  <a:pt x="80" y="98"/>
                  <a:pt x="80" y="98"/>
                </a:cubicBezTo>
                <a:cubicBezTo>
                  <a:pt x="52" y="83"/>
                  <a:pt x="52" y="83"/>
                  <a:pt x="52" y="83"/>
                </a:cubicBezTo>
                <a:cubicBezTo>
                  <a:pt x="24" y="98"/>
                  <a:pt x="24" y="98"/>
                  <a:pt x="24" y="98"/>
                </a:cubicBezTo>
                <a:cubicBezTo>
                  <a:pt x="23" y="98"/>
                  <a:pt x="22" y="99"/>
                  <a:pt x="21" y="99"/>
                </a:cubicBezTo>
                <a:cubicBezTo>
                  <a:pt x="19" y="99"/>
                  <a:pt x="18" y="97"/>
                  <a:pt x="18" y="96"/>
                </a:cubicBezTo>
                <a:cubicBezTo>
                  <a:pt x="18" y="95"/>
                  <a:pt x="18" y="95"/>
                  <a:pt x="19" y="94"/>
                </a:cubicBezTo>
                <a:cubicBezTo>
                  <a:pt x="24" y="63"/>
                  <a:pt x="24" y="63"/>
                  <a:pt x="24" y="63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39"/>
                  <a:pt x="0" y="38"/>
                </a:cubicBezTo>
                <a:cubicBezTo>
                  <a:pt x="0" y="36"/>
                  <a:pt x="2" y="35"/>
                  <a:pt x="3" y="35"/>
                </a:cubicBezTo>
                <a:cubicBezTo>
                  <a:pt x="34" y="31"/>
                  <a:pt x="34" y="31"/>
                  <a:pt x="34" y="31"/>
                </a:cubicBezTo>
                <a:cubicBezTo>
                  <a:pt x="48" y="2"/>
                  <a:pt x="48" y="2"/>
                  <a:pt x="48" y="2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4" y="1"/>
                  <a:pt x="55" y="2"/>
                </a:cubicBezTo>
                <a:cubicBezTo>
                  <a:pt x="69" y="31"/>
                  <a:pt x="69" y="31"/>
                  <a:pt x="69" y="31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1" y="35"/>
                  <a:pt x="103" y="36"/>
                  <a:pt x="103" y="38"/>
                </a:cubicBezTo>
                <a:cubicBezTo>
                  <a:pt x="103" y="39"/>
                  <a:pt x="103" y="40"/>
                  <a:pt x="102" y="41"/>
                </a:cubicBezTo>
                <a:close/>
                <a:moveTo>
                  <a:pt x="90" y="42"/>
                </a:moveTo>
                <a:cubicBezTo>
                  <a:pt x="63" y="38"/>
                  <a:pt x="63" y="38"/>
                  <a:pt x="63" y="38"/>
                </a:cubicBezTo>
                <a:cubicBezTo>
                  <a:pt x="52" y="14"/>
                  <a:pt x="52" y="14"/>
                  <a:pt x="52" y="14"/>
                </a:cubicBezTo>
                <a:cubicBezTo>
                  <a:pt x="40" y="38"/>
                  <a:pt x="40" y="38"/>
                  <a:pt x="40" y="38"/>
                </a:cubicBezTo>
                <a:cubicBezTo>
                  <a:pt x="13" y="42"/>
                  <a:pt x="13" y="42"/>
                  <a:pt x="13" y="42"/>
                </a:cubicBezTo>
                <a:cubicBezTo>
                  <a:pt x="33" y="60"/>
                  <a:pt x="33" y="60"/>
                  <a:pt x="33" y="60"/>
                </a:cubicBezTo>
                <a:cubicBezTo>
                  <a:pt x="28" y="87"/>
                  <a:pt x="28" y="87"/>
                  <a:pt x="28" y="87"/>
                </a:cubicBezTo>
                <a:cubicBezTo>
                  <a:pt x="52" y="74"/>
                  <a:pt x="52" y="74"/>
                  <a:pt x="52" y="74"/>
                </a:cubicBezTo>
                <a:cubicBezTo>
                  <a:pt x="75" y="87"/>
                  <a:pt x="75" y="87"/>
                  <a:pt x="75" y="87"/>
                </a:cubicBezTo>
                <a:cubicBezTo>
                  <a:pt x="71" y="60"/>
                  <a:pt x="71" y="60"/>
                  <a:pt x="71" y="60"/>
                </a:cubicBezTo>
                <a:lnTo>
                  <a:pt x="90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62" name="Freeform 60"/>
          <p:cNvSpPr>
            <a:spLocks noEditPoints="1"/>
          </p:cNvSpPr>
          <p:nvPr/>
        </p:nvSpPr>
        <p:spPr bwMode="auto">
          <a:xfrm>
            <a:off x="11831273" y="819818"/>
            <a:ext cx="495300" cy="533400"/>
          </a:xfrm>
          <a:custGeom>
            <a:avLst/>
            <a:gdLst>
              <a:gd name="T0" fmla="*/ 71 w 88"/>
              <a:gd name="T1" fmla="*/ 95 h 95"/>
              <a:gd name="T2" fmla="*/ 17 w 88"/>
              <a:gd name="T3" fmla="*/ 95 h 95"/>
              <a:gd name="T4" fmla="*/ 0 w 88"/>
              <a:gd name="T5" fmla="*/ 79 h 95"/>
              <a:gd name="T6" fmla="*/ 22 w 88"/>
              <a:gd name="T7" fmla="*/ 44 h 95"/>
              <a:gd name="T8" fmla="*/ 44 w 88"/>
              <a:gd name="T9" fmla="*/ 52 h 95"/>
              <a:gd name="T10" fmla="*/ 67 w 88"/>
              <a:gd name="T11" fmla="*/ 44 h 95"/>
              <a:gd name="T12" fmla="*/ 88 w 88"/>
              <a:gd name="T13" fmla="*/ 79 h 95"/>
              <a:gd name="T14" fmla="*/ 71 w 88"/>
              <a:gd name="T15" fmla="*/ 95 h 95"/>
              <a:gd name="T16" fmla="*/ 44 w 88"/>
              <a:gd name="T17" fmla="*/ 48 h 95"/>
              <a:gd name="T18" fmla="*/ 20 w 88"/>
              <a:gd name="T19" fmla="*/ 24 h 95"/>
              <a:gd name="T20" fmla="*/ 44 w 88"/>
              <a:gd name="T21" fmla="*/ 0 h 95"/>
              <a:gd name="T22" fmla="*/ 68 w 88"/>
              <a:gd name="T23" fmla="*/ 24 h 95"/>
              <a:gd name="T24" fmla="*/ 44 w 88"/>
              <a:gd name="T25" fmla="*/ 4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" h="95">
                <a:moveTo>
                  <a:pt x="71" y="95"/>
                </a:moveTo>
                <a:cubicBezTo>
                  <a:pt x="17" y="95"/>
                  <a:pt x="17" y="95"/>
                  <a:pt x="17" y="95"/>
                </a:cubicBezTo>
                <a:cubicBezTo>
                  <a:pt x="7" y="95"/>
                  <a:pt x="0" y="89"/>
                  <a:pt x="0" y="79"/>
                </a:cubicBezTo>
                <a:cubicBezTo>
                  <a:pt x="0" y="65"/>
                  <a:pt x="4" y="44"/>
                  <a:pt x="22" y="44"/>
                </a:cubicBezTo>
                <a:cubicBezTo>
                  <a:pt x="24" y="44"/>
                  <a:pt x="32" y="52"/>
                  <a:pt x="44" y="52"/>
                </a:cubicBezTo>
                <a:cubicBezTo>
                  <a:pt x="56" y="52"/>
                  <a:pt x="65" y="44"/>
                  <a:pt x="67" y="44"/>
                </a:cubicBezTo>
                <a:cubicBezTo>
                  <a:pt x="85" y="44"/>
                  <a:pt x="88" y="65"/>
                  <a:pt x="88" y="79"/>
                </a:cubicBezTo>
                <a:cubicBezTo>
                  <a:pt x="88" y="89"/>
                  <a:pt x="81" y="95"/>
                  <a:pt x="71" y="95"/>
                </a:cubicBezTo>
                <a:close/>
                <a:moveTo>
                  <a:pt x="44" y="48"/>
                </a:moveTo>
                <a:cubicBezTo>
                  <a:pt x="31" y="48"/>
                  <a:pt x="20" y="37"/>
                  <a:pt x="20" y="24"/>
                </a:cubicBezTo>
                <a:cubicBezTo>
                  <a:pt x="20" y="10"/>
                  <a:pt x="31" y="0"/>
                  <a:pt x="44" y="0"/>
                </a:cubicBezTo>
                <a:cubicBezTo>
                  <a:pt x="57" y="0"/>
                  <a:pt x="68" y="10"/>
                  <a:pt x="68" y="24"/>
                </a:cubicBezTo>
                <a:cubicBezTo>
                  <a:pt x="68" y="37"/>
                  <a:pt x="57" y="48"/>
                  <a:pt x="44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13251208" y="2255410"/>
            <a:ext cx="585788" cy="585788"/>
          </a:xfrm>
          <a:custGeom>
            <a:avLst/>
            <a:gdLst>
              <a:gd name="T0" fmla="*/ 96 w 104"/>
              <a:gd name="T1" fmla="*/ 104 h 104"/>
              <a:gd name="T2" fmla="*/ 90 w 104"/>
              <a:gd name="T3" fmla="*/ 102 h 104"/>
              <a:gd name="T4" fmla="*/ 69 w 104"/>
              <a:gd name="T5" fmla="*/ 81 h 104"/>
              <a:gd name="T6" fmla="*/ 44 w 104"/>
              <a:gd name="T7" fmla="*/ 88 h 104"/>
              <a:gd name="T8" fmla="*/ 0 w 104"/>
              <a:gd name="T9" fmla="*/ 44 h 104"/>
              <a:gd name="T10" fmla="*/ 44 w 104"/>
              <a:gd name="T11" fmla="*/ 0 h 104"/>
              <a:gd name="T12" fmla="*/ 88 w 104"/>
              <a:gd name="T13" fmla="*/ 44 h 104"/>
              <a:gd name="T14" fmla="*/ 80 w 104"/>
              <a:gd name="T15" fmla="*/ 69 h 104"/>
              <a:gd name="T16" fmla="*/ 102 w 104"/>
              <a:gd name="T17" fmla="*/ 91 h 104"/>
              <a:gd name="T18" fmla="*/ 104 w 104"/>
              <a:gd name="T19" fmla="*/ 96 h 104"/>
              <a:gd name="T20" fmla="*/ 96 w 104"/>
              <a:gd name="T21" fmla="*/ 104 h 104"/>
              <a:gd name="T22" fmla="*/ 44 w 104"/>
              <a:gd name="T23" fmla="*/ 16 h 104"/>
              <a:gd name="T24" fmla="*/ 16 w 104"/>
              <a:gd name="T25" fmla="*/ 44 h 104"/>
              <a:gd name="T26" fmla="*/ 44 w 104"/>
              <a:gd name="T27" fmla="*/ 72 h 104"/>
              <a:gd name="T28" fmla="*/ 72 w 104"/>
              <a:gd name="T29" fmla="*/ 44 h 104"/>
              <a:gd name="T30" fmla="*/ 44 w 104"/>
              <a:gd name="T31" fmla="*/ 16 h 104"/>
              <a:gd name="T32" fmla="*/ 64 w 104"/>
              <a:gd name="T33" fmla="*/ 46 h 104"/>
              <a:gd name="T34" fmla="*/ 62 w 104"/>
              <a:gd name="T35" fmla="*/ 48 h 104"/>
              <a:gd name="T36" fmla="*/ 26 w 104"/>
              <a:gd name="T37" fmla="*/ 48 h 104"/>
              <a:gd name="T38" fmla="*/ 24 w 104"/>
              <a:gd name="T39" fmla="*/ 46 h 104"/>
              <a:gd name="T40" fmla="*/ 24 w 104"/>
              <a:gd name="T41" fmla="*/ 42 h 104"/>
              <a:gd name="T42" fmla="*/ 26 w 104"/>
              <a:gd name="T43" fmla="*/ 40 h 104"/>
              <a:gd name="T44" fmla="*/ 62 w 104"/>
              <a:gd name="T45" fmla="*/ 40 h 104"/>
              <a:gd name="T46" fmla="*/ 64 w 104"/>
              <a:gd name="T47" fmla="*/ 42 h 104"/>
              <a:gd name="T48" fmla="*/ 64 w 104"/>
              <a:gd name="T49" fmla="*/ 4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4" h="104">
                <a:moveTo>
                  <a:pt x="96" y="104"/>
                </a:moveTo>
                <a:cubicBezTo>
                  <a:pt x="94" y="104"/>
                  <a:pt x="92" y="103"/>
                  <a:pt x="90" y="102"/>
                </a:cubicBezTo>
                <a:cubicBezTo>
                  <a:pt x="69" y="81"/>
                  <a:pt x="69" y="81"/>
                  <a:pt x="69" y="81"/>
                </a:cubicBezTo>
                <a:cubicBezTo>
                  <a:pt x="62" y="86"/>
                  <a:pt x="53" y="88"/>
                  <a:pt x="44" y="88"/>
                </a:cubicBezTo>
                <a:cubicBezTo>
                  <a:pt x="20" y="88"/>
                  <a:pt x="0" y="69"/>
                  <a:pt x="0" y="44"/>
                </a:cubicBezTo>
                <a:cubicBezTo>
                  <a:pt x="0" y="20"/>
                  <a:pt x="20" y="0"/>
                  <a:pt x="44" y="0"/>
                </a:cubicBezTo>
                <a:cubicBezTo>
                  <a:pt x="68" y="0"/>
                  <a:pt x="88" y="20"/>
                  <a:pt x="88" y="44"/>
                </a:cubicBezTo>
                <a:cubicBezTo>
                  <a:pt x="88" y="53"/>
                  <a:pt x="85" y="62"/>
                  <a:pt x="80" y="69"/>
                </a:cubicBezTo>
                <a:cubicBezTo>
                  <a:pt x="102" y="91"/>
                  <a:pt x="102" y="91"/>
                  <a:pt x="102" y="91"/>
                </a:cubicBezTo>
                <a:cubicBezTo>
                  <a:pt x="103" y="92"/>
                  <a:pt x="104" y="94"/>
                  <a:pt x="104" y="96"/>
                </a:cubicBezTo>
                <a:cubicBezTo>
                  <a:pt x="104" y="101"/>
                  <a:pt x="100" y="104"/>
                  <a:pt x="96" y="104"/>
                </a:cubicBezTo>
                <a:close/>
                <a:moveTo>
                  <a:pt x="44" y="16"/>
                </a:moveTo>
                <a:cubicBezTo>
                  <a:pt x="29" y="16"/>
                  <a:pt x="16" y="29"/>
                  <a:pt x="16" y="44"/>
                </a:cubicBezTo>
                <a:cubicBezTo>
                  <a:pt x="16" y="60"/>
                  <a:pt x="29" y="72"/>
                  <a:pt x="44" y="72"/>
                </a:cubicBezTo>
                <a:cubicBezTo>
                  <a:pt x="59" y="72"/>
                  <a:pt x="72" y="60"/>
                  <a:pt x="72" y="44"/>
                </a:cubicBezTo>
                <a:cubicBezTo>
                  <a:pt x="72" y="29"/>
                  <a:pt x="59" y="16"/>
                  <a:pt x="44" y="16"/>
                </a:cubicBezTo>
                <a:close/>
                <a:moveTo>
                  <a:pt x="64" y="46"/>
                </a:moveTo>
                <a:cubicBezTo>
                  <a:pt x="64" y="47"/>
                  <a:pt x="63" y="48"/>
                  <a:pt x="62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5" y="48"/>
                  <a:pt x="24" y="47"/>
                  <a:pt x="24" y="46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1"/>
                  <a:pt x="25" y="40"/>
                  <a:pt x="26" y="40"/>
                </a:cubicBezTo>
                <a:cubicBezTo>
                  <a:pt x="62" y="40"/>
                  <a:pt x="62" y="40"/>
                  <a:pt x="62" y="40"/>
                </a:cubicBezTo>
                <a:cubicBezTo>
                  <a:pt x="63" y="40"/>
                  <a:pt x="64" y="41"/>
                  <a:pt x="64" y="42"/>
                </a:cubicBezTo>
                <a:lnTo>
                  <a:pt x="64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14787800" y="2209268"/>
            <a:ext cx="540545" cy="585788"/>
          </a:xfrm>
          <a:custGeom>
            <a:avLst/>
            <a:gdLst>
              <a:gd name="T0" fmla="*/ 48 w 96"/>
              <a:gd name="T1" fmla="*/ 104 h 104"/>
              <a:gd name="T2" fmla="*/ 0 w 96"/>
              <a:gd name="T3" fmla="*/ 56 h 104"/>
              <a:gd name="T4" fmla="*/ 19 w 96"/>
              <a:gd name="T5" fmla="*/ 18 h 104"/>
              <a:gd name="T6" fmla="*/ 30 w 96"/>
              <a:gd name="T7" fmla="*/ 20 h 104"/>
              <a:gd name="T8" fmla="*/ 28 w 96"/>
              <a:gd name="T9" fmla="*/ 31 h 104"/>
              <a:gd name="T10" fmla="*/ 16 w 96"/>
              <a:gd name="T11" fmla="*/ 56 h 104"/>
              <a:gd name="T12" fmla="*/ 48 w 96"/>
              <a:gd name="T13" fmla="*/ 88 h 104"/>
              <a:gd name="T14" fmla="*/ 80 w 96"/>
              <a:gd name="T15" fmla="*/ 56 h 104"/>
              <a:gd name="T16" fmla="*/ 67 w 96"/>
              <a:gd name="T17" fmla="*/ 31 h 104"/>
              <a:gd name="T18" fmla="*/ 65 w 96"/>
              <a:gd name="T19" fmla="*/ 20 h 104"/>
              <a:gd name="T20" fmla="*/ 76 w 96"/>
              <a:gd name="T21" fmla="*/ 18 h 104"/>
              <a:gd name="T22" fmla="*/ 96 w 96"/>
              <a:gd name="T23" fmla="*/ 56 h 104"/>
              <a:gd name="T24" fmla="*/ 48 w 96"/>
              <a:gd name="T25" fmla="*/ 104 h 104"/>
              <a:gd name="T26" fmla="*/ 56 w 96"/>
              <a:gd name="T27" fmla="*/ 48 h 104"/>
              <a:gd name="T28" fmla="*/ 48 w 96"/>
              <a:gd name="T29" fmla="*/ 56 h 104"/>
              <a:gd name="T30" fmla="*/ 40 w 96"/>
              <a:gd name="T31" fmla="*/ 48 h 104"/>
              <a:gd name="T32" fmla="*/ 40 w 96"/>
              <a:gd name="T33" fmla="*/ 8 h 104"/>
              <a:gd name="T34" fmla="*/ 48 w 96"/>
              <a:gd name="T35" fmla="*/ 0 h 104"/>
              <a:gd name="T36" fmla="*/ 56 w 96"/>
              <a:gd name="T37" fmla="*/ 8 h 104"/>
              <a:gd name="T38" fmla="*/ 56 w 96"/>
              <a:gd name="T39" fmla="*/ 4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6" h="104">
                <a:moveTo>
                  <a:pt x="48" y="104"/>
                </a:moveTo>
                <a:cubicBezTo>
                  <a:pt x="21" y="104"/>
                  <a:pt x="0" y="83"/>
                  <a:pt x="0" y="56"/>
                </a:cubicBezTo>
                <a:cubicBezTo>
                  <a:pt x="0" y="41"/>
                  <a:pt x="7" y="27"/>
                  <a:pt x="19" y="18"/>
                </a:cubicBezTo>
                <a:cubicBezTo>
                  <a:pt x="22" y="15"/>
                  <a:pt x="27" y="16"/>
                  <a:pt x="30" y="20"/>
                </a:cubicBezTo>
                <a:cubicBezTo>
                  <a:pt x="33" y="23"/>
                  <a:pt x="32" y="28"/>
                  <a:pt x="28" y="31"/>
                </a:cubicBezTo>
                <a:cubicBezTo>
                  <a:pt x="20" y="37"/>
                  <a:pt x="16" y="46"/>
                  <a:pt x="16" y="56"/>
                </a:cubicBezTo>
                <a:cubicBezTo>
                  <a:pt x="16" y="74"/>
                  <a:pt x="30" y="88"/>
                  <a:pt x="48" y="88"/>
                </a:cubicBezTo>
                <a:cubicBezTo>
                  <a:pt x="65" y="88"/>
                  <a:pt x="80" y="74"/>
                  <a:pt x="80" y="56"/>
                </a:cubicBezTo>
                <a:cubicBezTo>
                  <a:pt x="80" y="46"/>
                  <a:pt x="75" y="37"/>
                  <a:pt x="67" y="31"/>
                </a:cubicBezTo>
                <a:cubicBezTo>
                  <a:pt x="63" y="28"/>
                  <a:pt x="63" y="23"/>
                  <a:pt x="65" y="20"/>
                </a:cubicBezTo>
                <a:cubicBezTo>
                  <a:pt x="68" y="16"/>
                  <a:pt x="73" y="15"/>
                  <a:pt x="76" y="18"/>
                </a:cubicBezTo>
                <a:cubicBezTo>
                  <a:pt x="89" y="27"/>
                  <a:pt x="96" y="41"/>
                  <a:pt x="96" y="56"/>
                </a:cubicBezTo>
                <a:cubicBezTo>
                  <a:pt x="96" y="83"/>
                  <a:pt x="74" y="104"/>
                  <a:pt x="48" y="104"/>
                </a:cubicBezTo>
                <a:close/>
                <a:moveTo>
                  <a:pt x="56" y="48"/>
                </a:moveTo>
                <a:cubicBezTo>
                  <a:pt x="56" y="53"/>
                  <a:pt x="52" y="56"/>
                  <a:pt x="48" y="56"/>
                </a:cubicBezTo>
                <a:cubicBezTo>
                  <a:pt x="43" y="56"/>
                  <a:pt x="40" y="53"/>
                  <a:pt x="40" y="4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3" y="0"/>
                  <a:pt x="48" y="0"/>
                </a:cubicBezTo>
                <a:cubicBezTo>
                  <a:pt x="52" y="0"/>
                  <a:pt x="56" y="4"/>
                  <a:pt x="56" y="8"/>
                </a:cubicBezTo>
                <a:lnTo>
                  <a:pt x="56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3" name="Freeform 71"/>
          <p:cNvSpPr>
            <a:spLocks noEditPoints="1"/>
          </p:cNvSpPr>
          <p:nvPr/>
        </p:nvSpPr>
        <p:spPr bwMode="auto">
          <a:xfrm>
            <a:off x="16438546" y="2271512"/>
            <a:ext cx="626270" cy="540545"/>
          </a:xfrm>
          <a:custGeom>
            <a:avLst/>
            <a:gdLst>
              <a:gd name="T0" fmla="*/ 16 w 111"/>
              <a:gd name="T1" fmla="*/ 94 h 96"/>
              <a:gd name="T2" fmla="*/ 14 w 111"/>
              <a:gd name="T3" fmla="*/ 96 h 96"/>
              <a:gd name="T4" fmla="*/ 2 w 111"/>
              <a:gd name="T5" fmla="*/ 96 h 96"/>
              <a:gd name="T6" fmla="*/ 0 w 111"/>
              <a:gd name="T7" fmla="*/ 94 h 96"/>
              <a:gd name="T8" fmla="*/ 0 w 111"/>
              <a:gd name="T9" fmla="*/ 82 h 96"/>
              <a:gd name="T10" fmla="*/ 2 w 111"/>
              <a:gd name="T11" fmla="*/ 80 h 96"/>
              <a:gd name="T12" fmla="*/ 14 w 111"/>
              <a:gd name="T13" fmla="*/ 80 h 96"/>
              <a:gd name="T14" fmla="*/ 16 w 111"/>
              <a:gd name="T15" fmla="*/ 82 h 96"/>
              <a:gd name="T16" fmla="*/ 16 w 111"/>
              <a:gd name="T17" fmla="*/ 94 h 96"/>
              <a:gd name="T18" fmla="*/ 40 w 111"/>
              <a:gd name="T19" fmla="*/ 94 h 96"/>
              <a:gd name="T20" fmla="*/ 38 w 111"/>
              <a:gd name="T21" fmla="*/ 96 h 96"/>
              <a:gd name="T22" fmla="*/ 26 w 111"/>
              <a:gd name="T23" fmla="*/ 96 h 96"/>
              <a:gd name="T24" fmla="*/ 24 w 111"/>
              <a:gd name="T25" fmla="*/ 94 h 96"/>
              <a:gd name="T26" fmla="*/ 24 w 111"/>
              <a:gd name="T27" fmla="*/ 74 h 96"/>
              <a:gd name="T28" fmla="*/ 26 w 111"/>
              <a:gd name="T29" fmla="*/ 72 h 96"/>
              <a:gd name="T30" fmla="*/ 38 w 111"/>
              <a:gd name="T31" fmla="*/ 72 h 96"/>
              <a:gd name="T32" fmla="*/ 40 w 111"/>
              <a:gd name="T33" fmla="*/ 74 h 96"/>
              <a:gd name="T34" fmla="*/ 40 w 111"/>
              <a:gd name="T35" fmla="*/ 94 h 96"/>
              <a:gd name="T36" fmla="*/ 64 w 111"/>
              <a:gd name="T37" fmla="*/ 94 h 96"/>
              <a:gd name="T38" fmla="*/ 62 w 111"/>
              <a:gd name="T39" fmla="*/ 96 h 96"/>
              <a:gd name="T40" fmla="*/ 50 w 111"/>
              <a:gd name="T41" fmla="*/ 96 h 96"/>
              <a:gd name="T42" fmla="*/ 48 w 111"/>
              <a:gd name="T43" fmla="*/ 94 h 96"/>
              <a:gd name="T44" fmla="*/ 48 w 111"/>
              <a:gd name="T45" fmla="*/ 58 h 96"/>
              <a:gd name="T46" fmla="*/ 50 w 111"/>
              <a:gd name="T47" fmla="*/ 56 h 96"/>
              <a:gd name="T48" fmla="*/ 62 w 111"/>
              <a:gd name="T49" fmla="*/ 56 h 96"/>
              <a:gd name="T50" fmla="*/ 64 w 111"/>
              <a:gd name="T51" fmla="*/ 58 h 96"/>
              <a:gd name="T52" fmla="*/ 64 w 111"/>
              <a:gd name="T53" fmla="*/ 94 h 96"/>
              <a:gd name="T54" fmla="*/ 87 w 111"/>
              <a:gd name="T55" fmla="*/ 94 h 96"/>
              <a:gd name="T56" fmla="*/ 85 w 111"/>
              <a:gd name="T57" fmla="*/ 96 h 96"/>
              <a:gd name="T58" fmla="*/ 73 w 111"/>
              <a:gd name="T59" fmla="*/ 96 h 96"/>
              <a:gd name="T60" fmla="*/ 71 w 111"/>
              <a:gd name="T61" fmla="*/ 94 h 96"/>
              <a:gd name="T62" fmla="*/ 71 w 111"/>
              <a:gd name="T63" fmla="*/ 34 h 96"/>
              <a:gd name="T64" fmla="*/ 73 w 111"/>
              <a:gd name="T65" fmla="*/ 32 h 96"/>
              <a:gd name="T66" fmla="*/ 85 w 111"/>
              <a:gd name="T67" fmla="*/ 32 h 96"/>
              <a:gd name="T68" fmla="*/ 87 w 111"/>
              <a:gd name="T69" fmla="*/ 34 h 96"/>
              <a:gd name="T70" fmla="*/ 87 w 111"/>
              <a:gd name="T71" fmla="*/ 94 h 96"/>
              <a:gd name="T72" fmla="*/ 111 w 111"/>
              <a:gd name="T73" fmla="*/ 94 h 96"/>
              <a:gd name="T74" fmla="*/ 109 w 111"/>
              <a:gd name="T75" fmla="*/ 96 h 96"/>
              <a:gd name="T76" fmla="*/ 97 w 111"/>
              <a:gd name="T77" fmla="*/ 96 h 96"/>
              <a:gd name="T78" fmla="*/ 95 w 111"/>
              <a:gd name="T79" fmla="*/ 94 h 96"/>
              <a:gd name="T80" fmla="*/ 95 w 111"/>
              <a:gd name="T81" fmla="*/ 2 h 96"/>
              <a:gd name="T82" fmla="*/ 97 w 111"/>
              <a:gd name="T83" fmla="*/ 0 h 96"/>
              <a:gd name="T84" fmla="*/ 109 w 111"/>
              <a:gd name="T85" fmla="*/ 0 h 96"/>
              <a:gd name="T86" fmla="*/ 111 w 111"/>
              <a:gd name="T87" fmla="*/ 2 h 96"/>
              <a:gd name="T88" fmla="*/ 111 w 111"/>
              <a:gd name="T89" fmla="*/ 9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96">
                <a:moveTo>
                  <a:pt x="16" y="94"/>
                </a:moveTo>
                <a:cubicBezTo>
                  <a:pt x="16" y="95"/>
                  <a:pt x="15" y="96"/>
                  <a:pt x="14" y="96"/>
                </a:cubicBezTo>
                <a:cubicBezTo>
                  <a:pt x="2" y="96"/>
                  <a:pt x="2" y="96"/>
                  <a:pt x="2" y="96"/>
                </a:cubicBezTo>
                <a:cubicBezTo>
                  <a:pt x="0" y="96"/>
                  <a:pt x="0" y="95"/>
                  <a:pt x="0" y="94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1"/>
                  <a:pt x="0" y="80"/>
                  <a:pt x="2" y="80"/>
                </a:cubicBezTo>
                <a:cubicBezTo>
                  <a:pt x="14" y="80"/>
                  <a:pt x="14" y="80"/>
                  <a:pt x="14" y="80"/>
                </a:cubicBezTo>
                <a:cubicBezTo>
                  <a:pt x="15" y="80"/>
                  <a:pt x="16" y="81"/>
                  <a:pt x="16" y="82"/>
                </a:cubicBezTo>
                <a:lnTo>
                  <a:pt x="16" y="94"/>
                </a:lnTo>
                <a:close/>
                <a:moveTo>
                  <a:pt x="40" y="94"/>
                </a:moveTo>
                <a:cubicBezTo>
                  <a:pt x="40" y="95"/>
                  <a:pt x="39" y="96"/>
                  <a:pt x="3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4" y="96"/>
                  <a:pt x="24" y="95"/>
                  <a:pt x="24" y="94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73"/>
                  <a:pt x="24" y="72"/>
                  <a:pt x="26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39" y="72"/>
                  <a:pt x="40" y="73"/>
                  <a:pt x="40" y="74"/>
                </a:cubicBezTo>
                <a:lnTo>
                  <a:pt x="40" y="94"/>
                </a:lnTo>
                <a:close/>
                <a:moveTo>
                  <a:pt x="64" y="94"/>
                </a:moveTo>
                <a:cubicBezTo>
                  <a:pt x="64" y="95"/>
                  <a:pt x="63" y="96"/>
                  <a:pt x="62" y="96"/>
                </a:cubicBezTo>
                <a:cubicBezTo>
                  <a:pt x="50" y="96"/>
                  <a:pt x="50" y="96"/>
                  <a:pt x="50" y="96"/>
                </a:cubicBezTo>
                <a:cubicBezTo>
                  <a:pt x="48" y="96"/>
                  <a:pt x="48" y="95"/>
                  <a:pt x="48" y="94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57"/>
                  <a:pt x="48" y="56"/>
                  <a:pt x="50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3" y="56"/>
                  <a:pt x="64" y="57"/>
                  <a:pt x="64" y="58"/>
                </a:cubicBezTo>
                <a:lnTo>
                  <a:pt x="64" y="94"/>
                </a:lnTo>
                <a:close/>
                <a:moveTo>
                  <a:pt x="87" y="94"/>
                </a:moveTo>
                <a:cubicBezTo>
                  <a:pt x="87" y="95"/>
                  <a:pt x="87" y="96"/>
                  <a:pt x="85" y="96"/>
                </a:cubicBezTo>
                <a:cubicBezTo>
                  <a:pt x="73" y="96"/>
                  <a:pt x="73" y="96"/>
                  <a:pt x="73" y="96"/>
                </a:cubicBezTo>
                <a:cubicBezTo>
                  <a:pt x="72" y="96"/>
                  <a:pt x="71" y="95"/>
                  <a:pt x="71" y="94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3"/>
                  <a:pt x="72" y="32"/>
                  <a:pt x="73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7" y="32"/>
                  <a:pt x="87" y="33"/>
                  <a:pt x="87" y="34"/>
                </a:cubicBezTo>
                <a:lnTo>
                  <a:pt x="87" y="94"/>
                </a:lnTo>
                <a:close/>
                <a:moveTo>
                  <a:pt x="111" y="94"/>
                </a:moveTo>
                <a:cubicBezTo>
                  <a:pt x="111" y="95"/>
                  <a:pt x="111" y="96"/>
                  <a:pt x="109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96" y="96"/>
                  <a:pt x="95" y="95"/>
                  <a:pt x="95" y="94"/>
                </a:cubicBezTo>
                <a:cubicBezTo>
                  <a:pt x="95" y="2"/>
                  <a:pt x="95" y="2"/>
                  <a:pt x="95" y="2"/>
                </a:cubicBezTo>
                <a:cubicBezTo>
                  <a:pt x="95" y="1"/>
                  <a:pt x="96" y="0"/>
                  <a:pt x="97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1" y="0"/>
                  <a:pt x="111" y="1"/>
                  <a:pt x="111" y="2"/>
                </a:cubicBezTo>
                <a:lnTo>
                  <a:pt x="111" y="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4" name="Freeform 72"/>
          <p:cNvSpPr>
            <a:spLocks noEditPoints="1"/>
          </p:cNvSpPr>
          <p:nvPr/>
        </p:nvSpPr>
        <p:spPr bwMode="auto">
          <a:xfrm>
            <a:off x="8931782" y="8461259"/>
            <a:ext cx="540545" cy="540545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5" name="Freeform 73"/>
          <p:cNvSpPr>
            <a:spLocks noEditPoints="1"/>
          </p:cNvSpPr>
          <p:nvPr/>
        </p:nvSpPr>
        <p:spPr bwMode="auto">
          <a:xfrm>
            <a:off x="13271711" y="3786586"/>
            <a:ext cx="495300" cy="540545"/>
          </a:xfrm>
          <a:custGeom>
            <a:avLst/>
            <a:gdLst>
              <a:gd name="T0" fmla="*/ 88 w 88"/>
              <a:gd name="T1" fmla="*/ 22 h 96"/>
              <a:gd name="T2" fmla="*/ 86 w 88"/>
              <a:gd name="T3" fmla="*/ 24 h 96"/>
              <a:gd name="T4" fmla="*/ 80 w 88"/>
              <a:gd name="T5" fmla="*/ 24 h 96"/>
              <a:gd name="T6" fmla="*/ 80 w 88"/>
              <a:gd name="T7" fmla="*/ 84 h 96"/>
              <a:gd name="T8" fmla="*/ 70 w 88"/>
              <a:gd name="T9" fmla="*/ 96 h 96"/>
              <a:gd name="T10" fmla="*/ 18 w 88"/>
              <a:gd name="T11" fmla="*/ 96 h 96"/>
              <a:gd name="T12" fmla="*/ 8 w 88"/>
              <a:gd name="T13" fmla="*/ 84 h 96"/>
              <a:gd name="T14" fmla="*/ 8 w 88"/>
              <a:gd name="T15" fmla="*/ 24 h 96"/>
              <a:gd name="T16" fmla="*/ 2 w 88"/>
              <a:gd name="T17" fmla="*/ 24 h 96"/>
              <a:gd name="T18" fmla="*/ 0 w 88"/>
              <a:gd name="T19" fmla="*/ 22 h 96"/>
              <a:gd name="T20" fmla="*/ 0 w 88"/>
              <a:gd name="T21" fmla="*/ 18 h 96"/>
              <a:gd name="T22" fmla="*/ 2 w 88"/>
              <a:gd name="T23" fmla="*/ 16 h 96"/>
              <a:gd name="T24" fmla="*/ 22 w 88"/>
              <a:gd name="T25" fmla="*/ 16 h 96"/>
              <a:gd name="T26" fmla="*/ 26 w 88"/>
              <a:gd name="T27" fmla="*/ 6 h 96"/>
              <a:gd name="T28" fmla="*/ 34 w 88"/>
              <a:gd name="T29" fmla="*/ 0 h 96"/>
              <a:gd name="T30" fmla="*/ 54 w 88"/>
              <a:gd name="T31" fmla="*/ 0 h 96"/>
              <a:gd name="T32" fmla="*/ 63 w 88"/>
              <a:gd name="T33" fmla="*/ 6 h 96"/>
              <a:gd name="T34" fmla="*/ 67 w 88"/>
              <a:gd name="T35" fmla="*/ 16 h 96"/>
              <a:gd name="T36" fmla="*/ 86 w 88"/>
              <a:gd name="T37" fmla="*/ 16 h 96"/>
              <a:gd name="T38" fmla="*/ 88 w 88"/>
              <a:gd name="T39" fmla="*/ 18 h 96"/>
              <a:gd name="T40" fmla="*/ 88 w 88"/>
              <a:gd name="T41" fmla="*/ 22 h 96"/>
              <a:gd name="T42" fmla="*/ 72 w 88"/>
              <a:gd name="T43" fmla="*/ 24 h 96"/>
              <a:gd name="T44" fmla="*/ 16 w 88"/>
              <a:gd name="T45" fmla="*/ 24 h 96"/>
              <a:gd name="T46" fmla="*/ 16 w 88"/>
              <a:gd name="T47" fmla="*/ 84 h 96"/>
              <a:gd name="T48" fmla="*/ 18 w 88"/>
              <a:gd name="T49" fmla="*/ 88 h 96"/>
              <a:gd name="T50" fmla="*/ 70 w 88"/>
              <a:gd name="T51" fmla="*/ 88 h 96"/>
              <a:gd name="T52" fmla="*/ 72 w 88"/>
              <a:gd name="T53" fmla="*/ 84 h 96"/>
              <a:gd name="T54" fmla="*/ 72 w 88"/>
              <a:gd name="T55" fmla="*/ 24 h 96"/>
              <a:gd name="T56" fmla="*/ 32 w 88"/>
              <a:gd name="T57" fmla="*/ 74 h 96"/>
              <a:gd name="T58" fmla="*/ 30 w 88"/>
              <a:gd name="T59" fmla="*/ 76 h 96"/>
              <a:gd name="T60" fmla="*/ 26 w 88"/>
              <a:gd name="T61" fmla="*/ 76 h 96"/>
              <a:gd name="T62" fmla="*/ 24 w 88"/>
              <a:gd name="T63" fmla="*/ 74 h 96"/>
              <a:gd name="T64" fmla="*/ 24 w 88"/>
              <a:gd name="T65" fmla="*/ 38 h 96"/>
              <a:gd name="T66" fmla="*/ 26 w 88"/>
              <a:gd name="T67" fmla="*/ 36 h 96"/>
              <a:gd name="T68" fmla="*/ 30 w 88"/>
              <a:gd name="T69" fmla="*/ 36 h 96"/>
              <a:gd name="T70" fmla="*/ 32 w 88"/>
              <a:gd name="T71" fmla="*/ 38 h 96"/>
              <a:gd name="T72" fmla="*/ 32 w 88"/>
              <a:gd name="T73" fmla="*/ 74 h 96"/>
              <a:gd name="T74" fmla="*/ 58 w 88"/>
              <a:gd name="T75" fmla="*/ 16 h 96"/>
              <a:gd name="T76" fmla="*/ 55 w 88"/>
              <a:gd name="T77" fmla="*/ 9 h 96"/>
              <a:gd name="T78" fmla="*/ 54 w 88"/>
              <a:gd name="T79" fmla="*/ 8 h 96"/>
              <a:gd name="T80" fmla="*/ 35 w 88"/>
              <a:gd name="T81" fmla="*/ 8 h 96"/>
              <a:gd name="T82" fmla="*/ 33 w 88"/>
              <a:gd name="T83" fmla="*/ 9 h 96"/>
              <a:gd name="T84" fmla="*/ 30 w 88"/>
              <a:gd name="T85" fmla="*/ 16 h 96"/>
              <a:gd name="T86" fmla="*/ 58 w 88"/>
              <a:gd name="T87" fmla="*/ 16 h 96"/>
              <a:gd name="T88" fmla="*/ 48 w 88"/>
              <a:gd name="T89" fmla="*/ 74 h 96"/>
              <a:gd name="T90" fmla="*/ 46 w 88"/>
              <a:gd name="T91" fmla="*/ 76 h 96"/>
              <a:gd name="T92" fmla="*/ 42 w 88"/>
              <a:gd name="T93" fmla="*/ 76 h 96"/>
              <a:gd name="T94" fmla="*/ 40 w 88"/>
              <a:gd name="T95" fmla="*/ 74 h 96"/>
              <a:gd name="T96" fmla="*/ 40 w 88"/>
              <a:gd name="T97" fmla="*/ 38 h 96"/>
              <a:gd name="T98" fmla="*/ 42 w 88"/>
              <a:gd name="T99" fmla="*/ 36 h 96"/>
              <a:gd name="T100" fmla="*/ 46 w 88"/>
              <a:gd name="T101" fmla="*/ 36 h 96"/>
              <a:gd name="T102" fmla="*/ 48 w 88"/>
              <a:gd name="T103" fmla="*/ 38 h 96"/>
              <a:gd name="T104" fmla="*/ 48 w 88"/>
              <a:gd name="T105" fmla="*/ 74 h 96"/>
              <a:gd name="T106" fmla="*/ 64 w 88"/>
              <a:gd name="T107" fmla="*/ 74 h 96"/>
              <a:gd name="T108" fmla="*/ 62 w 88"/>
              <a:gd name="T109" fmla="*/ 76 h 96"/>
              <a:gd name="T110" fmla="*/ 58 w 88"/>
              <a:gd name="T111" fmla="*/ 76 h 96"/>
              <a:gd name="T112" fmla="*/ 56 w 88"/>
              <a:gd name="T113" fmla="*/ 74 h 96"/>
              <a:gd name="T114" fmla="*/ 56 w 88"/>
              <a:gd name="T115" fmla="*/ 38 h 96"/>
              <a:gd name="T116" fmla="*/ 58 w 88"/>
              <a:gd name="T117" fmla="*/ 36 h 96"/>
              <a:gd name="T118" fmla="*/ 62 w 88"/>
              <a:gd name="T119" fmla="*/ 36 h 96"/>
              <a:gd name="T120" fmla="*/ 64 w 88"/>
              <a:gd name="T121" fmla="*/ 38 h 96"/>
              <a:gd name="T122" fmla="*/ 64 w 88"/>
              <a:gd name="T123" fmla="*/ 7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" h="96">
                <a:moveTo>
                  <a:pt x="88" y="22"/>
                </a:moveTo>
                <a:cubicBezTo>
                  <a:pt x="88" y="24"/>
                  <a:pt x="87" y="24"/>
                  <a:pt x="86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84"/>
                  <a:pt x="80" y="84"/>
                  <a:pt x="80" y="84"/>
                </a:cubicBezTo>
                <a:cubicBezTo>
                  <a:pt x="80" y="90"/>
                  <a:pt x="76" y="96"/>
                  <a:pt x="70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3" y="96"/>
                  <a:pt x="8" y="91"/>
                  <a:pt x="8" y="84"/>
                </a:cubicBezTo>
                <a:cubicBezTo>
                  <a:pt x="8" y="24"/>
                  <a:pt x="8" y="24"/>
                  <a:pt x="8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4"/>
                  <a:pt x="0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1" y="16"/>
                  <a:pt x="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6" y="6"/>
                  <a:pt x="26" y="6"/>
                  <a:pt x="26" y="6"/>
                </a:cubicBezTo>
                <a:cubicBezTo>
                  <a:pt x="27" y="3"/>
                  <a:pt x="31" y="0"/>
                  <a:pt x="3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3" y="6"/>
                </a:cubicBezTo>
                <a:cubicBezTo>
                  <a:pt x="67" y="16"/>
                  <a:pt x="67" y="16"/>
                  <a:pt x="67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87" y="16"/>
                  <a:pt x="88" y="17"/>
                  <a:pt x="88" y="18"/>
                </a:cubicBezTo>
                <a:lnTo>
                  <a:pt x="88" y="22"/>
                </a:lnTo>
                <a:close/>
                <a:moveTo>
                  <a:pt x="72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84"/>
                  <a:pt x="16" y="84"/>
                  <a:pt x="16" y="84"/>
                </a:cubicBezTo>
                <a:cubicBezTo>
                  <a:pt x="16" y="87"/>
                  <a:pt x="18" y="88"/>
                  <a:pt x="18" y="88"/>
                </a:cubicBezTo>
                <a:cubicBezTo>
                  <a:pt x="70" y="88"/>
                  <a:pt x="70" y="88"/>
                  <a:pt x="70" y="88"/>
                </a:cubicBezTo>
                <a:cubicBezTo>
                  <a:pt x="71" y="88"/>
                  <a:pt x="72" y="87"/>
                  <a:pt x="72" y="84"/>
                </a:cubicBezTo>
                <a:lnTo>
                  <a:pt x="72" y="24"/>
                </a:lnTo>
                <a:close/>
                <a:moveTo>
                  <a:pt x="32" y="74"/>
                </a:moveTo>
                <a:cubicBezTo>
                  <a:pt x="32" y="76"/>
                  <a:pt x="32" y="76"/>
                  <a:pt x="30" y="76"/>
                </a:cubicBezTo>
                <a:cubicBezTo>
                  <a:pt x="26" y="76"/>
                  <a:pt x="26" y="76"/>
                  <a:pt x="26" y="76"/>
                </a:cubicBezTo>
                <a:cubicBezTo>
                  <a:pt x="25" y="76"/>
                  <a:pt x="24" y="76"/>
                  <a:pt x="24" y="7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7"/>
                  <a:pt x="25" y="36"/>
                  <a:pt x="26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2" y="36"/>
                  <a:pt x="32" y="37"/>
                  <a:pt x="32" y="38"/>
                </a:cubicBezTo>
                <a:lnTo>
                  <a:pt x="32" y="74"/>
                </a:lnTo>
                <a:close/>
                <a:moveTo>
                  <a:pt x="58" y="16"/>
                </a:moveTo>
                <a:cubicBezTo>
                  <a:pt x="55" y="9"/>
                  <a:pt x="55" y="9"/>
                  <a:pt x="55" y="9"/>
                </a:cubicBezTo>
                <a:cubicBezTo>
                  <a:pt x="55" y="9"/>
                  <a:pt x="55" y="9"/>
                  <a:pt x="54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4" y="9"/>
                  <a:pt x="34" y="9"/>
                  <a:pt x="33" y="9"/>
                </a:cubicBezTo>
                <a:cubicBezTo>
                  <a:pt x="30" y="16"/>
                  <a:pt x="30" y="16"/>
                  <a:pt x="30" y="16"/>
                </a:cubicBezTo>
                <a:lnTo>
                  <a:pt x="58" y="16"/>
                </a:lnTo>
                <a:close/>
                <a:moveTo>
                  <a:pt x="48" y="74"/>
                </a:moveTo>
                <a:cubicBezTo>
                  <a:pt x="48" y="76"/>
                  <a:pt x="48" y="76"/>
                  <a:pt x="46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41" y="76"/>
                  <a:pt x="40" y="76"/>
                  <a:pt x="40" y="74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7"/>
                  <a:pt x="41" y="36"/>
                  <a:pt x="42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8" y="36"/>
                  <a:pt x="48" y="37"/>
                  <a:pt x="48" y="38"/>
                </a:cubicBezTo>
                <a:lnTo>
                  <a:pt x="48" y="74"/>
                </a:lnTo>
                <a:close/>
                <a:moveTo>
                  <a:pt x="64" y="74"/>
                </a:moveTo>
                <a:cubicBezTo>
                  <a:pt x="64" y="76"/>
                  <a:pt x="64" y="76"/>
                  <a:pt x="62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57" y="76"/>
                  <a:pt x="56" y="76"/>
                  <a:pt x="56" y="74"/>
                </a:cubicBezTo>
                <a:cubicBezTo>
                  <a:pt x="56" y="38"/>
                  <a:pt x="56" y="38"/>
                  <a:pt x="56" y="38"/>
                </a:cubicBezTo>
                <a:cubicBezTo>
                  <a:pt x="56" y="37"/>
                  <a:pt x="57" y="36"/>
                  <a:pt x="58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4" y="36"/>
                  <a:pt x="64" y="37"/>
                  <a:pt x="64" y="38"/>
                </a:cubicBezTo>
                <a:lnTo>
                  <a:pt x="64" y="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6" name="Freeform 74"/>
          <p:cNvSpPr>
            <a:spLocks noEditPoints="1"/>
          </p:cNvSpPr>
          <p:nvPr/>
        </p:nvSpPr>
        <p:spPr bwMode="auto">
          <a:xfrm>
            <a:off x="14778530" y="3829930"/>
            <a:ext cx="569120" cy="452438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7" name="Freeform 75"/>
          <p:cNvSpPr>
            <a:spLocks noEditPoints="1"/>
          </p:cNvSpPr>
          <p:nvPr/>
        </p:nvSpPr>
        <p:spPr bwMode="auto">
          <a:xfrm>
            <a:off x="16525760" y="3757442"/>
            <a:ext cx="540545" cy="631032"/>
          </a:xfrm>
          <a:custGeom>
            <a:avLst/>
            <a:gdLst>
              <a:gd name="T0" fmla="*/ 96 w 96"/>
              <a:gd name="T1" fmla="*/ 34 h 112"/>
              <a:gd name="T2" fmla="*/ 96 w 96"/>
              <a:gd name="T3" fmla="*/ 106 h 112"/>
              <a:gd name="T4" fmla="*/ 90 w 96"/>
              <a:gd name="T5" fmla="*/ 112 h 112"/>
              <a:gd name="T6" fmla="*/ 6 w 96"/>
              <a:gd name="T7" fmla="*/ 112 h 112"/>
              <a:gd name="T8" fmla="*/ 0 w 96"/>
              <a:gd name="T9" fmla="*/ 106 h 112"/>
              <a:gd name="T10" fmla="*/ 0 w 96"/>
              <a:gd name="T11" fmla="*/ 6 h 112"/>
              <a:gd name="T12" fmla="*/ 6 w 96"/>
              <a:gd name="T13" fmla="*/ 0 h 112"/>
              <a:gd name="T14" fmla="*/ 62 w 96"/>
              <a:gd name="T15" fmla="*/ 0 h 112"/>
              <a:gd name="T16" fmla="*/ 73 w 96"/>
              <a:gd name="T17" fmla="*/ 5 h 112"/>
              <a:gd name="T18" fmla="*/ 92 w 96"/>
              <a:gd name="T19" fmla="*/ 24 h 112"/>
              <a:gd name="T20" fmla="*/ 96 w 96"/>
              <a:gd name="T21" fmla="*/ 34 h 112"/>
              <a:gd name="T22" fmla="*/ 88 w 96"/>
              <a:gd name="T23" fmla="*/ 40 h 112"/>
              <a:gd name="T24" fmla="*/ 62 w 96"/>
              <a:gd name="T25" fmla="*/ 40 h 112"/>
              <a:gd name="T26" fmla="*/ 56 w 96"/>
              <a:gd name="T27" fmla="*/ 34 h 112"/>
              <a:gd name="T28" fmla="*/ 56 w 96"/>
              <a:gd name="T29" fmla="*/ 8 h 112"/>
              <a:gd name="T30" fmla="*/ 8 w 96"/>
              <a:gd name="T31" fmla="*/ 8 h 112"/>
              <a:gd name="T32" fmla="*/ 8 w 96"/>
              <a:gd name="T33" fmla="*/ 104 h 112"/>
              <a:gd name="T34" fmla="*/ 88 w 96"/>
              <a:gd name="T35" fmla="*/ 104 h 112"/>
              <a:gd name="T36" fmla="*/ 88 w 96"/>
              <a:gd name="T37" fmla="*/ 40 h 112"/>
              <a:gd name="T38" fmla="*/ 64 w 96"/>
              <a:gd name="T39" fmla="*/ 32 h 112"/>
              <a:gd name="T40" fmla="*/ 88 w 96"/>
              <a:gd name="T41" fmla="*/ 32 h 112"/>
              <a:gd name="T42" fmla="*/ 86 w 96"/>
              <a:gd name="T43" fmla="*/ 30 h 112"/>
              <a:gd name="T44" fmla="*/ 67 w 96"/>
              <a:gd name="T45" fmla="*/ 10 h 112"/>
              <a:gd name="T46" fmla="*/ 64 w 96"/>
              <a:gd name="T47" fmla="*/ 9 h 112"/>
              <a:gd name="T48" fmla="*/ 64 w 96"/>
              <a:gd name="T49" fmla="*/ 3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6" h="112">
                <a:moveTo>
                  <a:pt x="96" y="34"/>
                </a:moveTo>
                <a:cubicBezTo>
                  <a:pt x="96" y="106"/>
                  <a:pt x="96" y="106"/>
                  <a:pt x="96" y="106"/>
                </a:cubicBezTo>
                <a:cubicBezTo>
                  <a:pt x="96" y="110"/>
                  <a:pt x="94" y="112"/>
                  <a:pt x="90" y="112"/>
                </a:cubicBezTo>
                <a:cubicBezTo>
                  <a:pt x="6" y="112"/>
                  <a:pt x="6" y="112"/>
                  <a:pt x="6" y="112"/>
                </a:cubicBezTo>
                <a:cubicBezTo>
                  <a:pt x="3" y="112"/>
                  <a:pt x="0" y="110"/>
                  <a:pt x="0" y="106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6" y="0"/>
                  <a:pt x="70" y="2"/>
                  <a:pt x="73" y="5"/>
                </a:cubicBezTo>
                <a:cubicBezTo>
                  <a:pt x="92" y="24"/>
                  <a:pt x="92" y="24"/>
                  <a:pt x="92" y="24"/>
                </a:cubicBezTo>
                <a:cubicBezTo>
                  <a:pt x="94" y="27"/>
                  <a:pt x="96" y="31"/>
                  <a:pt x="96" y="34"/>
                </a:cubicBezTo>
                <a:close/>
                <a:moveTo>
                  <a:pt x="88" y="40"/>
                </a:moveTo>
                <a:cubicBezTo>
                  <a:pt x="62" y="40"/>
                  <a:pt x="62" y="40"/>
                  <a:pt x="62" y="40"/>
                </a:cubicBezTo>
                <a:cubicBezTo>
                  <a:pt x="59" y="40"/>
                  <a:pt x="56" y="38"/>
                  <a:pt x="56" y="34"/>
                </a:cubicBezTo>
                <a:cubicBezTo>
                  <a:pt x="56" y="8"/>
                  <a:pt x="56" y="8"/>
                  <a:pt x="56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104"/>
                  <a:pt x="8" y="104"/>
                  <a:pt x="8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40"/>
                </a:lnTo>
                <a:close/>
                <a:moveTo>
                  <a:pt x="64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87" y="31"/>
                  <a:pt x="87" y="30"/>
                  <a:pt x="86" y="30"/>
                </a:cubicBezTo>
                <a:cubicBezTo>
                  <a:pt x="67" y="10"/>
                  <a:pt x="67" y="10"/>
                  <a:pt x="67" y="10"/>
                </a:cubicBezTo>
                <a:cubicBezTo>
                  <a:pt x="66" y="10"/>
                  <a:pt x="65" y="9"/>
                  <a:pt x="64" y="9"/>
                </a:cubicBezTo>
                <a:lnTo>
                  <a:pt x="64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8" name="Freeform 76"/>
          <p:cNvSpPr>
            <a:spLocks noEditPoints="1"/>
          </p:cNvSpPr>
          <p:nvPr/>
        </p:nvSpPr>
        <p:spPr bwMode="auto">
          <a:xfrm>
            <a:off x="10354682" y="8461258"/>
            <a:ext cx="540545" cy="540545"/>
          </a:xfrm>
          <a:custGeom>
            <a:avLst/>
            <a:gdLst>
              <a:gd name="T0" fmla="*/ 48 w 96"/>
              <a:gd name="T1" fmla="*/ 96 h 96"/>
              <a:gd name="T2" fmla="*/ 0 w 96"/>
              <a:gd name="T3" fmla="*/ 48 h 96"/>
              <a:gd name="T4" fmla="*/ 48 w 96"/>
              <a:gd name="T5" fmla="*/ 0 h 96"/>
              <a:gd name="T6" fmla="*/ 96 w 96"/>
              <a:gd name="T7" fmla="*/ 48 h 96"/>
              <a:gd name="T8" fmla="*/ 48 w 96"/>
              <a:gd name="T9" fmla="*/ 96 h 96"/>
              <a:gd name="T10" fmla="*/ 48 w 96"/>
              <a:gd name="T11" fmla="*/ 14 h 96"/>
              <a:gd name="T12" fmla="*/ 14 w 96"/>
              <a:gd name="T13" fmla="*/ 48 h 96"/>
              <a:gd name="T14" fmla="*/ 48 w 96"/>
              <a:gd name="T15" fmla="*/ 82 h 96"/>
              <a:gd name="T16" fmla="*/ 82 w 96"/>
              <a:gd name="T17" fmla="*/ 48 h 96"/>
              <a:gd name="T18" fmla="*/ 48 w 96"/>
              <a:gd name="T19" fmla="*/ 14 h 96"/>
              <a:gd name="T20" fmla="*/ 56 w 96"/>
              <a:gd name="T21" fmla="*/ 54 h 96"/>
              <a:gd name="T22" fmla="*/ 54 w 96"/>
              <a:gd name="T23" fmla="*/ 56 h 96"/>
              <a:gd name="T24" fmla="*/ 34 w 96"/>
              <a:gd name="T25" fmla="*/ 56 h 96"/>
              <a:gd name="T26" fmla="*/ 32 w 96"/>
              <a:gd name="T27" fmla="*/ 54 h 96"/>
              <a:gd name="T28" fmla="*/ 32 w 96"/>
              <a:gd name="T29" fmla="*/ 50 h 96"/>
              <a:gd name="T30" fmla="*/ 34 w 96"/>
              <a:gd name="T31" fmla="*/ 48 h 96"/>
              <a:gd name="T32" fmla="*/ 48 w 96"/>
              <a:gd name="T33" fmla="*/ 48 h 96"/>
              <a:gd name="T34" fmla="*/ 48 w 96"/>
              <a:gd name="T35" fmla="*/ 26 h 96"/>
              <a:gd name="T36" fmla="*/ 50 w 96"/>
              <a:gd name="T37" fmla="*/ 24 h 96"/>
              <a:gd name="T38" fmla="*/ 54 w 96"/>
              <a:gd name="T39" fmla="*/ 24 h 96"/>
              <a:gd name="T40" fmla="*/ 56 w 96"/>
              <a:gd name="T41" fmla="*/ 26 h 96"/>
              <a:gd name="T42" fmla="*/ 56 w 96"/>
              <a:gd name="T43" fmla="*/ 5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6" h="96">
                <a:moveTo>
                  <a:pt x="48" y="96"/>
                </a:moveTo>
                <a:cubicBezTo>
                  <a:pt x="22" y="96"/>
                  <a:pt x="0" y="75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75" y="0"/>
                  <a:pt x="96" y="22"/>
                  <a:pt x="96" y="48"/>
                </a:cubicBezTo>
                <a:cubicBezTo>
                  <a:pt x="96" y="75"/>
                  <a:pt x="75" y="96"/>
                  <a:pt x="48" y="96"/>
                </a:cubicBezTo>
                <a:close/>
                <a:moveTo>
                  <a:pt x="48" y="14"/>
                </a:moveTo>
                <a:cubicBezTo>
                  <a:pt x="30" y="14"/>
                  <a:pt x="14" y="30"/>
                  <a:pt x="14" y="48"/>
                </a:cubicBezTo>
                <a:cubicBezTo>
                  <a:pt x="14" y="67"/>
                  <a:pt x="30" y="82"/>
                  <a:pt x="48" y="82"/>
                </a:cubicBezTo>
                <a:cubicBezTo>
                  <a:pt x="67" y="82"/>
                  <a:pt x="82" y="67"/>
                  <a:pt x="82" y="48"/>
                </a:cubicBezTo>
                <a:cubicBezTo>
                  <a:pt x="82" y="30"/>
                  <a:pt x="67" y="14"/>
                  <a:pt x="48" y="14"/>
                </a:cubicBezTo>
                <a:close/>
                <a:moveTo>
                  <a:pt x="56" y="54"/>
                </a:moveTo>
                <a:cubicBezTo>
                  <a:pt x="56" y="56"/>
                  <a:pt x="55" y="56"/>
                  <a:pt x="54" y="56"/>
                </a:cubicBezTo>
                <a:cubicBezTo>
                  <a:pt x="34" y="56"/>
                  <a:pt x="34" y="56"/>
                  <a:pt x="34" y="56"/>
                </a:cubicBezTo>
                <a:cubicBezTo>
                  <a:pt x="33" y="56"/>
                  <a:pt x="32" y="56"/>
                  <a:pt x="32" y="54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49"/>
                  <a:pt x="33" y="48"/>
                  <a:pt x="3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25"/>
                  <a:pt x="49" y="24"/>
                  <a:pt x="50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5" y="24"/>
                  <a:pt x="56" y="25"/>
                  <a:pt x="56" y="26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7" name="Freeform 85"/>
          <p:cNvSpPr>
            <a:spLocks/>
          </p:cNvSpPr>
          <p:nvPr/>
        </p:nvSpPr>
        <p:spPr bwMode="auto">
          <a:xfrm>
            <a:off x="1082277" y="2278477"/>
            <a:ext cx="631032" cy="452438"/>
          </a:xfrm>
          <a:custGeom>
            <a:avLst/>
            <a:gdLst>
              <a:gd name="T0" fmla="*/ 112 w 112"/>
              <a:gd name="T1" fmla="*/ 74 h 80"/>
              <a:gd name="T2" fmla="*/ 109 w 112"/>
              <a:gd name="T3" fmla="*/ 78 h 80"/>
              <a:gd name="T4" fmla="*/ 108 w 112"/>
              <a:gd name="T5" fmla="*/ 78 h 80"/>
              <a:gd name="T6" fmla="*/ 105 w 112"/>
              <a:gd name="T7" fmla="*/ 77 h 80"/>
              <a:gd name="T8" fmla="*/ 80 w 112"/>
              <a:gd name="T9" fmla="*/ 52 h 80"/>
              <a:gd name="T10" fmla="*/ 80 w 112"/>
              <a:gd name="T11" fmla="*/ 62 h 80"/>
              <a:gd name="T12" fmla="*/ 62 w 112"/>
              <a:gd name="T13" fmla="*/ 80 h 80"/>
              <a:gd name="T14" fmla="*/ 18 w 112"/>
              <a:gd name="T15" fmla="*/ 80 h 80"/>
              <a:gd name="T16" fmla="*/ 0 w 112"/>
              <a:gd name="T17" fmla="*/ 62 h 80"/>
              <a:gd name="T18" fmla="*/ 0 w 112"/>
              <a:gd name="T19" fmla="*/ 18 h 80"/>
              <a:gd name="T20" fmla="*/ 18 w 112"/>
              <a:gd name="T21" fmla="*/ 0 h 80"/>
              <a:gd name="T22" fmla="*/ 62 w 112"/>
              <a:gd name="T23" fmla="*/ 0 h 80"/>
              <a:gd name="T24" fmla="*/ 80 w 112"/>
              <a:gd name="T25" fmla="*/ 18 h 80"/>
              <a:gd name="T26" fmla="*/ 80 w 112"/>
              <a:gd name="T27" fmla="*/ 29 h 80"/>
              <a:gd name="T28" fmla="*/ 105 w 112"/>
              <a:gd name="T29" fmla="*/ 3 h 80"/>
              <a:gd name="T30" fmla="*/ 108 w 112"/>
              <a:gd name="T31" fmla="*/ 2 h 80"/>
              <a:gd name="T32" fmla="*/ 109 w 112"/>
              <a:gd name="T33" fmla="*/ 3 h 80"/>
              <a:gd name="T34" fmla="*/ 112 w 112"/>
              <a:gd name="T35" fmla="*/ 6 h 80"/>
              <a:gd name="T36" fmla="*/ 112 w 112"/>
              <a:gd name="T37" fmla="*/ 7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2" h="80">
                <a:moveTo>
                  <a:pt x="112" y="74"/>
                </a:moveTo>
                <a:cubicBezTo>
                  <a:pt x="112" y="76"/>
                  <a:pt x="111" y="77"/>
                  <a:pt x="109" y="78"/>
                </a:cubicBezTo>
                <a:cubicBezTo>
                  <a:pt x="109" y="78"/>
                  <a:pt x="108" y="78"/>
                  <a:pt x="108" y="78"/>
                </a:cubicBezTo>
                <a:cubicBezTo>
                  <a:pt x="106" y="78"/>
                  <a:pt x="105" y="78"/>
                  <a:pt x="105" y="77"/>
                </a:cubicBezTo>
                <a:cubicBezTo>
                  <a:pt x="80" y="52"/>
                  <a:pt x="80" y="52"/>
                  <a:pt x="80" y="52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72"/>
                  <a:pt x="72" y="80"/>
                  <a:pt x="62" y="80"/>
                </a:cubicBezTo>
                <a:cubicBezTo>
                  <a:pt x="18" y="80"/>
                  <a:pt x="18" y="80"/>
                  <a:pt x="18" y="80"/>
                </a:cubicBezTo>
                <a:cubicBezTo>
                  <a:pt x="8" y="80"/>
                  <a:pt x="0" y="72"/>
                  <a:pt x="0" y="6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72" y="0"/>
                  <a:pt x="80" y="8"/>
                  <a:pt x="80" y="18"/>
                </a:cubicBezTo>
                <a:cubicBezTo>
                  <a:pt x="80" y="29"/>
                  <a:pt x="80" y="29"/>
                  <a:pt x="80" y="29"/>
                </a:cubicBezTo>
                <a:cubicBezTo>
                  <a:pt x="105" y="3"/>
                  <a:pt x="105" y="3"/>
                  <a:pt x="105" y="3"/>
                </a:cubicBezTo>
                <a:cubicBezTo>
                  <a:pt x="105" y="3"/>
                  <a:pt x="106" y="2"/>
                  <a:pt x="108" y="2"/>
                </a:cubicBezTo>
                <a:cubicBezTo>
                  <a:pt x="108" y="2"/>
                  <a:pt x="109" y="2"/>
                  <a:pt x="109" y="3"/>
                </a:cubicBezTo>
                <a:cubicBezTo>
                  <a:pt x="111" y="3"/>
                  <a:pt x="112" y="5"/>
                  <a:pt x="112" y="6"/>
                </a:cubicBezTo>
                <a:lnTo>
                  <a:pt x="112" y="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8" name="Freeform 86"/>
          <p:cNvSpPr>
            <a:spLocks noEditPoints="1"/>
          </p:cNvSpPr>
          <p:nvPr/>
        </p:nvSpPr>
        <p:spPr bwMode="auto">
          <a:xfrm>
            <a:off x="2747869" y="2233230"/>
            <a:ext cx="540545" cy="542925"/>
          </a:xfrm>
          <a:custGeom>
            <a:avLst/>
            <a:gdLst>
              <a:gd name="T0" fmla="*/ 94 w 96"/>
              <a:gd name="T1" fmla="*/ 59 h 96"/>
              <a:gd name="T2" fmla="*/ 47 w 96"/>
              <a:gd name="T3" fmla="*/ 96 h 96"/>
              <a:gd name="T4" fmla="*/ 15 w 96"/>
              <a:gd name="T5" fmla="*/ 83 h 96"/>
              <a:gd name="T6" fmla="*/ 7 w 96"/>
              <a:gd name="T7" fmla="*/ 91 h 96"/>
              <a:gd name="T8" fmla="*/ 4 w 96"/>
              <a:gd name="T9" fmla="*/ 92 h 96"/>
              <a:gd name="T10" fmla="*/ 0 w 96"/>
              <a:gd name="T11" fmla="*/ 88 h 96"/>
              <a:gd name="T12" fmla="*/ 0 w 96"/>
              <a:gd name="T13" fmla="*/ 60 h 96"/>
              <a:gd name="T14" fmla="*/ 4 w 96"/>
              <a:gd name="T15" fmla="*/ 56 h 96"/>
              <a:gd name="T16" fmla="*/ 32 w 96"/>
              <a:gd name="T17" fmla="*/ 56 h 96"/>
              <a:gd name="T18" fmla="*/ 36 w 96"/>
              <a:gd name="T19" fmla="*/ 60 h 96"/>
              <a:gd name="T20" fmla="*/ 34 w 96"/>
              <a:gd name="T21" fmla="*/ 63 h 96"/>
              <a:gd name="T22" fmla="*/ 26 w 96"/>
              <a:gd name="T23" fmla="*/ 72 h 96"/>
              <a:gd name="T24" fmla="*/ 48 w 96"/>
              <a:gd name="T25" fmla="*/ 80 h 96"/>
              <a:gd name="T26" fmla="*/ 75 w 96"/>
              <a:gd name="T27" fmla="*/ 65 h 96"/>
              <a:gd name="T28" fmla="*/ 78 w 96"/>
              <a:gd name="T29" fmla="*/ 58 h 96"/>
              <a:gd name="T30" fmla="*/ 80 w 96"/>
              <a:gd name="T31" fmla="*/ 56 h 96"/>
              <a:gd name="T32" fmla="*/ 92 w 96"/>
              <a:gd name="T33" fmla="*/ 56 h 96"/>
              <a:gd name="T34" fmla="*/ 94 w 96"/>
              <a:gd name="T35" fmla="*/ 58 h 96"/>
              <a:gd name="T36" fmla="*/ 94 w 96"/>
              <a:gd name="T37" fmla="*/ 59 h 96"/>
              <a:gd name="T38" fmla="*/ 96 w 96"/>
              <a:gd name="T39" fmla="*/ 36 h 96"/>
              <a:gd name="T40" fmla="*/ 92 w 96"/>
              <a:gd name="T41" fmla="*/ 40 h 96"/>
              <a:gd name="T42" fmla="*/ 64 w 96"/>
              <a:gd name="T43" fmla="*/ 40 h 96"/>
              <a:gd name="T44" fmla="*/ 60 w 96"/>
              <a:gd name="T45" fmla="*/ 36 h 96"/>
              <a:gd name="T46" fmla="*/ 61 w 96"/>
              <a:gd name="T47" fmla="*/ 33 h 96"/>
              <a:gd name="T48" fmla="*/ 69 w 96"/>
              <a:gd name="T49" fmla="*/ 25 h 96"/>
              <a:gd name="T50" fmla="*/ 48 w 96"/>
              <a:gd name="T51" fmla="*/ 16 h 96"/>
              <a:gd name="T52" fmla="*/ 20 w 96"/>
              <a:gd name="T53" fmla="*/ 31 h 96"/>
              <a:gd name="T54" fmla="*/ 17 w 96"/>
              <a:gd name="T55" fmla="*/ 39 h 96"/>
              <a:gd name="T56" fmla="*/ 15 w 96"/>
              <a:gd name="T57" fmla="*/ 40 h 96"/>
              <a:gd name="T58" fmla="*/ 3 w 96"/>
              <a:gd name="T59" fmla="*/ 40 h 96"/>
              <a:gd name="T60" fmla="*/ 1 w 96"/>
              <a:gd name="T61" fmla="*/ 38 h 96"/>
              <a:gd name="T62" fmla="*/ 1 w 96"/>
              <a:gd name="T63" fmla="*/ 38 h 96"/>
              <a:gd name="T64" fmla="*/ 48 w 96"/>
              <a:gd name="T65" fmla="*/ 0 h 96"/>
              <a:gd name="T66" fmla="*/ 81 w 96"/>
              <a:gd name="T67" fmla="*/ 14 h 96"/>
              <a:gd name="T68" fmla="*/ 89 w 96"/>
              <a:gd name="T69" fmla="*/ 5 h 96"/>
              <a:gd name="T70" fmla="*/ 92 w 96"/>
              <a:gd name="T71" fmla="*/ 4 h 96"/>
              <a:gd name="T72" fmla="*/ 96 w 96"/>
              <a:gd name="T73" fmla="*/ 8 h 96"/>
              <a:gd name="T74" fmla="*/ 96 w 96"/>
              <a:gd name="T75" fmla="*/ 3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6" h="96">
                <a:moveTo>
                  <a:pt x="94" y="59"/>
                </a:moveTo>
                <a:cubicBezTo>
                  <a:pt x="89" y="81"/>
                  <a:pt x="70" y="96"/>
                  <a:pt x="47" y="96"/>
                </a:cubicBezTo>
                <a:cubicBezTo>
                  <a:pt x="35" y="96"/>
                  <a:pt x="23" y="91"/>
                  <a:pt x="15" y="83"/>
                </a:cubicBezTo>
                <a:cubicBezTo>
                  <a:pt x="7" y="91"/>
                  <a:pt x="7" y="91"/>
                  <a:pt x="7" y="91"/>
                </a:cubicBezTo>
                <a:cubicBezTo>
                  <a:pt x="6" y="92"/>
                  <a:pt x="5" y="92"/>
                  <a:pt x="4" y="92"/>
                </a:cubicBezTo>
                <a:cubicBezTo>
                  <a:pt x="2" y="92"/>
                  <a:pt x="0" y="90"/>
                  <a:pt x="0" y="8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2" y="56"/>
                  <a:pt x="4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4" y="56"/>
                  <a:pt x="36" y="58"/>
                  <a:pt x="36" y="60"/>
                </a:cubicBezTo>
                <a:cubicBezTo>
                  <a:pt x="36" y="61"/>
                  <a:pt x="35" y="62"/>
                  <a:pt x="34" y="63"/>
                </a:cubicBezTo>
                <a:cubicBezTo>
                  <a:pt x="26" y="72"/>
                  <a:pt x="26" y="72"/>
                  <a:pt x="26" y="72"/>
                </a:cubicBezTo>
                <a:cubicBezTo>
                  <a:pt x="32" y="77"/>
                  <a:pt x="40" y="80"/>
                  <a:pt x="48" y="80"/>
                </a:cubicBezTo>
                <a:cubicBezTo>
                  <a:pt x="59" y="80"/>
                  <a:pt x="69" y="74"/>
                  <a:pt x="75" y="65"/>
                </a:cubicBezTo>
                <a:cubicBezTo>
                  <a:pt x="76" y="63"/>
                  <a:pt x="77" y="60"/>
                  <a:pt x="78" y="58"/>
                </a:cubicBezTo>
                <a:cubicBezTo>
                  <a:pt x="79" y="57"/>
                  <a:pt x="79" y="56"/>
                  <a:pt x="80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3" y="56"/>
                  <a:pt x="94" y="57"/>
                  <a:pt x="94" y="58"/>
                </a:cubicBezTo>
                <a:cubicBezTo>
                  <a:pt x="94" y="58"/>
                  <a:pt x="94" y="59"/>
                  <a:pt x="94" y="59"/>
                </a:cubicBezTo>
                <a:close/>
                <a:moveTo>
                  <a:pt x="96" y="36"/>
                </a:moveTo>
                <a:cubicBezTo>
                  <a:pt x="96" y="38"/>
                  <a:pt x="94" y="40"/>
                  <a:pt x="92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1" y="40"/>
                  <a:pt x="60" y="38"/>
                  <a:pt x="60" y="36"/>
                </a:cubicBezTo>
                <a:cubicBezTo>
                  <a:pt x="60" y="35"/>
                  <a:pt x="60" y="34"/>
                  <a:pt x="61" y="33"/>
                </a:cubicBezTo>
                <a:cubicBezTo>
                  <a:pt x="69" y="25"/>
                  <a:pt x="69" y="25"/>
                  <a:pt x="69" y="25"/>
                </a:cubicBezTo>
                <a:cubicBezTo>
                  <a:pt x="64" y="19"/>
                  <a:pt x="56" y="16"/>
                  <a:pt x="48" y="16"/>
                </a:cubicBezTo>
                <a:cubicBezTo>
                  <a:pt x="37" y="16"/>
                  <a:pt x="26" y="22"/>
                  <a:pt x="20" y="31"/>
                </a:cubicBezTo>
                <a:cubicBezTo>
                  <a:pt x="19" y="34"/>
                  <a:pt x="18" y="36"/>
                  <a:pt x="17" y="39"/>
                </a:cubicBezTo>
                <a:cubicBezTo>
                  <a:pt x="17" y="40"/>
                  <a:pt x="16" y="40"/>
                  <a:pt x="15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2" y="40"/>
                  <a:pt x="1" y="39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6" y="16"/>
                  <a:pt x="25" y="0"/>
                  <a:pt x="48" y="0"/>
                </a:cubicBezTo>
                <a:cubicBezTo>
                  <a:pt x="60" y="0"/>
                  <a:pt x="72" y="5"/>
                  <a:pt x="81" y="14"/>
                </a:cubicBezTo>
                <a:cubicBezTo>
                  <a:pt x="89" y="5"/>
                  <a:pt x="89" y="5"/>
                  <a:pt x="89" y="5"/>
                </a:cubicBezTo>
                <a:cubicBezTo>
                  <a:pt x="90" y="5"/>
                  <a:pt x="91" y="4"/>
                  <a:pt x="92" y="4"/>
                </a:cubicBezTo>
                <a:cubicBezTo>
                  <a:pt x="94" y="4"/>
                  <a:pt x="96" y="6"/>
                  <a:pt x="96" y="8"/>
                </a:cubicBezTo>
                <a:lnTo>
                  <a:pt x="96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9" name="Freeform 87"/>
          <p:cNvSpPr>
            <a:spLocks noEditPoints="1"/>
          </p:cNvSpPr>
          <p:nvPr/>
        </p:nvSpPr>
        <p:spPr bwMode="auto">
          <a:xfrm>
            <a:off x="4226560" y="2233230"/>
            <a:ext cx="626270" cy="497682"/>
          </a:xfrm>
          <a:custGeom>
            <a:avLst/>
            <a:gdLst>
              <a:gd name="T0" fmla="*/ 101 w 111"/>
              <a:gd name="T1" fmla="*/ 88 h 88"/>
              <a:gd name="T2" fmla="*/ 0 w 111"/>
              <a:gd name="T3" fmla="*/ 78 h 88"/>
              <a:gd name="T4" fmla="*/ 10 w 111"/>
              <a:gd name="T5" fmla="*/ 0 h 88"/>
              <a:gd name="T6" fmla="*/ 111 w 111"/>
              <a:gd name="T7" fmla="*/ 10 h 88"/>
              <a:gd name="T8" fmla="*/ 103 w 111"/>
              <a:gd name="T9" fmla="*/ 26 h 88"/>
              <a:gd name="T10" fmla="*/ 10 w 111"/>
              <a:gd name="T11" fmla="*/ 24 h 88"/>
              <a:gd name="T12" fmla="*/ 8 w 111"/>
              <a:gd name="T13" fmla="*/ 78 h 88"/>
              <a:gd name="T14" fmla="*/ 101 w 111"/>
              <a:gd name="T15" fmla="*/ 80 h 88"/>
              <a:gd name="T16" fmla="*/ 103 w 111"/>
              <a:gd name="T17" fmla="*/ 26 h 88"/>
              <a:gd name="T18" fmla="*/ 22 w 111"/>
              <a:gd name="T19" fmla="*/ 40 h 88"/>
              <a:gd name="T20" fmla="*/ 16 w 111"/>
              <a:gd name="T21" fmla="*/ 38 h 88"/>
              <a:gd name="T22" fmla="*/ 18 w 111"/>
              <a:gd name="T23" fmla="*/ 32 h 88"/>
              <a:gd name="T24" fmla="*/ 24 w 111"/>
              <a:gd name="T25" fmla="*/ 34 h 88"/>
              <a:gd name="T26" fmla="*/ 24 w 111"/>
              <a:gd name="T27" fmla="*/ 54 h 88"/>
              <a:gd name="T28" fmla="*/ 18 w 111"/>
              <a:gd name="T29" fmla="*/ 56 h 88"/>
              <a:gd name="T30" fmla="*/ 16 w 111"/>
              <a:gd name="T31" fmla="*/ 50 h 88"/>
              <a:gd name="T32" fmla="*/ 22 w 111"/>
              <a:gd name="T33" fmla="*/ 48 h 88"/>
              <a:gd name="T34" fmla="*/ 24 w 111"/>
              <a:gd name="T35" fmla="*/ 54 h 88"/>
              <a:gd name="T36" fmla="*/ 22 w 111"/>
              <a:gd name="T37" fmla="*/ 72 h 88"/>
              <a:gd name="T38" fmla="*/ 16 w 111"/>
              <a:gd name="T39" fmla="*/ 70 h 88"/>
              <a:gd name="T40" fmla="*/ 18 w 111"/>
              <a:gd name="T41" fmla="*/ 64 h 88"/>
              <a:gd name="T42" fmla="*/ 24 w 111"/>
              <a:gd name="T43" fmla="*/ 66 h 88"/>
              <a:gd name="T44" fmla="*/ 95 w 111"/>
              <a:gd name="T45" fmla="*/ 38 h 88"/>
              <a:gd name="T46" fmla="*/ 34 w 111"/>
              <a:gd name="T47" fmla="*/ 40 h 88"/>
              <a:gd name="T48" fmla="*/ 32 w 111"/>
              <a:gd name="T49" fmla="*/ 34 h 88"/>
              <a:gd name="T50" fmla="*/ 93 w 111"/>
              <a:gd name="T51" fmla="*/ 32 h 88"/>
              <a:gd name="T52" fmla="*/ 95 w 111"/>
              <a:gd name="T53" fmla="*/ 38 h 88"/>
              <a:gd name="T54" fmla="*/ 93 w 111"/>
              <a:gd name="T55" fmla="*/ 56 h 88"/>
              <a:gd name="T56" fmla="*/ 32 w 111"/>
              <a:gd name="T57" fmla="*/ 54 h 88"/>
              <a:gd name="T58" fmla="*/ 34 w 111"/>
              <a:gd name="T59" fmla="*/ 48 h 88"/>
              <a:gd name="T60" fmla="*/ 95 w 111"/>
              <a:gd name="T61" fmla="*/ 50 h 88"/>
              <a:gd name="T62" fmla="*/ 95 w 111"/>
              <a:gd name="T63" fmla="*/ 70 h 88"/>
              <a:gd name="T64" fmla="*/ 34 w 111"/>
              <a:gd name="T65" fmla="*/ 72 h 88"/>
              <a:gd name="T66" fmla="*/ 32 w 111"/>
              <a:gd name="T67" fmla="*/ 66 h 88"/>
              <a:gd name="T68" fmla="*/ 93 w 111"/>
              <a:gd name="T69" fmla="*/ 64 h 88"/>
              <a:gd name="T70" fmla="*/ 95 w 111"/>
              <a:gd name="T71" fmla="*/ 7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1" h="88">
                <a:moveTo>
                  <a:pt x="111" y="78"/>
                </a:moveTo>
                <a:cubicBezTo>
                  <a:pt x="111" y="84"/>
                  <a:pt x="107" y="88"/>
                  <a:pt x="101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4" y="88"/>
                  <a:pt x="0" y="84"/>
                  <a:pt x="0" y="7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7" y="0"/>
                  <a:pt x="111" y="5"/>
                  <a:pt x="111" y="10"/>
                </a:cubicBezTo>
                <a:lnTo>
                  <a:pt x="111" y="78"/>
                </a:lnTo>
                <a:close/>
                <a:moveTo>
                  <a:pt x="103" y="26"/>
                </a:moveTo>
                <a:cubicBezTo>
                  <a:pt x="103" y="25"/>
                  <a:pt x="103" y="24"/>
                  <a:pt x="101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8" y="24"/>
                  <a:pt x="8" y="25"/>
                  <a:pt x="8" y="26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9"/>
                  <a:pt x="8" y="80"/>
                  <a:pt x="10" y="80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03" y="80"/>
                  <a:pt x="103" y="79"/>
                  <a:pt x="103" y="78"/>
                </a:cubicBezTo>
                <a:lnTo>
                  <a:pt x="103" y="26"/>
                </a:lnTo>
                <a:close/>
                <a:moveTo>
                  <a:pt x="24" y="38"/>
                </a:moveTo>
                <a:cubicBezTo>
                  <a:pt x="24" y="39"/>
                  <a:pt x="23" y="40"/>
                  <a:pt x="22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6" y="40"/>
                  <a:pt x="16" y="39"/>
                  <a:pt x="16" y="38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3"/>
                  <a:pt x="16" y="32"/>
                  <a:pt x="18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3" y="32"/>
                  <a:pt x="24" y="33"/>
                  <a:pt x="24" y="34"/>
                </a:cubicBezTo>
                <a:lnTo>
                  <a:pt x="24" y="38"/>
                </a:lnTo>
                <a:close/>
                <a:moveTo>
                  <a:pt x="24" y="54"/>
                </a:moveTo>
                <a:cubicBezTo>
                  <a:pt x="24" y="55"/>
                  <a:pt x="23" y="56"/>
                  <a:pt x="22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6" y="56"/>
                  <a:pt x="16" y="55"/>
                  <a:pt x="16" y="54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49"/>
                  <a:pt x="16" y="48"/>
                  <a:pt x="18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3" y="48"/>
                  <a:pt x="24" y="49"/>
                  <a:pt x="24" y="50"/>
                </a:cubicBezTo>
                <a:lnTo>
                  <a:pt x="24" y="54"/>
                </a:lnTo>
                <a:close/>
                <a:moveTo>
                  <a:pt x="24" y="70"/>
                </a:moveTo>
                <a:cubicBezTo>
                  <a:pt x="24" y="71"/>
                  <a:pt x="23" y="72"/>
                  <a:pt x="22" y="72"/>
                </a:cubicBezTo>
                <a:cubicBezTo>
                  <a:pt x="18" y="72"/>
                  <a:pt x="18" y="72"/>
                  <a:pt x="18" y="72"/>
                </a:cubicBezTo>
                <a:cubicBezTo>
                  <a:pt x="16" y="72"/>
                  <a:pt x="16" y="71"/>
                  <a:pt x="16" y="70"/>
                </a:cubicBezTo>
                <a:cubicBezTo>
                  <a:pt x="16" y="66"/>
                  <a:pt x="16" y="66"/>
                  <a:pt x="16" y="66"/>
                </a:cubicBezTo>
                <a:cubicBezTo>
                  <a:pt x="16" y="65"/>
                  <a:pt x="16" y="64"/>
                  <a:pt x="18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23" y="64"/>
                  <a:pt x="24" y="65"/>
                  <a:pt x="24" y="66"/>
                </a:cubicBezTo>
                <a:lnTo>
                  <a:pt x="24" y="70"/>
                </a:lnTo>
                <a:close/>
                <a:moveTo>
                  <a:pt x="95" y="38"/>
                </a:moveTo>
                <a:cubicBezTo>
                  <a:pt x="95" y="39"/>
                  <a:pt x="95" y="40"/>
                  <a:pt x="93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2" y="40"/>
                  <a:pt x="32" y="39"/>
                  <a:pt x="32" y="38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3"/>
                  <a:pt x="32" y="32"/>
                  <a:pt x="34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5" y="32"/>
                  <a:pt x="95" y="33"/>
                  <a:pt x="95" y="34"/>
                </a:cubicBezTo>
                <a:lnTo>
                  <a:pt x="95" y="38"/>
                </a:lnTo>
                <a:close/>
                <a:moveTo>
                  <a:pt x="95" y="54"/>
                </a:moveTo>
                <a:cubicBezTo>
                  <a:pt x="95" y="55"/>
                  <a:pt x="95" y="56"/>
                  <a:pt x="93" y="56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6"/>
                  <a:pt x="32" y="55"/>
                  <a:pt x="32" y="54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49"/>
                  <a:pt x="32" y="48"/>
                  <a:pt x="34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5" y="48"/>
                  <a:pt x="95" y="49"/>
                  <a:pt x="95" y="50"/>
                </a:cubicBezTo>
                <a:lnTo>
                  <a:pt x="95" y="54"/>
                </a:lnTo>
                <a:close/>
                <a:moveTo>
                  <a:pt x="95" y="70"/>
                </a:moveTo>
                <a:cubicBezTo>
                  <a:pt x="95" y="71"/>
                  <a:pt x="95" y="72"/>
                  <a:pt x="93" y="72"/>
                </a:cubicBezTo>
                <a:cubicBezTo>
                  <a:pt x="34" y="72"/>
                  <a:pt x="34" y="72"/>
                  <a:pt x="34" y="72"/>
                </a:cubicBezTo>
                <a:cubicBezTo>
                  <a:pt x="32" y="72"/>
                  <a:pt x="32" y="71"/>
                  <a:pt x="32" y="70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5"/>
                  <a:pt x="32" y="64"/>
                  <a:pt x="34" y="64"/>
                </a:cubicBezTo>
                <a:cubicBezTo>
                  <a:pt x="93" y="64"/>
                  <a:pt x="93" y="64"/>
                  <a:pt x="93" y="64"/>
                </a:cubicBezTo>
                <a:cubicBezTo>
                  <a:pt x="95" y="64"/>
                  <a:pt x="95" y="65"/>
                  <a:pt x="95" y="66"/>
                </a:cubicBezTo>
                <a:lnTo>
                  <a:pt x="95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0" name="Freeform 88"/>
          <p:cNvSpPr>
            <a:spLocks noEditPoints="1"/>
          </p:cNvSpPr>
          <p:nvPr/>
        </p:nvSpPr>
        <p:spPr bwMode="auto">
          <a:xfrm>
            <a:off x="5888677" y="2233230"/>
            <a:ext cx="407195" cy="497682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1" name="Freeform 89"/>
          <p:cNvSpPr>
            <a:spLocks noEditPoints="1"/>
          </p:cNvSpPr>
          <p:nvPr/>
        </p:nvSpPr>
        <p:spPr bwMode="auto">
          <a:xfrm>
            <a:off x="7405466" y="2233230"/>
            <a:ext cx="607220" cy="542925"/>
          </a:xfrm>
          <a:custGeom>
            <a:avLst/>
            <a:gdLst>
              <a:gd name="T0" fmla="*/ 12 w 108"/>
              <a:gd name="T1" fmla="*/ 15 h 96"/>
              <a:gd name="T2" fmla="*/ 12 w 108"/>
              <a:gd name="T3" fmla="*/ 94 h 96"/>
              <a:gd name="T4" fmla="*/ 10 w 108"/>
              <a:gd name="T5" fmla="*/ 96 h 96"/>
              <a:gd name="T6" fmla="*/ 6 w 108"/>
              <a:gd name="T7" fmla="*/ 96 h 96"/>
              <a:gd name="T8" fmla="*/ 4 w 108"/>
              <a:gd name="T9" fmla="*/ 94 h 96"/>
              <a:gd name="T10" fmla="*/ 4 w 108"/>
              <a:gd name="T11" fmla="*/ 15 h 96"/>
              <a:gd name="T12" fmla="*/ 0 w 108"/>
              <a:gd name="T13" fmla="*/ 8 h 96"/>
              <a:gd name="T14" fmla="*/ 8 w 108"/>
              <a:gd name="T15" fmla="*/ 0 h 96"/>
              <a:gd name="T16" fmla="*/ 16 w 108"/>
              <a:gd name="T17" fmla="*/ 8 h 96"/>
              <a:gd name="T18" fmla="*/ 12 w 108"/>
              <a:gd name="T19" fmla="*/ 15 h 96"/>
              <a:gd name="T20" fmla="*/ 108 w 108"/>
              <a:gd name="T21" fmla="*/ 60 h 96"/>
              <a:gd name="T22" fmla="*/ 105 w 108"/>
              <a:gd name="T23" fmla="*/ 64 h 96"/>
              <a:gd name="T24" fmla="*/ 82 w 108"/>
              <a:gd name="T25" fmla="*/ 71 h 96"/>
              <a:gd name="T26" fmla="*/ 51 w 108"/>
              <a:gd name="T27" fmla="*/ 63 h 96"/>
              <a:gd name="T28" fmla="*/ 22 w 108"/>
              <a:gd name="T29" fmla="*/ 72 h 96"/>
              <a:gd name="T30" fmla="*/ 20 w 108"/>
              <a:gd name="T31" fmla="*/ 72 h 96"/>
              <a:gd name="T32" fmla="*/ 16 w 108"/>
              <a:gd name="T33" fmla="*/ 68 h 96"/>
              <a:gd name="T34" fmla="*/ 16 w 108"/>
              <a:gd name="T35" fmla="*/ 22 h 96"/>
              <a:gd name="T36" fmla="*/ 18 w 108"/>
              <a:gd name="T37" fmla="*/ 18 h 96"/>
              <a:gd name="T38" fmla="*/ 23 w 108"/>
              <a:gd name="T39" fmla="*/ 16 h 96"/>
              <a:gd name="T40" fmla="*/ 50 w 108"/>
              <a:gd name="T41" fmla="*/ 8 h 96"/>
              <a:gd name="T42" fmla="*/ 76 w 108"/>
              <a:gd name="T43" fmla="*/ 16 h 96"/>
              <a:gd name="T44" fmla="*/ 81 w 108"/>
              <a:gd name="T45" fmla="*/ 17 h 96"/>
              <a:gd name="T46" fmla="*/ 104 w 108"/>
              <a:gd name="T47" fmla="*/ 8 h 96"/>
              <a:gd name="T48" fmla="*/ 108 w 108"/>
              <a:gd name="T49" fmla="*/ 12 h 96"/>
              <a:gd name="T50" fmla="*/ 108 w 108"/>
              <a:gd name="T51" fmla="*/ 6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8" h="96">
                <a:moveTo>
                  <a:pt x="12" y="15"/>
                </a:moveTo>
                <a:cubicBezTo>
                  <a:pt x="12" y="94"/>
                  <a:pt x="12" y="94"/>
                  <a:pt x="12" y="94"/>
                </a:cubicBezTo>
                <a:cubicBezTo>
                  <a:pt x="12" y="95"/>
                  <a:pt x="11" y="96"/>
                  <a:pt x="10" y="96"/>
                </a:cubicBezTo>
                <a:cubicBezTo>
                  <a:pt x="6" y="96"/>
                  <a:pt x="6" y="96"/>
                  <a:pt x="6" y="96"/>
                </a:cubicBezTo>
                <a:cubicBezTo>
                  <a:pt x="5" y="96"/>
                  <a:pt x="4" y="95"/>
                  <a:pt x="4" y="94"/>
                </a:cubicBezTo>
                <a:cubicBezTo>
                  <a:pt x="4" y="15"/>
                  <a:pt x="4" y="15"/>
                  <a:pt x="4" y="15"/>
                </a:cubicBezTo>
                <a:cubicBezTo>
                  <a:pt x="2" y="14"/>
                  <a:pt x="0" y="11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13" y="0"/>
                  <a:pt x="16" y="4"/>
                  <a:pt x="16" y="8"/>
                </a:cubicBezTo>
                <a:cubicBezTo>
                  <a:pt x="16" y="11"/>
                  <a:pt x="15" y="14"/>
                  <a:pt x="12" y="15"/>
                </a:cubicBezTo>
                <a:close/>
                <a:moveTo>
                  <a:pt x="108" y="60"/>
                </a:moveTo>
                <a:cubicBezTo>
                  <a:pt x="108" y="62"/>
                  <a:pt x="107" y="63"/>
                  <a:pt x="105" y="64"/>
                </a:cubicBezTo>
                <a:cubicBezTo>
                  <a:pt x="98" y="68"/>
                  <a:pt x="90" y="71"/>
                  <a:pt x="82" y="71"/>
                </a:cubicBezTo>
                <a:cubicBezTo>
                  <a:pt x="71" y="71"/>
                  <a:pt x="65" y="63"/>
                  <a:pt x="51" y="63"/>
                </a:cubicBezTo>
                <a:cubicBezTo>
                  <a:pt x="41" y="63"/>
                  <a:pt x="31" y="67"/>
                  <a:pt x="22" y="72"/>
                </a:cubicBezTo>
                <a:cubicBezTo>
                  <a:pt x="22" y="72"/>
                  <a:pt x="21" y="72"/>
                  <a:pt x="20" y="72"/>
                </a:cubicBezTo>
                <a:cubicBezTo>
                  <a:pt x="18" y="72"/>
                  <a:pt x="16" y="70"/>
                  <a:pt x="16" y="68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0"/>
                  <a:pt x="17" y="19"/>
                  <a:pt x="18" y="18"/>
                </a:cubicBezTo>
                <a:cubicBezTo>
                  <a:pt x="20" y="17"/>
                  <a:pt x="22" y="17"/>
                  <a:pt x="23" y="16"/>
                </a:cubicBezTo>
                <a:cubicBezTo>
                  <a:pt x="31" y="12"/>
                  <a:pt x="41" y="8"/>
                  <a:pt x="50" y="8"/>
                </a:cubicBezTo>
                <a:cubicBezTo>
                  <a:pt x="59" y="8"/>
                  <a:pt x="67" y="12"/>
                  <a:pt x="76" y="16"/>
                </a:cubicBezTo>
                <a:cubicBezTo>
                  <a:pt x="77" y="16"/>
                  <a:pt x="79" y="17"/>
                  <a:pt x="81" y="17"/>
                </a:cubicBezTo>
                <a:cubicBezTo>
                  <a:pt x="91" y="17"/>
                  <a:pt x="102" y="8"/>
                  <a:pt x="104" y="8"/>
                </a:cubicBezTo>
                <a:cubicBezTo>
                  <a:pt x="106" y="8"/>
                  <a:pt x="108" y="10"/>
                  <a:pt x="108" y="12"/>
                </a:cubicBezTo>
                <a:lnTo>
                  <a:pt x="108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2" name="Freeform 90"/>
          <p:cNvSpPr>
            <a:spLocks/>
          </p:cNvSpPr>
          <p:nvPr/>
        </p:nvSpPr>
        <p:spPr bwMode="auto">
          <a:xfrm>
            <a:off x="8977471" y="2233230"/>
            <a:ext cx="585788" cy="497682"/>
          </a:xfrm>
          <a:custGeom>
            <a:avLst/>
            <a:gdLst>
              <a:gd name="T0" fmla="*/ 100 w 104"/>
              <a:gd name="T1" fmla="*/ 67 h 88"/>
              <a:gd name="T2" fmla="*/ 99 w 104"/>
              <a:gd name="T3" fmla="*/ 70 h 88"/>
              <a:gd name="T4" fmla="*/ 87 w 104"/>
              <a:gd name="T5" fmla="*/ 72 h 88"/>
              <a:gd name="T6" fmla="*/ 72 w 104"/>
              <a:gd name="T7" fmla="*/ 84 h 88"/>
              <a:gd name="T8" fmla="*/ 72 w 104"/>
              <a:gd name="T9" fmla="*/ 86 h 88"/>
              <a:gd name="T10" fmla="*/ 70 w 104"/>
              <a:gd name="T11" fmla="*/ 88 h 88"/>
              <a:gd name="T12" fmla="*/ 66 w 104"/>
              <a:gd name="T13" fmla="*/ 88 h 88"/>
              <a:gd name="T14" fmla="*/ 64 w 104"/>
              <a:gd name="T15" fmla="*/ 86 h 88"/>
              <a:gd name="T16" fmla="*/ 64 w 104"/>
              <a:gd name="T17" fmla="*/ 50 h 88"/>
              <a:gd name="T18" fmla="*/ 66 w 104"/>
              <a:gd name="T19" fmla="*/ 48 h 88"/>
              <a:gd name="T20" fmla="*/ 70 w 104"/>
              <a:gd name="T21" fmla="*/ 48 h 88"/>
              <a:gd name="T22" fmla="*/ 72 w 104"/>
              <a:gd name="T23" fmla="*/ 50 h 88"/>
              <a:gd name="T24" fmla="*/ 72 w 104"/>
              <a:gd name="T25" fmla="*/ 52 h 88"/>
              <a:gd name="T26" fmla="*/ 85 w 104"/>
              <a:gd name="T27" fmla="*/ 60 h 88"/>
              <a:gd name="T28" fmla="*/ 90 w 104"/>
              <a:gd name="T29" fmla="*/ 60 h 88"/>
              <a:gd name="T30" fmla="*/ 92 w 104"/>
              <a:gd name="T31" fmla="*/ 48 h 88"/>
              <a:gd name="T32" fmla="*/ 52 w 104"/>
              <a:gd name="T33" fmla="*/ 12 h 88"/>
              <a:gd name="T34" fmla="*/ 12 w 104"/>
              <a:gd name="T35" fmla="*/ 48 h 88"/>
              <a:gd name="T36" fmla="*/ 13 w 104"/>
              <a:gd name="T37" fmla="*/ 60 h 88"/>
              <a:gd name="T38" fmla="*/ 18 w 104"/>
              <a:gd name="T39" fmla="*/ 60 h 88"/>
              <a:gd name="T40" fmla="*/ 32 w 104"/>
              <a:gd name="T41" fmla="*/ 52 h 88"/>
              <a:gd name="T42" fmla="*/ 32 w 104"/>
              <a:gd name="T43" fmla="*/ 50 h 88"/>
              <a:gd name="T44" fmla="*/ 34 w 104"/>
              <a:gd name="T45" fmla="*/ 48 h 88"/>
              <a:gd name="T46" fmla="*/ 38 w 104"/>
              <a:gd name="T47" fmla="*/ 48 h 88"/>
              <a:gd name="T48" fmla="*/ 40 w 104"/>
              <a:gd name="T49" fmla="*/ 50 h 88"/>
              <a:gd name="T50" fmla="*/ 40 w 104"/>
              <a:gd name="T51" fmla="*/ 86 h 88"/>
              <a:gd name="T52" fmla="*/ 38 w 104"/>
              <a:gd name="T53" fmla="*/ 88 h 88"/>
              <a:gd name="T54" fmla="*/ 34 w 104"/>
              <a:gd name="T55" fmla="*/ 88 h 88"/>
              <a:gd name="T56" fmla="*/ 32 w 104"/>
              <a:gd name="T57" fmla="*/ 86 h 88"/>
              <a:gd name="T58" fmla="*/ 32 w 104"/>
              <a:gd name="T59" fmla="*/ 84 h 88"/>
              <a:gd name="T60" fmla="*/ 16 w 104"/>
              <a:gd name="T61" fmla="*/ 72 h 88"/>
              <a:gd name="T62" fmla="*/ 5 w 104"/>
              <a:gd name="T63" fmla="*/ 70 h 88"/>
              <a:gd name="T64" fmla="*/ 3 w 104"/>
              <a:gd name="T65" fmla="*/ 67 h 88"/>
              <a:gd name="T66" fmla="*/ 0 w 104"/>
              <a:gd name="T67" fmla="*/ 48 h 88"/>
              <a:gd name="T68" fmla="*/ 52 w 104"/>
              <a:gd name="T69" fmla="*/ 0 h 88"/>
              <a:gd name="T70" fmla="*/ 104 w 104"/>
              <a:gd name="T71" fmla="*/ 48 h 88"/>
              <a:gd name="T72" fmla="*/ 100 w 104"/>
              <a:gd name="T73" fmla="*/ 6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88">
                <a:moveTo>
                  <a:pt x="100" y="67"/>
                </a:moveTo>
                <a:cubicBezTo>
                  <a:pt x="99" y="70"/>
                  <a:pt x="99" y="70"/>
                  <a:pt x="99" y="70"/>
                </a:cubicBezTo>
                <a:cubicBezTo>
                  <a:pt x="87" y="72"/>
                  <a:pt x="87" y="72"/>
                  <a:pt x="87" y="72"/>
                </a:cubicBezTo>
                <a:cubicBezTo>
                  <a:pt x="85" y="79"/>
                  <a:pt x="79" y="84"/>
                  <a:pt x="72" y="84"/>
                </a:cubicBezTo>
                <a:cubicBezTo>
                  <a:pt x="72" y="86"/>
                  <a:pt x="72" y="86"/>
                  <a:pt x="72" y="86"/>
                </a:cubicBezTo>
                <a:cubicBezTo>
                  <a:pt x="72" y="87"/>
                  <a:pt x="71" y="88"/>
                  <a:pt x="70" y="88"/>
                </a:cubicBezTo>
                <a:cubicBezTo>
                  <a:pt x="66" y="88"/>
                  <a:pt x="66" y="88"/>
                  <a:pt x="66" y="88"/>
                </a:cubicBezTo>
                <a:cubicBezTo>
                  <a:pt x="64" y="88"/>
                  <a:pt x="64" y="87"/>
                  <a:pt x="64" y="86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49"/>
                  <a:pt x="64" y="48"/>
                  <a:pt x="66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1" y="48"/>
                  <a:pt x="72" y="49"/>
                  <a:pt x="72" y="50"/>
                </a:cubicBezTo>
                <a:cubicBezTo>
                  <a:pt x="72" y="52"/>
                  <a:pt x="72" y="52"/>
                  <a:pt x="72" y="52"/>
                </a:cubicBezTo>
                <a:cubicBezTo>
                  <a:pt x="78" y="52"/>
                  <a:pt x="83" y="56"/>
                  <a:pt x="85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1" y="56"/>
                  <a:pt x="92" y="52"/>
                  <a:pt x="92" y="48"/>
                </a:cubicBezTo>
                <a:cubicBezTo>
                  <a:pt x="92" y="29"/>
                  <a:pt x="73" y="12"/>
                  <a:pt x="52" y="12"/>
                </a:cubicBezTo>
                <a:cubicBezTo>
                  <a:pt x="30" y="12"/>
                  <a:pt x="12" y="29"/>
                  <a:pt x="12" y="48"/>
                </a:cubicBezTo>
                <a:cubicBezTo>
                  <a:pt x="12" y="52"/>
                  <a:pt x="12" y="56"/>
                  <a:pt x="13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20" y="56"/>
                  <a:pt x="26" y="52"/>
                  <a:pt x="32" y="5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49"/>
                  <a:pt x="32" y="48"/>
                  <a:pt x="34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9" y="48"/>
                  <a:pt x="40" y="49"/>
                  <a:pt x="40" y="50"/>
                </a:cubicBezTo>
                <a:cubicBezTo>
                  <a:pt x="40" y="86"/>
                  <a:pt x="40" y="86"/>
                  <a:pt x="40" y="86"/>
                </a:cubicBezTo>
                <a:cubicBezTo>
                  <a:pt x="40" y="87"/>
                  <a:pt x="39" y="88"/>
                  <a:pt x="38" y="88"/>
                </a:cubicBezTo>
                <a:cubicBezTo>
                  <a:pt x="34" y="88"/>
                  <a:pt x="34" y="88"/>
                  <a:pt x="34" y="88"/>
                </a:cubicBezTo>
                <a:cubicBezTo>
                  <a:pt x="32" y="88"/>
                  <a:pt x="32" y="87"/>
                  <a:pt x="32" y="86"/>
                </a:cubicBezTo>
                <a:cubicBezTo>
                  <a:pt x="32" y="84"/>
                  <a:pt x="32" y="84"/>
                  <a:pt x="32" y="84"/>
                </a:cubicBezTo>
                <a:cubicBezTo>
                  <a:pt x="24" y="84"/>
                  <a:pt x="18" y="79"/>
                  <a:pt x="16" y="72"/>
                </a:cubicBezTo>
                <a:cubicBezTo>
                  <a:pt x="5" y="70"/>
                  <a:pt x="5" y="70"/>
                  <a:pt x="5" y="70"/>
                </a:cubicBezTo>
                <a:cubicBezTo>
                  <a:pt x="3" y="67"/>
                  <a:pt x="3" y="67"/>
                  <a:pt x="3" y="67"/>
                </a:cubicBezTo>
                <a:cubicBezTo>
                  <a:pt x="1" y="61"/>
                  <a:pt x="0" y="54"/>
                  <a:pt x="0" y="48"/>
                </a:cubicBezTo>
                <a:cubicBezTo>
                  <a:pt x="0" y="22"/>
                  <a:pt x="23" y="0"/>
                  <a:pt x="52" y="0"/>
                </a:cubicBezTo>
                <a:cubicBezTo>
                  <a:pt x="80" y="0"/>
                  <a:pt x="104" y="22"/>
                  <a:pt x="104" y="48"/>
                </a:cubicBezTo>
                <a:cubicBezTo>
                  <a:pt x="104" y="54"/>
                  <a:pt x="102" y="61"/>
                  <a:pt x="100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3" name="Freeform 91"/>
          <p:cNvSpPr>
            <a:spLocks/>
          </p:cNvSpPr>
          <p:nvPr/>
        </p:nvSpPr>
        <p:spPr bwMode="auto">
          <a:xfrm>
            <a:off x="10529918" y="2290380"/>
            <a:ext cx="264320" cy="428625"/>
          </a:xfrm>
          <a:custGeom>
            <a:avLst/>
            <a:gdLst>
              <a:gd name="T0" fmla="*/ 47 w 47"/>
              <a:gd name="T1" fmla="*/ 72 h 76"/>
              <a:gd name="T2" fmla="*/ 43 w 47"/>
              <a:gd name="T3" fmla="*/ 76 h 76"/>
              <a:gd name="T4" fmla="*/ 41 w 47"/>
              <a:gd name="T5" fmla="*/ 75 h 76"/>
              <a:gd name="T6" fmla="*/ 20 w 47"/>
              <a:gd name="T7" fmla="*/ 54 h 76"/>
              <a:gd name="T8" fmla="*/ 3 w 47"/>
              <a:gd name="T9" fmla="*/ 54 h 76"/>
              <a:gd name="T10" fmla="*/ 0 w 47"/>
              <a:gd name="T11" fmla="*/ 50 h 76"/>
              <a:gd name="T12" fmla="*/ 0 w 47"/>
              <a:gd name="T13" fmla="*/ 26 h 76"/>
              <a:gd name="T14" fmla="*/ 3 w 47"/>
              <a:gd name="T15" fmla="*/ 22 h 76"/>
              <a:gd name="T16" fmla="*/ 20 w 47"/>
              <a:gd name="T17" fmla="*/ 22 h 76"/>
              <a:gd name="T18" fmla="*/ 41 w 47"/>
              <a:gd name="T19" fmla="*/ 1 h 76"/>
              <a:gd name="T20" fmla="*/ 43 w 47"/>
              <a:gd name="T21" fmla="*/ 0 h 76"/>
              <a:gd name="T22" fmla="*/ 47 w 47"/>
              <a:gd name="T23" fmla="*/ 4 h 76"/>
              <a:gd name="T24" fmla="*/ 47 w 47"/>
              <a:gd name="T25" fmla="*/ 7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" h="76">
                <a:moveTo>
                  <a:pt x="47" y="72"/>
                </a:moveTo>
                <a:cubicBezTo>
                  <a:pt x="47" y="74"/>
                  <a:pt x="46" y="76"/>
                  <a:pt x="43" y="76"/>
                </a:cubicBezTo>
                <a:cubicBezTo>
                  <a:pt x="42" y="76"/>
                  <a:pt x="41" y="76"/>
                  <a:pt x="41" y="75"/>
                </a:cubicBezTo>
                <a:cubicBezTo>
                  <a:pt x="20" y="54"/>
                  <a:pt x="20" y="54"/>
                  <a:pt x="20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2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1" y="22"/>
                  <a:pt x="3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42" y="0"/>
                  <a:pt x="43" y="0"/>
                </a:cubicBezTo>
                <a:cubicBezTo>
                  <a:pt x="46" y="0"/>
                  <a:pt x="47" y="2"/>
                  <a:pt x="47" y="4"/>
                </a:cubicBezTo>
                <a:lnTo>
                  <a:pt x="47" y="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4" name="Freeform 92"/>
          <p:cNvSpPr>
            <a:spLocks noEditPoints="1"/>
          </p:cNvSpPr>
          <p:nvPr/>
        </p:nvSpPr>
        <p:spPr bwMode="auto">
          <a:xfrm>
            <a:off x="11876518" y="2300877"/>
            <a:ext cx="404813" cy="428625"/>
          </a:xfrm>
          <a:custGeom>
            <a:avLst/>
            <a:gdLst>
              <a:gd name="T0" fmla="*/ 48 w 72"/>
              <a:gd name="T1" fmla="*/ 72 h 76"/>
              <a:gd name="T2" fmla="*/ 44 w 72"/>
              <a:gd name="T3" fmla="*/ 76 h 76"/>
              <a:gd name="T4" fmla="*/ 42 w 72"/>
              <a:gd name="T5" fmla="*/ 75 h 76"/>
              <a:gd name="T6" fmla="*/ 21 w 72"/>
              <a:gd name="T7" fmla="*/ 54 h 76"/>
              <a:gd name="T8" fmla="*/ 4 w 72"/>
              <a:gd name="T9" fmla="*/ 54 h 76"/>
              <a:gd name="T10" fmla="*/ 0 w 72"/>
              <a:gd name="T11" fmla="*/ 50 h 76"/>
              <a:gd name="T12" fmla="*/ 0 w 72"/>
              <a:gd name="T13" fmla="*/ 26 h 76"/>
              <a:gd name="T14" fmla="*/ 4 w 72"/>
              <a:gd name="T15" fmla="*/ 22 h 76"/>
              <a:gd name="T16" fmla="*/ 21 w 72"/>
              <a:gd name="T17" fmla="*/ 22 h 76"/>
              <a:gd name="T18" fmla="*/ 42 w 72"/>
              <a:gd name="T19" fmla="*/ 1 h 76"/>
              <a:gd name="T20" fmla="*/ 44 w 72"/>
              <a:gd name="T21" fmla="*/ 0 h 76"/>
              <a:gd name="T22" fmla="*/ 48 w 72"/>
              <a:gd name="T23" fmla="*/ 4 h 76"/>
              <a:gd name="T24" fmla="*/ 48 w 72"/>
              <a:gd name="T25" fmla="*/ 72 h 76"/>
              <a:gd name="T26" fmla="*/ 63 w 72"/>
              <a:gd name="T27" fmla="*/ 53 h 76"/>
              <a:gd name="T28" fmla="*/ 61 w 72"/>
              <a:gd name="T29" fmla="*/ 53 h 76"/>
              <a:gd name="T30" fmla="*/ 57 w 72"/>
              <a:gd name="T31" fmla="*/ 49 h 76"/>
              <a:gd name="T32" fmla="*/ 64 w 72"/>
              <a:gd name="T33" fmla="*/ 38 h 76"/>
              <a:gd name="T34" fmla="*/ 57 w 72"/>
              <a:gd name="T35" fmla="*/ 27 h 76"/>
              <a:gd name="T36" fmla="*/ 61 w 72"/>
              <a:gd name="T37" fmla="*/ 23 h 76"/>
              <a:gd name="T38" fmla="*/ 63 w 72"/>
              <a:gd name="T39" fmla="*/ 24 h 76"/>
              <a:gd name="T40" fmla="*/ 72 w 72"/>
              <a:gd name="T41" fmla="*/ 38 h 76"/>
              <a:gd name="T42" fmla="*/ 63 w 72"/>
              <a:gd name="T43" fmla="*/ 5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76">
                <a:moveTo>
                  <a:pt x="48" y="72"/>
                </a:moveTo>
                <a:cubicBezTo>
                  <a:pt x="48" y="74"/>
                  <a:pt x="47" y="76"/>
                  <a:pt x="44" y="76"/>
                </a:cubicBezTo>
                <a:cubicBezTo>
                  <a:pt x="43" y="76"/>
                  <a:pt x="42" y="76"/>
                  <a:pt x="42" y="75"/>
                </a:cubicBezTo>
                <a:cubicBezTo>
                  <a:pt x="21" y="54"/>
                  <a:pt x="21" y="54"/>
                  <a:pt x="21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2" y="54"/>
                  <a:pt x="0" y="52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2" y="22"/>
                  <a:pt x="4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3" y="0"/>
                  <a:pt x="44" y="0"/>
                </a:cubicBezTo>
                <a:cubicBezTo>
                  <a:pt x="47" y="0"/>
                  <a:pt x="48" y="2"/>
                  <a:pt x="48" y="4"/>
                </a:cubicBezTo>
                <a:lnTo>
                  <a:pt x="48" y="72"/>
                </a:lnTo>
                <a:close/>
                <a:moveTo>
                  <a:pt x="63" y="53"/>
                </a:moveTo>
                <a:cubicBezTo>
                  <a:pt x="62" y="53"/>
                  <a:pt x="62" y="53"/>
                  <a:pt x="61" y="53"/>
                </a:cubicBezTo>
                <a:cubicBezTo>
                  <a:pt x="59" y="53"/>
                  <a:pt x="57" y="51"/>
                  <a:pt x="57" y="49"/>
                </a:cubicBezTo>
                <a:cubicBezTo>
                  <a:pt x="57" y="44"/>
                  <a:pt x="64" y="46"/>
                  <a:pt x="64" y="38"/>
                </a:cubicBezTo>
                <a:cubicBezTo>
                  <a:pt x="64" y="31"/>
                  <a:pt x="57" y="32"/>
                  <a:pt x="57" y="27"/>
                </a:cubicBezTo>
                <a:cubicBezTo>
                  <a:pt x="57" y="25"/>
                  <a:pt x="59" y="23"/>
                  <a:pt x="61" y="23"/>
                </a:cubicBezTo>
                <a:cubicBezTo>
                  <a:pt x="62" y="23"/>
                  <a:pt x="62" y="23"/>
                  <a:pt x="63" y="24"/>
                </a:cubicBezTo>
                <a:cubicBezTo>
                  <a:pt x="69" y="26"/>
                  <a:pt x="72" y="32"/>
                  <a:pt x="72" y="38"/>
                </a:cubicBezTo>
                <a:cubicBezTo>
                  <a:pt x="72" y="44"/>
                  <a:pt x="69" y="51"/>
                  <a:pt x="63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3" name="Freeform 101"/>
          <p:cNvSpPr>
            <a:spLocks noEditPoints="1"/>
          </p:cNvSpPr>
          <p:nvPr/>
        </p:nvSpPr>
        <p:spPr bwMode="auto">
          <a:xfrm>
            <a:off x="1128821" y="3799593"/>
            <a:ext cx="528638" cy="535782"/>
          </a:xfrm>
          <a:custGeom>
            <a:avLst/>
            <a:gdLst>
              <a:gd name="T0" fmla="*/ 78 w 94"/>
              <a:gd name="T1" fmla="*/ 43 h 95"/>
              <a:gd name="T2" fmla="*/ 26 w 94"/>
              <a:gd name="T3" fmla="*/ 95 h 95"/>
              <a:gd name="T4" fmla="*/ 0 w 94"/>
              <a:gd name="T5" fmla="*/ 95 h 95"/>
              <a:gd name="T6" fmla="*/ 0 w 94"/>
              <a:gd name="T7" fmla="*/ 69 h 95"/>
              <a:gd name="T8" fmla="*/ 52 w 94"/>
              <a:gd name="T9" fmla="*/ 17 h 95"/>
              <a:gd name="T10" fmla="*/ 78 w 94"/>
              <a:gd name="T11" fmla="*/ 43 h 95"/>
              <a:gd name="T12" fmla="*/ 28 w 94"/>
              <a:gd name="T13" fmla="*/ 81 h 95"/>
              <a:gd name="T14" fmla="*/ 13 w 94"/>
              <a:gd name="T15" fmla="*/ 67 h 95"/>
              <a:gd name="T16" fmla="*/ 8 w 94"/>
              <a:gd name="T17" fmla="*/ 72 h 95"/>
              <a:gd name="T18" fmla="*/ 8 w 94"/>
              <a:gd name="T19" fmla="*/ 79 h 95"/>
              <a:gd name="T20" fmla="*/ 16 w 94"/>
              <a:gd name="T21" fmla="*/ 79 h 95"/>
              <a:gd name="T22" fmla="*/ 16 w 94"/>
              <a:gd name="T23" fmla="*/ 87 h 95"/>
              <a:gd name="T24" fmla="*/ 22 w 94"/>
              <a:gd name="T25" fmla="*/ 87 h 95"/>
              <a:gd name="T26" fmla="*/ 28 w 94"/>
              <a:gd name="T27" fmla="*/ 81 h 95"/>
              <a:gd name="T28" fmla="*/ 54 w 94"/>
              <a:gd name="T29" fmla="*/ 28 h 95"/>
              <a:gd name="T30" fmla="*/ 53 w 94"/>
              <a:gd name="T31" fmla="*/ 28 h 95"/>
              <a:gd name="T32" fmla="*/ 19 w 94"/>
              <a:gd name="T33" fmla="*/ 62 h 95"/>
              <a:gd name="T34" fmla="*/ 18 w 94"/>
              <a:gd name="T35" fmla="*/ 63 h 95"/>
              <a:gd name="T36" fmla="*/ 20 w 94"/>
              <a:gd name="T37" fmla="*/ 64 h 95"/>
              <a:gd name="T38" fmla="*/ 21 w 94"/>
              <a:gd name="T39" fmla="*/ 64 h 95"/>
              <a:gd name="T40" fmla="*/ 55 w 94"/>
              <a:gd name="T41" fmla="*/ 30 h 95"/>
              <a:gd name="T42" fmla="*/ 55 w 94"/>
              <a:gd name="T43" fmla="*/ 29 h 95"/>
              <a:gd name="T44" fmla="*/ 54 w 94"/>
              <a:gd name="T45" fmla="*/ 28 h 95"/>
              <a:gd name="T46" fmla="*/ 92 w 94"/>
              <a:gd name="T47" fmla="*/ 29 h 95"/>
              <a:gd name="T48" fmla="*/ 82 w 94"/>
              <a:gd name="T49" fmla="*/ 39 h 95"/>
              <a:gd name="T50" fmla="*/ 56 w 94"/>
              <a:gd name="T51" fmla="*/ 13 h 95"/>
              <a:gd name="T52" fmla="*/ 66 w 94"/>
              <a:gd name="T53" fmla="*/ 3 h 95"/>
              <a:gd name="T54" fmla="*/ 72 w 94"/>
              <a:gd name="T55" fmla="*/ 0 h 95"/>
              <a:gd name="T56" fmla="*/ 77 w 94"/>
              <a:gd name="T57" fmla="*/ 3 h 95"/>
              <a:gd name="T58" fmla="*/ 92 w 94"/>
              <a:gd name="T59" fmla="*/ 17 h 95"/>
              <a:gd name="T60" fmla="*/ 94 w 94"/>
              <a:gd name="T61" fmla="*/ 23 h 95"/>
              <a:gd name="T62" fmla="*/ 92 w 94"/>
              <a:gd name="T63" fmla="*/ 2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" h="95">
                <a:moveTo>
                  <a:pt x="78" y="43"/>
                </a:moveTo>
                <a:cubicBezTo>
                  <a:pt x="26" y="95"/>
                  <a:pt x="26" y="95"/>
                  <a:pt x="26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9"/>
                  <a:pt x="0" y="69"/>
                  <a:pt x="0" y="69"/>
                </a:cubicBezTo>
                <a:cubicBezTo>
                  <a:pt x="52" y="17"/>
                  <a:pt x="52" y="17"/>
                  <a:pt x="52" y="17"/>
                </a:cubicBezTo>
                <a:lnTo>
                  <a:pt x="78" y="43"/>
                </a:lnTo>
                <a:close/>
                <a:moveTo>
                  <a:pt x="28" y="81"/>
                </a:moveTo>
                <a:cubicBezTo>
                  <a:pt x="13" y="67"/>
                  <a:pt x="13" y="67"/>
                  <a:pt x="13" y="67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79"/>
                  <a:pt x="8" y="79"/>
                  <a:pt x="8" y="79"/>
                </a:cubicBezTo>
                <a:cubicBezTo>
                  <a:pt x="16" y="79"/>
                  <a:pt x="16" y="79"/>
                  <a:pt x="16" y="79"/>
                </a:cubicBezTo>
                <a:cubicBezTo>
                  <a:pt x="16" y="87"/>
                  <a:pt x="16" y="87"/>
                  <a:pt x="16" y="87"/>
                </a:cubicBezTo>
                <a:cubicBezTo>
                  <a:pt x="22" y="87"/>
                  <a:pt x="22" y="87"/>
                  <a:pt x="22" y="87"/>
                </a:cubicBezTo>
                <a:lnTo>
                  <a:pt x="28" y="81"/>
                </a:lnTo>
                <a:close/>
                <a:moveTo>
                  <a:pt x="54" y="28"/>
                </a:moveTo>
                <a:cubicBezTo>
                  <a:pt x="53" y="28"/>
                  <a:pt x="53" y="28"/>
                  <a:pt x="53" y="28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18" y="63"/>
                  <a:pt x="18" y="63"/>
                </a:cubicBezTo>
                <a:cubicBezTo>
                  <a:pt x="18" y="64"/>
                  <a:pt x="19" y="64"/>
                  <a:pt x="20" y="64"/>
                </a:cubicBezTo>
                <a:cubicBezTo>
                  <a:pt x="20" y="64"/>
                  <a:pt x="21" y="64"/>
                  <a:pt x="21" y="64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0"/>
                  <a:pt x="55" y="29"/>
                  <a:pt x="55" y="29"/>
                </a:cubicBezTo>
                <a:cubicBezTo>
                  <a:pt x="55" y="28"/>
                  <a:pt x="55" y="28"/>
                  <a:pt x="54" y="28"/>
                </a:cubicBezTo>
                <a:close/>
                <a:moveTo>
                  <a:pt x="92" y="29"/>
                </a:moveTo>
                <a:cubicBezTo>
                  <a:pt x="82" y="39"/>
                  <a:pt x="82" y="39"/>
                  <a:pt x="82" y="39"/>
                </a:cubicBezTo>
                <a:cubicBezTo>
                  <a:pt x="56" y="13"/>
                  <a:pt x="56" y="13"/>
                  <a:pt x="56" y="13"/>
                </a:cubicBezTo>
                <a:cubicBezTo>
                  <a:pt x="66" y="3"/>
                  <a:pt x="66" y="3"/>
                  <a:pt x="66" y="3"/>
                </a:cubicBezTo>
                <a:cubicBezTo>
                  <a:pt x="68" y="1"/>
                  <a:pt x="70" y="0"/>
                  <a:pt x="72" y="0"/>
                </a:cubicBezTo>
                <a:cubicBezTo>
                  <a:pt x="74" y="0"/>
                  <a:pt x="76" y="1"/>
                  <a:pt x="77" y="3"/>
                </a:cubicBezTo>
                <a:cubicBezTo>
                  <a:pt x="92" y="17"/>
                  <a:pt x="92" y="17"/>
                  <a:pt x="92" y="17"/>
                </a:cubicBezTo>
                <a:cubicBezTo>
                  <a:pt x="94" y="19"/>
                  <a:pt x="94" y="21"/>
                  <a:pt x="94" y="23"/>
                </a:cubicBezTo>
                <a:cubicBezTo>
                  <a:pt x="94" y="25"/>
                  <a:pt x="94" y="27"/>
                  <a:pt x="92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4" name="Freeform 102"/>
          <p:cNvSpPr>
            <a:spLocks noEditPoints="1"/>
          </p:cNvSpPr>
          <p:nvPr/>
        </p:nvSpPr>
        <p:spPr bwMode="auto">
          <a:xfrm>
            <a:off x="2837271" y="3792452"/>
            <a:ext cx="361950" cy="542925"/>
          </a:xfrm>
          <a:custGeom>
            <a:avLst/>
            <a:gdLst>
              <a:gd name="T0" fmla="*/ 61 w 64"/>
              <a:gd name="T1" fmla="*/ 43 h 96"/>
              <a:gd name="T2" fmla="*/ 39 w 64"/>
              <a:gd name="T3" fmla="*/ 92 h 96"/>
              <a:gd name="T4" fmla="*/ 32 w 64"/>
              <a:gd name="T5" fmla="*/ 96 h 96"/>
              <a:gd name="T6" fmla="*/ 24 w 64"/>
              <a:gd name="T7" fmla="*/ 92 h 96"/>
              <a:gd name="T8" fmla="*/ 2 w 64"/>
              <a:gd name="T9" fmla="*/ 43 h 96"/>
              <a:gd name="T10" fmla="*/ 0 w 64"/>
              <a:gd name="T11" fmla="*/ 32 h 96"/>
              <a:gd name="T12" fmla="*/ 32 w 64"/>
              <a:gd name="T13" fmla="*/ 0 h 96"/>
              <a:gd name="T14" fmla="*/ 64 w 64"/>
              <a:gd name="T15" fmla="*/ 32 h 96"/>
              <a:gd name="T16" fmla="*/ 61 w 64"/>
              <a:gd name="T17" fmla="*/ 43 h 96"/>
              <a:gd name="T18" fmla="*/ 32 w 64"/>
              <a:gd name="T19" fmla="*/ 16 h 96"/>
              <a:gd name="T20" fmla="*/ 16 w 64"/>
              <a:gd name="T21" fmla="*/ 32 h 96"/>
              <a:gd name="T22" fmla="*/ 32 w 64"/>
              <a:gd name="T23" fmla="*/ 48 h 96"/>
              <a:gd name="T24" fmla="*/ 48 w 64"/>
              <a:gd name="T25" fmla="*/ 32 h 96"/>
              <a:gd name="T26" fmla="*/ 32 w 64"/>
              <a:gd name="T27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" h="96">
                <a:moveTo>
                  <a:pt x="61" y="43"/>
                </a:moveTo>
                <a:cubicBezTo>
                  <a:pt x="39" y="92"/>
                  <a:pt x="39" y="92"/>
                  <a:pt x="39" y="92"/>
                </a:cubicBezTo>
                <a:cubicBezTo>
                  <a:pt x="37" y="94"/>
                  <a:pt x="35" y="96"/>
                  <a:pt x="32" y="96"/>
                </a:cubicBezTo>
                <a:cubicBezTo>
                  <a:pt x="29" y="96"/>
                  <a:pt x="26" y="94"/>
                  <a:pt x="24" y="92"/>
                </a:cubicBezTo>
                <a:cubicBezTo>
                  <a:pt x="2" y="43"/>
                  <a:pt x="2" y="43"/>
                  <a:pt x="2" y="43"/>
                </a:cubicBezTo>
                <a:cubicBezTo>
                  <a:pt x="0" y="40"/>
                  <a:pt x="0" y="36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ubicBezTo>
                  <a:pt x="64" y="36"/>
                  <a:pt x="63" y="40"/>
                  <a:pt x="61" y="43"/>
                </a:cubicBezTo>
                <a:close/>
                <a:moveTo>
                  <a:pt x="32" y="16"/>
                </a:moveTo>
                <a:cubicBezTo>
                  <a:pt x="23" y="16"/>
                  <a:pt x="16" y="23"/>
                  <a:pt x="16" y="32"/>
                </a:cubicBezTo>
                <a:cubicBezTo>
                  <a:pt x="16" y="41"/>
                  <a:pt x="23" y="48"/>
                  <a:pt x="32" y="48"/>
                </a:cubicBezTo>
                <a:cubicBezTo>
                  <a:pt x="40" y="48"/>
                  <a:pt x="48" y="41"/>
                  <a:pt x="48" y="32"/>
                </a:cubicBezTo>
                <a:cubicBezTo>
                  <a:pt x="48" y="23"/>
                  <a:pt x="40" y="16"/>
                  <a:pt x="32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5" name="Freeform 103"/>
          <p:cNvSpPr>
            <a:spLocks noEditPoints="1"/>
          </p:cNvSpPr>
          <p:nvPr/>
        </p:nvSpPr>
        <p:spPr bwMode="auto">
          <a:xfrm>
            <a:off x="4363588" y="3771020"/>
            <a:ext cx="359570" cy="519113"/>
          </a:xfrm>
          <a:custGeom>
            <a:avLst/>
            <a:gdLst>
              <a:gd name="T0" fmla="*/ 32 w 64"/>
              <a:gd name="T1" fmla="*/ 92 h 92"/>
              <a:gd name="T2" fmla="*/ 0 w 64"/>
              <a:gd name="T3" fmla="*/ 60 h 92"/>
              <a:gd name="T4" fmla="*/ 5 w 64"/>
              <a:gd name="T5" fmla="*/ 43 h 92"/>
              <a:gd name="T6" fmla="*/ 26 w 64"/>
              <a:gd name="T7" fmla="*/ 4 h 92"/>
              <a:gd name="T8" fmla="*/ 32 w 64"/>
              <a:gd name="T9" fmla="*/ 0 h 92"/>
              <a:gd name="T10" fmla="*/ 37 w 64"/>
              <a:gd name="T11" fmla="*/ 4 h 92"/>
              <a:gd name="T12" fmla="*/ 58 w 64"/>
              <a:gd name="T13" fmla="*/ 43 h 92"/>
              <a:gd name="T14" fmla="*/ 64 w 64"/>
              <a:gd name="T15" fmla="*/ 60 h 92"/>
              <a:gd name="T16" fmla="*/ 32 w 64"/>
              <a:gd name="T17" fmla="*/ 92 h 92"/>
              <a:gd name="T18" fmla="*/ 30 w 64"/>
              <a:gd name="T19" fmla="*/ 64 h 92"/>
              <a:gd name="T20" fmla="*/ 25 w 64"/>
              <a:gd name="T21" fmla="*/ 54 h 92"/>
              <a:gd name="T22" fmla="*/ 24 w 64"/>
              <a:gd name="T23" fmla="*/ 53 h 92"/>
              <a:gd name="T24" fmla="*/ 22 w 64"/>
              <a:gd name="T25" fmla="*/ 54 h 92"/>
              <a:gd name="T26" fmla="*/ 17 w 64"/>
              <a:gd name="T27" fmla="*/ 64 h 92"/>
              <a:gd name="T28" fmla="*/ 16 w 64"/>
              <a:gd name="T29" fmla="*/ 68 h 92"/>
              <a:gd name="T30" fmla="*/ 24 w 64"/>
              <a:gd name="T31" fmla="*/ 76 h 92"/>
              <a:gd name="T32" fmla="*/ 32 w 64"/>
              <a:gd name="T33" fmla="*/ 68 h 92"/>
              <a:gd name="T34" fmla="*/ 30 w 64"/>
              <a:gd name="T35" fmla="*/ 6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4" h="92">
                <a:moveTo>
                  <a:pt x="32" y="92"/>
                </a:moveTo>
                <a:cubicBezTo>
                  <a:pt x="14" y="92"/>
                  <a:pt x="0" y="78"/>
                  <a:pt x="0" y="60"/>
                </a:cubicBezTo>
                <a:cubicBezTo>
                  <a:pt x="0" y="54"/>
                  <a:pt x="1" y="48"/>
                  <a:pt x="5" y="43"/>
                </a:cubicBezTo>
                <a:cubicBezTo>
                  <a:pt x="8" y="38"/>
                  <a:pt x="21" y="21"/>
                  <a:pt x="26" y="4"/>
                </a:cubicBezTo>
                <a:cubicBezTo>
                  <a:pt x="27" y="1"/>
                  <a:pt x="30" y="0"/>
                  <a:pt x="32" y="0"/>
                </a:cubicBezTo>
                <a:cubicBezTo>
                  <a:pt x="34" y="0"/>
                  <a:pt x="36" y="1"/>
                  <a:pt x="37" y="4"/>
                </a:cubicBezTo>
                <a:cubicBezTo>
                  <a:pt x="42" y="21"/>
                  <a:pt x="55" y="38"/>
                  <a:pt x="58" y="43"/>
                </a:cubicBezTo>
                <a:cubicBezTo>
                  <a:pt x="62" y="48"/>
                  <a:pt x="64" y="54"/>
                  <a:pt x="64" y="60"/>
                </a:cubicBezTo>
                <a:cubicBezTo>
                  <a:pt x="64" y="78"/>
                  <a:pt x="49" y="92"/>
                  <a:pt x="32" y="92"/>
                </a:cubicBezTo>
                <a:close/>
                <a:moveTo>
                  <a:pt x="30" y="64"/>
                </a:moveTo>
                <a:cubicBezTo>
                  <a:pt x="29" y="62"/>
                  <a:pt x="26" y="58"/>
                  <a:pt x="25" y="54"/>
                </a:cubicBezTo>
                <a:cubicBezTo>
                  <a:pt x="25" y="53"/>
                  <a:pt x="24" y="53"/>
                  <a:pt x="24" y="53"/>
                </a:cubicBezTo>
                <a:cubicBezTo>
                  <a:pt x="23" y="53"/>
                  <a:pt x="22" y="53"/>
                  <a:pt x="22" y="54"/>
                </a:cubicBezTo>
                <a:cubicBezTo>
                  <a:pt x="21" y="58"/>
                  <a:pt x="18" y="62"/>
                  <a:pt x="17" y="64"/>
                </a:cubicBezTo>
                <a:cubicBezTo>
                  <a:pt x="16" y="65"/>
                  <a:pt x="16" y="66"/>
                  <a:pt x="16" y="68"/>
                </a:cubicBezTo>
                <a:cubicBezTo>
                  <a:pt x="16" y="72"/>
                  <a:pt x="19" y="76"/>
                  <a:pt x="24" y="76"/>
                </a:cubicBezTo>
                <a:cubicBezTo>
                  <a:pt x="28" y="76"/>
                  <a:pt x="32" y="72"/>
                  <a:pt x="32" y="68"/>
                </a:cubicBezTo>
                <a:cubicBezTo>
                  <a:pt x="32" y="66"/>
                  <a:pt x="31" y="65"/>
                  <a:pt x="30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6" name="Freeform 104"/>
          <p:cNvSpPr>
            <a:spLocks noEditPoints="1"/>
          </p:cNvSpPr>
          <p:nvPr/>
        </p:nvSpPr>
        <p:spPr bwMode="auto">
          <a:xfrm>
            <a:off x="5773290" y="3792450"/>
            <a:ext cx="631032" cy="497682"/>
          </a:xfrm>
          <a:custGeom>
            <a:avLst/>
            <a:gdLst>
              <a:gd name="T0" fmla="*/ 88 w 112"/>
              <a:gd name="T1" fmla="*/ 70 h 88"/>
              <a:gd name="T2" fmla="*/ 70 w 112"/>
              <a:gd name="T3" fmla="*/ 88 h 88"/>
              <a:gd name="T4" fmla="*/ 18 w 112"/>
              <a:gd name="T5" fmla="*/ 88 h 88"/>
              <a:gd name="T6" fmla="*/ 0 w 112"/>
              <a:gd name="T7" fmla="*/ 70 h 88"/>
              <a:gd name="T8" fmla="*/ 0 w 112"/>
              <a:gd name="T9" fmla="*/ 18 h 88"/>
              <a:gd name="T10" fmla="*/ 18 w 112"/>
              <a:gd name="T11" fmla="*/ 0 h 88"/>
              <a:gd name="T12" fmla="*/ 70 w 112"/>
              <a:gd name="T13" fmla="*/ 0 h 88"/>
              <a:gd name="T14" fmla="*/ 78 w 112"/>
              <a:gd name="T15" fmla="*/ 2 h 88"/>
              <a:gd name="T16" fmla="*/ 79 w 112"/>
              <a:gd name="T17" fmla="*/ 3 h 88"/>
              <a:gd name="T18" fmla="*/ 78 w 112"/>
              <a:gd name="T19" fmla="*/ 5 h 88"/>
              <a:gd name="T20" fmla="*/ 75 w 112"/>
              <a:gd name="T21" fmla="*/ 8 h 88"/>
              <a:gd name="T22" fmla="*/ 73 w 112"/>
              <a:gd name="T23" fmla="*/ 8 h 88"/>
              <a:gd name="T24" fmla="*/ 70 w 112"/>
              <a:gd name="T25" fmla="*/ 8 h 88"/>
              <a:gd name="T26" fmla="*/ 18 w 112"/>
              <a:gd name="T27" fmla="*/ 8 h 88"/>
              <a:gd name="T28" fmla="*/ 8 w 112"/>
              <a:gd name="T29" fmla="*/ 18 h 88"/>
              <a:gd name="T30" fmla="*/ 8 w 112"/>
              <a:gd name="T31" fmla="*/ 70 h 88"/>
              <a:gd name="T32" fmla="*/ 18 w 112"/>
              <a:gd name="T33" fmla="*/ 80 h 88"/>
              <a:gd name="T34" fmla="*/ 70 w 112"/>
              <a:gd name="T35" fmla="*/ 80 h 88"/>
              <a:gd name="T36" fmla="*/ 80 w 112"/>
              <a:gd name="T37" fmla="*/ 70 h 88"/>
              <a:gd name="T38" fmla="*/ 80 w 112"/>
              <a:gd name="T39" fmla="*/ 62 h 88"/>
              <a:gd name="T40" fmla="*/ 81 w 112"/>
              <a:gd name="T41" fmla="*/ 61 h 88"/>
              <a:gd name="T42" fmla="*/ 85 w 112"/>
              <a:gd name="T43" fmla="*/ 57 h 88"/>
              <a:gd name="T44" fmla="*/ 87 w 112"/>
              <a:gd name="T45" fmla="*/ 56 h 88"/>
              <a:gd name="T46" fmla="*/ 88 w 112"/>
              <a:gd name="T47" fmla="*/ 58 h 88"/>
              <a:gd name="T48" fmla="*/ 88 w 112"/>
              <a:gd name="T49" fmla="*/ 70 h 88"/>
              <a:gd name="T50" fmla="*/ 100 w 112"/>
              <a:gd name="T51" fmla="*/ 30 h 88"/>
              <a:gd name="T52" fmla="*/ 58 w 112"/>
              <a:gd name="T53" fmla="*/ 72 h 88"/>
              <a:gd name="T54" fmla="*/ 40 w 112"/>
              <a:gd name="T55" fmla="*/ 72 h 88"/>
              <a:gd name="T56" fmla="*/ 40 w 112"/>
              <a:gd name="T57" fmla="*/ 54 h 88"/>
              <a:gd name="T58" fmla="*/ 82 w 112"/>
              <a:gd name="T59" fmla="*/ 12 h 88"/>
              <a:gd name="T60" fmla="*/ 100 w 112"/>
              <a:gd name="T61" fmla="*/ 30 h 88"/>
              <a:gd name="T62" fmla="*/ 63 w 112"/>
              <a:gd name="T63" fmla="*/ 59 h 88"/>
              <a:gd name="T64" fmla="*/ 54 w 112"/>
              <a:gd name="T65" fmla="*/ 49 h 88"/>
              <a:gd name="T66" fmla="*/ 46 w 112"/>
              <a:gd name="T67" fmla="*/ 57 h 88"/>
              <a:gd name="T68" fmla="*/ 46 w 112"/>
              <a:gd name="T69" fmla="*/ 60 h 88"/>
              <a:gd name="T70" fmla="*/ 52 w 112"/>
              <a:gd name="T71" fmla="*/ 60 h 88"/>
              <a:gd name="T72" fmla="*/ 52 w 112"/>
              <a:gd name="T73" fmla="*/ 66 h 88"/>
              <a:gd name="T74" fmla="*/ 56 w 112"/>
              <a:gd name="T75" fmla="*/ 66 h 88"/>
              <a:gd name="T76" fmla="*/ 63 w 112"/>
              <a:gd name="T77" fmla="*/ 59 h 88"/>
              <a:gd name="T78" fmla="*/ 81 w 112"/>
              <a:gd name="T79" fmla="*/ 21 h 88"/>
              <a:gd name="T80" fmla="*/ 59 w 112"/>
              <a:gd name="T81" fmla="*/ 43 h 88"/>
              <a:gd name="T82" fmla="*/ 59 w 112"/>
              <a:gd name="T83" fmla="*/ 45 h 88"/>
              <a:gd name="T84" fmla="*/ 61 w 112"/>
              <a:gd name="T85" fmla="*/ 45 h 88"/>
              <a:gd name="T86" fmla="*/ 83 w 112"/>
              <a:gd name="T87" fmla="*/ 23 h 88"/>
              <a:gd name="T88" fmla="*/ 83 w 112"/>
              <a:gd name="T89" fmla="*/ 21 h 88"/>
              <a:gd name="T90" fmla="*/ 81 w 112"/>
              <a:gd name="T91" fmla="*/ 21 h 88"/>
              <a:gd name="T92" fmla="*/ 104 w 112"/>
              <a:gd name="T93" fmla="*/ 26 h 88"/>
              <a:gd name="T94" fmla="*/ 86 w 112"/>
              <a:gd name="T95" fmla="*/ 8 h 88"/>
              <a:gd name="T96" fmla="*/ 92 w 112"/>
              <a:gd name="T97" fmla="*/ 2 h 88"/>
              <a:gd name="T98" fmla="*/ 101 w 112"/>
              <a:gd name="T99" fmla="*/ 2 h 88"/>
              <a:gd name="T100" fmla="*/ 110 w 112"/>
              <a:gd name="T101" fmla="*/ 12 h 88"/>
              <a:gd name="T102" fmla="*/ 110 w 112"/>
              <a:gd name="T103" fmla="*/ 20 h 88"/>
              <a:gd name="T104" fmla="*/ 104 w 112"/>
              <a:gd name="T105" fmla="*/ 2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2" h="88">
                <a:moveTo>
                  <a:pt x="88" y="70"/>
                </a:moveTo>
                <a:cubicBezTo>
                  <a:pt x="88" y="80"/>
                  <a:pt x="80" y="88"/>
                  <a:pt x="70" y="88"/>
                </a:cubicBezTo>
                <a:cubicBezTo>
                  <a:pt x="18" y="88"/>
                  <a:pt x="18" y="88"/>
                  <a:pt x="18" y="88"/>
                </a:cubicBezTo>
                <a:cubicBezTo>
                  <a:pt x="8" y="88"/>
                  <a:pt x="0" y="80"/>
                  <a:pt x="0" y="7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3" y="0"/>
                  <a:pt x="75" y="1"/>
                  <a:pt x="78" y="2"/>
                </a:cubicBezTo>
                <a:cubicBezTo>
                  <a:pt x="78" y="2"/>
                  <a:pt x="79" y="2"/>
                  <a:pt x="79" y="3"/>
                </a:cubicBezTo>
                <a:cubicBezTo>
                  <a:pt x="79" y="4"/>
                  <a:pt x="79" y="4"/>
                  <a:pt x="78" y="5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9"/>
                  <a:pt x="74" y="9"/>
                  <a:pt x="73" y="8"/>
                </a:cubicBezTo>
                <a:cubicBezTo>
                  <a:pt x="72" y="8"/>
                  <a:pt x="71" y="8"/>
                  <a:pt x="70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3" y="8"/>
                  <a:pt x="8" y="13"/>
                  <a:pt x="8" y="18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6"/>
                  <a:pt x="13" y="80"/>
                  <a:pt x="18" y="80"/>
                </a:cubicBezTo>
                <a:cubicBezTo>
                  <a:pt x="70" y="80"/>
                  <a:pt x="70" y="80"/>
                  <a:pt x="70" y="80"/>
                </a:cubicBezTo>
                <a:cubicBezTo>
                  <a:pt x="76" y="80"/>
                  <a:pt x="80" y="76"/>
                  <a:pt x="80" y="70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62"/>
                  <a:pt x="81" y="61"/>
                  <a:pt x="81" y="61"/>
                </a:cubicBezTo>
                <a:cubicBezTo>
                  <a:pt x="85" y="57"/>
                  <a:pt x="85" y="57"/>
                  <a:pt x="85" y="57"/>
                </a:cubicBezTo>
                <a:cubicBezTo>
                  <a:pt x="86" y="56"/>
                  <a:pt x="86" y="56"/>
                  <a:pt x="87" y="56"/>
                </a:cubicBezTo>
                <a:cubicBezTo>
                  <a:pt x="88" y="57"/>
                  <a:pt x="88" y="57"/>
                  <a:pt x="88" y="58"/>
                </a:cubicBezTo>
                <a:lnTo>
                  <a:pt x="88" y="70"/>
                </a:lnTo>
                <a:close/>
                <a:moveTo>
                  <a:pt x="100" y="30"/>
                </a:moveTo>
                <a:cubicBezTo>
                  <a:pt x="58" y="72"/>
                  <a:pt x="58" y="72"/>
                  <a:pt x="58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54"/>
                  <a:pt x="40" y="54"/>
                  <a:pt x="40" y="54"/>
                </a:cubicBezTo>
                <a:cubicBezTo>
                  <a:pt x="82" y="12"/>
                  <a:pt x="82" y="12"/>
                  <a:pt x="82" y="12"/>
                </a:cubicBezTo>
                <a:lnTo>
                  <a:pt x="100" y="30"/>
                </a:lnTo>
                <a:close/>
                <a:moveTo>
                  <a:pt x="63" y="59"/>
                </a:moveTo>
                <a:cubicBezTo>
                  <a:pt x="54" y="49"/>
                  <a:pt x="54" y="49"/>
                  <a:pt x="54" y="49"/>
                </a:cubicBezTo>
                <a:cubicBezTo>
                  <a:pt x="46" y="57"/>
                  <a:pt x="46" y="57"/>
                  <a:pt x="46" y="57"/>
                </a:cubicBezTo>
                <a:cubicBezTo>
                  <a:pt x="46" y="60"/>
                  <a:pt x="46" y="60"/>
                  <a:pt x="46" y="60"/>
                </a:cubicBezTo>
                <a:cubicBezTo>
                  <a:pt x="52" y="60"/>
                  <a:pt x="52" y="60"/>
                  <a:pt x="52" y="60"/>
                </a:cubicBezTo>
                <a:cubicBezTo>
                  <a:pt x="52" y="66"/>
                  <a:pt x="52" y="66"/>
                  <a:pt x="52" y="66"/>
                </a:cubicBezTo>
                <a:cubicBezTo>
                  <a:pt x="56" y="66"/>
                  <a:pt x="56" y="66"/>
                  <a:pt x="56" y="66"/>
                </a:cubicBezTo>
                <a:lnTo>
                  <a:pt x="63" y="59"/>
                </a:lnTo>
                <a:close/>
                <a:moveTo>
                  <a:pt x="81" y="21"/>
                </a:moveTo>
                <a:cubicBezTo>
                  <a:pt x="59" y="43"/>
                  <a:pt x="59" y="43"/>
                  <a:pt x="59" y="43"/>
                </a:cubicBezTo>
                <a:cubicBezTo>
                  <a:pt x="59" y="44"/>
                  <a:pt x="59" y="45"/>
                  <a:pt x="59" y="45"/>
                </a:cubicBezTo>
                <a:cubicBezTo>
                  <a:pt x="60" y="46"/>
                  <a:pt x="61" y="46"/>
                  <a:pt x="61" y="45"/>
                </a:cubicBezTo>
                <a:cubicBezTo>
                  <a:pt x="83" y="23"/>
                  <a:pt x="83" y="23"/>
                  <a:pt x="83" y="23"/>
                </a:cubicBezTo>
                <a:cubicBezTo>
                  <a:pt x="84" y="23"/>
                  <a:pt x="84" y="22"/>
                  <a:pt x="83" y="21"/>
                </a:cubicBezTo>
                <a:cubicBezTo>
                  <a:pt x="83" y="21"/>
                  <a:pt x="82" y="21"/>
                  <a:pt x="81" y="21"/>
                </a:cubicBezTo>
                <a:close/>
                <a:moveTo>
                  <a:pt x="104" y="26"/>
                </a:moveTo>
                <a:cubicBezTo>
                  <a:pt x="86" y="8"/>
                  <a:pt x="86" y="8"/>
                  <a:pt x="86" y="8"/>
                </a:cubicBezTo>
                <a:cubicBezTo>
                  <a:pt x="92" y="2"/>
                  <a:pt x="92" y="2"/>
                  <a:pt x="92" y="2"/>
                </a:cubicBezTo>
                <a:cubicBezTo>
                  <a:pt x="94" y="0"/>
                  <a:pt x="98" y="0"/>
                  <a:pt x="101" y="2"/>
                </a:cubicBezTo>
                <a:cubicBezTo>
                  <a:pt x="110" y="12"/>
                  <a:pt x="110" y="12"/>
                  <a:pt x="110" y="12"/>
                </a:cubicBezTo>
                <a:cubicBezTo>
                  <a:pt x="112" y="14"/>
                  <a:pt x="112" y="18"/>
                  <a:pt x="110" y="20"/>
                </a:cubicBezTo>
                <a:lnTo>
                  <a:pt x="104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7" name="Freeform 105"/>
          <p:cNvSpPr>
            <a:spLocks noEditPoints="1"/>
          </p:cNvSpPr>
          <p:nvPr/>
        </p:nvSpPr>
        <p:spPr bwMode="auto">
          <a:xfrm>
            <a:off x="7411526" y="3747206"/>
            <a:ext cx="585788" cy="542925"/>
          </a:xfrm>
          <a:custGeom>
            <a:avLst/>
            <a:gdLst>
              <a:gd name="T0" fmla="*/ 88 w 104"/>
              <a:gd name="T1" fmla="*/ 78 h 96"/>
              <a:gd name="T2" fmla="*/ 70 w 104"/>
              <a:gd name="T3" fmla="*/ 96 h 96"/>
              <a:gd name="T4" fmla="*/ 18 w 104"/>
              <a:gd name="T5" fmla="*/ 96 h 96"/>
              <a:gd name="T6" fmla="*/ 0 w 104"/>
              <a:gd name="T7" fmla="*/ 78 h 96"/>
              <a:gd name="T8" fmla="*/ 0 w 104"/>
              <a:gd name="T9" fmla="*/ 26 h 96"/>
              <a:gd name="T10" fmla="*/ 18 w 104"/>
              <a:gd name="T11" fmla="*/ 8 h 96"/>
              <a:gd name="T12" fmla="*/ 34 w 104"/>
              <a:gd name="T13" fmla="*/ 8 h 96"/>
              <a:gd name="T14" fmla="*/ 36 w 104"/>
              <a:gd name="T15" fmla="*/ 10 h 96"/>
              <a:gd name="T16" fmla="*/ 34 w 104"/>
              <a:gd name="T17" fmla="*/ 12 h 96"/>
              <a:gd name="T18" fmla="*/ 26 w 104"/>
              <a:gd name="T19" fmla="*/ 16 h 96"/>
              <a:gd name="T20" fmla="*/ 25 w 104"/>
              <a:gd name="T21" fmla="*/ 16 h 96"/>
              <a:gd name="T22" fmla="*/ 18 w 104"/>
              <a:gd name="T23" fmla="*/ 16 h 96"/>
              <a:gd name="T24" fmla="*/ 8 w 104"/>
              <a:gd name="T25" fmla="*/ 26 h 96"/>
              <a:gd name="T26" fmla="*/ 8 w 104"/>
              <a:gd name="T27" fmla="*/ 78 h 96"/>
              <a:gd name="T28" fmla="*/ 18 w 104"/>
              <a:gd name="T29" fmla="*/ 88 h 96"/>
              <a:gd name="T30" fmla="*/ 70 w 104"/>
              <a:gd name="T31" fmla="*/ 88 h 96"/>
              <a:gd name="T32" fmla="*/ 80 w 104"/>
              <a:gd name="T33" fmla="*/ 78 h 96"/>
              <a:gd name="T34" fmla="*/ 80 w 104"/>
              <a:gd name="T35" fmla="*/ 65 h 96"/>
              <a:gd name="T36" fmla="*/ 81 w 104"/>
              <a:gd name="T37" fmla="*/ 63 h 96"/>
              <a:gd name="T38" fmla="*/ 84 w 104"/>
              <a:gd name="T39" fmla="*/ 61 h 96"/>
              <a:gd name="T40" fmla="*/ 86 w 104"/>
              <a:gd name="T41" fmla="*/ 60 h 96"/>
              <a:gd name="T42" fmla="*/ 88 w 104"/>
              <a:gd name="T43" fmla="*/ 62 h 96"/>
              <a:gd name="T44" fmla="*/ 88 w 104"/>
              <a:gd name="T45" fmla="*/ 78 h 96"/>
              <a:gd name="T46" fmla="*/ 79 w 104"/>
              <a:gd name="T47" fmla="*/ 55 h 96"/>
              <a:gd name="T48" fmla="*/ 76 w 104"/>
              <a:gd name="T49" fmla="*/ 56 h 96"/>
              <a:gd name="T50" fmla="*/ 74 w 104"/>
              <a:gd name="T51" fmla="*/ 56 h 96"/>
              <a:gd name="T52" fmla="*/ 72 w 104"/>
              <a:gd name="T53" fmla="*/ 52 h 96"/>
              <a:gd name="T54" fmla="*/ 72 w 104"/>
              <a:gd name="T55" fmla="*/ 40 h 96"/>
              <a:gd name="T56" fmla="*/ 62 w 104"/>
              <a:gd name="T57" fmla="*/ 40 h 96"/>
              <a:gd name="T58" fmla="*/ 34 w 104"/>
              <a:gd name="T59" fmla="*/ 48 h 96"/>
              <a:gd name="T60" fmla="*/ 30 w 104"/>
              <a:gd name="T61" fmla="*/ 78 h 96"/>
              <a:gd name="T62" fmla="*/ 29 w 104"/>
              <a:gd name="T63" fmla="*/ 80 h 96"/>
              <a:gd name="T64" fmla="*/ 28 w 104"/>
              <a:gd name="T65" fmla="*/ 80 h 96"/>
              <a:gd name="T66" fmla="*/ 26 w 104"/>
              <a:gd name="T67" fmla="*/ 79 h 96"/>
              <a:gd name="T68" fmla="*/ 16 w 104"/>
              <a:gd name="T69" fmla="*/ 52 h 96"/>
              <a:gd name="T70" fmla="*/ 62 w 104"/>
              <a:gd name="T71" fmla="*/ 16 h 96"/>
              <a:gd name="T72" fmla="*/ 72 w 104"/>
              <a:gd name="T73" fmla="*/ 16 h 96"/>
              <a:gd name="T74" fmla="*/ 72 w 104"/>
              <a:gd name="T75" fmla="*/ 4 h 96"/>
              <a:gd name="T76" fmla="*/ 74 w 104"/>
              <a:gd name="T77" fmla="*/ 0 h 96"/>
              <a:gd name="T78" fmla="*/ 76 w 104"/>
              <a:gd name="T79" fmla="*/ 0 h 96"/>
              <a:gd name="T80" fmla="*/ 79 w 104"/>
              <a:gd name="T81" fmla="*/ 1 h 96"/>
              <a:gd name="T82" fmla="*/ 102 w 104"/>
              <a:gd name="T83" fmla="*/ 25 h 96"/>
              <a:gd name="T84" fmla="*/ 102 w 104"/>
              <a:gd name="T85" fmla="*/ 31 h 96"/>
              <a:gd name="T86" fmla="*/ 79 w 104"/>
              <a:gd name="T87" fmla="*/ 5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4" h="96">
                <a:moveTo>
                  <a:pt x="88" y="78"/>
                </a:moveTo>
                <a:cubicBezTo>
                  <a:pt x="88" y="88"/>
                  <a:pt x="80" y="96"/>
                  <a:pt x="70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8" y="96"/>
                  <a:pt x="0" y="88"/>
                  <a:pt x="0" y="78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6"/>
                  <a:pt x="8" y="8"/>
                  <a:pt x="18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5" y="8"/>
                  <a:pt x="36" y="9"/>
                  <a:pt x="36" y="10"/>
                </a:cubicBezTo>
                <a:cubicBezTo>
                  <a:pt x="36" y="11"/>
                  <a:pt x="35" y="12"/>
                  <a:pt x="34" y="12"/>
                </a:cubicBezTo>
                <a:cubicBezTo>
                  <a:pt x="31" y="13"/>
                  <a:pt x="28" y="14"/>
                  <a:pt x="26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2" y="16"/>
                  <a:pt x="8" y="21"/>
                  <a:pt x="8" y="26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84"/>
                  <a:pt x="12" y="88"/>
                  <a:pt x="18" y="88"/>
                </a:cubicBezTo>
                <a:cubicBezTo>
                  <a:pt x="70" y="88"/>
                  <a:pt x="70" y="88"/>
                  <a:pt x="70" y="88"/>
                </a:cubicBezTo>
                <a:cubicBezTo>
                  <a:pt x="75" y="88"/>
                  <a:pt x="80" y="84"/>
                  <a:pt x="80" y="78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64"/>
                  <a:pt x="80" y="63"/>
                  <a:pt x="81" y="63"/>
                </a:cubicBezTo>
                <a:cubicBezTo>
                  <a:pt x="82" y="62"/>
                  <a:pt x="83" y="62"/>
                  <a:pt x="84" y="61"/>
                </a:cubicBezTo>
                <a:cubicBezTo>
                  <a:pt x="85" y="60"/>
                  <a:pt x="86" y="60"/>
                  <a:pt x="86" y="60"/>
                </a:cubicBezTo>
                <a:cubicBezTo>
                  <a:pt x="87" y="60"/>
                  <a:pt x="88" y="61"/>
                  <a:pt x="88" y="62"/>
                </a:cubicBezTo>
                <a:lnTo>
                  <a:pt x="88" y="78"/>
                </a:lnTo>
                <a:close/>
                <a:moveTo>
                  <a:pt x="79" y="55"/>
                </a:moveTo>
                <a:cubicBezTo>
                  <a:pt x="78" y="56"/>
                  <a:pt x="77" y="56"/>
                  <a:pt x="76" y="56"/>
                </a:cubicBezTo>
                <a:cubicBezTo>
                  <a:pt x="75" y="56"/>
                  <a:pt x="75" y="56"/>
                  <a:pt x="74" y="56"/>
                </a:cubicBezTo>
                <a:cubicBezTo>
                  <a:pt x="73" y="55"/>
                  <a:pt x="72" y="54"/>
                  <a:pt x="72" y="52"/>
                </a:cubicBezTo>
                <a:cubicBezTo>
                  <a:pt x="72" y="40"/>
                  <a:pt x="72" y="40"/>
                  <a:pt x="72" y="40"/>
                </a:cubicBezTo>
                <a:cubicBezTo>
                  <a:pt x="62" y="40"/>
                  <a:pt x="62" y="40"/>
                  <a:pt x="62" y="40"/>
                </a:cubicBezTo>
                <a:cubicBezTo>
                  <a:pt x="48" y="40"/>
                  <a:pt x="39" y="43"/>
                  <a:pt x="34" y="48"/>
                </a:cubicBezTo>
                <a:cubicBezTo>
                  <a:pt x="29" y="54"/>
                  <a:pt x="28" y="63"/>
                  <a:pt x="30" y="78"/>
                </a:cubicBezTo>
                <a:cubicBezTo>
                  <a:pt x="30" y="79"/>
                  <a:pt x="29" y="80"/>
                  <a:pt x="29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7" y="80"/>
                  <a:pt x="27" y="80"/>
                  <a:pt x="26" y="79"/>
                </a:cubicBezTo>
                <a:cubicBezTo>
                  <a:pt x="26" y="79"/>
                  <a:pt x="16" y="65"/>
                  <a:pt x="16" y="52"/>
                </a:cubicBezTo>
                <a:cubicBezTo>
                  <a:pt x="16" y="35"/>
                  <a:pt x="21" y="16"/>
                  <a:pt x="62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4"/>
                  <a:pt x="72" y="4"/>
                  <a:pt x="72" y="4"/>
                </a:cubicBezTo>
                <a:cubicBezTo>
                  <a:pt x="72" y="2"/>
                  <a:pt x="73" y="1"/>
                  <a:pt x="74" y="0"/>
                </a:cubicBezTo>
                <a:cubicBezTo>
                  <a:pt x="75" y="0"/>
                  <a:pt x="75" y="0"/>
                  <a:pt x="76" y="0"/>
                </a:cubicBezTo>
                <a:cubicBezTo>
                  <a:pt x="77" y="0"/>
                  <a:pt x="78" y="1"/>
                  <a:pt x="79" y="1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4" y="27"/>
                  <a:pt x="104" y="29"/>
                  <a:pt x="102" y="31"/>
                </a:cubicBezTo>
                <a:lnTo>
                  <a:pt x="79" y="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8" name="Freeform 106"/>
          <p:cNvSpPr>
            <a:spLocks noEditPoints="1"/>
          </p:cNvSpPr>
          <p:nvPr/>
        </p:nvSpPr>
        <p:spPr bwMode="auto">
          <a:xfrm>
            <a:off x="8978768" y="3792450"/>
            <a:ext cx="585788" cy="497682"/>
          </a:xfrm>
          <a:custGeom>
            <a:avLst/>
            <a:gdLst>
              <a:gd name="T0" fmla="*/ 88 w 104"/>
              <a:gd name="T1" fmla="*/ 70 h 88"/>
              <a:gd name="T2" fmla="*/ 70 w 104"/>
              <a:gd name="T3" fmla="*/ 88 h 88"/>
              <a:gd name="T4" fmla="*/ 18 w 104"/>
              <a:gd name="T5" fmla="*/ 88 h 88"/>
              <a:gd name="T6" fmla="*/ 0 w 104"/>
              <a:gd name="T7" fmla="*/ 70 h 88"/>
              <a:gd name="T8" fmla="*/ 0 w 104"/>
              <a:gd name="T9" fmla="*/ 18 h 88"/>
              <a:gd name="T10" fmla="*/ 18 w 104"/>
              <a:gd name="T11" fmla="*/ 0 h 88"/>
              <a:gd name="T12" fmla="*/ 70 w 104"/>
              <a:gd name="T13" fmla="*/ 0 h 88"/>
              <a:gd name="T14" fmla="*/ 77 w 104"/>
              <a:gd name="T15" fmla="*/ 2 h 88"/>
              <a:gd name="T16" fmla="*/ 78 w 104"/>
              <a:gd name="T17" fmla="*/ 3 h 88"/>
              <a:gd name="T18" fmla="*/ 77 w 104"/>
              <a:gd name="T19" fmla="*/ 5 h 88"/>
              <a:gd name="T20" fmla="*/ 74 w 104"/>
              <a:gd name="T21" fmla="*/ 8 h 88"/>
              <a:gd name="T22" fmla="*/ 73 w 104"/>
              <a:gd name="T23" fmla="*/ 9 h 88"/>
              <a:gd name="T24" fmla="*/ 72 w 104"/>
              <a:gd name="T25" fmla="*/ 8 h 88"/>
              <a:gd name="T26" fmla="*/ 70 w 104"/>
              <a:gd name="T27" fmla="*/ 8 h 88"/>
              <a:gd name="T28" fmla="*/ 18 w 104"/>
              <a:gd name="T29" fmla="*/ 8 h 88"/>
              <a:gd name="T30" fmla="*/ 8 w 104"/>
              <a:gd name="T31" fmla="*/ 18 h 88"/>
              <a:gd name="T32" fmla="*/ 8 w 104"/>
              <a:gd name="T33" fmla="*/ 70 h 88"/>
              <a:gd name="T34" fmla="*/ 18 w 104"/>
              <a:gd name="T35" fmla="*/ 80 h 88"/>
              <a:gd name="T36" fmla="*/ 70 w 104"/>
              <a:gd name="T37" fmla="*/ 80 h 88"/>
              <a:gd name="T38" fmla="*/ 80 w 104"/>
              <a:gd name="T39" fmla="*/ 70 h 88"/>
              <a:gd name="T40" fmla="*/ 80 w 104"/>
              <a:gd name="T41" fmla="*/ 54 h 88"/>
              <a:gd name="T42" fmla="*/ 80 w 104"/>
              <a:gd name="T43" fmla="*/ 53 h 88"/>
              <a:gd name="T44" fmla="*/ 84 w 104"/>
              <a:gd name="T45" fmla="*/ 49 h 88"/>
              <a:gd name="T46" fmla="*/ 86 w 104"/>
              <a:gd name="T47" fmla="*/ 48 h 88"/>
              <a:gd name="T48" fmla="*/ 86 w 104"/>
              <a:gd name="T49" fmla="*/ 48 h 88"/>
              <a:gd name="T50" fmla="*/ 88 w 104"/>
              <a:gd name="T51" fmla="*/ 50 h 88"/>
              <a:gd name="T52" fmla="*/ 88 w 104"/>
              <a:gd name="T53" fmla="*/ 70 h 88"/>
              <a:gd name="T54" fmla="*/ 51 w 104"/>
              <a:gd name="T55" fmla="*/ 70 h 88"/>
              <a:gd name="T56" fmla="*/ 44 w 104"/>
              <a:gd name="T57" fmla="*/ 70 h 88"/>
              <a:gd name="T58" fmla="*/ 17 w 104"/>
              <a:gd name="T59" fmla="*/ 44 h 88"/>
              <a:gd name="T60" fmla="*/ 17 w 104"/>
              <a:gd name="T61" fmla="*/ 37 h 88"/>
              <a:gd name="T62" fmla="*/ 24 w 104"/>
              <a:gd name="T63" fmla="*/ 30 h 88"/>
              <a:gd name="T64" fmla="*/ 31 w 104"/>
              <a:gd name="T65" fmla="*/ 30 h 88"/>
              <a:gd name="T66" fmla="*/ 48 w 104"/>
              <a:gd name="T67" fmla="*/ 46 h 88"/>
              <a:gd name="T68" fmla="*/ 88 w 104"/>
              <a:gd name="T69" fmla="*/ 6 h 88"/>
              <a:gd name="T70" fmla="*/ 95 w 104"/>
              <a:gd name="T71" fmla="*/ 6 h 88"/>
              <a:gd name="T72" fmla="*/ 102 w 104"/>
              <a:gd name="T73" fmla="*/ 13 h 88"/>
              <a:gd name="T74" fmla="*/ 102 w 104"/>
              <a:gd name="T75" fmla="*/ 20 h 88"/>
              <a:gd name="T76" fmla="*/ 51 w 104"/>
              <a:gd name="T77" fmla="*/ 7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4" h="88">
                <a:moveTo>
                  <a:pt x="88" y="70"/>
                </a:moveTo>
                <a:cubicBezTo>
                  <a:pt x="88" y="80"/>
                  <a:pt x="79" y="88"/>
                  <a:pt x="70" y="88"/>
                </a:cubicBezTo>
                <a:cubicBezTo>
                  <a:pt x="18" y="88"/>
                  <a:pt x="18" y="88"/>
                  <a:pt x="18" y="88"/>
                </a:cubicBezTo>
                <a:cubicBezTo>
                  <a:pt x="8" y="88"/>
                  <a:pt x="0" y="80"/>
                  <a:pt x="0" y="7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2" y="0"/>
                  <a:pt x="75" y="1"/>
                  <a:pt x="77" y="2"/>
                </a:cubicBezTo>
                <a:cubicBezTo>
                  <a:pt x="77" y="2"/>
                  <a:pt x="78" y="2"/>
                  <a:pt x="78" y="3"/>
                </a:cubicBezTo>
                <a:cubicBezTo>
                  <a:pt x="78" y="4"/>
                  <a:pt x="78" y="4"/>
                  <a:pt x="77" y="5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3" y="9"/>
                  <a:pt x="73" y="9"/>
                </a:cubicBezTo>
                <a:cubicBezTo>
                  <a:pt x="73" y="9"/>
                  <a:pt x="73" y="9"/>
                  <a:pt x="72" y="8"/>
                </a:cubicBezTo>
                <a:cubicBezTo>
                  <a:pt x="71" y="8"/>
                  <a:pt x="70" y="8"/>
                  <a:pt x="70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2" y="8"/>
                  <a:pt x="8" y="13"/>
                  <a:pt x="8" y="18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6"/>
                  <a:pt x="12" y="80"/>
                  <a:pt x="18" y="80"/>
                </a:cubicBezTo>
                <a:cubicBezTo>
                  <a:pt x="70" y="80"/>
                  <a:pt x="70" y="80"/>
                  <a:pt x="70" y="80"/>
                </a:cubicBezTo>
                <a:cubicBezTo>
                  <a:pt x="75" y="80"/>
                  <a:pt x="80" y="76"/>
                  <a:pt x="80" y="70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3"/>
                  <a:pt x="80" y="53"/>
                </a:cubicBezTo>
                <a:cubicBezTo>
                  <a:pt x="84" y="49"/>
                  <a:pt x="84" y="49"/>
                  <a:pt x="84" y="49"/>
                </a:cubicBezTo>
                <a:cubicBezTo>
                  <a:pt x="85" y="48"/>
                  <a:pt x="85" y="48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7" y="49"/>
                  <a:pt x="88" y="49"/>
                  <a:pt x="88" y="50"/>
                </a:cubicBezTo>
                <a:lnTo>
                  <a:pt x="88" y="70"/>
                </a:lnTo>
                <a:close/>
                <a:moveTo>
                  <a:pt x="51" y="70"/>
                </a:moveTo>
                <a:cubicBezTo>
                  <a:pt x="49" y="72"/>
                  <a:pt x="46" y="72"/>
                  <a:pt x="44" y="70"/>
                </a:cubicBezTo>
                <a:cubicBezTo>
                  <a:pt x="17" y="44"/>
                  <a:pt x="17" y="44"/>
                  <a:pt x="17" y="44"/>
                </a:cubicBezTo>
                <a:cubicBezTo>
                  <a:pt x="15" y="42"/>
                  <a:pt x="15" y="39"/>
                  <a:pt x="17" y="37"/>
                </a:cubicBezTo>
                <a:cubicBezTo>
                  <a:pt x="24" y="30"/>
                  <a:pt x="24" y="30"/>
                  <a:pt x="24" y="30"/>
                </a:cubicBezTo>
                <a:cubicBezTo>
                  <a:pt x="26" y="28"/>
                  <a:pt x="29" y="28"/>
                  <a:pt x="31" y="30"/>
                </a:cubicBezTo>
                <a:cubicBezTo>
                  <a:pt x="48" y="46"/>
                  <a:pt x="48" y="46"/>
                  <a:pt x="48" y="46"/>
                </a:cubicBezTo>
                <a:cubicBezTo>
                  <a:pt x="88" y="6"/>
                  <a:pt x="88" y="6"/>
                  <a:pt x="88" y="6"/>
                </a:cubicBezTo>
                <a:cubicBezTo>
                  <a:pt x="90" y="4"/>
                  <a:pt x="93" y="4"/>
                  <a:pt x="95" y="6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4" y="15"/>
                  <a:pt x="104" y="18"/>
                  <a:pt x="102" y="20"/>
                </a:cubicBezTo>
                <a:lnTo>
                  <a:pt x="5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9" name="Freeform 107"/>
          <p:cNvSpPr>
            <a:spLocks/>
          </p:cNvSpPr>
          <p:nvPr/>
        </p:nvSpPr>
        <p:spPr bwMode="auto">
          <a:xfrm>
            <a:off x="10345476" y="3747208"/>
            <a:ext cx="631032" cy="633413"/>
          </a:xfrm>
          <a:custGeom>
            <a:avLst/>
            <a:gdLst>
              <a:gd name="T0" fmla="*/ 111 w 112"/>
              <a:gd name="T1" fmla="*/ 59 h 112"/>
              <a:gd name="T2" fmla="*/ 95 w 112"/>
              <a:gd name="T3" fmla="*/ 75 h 112"/>
              <a:gd name="T4" fmla="*/ 92 w 112"/>
              <a:gd name="T5" fmla="*/ 76 h 112"/>
              <a:gd name="T6" fmla="*/ 88 w 112"/>
              <a:gd name="T7" fmla="*/ 72 h 112"/>
              <a:gd name="T8" fmla="*/ 88 w 112"/>
              <a:gd name="T9" fmla="*/ 64 h 112"/>
              <a:gd name="T10" fmla="*/ 64 w 112"/>
              <a:gd name="T11" fmla="*/ 64 h 112"/>
              <a:gd name="T12" fmla="*/ 64 w 112"/>
              <a:gd name="T13" fmla="*/ 88 h 112"/>
              <a:gd name="T14" fmla="*/ 72 w 112"/>
              <a:gd name="T15" fmla="*/ 88 h 112"/>
              <a:gd name="T16" fmla="*/ 76 w 112"/>
              <a:gd name="T17" fmla="*/ 92 h 112"/>
              <a:gd name="T18" fmla="*/ 75 w 112"/>
              <a:gd name="T19" fmla="*/ 95 h 112"/>
              <a:gd name="T20" fmla="*/ 59 w 112"/>
              <a:gd name="T21" fmla="*/ 111 h 112"/>
              <a:gd name="T22" fmla="*/ 56 w 112"/>
              <a:gd name="T23" fmla="*/ 112 h 112"/>
              <a:gd name="T24" fmla="*/ 53 w 112"/>
              <a:gd name="T25" fmla="*/ 111 h 112"/>
              <a:gd name="T26" fmla="*/ 37 w 112"/>
              <a:gd name="T27" fmla="*/ 95 h 112"/>
              <a:gd name="T28" fmla="*/ 36 w 112"/>
              <a:gd name="T29" fmla="*/ 92 h 112"/>
              <a:gd name="T30" fmla="*/ 40 w 112"/>
              <a:gd name="T31" fmla="*/ 88 h 112"/>
              <a:gd name="T32" fmla="*/ 48 w 112"/>
              <a:gd name="T33" fmla="*/ 88 h 112"/>
              <a:gd name="T34" fmla="*/ 48 w 112"/>
              <a:gd name="T35" fmla="*/ 64 h 112"/>
              <a:gd name="T36" fmla="*/ 24 w 112"/>
              <a:gd name="T37" fmla="*/ 64 h 112"/>
              <a:gd name="T38" fmla="*/ 24 w 112"/>
              <a:gd name="T39" fmla="*/ 72 h 112"/>
              <a:gd name="T40" fmla="*/ 20 w 112"/>
              <a:gd name="T41" fmla="*/ 76 h 112"/>
              <a:gd name="T42" fmla="*/ 17 w 112"/>
              <a:gd name="T43" fmla="*/ 75 h 112"/>
              <a:gd name="T44" fmla="*/ 1 w 112"/>
              <a:gd name="T45" fmla="*/ 59 h 112"/>
              <a:gd name="T46" fmla="*/ 0 w 112"/>
              <a:gd name="T47" fmla="*/ 56 h 112"/>
              <a:gd name="T48" fmla="*/ 1 w 112"/>
              <a:gd name="T49" fmla="*/ 53 h 112"/>
              <a:gd name="T50" fmla="*/ 17 w 112"/>
              <a:gd name="T51" fmla="*/ 37 h 112"/>
              <a:gd name="T52" fmla="*/ 20 w 112"/>
              <a:gd name="T53" fmla="*/ 36 h 112"/>
              <a:gd name="T54" fmla="*/ 24 w 112"/>
              <a:gd name="T55" fmla="*/ 40 h 112"/>
              <a:gd name="T56" fmla="*/ 24 w 112"/>
              <a:gd name="T57" fmla="*/ 48 h 112"/>
              <a:gd name="T58" fmla="*/ 48 w 112"/>
              <a:gd name="T59" fmla="*/ 48 h 112"/>
              <a:gd name="T60" fmla="*/ 48 w 112"/>
              <a:gd name="T61" fmla="*/ 24 h 112"/>
              <a:gd name="T62" fmla="*/ 40 w 112"/>
              <a:gd name="T63" fmla="*/ 24 h 112"/>
              <a:gd name="T64" fmla="*/ 36 w 112"/>
              <a:gd name="T65" fmla="*/ 20 h 112"/>
              <a:gd name="T66" fmla="*/ 37 w 112"/>
              <a:gd name="T67" fmla="*/ 17 h 112"/>
              <a:gd name="T68" fmla="*/ 53 w 112"/>
              <a:gd name="T69" fmla="*/ 1 h 112"/>
              <a:gd name="T70" fmla="*/ 56 w 112"/>
              <a:gd name="T71" fmla="*/ 0 h 112"/>
              <a:gd name="T72" fmla="*/ 59 w 112"/>
              <a:gd name="T73" fmla="*/ 1 h 112"/>
              <a:gd name="T74" fmla="*/ 75 w 112"/>
              <a:gd name="T75" fmla="*/ 17 h 112"/>
              <a:gd name="T76" fmla="*/ 76 w 112"/>
              <a:gd name="T77" fmla="*/ 20 h 112"/>
              <a:gd name="T78" fmla="*/ 72 w 112"/>
              <a:gd name="T79" fmla="*/ 24 h 112"/>
              <a:gd name="T80" fmla="*/ 64 w 112"/>
              <a:gd name="T81" fmla="*/ 24 h 112"/>
              <a:gd name="T82" fmla="*/ 64 w 112"/>
              <a:gd name="T83" fmla="*/ 48 h 112"/>
              <a:gd name="T84" fmla="*/ 88 w 112"/>
              <a:gd name="T85" fmla="*/ 48 h 112"/>
              <a:gd name="T86" fmla="*/ 88 w 112"/>
              <a:gd name="T87" fmla="*/ 40 h 112"/>
              <a:gd name="T88" fmla="*/ 92 w 112"/>
              <a:gd name="T89" fmla="*/ 36 h 112"/>
              <a:gd name="T90" fmla="*/ 95 w 112"/>
              <a:gd name="T91" fmla="*/ 37 h 112"/>
              <a:gd name="T92" fmla="*/ 111 w 112"/>
              <a:gd name="T93" fmla="*/ 53 h 112"/>
              <a:gd name="T94" fmla="*/ 112 w 112"/>
              <a:gd name="T95" fmla="*/ 56 h 112"/>
              <a:gd name="T96" fmla="*/ 111 w 112"/>
              <a:gd name="T97" fmla="*/ 5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2" h="112">
                <a:moveTo>
                  <a:pt x="111" y="59"/>
                </a:moveTo>
                <a:cubicBezTo>
                  <a:pt x="95" y="75"/>
                  <a:pt x="95" y="75"/>
                  <a:pt x="95" y="75"/>
                </a:cubicBezTo>
                <a:cubicBezTo>
                  <a:pt x="94" y="76"/>
                  <a:pt x="93" y="76"/>
                  <a:pt x="92" y="76"/>
                </a:cubicBezTo>
                <a:cubicBezTo>
                  <a:pt x="90" y="76"/>
                  <a:pt x="88" y="74"/>
                  <a:pt x="88" y="72"/>
                </a:cubicBezTo>
                <a:cubicBezTo>
                  <a:pt x="88" y="64"/>
                  <a:pt x="88" y="64"/>
                  <a:pt x="88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88"/>
                  <a:pt x="64" y="88"/>
                  <a:pt x="64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4" y="88"/>
                  <a:pt x="76" y="90"/>
                  <a:pt x="76" y="92"/>
                </a:cubicBezTo>
                <a:cubicBezTo>
                  <a:pt x="76" y="93"/>
                  <a:pt x="76" y="94"/>
                  <a:pt x="75" y="95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2"/>
                  <a:pt x="57" y="112"/>
                  <a:pt x="56" y="112"/>
                </a:cubicBezTo>
                <a:cubicBezTo>
                  <a:pt x="55" y="112"/>
                  <a:pt x="54" y="112"/>
                  <a:pt x="53" y="111"/>
                </a:cubicBezTo>
                <a:cubicBezTo>
                  <a:pt x="37" y="95"/>
                  <a:pt x="37" y="95"/>
                  <a:pt x="37" y="95"/>
                </a:cubicBezTo>
                <a:cubicBezTo>
                  <a:pt x="37" y="94"/>
                  <a:pt x="36" y="93"/>
                  <a:pt x="36" y="92"/>
                </a:cubicBezTo>
                <a:cubicBezTo>
                  <a:pt x="36" y="90"/>
                  <a:pt x="38" y="88"/>
                  <a:pt x="40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64"/>
                  <a:pt x="48" y="64"/>
                  <a:pt x="4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4"/>
                  <a:pt x="22" y="76"/>
                  <a:pt x="20" y="76"/>
                </a:cubicBezTo>
                <a:cubicBezTo>
                  <a:pt x="19" y="76"/>
                  <a:pt x="18" y="76"/>
                  <a:pt x="17" y="75"/>
                </a:cubicBezTo>
                <a:cubicBezTo>
                  <a:pt x="1" y="59"/>
                  <a:pt x="1" y="59"/>
                  <a:pt x="1" y="59"/>
                </a:cubicBezTo>
                <a:cubicBezTo>
                  <a:pt x="1" y="58"/>
                  <a:pt x="0" y="57"/>
                  <a:pt x="0" y="56"/>
                </a:cubicBezTo>
                <a:cubicBezTo>
                  <a:pt x="0" y="55"/>
                  <a:pt x="1" y="54"/>
                  <a:pt x="1" y="53"/>
                </a:cubicBezTo>
                <a:cubicBezTo>
                  <a:pt x="17" y="37"/>
                  <a:pt x="17" y="37"/>
                  <a:pt x="17" y="37"/>
                </a:cubicBezTo>
                <a:cubicBezTo>
                  <a:pt x="18" y="37"/>
                  <a:pt x="19" y="36"/>
                  <a:pt x="20" y="36"/>
                </a:cubicBezTo>
                <a:cubicBezTo>
                  <a:pt x="22" y="36"/>
                  <a:pt x="24" y="38"/>
                  <a:pt x="24" y="40"/>
                </a:cubicBezTo>
                <a:cubicBezTo>
                  <a:pt x="24" y="48"/>
                  <a:pt x="24" y="48"/>
                  <a:pt x="2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4"/>
                  <a:pt x="48" y="24"/>
                  <a:pt x="48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8" y="24"/>
                  <a:pt x="36" y="22"/>
                  <a:pt x="36" y="20"/>
                </a:cubicBezTo>
                <a:cubicBezTo>
                  <a:pt x="36" y="19"/>
                  <a:pt x="37" y="18"/>
                  <a:pt x="37" y="17"/>
                </a:cubicBezTo>
                <a:cubicBezTo>
                  <a:pt x="53" y="1"/>
                  <a:pt x="53" y="1"/>
                  <a:pt x="53" y="1"/>
                </a:cubicBezTo>
                <a:cubicBezTo>
                  <a:pt x="54" y="1"/>
                  <a:pt x="55" y="0"/>
                  <a:pt x="56" y="0"/>
                </a:cubicBezTo>
                <a:cubicBezTo>
                  <a:pt x="57" y="0"/>
                  <a:pt x="58" y="1"/>
                  <a:pt x="59" y="1"/>
                </a:cubicBezTo>
                <a:cubicBezTo>
                  <a:pt x="75" y="17"/>
                  <a:pt x="75" y="17"/>
                  <a:pt x="75" y="17"/>
                </a:cubicBezTo>
                <a:cubicBezTo>
                  <a:pt x="76" y="18"/>
                  <a:pt x="76" y="19"/>
                  <a:pt x="76" y="20"/>
                </a:cubicBezTo>
                <a:cubicBezTo>
                  <a:pt x="76" y="22"/>
                  <a:pt x="74" y="24"/>
                  <a:pt x="72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48"/>
                  <a:pt x="64" y="48"/>
                  <a:pt x="64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40"/>
                  <a:pt x="88" y="40"/>
                  <a:pt x="88" y="40"/>
                </a:cubicBezTo>
                <a:cubicBezTo>
                  <a:pt x="88" y="38"/>
                  <a:pt x="90" y="36"/>
                  <a:pt x="92" y="36"/>
                </a:cubicBezTo>
                <a:cubicBezTo>
                  <a:pt x="93" y="36"/>
                  <a:pt x="94" y="37"/>
                  <a:pt x="95" y="37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112" y="54"/>
                  <a:pt x="112" y="55"/>
                  <a:pt x="112" y="56"/>
                </a:cubicBezTo>
                <a:cubicBezTo>
                  <a:pt x="112" y="57"/>
                  <a:pt x="112" y="58"/>
                  <a:pt x="111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0" name="Freeform 108"/>
          <p:cNvSpPr>
            <a:spLocks noEditPoints="1"/>
          </p:cNvSpPr>
          <p:nvPr/>
        </p:nvSpPr>
        <p:spPr bwMode="auto">
          <a:xfrm>
            <a:off x="11808760" y="3826762"/>
            <a:ext cx="540545" cy="473870"/>
          </a:xfrm>
          <a:custGeom>
            <a:avLst/>
            <a:gdLst>
              <a:gd name="T0" fmla="*/ 96 w 96"/>
              <a:gd name="T1" fmla="*/ 50 h 84"/>
              <a:gd name="T2" fmla="*/ 94 w 96"/>
              <a:gd name="T3" fmla="*/ 52 h 84"/>
              <a:gd name="T4" fmla="*/ 88 w 96"/>
              <a:gd name="T5" fmla="*/ 52 h 84"/>
              <a:gd name="T6" fmla="*/ 88 w 96"/>
              <a:gd name="T7" fmla="*/ 78 h 84"/>
              <a:gd name="T8" fmla="*/ 82 w 96"/>
              <a:gd name="T9" fmla="*/ 84 h 84"/>
              <a:gd name="T10" fmla="*/ 14 w 96"/>
              <a:gd name="T11" fmla="*/ 84 h 84"/>
              <a:gd name="T12" fmla="*/ 8 w 96"/>
              <a:gd name="T13" fmla="*/ 78 h 84"/>
              <a:gd name="T14" fmla="*/ 8 w 96"/>
              <a:gd name="T15" fmla="*/ 52 h 84"/>
              <a:gd name="T16" fmla="*/ 2 w 96"/>
              <a:gd name="T17" fmla="*/ 52 h 84"/>
              <a:gd name="T18" fmla="*/ 0 w 96"/>
              <a:gd name="T19" fmla="*/ 50 h 84"/>
              <a:gd name="T20" fmla="*/ 0 w 96"/>
              <a:gd name="T21" fmla="*/ 30 h 84"/>
              <a:gd name="T22" fmla="*/ 2 w 96"/>
              <a:gd name="T23" fmla="*/ 28 h 84"/>
              <a:gd name="T24" fmla="*/ 30 w 96"/>
              <a:gd name="T25" fmla="*/ 28 h 84"/>
              <a:gd name="T26" fmla="*/ 16 w 96"/>
              <a:gd name="T27" fmla="*/ 14 h 84"/>
              <a:gd name="T28" fmla="*/ 30 w 96"/>
              <a:gd name="T29" fmla="*/ 0 h 84"/>
              <a:gd name="T30" fmla="*/ 40 w 96"/>
              <a:gd name="T31" fmla="*/ 5 h 84"/>
              <a:gd name="T32" fmla="*/ 48 w 96"/>
              <a:gd name="T33" fmla="*/ 15 h 84"/>
              <a:gd name="T34" fmla="*/ 56 w 96"/>
              <a:gd name="T35" fmla="*/ 5 h 84"/>
              <a:gd name="T36" fmla="*/ 67 w 96"/>
              <a:gd name="T37" fmla="*/ 0 h 84"/>
              <a:gd name="T38" fmla="*/ 81 w 96"/>
              <a:gd name="T39" fmla="*/ 14 h 84"/>
              <a:gd name="T40" fmla="*/ 67 w 96"/>
              <a:gd name="T41" fmla="*/ 28 h 84"/>
              <a:gd name="T42" fmla="*/ 94 w 96"/>
              <a:gd name="T43" fmla="*/ 28 h 84"/>
              <a:gd name="T44" fmla="*/ 96 w 96"/>
              <a:gd name="T45" fmla="*/ 30 h 84"/>
              <a:gd name="T46" fmla="*/ 96 w 96"/>
              <a:gd name="T47" fmla="*/ 50 h 84"/>
              <a:gd name="T48" fmla="*/ 42 w 96"/>
              <a:gd name="T49" fmla="*/ 20 h 84"/>
              <a:gd name="T50" fmla="*/ 34 w 96"/>
              <a:gd name="T51" fmla="*/ 10 h 84"/>
              <a:gd name="T52" fmla="*/ 30 w 96"/>
              <a:gd name="T53" fmla="*/ 8 h 84"/>
              <a:gd name="T54" fmla="*/ 24 w 96"/>
              <a:gd name="T55" fmla="*/ 14 h 84"/>
              <a:gd name="T56" fmla="*/ 30 w 96"/>
              <a:gd name="T57" fmla="*/ 20 h 84"/>
              <a:gd name="T58" fmla="*/ 42 w 96"/>
              <a:gd name="T59" fmla="*/ 20 h 84"/>
              <a:gd name="T60" fmla="*/ 58 w 96"/>
              <a:gd name="T61" fmla="*/ 69 h 84"/>
              <a:gd name="T62" fmla="*/ 58 w 96"/>
              <a:gd name="T63" fmla="*/ 40 h 84"/>
              <a:gd name="T64" fmla="*/ 58 w 96"/>
              <a:gd name="T65" fmla="*/ 28 h 84"/>
              <a:gd name="T66" fmla="*/ 38 w 96"/>
              <a:gd name="T67" fmla="*/ 28 h 84"/>
              <a:gd name="T68" fmla="*/ 38 w 96"/>
              <a:gd name="T69" fmla="*/ 40 h 84"/>
              <a:gd name="T70" fmla="*/ 38 w 96"/>
              <a:gd name="T71" fmla="*/ 69 h 84"/>
              <a:gd name="T72" fmla="*/ 38 w 96"/>
              <a:gd name="T73" fmla="*/ 73 h 84"/>
              <a:gd name="T74" fmla="*/ 42 w 96"/>
              <a:gd name="T75" fmla="*/ 76 h 84"/>
              <a:gd name="T76" fmla="*/ 54 w 96"/>
              <a:gd name="T77" fmla="*/ 76 h 84"/>
              <a:gd name="T78" fmla="*/ 58 w 96"/>
              <a:gd name="T79" fmla="*/ 73 h 84"/>
              <a:gd name="T80" fmla="*/ 58 w 96"/>
              <a:gd name="T81" fmla="*/ 69 h 84"/>
              <a:gd name="T82" fmla="*/ 67 w 96"/>
              <a:gd name="T83" fmla="*/ 8 h 84"/>
              <a:gd name="T84" fmla="*/ 63 w 96"/>
              <a:gd name="T85" fmla="*/ 10 h 84"/>
              <a:gd name="T86" fmla="*/ 55 w 96"/>
              <a:gd name="T87" fmla="*/ 20 h 84"/>
              <a:gd name="T88" fmla="*/ 67 w 96"/>
              <a:gd name="T89" fmla="*/ 20 h 84"/>
              <a:gd name="T90" fmla="*/ 73 w 96"/>
              <a:gd name="T91" fmla="*/ 14 h 84"/>
              <a:gd name="T92" fmla="*/ 67 w 96"/>
              <a:gd name="T93" fmla="*/ 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" h="84">
                <a:moveTo>
                  <a:pt x="96" y="50"/>
                </a:moveTo>
                <a:cubicBezTo>
                  <a:pt x="96" y="51"/>
                  <a:pt x="95" y="52"/>
                  <a:pt x="94" y="52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78"/>
                  <a:pt x="88" y="78"/>
                  <a:pt x="88" y="78"/>
                </a:cubicBezTo>
                <a:cubicBezTo>
                  <a:pt x="88" y="81"/>
                  <a:pt x="86" y="84"/>
                  <a:pt x="82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11" y="84"/>
                  <a:pt x="8" y="81"/>
                  <a:pt x="8" y="78"/>
                </a:cubicBezTo>
                <a:cubicBezTo>
                  <a:pt x="8" y="52"/>
                  <a:pt x="8" y="52"/>
                  <a:pt x="8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1" y="52"/>
                  <a:pt x="0" y="51"/>
                  <a:pt x="0" y="5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1" y="28"/>
                  <a:pt x="2" y="28"/>
                </a:cubicBezTo>
                <a:cubicBezTo>
                  <a:pt x="30" y="28"/>
                  <a:pt x="30" y="28"/>
                  <a:pt x="30" y="28"/>
                </a:cubicBezTo>
                <a:cubicBezTo>
                  <a:pt x="22" y="28"/>
                  <a:pt x="16" y="22"/>
                  <a:pt x="16" y="14"/>
                </a:cubicBezTo>
                <a:cubicBezTo>
                  <a:pt x="16" y="6"/>
                  <a:pt x="22" y="0"/>
                  <a:pt x="30" y="0"/>
                </a:cubicBezTo>
                <a:cubicBezTo>
                  <a:pt x="34" y="0"/>
                  <a:pt x="38" y="2"/>
                  <a:pt x="40" y="5"/>
                </a:cubicBezTo>
                <a:cubicBezTo>
                  <a:pt x="48" y="15"/>
                  <a:pt x="48" y="15"/>
                  <a:pt x="48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9" y="2"/>
                  <a:pt x="63" y="0"/>
                  <a:pt x="67" y="0"/>
                </a:cubicBezTo>
                <a:cubicBezTo>
                  <a:pt x="75" y="0"/>
                  <a:pt x="81" y="6"/>
                  <a:pt x="81" y="14"/>
                </a:cubicBezTo>
                <a:cubicBezTo>
                  <a:pt x="81" y="22"/>
                  <a:pt x="75" y="28"/>
                  <a:pt x="67" y="28"/>
                </a:cubicBezTo>
                <a:cubicBezTo>
                  <a:pt x="94" y="28"/>
                  <a:pt x="94" y="28"/>
                  <a:pt x="94" y="28"/>
                </a:cubicBezTo>
                <a:cubicBezTo>
                  <a:pt x="95" y="28"/>
                  <a:pt x="96" y="29"/>
                  <a:pt x="96" y="30"/>
                </a:cubicBezTo>
                <a:lnTo>
                  <a:pt x="96" y="50"/>
                </a:lnTo>
                <a:close/>
                <a:moveTo>
                  <a:pt x="42" y="20"/>
                </a:moveTo>
                <a:cubicBezTo>
                  <a:pt x="34" y="10"/>
                  <a:pt x="34" y="10"/>
                  <a:pt x="34" y="10"/>
                </a:cubicBezTo>
                <a:cubicBezTo>
                  <a:pt x="33" y="9"/>
                  <a:pt x="32" y="8"/>
                  <a:pt x="30" y="8"/>
                </a:cubicBezTo>
                <a:cubicBezTo>
                  <a:pt x="27" y="8"/>
                  <a:pt x="24" y="11"/>
                  <a:pt x="24" y="14"/>
                </a:cubicBezTo>
                <a:cubicBezTo>
                  <a:pt x="24" y="17"/>
                  <a:pt x="27" y="20"/>
                  <a:pt x="30" y="20"/>
                </a:cubicBezTo>
                <a:lnTo>
                  <a:pt x="42" y="20"/>
                </a:lnTo>
                <a:close/>
                <a:moveTo>
                  <a:pt x="58" y="69"/>
                </a:moveTo>
                <a:cubicBezTo>
                  <a:pt x="58" y="40"/>
                  <a:pt x="58" y="40"/>
                  <a:pt x="58" y="40"/>
                </a:cubicBezTo>
                <a:cubicBezTo>
                  <a:pt x="58" y="28"/>
                  <a:pt x="58" y="28"/>
                  <a:pt x="58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69"/>
                  <a:pt x="38" y="69"/>
                  <a:pt x="38" y="69"/>
                </a:cubicBezTo>
                <a:cubicBezTo>
                  <a:pt x="38" y="73"/>
                  <a:pt x="38" y="73"/>
                  <a:pt x="38" y="73"/>
                </a:cubicBezTo>
                <a:cubicBezTo>
                  <a:pt x="38" y="75"/>
                  <a:pt x="40" y="76"/>
                  <a:pt x="42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7" y="76"/>
                  <a:pt x="58" y="75"/>
                  <a:pt x="58" y="73"/>
                </a:cubicBezTo>
                <a:lnTo>
                  <a:pt x="58" y="69"/>
                </a:lnTo>
                <a:close/>
                <a:moveTo>
                  <a:pt x="67" y="8"/>
                </a:moveTo>
                <a:cubicBezTo>
                  <a:pt x="65" y="8"/>
                  <a:pt x="63" y="9"/>
                  <a:pt x="63" y="10"/>
                </a:cubicBezTo>
                <a:cubicBezTo>
                  <a:pt x="55" y="20"/>
                  <a:pt x="55" y="20"/>
                  <a:pt x="55" y="20"/>
                </a:cubicBezTo>
                <a:cubicBezTo>
                  <a:pt x="67" y="20"/>
                  <a:pt x="67" y="20"/>
                  <a:pt x="67" y="20"/>
                </a:cubicBezTo>
                <a:cubicBezTo>
                  <a:pt x="70" y="20"/>
                  <a:pt x="73" y="17"/>
                  <a:pt x="73" y="14"/>
                </a:cubicBezTo>
                <a:cubicBezTo>
                  <a:pt x="73" y="11"/>
                  <a:pt x="70" y="8"/>
                  <a:pt x="67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9" name="Freeform 117"/>
          <p:cNvSpPr>
            <a:spLocks/>
          </p:cNvSpPr>
          <p:nvPr/>
        </p:nvSpPr>
        <p:spPr bwMode="auto">
          <a:xfrm>
            <a:off x="1082277" y="5399742"/>
            <a:ext cx="631032" cy="542925"/>
          </a:xfrm>
          <a:custGeom>
            <a:avLst/>
            <a:gdLst>
              <a:gd name="T0" fmla="*/ 56 w 112"/>
              <a:gd name="T1" fmla="*/ 80 h 96"/>
              <a:gd name="T2" fmla="*/ 47 w 112"/>
              <a:gd name="T3" fmla="*/ 79 h 96"/>
              <a:gd name="T4" fmla="*/ 18 w 112"/>
              <a:gd name="T5" fmla="*/ 95 h 96"/>
              <a:gd name="T6" fmla="*/ 11 w 112"/>
              <a:gd name="T7" fmla="*/ 96 h 96"/>
              <a:gd name="T8" fmla="*/ 8 w 112"/>
              <a:gd name="T9" fmla="*/ 94 h 96"/>
              <a:gd name="T10" fmla="*/ 8 w 112"/>
              <a:gd name="T11" fmla="*/ 93 h 96"/>
              <a:gd name="T12" fmla="*/ 9 w 112"/>
              <a:gd name="T13" fmla="*/ 90 h 96"/>
              <a:gd name="T14" fmla="*/ 21 w 112"/>
              <a:gd name="T15" fmla="*/ 71 h 96"/>
              <a:gd name="T16" fmla="*/ 0 w 112"/>
              <a:gd name="T17" fmla="*/ 40 h 96"/>
              <a:gd name="T18" fmla="*/ 56 w 112"/>
              <a:gd name="T19" fmla="*/ 0 h 96"/>
              <a:gd name="T20" fmla="*/ 112 w 112"/>
              <a:gd name="T21" fmla="*/ 40 h 96"/>
              <a:gd name="T22" fmla="*/ 56 w 112"/>
              <a:gd name="T23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2" h="96">
                <a:moveTo>
                  <a:pt x="56" y="80"/>
                </a:moveTo>
                <a:cubicBezTo>
                  <a:pt x="53" y="80"/>
                  <a:pt x="49" y="80"/>
                  <a:pt x="47" y="79"/>
                </a:cubicBezTo>
                <a:cubicBezTo>
                  <a:pt x="38" y="87"/>
                  <a:pt x="29" y="92"/>
                  <a:pt x="18" y="95"/>
                </a:cubicBezTo>
                <a:cubicBezTo>
                  <a:pt x="16" y="95"/>
                  <a:pt x="13" y="96"/>
                  <a:pt x="11" y="96"/>
                </a:cubicBezTo>
                <a:cubicBezTo>
                  <a:pt x="9" y="96"/>
                  <a:pt x="8" y="95"/>
                  <a:pt x="8" y="94"/>
                </a:cubicBezTo>
                <a:cubicBezTo>
                  <a:pt x="8" y="93"/>
                  <a:pt x="8" y="93"/>
                  <a:pt x="8" y="93"/>
                </a:cubicBezTo>
                <a:cubicBezTo>
                  <a:pt x="7" y="92"/>
                  <a:pt x="8" y="91"/>
                  <a:pt x="9" y="90"/>
                </a:cubicBezTo>
                <a:cubicBezTo>
                  <a:pt x="13" y="85"/>
                  <a:pt x="18" y="82"/>
                  <a:pt x="21" y="71"/>
                </a:cubicBezTo>
                <a:cubicBezTo>
                  <a:pt x="8" y="64"/>
                  <a:pt x="0" y="53"/>
                  <a:pt x="0" y="40"/>
                </a:cubicBezTo>
                <a:cubicBezTo>
                  <a:pt x="0" y="18"/>
                  <a:pt x="25" y="0"/>
                  <a:pt x="56" y="0"/>
                </a:cubicBezTo>
                <a:cubicBezTo>
                  <a:pt x="87" y="0"/>
                  <a:pt x="112" y="18"/>
                  <a:pt x="112" y="40"/>
                </a:cubicBezTo>
                <a:cubicBezTo>
                  <a:pt x="112" y="62"/>
                  <a:pt x="87" y="80"/>
                  <a:pt x="56" y="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0" name="Freeform 118"/>
          <p:cNvSpPr>
            <a:spLocks noEditPoints="1"/>
          </p:cNvSpPr>
          <p:nvPr/>
        </p:nvSpPr>
        <p:spPr bwMode="auto">
          <a:xfrm>
            <a:off x="2724056" y="5399742"/>
            <a:ext cx="585788" cy="497682"/>
          </a:xfrm>
          <a:custGeom>
            <a:avLst/>
            <a:gdLst>
              <a:gd name="T0" fmla="*/ 104 w 104"/>
              <a:gd name="T1" fmla="*/ 44 h 88"/>
              <a:gd name="T2" fmla="*/ 100 w 104"/>
              <a:gd name="T3" fmla="*/ 48 h 88"/>
              <a:gd name="T4" fmla="*/ 35 w 104"/>
              <a:gd name="T5" fmla="*/ 56 h 88"/>
              <a:gd name="T6" fmla="*/ 36 w 104"/>
              <a:gd name="T7" fmla="*/ 60 h 88"/>
              <a:gd name="T8" fmla="*/ 34 w 104"/>
              <a:gd name="T9" fmla="*/ 64 h 88"/>
              <a:gd name="T10" fmla="*/ 92 w 104"/>
              <a:gd name="T11" fmla="*/ 64 h 88"/>
              <a:gd name="T12" fmla="*/ 96 w 104"/>
              <a:gd name="T13" fmla="*/ 68 h 88"/>
              <a:gd name="T14" fmla="*/ 92 w 104"/>
              <a:gd name="T15" fmla="*/ 72 h 88"/>
              <a:gd name="T16" fmla="*/ 28 w 104"/>
              <a:gd name="T17" fmla="*/ 72 h 88"/>
              <a:gd name="T18" fmla="*/ 24 w 104"/>
              <a:gd name="T19" fmla="*/ 68 h 88"/>
              <a:gd name="T20" fmla="*/ 28 w 104"/>
              <a:gd name="T21" fmla="*/ 59 h 88"/>
              <a:gd name="T22" fmla="*/ 17 w 104"/>
              <a:gd name="T23" fmla="*/ 8 h 88"/>
              <a:gd name="T24" fmla="*/ 4 w 104"/>
              <a:gd name="T25" fmla="*/ 8 h 88"/>
              <a:gd name="T26" fmla="*/ 0 w 104"/>
              <a:gd name="T27" fmla="*/ 4 h 88"/>
              <a:gd name="T28" fmla="*/ 4 w 104"/>
              <a:gd name="T29" fmla="*/ 0 h 88"/>
              <a:gd name="T30" fmla="*/ 20 w 104"/>
              <a:gd name="T31" fmla="*/ 0 h 88"/>
              <a:gd name="T32" fmla="*/ 25 w 104"/>
              <a:gd name="T33" fmla="*/ 8 h 88"/>
              <a:gd name="T34" fmla="*/ 100 w 104"/>
              <a:gd name="T35" fmla="*/ 8 h 88"/>
              <a:gd name="T36" fmla="*/ 104 w 104"/>
              <a:gd name="T37" fmla="*/ 12 h 88"/>
              <a:gd name="T38" fmla="*/ 104 w 104"/>
              <a:gd name="T39" fmla="*/ 44 h 88"/>
              <a:gd name="T40" fmla="*/ 32 w 104"/>
              <a:gd name="T41" fmla="*/ 88 h 88"/>
              <a:gd name="T42" fmla="*/ 24 w 104"/>
              <a:gd name="T43" fmla="*/ 80 h 88"/>
              <a:gd name="T44" fmla="*/ 32 w 104"/>
              <a:gd name="T45" fmla="*/ 72 h 88"/>
              <a:gd name="T46" fmla="*/ 40 w 104"/>
              <a:gd name="T47" fmla="*/ 80 h 88"/>
              <a:gd name="T48" fmla="*/ 32 w 104"/>
              <a:gd name="T49" fmla="*/ 88 h 88"/>
              <a:gd name="T50" fmla="*/ 88 w 104"/>
              <a:gd name="T51" fmla="*/ 88 h 88"/>
              <a:gd name="T52" fmla="*/ 80 w 104"/>
              <a:gd name="T53" fmla="*/ 80 h 88"/>
              <a:gd name="T54" fmla="*/ 88 w 104"/>
              <a:gd name="T55" fmla="*/ 72 h 88"/>
              <a:gd name="T56" fmla="*/ 96 w 104"/>
              <a:gd name="T57" fmla="*/ 80 h 88"/>
              <a:gd name="T58" fmla="*/ 88 w 104"/>
              <a:gd name="T5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4" h="88">
                <a:moveTo>
                  <a:pt x="104" y="44"/>
                </a:moveTo>
                <a:cubicBezTo>
                  <a:pt x="104" y="46"/>
                  <a:pt x="102" y="48"/>
                  <a:pt x="100" y="48"/>
                </a:cubicBezTo>
                <a:cubicBezTo>
                  <a:pt x="35" y="56"/>
                  <a:pt x="35" y="56"/>
                  <a:pt x="35" y="56"/>
                </a:cubicBezTo>
                <a:cubicBezTo>
                  <a:pt x="35" y="57"/>
                  <a:pt x="36" y="58"/>
                  <a:pt x="36" y="60"/>
                </a:cubicBezTo>
                <a:cubicBezTo>
                  <a:pt x="36" y="61"/>
                  <a:pt x="35" y="63"/>
                  <a:pt x="3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6"/>
                  <a:pt x="96" y="68"/>
                </a:cubicBezTo>
                <a:cubicBezTo>
                  <a:pt x="96" y="70"/>
                  <a:pt x="94" y="72"/>
                  <a:pt x="92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0"/>
                  <a:pt x="24" y="68"/>
                </a:cubicBezTo>
                <a:cubicBezTo>
                  <a:pt x="24" y="66"/>
                  <a:pt x="27" y="61"/>
                  <a:pt x="28" y="59"/>
                </a:cubicBezTo>
                <a:cubicBezTo>
                  <a:pt x="17" y="8"/>
                  <a:pt x="17" y="8"/>
                  <a:pt x="17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6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4" y="0"/>
                  <a:pt x="24" y="5"/>
                  <a:pt x="25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02" y="8"/>
                  <a:pt x="104" y="10"/>
                  <a:pt x="104" y="12"/>
                </a:cubicBezTo>
                <a:lnTo>
                  <a:pt x="104" y="44"/>
                </a:lnTo>
                <a:close/>
                <a:moveTo>
                  <a:pt x="32" y="88"/>
                </a:moveTo>
                <a:cubicBezTo>
                  <a:pt x="28" y="88"/>
                  <a:pt x="24" y="84"/>
                  <a:pt x="24" y="80"/>
                </a:cubicBezTo>
                <a:cubicBezTo>
                  <a:pt x="24" y="76"/>
                  <a:pt x="28" y="72"/>
                  <a:pt x="32" y="72"/>
                </a:cubicBezTo>
                <a:cubicBezTo>
                  <a:pt x="36" y="72"/>
                  <a:pt x="40" y="76"/>
                  <a:pt x="40" y="80"/>
                </a:cubicBezTo>
                <a:cubicBezTo>
                  <a:pt x="40" y="84"/>
                  <a:pt x="36" y="88"/>
                  <a:pt x="32" y="88"/>
                </a:cubicBezTo>
                <a:close/>
                <a:moveTo>
                  <a:pt x="88" y="88"/>
                </a:moveTo>
                <a:cubicBezTo>
                  <a:pt x="83" y="88"/>
                  <a:pt x="80" y="84"/>
                  <a:pt x="80" y="80"/>
                </a:cubicBezTo>
                <a:cubicBezTo>
                  <a:pt x="80" y="76"/>
                  <a:pt x="83" y="72"/>
                  <a:pt x="88" y="72"/>
                </a:cubicBezTo>
                <a:cubicBezTo>
                  <a:pt x="92" y="72"/>
                  <a:pt x="96" y="76"/>
                  <a:pt x="96" y="80"/>
                </a:cubicBezTo>
                <a:cubicBezTo>
                  <a:pt x="96" y="84"/>
                  <a:pt x="92" y="88"/>
                  <a:pt x="8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1" name="Freeform 119"/>
          <p:cNvSpPr>
            <a:spLocks/>
          </p:cNvSpPr>
          <p:nvPr/>
        </p:nvSpPr>
        <p:spPr bwMode="auto">
          <a:xfrm>
            <a:off x="4250372" y="5356880"/>
            <a:ext cx="585788" cy="495300"/>
          </a:xfrm>
          <a:custGeom>
            <a:avLst/>
            <a:gdLst>
              <a:gd name="T0" fmla="*/ 104 w 104"/>
              <a:gd name="T1" fmla="*/ 74 h 88"/>
              <a:gd name="T2" fmla="*/ 90 w 104"/>
              <a:gd name="T3" fmla="*/ 88 h 88"/>
              <a:gd name="T4" fmla="*/ 14 w 104"/>
              <a:gd name="T5" fmla="*/ 88 h 88"/>
              <a:gd name="T6" fmla="*/ 0 w 104"/>
              <a:gd name="T7" fmla="*/ 74 h 88"/>
              <a:gd name="T8" fmla="*/ 0 w 104"/>
              <a:gd name="T9" fmla="*/ 14 h 88"/>
              <a:gd name="T10" fmla="*/ 14 w 104"/>
              <a:gd name="T11" fmla="*/ 0 h 88"/>
              <a:gd name="T12" fmla="*/ 34 w 104"/>
              <a:gd name="T13" fmla="*/ 0 h 88"/>
              <a:gd name="T14" fmla="*/ 48 w 104"/>
              <a:gd name="T15" fmla="*/ 14 h 88"/>
              <a:gd name="T16" fmla="*/ 48 w 104"/>
              <a:gd name="T17" fmla="*/ 16 h 88"/>
              <a:gd name="T18" fmla="*/ 90 w 104"/>
              <a:gd name="T19" fmla="*/ 16 h 88"/>
              <a:gd name="T20" fmla="*/ 104 w 104"/>
              <a:gd name="T21" fmla="*/ 30 h 88"/>
              <a:gd name="T22" fmla="*/ 104 w 104"/>
              <a:gd name="T23" fmla="*/ 7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4" h="88">
                <a:moveTo>
                  <a:pt x="104" y="74"/>
                </a:moveTo>
                <a:cubicBezTo>
                  <a:pt x="104" y="82"/>
                  <a:pt x="97" y="88"/>
                  <a:pt x="9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6" y="88"/>
                  <a:pt x="0" y="82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2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7" y="16"/>
                  <a:pt x="104" y="22"/>
                  <a:pt x="104" y="30"/>
                </a:cubicBezTo>
                <a:lnTo>
                  <a:pt x="104" y="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2" name="Freeform 120"/>
          <p:cNvSpPr>
            <a:spLocks noEditPoints="1"/>
          </p:cNvSpPr>
          <p:nvPr/>
        </p:nvSpPr>
        <p:spPr bwMode="auto">
          <a:xfrm>
            <a:off x="5755325" y="5356880"/>
            <a:ext cx="657225" cy="495300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3" name="Freeform 121"/>
          <p:cNvSpPr>
            <a:spLocks noEditPoints="1"/>
          </p:cNvSpPr>
          <p:nvPr/>
        </p:nvSpPr>
        <p:spPr bwMode="auto">
          <a:xfrm>
            <a:off x="7343554" y="5356882"/>
            <a:ext cx="721520" cy="540545"/>
          </a:xfrm>
          <a:custGeom>
            <a:avLst/>
            <a:gdLst>
              <a:gd name="T0" fmla="*/ 303 w 303"/>
              <a:gd name="T1" fmla="*/ 227 h 227"/>
              <a:gd name="T2" fmla="*/ 0 w 303"/>
              <a:gd name="T3" fmla="*/ 227 h 227"/>
              <a:gd name="T4" fmla="*/ 0 w 303"/>
              <a:gd name="T5" fmla="*/ 0 h 227"/>
              <a:gd name="T6" fmla="*/ 19 w 303"/>
              <a:gd name="T7" fmla="*/ 0 h 227"/>
              <a:gd name="T8" fmla="*/ 19 w 303"/>
              <a:gd name="T9" fmla="*/ 208 h 227"/>
              <a:gd name="T10" fmla="*/ 303 w 303"/>
              <a:gd name="T11" fmla="*/ 208 h 227"/>
              <a:gd name="T12" fmla="*/ 303 w 303"/>
              <a:gd name="T13" fmla="*/ 227 h 227"/>
              <a:gd name="T14" fmla="*/ 94 w 303"/>
              <a:gd name="T15" fmla="*/ 189 h 227"/>
              <a:gd name="T16" fmla="*/ 57 w 303"/>
              <a:gd name="T17" fmla="*/ 189 h 227"/>
              <a:gd name="T18" fmla="*/ 57 w 303"/>
              <a:gd name="T19" fmla="*/ 113 h 227"/>
              <a:gd name="T20" fmla="*/ 94 w 303"/>
              <a:gd name="T21" fmla="*/ 113 h 227"/>
              <a:gd name="T22" fmla="*/ 94 w 303"/>
              <a:gd name="T23" fmla="*/ 189 h 227"/>
              <a:gd name="T24" fmla="*/ 151 w 303"/>
              <a:gd name="T25" fmla="*/ 189 h 227"/>
              <a:gd name="T26" fmla="*/ 113 w 303"/>
              <a:gd name="T27" fmla="*/ 189 h 227"/>
              <a:gd name="T28" fmla="*/ 113 w 303"/>
              <a:gd name="T29" fmla="*/ 37 h 227"/>
              <a:gd name="T30" fmla="*/ 151 w 303"/>
              <a:gd name="T31" fmla="*/ 37 h 227"/>
              <a:gd name="T32" fmla="*/ 151 w 303"/>
              <a:gd name="T33" fmla="*/ 189 h 227"/>
              <a:gd name="T34" fmla="*/ 208 w 303"/>
              <a:gd name="T35" fmla="*/ 189 h 227"/>
              <a:gd name="T36" fmla="*/ 170 w 303"/>
              <a:gd name="T37" fmla="*/ 189 h 227"/>
              <a:gd name="T38" fmla="*/ 170 w 303"/>
              <a:gd name="T39" fmla="*/ 75 h 227"/>
              <a:gd name="T40" fmla="*/ 208 w 303"/>
              <a:gd name="T41" fmla="*/ 75 h 227"/>
              <a:gd name="T42" fmla="*/ 208 w 303"/>
              <a:gd name="T43" fmla="*/ 189 h 227"/>
              <a:gd name="T44" fmla="*/ 265 w 303"/>
              <a:gd name="T45" fmla="*/ 189 h 227"/>
              <a:gd name="T46" fmla="*/ 227 w 303"/>
              <a:gd name="T47" fmla="*/ 189 h 227"/>
              <a:gd name="T48" fmla="*/ 227 w 303"/>
              <a:gd name="T49" fmla="*/ 18 h 227"/>
              <a:gd name="T50" fmla="*/ 265 w 303"/>
              <a:gd name="T51" fmla="*/ 18 h 227"/>
              <a:gd name="T52" fmla="*/ 265 w 303"/>
              <a:gd name="T53" fmla="*/ 189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3" h="227">
                <a:moveTo>
                  <a:pt x="303" y="227"/>
                </a:moveTo>
                <a:lnTo>
                  <a:pt x="0" y="227"/>
                </a:lnTo>
                <a:lnTo>
                  <a:pt x="0" y="0"/>
                </a:lnTo>
                <a:lnTo>
                  <a:pt x="19" y="0"/>
                </a:lnTo>
                <a:lnTo>
                  <a:pt x="19" y="208"/>
                </a:lnTo>
                <a:lnTo>
                  <a:pt x="303" y="208"/>
                </a:lnTo>
                <a:lnTo>
                  <a:pt x="303" y="227"/>
                </a:lnTo>
                <a:close/>
                <a:moveTo>
                  <a:pt x="94" y="189"/>
                </a:moveTo>
                <a:lnTo>
                  <a:pt x="57" y="189"/>
                </a:lnTo>
                <a:lnTo>
                  <a:pt x="57" y="113"/>
                </a:lnTo>
                <a:lnTo>
                  <a:pt x="94" y="113"/>
                </a:lnTo>
                <a:lnTo>
                  <a:pt x="94" y="189"/>
                </a:lnTo>
                <a:close/>
                <a:moveTo>
                  <a:pt x="151" y="189"/>
                </a:moveTo>
                <a:lnTo>
                  <a:pt x="113" y="189"/>
                </a:lnTo>
                <a:lnTo>
                  <a:pt x="113" y="37"/>
                </a:lnTo>
                <a:lnTo>
                  <a:pt x="151" y="37"/>
                </a:lnTo>
                <a:lnTo>
                  <a:pt x="151" y="189"/>
                </a:lnTo>
                <a:close/>
                <a:moveTo>
                  <a:pt x="208" y="189"/>
                </a:moveTo>
                <a:lnTo>
                  <a:pt x="170" y="189"/>
                </a:lnTo>
                <a:lnTo>
                  <a:pt x="170" y="75"/>
                </a:lnTo>
                <a:lnTo>
                  <a:pt x="208" y="75"/>
                </a:lnTo>
                <a:lnTo>
                  <a:pt x="208" y="189"/>
                </a:lnTo>
                <a:close/>
                <a:moveTo>
                  <a:pt x="265" y="189"/>
                </a:moveTo>
                <a:lnTo>
                  <a:pt x="227" y="189"/>
                </a:lnTo>
                <a:lnTo>
                  <a:pt x="227" y="18"/>
                </a:lnTo>
                <a:lnTo>
                  <a:pt x="265" y="18"/>
                </a:lnTo>
                <a:lnTo>
                  <a:pt x="265" y="1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4" name="Freeform 122"/>
          <p:cNvSpPr>
            <a:spLocks noEditPoints="1"/>
          </p:cNvSpPr>
          <p:nvPr/>
        </p:nvSpPr>
        <p:spPr bwMode="auto">
          <a:xfrm>
            <a:off x="8998899" y="5356882"/>
            <a:ext cx="535782" cy="540545"/>
          </a:xfrm>
          <a:custGeom>
            <a:avLst/>
            <a:gdLst>
              <a:gd name="T0" fmla="*/ 95 w 95"/>
              <a:gd name="T1" fmla="*/ 78 h 96"/>
              <a:gd name="T2" fmla="*/ 77 w 95"/>
              <a:gd name="T3" fmla="*/ 96 h 96"/>
              <a:gd name="T4" fmla="*/ 18 w 95"/>
              <a:gd name="T5" fmla="*/ 96 h 96"/>
              <a:gd name="T6" fmla="*/ 0 w 95"/>
              <a:gd name="T7" fmla="*/ 78 h 96"/>
              <a:gd name="T8" fmla="*/ 0 w 95"/>
              <a:gd name="T9" fmla="*/ 18 h 96"/>
              <a:gd name="T10" fmla="*/ 18 w 95"/>
              <a:gd name="T11" fmla="*/ 0 h 96"/>
              <a:gd name="T12" fmla="*/ 77 w 95"/>
              <a:gd name="T13" fmla="*/ 0 h 96"/>
              <a:gd name="T14" fmla="*/ 95 w 95"/>
              <a:gd name="T15" fmla="*/ 18 h 96"/>
              <a:gd name="T16" fmla="*/ 95 w 95"/>
              <a:gd name="T17" fmla="*/ 78 h 96"/>
              <a:gd name="T18" fmla="*/ 72 w 95"/>
              <a:gd name="T19" fmla="*/ 32 h 96"/>
              <a:gd name="T20" fmla="*/ 78 w 95"/>
              <a:gd name="T21" fmla="*/ 25 h 96"/>
              <a:gd name="T22" fmla="*/ 69 w 95"/>
              <a:gd name="T23" fmla="*/ 28 h 96"/>
              <a:gd name="T24" fmla="*/ 60 w 95"/>
              <a:gd name="T25" fmla="*/ 24 h 96"/>
              <a:gd name="T26" fmla="*/ 47 w 95"/>
              <a:gd name="T27" fmla="*/ 37 h 96"/>
              <a:gd name="T28" fmla="*/ 47 w 95"/>
              <a:gd name="T29" fmla="*/ 40 h 96"/>
              <a:gd name="T30" fmla="*/ 20 w 95"/>
              <a:gd name="T31" fmla="*/ 26 h 96"/>
              <a:gd name="T32" fmla="*/ 18 w 95"/>
              <a:gd name="T33" fmla="*/ 33 h 96"/>
              <a:gd name="T34" fmla="*/ 24 w 95"/>
              <a:gd name="T35" fmla="*/ 44 h 96"/>
              <a:gd name="T36" fmla="*/ 18 w 95"/>
              <a:gd name="T37" fmla="*/ 42 h 96"/>
              <a:gd name="T38" fmla="*/ 18 w 95"/>
              <a:gd name="T39" fmla="*/ 42 h 96"/>
              <a:gd name="T40" fmla="*/ 28 w 95"/>
              <a:gd name="T41" fmla="*/ 55 h 96"/>
              <a:gd name="T42" fmla="*/ 25 w 95"/>
              <a:gd name="T43" fmla="*/ 56 h 96"/>
              <a:gd name="T44" fmla="*/ 23 w 95"/>
              <a:gd name="T45" fmla="*/ 56 h 96"/>
              <a:gd name="T46" fmla="*/ 35 w 95"/>
              <a:gd name="T47" fmla="*/ 65 h 96"/>
              <a:gd name="T48" fmla="*/ 19 w 95"/>
              <a:gd name="T49" fmla="*/ 70 h 96"/>
              <a:gd name="T50" fmla="*/ 16 w 95"/>
              <a:gd name="T51" fmla="*/ 70 h 96"/>
              <a:gd name="T52" fmla="*/ 36 w 95"/>
              <a:gd name="T53" fmla="*/ 76 h 96"/>
              <a:gd name="T54" fmla="*/ 73 w 95"/>
              <a:gd name="T55" fmla="*/ 39 h 96"/>
              <a:gd name="T56" fmla="*/ 73 w 95"/>
              <a:gd name="T57" fmla="*/ 37 h 96"/>
              <a:gd name="T58" fmla="*/ 79 w 95"/>
              <a:gd name="T59" fmla="*/ 30 h 96"/>
              <a:gd name="T60" fmla="*/ 72 w 95"/>
              <a:gd name="T61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5" h="96">
                <a:moveTo>
                  <a:pt x="95" y="78"/>
                </a:moveTo>
                <a:cubicBezTo>
                  <a:pt x="95" y="88"/>
                  <a:pt x="87" y="96"/>
                  <a:pt x="7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8" y="96"/>
                  <a:pt x="0" y="88"/>
                  <a:pt x="0" y="7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87" y="0"/>
                  <a:pt x="95" y="8"/>
                  <a:pt x="95" y="18"/>
                </a:cubicBezTo>
                <a:lnTo>
                  <a:pt x="95" y="78"/>
                </a:lnTo>
                <a:close/>
                <a:moveTo>
                  <a:pt x="72" y="32"/>
                </a:moveTo>
                <a:cubicBezTo>
                  <a:pt x="75" y="31"/>
                  <a:pt x="77" y="28"/>
                  <a:pt x="78" y="25"/>
                </a:cubicBezTo>
                <a:cubicBezTo>
                  <a:pt x="75" y="26"/>
                  <a:pt x="72" y="28"/>
                  <a:pt x="69" y="28"/>
                </a:cubicBezTo>
                <a:cubicBezTo>
                  <a:pt x="67" y="26"/>
                  <a:pt x="64" y="24"/>
                  <a:pt x="60" y="24"/>
                </a:cubicBezTo>
                <a:cubicBezTo>
                  <a:pt x="53" y="24"/>
                  <a:pt x="47" y="30"/>
                  <a:pt x="47" y="37"/>
                </a:cubicBezTo>
                <a:cubicBezTo>
                  <a:pt x="47" y="38"/>
                  <a:pt x="47" y="39"/>
                  <a:pt x="47" y="40"/>
                </a:cubicBezTo>
                <a:cubicBezTo>
                  <a:pt x="36" y="40"/>
                  <a:pt x="26" y="34"/>
                  <a:pt x="20" y="26"/>
                </a:cubicBezTo>
                <a:cubicBezTo>
                  <a:pt x="19" y="28"/>
                  <a:pt x="18" y="31"/>
                  <a:pt x="18" y="33"/>
                </a:cubicBezTo>
                <a:cubicBezTo>
                  <a:pt x="18" y="38"/>
                  <a:pt x="20" y="42"/>
                  <a:pt x="24" y="44"/>
                </a:cubicBezTo>
                <a:cubicBezTo>
                  <a:pt x="22" y="44"/>
                  <a:pt x="20" y="43"/>
                  <a:pt x="18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49"/>
                  <a:pt x="22" y="54"/>
                  <a:pt x="28" y="55"/>
                </a:cubicBezTo>
                <a:cubicBezTo>
                  <a:pt x="27" y="56"/>
                  <a:pt x="26" y="56"/>
                  <a:pt x="25" y="56"/>
                </a:cubicBezTo>
                <a:cubicBezTo>
                  <a:pt x="24" y="56"/>
                  <a:pt x="24" y="56"/>
                  <a:pt x="23" y="56"/>
                </a:cubicBezTo>
                <a:cubicBezTo>
                  <a:pt x="24" y="61"/>
                  <a:pt x="29" y="65"/>
                  <a:pt x="35" y="65"/>
                </a:cubicBezTo>
                <a:cubicBezTo>
                  <a:pt x="30" y="68"/>
                  <a:pt x="25" y="70"/>
                  <a:pt x="19" y="70"/>
                </a:cubicBezTo>
                <a:cubicBezTo>
                  <a:pt x="18" y="70"/>
                  <a:pt x="17" y="70"/>
                  <a:pt x="16" y="70"/>
                </a:cubicBezTo>
                <a:cubicBezTo>
                  <a:pt x="21" y="74"/>
                  <a:pt x="28" y="76"/>
                  <a:pt x="36" y="76"/>
                </a:cubicBezTo>
                <a:cubicBezTo>
                  <a:pt x="60" y="76"/>
                  <a:pt x="73" y="56"/>
                  <a:pt x="73" y="39"/>
                </a:cubicBezTo>
                <a:cubicBezTo>
                  <a:pt x="73" y="38"/>
                  <a:pt x="73" y="37"/>
                  <a:pt x="73" y="37"/>
                </a:cubicBezTo>
                <a:cubicBezTo>
                  <a:pt x="75" y="35"/>
                  <a:pt x="78" y="33"/>
                  <a:pt x="79" y="30"/>
                </a:cubicBezTo>
                <a:cubicBezTo>
                  <a:pt x="77" y="31"/>
                  <a:pt x="75" y="32"/>
                  <a:pt x="72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5" name="Freeform 123"/>
          <p:cNvSpPr>
            <a:spLocks/>
          </p:cNvSpPr>
          <p:nvPr/>
        </p:nvSpPr>
        <p:spPr bwMode="auto">
          <a:xfrm>
            <a:off x="10389425" y="5356882"/>
            <a:ext cx="540545" cy="540545"/>
          </a:xfrm>
          <a:custGeom>
            <a:avLst/>
            <a:gdLst>
              <a:gd name="T0" fmla="*/ 96 w 96"/>
              <a:gd name="T1" fmla="*/ 18 h 96"/>
              <a:gd name="T2" fmla="*/ 96 w 96"/>
              <a:gd name="T3" fmla="*/ 78 h 96"/>
              <a:gd name="T4" fmla="*/ 78 w 96"/>
              <a:gd name="T5" fmla="*/ 96 h 96"/>
              <a:gd name="T6" fmla="*/ 67 w 96"/>
              <a:gd name="T7" fmla="*/ 96 h 96"/>
              <a:gd name="T8" fmla="*/ 67 w 96"/>
              <a:gd name="T9" fmla="*/ 59 h 96"/>
              <a:gd name="T10" fmla="*/ 79 w 96"/>
              <a:gd name="T11" fmla="*/ 59 h 96"/>
              <a:gd name="T12" fmla="*/ 81 w 96"/>
              <a:gd name="T13" fmla="*/ 44 h 96"/>
              <a:gd name="T14" fmla="*/ 67 w 96"/>
              <a:gd name="T15" fmla="*/ 44 h 96"/>
              <a:gd name="T16" fmla="*/ 67 w 96"/>
              <a:gd name="T17" fmla="*/ 35 h 96"/>
              <a:gd name="T18" fmla="*/ 74 w 96"/>
              <a:gd name="T19" fmla="*/ 28 h 96"/>
              <a:gd name="T20" fmla="*/ 81 w 96"/>
              <a:gd name="T21" fmla="*/ 28 h 96"/>
              <a:gd name="T22" fmla="*/ 81 w 96"/>
              <a:gd name="T23" fmla="*/ 15 h 96"/>
              <a:gd name="T24" fmla="*/ 70 w 96"/>
              <a:gd name="T25" fmla="*/ 15 h 96"/>
              <a:gd name="T26" fmla="*/ 52 w 96"/>
              <a:gd name="T27" fmla="*/ 34 h 96"/>
              <a:gd name="T28" fmla="*/ 52 w 96"/>
              <a:gd name="T29" fmla="*/ 44 h 96"/>
              <a:gd name="T30" fmla="*/ 39 w 96"/>
              <a:gd name="T31" fmla="*/ 44 h 96"/>
              <a:gd name="T32" fmla="*/ 39 w 96"/>
              <a:gd name="T33" fmla="*/ 59 h 96"/>
              <a:gd name="T34" fmla="*/ 52 w 96"/>
              <a:gd name="T35" fmla="*/ 59 h 96"/>
              <a:gd name="T36" fmla="*/ 52 w 96"/>
              <a:gd name="T37" fmla="*/ 96 h 96"/>
              <a:gd name="T38" fmla="*/ 18 w 96"/>
              <a:gd name="T39" fmla="*/ 96 h 96"/>
              <a:gd name="T40" fmla="*/ 0 w 96"/>
              <a:gd name="T41" fmla="*/ 78 h 96"/>
              <a:gd name="T42" fmla="*/ 0 w 96"/>
              <a:gd name="T43" fmla="*/ 18 h 96"/>
              <a:gd name="T44" fmla="*/ 18 w 96"/>
              <a:gd name="T45" fmla="*/ 0 h 96"/>
              <a:gd name="T46" fmla="*/ 78 w 96"/>
              <a:gd name="T47" fmla="*/ 0 h 96"/>
              <a:gd name="T48" fmla="*/ 96 w 96"/>
              <a:gd name="T49" fmla="*/ 1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6" h="96">
                <a:moveTo>
                  <a:pt x="96" y="18"/>
                </a:moveTo>
                <a:cubicBezTo>
                  <a:pt x="96" y="78"/>
                  <a:pt x="96" y="78"/>
                  <a:pt x="96" y="78"/>
                </a:cubicBezTo>
                <a:cubicBezTo>
                  <a:pt x="96" y="88"/>
                  <a:pt x="88" y="96"/>
                  <a:pt x="78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67" y="59"/>
                  <a:pt x="67" y="59"/>
                  <a:pt x="67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81" y="44"/>
                  <a:pt x="81" y="44"/>
                  <a:pt x="81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5"/>
                  <a:pt x="67" y="35"/>
                  <a:pt x="67" y="35"/>
                </a:cubicBezTo>
                <a:cubicBezTo>
                  <a:pt x="67" y="31"/>
                  <a:pt x="68" y="28"/>
                  <a:pt x="74" y="28"/>
                </a:cubicBezTo>
                <a:cubicBezTo>
                  <a:pt x="81" y="28"/>
                  <a:pt x="81" y="28"/>
                  <a:pt x="81" y="28"/>
                </a:cubicBezTo>
                <a:cubicBezTo>
                  <a:pt x="81" y="15"/>
                  <a:pt x="81" y="15"/>
                  <a:pt x="81" y="15"/>
                </a:cubicBezTo>
                <a:cubicBezTo>
                  <a:pt x="80" y="15"/>
                  <a:pt x="76" y="15"/>
                  <a:pt x="70" y="15"/>
                </a:cubicBezTo>
                <a:cubicBezTo>
                  <a:pt x="59" y="15"/>
                  <a:pt x="52" y="21"/>
                  <a:pt x="52" y="34"/>
                </a:cubicBezTo>
                <a:cubicBezTo>
                  <a:pt x="52" y="44"/>
                  <a:pt x="52" y="44"/>
                  <a:pt x="52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39" y="59"/>
                  <a:pt x="39" y="59"/>
                  <a:pt x="39" y="59"/>
                </a:cubicBezTo>
                <a:cubicBezTo>
                  <a:pt x="52" y="59"/>
                  <a:pt x="52" y="59"/>
                  <a:pt x="52" y="59"/>
                </a:cubicBezTo>
                <a:cubicBezTo>
                  <a:pt x="52" y="96"/>
                  <a:pt x="52" y="96"/>
                  <a:pt x="52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8" y="96"/>
                  <a:pt x="0" y="88"/>
                  <a:pt x="0" y="7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88" y="0"/>
                  <a:pt x="96" y="8"/>
                  <a:pt x="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6" name="Freeform 124"/>
          <p:cNvSpPr>
            <a:spLocks noEditPoints="1"/>
          </p:cNvSpPr>
          <p:nvPr/>
        </p:nvSpPr>
        <p:spPr bwMode="auto">
          <a:xfrm>
            <a:off x="11764598" y="5367379"/>
            <a:ext cx="628650" cy="540545"/>
          </a:xfrm>
          <a:custGeom>
            <a:avLst/>
            <a:gdLst>
              <a:gd name="T0" fmla="*/ 112 w 112"/>
              <a:gd name="T1" fmla="*/ 88 h 96"/>
              <a:gd name="T2" fmla="*/ 104 w 112"/>
              <a:gd name="T3" fmla="*/ 96 h 96"/>
              <a:gd name="T4" fmla="*/ 8 w 112"/>
              <a:gd name="T5" fmla="*/ 96 h 96"/>
              <a:gd name="T6" fmla="*/ 0 w 112"/>
              <a:gd name="T7" fmla="*/ 88 h 96"/>
              <a:gd name="T8" fmla="*/ 0 w 112"/>
              <a:gd name="T9" fmla="*/ 8 h 96"/>
              <a:gd name="T10" fmla="*/ 8 w 112"/>
              <a:gd name="T11" fmla="*/ 0 h 96"/>
              <a:gd name="T12" fmla="*/ 104 w 112"/>
              <a:gd name="T13" fmla="*/ 0 h 96"/>
              <a:gd name="T14" fmla="*/ 112 w 112"/>
              <a:gd name="T15" fmla="*/ 8 h 96"/>
              <a:gd name="T16" fmla="*/ 112 w 112"/>
              <a:gd name="T17" fmla="*/ 88 h 96"/>
              <a:gd name="T18" fmla="*/ 104 w 112"/>
              <a:gd name="T19" fmla="*/ 24 h 96"/>
              <a:gd name="T20" fmla="*/ 104 w 112"/>
              <a:gd name="T21" fmla="*/ 17 h 96"/>
              <a:gd name="T22" fmla="*/ 104 w 112"/>
              <a:gd name="T23" fmla="*/ 8 h 96"/>
              <a:gd name="T24" fmla="*/ 52 w 112"/>
              <a:gd name="T25" fmla="*/ 8 h 96"/>
              <a:gd name="T26" fmla="*/ 48 w 112"/>
              <a:gd name="T27" fmla="*/ 16 h 96"/>
              <a:gd name="T28" fmla="*/ 8 w 112"/>
              <a:gd name="T29" fmla="*/ 16 h 96"/>
              <a:gd name="T30" fmla="*/ 8 w 112"/>
              <a:gd name="T31" fmla="*/ 24 h 96"/>
              <a:gd name="T32" fmla="*/ 104 w 112"/>
              <a:gd name="T33" fmla="*/ 24 h 96"/>
              <a:gd name="T34" fmla="*/ 104 w 112"/>
              <a:gd name="T35" fmla="*/ 88 h 96"/>
              <a:gd name="T36" fmla="*/ 104 w 112"/>
              <a:gd name="T37" fmla="*/ 80 h 96"/>
              <a:gd name="T38" fmla="*/ 8 w 112"/>
              <a:gd name="T39" fmla="*/ 80 h 96"/>
              <a:gd name="T40" fmla="*/ 8 w 112"/>
              <a:gd name="T41" fmla="*/ 88 h 96"/>
              <a:gd name="T42" fmla="*/ 104 w 112"/>
              <a:gd name="T43" fmla="*/ 88 h 96"/>
              <a:gd name="T44" fmla="*/ 40 w 112"/>
              <a:gd name="T45" fmla="*/ 12 h 96"/>
              <a:gd name="T46" fmla="*/ 40 w 112"/>
              <a:gd name="T47" fmla="*/ 4 h 96"/>
              <a:gd name="T48" fmla="*/ 16 w 112"/>
              <a:gd name="T49" fmla="*/ 4 h 96"/>
              <a:gd name="T50" fmla="*/ 16 w 112"/>
              <a:gd name="T51" fmla="*/ 12 h 96"/>
              <a:gd name="T52" fmla="*/ 40 w 112"/>
              <a:gd name="T53" fmla="*/ 12 h 96"/>
              <a:gd name="T54" fmla="*/ 56 w 112"/>
              <a:gd name="T55" fmla="*/ 28 h 96"/>
              <a:gd name="T56" fmla="*/ 32 w 112"/>
              <a:gd name="T57" fmla="*/ 52 h 96"/>
              <a:gd name="T58" fmla="*/ 56 w 112"/>
              <a:gd name="T59" fmla="*/ 76 h 96"/>
              <a:gd name="T60" fmla="*/ 80 w 112"/>
              <a:gd name="T61" fmla="*/ 52 h 96"/>
              <a:gd name="T62" fmla="*/ 56 w 112"/>
              <a:gd name="T63" fmla="*/ 28 h 96"/>
              <a:gd name="T64" fmla="*/ 56 w 112"/>
              <a:gd name="T65" fmla="*/ 68 h 96"/>
              <a:gd name="T66" fmla="*/ 40 w 112"/>
              <a:gd name="T67" fmla="*/ 52 h 96"/>
              <a:gd name="T68" fmla="*/ 56 w 112"/>
              <a:gd name="T69" fmla="*/ 36 h 96"/>
              <a:gd name="T70" fmla="*/ 72 w 112"/>
              <a:gd name="T71" fmla="*/ 52 h 96"/>
              <a:gd name="T72" fmla="*/ 56 w 112"/>
              <a:gd name="T73" fmla="*/ 68 h 96"/>
              <a:gd name="T74" fmla="*/ 56 w 112"/>
              <a:gd name="T75" fmla="*/ 42 h 96"/>
              <a:gd name="T76" fmla="*/ 46 w 112"/>
              <a:gd name="T77" fmla="*/ 52 h 96"/>
              <a:gd name="T78" fmla="*/ 48 w 112"/>
              <a:gd name="T79" fmla="*/ 54 h 96"/>
              <a:gd name="T80" fmla="*/ 50 w 112"/>
              <a:gd name="T81" fmla="*/ 52 h 96"/>
              <a:gd name="T82" fmla="*/ 56 w 112"/>
              <a:gd name="T83" fmla="*/ 46 h 96"/>
              <a:gd name="T84" fmla="*/ 58 w 112"/>
              <a:gd name="T85" fmla="*/ 44 h 96"/>
              <a:gd name="T86" fmla="*/ 56 w 112"/>
              <a:gd name="T87" fmla="*/ 4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96">
                <a:moveTo>
                  <a:pt x="112" y="88"/>
                </a:moveTo>
                <a:cubicBezTo>
                  <a:pt x="112" y="92"/>
                  <a:pt x="109" y="96"/>
                  <a:pt x="104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92"/>
                  <a:pt x="0" y="88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9" y="0"/>
                  <a:pt x="112" y="4"/>
                  <a:pt x="112" y="8"/>
                </a:cubicBezTo>
                <a:lnTo>
                  <a:pt x="112" y="88"/>
                </a:lnTo>
                <a:close/>
                <a:moveTo>
                  <a:pt x="104" y="24"/>
                </a:moveTo>
                <a:cubicBezTo>
                  <a:pt x="104" y="17"/>
                  <a:pt x="104" y="17"/>
                  <a:pt x="104" y="17"/>
                </a:cubicBezTo>
                <a:cubicBezTo>
                  <a:pt x="104" y="8"/>
                  <a:pt x="104" y="8"/>
                  <a:pt x="104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48" y="16"/>
                  <a:pt x="48" y="16"/>
                  <a:pt x="4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24"/>
                  <a:pt x="8" y="24"/>
                  <a:pt x="8" y="24"/>
                </a:cubicBezTo>
                <a:lnTo>
                  <a:pt x="104" y="24"/>
                </a:lnTo>
                <a:close/>
                <a:moveTo>
                  <a:pt x="104" y="88"/>
                </a:moveTo>
                <a:cubicBezTo>
                  <a:pt x="104" y="80"/>
                  <a:pt x="104" y="80"/>
                  <a:pt x="104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88"/>
                  <a:pt x="8" y="88"/>
                  <a:pt x="8" y="88"/>
                </a:cubicBezTo>
                <a:lnTo>
                  <a:pt x="104" y="88"/>
                </a:lnTo>
                <a:close/>
                <a:moveTo>
                  <a:pt x="40" y="12"/>
                </a:moveTo>
                <a:cubicBezTo>
                  <a:pt x="40" y="4"/>
                  <a:pt x="40" y="4"/>
                  <a:pt x="40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12"/>
                  <a:pt x="16" y="12"/>
                  <a:pt x="16" y="12"/>
                </a:cubicBezTo>
                <a:lnTo>
                  <a:pt x="40" y="12"/>
                </a:lnTo>
                <a:close/>
                <a:moveTo>
                  <a:pt x="56" y="28"/>
                </a:moveTo>
                <a:cubicBezTo>
                  <a:pt x="43" y="28"/>
                  <a:pt x="32" y="39"/>
                  <a:pt x="32" y="52"/>
                </a:cubicBezTo>
                <a:cubicBezTo>
                  <a:pt x="32" y="65"/>
                  <a:pt x="43" y="76"/>
                  <a:pt x="56" y="76"/>
                </a:cubicBezTo>
                <a:cubicBezTo>
                  <a:pt x="69" y="76"/>
                  <a:pt x="80" y="65"/>
                  <a:pt x="80" y="52"/>
                </a:cubicBezTo>
                <a:cubicBezTo>
                  <a:pt x="80" y="39"/>
                  <a:pt x="69" y="28"/>
                  <a:pt x="56" y="28"/>
                </a:cubicBezTo>
                <a:close/>
                <a:moveTo>
                  <a:pt x="56" y="68"/>
                </a:moveTo>
                <a:cubicBezTo>
                  <a:pt x="47" y="68"/>
                  <a:pt x="40" y="61"/>
                  <a:pt x="40" y="52"/>
                </a:cubicBezTo>
                <a:cubicBezTo>
                  <a:pt x="40" y="43"/>
                  <a:pt x="47" y="36"/>
                  <a:pt x="56" y="36"/>
                </a:cubicBezTo>
                <a:cubicBezTo>
                  <a:pt x="65" y="36"/>
                  <a:pt x="72" y="43"/>
                  <a:pt x="72" y="52"/>
                </a:cubicBezTo>
                <a:cubicBezTo>
                  <a:pt x="72" y="61"/>
                  <a:pt x="65" y="68"/>
                  <a:pt x="56" y="68"/>
                </a:cubicBezTo>
                <a:close/>
                <a:moveTo>
                  <a:pt x="56" y="42"/>
                </a:moveTo>
                <a:cubicBezTo>
                  <a:pt x="51" y="42"/>
                  <a:pt x="46" y="46"/>
                  <a:pt x="46" y="52"/>
                </a:cubicBezTo>
                <a:cubicBezTo>
                  <a:pt x="46" y="53"/>
                  <a:pt x="47" y="54"/>
                  <a:pt x="48" y="54"/>
                </a:cubicBezTo>
                <a:cubicBezTo>
                  <a:pt x="49" y="54"/>
                  <a:pt x="50" y="53"/>
                  <a:pt x="50" y="52"/>
                </a:cubicBezTo>
                <a:cubicBezTo>
                  <a:pt x="50" y="49"/>
                  <a:pt x="53" y="46"/>
                  <a:pt x="56" y="46"/>
                </a:cubicBezTo>
                <a:cubicBezTo>
                  <a:pt x="57" y="46"/>
                  <a:pt x="58" y="45"/>
                  <a:pt x="58" y="44"/>
                </a:cubicBezTo>
                <a:cubicBezTo>
                  <a:pt x="58" y="43"/>
                  <a:pt x="57" y="42"/>
                  <a:pt x="56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5" name="Freeform 133"/>
          <p:cNvSpPr>
            <a:spLocks noEditPoints="1"/>
          </p:cNvSpPr>
          <p:nvPr/>
        </p:nvSpPr>
        <p:spPr bwMode="auto">
          <a:xfrm>
            <a:off x="1194199" y="6927574"/>
            <a:ext cx="407195" cy="585788"/>
          </a:xfrm>
          <a:custGeom>
            <a:avLst/>
            <a:gdLst>
              <a:gd name="T0" fmla="*/ 68 w 72"/>
              <a:gd name="T1" fmla="*/ 72 h 104"/>
              <a:gd name="T2" fmla="*/ 41 w 72"/>
              <a:gd name="T3" fmla="*/ 72 h 104"/>
              <a:gd name="T4" fmla="*/ 38 w 72"/>
              <a:gd name="T5" fmla="*/ 102 h 104"/>
              <a:gd name="T6" fmla="*/ 36 w 72"/>
              <a:gd name="T7" fmla="*/ 104 h 104"/>
              <a:gd name="T8" fmla="*/ 36 w 72"/>
              <a:gd name="T9" fmla="*/ 104 h 104"/>
              <a:gd name="T10" fmla="*/ 34 w 72"/>
              <a:gd name="T11" fmla="*/ 102 h 104"/>
              <a:gd name="T12" fmla="*/ 29 w 72"/>
              <a:gd name="T13" fmla="*/ 72 h 104"/>
              <a:gd name="T14" fmla="*/ 4 w 72"/>
              <a:gd name="T15" fmla="*/ 72 h 104"/>
              <a:gd name="T16" fmla="*/ 0 w 72"/>
              <a:gd name="T17" fmla="*/ 68 h 104"/>
              <a:gd name="T18" fmla="*/ 16 w 72"/>
              <a:gd name="T19" fmla="*/ 48 h 104"/>
              <a:gd name="T20" fmla="*/ 16 w 72"/>
              <a:gd name="T21" fmla="*/ 16 h 104"/>
              <a:gd name="T22" fmla="*/ 8 w 72"/>
              <a:gd name="T23" fmla="*/ 8 h 104"/>
              <a:gd name="T24" fmla="*/ 16 w 72"/>
              <a:gd name="T25" fmla="*/ 0 h 104"/>
              <a:gd name="T26" fmla="*/ 56 w 72"/>
              <a:gd name="T27" fmla="*/ 0 h 104"/>
              <a:gd name="T28" fmla="*/ 64 w 72"/>
              <a:gd name="T29" fmla="*/ 8 h 104"/>
              <a:gd name="T30" fmla="*/ 56 w 72"/>
              <a:gd name="T31" fmla="*/ 16 h 104"/>
              <a:gd name="T32" fmla="*/ 56 w 72"/>
              <a:gd name="T33" fmla="*/ 48 h 104"/>
              <a:gd name="T34" fmla="*/ 72 w 72"/>
              <a:gd name="T35" fmla="*/ 68 h 104"/>
              <a:gd name="T36" fmla="*/ 68 w 72"/>
              <a:gd name="T37" fmla="*/ 72 h 104"/>
              <a:gd name="T38" fmla="*/ 30 w 72"/>
              <a:gd name="T39" fmla="*/ 18 h 104"/>
              <a:gd name="T40" fmla="*/ 28 w 72"/>
              <a:gd name="T41" fmla="*/ 16 h 104"/>
              <a:gd name="T42" fmla="*/ 26 w 72"/>
              <a:gd name="T43" fmla="*/ 18 h 104"/>
              <a:gd name="T44" fmla="*/ 26 w 72"/>
              <a:gd name="T45" fmla="*/ 46 h 104"/>
              <a:gd name="T46" fmla="*/ 28 w 72"/>
              <a:gd name="T47" fmla="*/ 48 h 104"/>
              <a:gd name="T48" fmla="*/ 30 w 72"/>
              <a:gd name="T49" fmla="*/ 46 h 104"/>
              <a:gd name="T50" fmla="*/ 30 w 72"/>
              <a:gd name="T51" fmla="*/ 1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04">
                <a:moveTo>
                  <a:pt x="68" y="72"/>
                </a:moveTo>
                <a:cubicBezTo>
                  <a:pt x="41" y="72"/>
                  <a:pt x="41" y="72"/>
                  <a:pt x="41" y="7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3"/>
                  <a:pt x="37" y="104"/>
                  <a:pt x="36" y="10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5" y="104"/>
                  <a:pt x="34" y="103"/>
                  <a:pt x="34" y="102"/>
                </a:cubicBezTo>
                <a:cubicBezTo>
                  <a:pt x="29" y="72"/>
                  <a:pt x="29" y="72"/>
                  <a:pt x="29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2" y="72"/>
                  <a:pt x="0" y="70"/>
                  <a:pt x="0" y="68"/>
                </a:cubicBezTo>
                <a:cubicBezTo>
                  <a:pt x="0" y="58"/>
                  <a:pt x="8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11" y="16"/>
                  <a:pt x="8" y="12"/>
                  <a:pt x="8" y="8"/>
                </a:cubicBezTo>
                <a:cubicBezTo>
                  <a:pt x="8" y="3"/>
                  <a:pt x="11" y="0"/>
                  <a:pt x="1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60" y="0"/>
                  <a:pt x="64" y="3"/>
                  <a:pt x="64" y="8"/>
                </a:cubicBezTo>
                <a:cubicBezTo>
                  <a:pt x="64" y="12"/>
                  <a:pt x="60" y="16"/>
                  <a:pt x="56" y="16"/>
                </a:cubicBezTo>
                <a:cubicBezTo>
                  <a:pt x="56" y="48"/>
                  <a:pt x="56" y="48"/>
                  <a:pt x="56" y="48"/>
                </a:cubicBezTo>
                <a:cubicBezTo>
                  <a:pt x="64" y="48"/>
                  <a:pt x="72" y="58"/>
                  <a:pt x="72" y="68"/>
                </a:cubicBezTo>
                <a:cubicBezTo>
                  <a:pt x="72" y="70"/>
                  <a:pt x="70" y="72"/>
                  <a:pt x="68" y="72"/>
                </a:cubicBezTo>
                <a:close/>
                <a:moveTo>
                  <a:pt x="30" y="18"/>
                </a:moveTo>
                <a:cubicBezTo>
                  <a:pt x="30" y="17"/>
                  <a:pt x="29" y="16"/>
                  <a:pt x="28" y="16"/>
                </a:cubicBezTo>
                <a:cubicBezTo>
                  <a:pt x="27" y="16"/>
                  <a:pt x="26" y="17"/>
                  <a:pt x="26" y="18"/>
                </a:cubicBezTo>
                <a:cubicBezTo>
                  <a:pt x="26" y="46"/>
                  <a:pt x="26" y="46"/>
                  <a:pt x="26" y="46"/>
                </a:cubicBezTo>
                <a:cubicBezTo>
                  <a:pt x="26" y="47"/>
                  <a:pt x="27" y="48"/>
                  <a:pt x="28" y="48"/>
                </a:cubicBezTo>
                <a:cubicBezTo>
                  <a:pt x="29" y="48"/>
                  <a:pt x="30" y="47"/>
                  <a:pt x="30" y="46"/>
                </a:cubicBezTo>
                <a:lnTo>
                  <a:pt x="30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6" name="Freeform 134"/>
          <p:cNvSpPr>
            <a:spLocks noEditPoints="1"/>
          </p:cNvSpPr>
          <p:nvPr/>
        </p:nvSpPr>
        <p:spPr bwMode="auto">
          <a:xfrm>
            <a:off x="2702624" y="6882331"/>
            <a:ext cx="628650" cy="540545"/>
          </a:xfrm>
          <a:custGeom>
            <a:avLst/>
            <a:gdLst>
              <a:gd name="T0" fmla="*/ 88 w 112"/>
              <a:gd name="T1" fmla="*/ 78 h 96"/>
              <a:gd name="T2" fmla="*/ 70 w 112"/>
              <a:gd name="T3" fmla="*/ 96 h 96"/>
              <a:gd name="T4" fmla="*/ 18 w 112"/>
              <a:gd name="T5" fmla="*/ 96 h 96"/>
              <a:gd name="T6" fmla="*/ 0 w 112"/>
              <a:gd name="T7" fmla="*/ 78 h 96"/>
              <a:gd name="T8" fmla="*/ 0 w 112"/>
              <a:gd name="T9" fmla="*/ 26 h 96"/>
              <a:gd name="T10" fmla="*/ 18 w 112"/>
              <a:gd name="T11" fmla="*/ 8 h 96"/>
              <a:gd name="T12" fmla="*/ 62 w 112"/>
              <a:gd name="T13" fmla="*/ 8 h 96"/>
              <a:gd name="T14" fmla="*/ 64 w 112"/>
              <a:gd name="T15" fmla="*/ 10 h 96"/>
              <a:gd name="T16" fmla="*/ 64 w 112"/>
              <a:gd name="T17" fmla="*/ 14 h 96"/>
              <a:gd name="T18" fmla="*/ 62 w 112"/>
              <a:gd name="T19" fmla="*/ 16 h 96"/>
              <a:gd name="T20" fmla="*/ 18 w 112"/>
              <a:gd name="T21" fmla="*/ 16 h 96"/>
              <a:gd name="T22" fmla="*/ 8 w 112"/>
              <a:gd name="T23" fmla="*/ 26 h 96"/>
              <a:gd name="T24" fmla="*/ 8 w 112"/>
              <a:gd name="T25" fmla="*/ 78 h 96"/>
              <a:gd name="T26" fmla="*/ 18 w 112"/>
              <a:gd name="T27" fmla="*/ 88 h 96"/>
              <a:gd name="T28" fmla="*/ 70 w 112"/>
              <a:gd name="T29" fmla="*/ 88 h 96"/>
              <a:gd name="T30" fmla="*/ 80 w 112"/>
              <a:gd name="T31" fmla="*/ 78 h 96"/>
              <a:gd name="T32" fmla="*/ 80 w 112"/>
              <a:gd name="T33" fmla="*/ 58 h 96"/>
              <a:gd name="T34" fmla="*/ 82 w 112"/>
              <a:gd name="T35" fmla="*/ 56 h 96"/>
              <a:gd name="T36" fmla="*/ 86 w 112"/>
              <a:gd name="T37" fmla="*/ 56 h 96"/>
              <a:gd name="T38" fmla="*/ 88 w 112"/>
              <a:gd name="T39" fmla="*/ 58 h 96"/>
              <a:gd name="T40" fmla="*/ 88 w 112"/>
              <a:gd name="T41" fmla="*/ 78 h 96"/>
              <a:gd name="T42" fmla="*/ 112 w 112"/>
              <a:gd name="T43" fmla="*/ 36 h 96"/>
              <a:gd name="T44" fmla="*/ 108 w 112"/>
              <a:gd name="T45" fmla="*/ 40 h 96"/>
              <a:gd name="T46" fmla="*/ 105 w 112"/>
              <a:gd name="T47" fmla="*/ 39 h 96"/>
              <a:gd name="T48" fmla="*/ 94 w 112"/>
              <a:gd name="T49" fmla="*/ 28 h 96"/>
              <a:gd name="T50" fmla="*/ 53 w 112"/>
              <a:gd name="T51" fmla="*/ 68 h 96"/>
              <a:gd name="T52" fmla="*/ 52 w 112"/>
              <a:gd name="T53" fmla="*/ 69 h 96"/>
              <a:gd name="T54" fmla="*/ 50 w 112"/>
              <a:gd name="T55" fmla="*/ 68 h 96"/>
              <a:gd name="T56" fmla="*/ 43 w 112"/>
              <a:gd name="T57" fmla="*/ 61 h 96"/>
              <a:gd name="T58" fmla="*/ 42 w 112"/>
              <a:gd name="T59" fmla="*/ 60 h 96"/>
              <a:gd name="T60" fmla="*/ 43 w 112"/>
              <a:gd name="T61" fmla="*/ 58 h 96"/>
              <a:gd name="T62" fmla="*/ 84 w 112"/>
              <a:gd name="T63" fmla="*/ 18 h 96"/>
              <a:gd name="T64" fmla="*/ 73 w 112"/>
              <a:gd name="T65" fmla="*/ 7 h 96"/>
              <a:gd name="T66" fmla="*/ 72 w 112"/>
              <a:gd name="T67" fmla="*/ 4 h 96"/>
              <a:gd name="T68" fmla="*/ 76 w 112"/>
              <a:gd name="T69" fmla="*/ 0 h 96"/>
              <a:gd name="T70" fmla="*/ 108 w 112"/>
              <a:gd name="T71" fmla="*/ 0 h 96"/>
              <a:gd name="T72" fmla="*/ 112 w 112"/>
              <a:gd name="T73" fmla="*/ 4 h 96"/>
              <a:gd name="T74" fmla="*/ 112 w 112"/>
              <a:gd name="T75" fmla="*/ 3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2" h="96">
                <a:moveTo>
                  <a:pt x="88" y="78"/>
                </a:moveTo>
                <a:cubicBezTo>
                  <a:pt x="88" y="88"/>
                  <a:pt x="79" y="96"/>
                  <a:pt x="70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8" y="96"/>
                  <a:pt x="0" y="88"/>
                  <a:pt x="0" y="78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6"/>
                  <a:pt x="8" y="8"/>
                  <a:pt x="18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3" y="8"/>
                  <a:pt x="64" y="9"/>
                  <a:pt x="64" y="10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5"/>
                  <a:pt x="63" y="16"/>
                  <a:pt x="62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2" y="16"/>
                  <a:pt x="8" y="20"/>
                  <a:pt x="8" y="26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83"/>
                  <a:pt x="12" y="88"/>
                  <a:pt x="18" y="88"/>
                </a:cubicBezTo>
                <a:cubicBezTo>
                  <a:pt x="70" y="88"/>
                  <a:pt x="70" y="88"/>
                  <a:pt x="70" y="88"/>
                </a:cubicBezTo>
                <a:cubicBezTo>
                  <a:pt x="75" y="88"/>
                  <a:pt x="80" y="83"/>
                  <a:pt x="80" y="78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57"/>
                  <a:pt x="80" y="56"/>
                  <a:pt x="82" y="56"/>
                </a:cubicBezTo>
                <a:cubicBezTo>
                  <a:pt x="86" y="56"/>
                  <a:pt x="86" y="56"/>
                  <a:pt x="86" y="56"/>
                </a:cubicBezTo>
                <a:cubicBezTo>
                  <a:pt x="87" y="56"/>
                  <a:pt x="88" y="57"/>
                  <a:pt x="88" y="58"/>
                </a:cubicBezTo>
                <a:lnTo>
                  <a:pt x="88" y="78"/>
                </a:lnTo>
                <a:close/>
                <a:moveTo>
                  <a:pt x="112" y="36"/>
                </a:moveTo>
                <a:cubicBezTo>
                  <a:pt x="112" y="38"/>
                  <a:pt x="110" y="40"/>
                  <a:pt x="108" y="40"/>
                </a:cubicBezTo>
                <a:cubicBezTo>
                  <a:pt x="106" y="40"/>
                  <a:pt x="105" y="39"/>
                  <a:pt x="105" y="39"/>
                </a:cubicBezTo>
                <a:cubicBezTo>
                  <a:pt x="94" y="28"/>
                  <a:pt x="94" y="28"/>
                  <a:pt x="94" y="28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69"/>
                  <a:pt x="52" y="69"/>
                  <a:pt x="52" y="69"/>
                </a:cubicBezTo>
                <a:cubicBezTo>
                  <a:pt x="51" y="69"/>
                  <a:pt x="51" y="69"/>
                  <a:pt x="50" y="68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1"/>
                  <a:pt x="42" y="60"/>
                  <a:pt x="42" y="60"/>
                </a:cubicBezTo>
                <a:cubicBezTo>
                  <a:pt x="42" y="59"/>
                  <a:pt x="43" y="59"/>
                  <a:pt x="43" y="58"/>
                </a:cubicBezTo>
                <a:cubicBezTo>
                  <a:pt x="84" y="18"/>
                  <a:pt x="84" y="18"/>
                  <a:pt x="84" y="18"/>
                </a:cubicBezTo>
                <a:cubicBezTo>
                  <a:pt x="73" y="7"/>
                  <a:pt x="73" y="7"/>
                  <a:pt x="73" y="7"/>
                </a:cubicBezTo>
                <a:cubicBezTo>
                  <a:pt x="72" y="6"/>
                  <a:pt x="72" y="5"/>
                  <a:pt x="72" y="4"/>
                </a:cubicBezTo>
                <a:cubicBezTo>
                  <a:pt x="72" y="2"/>
                  <a:pt x="73" y="0"/>
                  <a:pt x="76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0" y="0"/>
                  <a:pt x="112" y="2"/>
                  <a:pt x="112" y="4"/>
                </a:cubicBezTo>
                <a:lnTo>
                  <a:pt x="112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7" name="Freeform 135"/>
          <p:cNvSpPr>
            <a:spLocks noEditPoints="1"/>
          </p:cNvSpPr>
          <p:nvPr/>
        </p:nvSpPr>
        <p:spPr bwMode="auto">
          <a:xfrm>
            <a:off x="4271803" y="6972816"/>
            <a:ext cx="540545" cy="450057"/>
          </a:xfrm>
          <a:custGeom>
            <a:avLst/>
            <a:gdLst>
              <a:gd name="T0" fmla="*/ 72 w 96"/>
              <a:gd name="T1" fmla="*/ 43 h 80"/>
              <a:gd name="T2" fmla="*/ 38 w 96"/>
              <a:gd name="T3" fmla="*/ 77 h 80"/>
              <a:gd name="T4" fmla="*/ 36 w 96"/>
              <a:gd name="T5" fmla="*/ 78 h 80"/>
              <a:gd name="T6" fmla="*/ 32 w 96"/>
              <a:gd name="T7" fmla="*/ 74 h 80"/>
              <a:gd name="T8" fmla="*/ 32 w 96"/>
              <a:gd name="T9" fmla="*/ 56 h 80"/>
              <a:gd name="T10" fmla="*/ 4 w 96"/>
              <a:gd name="T11" fmla="*/ 56 h 80"/>
              <a:gd name="T12" fmla="*/ 0 w 96"/>
              <a:gd name="T13" fmla="*/ 52 h 80"/>
              <a:gd name="T14" fmla="*/ 0 w 96"/>
              <a:gd name="T15" fmla="*/ 28 h 80"/>
              <a:gd name="T16" fmla="*/ 4 w 96"/>
              <a:gd name="T17" fmla="*/ 24 h 80"/>
              <a:gd name="T18" fmla="*/ 32 w 96"/>
              <a:gd name="T19" fmla="*/ 24 h 80"/>
              <a:gd name="T20" fmla="*/ 32 w 96"/>
              <a:gd name="T21" fmla="*/ 6 h 80"/>
              <a:gd name="T22" fmla="*/ 36 w 96"/>
              <a:gd name="T23" fmla="*/ 2 h 80"/>
              <a:gd name="T24" fmla="*/ 38 w 96"/>
              <a:gd name="T25" fmla="*/ 3 h 80"/>
              <a:gd name="T26" fmla="*/ 72 w 96"/>
              <a:gd name="T27" fmla="*/ 37 h 80"/>
              <a:gd name="T28" fmla="*/ 74 w 96"/>
              <a:gd name="T29" fmla="*/ 40 h 80"/>
              <a:gd name="T30" fmla="*/ 72 w 96"/>
              <a:gd name="T31" fmla="*/ 43 h 80"/>
              <a:gd name="T32" fmla="*/ 96 w 96"/>
              <a:gd name="T33" fmla="*/ 62 h 80"/>
              <a:gd name="T34" fmla="*/ 78 w 96"/>
              <a:gd name="T35" fmla="*/ 80 h 80"/>
              <a:gd name="T36" fmla="*/ 58 w 96"/>
              <a:gd name="T37" fmla="*/ 80 h 80"/>
              <a:gd name="T38" fmla="*/ 56 w 96"/>
              <a:gd name="T39" fmla="*/ 78 h 80"/>
              <a:gd name="T40" fmla="*/ 58 w 96"/>
              <a:gd name="T41" fmla="*/ 72 h 80"/>
              <a:gd name="T42" fmla="*/ 78 w 96"/>
              <a:gd name="T43" fmla="*/ 72 h 80"/>
              <a:gd name="T44" fmla="*/ 88 w 96"/>
              <a:gd name="T45" fmla="*/ 62 h 80"/>
              <a:gd name="T46" fmla="*/ 88 w 96"/>
              <a:gd name="T47" fmla="*/ 18 h 80"/>
              <a:gd name="T48" fmla="*/ 78 w 96"/>
              <a:gd name="T49" fmla="*/ 8 h 80"/>
              <a:gd name="T50" fmla="*/ 60 w 96"/>
              <a:gd name="T51" fmla="*/ 8 h 80"/>
              <a:gd name="T52" fmla="*/ 56 w 96"/>
              <a:gd name="T53" fmla="*/ 6 h 80"/>
              <a:gd name="T54" fmla="*/ 58 w 96"/>
              <a:gd name="T55" fmla="*/ 0 h 80"/>
              <a:gd name="T56" fmla="*/ 78 w 96"/>
              <a:gd name="T57" fmla="*/ 0 h 80"/>
              <a:gd name="T58" fmla="*/ 96 w 96"/>
              <a:gd name="T59" fmla="*/ 18 h 80"/>
              <a:gd name="T60" fmla="*/ 96 w 96"/>
              <a:gd name="T61" fmla="*/ 6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6" h="80">
                <a:moveTo>
                  <a:pt x="72" y="43"/>
                </a:moveTo>
                <a:cubicBezTo>
                  <a:pt x="38" y="77"/>
                  <a:pt x="38" y="77"/>
                  <a:pt x="38" y="77"/>
                </a:cubicBezTo>
                <a:cubicBezTo>
                  <a:pt x="38" y="77"/>
                  <a:pt x="37" y="78"/>
                  <a:pt x="36" y="78"/>
                </a:cubicBezTo>
                <a:cubicBezTo>
                  <a:pt x="33" y="78"/>
                  <a:pt x="32" y="76"/>
                  <a:pt x="32" y="74"/>
                </a:cubicBezTo>
                <a:cubicBezTo>
                  <a:pt x="32" y="56"/>
                  <a:pt x="32" y="56"/>
                  <a:pt x="32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1" y="56"/>
                  <a:pt x="0" y="54"/>
                  <a:pt x="0" y="5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6"/>
                  <a:pt x="1" y="24"/>
                  <a:pt x="4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4"/>
                  <a:pt x="33" y="2"/>
                  <a:pt x="36" y="2"/>
                </a:cubicBezTo>
                <a:cubicBezTo>
                  <a:pt x="37" y="2"/>
                  <a:pt x="38" y="2"/>
                  <a:pt x="38" y="3"/>
                </a:cubicBezTo>
                <a:cubicBezTo>
                  <a:pt x="72" y="37"/>
                  <a:pt x="72" y="37"/>
                  <a:pt x="72" y="37"/>
                </a:cubicBezTo>
                <a:cubicBezTo>
                  <a:pt x="73" y="38"/>
                  <a:pt x="74" y="39"/>
                  <a:pt x="74" y="40"/>
                </a:cubicBezTo>
                <a:cubicBezTo>
                  <a:pt x="74" y="41"/>
                  <a:pt x="73" y="42"/>
                  <a:pt x="72" y="43"/>
                </a:cubicBezTo>
                <a:close/>
                <a:moveTo>
                  <a:pt x="96" y="62"/>
                </a:moveTo>
                <a:cubicBezTo>
                  <a:pt x="96" y="72"/>
                  <a:pt x="88" y="80"/>
                  <a:pt x="78" y="80"/>
                </a:cubicBezTo>
                <a:cubicBezTo>
                  <a:pt x="58" y="80"/>
                  <a:pt x="58" y="80"/>
                  <a:pt x="58" y="80"/>
                </a:cubicBezTo>
                <a:cubicBezTo>
                  <a:pt x="57" y="80"/>
                  <a:pt x="56" y="79"/>
                  <a:pt x="56" y="78"/>
                </a:cubicBezTo>
                <a:cubicBezTo>
                  <a:pt x="56" y="76"/>
                  <a:pt x="55" y="72"/>
                  <a:pt x="58" y="72"/>
                </a:cubicBezTo>
                <a:cubicBezTo>
                  <a:pt x="78" y="72"/>
                  <a:pt x="78" y="72"/>
                  <a:pt x="78" y="72"/>
                </a:cubicBezTo>
                <a:cubicBezTo>
                  <a:pt x="83" y="72"/>
                  <a:pt x="88" y="67"/>
                  <a:pt x="88" y="62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2"/>
                  <a:pt x="83" y="8"/>
                  <a:pt x="78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58" y="8"/>
                  <a:pt x="56" y="8"/>
                  <a:pt x="56" y="6"/>
                </a:cubicBezTo>
                <a:cubicBezTo>
                  <a:pt x="56" y="4"/>
                  <a:pt x="55" y="0"/>
                  <a:pt x="5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88" y="0"/>
                  <a:pt x="96" y="8"/>
                  <a:pt x="96" y="18"/>
                </a:cubicBezTo>
                <a:lnTo>
                  <a:pt x="96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8" name="Freeform 136"/>
          <p:cNvSpPr>
            <a:spLocks noEditPoints="1"/>
          </p:cNvSpPr>
          <p:nvPr/>
        </p:nvSpPr>
        <p:spPr bwMode="auto">
          <a:xfrm>
            <a:off x="5800568" y="6927574"/>
            <a:ext cx="583407" cy="540545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9" name="Freeform 137"/>
          <p:cNvSpPr>
            <a:spLocks noEditPoints="1"/>
          </p:cNvSpPr>
          <p:nvPr/>
        </p:nvSpPr>
        <p:spPr bwMode="auto">
          <a:xfrm>
            <a:off x="7434041" y="6927574"/>
            <a:ext cx="540545" cy="540545"/>
          </a:xfrm>
          <a:custGeom>
            <a:avLst/>
            <a:gdLst>
              <a:gd name="T0" fmla="*/ 78 w 96"/>
              <a:gd name="T1" fmla="*/ 96 h 96"/>
              <a:gd name="T2" fmla="*/ 59 w 96"/>
              <a:gd name="T3" fmla="*/ 93 h 96"/>
              <a:gd name="T4" fmla="*/ 56 w 96"/>
              <a:gd name="T5" fmla="*/ 69 h 96"/>
              <a:gd name="T6" fmla="*/ 73 w 96"/>
              <a:gd name="T7" fmla="*/ 32 h 96"/>
              <a:gd name="T8" fmla="*/ 60 w 96"/>
              <a:gd name="T9" fmla="*/ 25 h 96"/>
              <a:gd name="T10" fmla="*/ 36 w 96"/>
              <a:gd name="T11" fmla="*/ 25 h 96"/>
              <a:gd name="T12" fmla="*/ 22 w 96"/>
              <a:gd name="T13" fmla="*/ 32 h 96"/>
              <a:gd name="T14" fmla="*/ 39 w 96"/>
              <a:gd name="T15" fmla="*/ 69 h 96"/>
              <a:gd name="T16" fmla="*/ 22 w 96"/>
              <a:gd name="T17" fmla="*/ 71 h 96"/>
              <a:gd name="T18" fmla="*/ 14 w 96"/>
              <a:gd name="T19" fmla="*/ 69 h 96"/>
              <a:gd name="T20" fmla="*/ 36 w 96"/>
              <a:gd name="T21" fmla="*/ 82 h 96"/>
              <a:gd name="T22" fmla="*/ 32 w 96"/>
              <a:gd name="T23" fmla="*/ 96 h 96"/>
              <a:gd name="T24" fmla="*/ 0 w 96"/>
              <a:gd name="T25" fmla="*/ 78 h 96"/>
              <a:gd name="T26" fmla="*/ 18 w 96"/>
              <a:gd name="T27" fmla="*/ 0 h 96"/>
              <a:gd name="T28" fmla="*/ 96 w 96"/>
              <a:gd name="T29" fmla="*/ 18 h 96"/>
              <a:gd name="T30" fmla="*/ 17 w 96"/>
              <a:gd name="T31" fmla="*/ 69 h 96"/>
              <a:gd name="T32" fmla="*/ 17 w 96"/>
              <a:gd name="T33" fmla="*/ 68 h 96"/>
              <a:gd name="T34" fmla="*/ 17 w 96"/>
              <a:gd name="T35" fmla="*/ 69 h 96"/>
              <a:gd name="T36" fmla="*/ 19 w 96"/>
              <a:gd name="T37" fmla="*/ 70 h 96"/>
              <a:gd name="T38" fmla="*/ 20 w 96"/>
              <a:gd name="T39" fmla="*/ 71 h 96"/>
              <a:gd name="T40" fmla="*/ 22 w 96"/>
              <a:gd name="T41" fmla="*/ 74 h 96"/>
              <a:gd name="T42" fmla="*/ 21 w 96"/>
              <a:gd name="T43" fmla="*/ 72 h 96"/>
              <a:gd name="T44" fmla="*/ 22 w 96"/>
              <a:gd name="T45" fmla="*/ 74 h 96"/>
              <a:gd name="T46" fmla="*/ 23 w 96"/>
              <a:gd name="T47" fmla="*/ 75 h 96"/>
              <a:gd name="T48" fmla="*/ 24 w 96"/>
              <a:gd name="T49" fmla="*/ 76 h 96"/>
              <a:gd name="T50" fmla="*/ 27 w 96"/>
              <a:gd name="T51" fmla="*/ 78 h 96"/>
              <a:gd name="T52" fmla="*/ 27 w 96"/>
              <a:gd name="T53" fmla="*/ 77 h 96"/>
              <a:gd name="T54" fmla="*/ 27 w 96"/>
              <a:gd name="T55" fmla="*/ 78 h 96"/>
              <a:gd name="T56" fmla="*/ 30 w 96"/>
              <a:gd name="T57" fmla="*/ 78 h 96"/>
              <a:gd name="T58" fmla="*/ 32 w 96"/>
              <a:gd name="T59" fmla="*/ 78 h 96"/>
              <a:gd name="T60" fmla="*/ 34 w 96"/>
              <a:gd name="T61" fmla="*/ 78 h 96"/>
              <a:gd name="T62" fmla="*/ 34 w 96"/>
              <a:gd name="T63" fmla="*/ 77 h 96"/>
              <a:gd name="T64" fmla="*/ 34 w 96"/>
              <a:gd name="T65" fmla="*/ 7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6" h="96">
                <a:moveTo>
                  <a:pt x="96" y="78"/>
                </a:moveTo>
                <a:cubicBezTo>
                  <a:pt x="96" y="88"/>
                  <a:pt x="87" y="96"/>
                  <a:pt x="78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2" y="96"/>
                  <a:pt x="59" y="96"/>
                  <a:pt x="59" y="93"/>
                </a:cubicBezTo>
                <a:cubicBezTo>
                  <a:pt x="59" y="91"/>
                  <a:pt x="59" y="84"/>
                  <a:pt x="59" y="78"/>
                </a:cubicBezTo>
                <a:cubicBezTo>
                  <a:pt x="59" y="73"/>
                  <a:pt x="58" y="70"/>
                  <a:pt x="56" y="69"/>
                </a:cubicBezTo>
                <a:cubicBezTo>
                  <a:pt x="67" y="68"/>
                  <a:pt x="78" y="64"/>
                  <a:pt x="78" y="45"/>
                </a:cubicBezTo>
                <a:cubicBezTo>
                  <a:pt x="78" y="40"/>
                  <a:pt x="76" y="36"/>
                  <a:pt x="73" y="32"/>
                </a:cubicBezTo>
                <a:cubicBezTo>
                  <a:pt x="74" y="31"/>
                  <a:pt x="75" y="26"/>
                  <a:pt x="73" y="20"/>
                </a:cubicBezTo>
                <a:cubicBezTo>
                  <a:pt x="69" y="18"/>
                  <a:pt x="60" y="25"/>
                  <a:pt x="60" y="25"/>
                </a:cubicBezTo>
                <a:cubicBezTo>
                  <a:pt x="56" y="24"/>
                  <a:pt x="52" y="23"/>
                  <a:pt x="48" y="23"/>
                </a:cubicBezTo>
                <a:cubicBezTo>
                  <a:pt x="43" y="23"/>
                  <a:pt x="39" y="24"/>
                  <a:pt x="36" y="25"/>
                </a:cubicBezTo>
                <a:cubicBezTo>
                  <a:pt x="36" y="25"/>
                  <a:pt x="26" y="18"/>
                  <a:pt x="22" y="20"/>
                </a:cubicBezTo>
                <a:cubicBezTo>
                  <a:pt x="20" y="26"/>
                  <a:pt x="21" y="31"/>
                  <a:pt x="22" y="32"/>
                </a:cubicBezTo>
                <a:cubicBezTo>
                  <a:pt x="19" y="36"/>
                  <a:pt x="17" y="40"/>
                  <a:pt x="17" y="45"/>
                </a:cubicBezTo>
                <a:cubicBezTo>
                  <a:pt x="17" y="64"/>
                  <a:pt x="28" y="68"/>
                  <a:pt x="39" y="69"/>
                </a:cubicBezTo>
                <a:cubicBezTo>
                  <a:pt x="37" y="70"/>
                  <a:pt x="36" y="72"/>
                  <a:pt x="36" y="75"/>
                </a:cubicBezTo>
                <a:cubicBezTo>
                  <a:pt x="33" y="77"/>
                  <a:pt x="26" y="79"/>
                  <a:pt x="22" y="71"/>
                </a:cubicBezTo>
                <a:cubicBezTo>
                  <a:pt x="19" y="67"/>
                  <a:pt x="14" y="66"/>
                  <a:pt x="14" y="66"/>
                </a:cubicBezTo>
                <a:cubicBezTo>
                  <a:pt x="10" y="66"/>
                  <a:pt x="14" y="69"/>
                  <a:pt x="14" y="69"/>
                </a:cubicBezTo>
                <a:cubicBezTo>
                  <a:pt x="17" y="71"/>
                  <a:pt x="19" y="76"/>
                  <a:pt x="19" y="76"/>
                </a:cubicBezTo>
                <a:cubicBezTo>
                  <a:pt x="22" y="85"/>
                  <a:pt x="36" y="82"/>
                  <a:pt x="36" y="82"/>
                </a:cubicBezTo>
                <a:cubicBezTo>
                  <a:pt x="36" y="86"/>
                  <a:pt x="36" y="92"/>
                  <a:pt x="36" y="93"/>
                </a:cubicBezTo>
                <a:cubicBezTo>
                  <a:pt x="36" y="96"/>
                  <a:pt x="34" y="96"/>
                  <a:pt x="32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8" y="96"/>
                  <a:pt x="0" y="88"/>
                  <a:pt x="0" y="7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96" y="8"/>
                  <a:pt x="96" y="18"/>
                </a:cubicBezTo>
                <a:lnTo>
                  <a:pt x="96" y="78"/>
                </a:lnTo>
                <a:close/>
                <a:moveTo>
                  <a:pt x="17" y="69"/>
                </a:moveTo>
                <a:cubicBezTo>
                  <a:pt x="17" y="69"/>
                  <a:pt x="16" y="68"/>
                  <a:pt x="17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8" y="68"/>
                  <a:pt x="18" y="68"/>
                  <a:pt x="18" y="69"/>
                </a:cubicBezTo>
                <a:cubicBezTo>
                  <a:pt x="18" y="69"/>
                  <a:pt x="17" y="69"/>
                  <a:pt x="17" y="69"/>
                </a:cubicBezTo>
                <a:close/>
                <a:moveTo>
                  <a:pt x="19" y="71"/>
                </a:moveTo>
                <a:cubicBezTo>
                  <a:pt x="18" y="70"/>
                  <a:pt x="18" y="70"/>
                  <a:pt x="19" y="70"/>
                </a:cubicBezTo>
                <a:cubicBezTo>
                  <a:pt x="19" y="69"/>
                  <a:pt x="19" y="70"/>
                  <a:pt x="20" y="70"/>
                </a:cubicBezTo>
                <a:cubicBezTo>
                  <a:pt x="20" y="70"/>
                  <a:pt x="20" y="71"/>
                  <a:pt x="20" y="71"/>
                </a:cubicBezTo>
                <a:cubicBezTo>
                  <a:pt x="19" y="71"/>
                  <a:pt x="19" y="71"/>
                  <a:pt x="19" y="71"/>
                </a:cubicBezTo>
                <a:close/>
                <a:moveTo>
                  <a:pt x="22" y="74"/>
                </a:moveTo>
                <a:cubicBezTo>
                  <a:pt x="21" y="74"/>
                  <a:pt x="21" y="74"/>
                  <a:pt x="21" y="73"/>
                </a:cubicBezTo>
                <a:cubicBezTo>
                  <a:pt x="20" y="73"/>
                  <a:pt x="20" y="72"/>
                  <a:pt x="21" y="72"/>
                </a:cubicBezTo>
                <a:cubicBezTo>
                  <a:pt x="21" y="72"/>
                  <a:pt x="21" y="72"/>
                  <a:pt x="22" y="72"/>
                </a:cubicBezTo>
                <a:cubicBezTo>
                  <a:pt x="22" y="73"/>
                  <a:pt x="22" y="73"/>
                  <a:pt x="22" y="74"/>
                </a:cubicBezTo>
                <a:close/>
                <a:moveTo>
                  <a:pt x="23" y="76"/>
                </a:moveTo>
                <a:cubicBezTo>
                  <a:pt x="23" y="76"/>
                  <a:pt x="22" y="75"/>
                  <a:pt x="23" y="75"/>
                </a:cubicBezTo>
                <a:cubicBezTo>
                  <a:pt x="23" y="75"/>
                  <a:pt x="24" y="75"/>
                  <a:pt x="24" y="75"/>
                </a:cubicBezTo>
                <a:cubicBezTo>
                  <a:pt x="24" y="75"/>
                  <a:pt x="24" y="76"/>
                  <a:pt x="24" y="76"/>
                </a:cubicBezTo>
                <a:cubicBezTo>
                  <a:pt x="24" y="77"/>
                  <a:pt x="23" y="77"/>
                  <a:pt x="23" y="76"/>
                </a:cubicBezTo>
                <a:close/>
                <a:moveTo>
                  <a:pt x="27" y="78"/>
                </a:moveTo>
                <a:cubicBezTo>
                  <a:pt x="26" y="78"/>
                  <a:pt x="26" y="78"/>
                  <a:pt x="26" y="77"/>
                </a:cubicBezTo>
                <a:cubicBezTo>
                  <a:pt x="26" y="77"/>
                  <a:pt x="26" y="77"/>
                  <a:pt x="27" y="77"/>
                </a:cubicBezTo>
                <a:cubicBezTo>
                  <a:pt x="28" y="77"/>
                  <a:pt x="28" y="77"/>
                  <a:pt x="28" y="78"/>
                </a:cubicBezTo>
                <a:cubicBezTo>
                  <a:pt x="28" y="78"/>
                  <a:pt x="27" y="78"/>
                  <a:pt x="27" y="78"/>
                </a:cubicBezTo>
                <a:close/>
                <a:moveTo>
                  <a:pt x="31" y="79"/>
                </a:moveTo>
                <a:cubicBezTo>
                  <a:pt x="30" y="79"/>
                  <a:pt x="30" y="79"/>
                  <a:pt x="30" y="78"/>
                </a:cubicBezTo>
                <a:cubicBezTo>
                  <a:pt x="30" y="78"/>
                  <a:pt x="30" y="77"/>
                  <a:pt x="31" y="77"/>
                </a:cubicBezTo>
                <a:cubicBezTo>
                  <a:pt x="31" y="77"/>
                  <a:pt x="32" y="78"/>
                  <a:pt x="32" y="78"/>
                </a:cubicBezTo>
                <a:cubicBezTo>
                  <a:pt x="32" y="79"/>
                  <a:pt x="31" y="79"/>
                  <a:pt x="31" y="79"/>
                </a:cubicBezTo>
                <a:close/>
                <a:moveTo>
                  <a:pt x="34" y="78"/>
                </a:moveTo>
                <a:cubicBezTo>
                  <a:pt x="34" y="79"/>
                  <a:pt x="33" y="78"/>
                  <a:pt x="33" y="78"/>
                </a:cubicBezTo>
                <a:cubicBezTo>
                  <a:pt x="33" y="77"/>
                  <a:pt x="34" y="77"/>
                  <a:pt x="34" y="77"/>
                </a:cubicBezTo>
                <a:cubicBezTo>
                  <a:pt x="35" y="77"/>
                  <a:pt x="35" y="77"/>
                  <a:pt x="35" y="78"/>
                </a:cubicBezTo>
                <a:cubicBezTo>
                  <a:pt x="35" y="78"/>
                  <a:pt x="35" y="78"/>
                  <a:pt x="34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0" name="Freeform 138"/>
          <p:cNvSpPr>
            <a:spLocks noEditPoints="1"/>
          </p:cNvSpPr>
          <p:nvPr/>
        </p:nvSpPr>
        <p:spPr bwMode="auto">
          <a:xfrm>
            <a:off x="8977471" y="6903759"/>
            <a:ext cx="585788" cy="564357"/>
          </a:xfrm>
          <a:custGeom>
            <a:avLst/>
            <a:gdLst>
              <a:gd name="T0" fmla="*/ 104 w 104"/>
              <a:gd name="T1" fmla="*/ 94 h 100"/>
              <a:gd name="T2" fmla="*/ 98 w 104"/>
              <a:gd name="T3" fmla="*/ 100 h 100"/>
              <a:gd name="T4" fmla="*/ 6 w 104"/>
              <a:gd name="T5" fmla="*/ 100 h 100"/>
              <a:gd name="T6" fmla="*/ 0 w 104"/>
              <a:gd name="T7" fmla="*/ 94 h 100"/>
              <a:gd name="T8" fmla="*/ 0 w 104"/>
              <a:gd name="T9" fmla="*/ 74 h 100"/>
              <a:gd name="T10" fmla="*/ 6 w 104"/>
              <a:gd name="T11" fmla="*/ 68 h 100"/>
              <a:gd name="T12" fmla="*/ 32 w 104"/>
              <a:gd name="T13" fmla="*/ 68 h 100"/>
              <a:gd name="T14" fmla="*/ 44 w 104"/>
              <a:gd name="T15" fmla="*/ 76 h 100"/>
              <a:gd name="T16" fmla="*/ 60 w 104"/>
              <a:gd name="T17" fmla="*/ 76 h 100"/>
              <a:gd name="T18" fmla="*/ 71 w 104"/>
              <a:gd name="T19" fmla="*/ 68 h 100"/>
              <a:gd name="T20" fmla="*/ 98 w 104"/>
              <a:gd name="T21" fmla="*/ 68 h 100"/>
              <a:gd name="T22" fmla="*/ 104 w 104"/>
              <a:gd name="T23" fmla="*/ 74 h 100"/>
              <a:gd name="T24" fmla="*/ 104 w 104"/>
              <a:gd name="T25" fmla="*/ 94 h 100"/>
              <a:gd name="T26" fmla="*/ 80 w 104"/>
              <a:gd name="T27" fmla="*/ 36 h 100"/>
              <a:gd name="T28" fmla="*/ 64 w 104"/>
              <a:gd name="T29" fmla="*/ 36 h 100"/>
              <a:gd name="T30" fmla="*/ 64 w 104"/>
              <a:gd name="T31" fmla="*/ 64 h 100"/>
              <a:gd name="T32" fmla="*/ 60 w 104"/>
              <a:gd name="T33" fmla="*/ 68 h 100"/>
              <a:gd name="T34" fmla="*/ 44 w 104"/>
              <a:gd name="T35" fmla="*/ 68 h 100"/>
              <a:gd name="T36" fmla="*/ 40 w 104"/>
              <a:gd name="T37" fmla="*/ 64 h 100"/>
              <a:gd name="T38" fmla="*/ 40 w 104"/>
              <a:gd name="T39" fmla="*/ 36 h 100"/>
              <a:gd name="T40" fmla="*/ 24 w 104"/>
              <a:gd name="T41" fmla="*/ 36 h 100"/>
              <a:gd name="T42" fmla="*/ 20 w 104"/>
              <a:gd name="T43" fmla="*/ 33 h 100"/>
              <a:gd name="T44" fmla="*/ 21 w 104"/>
              <a:gd name="T45" fmla="*/ 29 h 100"/>
              <a:gd name="T46" fmla="*/ 49 w 104"/>
              <a:gd name="T47" fmla="*/ 1 h 100"/>
              <a:gd name="T48" fmla="*/ 52 w 104"/>
              <a:gd name="T49" fmla="*/ 0 h 100"/>
              <a:gd name="T50" fmla="*/ 54 w 104"/>
              <a:gd name="T51" fmla="*/ 1 h 100"/>
              <a:gd name="T52" fmla="*/ 82 w 104"/>
              <a:gd name="T53" fmla="*/ 29 h 100"/>
              <a:gd name="T54" fmla="*/ 83 w 104"/>
              <a:gd name="T55" fmla="*/ 33 h 100"/>
              <a:gd name="T56" fmla="*/ 80 w 104"/>
              <a:gd name="T57" fmla="*/ 36 h 100"/>
              <a:gd name="T58" fmla="*/ 76 w 104"/>
              <a:gd name="T59" fmla="*/ 84 h 100"/>
              <a:gd name="T60" fmla="*/ 72 w 104"/>
              <a:gd name="T61" fmla="*/ 88 h 100"/>
              <a:gd name="T62" fmla="*/ 76 w 104"/>
              <a:gd name="T63" fmla="*/ 92 h 100"/>
              <a:gd name="T64" fmla="*/ 80 w 104"/>
              <a:gd name="T65" fmla="*/ 88 h 100"/>
              <a:gd name="T66" fmla="*/ 76 w 104"/>
              <a:gd name="T67" fmla="*/ 84 h 100"/>
              <a:gd name="T68" fmla="*/ 92 w 104"/>
              <a:gd name="T69" fmla="*/ 84 h 100"/>
              <a:gd name="T70" fmla="*/ 88 w 104"/>
              <a:gd name="T71" fmla="*/ 88 h 100"/>
              <a:gd name="T72" fmla="*/ 92 w 104"/>
              <a:gd name="T73" fmla="*/ 92 h 100"/>
              <a:gd name="T74" fmla="*/ 96 w 104"/>
              <a:gd name="T75" fmla="*/ 88 h 100"/>
              <a:gd name="T76" fmla="*/ 92 w 104"/>
              <a:gd name="T77" fmla="*/ 8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4" h="100">
                <a:moveTo>
                  <a:pt x="104" y="94"/>
                </a:moveTo>
                <a:cubicBezTo>
                  <a:pt x="104" y="97"/>
                  <a:pt x="101" y="100"/>
                  <a:pt x="98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2" y="100"/>
                  <a:pt x="0" y="97"/>
                  <a:pt x="0" y="9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0"/>
                  <a:pt x="2" y="68"/>
                  <a:pt x="6" y="68"/>
                </a:cubicBezTo>
                <a:cubicBezTo>
                  <a:pt x="32" y="68"/>
                  <a:pt x="32" y="68"/>
                  <a:pt x="32" y="68"/>
                </a:cubicBezTo>
                <a:cubicBezTo>
                  <a:pt x="34" y="72"/>
                  <a:pt x="38" y="76"/>
                  <a:pt x="44" y="76"/>
                </a:cubicBezTo>
                <a:cubicBezTo>
                  <a:pt x="60" y="76"/>
                  <a:pt x="60" y="76"/>
                  <a:pt x="60" y="76"/>
                </a:cubicBezTo>
                <a:cubicBezTo>
                  <a:pt x="65" y="76"/>
                  <a:pt x="69" y="72"/>
                  <a:pt x="71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101" y="68"/>
                  <a:pt x="104" y="70"/>
                  <a:pt x="104" y="74"/>
                </a:cubicBezTo>
                <a:lnTo>
                  <a:pt x="104" y="94"/>
                </a:lnTo>
                <a:close/>
                <a:moveTo>
                  <a:pt x="80" y="36"/>
                </a:moveTo>
                <a:cubicBezTo>
                  <a:pt x="64" y="36"/>
                  <a:pt x="64" y="36"/>
                  <a:pt x="64" y="36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6"/>
                  <a:pt x="62" y="68"/>
                  <a:pt x="60" y="68"/>
                </a:cubicBezTo>
                <a:cubicBezTo>
                  <a:pt x="44" y="68"/>
                  <a:pt x="44" y="68"/>
                  <a:pt x="44" y="68"/>
                </a:cubicBezTo>
                <a:cubicBezTo>
                  <a:pt x="41" y="68"/>
                  <a:pt x="40" y="66"/>
                  <a:pt x="40" y="64"/>
                </a:cubicBezTo>
                <a:cubicBezTo>
                  <a:pt x="40" y="36"/>
                  <a:pt x="40" y="36"/>
                  <a:pt x="40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2" y="36"/>
                  <a:pt x="21" y="35"/>
                  <a:pt x="20" y="33"/>
                </a:cubicBezTo>
                <a:cubicBezTo>
                  <a:pt x="19" y="32"/>
                  <a:pt x="20" y="30"/>
                  <a:pt x="21" y="29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0"/>
                  <a:pt x="51" y="0"/>
                  <a:pt x="52" y="0"/>
                </a:cubicBezTo>
                <a:cubicBezTo>
                  <a:pt x="53" y="0"/>
                  <a:pt x="54" y="0"/>
                  <a:pt x="54" y="1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30"/>
                  <a:pt x="84" y="32"/>
                  <a:pt x="83" y="33"/>
                </a:cubicBezTo>
                <a:cubicBezTo>
                  <a:pt x="83" y="35"/>
                  <a:pt x="81" y="36"/>
                  <a:pt x="80" y="36"/>
                </a:cubicBezTo>
                <a:close/>
                <a:moveTo>
                  <a:pt x="76" y="84"/>
                </a:moveTo>
                <a:cubicBezTo>
                  <a:pt x="73" y="84"/>
                  <a:pt x="72" y="86"/>
                  <a:pt x="72" y="88"/>
                </a:cubicBezTo>
                <a:cubicBezTo>
                  <a:pt x="72" y="90"/>
                  <a:pt x="73" y="92"/>
                  <a:pt x="76" y="92"/>
                </a:cubicBezTo>
                <a:cubicBezTo>
                  <a:pt x="78" y="92"/>
                  <a:pt x="80" y="90"/>
                  <a:pt x="80" y="88"/>
                </a:cubicBezTo>
                <a:cubicBezTo>
                  <a:pt x="80" y="86"/>
                  <a:pt x="78" y="84"/>
                  <a:pt x="76" y="84"/>
                </a:cubicBezTo>
                <a:close/>
                <a:moveTo>
                  <a:pt x="92" y="84"/>
                </a:moveTo>
                <a:cubicBezTo>
                  <a:pt x="89" y="84"/>
                  <a:pt x="88" y="86"/>
                  <a:pt x="88" y="88"/>
                </a:cubicBezTo>
                <a:cubicBezTo>
                  <a:pt x="88" y="90"/>
                  <a:pt x="89" y="92"/>
                  <a:pt x="92" y="92"/>
                </a:cubicBezTo>
                <a:cubicBezTo>
                  <a:pt x="94" y="92"/>
                  <a:pt x="96" y="90"/>
                  <a:pt x="96" y="88"/>
                </a:cubicBezTo>
                <a:cubicBezTo>
                  <a:pt x="96" y="86"/>
                  <a:pt x="94" y="84"/>
                  <a:pt x="92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1" name="Freeform 139"/>
          <p:cNvSpPr>
            <a:spLocks noEditPoints="1"/>
          </p:cNvSpPr>
          <p:nvPr/>
        </p:nvSpPr>
        <p:spPr bwMode="auto">
          <a:xfrm>
            <a:off x="10389425" y="6952741"/>
            <a:ext cx="540545" cy="540545"/>
          </a:xfrm>
          <a:custGeom>
            <a:avLst/>
            <a:gdLst>
              <a:gd name="T0" fmla="*/ 62 w 96"/>
              <a:gd name="T1" fmla="*/ 93 h 96"/>
              <a:gd name="T2" fmla="*/ 42 w 96"/>
              <a:gd name="T3" fmla="*/ 96 h 96"/>
              <a:gd name="T4" fmla="*/ 21 w 96"/>
              <a:gd name="T5" fmla="*/ 94 h 96"/>
              <a:gd name="T6" fmla="*/ 11 w 96"/>
              <a:gd name="T7" fmla="*/ 96 h 96"/>
              <a:gd name="T8" fmla="*/ 1 w 96"/>
              <a:gd name="T9" fmla="*/ 84 h 96"/>
              <a:gd name="T10" fmla="*/ 2 w 96"/>
              <a:gd name="T11" fmla="*/ 76 h 96"/>
              <a:gd name="T12" fmla="*/ 0 w 96"/>
              <a:gd name="T13" fmla="*/ 61 h 96"/>
              <a:gd name="T14" fmla="*/ 21 w 96"/>
              <a:gd name="T15" fmla="*/ 12 h 96"/>
              <a:gd name="T16" fmla="*/ 35 w 96"/>
              <a:gd name="T17" fmla="*/ 5 h 96"/>
              <a:gd name="T18" fmla="*/ 55 w 96"/>
              <a:gd name="T19" fmla="*/ 0 h 96"/>
              <a:gd name="T20" fmla="*/ 77 w 96"/>
              <a:gd name="T21" fmla="*/ 3 h 96"/>
              <a:gd name="T22" fmla="*/ 84 w 96"/>
              <a:gd name="T23" fmla="*/ 2 h 96"/>
              <a:gd name="T24" fmla="*/ 93 w 96"/>
              <a:gd name="T25" fmla="*/ 14 h 96"/>
              <a:gd name="T26" fmla="*/ 93 w 96"/>
              <a:gd name="T27" fmla="*/ 22 h 96"/>
              <a:gd name="T28" fmla="*/ 94 w 96"/>
              <a:gd name="T29" fmla="*/ 27 h 96"/>
              <a:gd name="T30" fmla="*/ 96 w 96"/>
              <a:gd name="T31" fmla="*/ 43 h 96"/>
              <a:gd name="T32" fmla="*/ 62 w 96"/>
              <a:gd name="T33" fmla="*/ 93 h 96"/>
              <a:gd name="T34" fmla="*/ 87 w 96"/>
              <a:gd name="T35" fmla="*/ 30 h 96"/>
              <a:gd name="T36" fmla="*/ 85 w 96"/>
              <a:gd name="T37" fmla="*/ 22 h 96"/>
              <a:gd name="T38" fmla="*/ 85 w 96"/>
              <a:gd name="T39" fmla="*/ 14 h 96"/>
              <a:gd name="T40" fmla="*/ 85 w 96"/>
              <a:gd name="T41" fmla="*/ 10 h 96"/>
              <a:gd name="T42" fmla="*/ 84 w 96"/>
              <a:gd name="T43" fmla="*/ 10 h 96"/>
              <a:gd name="T44" fmla="*/ 77 w 96"/>
              <a:gd name="T45" fmla="*/ 11 h 96"/>
              <a:gd name="T46" fmla="*/ 55 w 96"/>
              <a:gd name="T47" fmla="*/ 8 h 96"/>
              <a:gd name="T48" fmla="*/ 38 w 96"/>
              <a:gd name="T49" fmla="*/ 12 h 96"/>
              <a:gd name="T50" fmla="*/ 25 w 96"/>
              <a:gd name="T51" fmla="*/ 19 h 96"/>
              <a:gd name="T52" fmla="*/ 8 w 96"/>
              <a:gd name="T53" fmla="*/ 61 h 96"/>
              <a:gd name="T54" fmla="*/ 10 w 96"/>
              <a:gd name="T55" fmla="*/ 76 h 96"/>
              <a:gd name="T56" fmla="*/ 9 w 96"/>
              <a:gd name="T57" fmla="*/ 84 h 96"/>
              <a:gd name="T58" fmla="*/ 11 w 96"/>
              <a:gd name="T59" fmla="*/ 87 h 96"/>
              <a:gd name="T60" fmla="*/ 21 w 96"/>
              <a:gd name="T61" fmla="*/ 86 h 96"/>
              <a:gd name="T62" fmla="*/ 42 w 96"/>
              <a:gd name="T63" fmla="*/ 88 h 96"/>
              <a:gd name="T64" fmla="*/ 60 w 96"/>
              <a:gd name="T65" fmla="*/ 85 h 96"/>
              <a:gd name="T66" fmla="*/ 88 w 96"/>
              <a:gd name="T67" fmla="*/ 43 h 96"/>
              <a:gd name="T68" fmla="*/ 87 w 96"/>
              <a:gd name="T69" fmla="*/ 3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6" h="96">
                <a:moveTo>
                  <a:pt x="62" y="93"/>
                </a:moveTo>
                <a:cubicBezTo>
                  <a:pt x="56" y="95"/>
                  <a:pt x="48" y="96"/>
                  <a:pt x="42" y="96"/>
                </a:cubicBezTo>
                <a:cubicBezTo>
                  <a:pt x="35" y="96"/>
                  <a:pt x="28" y="94"/>
                  <a:pt x="21" y="94"/>
                </a:cubicBezTo>
                <a:cubicBezTo>
                  <a:pt x="18" y="94"/>
                  <a:pt x="15" y="96"/>
                  <a:pt x="11" y="96"/>
                </a:cubicBezTo>
                <a:cubicBezTo>
                  <a:pt x="5" y="96"/>
                  <a:pt x="1" y="90"/>
                  <a:pt x="1" y="84"/>
                </a:cubicBezTo>
                <a:cubicBezTo>
                  <a:pt x="1" y="81"/>
                  <a:pt x="2" y="79"/>
                  <a:pt x="2" y="76"/>
                </a:cubicBezTo>
                <a:cubicBezTo>
                  <a:pt x="2" y="71"/>
                  <a:pt x="0" y="66"/>
                  <a:pt x="0" y="61"/>
                </a:cubicBezTo>
                <a:cubicBezTo>
                  <a:pt x="0" y="43"/>
                  <a:pt x="6" y="23"/>
                  <a:pt x="21" y="12"/>
                </a:cubicBezTo>
                <a:cubicBezTo>
                  <a:pt x="25" y="9"/>
                  <a:pt x="30" y="7"/>
                  <a:pt x="35" y="5"/>
                </a:cubicBezTo>
                <a:cubicBezTo>
                  <a:pt x="41" y="2"/>
                  <a:pt x="48" y="0"/>
                  <a:pt x="55" y="0"/>
                </a:cubicBezTo>
                <a:cubicBezTo>
                  <a:pt x="62" y="0"/>
                  <a:pt x="69" y="3"/>
                  <a:pt x="77" y="3"/>
                </a:cubicBezTo>
                <a:cubicBezTo>
                  <a:pt x="79" y="3"/>
                  <a:pt x="81" y="2"/>
                  <a:pt x="84" y="2"/>
                </a:cubicBezTo>
                <a:cubicBezTo>
                  <a:pt x="91" y="2"/>
                  <a:pt x="93" y="7"/>
                  <a:pt x="93" y="14"/>
                </a:cubicBezTo>
                <a:cubicBezTo>
                  <a:pt x="93" y="17"/>
                  <a:pt x="93" y="19"/>
                  <a:pt x="93" y="22"/>
                </a:cubicBezTo>
                <a:cubicBezTo>
                  <a:pt x="93" y="25"/>
                  <a:pt x="93" y="25"/>
                  <a:pt x="94" y="27"/>
                </a:cubicBezTo>
                <a:cubicBezTo>
                  <a:pt x="96" y="31"/>
                  <a:pt x="96" y="39"/>
                  <a:pt x="96" y="43"/>
                </a:cubicBezTo>
                <a:cubicBezTo>
                  <a:pt x="96" y="64"/>
                  <a:pt x="82" y="86"/>
                  <a:pt x="62" y="93"/>
                </a:cubicBezTo>
                <a:close/>
                <a:moveTo>
                  <a:pt x="87" y="30"/>
                </a:moveTo>
                <a:cubicBezTo>
                  <a:pt x="86" y="27"/>
                  <a:pt x="85" y="26"/>
                  <a:pt x="85" y="22"/>
                </a:cubicBezTo>
                <a:cubicBezTo>
                  <a:pt x="85" y="19"/>
                  <a:pt x="85" y="17"/>
                  <a:pt x="85" y="14"/>
                </a:cubicBezTo>
                <a:cubicBezTo>
                  <a:pt x="85" y="13"/>
                  <a:pt x="85" y="11"/>
                  <a:pt x="85" y="10"/>
                </a:cubicBezTo>
                <a:cubicBezTo>
                  <a:pt x="85" y="10"/>
                  <a:pt x="84" y="10"/>
                  <a:pt x="84" y="10"/>
                </a:cubicBezTo>
                <a:cubicBezTo>
                  <a:pt x="82" y="10"/>
                  <a:pt x="79" y="11"/>
                  <a:pt x="77" y="11"/>
                </a:cubicBezTo>
                <a:cubicBezTo>
                  <a:pt x="69" y="11"/>
                  <a:pt x="62" y="8"/>
                  <a:pt x="55" y="8"/>
                </a:cubicBezTo>
                <a:cubicBezTo>
                  <a:pt x="49" y="8"/>
                  <a:pt x="43" y="10"/>
                  <a:pt x="38" y="12"/>
                </a:cubicBezTo>
                <a:cubicBezTo>
                  <a:pt x="34" y="14"/>
                  <a:pt x="29" y="16"/>
                  <a:pt x="25" y="19"/>
                </a:cubicBezTo>
                <a:cubicBezTo>
                  <a:pt x="13" y="28"/>
                  <a:pt x="8" y="46"/>
                  <a:pt x="8" y="61"/>
                </a:cubicBezTo>
                <a:cubicBezTo>
                  <a:pt x="8" y="66"/>
                  <a:pt x="10" y="71"/>
                  <a:pt x="10" y="76"/>
                </a:cubicBezTo>
                <a:cubicBezTo>
                  <a:pt x="10" y="79"/>
                  <a:pt x="9" y="81"/>
                  <a:pt x="9" y="84"/>
                </a:cubicBezTo>
                <a:cubicBezTo>
                  <a:pt x="9" y="86"/>
                  <a:pt x="10" y="87"/>
                  <a:pt x="11" y="87"/>
                </a:cubicBezTo>
                <a:cubicBezTo>
                  <a:pt x="15" y="87"/>
                  <a:pt x="17" y="86"/>
                  <a:pt x="21" y="86"/>
                </a:cubicBezTo>
                <a:cubicBezTo>
                  <a:pt x="28" y="86"/>
                  <a:pt x="35" y="88"/>
                  <a:pt x="42" y="88"/>
                </a:cubicBezTo>
                <a:cubicBezTo>
                  <a:pt x="47" y="88"/>
                  <a:pt x="54" y="87"/>
                  <a:pt x="60" y="85"/>
                </a:cubicBezTo>
                <a:cubicBezTo>
                  <a:pt x="76" y="80"/>
                  <a:pt x="88" y="61"/>
                  <a:pt x="88" y="43"/>
                </a:cubicBezTo>
                <a:cubicBezTo>
                  <a:pt x="88" y="41"/>
                  <a:pt x="88" y="33"/>
                  <a:pt x="87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2" name="Freeform 140"/>
          <p:cNvSpPr>
            <a:spLocks/>
          </p:cNvSpPr>
          <p:nvPr/>
        </p:nvSpPr>
        <p:spPr bwMode="auto">
          <a:xfrm>
            <a:off x="11831273" y="6963236"/>
            <a:ext cx="495300" cy="495300"/>
          </a:xfrm>
          <a:custGeom>
            <a:avLst/>
            <a:gdLst>
              <a:gd name="T0" fmla="*/ 86 w 88"/>
              <a:gd name="T1" fmla="*/ 78 h 88"/>
              <a:gd name="T2" fmla="*/ 79 w 88"/>
              <a:gd name="T3" fmla="*/ 85 h 88"/>
              <a:gd name="T4" fmla="*/ 67 w 88"/>
              <a:gd name="T5" fmla="*/ 88 h 88"/>
              <a:gd name="T6" fmla="*/ 51 w 88"/>
              <a:gd name="T7" fmla="*/ 83 h 88"/>
              <a:gd name="T8" fmla="*/ 40 w 88"/>
              <a:gd name="T9" fmla="*/ 78 h 88"/>
              <a:gd name="T10" fmla="*/ 10 w 88"/>
              <a:gd name="T11" fmla="*/ 48 h 88"/>
              <a:gd name="T12" fmla="*/ 5 w 88"/>
              <a:gd name="T13" fmla="*/ 37 h 88"/>
              <a:gd name="T14" fmla="*/ 0 w 88"/>
              <a:gd name="T15" fmla="*/ 21 h 88"/>
              <a:gd name="T16" fmla="*/ 3 w 88"/>
              <a:gd name="T17" fmla="*/ 9 h 88"/>
              <a:gd name="T18" fmla="*/ 10 w 88"/>
              <a:gd name="T19" fmla="*/ 2 h 88"/>
              <a:gd name="T20" fmla="*/ 19 w 88"/>
              <a:gd name="T21" fmla="*/ 0 h 88"/>
              <a:gd name="T22" fmla="*/ 20 w 88"/>
              <a:gd name="T23" fmla="*/ 0 h 88"/>
              <a:gd name="T24" fmla="*/ 23 w 88"/>
              <a:gd name="T25" fmla="*/ 5 h 88"/>
              <a:gd name="T26" fmla="*/ 29 w 88"/>
              <a:gd name="T27" fmla="*/ 15 h 88"/>
              <a:gd name="T28" fmla="*/ 32 w 88"/>
              <a:gd name="T29" fmla="*/ 21 h 88"/>
              <a:gd name="T30" fmla="*/ 21 w 88"/>
              <a:gd name="T31" fmla="*/ 34 h 88"/>
              <a:gd name="T32" fmla="*/ 23 w 88"/>
              <a:gd name="T33" fmla="*/ 39 h 88"/>
              <a:gd name="T34" fmla="*/ 49 w 88"/>
              <a:gd name="T35" fmla="*/ 65 h 88"/>
              <a:gd name="T36" fmla="*/ 54 w 88"/>
              <a:gd name="T37" fmla="*/ 67 h 88"/>
              <a:gd name="T38" fmla="*/ 67 w 88"/>
              <a:gd name="T39" fmla="*/ 56 h 88"/>
              <a:gd name="T40" fmla="*/ 73 w 88"/>
              <a:gd name="T41" fmla="*/ 59 h 88"/>
              <a:gd name="T42" fmla="*/ 83 w 88"/>
              <a:gd name="T43" fmla="*/ 65 h 88"/>
              <a:gd name="T44" fmla="*/ 88 w 88"/>
              <a:gd name="T45" fmla="*/ 68 h 88"/>
              <a:gd name="T46" fmla="*/ 88 w 88"/>
              <a:gd name="T47" fmla="*/ 69 h 88"/>
              <a:gd name="T48" fmla="*/ 86 w 88"/>
              <a:gd name="T49" fmla="*/ 7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88">
                <a:moveTo>
                  <a:pt x="86" y="78"/>
                </a:moveTo>
                <a:cubicBezTo>
                  <a:pt x="85" y="81"/>
                  <a:pt x="81" y="83"/>
                  <a:pt x="79" y="85"/>
                </a:cubicBezTo>
                <a:cubicBezTo>
                  <a:pt x="75" y="87"/>
                  <a:pt x="71" y="88"/>
                  <a:pt x="67" y="88"/>
                </a:cubicBezTo>
                <a:cubicBezTo>
                  <a:pt x="61" y="88"/>
                  <a:pt x="56" y="85"/>
                  <a:pt x="51" y="83"/>
                </a:cubicBezTo>
                <a:cubicBezTo>
                  <a:pt x="47" y="82"/>
                  <a:pt x="43" y="80"/>
                  <a:pt x="40" y="78"/>
                </a:cubicBezTo>
                <a:cubicBezTo>
                  <a:pt x="29" y="72"/>
                  <a:pt x="16" y="59"/>
                  <a:pt x="10" y="48"/>
                </a:cubicBezTo>
                <a:cubicBezTo>
                  <a:pt x="8" y="45"/>
                  <a:pt x="6" y="41"/>
                  <a:pt x="5" y="37"/>
                </a:cubicBezTo>
                <a:cubicBezTo>
                  <a:pt x="3" y="32"/>
                  <a:pt x="0" y="27"/>
                  <a:pt x="0" y="21"/>
                </a:cubicBezTo>
                <a:cubicBezTo>
                  <a:pt x="0" y="17"/>
                  <a:pt x="1" y="13"/>
                  <a:pt x="3" y="9"/>
                </a:cubicBezTo>
                <a:cubicBezTo>
                  <a:pt x="5" y="7"/>
                  <a:pt x="7" y="3"/>
                  <a:pt x="10" y="2"/>
                </a:cubicBezTo>
                <a:cubicBezTo>
                  <a:pt x="12" y="1"/>
                  <a:pt x="16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21" y="0"/>
                  <a:pt x="23" y="4"/>
                  <a:pt x="23" y="5"/>
                </a:cubicBezTo>
                <a:cubicBezTo>
                  <a:pt x="25" y="8"/>
                  <a:pt x="27" y="12"/>
                  <a:pt x="29" y="15"/>
                </a:cubicBezTo>
                <a:cubicBezTo>
                  <a:pt x="30" y="17"/>
                  <a:pt x="32" y="19"/>
                  <a:pt x="32" y="21"/>
                </a:cubicBezTo>
                <a:cubicBezTo>
                  <a:pt x="32" y="25"/>
                  <a:pt x="21" y="30"/>
                  <a:pt x="21" y="34"/>
                </a:cubicBezTo>
                <a:cubicBezTo>
                  <a:pt x="21" y="35"/>
                  <a:pt x="22" y="38"/>
                  <a:pt x="23" y="39"/>
                </a:cubicBezTo>
                <a:cubicBezTo>
                  <a:pt x="30" y="51"/>
                  <a:pt x="37" y="58"/>
                  <a:pt x="49" y="65"/>
                </a:cubicBezTo>
                <a:cubicBezTo>
                  <a:pt x="50" y="66"/>
                  <a:pt x="53" y="67"/>
                  <a:pt x="54" y="67"/>
                </a:cubicBezTo>
                <a:cubicBezTo>
                  <a:pt x="58" y="67"/>
                  <a:pt x="63" y="56"/>
                  <a:pt x="67" y="56"/>
                </a:cubicBezTo>
                <a:cubicBezTo>
                  <a:pt x="69" y="56"/>
                  <a:pt x="71" y="58"/>
                  <a:pt x="73" y="59"/>
                </a:cubicBezTo>
                <a:cubicBezTo>
                  <a:pt x="76" y="61"/>
                  <a:pt x="80" y="63"/>
                  <a:pt x="83" y="65"/>
                </a:cubicBezTo>
                <a:cubicBezTo>
                  <a:pt x="84" y="65"/>
                  <a:pt x="88" y="67"/>
                  <a:pt x="88" y="68"/>
                </a:cubicBezTo>
                <a:cubicBezTo>
                  <a:pt x="88" y="68"/>
                  <a:pt x="88" y="69"/>
                  <a:pt x="88" y="69"/>
                </a:cubicBezTo>
                <a:cubicBezTo>
                  <a:pt x="88" y="72"/>
                  <a:pt x="87" y="76"/>
                  <a:pt x="86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1" name="Freeform 149"/>
          <p:cNvSpPr>
            <a:spLocks noEditPoints="1"/>
          </p:cNvSpPr>
          <p:nvPr/>
        </p:nvSpPr>
        <p:spPr bwMode="auto">
          <a:xfrm>
            <a:off x="13176654" y="6910392"/>
            <a:ext cx="631032" cy="545307"/>
          </a:xfrm>
          <a:custGeom>
            <a:avLst/>
            <a:gdLst>
              <a:gd name="T0" fmla="*/ 112 w 112"/>
              <a:gd name="T1" fmla="*/ 40 h 97"/>
              <a:gd name="T2" fmla="*/ 104 w 112"/>
              <a:gd name="T3" fmla="*/ 48 h 97"/>
              <a:gd name="T4" fmla="*/ 104 w 112"/>
              <a:gd name="T5" fmla="*/ 72 h 97"/>
              <a:gd name="T6" fmla="*/ 96 w 112"/>
              <a:gd name="T7" fmla="*/ 80 h 97"/>
              <a:gd name="T8" fmla="*/ 45 w 112"/>
              <a:gd name="T9" fmla="*/ 56 h 97"/>
              <a:gd name="T10" fmla="*/ 40 w 112"/>
              <a:gd name="T11" fmla="*/ 72 h 97"/>
              <a:gd name="T12" fmla="*/ 48 w 112"/>
              <a:gd name="T13" fmla="*/ 89 h 97"/>
              <a:gd name="T14" fmla="*/ 22 w 112"/>
              <a:gd name="T15" fmla="*/ 92 h 97"/>
              <a:gd name="T16" fmla="*/ 17 w 112"/>
              <a:gd name="T17" fmla="*/ 56 h 97"/>
              <a:gd name="T18" fmla="*/ 10 w 112"/>
              <a:gd name="T19" fmla="*/ 56 h 97"/>
              <a:gd name="T20" fmla="*/ 0 w 112"/>
              <a:gd name="T21" fmla="*/ 46 h 97"/>
              <a:gd name="T22" fmla="*/ 0 w 112"/>
              <a:gd name="T23" fmla="*/ 34 h 97"/>
              <a:gd name="T24" fmla="*/ 10 w 112"/>
              <a:gd name="T25" fmla="*/ 24 h 97"/>
              <a:gd name="T26" fmla="*/ 40 w 112"/>
              <a:gd name="T27" fmla="*/ 24 h 97"/>
              <a:gd name="T28" fmla="*/ 96 w 112"/>
              <a:gd name="T29" fmla="*/ 0 h 97"/>
              <a:gd name="T30" fmla="*/ 104 w 112"/>
              <a:gd name="T31" fmla="*/ 8 h 97"/>
              <a:gd name="T32" fmla="*/ 104 w 112"/>
              <a:gd name="T33" fmla="*/ 32 h 97"/>
              <a:gd name="T34" fmla="*/ 112 w 112"/>
              <a:gd name="T35" fmla="*/ 40 h 97"/>
              <a:gd name="T36" fmla="*/ 96 w 112"/>
              <a:gd name="T37" fmla="*/ 10 h 97"/>
              <a:gd name="T38" fmla="*/ 48 w 112"/>
              <a:gd name="T39" fmla="*/ 31 h 97"/>
              <a:gd name="T40" fmla="*/ 48 w 112"/>
              <a:gd name="T41" fmla="*/ 48 h 97"/>
              <a:gd name="T42" fmla="*/ 96 w 112"/>
              <a:gd name="T43" fmla="*/ 69 h 97"/>
              <a:gd name="T44" fmla="*/ 96 w 112"/>
              <a:gd name="T45" fmla="*/ 1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" h="97">
                <a:moveTo>
                  <a:pt x="112" y="40"/>
                </a:moveTo>
                <a:cubicBezTo>
                  <a:pt x="112" y="44"/>
                  <a:pt x="108" y="48"/>
                  <a:pt x="104" y="48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76"/>
                  <a:pt x="100" y="80"/>
                  <a:pt x="96" y="80"/>
                </a:cubicBezTo>
                <a:cubicBezTo>
                  <a:pt x="84" y="70"/>
                  <a:pt x="67" y="58"/>
                  <a:pt x="45" y="56"/>
                </a:cubicBezTo>
                <a:cubicBezTo>
                  <a:pt x="37" y="58"/>
                  <a:pt x="35" y="67"/>
                  <a:pt x="40" y="72"/>
                </a:cubicBezTo>
                <a:cubicBezTo>
                  <a:pt x="35" y="79"/>
                  <a:pt x="41" y="84"/>
                  <a:pt x="48" y="89"/>
                </a:cubicBezTo>
                <a:cubicBezTo>
                  <a:pt x="44" y="97"/>
                  <a:pt x="28" y="97"/>
                  <a:pt x="22" y="92"/>
                </a:cubicBezTo>
                <a:cubicBezTo>
                  <a:pt x="18" y="81"/>
                  <a:pt x="13" y="70"/>
                  <a:pt x="17" y="56"/>
                </a:cubicBezTo>
                <a:cubicBezTo>
                  <a:pt x="10" y="56"/>
                  <a:pt x="10" y="56"/>
                  <a:pt x="10" y="56"/>
                </a:cubicBezTo>
                <a:cubicBezTo>
                  <a:pt x="4" y="56"/>
                  <a:pt x="0" y="51"/>
                  <a:pt x="0" y="4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8"/>
                  <a:pt x="4" y="24"/>
                  <a:pt x="10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64" y="24"/>
                  <a:pt x="84" y="10"/>
                  <a:pt x="96" y="0"/>
                </a:cubicBezTo>
                <a:cubicBezTo>
                  <a:pt x="100" y="0"/>
                  <a:pt x="104" y="3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8" y="32"/>
                  <a:pt x="112" y="35"/>
                  <a:pt x="112" y="40"/>
                </a:cubicBezTo>
                <a:close/>
                <a:moveTo>
                  <a:pt x="96" y="10"/>
                </a:moveTo>
                <a:cubicBezTo>
                  <a:pt x="79" y="22"/>
                  <a:pt x="63" y="29"/>
                  <a:pt x="48" y="31"/>
                </a:cubicBezTo>
                <a:cubicBezTo>
                  <a:pt x="48" y="48"/>
                  <a:pt x="48" y="48"/>
                  <a:pt x="48" y="48"/>
                </a:cubicBezTo>
                <a:cubicBezTo>
                  <a:pt x="63" y="50"/>
                  <a:pt x="79" y="57"/>
                  <a:pt x="96" y="69"/>
                </a:cubicBezTo>
                <a:lnTo>
                  <a:pt x="96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2" name="Freeform 150"/>
          <p:cNvSpPr>
            <a:spLocks noEditPoints="1"/>
          </p:cNvSpPr>
          <p:nvPr/>
        </p:nvSpPr>
        <p:spPr bwMode="auto">
          <a:xfrm>
            <a:off x="14710868" y="6864251"/>
            <a:ext cx="585788" cy="631032"/>
          </a:xfrm>
          <a:custGeom>
            <a:avLst/>
            <a:gdLst>
              <a:gd name="T0" fmla="*/ 96 w 104"/>
              <a:gd name="T1" fmla="*/ 96 h 112"/>
              <a:gd name="T2" fmla="*/ 68 w 104"/>
              <a:gd name="T3" fmla="*/ 96 h 112"/>
              <a:gd name="T4" fmla="*/ 52 w 104"/>
              <a:gd name="T5" fmla="*/ 112 h 112"/>
              <a:gd name="T6" fmla="*/ 36 w 104"/>
              <a:gd name="T7" fmla="*/ 96 h 112"/>
              <a:gd name="T8" fmla="*/ 8 w 104"/>
              <a:gd name="T9" fmla="*/ 96 h 112"/>
              <a:gd name="T10" fmla="*/ 0 w 104"/>
              <a:gd name="T11" fmla="*/ 88 h 112"/>
              <a:gd name="T12" fmla="*/ 20 w 104"/>
              <a:gd name="T13" fmla="*/ 36 h 112"/>
              <a:gd name="T14" fmla="*/ 46 w 104"/>
              <a:gd name="T15" fmla="*/ 8 h 112"/>
              <a:gd name="T16" fmla="*/ 46 w 104"/>
              <a:gd name="T17" fmla="*/ 6 h 112"/>
              <a:gd name="T18" fmla="*/ 52 w 104"/>
              <a:gd name="T19" fmla="*/ 0 h 112"/>
              <a:gd name="T20" fmla="*/ 58 w 104"/>
              <a:gd name="T21" fmla="*/ 6 h 112"/>
              <a:gd name="T22" fmla="*/ 57 w 104"/>
              <a:gd name="T23" fmla="*/ 8 h 112"/>
              <a:gd name="T24" fmla="*/ 84 w 104"/>
              <a:gd name="T25" fmla="*/ 36 h 112"/>
              <a:gd name="T26" fmla="*/ 104 w 104"/>
              <a:gd name="T27" fmla="*/ 88 h 112"/>
              <a:gd name="T28" fmla="*/ 96 w 104"/>
              <a:gd name="T29" fmla="*/ 96 h 112"/>
              <a:gd name="T30" fmla="*/ 92 w 104"/>
              <a:gd name="T31" fmla="*/ 88 h 112"/>
              <a:gd name="T32" fmla="*/ 76 w 104"/>
              <a:gd name="T33" fmla="*/ 36 h 112"/>
              <a:gd name="T34" fmla="*/ 52 w 104"/>
              <a:gd name="T35" fmla="*/ 16 h 112"/>
              <a:gd name="T36" fmla="*/ 28 w 104"/>
              <a:gd name="T37" fmla="*/ 36 h 112"/>
              <a:gd name="T38" fmla="*/ 11 w 104"/>
              <a:gd name="T39" fmla="*/ 88 h 112"/>
              <a:gd name="T40" fmla="*/ 92 w 104"/>
              <a:gd name="T41" fmla="*/ 88 h 112"/>
              <a:gd name="T42" fmla="*/ 52 w 104"/>
              <a:gd name="T43" fmla="*/ 105 h 112"/>
              <a:gd name="T44" fmla="*/ 43 w 104"/>
              <a:gd name="T45" fmla="*/ 96 h 112"/>
              <a:gd name="T46" fmla="*/ 42 w 104"/>
              <a:gd name="T47" fmla="*/ 95 h 112"/>
              <a:gd name="T48" fmla="*/ 41 w 104"/>
              <a:gd name="T49" fmla="*/ 96 h 112"/>
              <a:gd name="T50" fmla="*/ 52 w 104"/>
              <a:gd name="T51" fmla="*/ 107 h 112"/>
              <a:gd name="T52" fmla="*/ 53 w 104"/>
              <a:gd name="T53" fmla="*/ 106 h 112"/>
              <a:gd name="T54" fmla="*/ 52 w 104"/>
              <a:gd name="T55" fmla="*/ 10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4" h="112">
                <a:moveTo>
                  <a:pt x="96" y="96"/>
                </a:moveTo>
                <a:cubicBezTo>
                  <a:pt x="68" y="96"/>
                  <a:pt x="68" y="96"/>
                  <a:pt x="68" y="96"/>
                </a:cubicBezTo>
                <a:cubicBezTo>
                  <a:pt x="68" y="104"/>
                  <a:pt x="60" y="112"/>
                  <a:pt x="52" y="112"/>
                </a:cubicBezTo>
                <a:cubicBezTo>
                  <a:pt x="43" y="112"/>
                  <a:pt x="36" y="104"/>
                  <a:pt x="36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3" y="96"/>
                  <a:pt x="0" y="92"/>
                  <a:pt x="0" y="88"/>
                </a:cubicBezTo>
                <a:cubicBezTo>
                  <a:pt x="9" y="80"/>
                  <a:pt x="20" y="66"/>
                  <a:pt x="20" y="36"/>
                </a:cubicBezTo>
                <a:cubicBezTo>
                  <a:pt x="20" y="24"/>
                  <a:pt x="30" y="11"/>
                  <a:pt x="46" y="8"/>
                </a:cubicBezTo>
                <a:cubicBezTo>
                  <a:pt x="46" y="7"/>
                  <a:pt x="46" y="7"/>
                  <a:pt x="46" y="6"/>
                </a:cubicBezTo>
                <a:cubicBezTo>
                  <a:pt x="46" y="2"/>
                  <a:pt x="48" y="0"/>
                  <a:pt x="52" y="0"/>
                </a:cubicBezTo>
                <a:cubicBezTo>
                  <a:pt x="55" y="0"/>
                  <a:pt x="58" y="2"/>
                  <a:pt x="58" y="6"/>
                </a:cubicBezTo>
                <a:cubicBezTo>
                  <a:pt x="58" y="7"/>
                  <a:pt x="57" y="7"/>
                  <a:pt x="57" y="8"/>
                </a:cubicBezTo>
                <a:cubicBezTo>
                  <a:pt x="74" y="11"/>
                  <a:pt x="84" y="24"/>
                  <a:pt x="84" y="36"/>
                </a:cubicBezTo>
                <a:cubicBezTo>
                  <a:pt x="84" y="66"/>
                  <a:pt x="94" y="80"/>
                  <a:pt x="104" y="88"/>
                </a:cubicBezTo>
                <a:cubicBezTo>
                  <a:pt x="104" y="92"/>
                  <a:pt x="100" y="96"/>
                  <a:pt x="96" y="96"/>
                </a:cubicBezTo>
                <a:close/>
                <a:moveTo>
                  <a:pt x="92" y="88"/>
                </a:moveTo>
                <a:cubicBezTo>
                  <a:pt x="81" y="75"/>
                  <a:pt x="76" y="58"/>
                  <a:pt x="76" y="36"/>
                </a:cubicBezTo>
                <a:cubicBezTo>
                  <a:pt x="76" y="28"/>
                  <a:pt x="68" y="16"/>
                  <a:pt x="52" y="16"/>
                </a:cubicBezTo>
                <a:cubicBezTo>
                  <a:pt x="35" y="16"/>
                  <a:pt x="28" y="28"/>
                  <a:pt x="28" y="36"/>
                </a:cubicBezTo>
                <a:cubicBezTo>
                  <a:pt x="28" y="58"/>
                  <a:pt x="22" y="75"/>
                  <a:pt x="11" y="88"/>
                </a:cubicBezTo>
                <a:lnTo>
                  <a:pt x="92" y="88"/>
                </a:lnTo>
                <a:close/>
                <a:moveTo>
                  <a:pt x="52" y="105"/>
                </a:moveTo>
                <a:cubicBezTo>
                  <a:pt x="47" y="105"/>
                  <a:pt x="43" y="101"/>
                  <a:pt x="43" y="96"/>
                </a:cubicBezTo>
                <a:cubicBezTo>
                  <a:pt x="43" y="95"/>
                  <a:pt x="42" y="95"/>
                  <a:pt x="42" y="95"/>
                </a:cubicBezTo>
                <a:cubicBezTo>
                  <a:pt x="41" y="95"/>
                  <a:pt x="41" y="95"/>
                  <a:pt x="41" y="96"/>
                </a:cubicBezTo>
                <a:cubicBezTo>
                  <a:pt x="41" y="102"/>
                  <a:pt x="46" y="107"/>
                  <a:pt x="52" y="107"/>
                </a:cubicBezTo>
                <a:cubicBezTo>
                  <a:pt x="52" y="107"/>
                  <a:pt x="53" y="106"/>
                  <a:pt x="53" y="106"/>
                </a:cubicBezTo>
                <a:cubicBezTo>
                  <a:pt x="53" y="105"/>
                  <a:pt x="52" y="105"/>
                  <a:pt x="52" y="1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3" name="Freeform 151"/>
          <p:cNvSpPr>
            <a:spLocks/>
          </p:cNvSpPr>
          <p:nvPr/>
        </p:nvSpPr>
        <p:spPr bwMode="auto">
          <a:xfrm>
            <a:off x="16425905" y="6919352"/>
            <a:ext cx="545307" cy="547688"/>
          </a:xfrm>
          <a:custGeom>
            <a:avLst/>
            <a:gdLst>
              <a:gd name="T0" fmla="*/ 95 w 97"/>
              <a:gd name="T1" fmla="*/ 57 h 97"/>
              <a:gd name="T2" fmla="*/ 96 w 97"/>
              <a:gd name="T3" fmla="*/ 61 h 97"/>
              <a:gd name="T4" fmla="*/ 93 w 97"/>
              <a:gd name="T5" fmla="*/ 65 h 97"/>
              <a:gd name="T6" fmla="*/ 81 w 97"/>
              <a:gd name="T7" fmla="*/ 68 h 97"/>
              <a:gd name="T8" fmla="*/ 85 w 97"/>
              <a:gd name="T9" fmla="*/ 79 h 97"/>
              <a:gd name="T10" fmla="*/ 84 w 97"/>
              <a:gd name="T11" fmla="*/ 84 h 97"/>
              <a:gd name="T12" fmla="*/ 79 w 97"/>
              <a:gd name="T13" fmla="*/ 85 h 97"/>
              <a:gd name="T14" fmla="*/ 68 w 97"/>
              <a:gd name="T15" fmla="*/ 81 h 97"/>
              <a:gd name="T16" fmla="*/ 65 w 97"/>
              <a:gd name="T17" fmla="*/ 93 h 97"/>
              <a:gd name="T18" fmla="*/ 61 w 97"/>
              <a:gd name="T19" fmla="*/ 96 h 97"/>
              <a:gd name="T20" fmla="*/ 60 w 97"/>
              <a:gd name="T21" fmla="*/ 97 h 97"/>
              <a:gd name="T22" fmla="*/ 57 w 97"/>
              <a:gd name="T23" fmla="*/ 95 h 97"/>
              <a:gd name="T24" fmla="*/ 49 w 97"/>
              <a:gd name="T25" fmla="*/ 87 h 97"/>
              <a:gd name="T26" fmla="*/ 40 w 97"/>
              <a:gd name="T27" fmla="*/ 95 h 97"/>
              <a:gd name="T28" fmla="*/ 36 w 97"/>
              <a:gd name="T29" fmla="*/ 96 h 97"/>
              <a:gd name="T30" fmla="*/ 33 w 97"/>
              <a:gd name="T31" fmla="*/ 93 h 97"/>
              <a:gd name="T32" fmla="*/ 30 w 97"/>
              <a:gd name="T33" fmla="*/ 81 h 97"/>
              <a:gd name="T34" fmla="*/ 18 w 97"/>
              <a:gd name="T35" fmla="*/ 85 h 97"/>
              <a:gd name="T36" fmla="*/ 14 w 97"/>
              <a:gd name="T37" fmla="*/ 84 h 97"/>
              <a:gd name="T38" fmla="*/ 12 w 97"/>
              <a:gd name="T39" fmla="*/ 79 h 97"/>
              <a:gd name="T40" fmla="*/ 16 w 97"/>
              <a:gd name="T41" fmla="*/ 68 h 97"/>
              <a:gd name="T42" fmla="*/ 4 w 97"/>
              <a:gd name="T43" fmla="*/ 65 h 97"/>
              <a:gd name="T44" fmla="*/ 1 w 97"/>
              <a:gd name="T45" fmla="*/ 61 h 97"/>
              <a:gd name="T46" fmla="*/ 2 w 97"/>
              <a:gd name="T47" fmla="*/ 57 h 97"/>
              <a:gd name="T48" fmla="*/ 11 w 97"/>
              <a:gd name="T49" fmla="*/ 49 h 97"/>
              <a:gd name="T50" fmla="*/ 2 w 97"/>
              <a:gd name="T51" fmla="*/ 40 h 97"/>
              <a:gd name="T52" fmla="*/ 1 w 97"/>
              <a:gd name="T53" fmla="*/ 36 h 97"/>
              <a:gd name="T54" fmla="*/ 4 w 97"/>
              <a:gd name="T55" fmla="*/ 33 h 97"/>
              <a:gd name="T56" fmla="*/ 16 w 97"/>
              <a:gd name="T57" fmla="*/ 30 h 97"/>
              <a:gd name="T58" fmla="*/ 12 w 97"/>
              <a:gd name="T59" fmla="*/ 18 h 97"/>
              <a:gd name="T60" fmla="*/ 14 w 97"/>
              <a:gd name="T61" fmla="*/ 14 h 97"/>
              <a:gd name="T62" fmla="*/ 18 w 97"/>
              <a:gd name="T63" fmla="*/ 12 h 97"/>
              <a:gd name="T64" fmla="*/ 30 w 97"/>
              <a:gd name="T65" fmla="*/ 16 h 97"/>
              <a:gd name="T66" fmla="*/ 33 w 97"/>
              <a:gd name="T67" fmla="*/ 4 h 97"/>
              <a:gd name="T68" fmla="*/ 36 w 97"/>
              <a:gd name="T69" fmla="*/ 1 h 97"/>
              <a:gd name="T70" fmla="*/ 40 w 97"/>
              <a:gd name="T71" fmla="*/ 2 h 97"/>
              <a:gd name="T72" fmla="*/ 49 w 97"/>
              <a:gd name="T73" fmla="*/ 11 h 97"/>
              <a:gd name="T74" fmla="*/ 57 w 97"/>
              <a:gd name="T75" fmla="*/ 2 h 97"/>
              <a:gd name="T76" fmla="*/ 61 w 97"/>
              <a:gd name="T77" fmla="*/ 1 h 97"/>
              <a:gd name="T78" fmla="*/ 65 w 97"/>
              <a:gd name="T79" fmla="*/ 4 h 97"/>
              <a:gd name="T80" fmla="*/ 68 w 97"/>
              <a:gd name="T81" fmla="*/ 16 h 97"/>
              <a:gd name="T82" fmla="*/ 79 w 97"/>
              <a:gd name="T83" fmla="*/ 12 h 97"/>
              <a:gd name="T84" fmla="*/ 84 w 97"/>
              <a:gd name="T85" fmla="*/ 14 h 97"/>
              <a:gd name="T86" fmla="*/ 85 w 97"/>
              <a:gd name="T87" fmla="*/ 18 h 97"/>
              <a:gd name="T88" fmla="*/ 81 w 97"/>
              <a:gd name="T89" fmla="*/ 30 h 97"/>
              <a:gd name="T90" fmla="*/ 93 w 97"/>
              <a:gd name="T91" fmla="*/ 33 h 97"/>
              <a:gd name="T92" fmla="*/ 96 w 97"/>
              <a:gd name="T93" fmla="*/ 36 h 97"/>
              <a:gd name="T94" fmla="*/ 95 w 97"/>
              <a:gd name="T95" fmla="*/ 40 h 97"/>
              <a:gd name="T96" fmla="*/ 87 w 97"/>
              <a:gd name="T97" fmla="*/ 49 h 97"/>
              <a:gd name="T98" fmla="*/ 95 w 97"/>
              <a:gd name="T99" fmla="*/ 5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7" h="97">
                <a:moveTo>
                  <a:pt x="95" y="57"/>
                </a:moveTo>
                <a:cubicBezTo>
                  <a:pt x="96" y="58"/>
                  <a:pt x="97" y="60"/>
                  <a:pt x="96" y="61"/>
                </a:cubicBezTo>
                <a:cubicBezTo>
                  <a:pt x="96" y="63"/>
                  <a:pt x="95" y="64"/>
                  <a:pt x="93" y="65"/>
                </a:cubicBezTo>
                <a:cubicBezTo>
                  <a:pt x="81" y="68"/>
                  <a:pt x="81" y="68"/>
                  <a:pt x="81" y="68"/>
                </a:cubicBezTo>
                <a:cubicBezTo>
                  <a:pt x="85" y="79"/>
                  <a:pt x="85" y="79"/>
                  <a:pt x="85" y="79"/>
                </a:cubicBezTo>
                <a:cubicBezTo>
                  <a:pt x="85" y="81"/>
                  <a:pt x="85" y="82"/>
                  <a:pt x="84" y="84"/>
                </a:cubicBezTo>
                <a:cubicBezTo>
                  <a:pt x="82" y="85"/>
                  <a:pt x="81" y="85"/>
                  <a:pt x="79" y="85"/>
                </a:cubicBezTo>
                <a:cubicBezTo>
                  <a:pt x="68" y="81"/>
                  <a:pt x="68" y="81"/>
                  <a:pt x="68" y="81"/>
                </a:cubicBezTo>
                <a:cubicBezTo>
                  <a:pt x="65" y="93"/>
                  <a:pt x="65" y="93"/>
                  <a:pt x="65" y="93"/>
                </a:cubicBezTo>
                <a:cubicBezTo>
                  <a:pt x="64" y="95"/>
                  <a:pt x="63" y="96"/>
                  <a:pt x="61" y="96"/>
                </a:cubicBezTo>
                <a:cubicBezTo>
                  <a:pt x="61" y="97"/>
                  <a:pt x="61" y="97"/>
                  <a:pt x="60" y="97"/>
                </a:cubicBezTo>
                <a:cubicBezTo>
                  <a:pt x="59" y="97"/>
                  <a:pt x="58" y="96"/>
                  <a:pt x="57" y="95"/>
                </a:cubicBezTo>
                <a:cubicBezTo>
                  <a:pt x="49" y="87"/>
                  <a:pt x="49" y="87"/>
                  <a:pt x="49" y="87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6"/>
                  <a:pt x="37" y="97"/>
                  <a:pt x="36" y="96"/>
                </a:cubicBezTo>
                <a:cubicBezTo>
                  <a:pt x="34" y="96"/>
                  <a:pt x="33" y="95"/>
                  <a:pt x="33" y="93"/>
                </a:cubicBezTo>
                <a:cubicBezTo>
                  <a:pt x="30" y="81"/>
                  <a:pt x="30" y="81"/>
                  <a:pt x="30" y="81"/>
                </a:cubicBezTo>
                <a:cubicBezTo>
                  <a:pt x="18" y="85"/>
                  <a:pt x="18" y="85"/>
                  <a:pt x="18" y="85"/>
                </a:cubicBezTo>
                <a:cubicBezTo>
                  <a:pt x="16" y="85"/>
                  <a:pt x="15" y="85"/>
                  <a:pt x="14" y="84"/>
                </a:cubicBezTo>
                <a:cubicBezTo>
                  <a:pt x="12" y="82"/>
                  <a:pt x="12" y="81"/>
                  <a:pt x="12" y="79"/>
                </a:cubicBezTo>
                <a:cubicBezTo>
                  <a:pt x="16" y="68"/>
                  <a:pt x="16" y="68"/>
                  <a:pt x="16" y="68"/>
                </a:cubicBezTo>
                <a:cubicBezTo>
                  <a:pt x="4" y="65"/>
                  <a:pt x="4" y="65"/>
                  <a:pt x="4" y="65"/>
                </a:cubicBezTo>
                <a:cubicBezTo>
                  <a:pt x="2" y="64"/>
                  <a:pt x="1" y="63"/>
                  <a:pt x="1" y="61"/>
                </a:cubicBezTo>
                <a:cubicBezTo>
                  <a:pt x="0" y="60"/>
                  <a:pt x="1" y="58"/>
                  <a:pt x="2" y="57"/>
                </a:cubicBezTo>
                <a:cubicBezTo>
                  <a:pt x="11" y="49"/>
                  <a:pt x="11" y="49"/>
                  <a:pt x="11" y="49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39"/>
                  <a:pt x="0" y="37"/>
                  <a:pt x="1" y="36"/>
                </a:cubicBezTo>
                <a:cubicBezTo>
                  <a:pt x="1" y="34"/>
                  <a:pt x="2" y="33"/>
                  <a:pt x="4" y="33"/>
                </a:cubicBezTo>
                <a:cubicBezTo>
                  <a:pt x="16" y="30"/>
                  <a:pt x="16" y="30"/>
                  <a:pt x="16" y="30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6"/>
                  <a:pt x="12" y="15"/>
                  <a:pt x="14" y="14"/>
                </a:cubicBezTo>
                <a:cubicBezTo>
                  <a:pt x="15" y="12"/>
                  <a:pt x="16" y="12"/>
                  <a:pt x="18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2"/>
                  <a:pt x="34" y="1"/>
                  <a:pt x="36" y="1"/>
                </a:cubicBezTo>
                <a:cubicBezTo>
                  <a:pt x="37" y="0"/>
                  <a:pt x="39" y="1"/>
                  <a:pt x="40" y="2"/>
                </a:cubicBezTo>
                <a:cubicBezTo>
                  <a:pt x="49" y="11"/>
                  <a:pt x="49" y="11"/>
                  <a:pt x="49" y="11"/>
                </a:cubicBezTo>
                <a:cubicBezTo>
                  <a:pt x="57" y="2"/>
                  <a:pt x="57" y="2"/>
                  <a:pt x="57" y="2"/>
                </a:cubicBezTo>
                <a:cubicBezTo>
                  <a:pt x="58" y="1"/>
                  <a:pt x="60" y="0"/>
                  <a:pt x="61" y="1"/>
                </a:cubicBezTo>
                <a:cubicBezTo>
                  <a:pt x="63" y="1"/>
                  <a:pt x="64" y="2"/>
                  <a:pt x="65" y="4"/>
                </a:cubicBezTo>
                <a:cubicBezTo>
                  <a:pt x="68" y="16"/>
                  <a:pt x="68" y="16"/>
                  <a:pt x="68" y="16"/>
                </a:cubicBezTo>
                <a:cubicBezTo>
                  <a:pt x="79" y="12"/>
                  <a:pt x="79" y="12"/>
                  <a:pt x="79" y="12"/>
                </a:cubicBezTo>
                <a:cubicBezTo>
                  <a:pt x="81" y="12"/>
                  <a:pt x="82" y="12"/>
                  <a:pt x="84" y="14"/>
                </a:cubicBezTo>
                <a:cubicBezTo>
                  <a:pt x="85" y="15"/>
                  <a:pt x="85" y="16"/>
                  <a:pt x="85" y="18"/>
                </a:cubicBezTo>
                <a:cubicBezTo>
                  <a:pt x="81" y="30"/>
                  <a:pt x="81" y="30"/>
                  <a:pt x="81" y="30"/>
                </a:cubicBezTo>
                <a:cubicBezTo>
                  <a:pt x="93" y="33"/>
                  <a:pt x="93" y="33"/>
                  <a:pt x="93" y="33"/>
                </a:cubicBezTo>
                <a:cubicBezTo>
                  <a:pt x="95" y="33"/>
                  <a:pt x="96" y="34"/>
                  <a:pt x="96" y="36"/>
                </a:cubicBezTo>
                <a:cubicBezTo>
                  <a:pt x="97" y="37"/>
                  <a:pt x="96" y="39"/>
                  <a:pt x="95" y="40"/>
                </a:cubicBezTo>
                <a:cubicBezTo>
                  <a:pt x="87" y="49"/>
                  <a:pt x="87" y="49"/>
                  <a:pt x="87" y="49"/>
                </a:cubicBezTo>
                <a:lnTo>
                  <a:pt x="95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4" name="Freeform 152"/>
          <p:cNvSpPr>
            <a:spLocks noEditPoints="1"/>
          </p:cNvSpPr>
          <p:nvPr/>
        </p:nvSpPr>
        <p:spPr bwMode="auto">
          <a:xfrm>
            <a:off x="13205472" y="8348588"/>
            <a:ext cx="631032" cy="540545"/>
          </a:xfrm>
          <a:custGeom>
            <a:avLst/>
            <a:gdLst>
              <a:gd name="T0" fmla="*/ 96 w 112"/>
              <a:gd name="T1" fmla="*/ 56 h 96"/>
              <a:gd name="T2" fmla="*/ 86 w 112"/>
              <a:gd name="T3" fmla="*/ 56 h 96"/>
              <a:gd name="T4" fmla="*/ 83 w 112"/>
              <a:gd name="T5" fmla="*/ 63 h 96"/>
              <a:gd name="T6" fmla="*/ 84 w 112"/>
              <a:gd name="T7" fmla="*/ 66 h 96"/>
              <a:gd name="T8" fmla="*/ 80 w 112"/>
              <a:gd name="T9" fmla="*/ 77 h 96"/>
              <a:gd name="T10" fmla="*/ 60 w 112"/>
              <a:gd name="T11" fmla="*/ 96 h 96"/>
              <a:gd name="T12" fmla="*/ 40 w 112"/>
              <a:gd name="T13" fmla="*/ 91 h 96"/>
              <a:gd name="T14" fmla="*/ 26 w 112"/>
              <a:gd name="T15" fmla="*/ 88 h 96"/>
              <a:gd name="T16" fmla="*/ 8 w 112"/>
              <a:gd name="T17" fmla="*/ 88 h 96"/>
              <a:gd name="T18" fmla="*/ 0 w 112"/>
              <a:gd name="T19" fmla="*/ 80 h 96"/>
              <a:gd name="T20" fmla="*/ 0 w 112"/>
              <a:gd name="T21" fmla="*/ 40 h 96"/>
              <a:gd name="T22" fmla="*/ 8 w 112"/>
              <a:gd name="T23" fmla="*/ 32 h 96"/>
              <a:gd name="T24" fmla="*/ 26 w 112"/>
              <a:gd name="T25" fmla="*/ 32 h 96"/>
              <a:gd name="T26" fmla="*/ 35 w 112"/>
              <a:gd name="T27" fmla="*/ 24 h 96"/>
              <a:gd name="T28" fmla="*/ 42 w 112"/>
              <a:gd name="T29" fmla="*/ 16 h 96"/>
              <a:gd name="T30" fmla="*/ 56 w 112"/>
              <a:gd name="T31" fmla="*/ 0 h 96"/>
              <a:gd name="T32" fmla="*/ 74 w 112"/>
              <a:gd name="T33" fmla="*/ 16 h 96"/>
              <a:gd name="T34" fmla="*/ 73 w 112"/>
              <a:gd name="T35" fmla="*/ 24 h 96"/>
              <a:gd name="T36" fmla="*/ 96 w 112"/>
              <a:gd name="T37" fmla="*/ 24 h 96"/>
              <a:gd name="T38" fmla="*/ 112 w 112"/>
              <a:gd name="T39" fmla="*/ 40 h 96"/>
              <a:gd name="T40" fmla="*/ 96 w 112"/>
              <a:gd name="T41" fmla="*/ 56 h 96"/>
              <a:gd name="T42" fmla="*/ 12 w 112"/>
              <a:gd name="T43" fmla="*/ 72 h 96"/>
              <a:gd name="T44" fmla="*/ 8 w 112"/>
              <a:gd name="T45" fmla="*/ 76 h 96"/>
              <a:gd name="T46" fmla="*/ 12 w 112"/>
              <a:gd name="T47" fmla="*/ 80 h 96"/>
              <a:gd name="T48" fmla="*/ 16 w 112"/>
              <a:gd name="T49" fmla="*/ 76 h 96"/>
              <a:gd name="T50" fmla="*/ 12 w 112"/>
              <a:gd name="T51" fmla="*/ 72 h 96"/>
              <a:gd name="T52" fmla="*/ 96 w 112"/>
              <a:gd name="T53" fmla="*/ 32 h 96"/>
              <a:gd name="T54" fmla="*/ 60 w 112"/>
              <a:gd name="T55" fmla="*/ 32 h 96"/>
              <a:gd name="T56" fmla="*/ 66 w 112"/>
              <a:gd name="T57" fmla="*/ 16 h 96"/>
              <a:gd name="T58" fmla="*/ 56 w 112"/>
              <a:gd name="T59" fmla="*/ 8 h 96"/>
              <a:gd name="T60" fmla="*/ 51 w 112"/>
              <a:gd name="T61" fmla="*/ 16 h 96"/>
              <a:gd name="T62" fmla="*/ 48 w 112"/>
              <a:gd name="T63" fmla="*/ 20 h 96"/>
              <a:gd name="T64" fmla="*/ 41 w 112"/>
              <a:gd name="T65" fmla="*/ 29 h 96"/>
              <a:gd name="T66" fmla="*/ 26 w 112"/>
              <a:gd name="T67" fmla="*/ 40 h 96"/>
              <a:gd name="T68" fmla="*/ 24 w 112"/>
              <a:gd name="T69" fmla="*/ 40 h 96"/>
              <a:gd name="T70" fmla="*/ 24 w 112"/>
              <a:gd name="T71" fmla="*/ 80 h 96"/>
              <a:gd name="T72" fmla="*/ 26 w 112"/>
              <a:gd name="T73" fmla="*/ 80 h 96"/>
              <a:gd name="T74" fmla="*/ 60 w 112"/>
              <a:gd name="T75" fmla="*/ 88 h 96"/>
              <a:gd name="T76" fmla="*/ 72 w 112"/>
              <a:gd name="T77" fmla="*/ 77 h 96"/>
              <a:gd name="T78" fmla="*/ 72 w 112"/>
              <a:gd name="T79" fmla="*/ 74 h 96"/>
              <a:gd name="T80" fmla="*/ 76 w 112"/>
              <a:gd name="T81" fmla="*/ 66 h 96"/>
              <a:gd name="T82" fmla="*/ 75 w 112"/>
              <a:gd name="T83" fmla="*/ 61 h 96"/>
              <a:gd name="T84" fmla="*/ 78 w 112"/>
              <a:gd name="T85" fmla="*/ 54 h 96"/>
              <a:gd name="T86" fmla="*/ 76 w 112"/>
              <a:gd name="T87" fmla="*/ 48 h 96"/>
              <a:gd name="T88" fmla="*/ 96 w 112"/>
              <a:gd name="T89" fmla="*/ 48 h 96"/>
              <a:gd name="T90" fmla="*/ 104 w 112"/>
              <a:gd name="T91" fmla="*/ 40 h 96"/>
              <a:gd name="T92" fmla="*/ 96 w 112"/>
              <a:gd name="T93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2" h="96">
                <a:moveTo>
                  <a:pt x="96" y="56"/>
                </a:moveTo>
                <a:cubicBezTo>
                  <a:pt x="86" y="56"/>
                  <a:pt x="86" y="56"/>
                  <a:pt x="86" y="56"/>
                </a:cubicBezTo>
                <a:cubicBezTo>
                  <a:pt x="86" y="58"/>
                  <a:pt x="85" y="61"/>
                  <a:pt x="83" y="63"/>
                </a:cubicBezTo>
                <a:cubicBezTo>
                  <a:pt x="84" y="64"/>
                  <a:pt x="84" y="65"/>
                  <a:pt x="84" y="66"/>
                </a:cubicBezTo>
                <a:cubicBezTo>
                  <a:pt x="84" y="70"/>
                  <a:pt x="82" y="74"/>
                  <a:pt x="80" y="77"/>
                </a:cubicBezTo>
                <a:cubicBezTo>
                  <a:pt x="80" y="89"/>
                  <a:pt x="72" y="96"/>
                  <a:pt x="60" y="96"/>
                </a:cubicBezTo>
                <a:cubicBezTo>
                  <a:pt x="53" y="96"/>
                  <a:pt x="47" y="94"/>
                  <a:pt x="40" y="91"/>
                </a:cubicBezTo>
                <a:cubicBezTo>
                  <a:pt x="37" y="90"/>
                  <a:pt x="30" y="88"/>
                  <a:pt x="26" y="88"/>
                </a:cubicBezTo>
                <a:cubicBezTo>
                  <a:pt x="8" y="88"/>
                  <a:pt x="8" y="88"/>
                  <a:pt x="8" y="88"/>
                </a:cubicBezTo>
                <a:cubicBezTo>
                  <a:pt x="4" y="88"/>
                  <a:pt x="0" y="84"/>
                  <a:pt x="0" y="8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4" y="32"/>
                  <a:pt x="8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9" y="32"/>
                  <a:pt x="34" y="26"/>
                  <a:pt x="35" y="24"/>
                </a:cubicBezTo>
                <a:cubicBezTo>
                  <a:pt x="38" y="22"/>
                  <a:pt x="40" y="19"/>
                  <a:pt x="42" y="16"/>
                </a:cubicBezTo>
                <a:cubicBezTo>
                  <a:pt x="45" y="10"/>
                  <a:pt x="48" y="0"/>
                  <a:pt x="56" y="0"/>
                </a:cubicBezTo>
                <a:cubicBezTo>
                  <a:pt x="66" y="0"/>
                  <a:pt x="74" y="5"/>
                  <a:pt x="74" y="16"/>
                </a:cubicBezTo>
                <a:cubicBezTo>
                  <a:pt x="74" y="18"/>
                  <a:pt x="74" y="21"/>
                  <a:pt x="73" y="24"/>
                </a:cubicBezTo>
                <a:cubicBezTo>
                  <a:pt x="96" y="24"/>
                  <a:pt x="96" y="24"/>
                  <a:pt x="96" y="24"/>
                </a:cubicBezTo>
                <a:cubicBezTo>
                  <a:pt x="105" y="24"/>
                  <a:pt x="112" y="31"/>
                  <a:pt x="112" y="40"/>
                </a:cubicBezTo>
                <a:cubicBezTo>
                  <a:pt x="112" y="48"/>
                  <a:pt x="105" y="56"/>
                  <a:pt x="96" y="56"/>
                </a:cubicBezTo>
                <a:close/>
                <a:moveTo>
                  <a:pt x="12" y="72"/>
                </a:moveTo>
                <a:cubicBezTo>
                  <a:pt x="10" y="72"/>
                  <a:pt x="8" y="73"/>
                  <a:pt x="8" y="76"/>
                </a:cubicBezTo>
                <a:cubicBezTo>
                  <a:pt x="8" y="78"/>
                  <a:pt x="10" y="80"/>
                  <a:pt x="12" y="80"/>
                </a:cubicBezTo>
                <a:cubicBezTo>
                  <a:pt x="15" y="80"/>
                  <a:pt x="16" y="78"/>
                  <a:pt x="16" y="76"/>
                </a:cubicBezTo>
                <a:cubicBezTo>
                  <a:pt x="16" y="73"/>
                  <a:pt x="15" y="72"/>
                  <a:pt x="12" y="72"/>
                </a:cubicBezTo>
                <a:close/>
                <a:moveTo>
                  <a:pt x="96" y="32"/>
                </a:moveTo>
                <a:cubicBezTo>
                  <a:pt x="60" y="32"/>
                  <a:pt x="60" y="32"/>
                  <a:pt x="60" y="32"/>
                </a:cubicBezTo>
                <a:cubicBezTo>
                  <a:pt x="60" y="28"/>
                  <a:pt x="66" y="24"/>
                  <a:pt x="66" y="16"/>
                </a:cubicBezTo>
                <a:cubicBezTo>
                  <a:pt x="66" y="10"/>
                  <a:pt x="62" y="8"/>
                  <a:pt x="56" y="8"/>
                </a:cubicBezTo>
                <a:cubicBezTo>
                  <a:pt x="55" y="8"/>
                  <a:pt x="51" y="15"/>
                  <a:pt x="51" y="16"/>
                </a:cubicBezTo>
                <a:cubicBezTo>
                  <a:pt x="50" y="18"/>
                  <a:pt x="49" y="19"/>
                  <a:pt x="48" y="20"/>
                </a:cubicBezTo>
                <a:cubicBezTo>
                  <a:pt x="46" y="24"/>
                  <a:pt x="44" y="27"/>
                  <a:pt x="41" y="29"/>
                </a:cubicBezTo>
                <a:cubicBezTo>
                  <a:pt x="37" y="34"/>
                  <a:pt x="33" y="40"/>
                  <a:pt x="26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80"/>
                  <a:pt x="24" y="80"/>
                  <a:pt x="24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37" y="80"/>
                  <a:pt x="48" y="88"/>
                  <a:pt x="60" y="88"/>
                </a:cubicBezTo>
                <a:cubicBezTo>
                  <a:pt x="67" y="88"/>
                  <a:pt x="72" y="85"/>
                  <a:pt x="72" y="77"/>
                </a:cubicBezTo>
                <a:cubicBezTo>
                  <a:pt x="72" y="76"/>
                  <a:pt x="72" y="75"/>
                  <a:pt x="72" y="74"/>
                </a:cubicBezTo>
                <a:cubicBezTo>
                  <a:pt x="74" y="72"/>
                  <a:pt x="76" y="69"/>
                  <a:pt x="76" y="66"/>
                </a:cubicBezTo>
                <a:cubicBezTo>
                  <a:pt x="76" y="64"/>
                  <a:pt x="75" y="63"/>
                  <a:pt x="75" y="61"/>
                </a:cubicBezTo>
                <a:cubicBezTo>
                  <a:pt x="77" y="59"/>
                  <a:pt x="78" y="57"/>
                  <a:pt x="78" y="54"/>
                </a:cubicBezTo>
                <a:cubicBezTo>
                  <a:pt x="78" y="52"/>
                  <a:pt x="77" y="49"/>
                  <a:pt x="76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1" y="48"/>
                  <a:pt x="104" y="44"/>
                  <a:pt x="104" y="40"/>
                </a:cubicBezTo>
                <a:cubicBezTo>
                  <a:pt x="104" y="35"/>
                  <a:pt x="101" y="32"/>
                  <a:pt x="96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5" name="Freeform 153"/>
          <p:cNvSpPr>
            <a:spLocks noEditPoints="1"/>
          </p:cNvSpPr>
          <p:nvPr/>
        </p:nvSpPr>
        <p:spPr bwMode="auto">
          <a:xfrm>
            <a:off x="1199026" y="8416018"/>
            <a:ext cx="540545" cy="540545"/>
          </a:xfrm>
          <a:custGeom>
            <a:avLst/>
            <a:gdLst>
              <a:gd name="T0" fmla="*/ 0 w 96"/>
              <a:gd name="T1" fmla="*/ 48 h 96"/>
              <a:gd name="T2" fmla="*/ 63 w 96"/>
              <a:gd name="T3" fmla="*/ 33 h 96"/>
              <a:gd name="T4" fmla="*/ 69 w 96"/>
              <a:gd name="T5" fmla="*/ 30 h 96"/>
              <a:gd name="T6" fmla="*/ 75 w 96"/>
              <a:gd name="T7" fmla="*/ 29 h 96"/>
              <a:gd name="T8" fmla="*/ 73 w 96"/>
              <a:gd name="T9" fmla="*/ 26 h 96"/>
              <a:gd name="T10" fmla="*/ 69 w 96"/>
              <a:gd name="T11" fmla="*/ 22 h 96"/>
              <a:gd name="T12" fmla="*/ 66 w 96"/>
              <a:gd name="T13" fmla="*/ 22 h 96"/>
              <a:gd name="T14" fmla="*/ 63 w 96"/>
              <a:gd name="T15" fmla="*/ 20 h 96"/>
              <a:gd name="T16" fmla="*/ 57 w 96"/>
              <a:gd name="T17" fmla="*/ 18 h 96"/>
              <a:gd name="T18" fmla="*/ 58 w 96"/>
              <a:gd name="T19" fmla="*/ 24 h 96"/>
              <a:gd name="T20" fmla="*/ 56 w 96"/>
              <a:gd name="T21" fmla="*/ 29 h 96"/>
              <a:gd name="T22" fmla="*/ 51 w 96"/>
              <a:gd name="T23" fmla="*/ 25 h 96"/>
              <a:gd name="T24" fmla="*/ 43 w 96"/>
              <a:gd name="T25" fmla="*/ 22 h 96"/>
              <a:gd name="T26" fmla="*/ 45 w 96"/>
              <a:gd name="T27" fmla="*/ 17 h 96"/>
              <a:gd name="T28" fmla="*/ 53 w 96"/>
              <a:gd name="T29" fmla="*/ 14 h 96"/>
              <a:gd name="T30" fmla="*/ 51 w 96"/>
              <a:gd name="T31" fmla="*/ 12 h 96"/>
              <a:gd name="T32" fmla="*/ 47 w 96"/>
              <a:gd name="T33" fmla="*/ 12 h 96"/>
              <a:gd name="T34" fmla="*/ 41 w 96"/>
              <a:gd name="T35" fmla="*/ 9 h 96"/>
              <a:gd name="T36" fmla="*/ 42 w 96"/>
              <a:gd name="T37" fmla="*/ 13 h 96"/>
              <a:gd name="T38" fmla="*/ 39 w 96"/>
              <a:gd name="T39" fmla="*/ 13 h 96"/>
              <a:gd name="T40" fmla="*/ 35 w 96"/>
              <a:gd name="T41" fmla="*/ 10 h 96"/>
              <a:gd name="T42" fmla="*/ 31 w 96"/>
              <a:gd name="T43" fmla="*/ 12 h 96"/>
              <a:gd name="T44" fmla="*/ 35 w 96"/>
              <a:gd name="T45" fmla="*/ 12 h 96"/>
              <a:gd name="T46" fmla="*/ 32 w 96"/>
              <a:gd name="T47" fmla="*/ 14 h 96"/>
              <a:gd name="T48" fmla="*/ 14 w 96"/>
              <a:gd name="T49" fmla="*/ 26 h 96"/>
              <a:gd name="T50" fmla="*/ 16 w 96"/>
              <a:gd name="T51" fmla="*/ 29 h 96"/>
              <a:gd name="T52" fmla="*/ 19 w 96"/>
              <a:gd name="T53" fmla="*/ 33 h 96"/>
              <a:gd name="T54" fmla="*/ 18 w 96"/>
              <a:gd name="T55" fmla="*/ 39 h 96"/>
              <a:gd name="T56" fmla="*/ 22 w 96"/>
              <a:gd name="T57" fmla="*/ 46 h 96"/>
              <a:gd name="T58" fmla="*/ 27 w 96"/>
              <a:gd name="T59" fmla="*/ 53 h 96"/>
              <a:gd name="T60" fmla="*/ 29 w 96"/>
              <a:gd name="T61" fmla="*/ 56 h 96"/>
              <a:gd name="T62" fmla="*/ 26 w 96"/>
              <a:gd name="T63" fmla="*/ 49 h 96"/>
              <a:gd name="T64" fmla="*/ 31 w 96"/>
              <a:gd name="T65" fmla="*/ 56 h 96"/>
              <a:gd name="T66" fmla="*/ 37 w 96"/>
              <a:gd name="T67" fmla="*/ 63 h 96"/>
              <a:gd name="T68" fmla="*/ 46 w 96"/>
              <a:gd name="T69" fmla="*/ 67 h 96"/>
              <a:gd name="T70" fmla="*/ 53 w 96"/>
              <a:gd name="T71" fmla="*/ 72 h 96"/>
              <a:gd name="T72" fmla="*/ 56 w 96"/>
              <a:gd name="T73" fmla="*/ 71 h 96"/>
              <a:gd name="T74" fmla="*/ 52 w 96"/>
              <a:gd name="T75" fmla="*/ 66 h 96"/>
              <a:gd name="T76" fmla="*/ 49 w 96"/>
              <a:gd name="T77" fmla="*/ 65 h 96"/>
              <a:gd name="T78" fmla="*/ 48 w 96"/>
              <a:gd name="T79" fmla="*/ 59 h 96"/>
              <a:gd name="T80" fmla="*/ 42 w 96"/>
              <a:gd name="T81" fmla="*/ 62 h 96"/>
              <a:gd name="T82" fmla="*/ 41 w 96"/>
              <a:gd name="T83" fmla="*/ 52 h 96"/>
              <a:gd name="T84" fmla="*/ 45 w 96"/>
              <a:gd name="T85" fmla="*/ 51 h 96"/>
              <a:gd name="T86" fmla="*/ 48 w 96"/>
              <a:gd name="T87" fmla="*/ 50 h 96"/>
              <a:gd name="T88" fmla="*/ 53 w 96"/>
              <a:gd name="T89" fmla="*/ 52 h 96"/>
              <a:gd name="T90" fmla="*/ 55 w 96"/>
              <a:gd name="T91" fmla="*/ 51 h 96"/>
              <a:gd name="T92" fmla="*/ 58 w 96"/>
              <a:gd name="T93" fmla="*/ 45 h 96"/>
              <a:gd name="T94" fmla="*/ 58 w 96"/>
              <a:gd name="T95" fmla="*/ 42 h 96"/>
              <a:gd name="T96" fmla="*/ 62 w 96"/>
              <a:gd name="T97" fmla="*/ 39 h 96"/>
              <a:gd name="T98" fmla="*/ 66 w 96"/>
              <a:gd name="T99" fmla="*/ 35 h 96"/>
              <a:gd name="T100" fmla="*/ 68 w 96"/>
              <a:gd name="T101" fmla="*/ 32 h 96"/>
              <a:gd name="T102" fmla="*/ 63 w 96"/>
              <a:gd name="T103" fmla="*/ 33 h 96"/>
              <a:gd name="T104" fmla="*/ 73 w 96"/>
              <a:gd name="T105" fmla="*/ 74 h 96"/>
              <a:gd name="T106" fmla="*/ 68 w 96"/>
              <a:gd name="T107" fmla="*/ 72 h 96"/>
              <a:gd name="T108" fmla="*/ 62 w 96"/>
              <a:gd name="T109" fmla="*/ 71 h 96"/>
              <a:gd name="T110" fmla="*/ 59 w 96"/>
              <a:gd name="T111" fmla="*/ 71 h 96"/>
              <a:gd name="T112" fmla="*/ 57 w 96"/>
              <a:gd name="T113" fmla="*/ 76 h 96"/>
              <a:gd name="T114" fmla="*/ 55 w 96"/>
              <a:gd name="T115" fmla="*/ 83 h 96"/>
              <a:gd name="T116" fmla="*/ 76 w 96"/>
              <a:gd name="T117" fmla="*/ 7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" h="96">
                <a:moveTo>
                  <a:pt x="96" y="48"/>
                </a:moveTo>
                <a:cubicBezTo>
                  <a:pt x="96" y="74"/>
                  <a:pt x="74" y="96"/>
                  <a:pt x="48" y="96"/>
                </a:cubicBezTo>
                <a:cubicBezTo>
                  <a:pt x="21" y="96"/>
                  <a:pt x="0" y="74"/>
                  <a:pt x="0" y="48"/>
                </a:cubicBezTo>
                <a:cubicBezTo>
                  <a:pt x="0" y="21"/>
                  <a:pt x="21" y="0"/>
                  <a:pt x="48" y="0"/>
                </a:cubicBezTo>
                <a:cubicBezTo>
                  <a:pt x="74" y="0"/>
                  <a:pt x="96" y="21"/>
                  <a:pt x="96" y="48"/>
                </a:cubicBezTo>
                <a:close/>
                <a:moveTo>
                  <a:pt x="63" y="33"/>
                </a:moveTo>
                <a:cubicBezTo>
                  <a:pt x="64" y="33"/>
                  <a:pt x="64" y="32"/>
                  <a:pt x="64" y="32"/>
                </a:cubicBezTo>
                <a:cubicBezTo>
                  <a:pt x="64" y="32"/>
                  <a:pt x="65" y="31"/>
                  <a:pt x="65" y="31"/>
                </a:cubicBezTo>
                <a:cubicBezTo>
                  <a:pt x="66" y="31"/>
                  <a:pt x="68" y="30"/>
                  <a:pt x="69" y="30"/>
                </a:cubicBezTo>
                <a:cubicBezTo>
                  <a:pt x="70" y="30"/>
                  <a:pt x="71" y="30"/>
                  <a:pt x="72" y="31"/>
                </a:cubicBezTo>
                <a:cubicBezTo>
                  <a:pt x="72" y="31"/>
                  <a:pt x="73" y="29"/>
                  <a:pt x="73" y="29"/>
                </a:cubicBezTo>
                <a:cubicBezTo>
                  <a:pt x="74" y="29"/>
                  <a:pt x="75" y="29"/>
                  <a:pt x="75" y="29"/>
                </a:cubicBezTo>
                <a:cubicBezTo>
                  <a:pt x="75" y="28"/>
                  <a:pt x="75" y="27"/>
                  <a:pt x="75" y="27"/>
                </a:cubicBezTo>
                <a:cubicBezTo>
                  <a:pt x="74" y="27"/>
                  <a:pt x="74" y="26"/>
                  <a:pt x="74" y="26"/>
                </a:cubicBezTo>
                <a:cubicBezTo>
                  <a:pt x="74" y="26"/>
                  <a:pt x="74" y="26"/>
                  <a:pt x="73" y="26"/>
                </a:cubicBezTo>
                <a:cubicBezTo>
                  <a:pt x="74" y="25"/>
                  <a:pt x="72" y="26"/>
                  <a:pt x="72" y="26"/>
                </a:cubicBezTo>
                <a:cubicBezTo>
                  <a:pt x="70" y="25"/>
                  <a:pt x="71" y="24"/>
                  <a:pt x="70" y="23"/>
                </a:cubicBezTo>
                <a:cubicBezTo>
                  <a:pt x="70" y="23"/>
                  <a:pt x="69" y="22"/>
                  <a:pt x="69" y="22"/>
                </a:cubicBezTo>
                <a:cubicBezTo>
                  <a:pt x="69" y="22"/>
                  <a:pt x="69" y="21"/>
                  <a:pt x="68" y="21"/>
                </a:cubicBezTo>
                <a:cubicBezTo>
                  <a:pt x="68" y="21"/>
                  <a:pt x="67" y="22"/>
                  <a:pt x="67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5" y="23"/>
                  <a:pt x="65" y="22"/>
                  <a:pt x="65" y="23"/>
                </a:cubicBezTo>
                <a:cubicBezTo>
                  <a:pt x="66" y="22"/>
                  <a:pt x="64" y="22"/>
                  <a:pt x="64" y="22"/>
                </a:cubicBezTo>
                <a:cubicBezTo>
                  <a:pt x="64" y="21"/>
                  <a:pt x="64" y="21"/>
                  <a:pt x="63" y="20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20"/>
                  <a:pt x="62" y="19"/>
                  <a:pt x="61" y="19"/>
                </a:cubicBezTo>
                <a:cubicBezTo>
                  <a:pt x="61" y="18"/>
                  <a:pt x="58" y="18"/>
                  <a:pt x="57" y="18"/>
                </a:cubicBezTo>
                <a:cubicBezTo>
                  <a:pt x="56" y="18"/>
                  <a:pt x="57" y="20"/>
                  <a:pt x="57" y="20"/>
                </a:cubicBezTo>
                <a:cubicBezTo>
                  <a:pt x="57" y="21"/>
                  <a:pt x="57" y="21"/>
                  <a:pt x="57" y="22"/>
                </a:cubicBezTo>
                <a:cubicBezTo>
                  <a:pt x="57" y="23"/>
                  <a:pt x="59" y="23"/>
                  <a:pt x="58" y="24"/>
                </a:cubicBezTo>
                <a:cubicBezTo>
                  <a:pt x="58" y="25"/>
                  <a:pt x="57" y="25"/>
                  <a:pt x="56" y="26"/>
                </a:cubicBezTo>
                <a:cubicBezTo>
                  <a:pt x="56" y="27"/>
                  <a:pt x="56" y="28"/>
                  <a:pt x="57" y="28"/>
                </a:cubicBezTo>
                <a:cubicBezTo>
                  <a:pt x="57" y="29"/>
                  <a:pt x="56" y="29"/>
                  <a:pt x="56" y="29"/>
                </a:cubicBezTo>
                <a:cubicBezTo>
                  <a:pt x="55" y="30"/>
                  <a:pt x="54" y="28"/>
                  <a:pt x="53" y="27"/>
                </a:cubicBezTo>
                <a:cubicBezTo>
                  <a:pt x="53" y="27"/>
                  <a:pt x="53" y="26"/>
                  <a:pt x="52" y="25"/>
                </a:cubicBezTo>
                <a:cubicBezTo>
                  <a:pt x="52" y="25"/>
                  <a:pt x="51" y="25"/>
                  <a:pt x="51" y="25"/>
                </a:cubicBezTo>
                <a:cubicBezTo>
                  <a:pt x="50" y="25"/>
                  <a:pt x="49" y="24"/>
                  <a:pt x="48" y="24"/>
                </a:cubicBezTo>
                <a:cubicBezTo>
                  <a:pt x="47" y="23"/>
                  <a:pt x="46" y="23"/>
                  <a:pt x="44" y="24"/>
                </a:cubicBezTo>
                <a:cubicBezTo>
                  <a:pt x="45" y="24"/>
                  <a:pt x="44" y="22"/>
                  <a:pt x="43" y="22"/>
                </a:cubicBezTo>
                <a:cubicBezTo>
                  <a:pt x="44" y="21"/>
                  <a:pt x="43" y="21"/>
                  <a:pt x="44" y="20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18"/>
                  <a:pt x="46" y="17"/>
                  <a:pt x="45" y="17"/>
                </a:cubicBezTo>
                <a:cubicBezTo>
                  <a:pt x="46" y="17"/>
                  <a:pt x="48" y="17"/>
                  <a:pt x="49" y="16"/>
                </a:cubicBezTo>
                <a:cubicBezTo>
                  <a:pt x="49" y="16"/>
                  <a:pt x="49" y="15"/>
                  <a:pt x="50" y="14"/>
                </a:cubicBezTo>
                <a:cubicBezTo>
                  <a:pt x="51" y="13"/>
                  <a:pt x="52" y="14"/>
                  <a:pt x="53" y="14"/>
                </a:cubicBezTo>
                <a:cubicBezTo>
                  <a:pt x="54" y="14"/>
                  <a:pt x="54" y="13"/>
                  <a:pt x="53" y="12"/>
                </a:cubicBezTo>
                <a:cubicBezTo>
                  <a:pt x="54" y="12"/>
                  <a:pt x="53" y="11"/>
                  <a:pt x="53" y="11"/>
                </a:cubicBezTo>
                <a:cubicBezTo>
                  <a:pt x="52" y="11"/>
                  <a:pt x="50" y="11"/>
                  <a:pt x="51" y="12"/>
                </a:cubicBezTo>
                <a:cubicBezTo>
                  <a:pt x="51" y="11"/>
                  <a:pt x="49" y="15"/>
                  <a:pt x="49" y="13"/>
                </a:cubicBezTo>
                <a:cubicBezTo>
                  <a:pt x="48" y="13"/>
                  <a:pt x="48" y="11"/>
                  <a:pt x="48" y="11"/>
                </a:cubicBezTo>
                <a:cubicBezTo>
                  <a:pt x="47" y="11"/>
                  <a:pt x="47" y="12"/>
                  <a:pt x="47" y="12"/>
                </a:cubicBezTo>
                <a:cubicBezTo>
                  <a:pt x="47" y="11"/>
                  <a:pt x="45" y="11"/>
                  <a:pt x="44" y="11"/>
                </a:cubicBezTo>
                <a:cubicBezTo>
                  <a:pt x="45" y="10"/>
                  <a:pt x="45" y="9"/>
                  <a:pt x="44" y="9"/>
                </a:cubicBezTo>
                <a:cubicBezTo>
                  <a:pt x="43" y="9"/>
                  <a:pt x="42" y="9"/>
                  <a:pt x="41" y="9"/>
                </a:cubicBezTo>
                <a:cubicBezTo>
                  <a:pt x="40" y="10"/>
                  <a:pt x="43" y="11"/>
                  <a:pt x="43" y="11"/>
                </a:cubicBezTo>
                <a:cubicBezTo>
                  <a:pt x="44" y="11"/>
                  <a:pt x="44" y="12"/>
                  <a:pt x="44" y="12"/>
                </a:cubicBezTo>
                <a:cubicBezTo>
                  <a:pt x="43" y="12"/>
                  <a:pt x="42" y="12"/>
                  <a:pt x="42" y="13"/>
                </a:cubicBezTo>
                <a:cubicBezTo>
                  <a:pt x="42" y="13"/>
                  <a:pt x="43" y="14"/>
                  <a:pt x="42" y="14"/>
                </a:cubicBezTo>
                <a:cubicBezTo>
                  <a:pt x="42" y="14"/>
                  <a:pt x="42" y="13"/>
                  <a:pt x="41" y="12"/>
                </a:cubicBezTo>
                <a:cubicBezTo>
                  <a:pt x="42" y="13"/>
                  <a:pt x="39" y="13"/>
                  <a:pt x="39" y="13"/>
                </a:cubicBezTo>
                <a:cubicBezTo>
                  <a:pt x="38" y="13"/>
                  <a:pt x="36" y="13"/>
                  <a:pt x="36" y="12"/>
                </a:cubicBezTo>
                <a:cubicBezTo>
                  <a:pt x="36" y="12"/>
                  <a:pt x="36" y="11"/>
                  <a:pt x="36" y="11"/>
                </a:cubicBezTo>
                <a:cubicBezTo>
                  <a:pt x="35" y="10"/>
                  <a:pt x="35" y="10"/>
                  <a:pt x="35" y="10"/>
                </a:cubicBezTo>
                <a:cubicBezTo>
                  <a:pt x="33" y="10"/>
                  <a:pt x="31" y="11"/>
                  <a:pt x="29" y="12"/>
                </a:cubicBezTo>
                <a:cubicBezTo>
                  <a:pt x="29" y="12"/>
                  <a:pt x="29" y="12"/>
                  <a:pt x="30" y="12"/>
                </a:cubicBezTo>
                <a:cubicBezTo>
                  <a:pt x="30" y="12"/>
                  <a:pt x="31" y="12"/>
                  <a:pt x="31" y="12"/>
                </a:cubicBezTo>
                <a:cubicBezTo>
                  <a:pt x="32" y="11"/>
                  <a:pt x="33" y="11"/>
                  <a:pt x="34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1"/>
                  <a:pt x="35" y="12"/>
                  <a:pt x="35" y="12"/>
                </a:cubicBezTo>
                <a:cubicBezTo>
                  <a:pt x="35" y="12"/>
                  <a:pt x="34" y="12"/>
                  <a:pt x="33" y="12"/>
                </a:cubicBezTo>
                <a:cubicBezTo>
                  <a:pt x="33" y="12"/>
                  <a:pt x="32" y="13"/>
                  <a:pt x="32" y="13"/>
                </a:cubicBezTo>
                <a:cubicBezTo>
                  <a:pt x="32" y="13"/>
                  <a:pt x="32" y="14"/>
                  <a:pt x="32" y="14"/>
                </a:cubicBezTo>
                <a:cubicBezTo>
                  <a:pt x="32" y="14"/>
                  <a:pt x="31" y="13"/>
                  <a:pt x="30" y="13"/>
                </a:cubicBezTo>
                <a:cubicBezTo>
                  <a:pt x="29" y="13"/>
                  <a:pt x="29" y="13"/>
                  <a:pt x="28" y="13"/>
                </a:cubicBezTo>
                <a:cubicBezTo>
                  <a:pt x="22" y="16"/>
                  <a:pt x="17" y="21"/>
                  <a:pt x="14" y="26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7"/>
                  <a:pt x="14" y="29"/>
                  <a:pt x="16" y="28"/>
                </a:cubicBezTo>
                <a:cubicBezTo>
                  <a:pt x="16" y="28"/>
                  <a:pt x="16" y="29"/>
                  <a:pt x="16" y="29"/>
                </a:cubicBezTo>
                <a:cubicBezTo>
                  <a:pt x="16" y="29"/>
                  <a:pt x="18" y="31"/>
                  <a:pt x="19" y="31"/>
                </a:cubicBezTo>
                <a:cubicBezTo>
                  <a:pt x="19" y="31"/>
                  <a:pt x="20" y="32"/>
                  <a:pt x="20" y="32"/>
                </a:cubicBezTo>
                <a:cubicBezTo>
                  <a:pt x="20" y="33"/>
                  <a:pt x="20" y="33"/>
                  <a:pt x="19" y="33"/>
                </a:cubicBezTo>
                <a:cubicBezTo>
                  <a:pt x="19" y="33"/>
                  <a:pt x="18" y="32"/>
                  <a:pt x="18" y="33"/>
                </a:cubicBezTo>
                <a:cubicBezTo>
                  <a:pt x="18" y="33"/>
                  <a:pt x="18" y="35"/>
                  <a:pt x="19" y="34"/>
                </a:cubicBezTo>
                <a:cubicBezTo>
                  <a:pt x="18" y="35"/>
                  <a:pt x="18" y="38"/>
                  <a:pt x="18" y="39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9" y="43"/>
                  <a:pt x="20" y="43"/>
                </a:cubicBezTo>
                <a:cubicBezTo>
                  <a:pt x="19" y="43"/>
                  <a:pt x="21" y="46"/>
                  <a:pt x="22" y="46"/>
                </a:cubicBezTo>
                <a:cubicBezTo>
                  <a:pt x="22" y="46"/>
                  <a:pt x="23" y="47"/>
                  <a:pt x="24" y="48"/>
                </a:cubicBezTo>
                <a:cubicBezTo>
                  <a:pt x="25" y="48"/>
                  <a:pt x="25" y="50"/>
                  <a:pt x="25" y="50"/>
                </a:cubicBezTo>
                <a:cubicBezTo>
                  <a:pt x="25" y="51"/>
                  <a:pt x="27" y="52"/>
                  <a:pt x="27" y="53"/>
                </a:cubicBezTo>
                <a:cubicBezTo>
                  <a:pt x="27" y="53"/>
                  <a:pt x="26" y="53"/>
                  <a:pt x="26" y="53"/>
                </a:cubicBezTo>
                <a:cubicBezTo>
                  <a:pt x="27" y="54"/>
                  <a:pt x="28" y="54"/>
                  <a:pt x="28" y="55"/>
                </a:cubicBezTo>
                <a:cubicBezTo>
                  <a:pt x="29" y="55"/>
                  <a:pt x="28" y="57"/>
                  <a:pt x="29" y="56"/>
                </a:cubicBezTo>
                <a:cubicBezTo>
                  <a:pt x="29" y="55"/>
                  <a:pt x="28" y="54"/>
                  <a:pt x="28" y="53"/>
                </a:cubicBezTo>
                <a:cubicBezTo>
                  <a:pt x="27" y="52"/>
                  <a:pt x="27" y="51"/>
                  <a:pt x="27" y="51"/>
                </a:cubicBezTo>
                <a:cubicBezTo>
                  <a:pt x="26" y="50"/>
                  <a:pt x="26" y="49"/>
                  <a:pt x="26" y="49"/>
                </a:cubicBezTo>
                <a:cubicBezTo>
                  <a:pt x="26" y="49"/>
                  <a:pt x="28" y="49"/>
                  <a:pt x="27" y="50"/>
                </a:cubicBezTo>
                <a:cubicBezTo>
                  <a:pt x="27" y="51"/>
                  <a:pt x="29" y="53"/>
                  <a:pt x="30" y="54"/>
                </a:cubicBezTo>
                <a:cubicBezTo>
                  <a:pt x="30" y="54"/>
                  <a:pt x="32" y="56"/>
                  <a:pt x="31" y="56"/>
                </a:cubicBezTo>
                <a:cubicBezTo>
                  <a:pt x="32" y="56"/>
                  <a:pt x="33" y="57"/>
                  <a:pt x="33" y="58"/>
                </a:cubicBezTo>
                <a:cubicBezTo>
                  <a:pt x="34" y="59"/>
                  <a:pt x="34" y="60"/>
                  <a:pt x="34" y="61"/>
                </a:cubicBezTo>
                <a:cubicBezTo>
                  <a:pt x="34" y="62"/>
                  <a:pt x="36" y="63"/>
                  <a:pt x="37" y="63"/>
                </a:cubicBezTo>
                <a:cubicBezTo>
                  <a:pt x="38" y="64"/>
                  <a:pt x="39" y="64"/>
                  <a:pt x="40" y="65"/>
                </a:cubicBezTo>
                <a:cubicBezTo>
                  <a:pt x="41" y="65"/>
                  <a:pt x="41" y="65"/>
                  <a:pt x="42" y="64"/>
                </a:cubicBezTo>
                <a:cubicBezTo>
                  <a:pt x="44" y="64"/>
                  <a:pt x="44" y="66"/>
                  <a:pt x="46" y="67"/>
                </a:cubicBezTo>
                <a:cubicBezTo>
                  <a:pt x="46" y="67"/>
                  <a:pt x="48" y="68"/>
                  <a:pt x="49" y="67"/>
                </a:cubicBezTo>
                <a:cubicBezTo>
                  <a:pt x="49" y="68"/>
                  <a:pt x="50" y="70"/>
                  <a:pt x="50" y="70"/>
                </a:cubicBezTo>
                <a:cubicBezTo>
                  <a:pt x="51" y="71"/>
                  <a:pt x="52" y="71"/>
                  <a:pt x="53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4" y="74"/>
                  <a:pt x="55" y="73"/>
                </a:cubicBezTo>
                <a:cubicBezTo>
                  <a:pt x="55" y="73"/>
                  <a:pt x="56" y="72"/>
                  <a:pt x="56" y="71"/>
                </a:cubicBezTo>
                <a:cubicBezTo>
                  <a:pt x="54" y="72"/>
                  <a:pt x="53" y="72"/>
                  <a:pt x="52" y="70"/>
                </a:cubicBezTo>
                <a:cubicBezTo>
                  <a:pt x="52" y="70"/>
                  <a:pt x="51" y="68"/>
                  <a:pt x="52" y="68"/>
                </a:cubicBezTo>
                <a:cubicBezTo>
                  <a:pt x="53" y="68"/>
                  <a:pt x="53" y="67"/>
                  <a:pt x="52" y="66"/>
                </a:cubicBezTo>
                <a:cubicBezTo>
                  <a:pt x="52" y="66"/>
                  <a:pt x="51" y="65"/>
                  <a:pt x="51" y="64"/>
                </a:cubicBezTo>
                <a:cubicBezTo>
                  <a:pt x="51" y="65"/>
                  <a:pt x="49" y="65"/>
                  <a:pt x="49" y="64"/>
                </a:cubicBezTo>
                <a:cubicBezTo>
                  <a:pt x="49" y="64"/>
                  <a:pt x="49" y="65"/>
                  <a:pt x="49" y="65"/>
                </a:cubicBezTo>
                <a:cubicBezTo>
                  <a:pt x="49" y="65"/>
                  <a:pt x="48" y="65"/>
                  <a:pt x="48" y="65"/>
                </a:cubicBezTo>
                <a:cubicBezTo>
                  <a:pt x="48" y="64"/>
                  <a:pt x="48" y="63"/>
                  <a:pt x="48" y="62"/>
                </a:cubicBezTo>
                <a:cubicBezTo>
                  <a:pt x="49" y="61"/>
                  <a:pt x="51" y="59"/>
                  <a:pt x="48" y="59"/>
                </a:cubicBezTo>
                <a:cubicBezTo>
                  <a:pt x="47" y="59"/>
                  <a:pt x="47" y="60"/>
                  <a:pt x="46" y="60"/>
                </a:cubicBezTo>
                <a:cubicBezTo>
                  <a:pt x="46" y="61"/>
                  <a:pt x="46" y="62"/>
                  <a:pt x="45" y="62"/>
                </a:cubicBezTo>
                <a:cubicBezTo>
                  <a:pt x="45" y="63"/>
                  <a:pt x="43" y="62"/>
                  <a:pt x="42" y="62"/>
                </a:cubicBezTo>
                <a:cubicBezTo>
                  <a:pt x="41" y="61"/>
                  <a:pt x="40" y="59"/>
                  <a:pt x="40" y="58"/>
                </a:cubicBezTo>
                <a:cubicBezTo>
                  <a:pt x="40" y="56"/>
                  <a:pt x="41" y="55"/>
                  <a:pt x="40" y="53"/>
                </a:cubicBezTo>
                <a:cubicBezTo>
                  <a:pt x="41" y="53"/>
                  <a:pt x="41" y="52"/>
                  <a:pt x="41" y="52"/>
                </a:cubicBezTo>
                <a:cubicBezTo>
                  <a:pt x="42" y="52"/>
                  <a:pt x="42" y="52"/>
                  <a:pt x="42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3" y="52"/>
                  <a:pt x="45" y="50"/>
                  <a:pt x="45" y="51"/>
                </a:cubicBezTo>
                <a:cubicBezTo>
                  <a:pt x="46" y="51"/>
                  <a:pt x="47" y="52"/>
                  <a:pt x="47" y="51"/>
                </a:cubicBezTo>
                <a:cubicBezTo>
                  <a:pt x="47" y="51"/>
                  <a:pt x="46" y="50"/>
                  <a:pt x="47" y="50"/>
                </a:cubicBezTo>
                <a:cubicBezTo>
                  <a:pt x="47" y="51"/>
                  <a:pt x="48" y="51"/>
                  <a:pt x="48" y="50"/>
                </a:cubicBezTo>
                <a:cubicBezTo>
                  <a:pt x="49" y="50"/>
                  <a:pt x="50" y="50"/>
                  <a:pt x="51" y="51"/>
                </a:cubicBezTo>
                <a:cubicBezTo>
                  <a:pt x="51" y="51"/>
                  <a:pt x="51" y="52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3"/>
                  <a:pt x="53" y="55"/>
                  <a:pt x="54" y="55"/>
                </a:cubicBezTo>
                <a:cubicBezTo>
                  <a:pt x="55" y="56"/>
                  <a:pt x="55" y="54"/>
                  <a:pt x="55" y="53"/>
                </a:cubicBezTo>
                <a:cubicBezTo>
                  <a:pt x="55" y="53"/>
                  <a:pt x="55" y="51"/>
                  <a:pt x="55" y="51"/>
                </a:cubicBezTo>
                <a:cubicBezTo>
                  <a:pt x="53" y="50"/>
                  <a:pt x="54" y="49"/>
                  <a:pt x="55" y="48"/>
                </a:cubicBezTo>
                <a:cubicBezTo>
                  <a:pt x="55" y="48"/>
                  <a:pt x="56" y="47"/>
                  <a:pt x="57" y="47"/>
                </a:cubicBezTo>
                <a:cubicBezTo>
                  <a:pt x="58" y="46"/>
                  <a:pt x="58" y="45"/>
                  <a:pt x="58" y="45"/>
                </a:cubicBezTo>
                <a:cubicBezTo>
                  <a:pt x="58" y="45"/>
                  <a:pt x="58" y="44"/>
                  <a:pt x="59" y="44"/>
                </a:cubicBezTo>
                <a:cubicBezTo>
                  <a:pt x="58" y="44"/>
                  <a:pt x="58" y="43"/>
                  <a:pt x="58" y="43"/>
                </a:cubicBezTo>
                <a:cubicBezTo>
                  <a:pt x="58" y="43"/>
                  <a:pt x="58" y="43"/>
                  <a:pt x="58" y="42"/>
                </a:cubicBezTo>
                <a:cubicBezTo>
                  <a:pt x="58" y="42"/>
                  <a:pt x="58" y="41"/>
                  <a:pt x="59" y="41"/>
                </a:cubicBezTo>
                <a:cubicBezTo>
                  <a:pt x="59" y="42"/>
                  <a:pt x="61" y="41"/>
                  <a:pt x="60" y="40"/>
                </a:cubicBezTo>
                <a:cubicBezTo>
                  <a:pt x="61" y="39"/>
                  <a:pt x="62" y="40"/>
                  <a:pt x="62" y="39"/>
                </a:cubicBezTo>
                <a:cubicBezTo>
                  <a:pt x="63" y="39"/>
                  <a:pt x="63" y="38"/>
                  <a:pt x="63" y="37"/>
                </a:cubicBezTo>
                <a:cubicBezTo>
                  <a:pt x="64" y="37"/>
                  <a:pt x="64" y="37"/>
                  <a:pt x="65" y="36"/>
                </a:cubicBezTo>
                <a:cubicBezTo>
                  <a:pt x="65" y="36"/>
                  <a:pt x="66" y="36"/>
                  <a:pt x="66" y="35"/>
                </a:cubicBezTo>
                <a:cubicBezTo>
                  <a:pt x="67" y="36"/>
                  <a:pt x="69" y="34"/>
                  <a:pt x="68" y="34"/>
                </a:cubicBezTo>
                <a:cubicBezTo>
                  <a:pt x="68" y="33"/>
                  <a:pt x="67" y="33"/>
                  <a:pt x="66" y="33"/>
                </a:cubicBezTo>
                <a:cubicBezTo>
                  <a:pt x="67" y="32"/>
                  <a:pt x="67" y="33"/>
                  <a:pt x="68" y="32"/>
                </a:cubicBezTo>
                <a:cubicBezTo>
                  <a:pt x="69" y="32"/>
                  <a:pt x="68" y="32"/>
                  <a:pt x="67" y="31"/>
                </a:cubicBezTo>
                <a:cubicBezTo>
                  <a:pt x="66" y="31"/>
                  <a:pt x="65" y="32"/>
                  <a:pt x="65" y="32"/>
                </a:cubicBezTo>
                <a:cubicBezTo>
                  <a:pt x="64" y="33"/>
                  <a:pt x="64" y="33"/>
                  <a:pt x="63" y="33"/>
                </a:cubicBezTo>
                <a:close/>
                <a:moveTo>
                  <a:pt x="76" y="75"/>
                </a:moveTo>
                <a:cubicBezTo>
                  <a:pt x="76" y="75"/>
                  <a:pt x="75" y="75"/>
                  <a:pt x="75" y="75"/>
                </a:cubicBezTo>
                <a:cubicBezTo>
                  <a:pt x="74" y="74"/>
                  <a:pt x="74" y="74"/>
                  <a:pt x="73" y="74"/>
                </a:cubicBezTo>
                <a:cubicBezTo>
                  <a:pt x="73" y="73"/>
                  <a:pt x="72" y="72"/>
                  <a:pt x="71" y="72"/>
                </a:cubicBezTo>
                <a:cubicBezTo>
                  <a:pt x="70" y="71"/>
                  <a:pt x="70" y="71"/>
                  <a:pt x="69" y="71"/>
                </a:cubicBezTo>
                <a:cubicBezTo>
                  <a:pt x="69" y="71"/>
                  <a:pt x="67" y="71"/>
                  <a:pt x="68" y="72"/>
                </a:cubicBezTo>
                <a:cubicBezTo>
                  <a:pt x="67" y="71"/>
                  <a:pt x="66" y="70"/>
                  <a:pt x="65" y="70"/>
                </a:cubicBezTo>
                <a:cubicBezTo>
                  <a:pt x="64" y="70"/>
                  <a:pt x="64" y="69"/>
                  <a:pt x="63" y="70"/>
                </a:cubicBezTo>
                <a:cubicBezTo>
                  <a:pt x="62" y="70"/>
                  <a:pt x="62" y="71"/>
                  <a:pt x="62" y="71"/>
                </a:cubicBezTo>
                <a:cubicBezTo>
                  <a:pt x="61" y="71"/>
                  <a:pt x="63" y="70"/>
                  <a:pt x="62" y="69"/>
                </a:cubicBezTo>
                <a:cubicBezTo>
                  <a:pt x="62" y="68"/>
                  <a:pt x="60" y="70"/>
                  <a:pt x="60" y="70"/>
                </a:cubicBezTo>
                <a:cubicBezTo>
                  <a:pt x="59" y="70"/>
                  <a:pt x="59" y="71"/>
                  <a:pt x="59" y="71"/>
                </a:cubicBezTo>
                <a:cubicBezTo>
                  <a:pt x="58" y="71"/>
                  <a:pt x="58" y="72"/>
                  <a:pt x="58" y="72"/>
                </a:cubicBezTo>
                <a:cubicBezTo>
                  <a:pt x="58" y="72"/>
                  <a:pt x="57" y="72"/>
                  <a:pt x="57" y="72"/>
                </a:cubicBezTo>
                <a:cubicBezTo>
                  <a:pt x="57" y="73"/>
                  <a:pt x="57" y="75"/>
                  <a:pt x="57" y="76"/>
                </a:cubicBezTo>
                <a:cubicBezTo>
                  <a:pt x="57" y="77"/>
                  <a:pt x="57" y="79"/>
                  <a:pt x="56" y="79"/>
                </a:cubicBezTo>
                <a:cubicBezTo>
                  <a:pt x="56" y="80"/>
                  <a:pt x="55" y="81"/>
                  <a:pt x="55" y="82"/>
                </a:cubicBezTo>
                <a:cubicBezTo>
                  <a:pt x="54" y="82"/>
                  <a:pt x="55" y="83"/>
                  <a:pt x="55" y="83"/>
                </a:cubicBezTo>
                <a:cubicBezTo>
                  <a:pt x="55" y="84"/>
                  <a:pt x="54" y="85"/>
                  <a:pt x="54" y="86"/>
                </a:cubicBezTo>
                <a:cubicBezTo>
                  <a:pt x="54" y="86"/>
                  <a:pt x="54" y="87"/>
                  <a:pt x="54" y="87"/>
                </a:cubicBezTo>
                <a:cubicBezTo>
                  <a:pt x="63" y="85"/>
                  <a:pt x="71" y="81"/>
                  <a:pt x="76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6" name="Freeform 154"/>
          <p:cNvSpPr>
            <a:spLocks noEditPoints="1"/>
          </p:cNvSpPr>
          <p:nvPr/>
        </p:nvSpPr>
        <p:spPr bwMode="auto">
          <a:xfrm>
            <a:off x="2809845" y="8416016"/>
            <a:ext cx="573882" cy="573882"/>
          </a:xfrm>
          <a:custGeom>
            <a:avLst/>
            <a:gdLst>
              <a:gd name="T0" fmla="*/ 20 w 102"/>
              <a:gd name="T1" fmla="*/ 100 h 102"/>
              <a:gd name="T2" fmla="*/ 15 w 102"/>
              <a:gd name="T3" fmla="*/ 102 h 102"/>
              <a:gd name="T4" fmla="*/ 9 w 102"/>
              <a:gd name="T5" fmla="*/ 100 h 102"/>
              <a:gd name="T6" fmla="*/ 2 w 102"/>
              <a:gd name="T7" fmla="*/ 93 h 102"/>
              <a:gd name="T8" fmla="*/ 0 w 102"/>
              <a:gd name="T9" fmla="*/ 88 h 102"/>
              <a:gd name="T10" fmla="*/ 2 w 102"/>
              <a:gd name="T11" fmla="*/ 82 h 102"/>
              <a:gd name="T12" fmla="*/ 45 w 102"/>
              <a:gd name="T13" fmla="*/ 39 h 102"/>
              <a:gd name="T14" fmla="*/ 63 w 102"/>
              <a:gd name="T15" fmla="*/ 57 h 102"/>
              <a:gd name="T16" fmla="*/ 20 w 102"/>
              <a:gd name="T17" fmla="*/ 100 h 102"/>
              <a:gd name="T18" fmla="*/ 19 w 102"/>
              <a:gd name="T19" fmla="*/ 80 h 102"/>
              <a:gd name="T20" fmla="*/ 15 w 102"/>
              <a:gd name="T21" fmla="*/ 84 h 102"/>
              <a:gd name="T22" fmla="*/ 19 w 102"/>
              <a:gd name="T23" fmla="*/ 88 h 102"/>
              <a:gd name="T24" fmla="*/ 23 w 102"/>
              <a:gd name="T25" fmla="*/ 84 h 102"/>
              <a:gd name="T26" fmla="*/ 19 w 102"/>
              <a:gd name="T27" fmla="*/ 80 h 102"/>
              <a:gd name="T28" fmla="*/ 101 w 102"/>
              <a:gd name="T29" fmla="*/ 37 h 102"/>
              <a:gd name="T30" fmla="*/ 75 w 102"/>
              <a:gd name="T31" fmla="*/ 56 h 102"/>
              <a:gd name="T32" fmla="*/ 47 w 102"/>
              <a:gd name="T33" fmla="*/ 28 h 102"/>
              <a:gd name="T34" fmla="*/ 75 w 102"/>
              <a:gd name="T35" fmla="*/ 0 h 102"/>
              <a:gd name="T36" fmla="*/ 89 w 102"/>
              <a:gd name="T37" fmla="*/ 4 h 102"/>
              <a:gd name="T38" fmla="*/ 90 w 102"/>
              <a:gd name="T39" fmla="*/ 5 h 102"/>
              <a:gd name="T40" fmla="*/ 89 w 102"/>
              <a:gd name="T41" fmla="*/ 7 h 102"/>
              <a:gd name="T42" fmla="*/ 71 w 102"/>
              <a:gd name="T43" fmla="*/ 18 h 102"/>
              <a:gd name="T44" fmla="*/ 71 w 102"/>
              <a:gd name="T45" fmla="*/ 32 h 102"/>
              <a:gd name="T46" fmla="*/ 83 w 102"/>
              <a:gd name="T47" fmla="*/ 38 h 102"/>
              <a:gd name="T48" fmla="*/ 100 w 102"/>
              <a:gd name="T49" fmla="*/ 28 h 102"/>
              <a:gd name="T50" fmla="*/ 102 w 102"/>
              <a:gd name="T51" fmla="*/ 30 h 102"/>
              <a:gd name="T52" fmla="*/ 101 w 102"/>
              <a:gd name="T53" fmla="*/ 3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2" h="102">
                <a:moveTo>
                  <a:pt x="20" y="100"/>
                </a:moveTo>
                <a:cubicBezTo>
                  <a:pt x="19" y="101"/>
                  <a:pt x="17" y="102"/>
                  <a:pt x="15" y="102"/>
                </a:cubicBezTo>
                <a:cubicBezTo>
                  <a:pt x="12" y="102"/>
                  <a:pt x="10" y="101"/>
                  <a:pt x="9" y="100"/>
                </a:cubicBezTo>
                <a:cubicBezTo>
                  <a:pt x="2" y="93"/>
                  <a:pt x="2" y="93"/>
                  <a:pt x="2" y="93"/>
                </a:cubicBezTo>
                <a:cubicBezTo>
                  <a:pt x="1" y="92"/>
                  <a:pt x="0" y="90"/>
                  <a:pt x="0" y="88"/>
                </a:cubicBezTo>
                <a:cubicBezTo>
                  <a:pt x="0" y="85"/>
                  <a:pt x="1" y="83"/>
                  <a:pt x="2" y="82"/>
                </a:cubicBezTo>
                <a:cubicBezTo>
                  <a:pt x="45" y="39"/>
                  <a:pt x="45" y="39"/>
                  <a:pt x="45" y="39"/>
                </a:cubicBezTo>
                <a:cubicBezTo>
                  <a:pt x="48" y="48"/>
                  <a:pt x="55" y="54"/>
                  <a:pt x="63" y="57"/>
                </a:cubicBezTo>
                <a:lnTo>
                  <a:pt x="20" y="100"/>
                </a:lnTo>
                <a:close/>
                <a:moveTo>
                  <a:pt x="19" y="80"/>
                </a:moveTo>
                <a:cubicBezTo>
                  <a:pt x="16" y="80"/>
                  <a:pt x="15" y="81"/>
                  <a:pt x="15" y="84"/>
                </a:cubicBezTo>
                <a:cubicBezTo>
                  <a:pt x="15" y="86"/>
                  <a:pt x="16" y="88"/>
                  <a:pt x="19" y="88"/>
                </a:cubicBezTo>
                <a:cubicBezTo>
                  <a:pt x="21" y="88"/>
                  <a:pt x="23" y="86"/>
                  <a:pt x="23" y="84"/>
                </a:cubicBezTo>
                <a:cubicBezTo>
                  <a:pt x="23" y="81"/>
                  <a:pt x="21" y="80"/>
                  <a:pt x="19" y="80"/>
                </a:cubicBezTo>
                <a:close/>
                <a:moveTo>
                  <a:pt x="101" y="37"/>
                </a:moveTo>
                <a:cubicBezTo>
                  <a:pt x="97" y="48"/>
                  <a:pt x="86" y="56"/>
                  <a:pt x="75" y="56"/>
                </a:cubicBezTo>
                <a:cubicBezTo>
                  <a:pt x="59" y="56"/>
                  <a:pt x="47" y="43"/>
                  <a:pt x="47" y="28"/>
                </a:cubicBezTo>
                <a:cubicBezTo>
                  <a:pt x="47" y="12"/>
                  <a:pt x="59" y="0"/>
                  <a:pt x="75" y="0"/>
                </a:cubicBezTo>
                <a:cubicBezTo>
                  <a:pt x="79" y="0"/>
                  <a:pt x="85" y="1"/>
                  <a:pt x="89" y="4"/>
                </a:cubicBezTo>
                <a:cubicBezTo>
                  <a:pt x="89" y="4"/>
                  <a:pt x="90" y="5"/>
                  <a:pt x="90" y="5"/>
                </a:cubicBezTo>
                <a:cubicBezTo>
                  <a:pt x="90" y="6"/>
                  <a:pt x="89" y="7"/>
                  <a:pt x="89" y="7"/>
                </a:cubicBezTo>
                <a:cubicBezTo>
                  <a:pt x="71" y="18"/>
                  <a:pt x="71" y="18"/>
                  <a:pt x="71" y="18"/>
                </a:cubicBezTo>
                <a:cubicBezTo>
                  <a:pt x="71" y="32"/>
                  <a:pt x="71" y="32"/>
                  <a:pt x="71" y="32"/>
                </a:cubicBezTo>
                <a:cubicBezTo>
                  <a:pt x="83" y="38"/>
                  <a:pt x="83" y="38"/>
                  <a:pt x="83" y="38"/>
                </a:cubicBezTo>
                <a:cubicBezTo>
                  <a:pt x="85" y="37"/>
                  <a:pt x="99" y="28"/>
                  <a:pt x="100" y="28"/>
                </a:cubicBezTo>
                <a:cubicBezTo>
                  <a:pt x="102" y="28"/>
                  <a:pt x="102" y="29"/>
                  <a:pt x="102" y="30"/>
                </a:cubicBezTo>
                <a:cubicBezTo>
                  <a:pt x="102" y="32"/>
                  <a:pt x="102" y="35"/>
                  <a:pt x="10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7" name="Freeform 155"/>
          <p:cNvSpPr>
            <a:spLocks noEditPoints="1"/>
          </p:cNvSpPr>
          <p:nvPr/>
        </p:nvSpPr>
        <p:spPr bwMode="auto">
          <a:xfrm>
            <a:off x="4250372" y="8416016"/>
            <a:ext cx="631032" cy="495300"/>
          </a:xfrm>
          <a:custGeom>
            <a:avLst/>
            <a:gdLst>
              <a:gd name="T0" fmla="*/ 112 w 112"/>
              <a:gd name="T1" fmla="*/ 20 h 88"/>
              <a:gd name="T2" fmla="*/ 108 w 112"/>
              <a:gd name="T3" fmla="*/ 24 h 88"/>
              <a:gd name="T4" fmla="*/ 4 w 112"/>
              <a:gd name="T5" fmla="*/ 24 h 88"/>
              <a:gd name="T6" fmla="*/ 0 w 112"/>
              <a:gd name="T7" fmla="*/ 20 h 88"/>
              <a:gd name="T8" fmla="*/ 0 w 112"/>
              <a:gd name="T9" fmla="*/ 4 h 88"/>
              <a:gd name="T10" fmla="*/ 4 w 112"/>
              <a:gd name="T11" fmla="*/ 0 h 88"/>
              <a:gd name="T12" fmla="*/ 108 w 112"/>
              <a:gd name="T13" fmla="*/ 0 h 88"/>
              <a:gd name="T14" fmla="*/ 112 w 112"/>
              <a:gd name="T15" fmla="*/ 4 h 88"/>
              <a:gd name="T16" fmla="*/ 112 w 112"/>
              <a:gd name="T17" fmla="*/ 20 h 88"/>
              <a:gd name="T18" fmla="*/ 112 w 112"/>
              <a:gd name="T19" fmla="*/ 52 h 88"/>
              <a:gd name="T20" fmla="*/ 108 w 112"/>
              <a:gd name="T21" fmla="*/ 56 h 88"/>
              <a:gd name="T22" fmla="*/ 4 w 112"/>
              <a:gd name="T23" fmla="*/ 56 h 88"/>
              <a:gd name="T24" fmla="*/ 0 w 112"/>
              <a:gd name="T25" fmla="*/ 52 h 88"/>
              <a:gd name="T26" fmla="*/ 0 w 112"/>
              <a:gd name="T27" fmla="*/ 36 h 88"/>
              <a:gd name="T28" fmla="*/ 4 w 112"/>
              <a:gd name="T29" fmla="*/ 32 h 88"/>
              <a:gd name="T30" fmla="*/ 108 w 112"/>
              <a:gd name="T31" fmla="*/ 32 h 88"/>
              <a:gd name="T32" fmla="*/ 112 w 112"/>
              <a:gd name="T33" fmla="*/ 36 h 88"/>
              <a:gd name="T34" fmla="*/ 112 w 112"/>
              <a:gd name="T35" fmla="*/ 52 h 88"/>
              <a:gd name="T36" fmla="*/ 112 w 112"/>
              <a:gd name="T37" fmla="*/ 84 h 88"/>
              <a:gd name="T38" fmla="*/ 108 w 112"/>
              <a:gd name="T39" fmla="*/ 88 h 88"/>
              <a:gd name="T40" fmla="*/ 4 w 112"/>
              <a:gd name="T41" fmla="*/ 88 h 88"/>
              <a:gd name="T42" fmla="*/ 0 w 112"/>
              <a:gd name="T43" fmla="*/ 84 h 88"/>
              <a:gd name="T44" fmla="*/ 0 w 112"/>
              <a:gd name="T45" fmla="*/ 68 h 88"/>
              <a:gd name="T46" fmla="*/ 4 w 112"/>
              <a:gd name="T47" fmla="*/ 64 h 88"/>
              <a:gd name="T48" fmla="*/ 108 w 112"/>
              <a:gd name="T49" fmla="*/ 64 h 88"/>
              <a:gd name="T50" fmla="*/ 112 w 112"/>
              <a:gd name="T51" fmla="*/ 68 h 88"/>
              <a:gd name="T52" fmla="*/ 112 w 112"/>
              <a:gd name="T53" fmla="*/ 84 h 88"/>
              <a:gd name="T54" fmla="*/ 104 w 112"/>
              <a:gd name="T55" fmla="*/ 48 h 88"/>
              <a:gd name="T56" fmla="*/ 104 w 112"/>
              <a:gd name="T57" fmla="*/ 40 h 88"/>
              <a:gd name="T58" fmla="*/ 40 w 112"/>
              <a:gd name="T59" fmla="*/ 40 h 88"/>
              <a:gd name="T60" fmla="*/ 40 w 112"/>
              <a:gd name="T61" fmla="*/ 48 h 88"/>
              <a:gd name="T62" fmla="*/ 104 w 112"/>
              <a:gd name="T63" fmla="*/ 48 h 88"/>
              <a:gd name="T64" fmla="*/ 104 w 112"/>
              <a:gd name="T65" fmla="*/ 80 h 88"/>
              <a:gd name="T66" fmla="*/ 104 w 112"/>
              <a:gd name="T67" fmla="*/ 72 h 88"/>
              <a:gd name="T68" fmla="*/ 64 w 112"/>
              <a:gd name="T69" fmla="*/ 72 h 88"/>
              <a:gd name="T70" fmla="*/ 64 w 112"/>
              <a:gd name="T71" fmla="*/ 80 h 88"/>
              <a:gd name="T72" fmla="*/ 104 w 112"/>
              <a:gd name="T73" fmla="*/ 80 h 88"/>
              <a:gd name="T74" fmla="*/ 104 w 112"/>
              <a:gd name="T75" fmla="*/ 16 h 88"/>
              <a:gd name="T76" fmla="*/ 104 w 112"/>
              <a:gd name="T77" fmla="*/ 8 h 88"/>
              <a:gd name="T78" fmla="*/ 80 w 112"/>
              <a:gd name="T79" fmla="*/ 8 h 88"/>
              <a:gd name="T80" fmla="*/ 80 w 112"/>
              <a:gd name="T81" fmla="*/ 16 h 88"/>
              <a:gd name="T82" fmla="*/ 104 w 112"/>
              <a:gd name="T83" fmla="*/ 1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2" h="88">
                <a:moveTo>
                  <a:pt x="112" y="20"/>
                </a:moveTo>
                <a:cubicBezTo>
                  <a:pt x="112" y="22"/>
                  <a:pt x="110" y="24"/>
                  <a:pt x="108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2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0" y="0"/>
                  <a:pt x="112" y="1"/>
                  <a:pt x="112" y="4"/>
                </a:cubicBezTo>
                <a:lnTo>
                  <a:pt x="112" y="20"/>
                </a:lnTo>
                <a:close/>
                <a:moveTo>
                  <a:pt x="112" y="52"/>
                </a:moveTo>
                <a:cubicBezTo>
                  <a:pt x="112" y="54"/>
                  <a:pt x="110" y="56"/>
                  <a:pt x="108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2" y="56"/>
                  <a:pt x="0" y="54"/>
                  <a:pt x="0" y="5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3"/>
                  <a:pt x="2" y="32"/>
                  <a:pt x="4" y="32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10" y="32"/>
                  <a:pt x="112" y="33"/>
                  <a:pt x="112" y="36"/>
                </a:cubicBezTo>
                <a:lnTo>
                  <a:pt x="112" y="52"/>
                </a:lnTo>
                <a:close/>
                <a:moveTo>
                  <a:pt x="112" y="84"/>
                </a:moveTo>
                <a:cubicBezTo>
                  <a:pt x="112" y="86"/>
                  <a:pt x="110" y="88"/>
                  <a:pt x="108" y="88"/>
                </a:cubicBezTo>
                <a:cubicBezTo>
                  <a:pt x="4" y="88"/>
                  <a:pt x="4" y="88"/>
                  <a:pt x="4" y="88"/>
                </a:cubicBezTo>
                <a:cubicBezTo>
                  <a:pt x="2" y="88"/>
                  <a:pt x="0" y="86"/>
                  <a:pt x="0" y="8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5"/>
                  <a:pt x="2" y="64"/>
                  <a:pt x="4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0" y="64"/>
                  <a:pt x="112" y="65"/>
                  <a:pt x="112" y="68"/>
                </a:cubicBezTo>
                <a:lnTo>
                  <a:pt x="112" y="84"/>
                </a:lnTo>
                <a:close/>
                <a:moveTo>
                  <a:pt x="104" y="48"/>
                </a:moveTo>
                <a:cubicBezTo>
                  <a:pt x="104" y="40"/>
                  <a:pt x="104" y="40"/>
                  <a:pt x="104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8"/>
                  <a:pt x="40" y="48"/>
                  <a:pt x="40" y="48"/>
                </a:cubicBezTo>
                <a:lnTo>
                  <a:pt x="104" y="48"/>
                </a:lnTo>
                <a:close/>
                <a:moveTo>
                  <a:pt x="104" y="80"/>
                </a:moveTo>
                <a:cubicBezTo>
                  <a:pt x="104" y="72"/>
                  <a:pt x="104" y="72"/>
                  <a:pt x="10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80"/>
                  <a:pt x="64" y="80"/>
                  <a:pt x="64" y="80"/>
                </a:cubicBezTo>
                <a:lnTo>
                  <a:pt x="104" y="80"/>
                </a:lnTo>
                <a:close/>
                <a:moveTo>
                  <a:pt x="104" y="16"/>
                </a:moveTo>
                <a:cubicBezTo>
                  <a:pt x="104" y="8"/>
                  <a:pt x="104" y="8"/>
                  <a:pt x="104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16"/>
                  <a:pt x="80" y="16"/>
                  <a:pt x="80" y="16"/>
                </a:cubicBezTo>
                <a:lnTo>
                  <a:pt x="104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8" name="Freeform 156"/>
          <p:cNvSpPr>
            <a:spLocks/>
          </p:cNvSpPr>
          <p:nvPr/>
        </p:nvSpPr>
        <p:spPr bwMode="auto">
          <a:xfrm>
            <a:off x="5828954" y="8461259"/>
            <a:ext cx="495300" cy="495300"/>
          </a:xfrm>
          <a:custGeom>
            <a:avLst/>
            <a:gdLst>
              <a:gd name="T0" fmla="*/ 87 w 88"/>
              <a:gd name="T1" fmla="*/ 6 h 88"/>
              <a:gd name="T2" fmla="*/ 56 w 88"/>
              <a:gd name="T3" fmla="*/ 37 h 88"/>
              <a:gd name="T4" fmla="*/ 56 w 88"/>
              <a:gd name="T5" fmla="*/ 84 h 88"/>
              <a:gd name="T6" fmla="*/ 54 w 88"/>
              <a:gd name="T7" fmla="*/ 87 h 88"/>
              <a:gd name="T8" fmla="*/ 52 w 88"/>
              <a:gd name="T9" fmla="*/ 88 h 88"/>
              <a:gd name="T10" fmla="*/ 49 w 88"/>
              <a:gd name="T11" fmla="*/ 86 h 88"/>
              <a:gd name="T12" fmla="*/ 33 w 88"/>
              <a:gd name="T13" fmla="*/ 70 h 88"/>
              <a:gd name="T14" fmla="*/ 32 w 88"/>
              <a:gd name="T15" fmla="*/ 68 h 88"/>
              <a:gd name="T16" fmla="*/ 32 w 88"/>
              <a:gd name="T17" fmla="*/ 37 h 88"/>
              <a:gd name="T18" fmla="*/ 1 w 88"/>
              <a:gd name="T19" fmla="*/ 6 h 88"/>
              <a:gd name="T20" fmla="*/ 1 w 88"/>
              <a:gd name="T21" fmla="*/ 2 h 88"/>
              <a:gd name="T22" fmla="*/ 4 w 88"/>
              <a:gd name="T23" fmla="*/ 0 h 88"/>
              <a:gd name="T24" fmla="*/ 84 w 88"/>
              <a:gd name="T25" fmla="*/ 0 h 88"/>
              <a:gd name="T26" fmla="*/ 88 w 88"/>
              <a:gd name="T27" fmla="*/ 2 h 88"/>
              <a:gd name="T28" fmla="*/ 87 w 88"/>
              <a:gd name="T29" fmla="*/ 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8" h="88">
                <a:moveTo>
                  <a:pt x="87" y="6"/>
                </a:moveTo>
                <a:cubicBezTo>
                  <a:pt x="56" y="37"/>
                  <a:pt x="56" y="37"/>
                  <a:pt x="56" y="37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5"/>
                  <a:pt x="55" y="87"/>
                  <a:pt x="54" y="87"/>
                </a:cubicBezTo>
                <a:cubicBezTo>
                  <a:pt x="53" y="87"/>
                  <a:pt x="53" y="88"/>
                  <a:pt x="52" y="88"/>
                </a:cubicBezTo>
                <a:cubicBezTo>
                  <a:pt x="51" y="88"/>
                  <a:pt x="50" y="87"/>
                  <a:pt x="49" y="86"/>
                </a:cubicBezTo>
                <a:cubicBezTo>
                  <a:pt x="33" y="70"/>
                  <a:pt x="33" y="70"/>
                  <a:pt x="33" y="70"/>
                </a:cubicBezTo>
                <a:cubicBezTo>
                  <a:pt x="33" y="70"/>
                  <a:pt x="32" y="69"/>
                  <a:pt x="32" y="68"/>
                </a:cubicBezTo>
                <a:cubicBezTo>
                  <a:pt x="32" y="37"/>
                  <a:pt x="32" y="37"/>
                  <a:pt x="32" y="37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4"/>
                  <a:pt x="1" y="2"/>
                </a:cubicBezTo>
                <a:cubicBezTo>
                  <a:pt x="1" y="1"/>
                  <a:pt x="3" y="0"/>
                  <a:pt x="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6" y="0"/>
                  <a:pt x="87" y="1"/>
                  <a:pt x="88" y="2"/>
                </a:cubicBezTo>
                <a:cubicBezTo>
                  <a:pt x="88" y="4"/>
                  <a:pt x="88" y="5"/>
                  <a:pt x="87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7" name="Freeform 165"/>
          <p:cNvSpPr>
            <a:spLocks/>
          </p:cNvSpPr>
          <p:nvPr/>
        </p:nvSpPr>
        <p:spPr bwMode="auto">
          <a:xfrm>
            <a:off x="13165577" y="852185"/>
            <a:ext cx="490538" cy="535782"/>
          </a:xfrm>
          <a:custGeom>
            <a:avLst/>
            <a:gdLst>
              <a:gd name="T0" fmla="*/ 70 w 87"/>
              <a:gd name="T1" fmla="*/ 95 h 95"/>
              <a:gd name="T2" fmla="*/ 55 w 87"/>
              <a:gd name="T3" fmla="*/ 89 h 95"/>
              <a:gd name="T4" fmla="*/ 7 w 87"/>
              <a:gd name="T5" fmla="*/ 41 h 95"/>
              <a:gd name="T6" fmla="*/ 0 w 87"/>
              <a:gd name="T7" fmla="*/ 24 h 95"/>
              <a:gd name="T8" fmla="*/ 24 w 87"/>
              <a:gd name="T9" fmla="*/ 0 h 95"/>
              <a:gd name="T10" fmla="*/ 41 w 87"/>
              <a:gd name="T11" fmla="*/ 7 h 95"/>
              <a:gd name="T12" fmla="*/ 78 w 87"/>
              <a:gd name="T13" fmla="*/ 45 h 95"/>
              <a:gd name="T14" fmla="*/ 79 w 87"/>
              <a:gd name="T15" fmla="*/ 46 h 95"/>
              <a:gd name="T16" fmla="*/ 74 w 87"/>
              <a:gd name="T17" fmla="*/ 51 h 95"/>
              <a:gd name="T18" fmla="*/ 73 w 87"/>
              <a:gd name="T19" fmla="*/ 50 h 95"/>
              <a:gd name="T20" fmla="*/ 35 w 87"/>
              <a:gd name="T21" fmla="*/ 12 h 95"/>
              <a:gd name="T22" fmla="*/ 24 w 87"/>
              <a:gd name="T23" fmla="*/ 8 h 95"/>
              <a:gd name="T24" fmla="*/ 8 w 87"/>
              <a:gd name="T25" fmla="*/ 24 h 95"/>
              <a:gd name="T26" fmla="*/ 13 w 87"/>
              <a:gd name="T27" fmla="*/ 35 h 95"/>
              <a:gd name="T28" fmla="*/ 61 w 87"/>
              <a:gd name="T29" fmla="*/ 83 h 95"/>
              <a:gd name="T30" fmla="*/ 70 w 87"/>
              <a:gd name="T31" fmla="*/ 87 h 95"/>
              <a:gd name="T32" fmla="*/ 79 w 87"/>
              <a:gd name="T33" fmla="*/ 78 h 95"/>
              <a:gd name="T34" fmla="*/ 75 w 87"/>
              <a:gd name="T35" fmla="*/ 69 h 95"/>
              <a:gd name="T36" fmla="*/ 39 w 87"/>
              <a:gd name="T37" fmla="*/ 33 h 95"/>
              <a:gd name="T38" fmla="*/ 35 w 87"/>
              <a:gd name="T39" fmla="*/ 31 h 95"/>
              <a:gd name="T40" fmla="*/ 31 w 87"/>
              <a:gd name="T41" fmla="*/ 35 h 95"/>
              <a:gd name="T42" fmla="*/ 33 w 87"/>
              <a:gd name="T43" fmla="*/ 39 h 95"/>
              <a:gd name="T44" fmla="*/ 58 w 87"/>
              <a:gd name="T45" fmla="*/ 65 h 95"/>
              <a:gd name="T46" fmla="*/ 59 w 87"/>
              <a:gd name="T47" fmla="*/ 66 h 95"/>
              <a:gd name="T48" fmla="*/ 54 w 87"/>
              <a:gd name="T49" fmla="*/ 71 h 95"/>
              <a:gd name="T50" fmla="*/ 53 w 87"/>
              <a:gd name="T51" fmla="*/ 70 h 95"/>
              <a:gd name="T52" fmla="*/ 27 w 87"/>
              <a:gd name="T53" fmla="*/ 45 h 95"/>
              <a:gd name="T54" fmla="*/ 23 w 87"/>
              <a:gd name="T55" fmla="*/ 35 h 95"/>
              <a:gd name="T56" fmla="*/ 36 w 87"/>
              <a:gd name="T57" fmla="*/ 23 h 95"/>
              <a:gd name="T58" fmla="*/ 45 w 87"/>
              <a:gd name="T59" fmla="*/ 27 h 95"/>
              <a:gd name="T60" fmla="*/ 81 w 87"/>
              <a:gd name="T61" fmla="*/ 63 h 95"/>
              <a:gd name="T62" fmla="*/ 87 w 87"/>
              <a:gd name="T63" fmla="*/ 78 h 95"/>
              <a:gd name="T64" fmla="*/ 70 w 87"/>
              <a:gd name="T65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95">
                <a:moveTo>
                  <a:pt x="70" y="95"/>
                </a:moveTo>
                <a:cubicBezTo>
                  <a:pt x="65" y="95"/>
                  <a:pt x="59" y="93"/>
                  <a:pt x="55" y="89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36"/>
                  <a:pt x="0" y="30"/>
                  <a:pt x="0" y="24"/>
                </a:cubicBezTo>
                <a:cubicBezTo>
                  <a:pt x="0" y="10"/>
                  <a:pt x="10" y="0"/>
                  <a:pt x="24" y="0"/>
                </a:cubicBezTo>
                <a:cubicBezTo>
                  <a:pt x="30" y="0"/>
                  <a:pt x="36" y="2"/>
                  <a:pt x="41" y="7"/>
                </a:cubicBezTo>
                <a:cubicBezTo>
                  <a:pt x="78" y="45"/>
                  <a:pt x="78" y="45"/>
                  <a:pt x="78" y="45"/>
                </a:cubicBezTo>
                <a:cubicBezTo>
                  <a:pt x="79" y="45"/>
                  <a:pt x="79" y="46"/>
                  <a:pt x="79" y="46"/>
                </a:cubicBezTo>
                <a:cubicBezTo>
                  <a:pt x="79" y="47"/>
                  <a:pt x="76" y="51"/>
                  <a:pt x="74" y="51"/>
                </a:cubicBezTo>
                <a:cubicBezTo>
                  <a:pt x="74" y="51"/>
                  <a:pt x="73" y="51"/>
                  <a:pt x="73" y="50"/>
                </a:cubicBezTo>
                <a:cubicBezTo>
                  <a:pt x="35" y="12"/>
                  <a:pt x="35" y="12"/>
                  <a:pt x="35" y="12"/>
                </a:cubicBezTo>
                <a:cubicBezTo>
                  <a:pt x="32" y="9"/>
                  <a:pt x="28" y="8"/>
                  <a:pt x="24" y="8"/>
                </a:cubicBezTo>
                <a:cubicBezTo>
                  <a:pt x="15" y="8"/>
                  <a:pt x="8" y="15"/>
                  <a:pt x="8" y="24"/>
                </a:cubicBezTo>
                <a:cubicBezTo>
                  <a:pt x="8" y="28"/>
                  <a:pt x="10" y="32"/>
                  <a:pt x="13" y="35"/>
                </a:cubicBezTo>
                <a:cubicBezTo>
                  <a:pt x="61" y="83"/>
                  <a:pt x="61" y="83"/>
                  <a:pt x="61" y="83"/>
                </a:cubicBezTo>
                <a:cubicBezTo>
                  <a:pt x="63" y="86"/>
                  <a:pt x="67" y="87"/>
                  <a:pt x="70" y="87"/>
                </a:cubicBezTo>
                <a:cubicBezTo>
                  <a:pt x="75" y="87"/>
                  <a:pt x="79" y="83"/>
                  <a:pt x="79" y="78"/>
                </a:cubicBezTo>
                <a:cubicBezTo>
                  <a:pt x="79" y="75"/>
                  <a:pt x="78" y="71"/>
                  <a:pt x="75" y="69"/>
                </a:cubicBezTo>
                <a:cubicBezTo>
                  <a:pt x="39" y="33"/>
                  <a:pt x="39" y="33"/>
                  <a:pt x="39" y="33"/>
                </a:cubicBezTo>
                <a:cubicBezTo>
                  <a:pt x="38" y="32"/>
                  <a:pt x="37" y="31"/>
                  <a:pt x="35" y="31"/>
                </a:cubicBezTo>
                <a:cubicBezTo>
                  <a:pt x="33" y="31"/>
                  <a:pt x="31" y="33"/>
                  <a:pt x="31" y="35"/>
                </a:cubicBezTo>
                <a:cubicBezTo>
                  <a:pt x="31" y="37"/>
                  <a:pt x="32" y="38"/>
                  <a:pt x="33" y="39"/>
                </a:cubicBezTo>
                <a:cubicBezTo>
                  <a:pt x="58" y="65"/>
                  <a:pt x="58" y="65"/>
                  <a:pt x="58" y="65"/>
                </a:cubicBezTo>
                <a:cubicBezTo>
                  <a:pt x="59" y="65"/>
                  <a:pt x="59" y="66"/>
                  <a:pt x="59" y="66"/>
                </a:cubicBezTo>
                <a:cubicBezTo>
                  <a:pt x="59" y="67"/>
                  <a:pt x="55" y="71"/>
                  <a:pt x="54" y="71"/>
                </a:cubicBezTo>
                <a:cubicBezTo>
                  <a:pt x="54" y="71"/>
                  <a:pt x="53" y="71"/>
                  <a:pt x="53" y="70"/>
                </a:cubicBezTo>
                <a:cubicBezTo>
                  <a:pt x="27" y="45"/>
                  <a:pt x="27" y="45"/>
                  <a:pt x="27" y="45"/>
                </a:cubicBezTo>
                <a:cubicBezTo>
                  <a:pt x="25" y="42"/>
                  <a:pt x="23" y="39"/>
                  <a:pt x="23" y="35"/>
                </a:cubicBezTo>
                <a:cubicBezTo>
                  <a:pt x="23" y="29"/>
                  <a:pt x="29" y="23"/>
                  <a:pt x="36" y="23"/>
                </a:cubicBezTo>
                <a:cubicBezTo>
                  <a:pt x="39" y="23"/>
                  <a:pt x="42" y="25"/>
                  <a:pt x="45" y="27"/>
                </a:cubicBezTo>
                <a:cubicBezTo>
                  <a:pt x="81" y="63"/>
                  <a:pt x="81" y="63"/>
                  <a:pt x="81" y="63"/>
                </a:cubicBezTo>
                <a:cubicBezTo>
                  <a:pt x="85" y="67"/>
                  <a:pt x="87" y="73"/>
                  <a:pt x="87" y="78"/>
                </a:cubicBezTo>
                <a:cubicBezTo>
                  <a:pt x="87" y="88"/>
                  <a:pt x="80" y="95"/>
                  <a:pt x="70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8" name="Freeform 166"/>
          <p:cNvSpPr>
            <a:spLocks noEditPoints="1"/>
          </p:cNvSpPr>
          <p:nvPr/>
        </p:nvSpPr>
        <p:spPr bwMode="auto">
          <a:xfrm>
            <a:off x="14772569" y="844125"/>
            <a:ext cx="540545" cy="535782"/>
          </a:xfrm>
          <a:custGeom>
            <a:avLst/>
            <a:gdLst>
              <a:gd name="T0" fmla="*/ 96 w 96"/>
              <a:gd name="T1" fmla="*/ 90 h 95"/>
              <a:gd name="T2" fmla="*/ 90 w 96"/>
              <a:gd name="T3" fmla="*/ 95 h 95"/>
              <a:gd name="T4" fmla="*/ 6 w 96"/>
              <a:gd name="T5" fmla="*/ 95 h 95"/>
              <a:gd name="T6" fmla="*/ 0 w 96"/>
              <a:gd name="T7" fmla="*/ 90 h 95"/>
              <a:gd name="T8" fmla="*/ 0 w 96"/>
              <a:gd name="T9" fmla="*/ 6 h 95"/>
              <a:gd name="T10" fmla="*/ 6 w 96"/>
              <a:gd name="T11" fmla="*/ 0 h 95"/>
              <a:gd name="T12" fmla="*/ 64 w 96"/>
              <a:gd name="T13" fmla="*/ 0 h 95"/>
              <a:gd name="T14" fmla="*/ 74 w 96"/>
              <a:gd name="T15" fmla="*/ 4 h 95"/>
              <a:gd name="T16" fmla="*/ 91 w 96"/>
              <a:gd name="T17" fmla="*/ 21 h 95"/>
              <a:gd name="T18" fmla="*/ 96 w 96"/>
              <a:gd name="T19" fmla="*/ 32 h 95"/>
              <a:gd name="T20" fmla="*/ 96 w 96"/>
              <a:gd name="T21" fmla="*/ 90 h 95"/>
              <a:gd name="T22" fmla="*/ 88 w 96"/>
              <a:gd name="T23" fmla="*/ 88 h 95"/>
              <a:gd name="T24" fmla="*/ 88 w 96"/>
              <a:gd name="T25" fmla="*/ 32 h 95"/>
              <a:gd name="T26" fmla="*/ 86 w 96"/>
              <a:gd name="T27" fmla="*/ 27 h 95"/>
              <a:gd name="T28" fmla="*/ 68 w 96"/>
              <a:gd name="T29" fmla="*/ 9 h 95"/>
              <a:gd name="T30" fmla="*/ 64 w 96"/>
              <a:gd name="T31" fmla="*/ 8 h 95"/>
              <a:gd name="T32" fmla="*/ 64 w 96"/>
              <a:gd name="T33" fmla="*/ 34 h 95"/>
              <a:gd name="T34" fmla="*/ 58 w 96"/>
              <a:gd name="T35" fmla="*/ 40 h 95"/>
              <a:gd name="T36" fmla="*/ 22 w 96"/>
              <a:gd name="T37" fmla="*/ 40 h 95"/>
              <a:gd name="T38" fmla="*/ 16 w 96"/>
              <a:gd name="T39" fmla="*/ 34 h 95"/>
              <a:gd name="T40" fmla="*/ 16 w 96"/>
              <a:gd name="T41" fmla="*/ 8 h 95"/>
              <a:gd name="T42" fmla="*/ 8 w 96"/>
              <a:gd name="T43" fmla="*/ 8 h 95"/>
              <a:gd name="T44" fmla="*/ 8 w 96"/>
              <a:gd name="T45" fmla="*/ 88 h 95"/>
              <a:gd name="T46" fmla="*/ 16 w 96"/>
              <a:gd name="T47" fmla="*/ 88 h 95"/>
              <a:gd name="T48" fmla="*/ 16 w 96"/>
              <a:gd name="T49" fmla="*/ 62 h 95"/>
              <a:gd name="T50" fmla="*/ 22 w 96"/>
              <a:gd name="T51" fmla="*/ 56 h 95"/>
              <a:gd name="T52" fmla="*/ 74 w 96"/>
              <a:gd name="T53" fmla="*/ 56 h 95"/>
              <a:gd name="T54" fmla="*/ 80 w 96"/>
              <a:gd name="T55" fmla="*/ 62 h 95"/>
              <a:gd name="T56" fmla="*/ 80 w 96"/>
              <a:gd name="T57" fmla="*/ 88 h 95"/>
              <a:gd name="T58" fmla="*/ 88 w 96"/>
              <a:gd name="T59" fmla="*/ 88 h 95"/>
              <a:gd name="T60" fmla="*/ 72 w 96"/>
              <a:gd name="T61" fmla="*/ 88 h 95"/>
              <a:gd name="T62" fmla="*/ 72 w 96"/>
              <a:gd name="T63" fmla="*/ 64 h 95"/>
              <a:gd name="T64" fmla="*/ 24 w 96"/>
              <a:gd name="T65" fmla="*/ 64 h 95"/>
              <a:gd name="T66" fmla="*/ 24 w 96"/>
              <a:gd name="T67" fmla="*/ 88 h 95"/>
              <a:gd name="T68" fmla="*/ 72 w 96"/>
              <a:gd name="T69" fmla="*/ 88 h 95"/>
              <a:gd name="T70" fmla="*/ 56 w 96"/>
              <a:gd name="T71" fmla="*/ 10 h 95"/>
              <a:gd name="T72" fmla="*/ 54 w 96"/>
              <a:gd name="T73" fmla="*/ 8 h 95"/>
              <a:gd name="T74" fmla="*/ 42 w 96"/>
              <a:gd name="T75" fmla="*/ 8 h 95"/>
              <a:gd name="T76" fmla="*/ 40 w 96"/>
              <a:gd name="T77" fmla="*/ 10 h 95"/>
              <a:gd name="T78" fmla="*/ 40 w 96"/>
              <a:gd name="T79" fmla="*/ 30 h 95"/>
              <a:gd name="T80" fmla="*/ 42 w 96"/>
              <a:gd name="T81" fmla="*/ 32 h 95"/>
              <a:gd name="T82" fmla="*/ 54 w 96"/>
              <a:gd name="T83" fmla="*/ 32 h 95"/>
              <a:gd name="T84" fmla="*/ 56 w 96"/>
              <a:gd name="T85" fmla="*/ 30 h 95"/>
              <a:gd name="T86" fmla="*/ 56 w 96"/>
              <a:gd name="T87" fmla="*/ 1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6" h="95">
                <a:moveTo>
                  <a:pt x="96" y="90"/>
                </a:moveTo>
                <a:cubicBezTo>
                  <a:pt x="96" y="93"/>
                  <a:pt x="93" y="95"/>
                  <a:pt x="90" y="95"/>
                </a:cubicBezTo>
                <a:cubicBezTo>
                  <a:pt x="6" y="95"/>
                  <a:pt x="6" y="95"/>
                  <a:pt x="6" y="95"/>
                </a:cubicBezTo>
                <a:cubicBezTo>
                  <a:pt x="2" y="95"/>
                  <a:pt x="0" y="93"/>
                  <a:pt x="0" y="9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72" y="1"/>
                  <a:pt x="74" y="4"/>
                </a:cubicBezTo>
                <a:cubicBezTo>
                  <a:pt x="91" y="21"/>
                  <a:pt x="91" y="21"/>
                  <a:pt x="91" y="21"/>
                </a:cubicBezTo>
                <a:cubicBezTo>
                  <a:pt x="94" y="24"/>
                  <a:pt x="96" y="28"/>
                  <a:pt x="96" y="32"/>
                </a:cubicBezTo>
                <a:lnTo>
                  <a:pt x="96" y="90"/>
                </a:lnTo>
                <a:close/>
                <a:moveTo>
                  <a:pt x="88" y="88"/>
                </a:moveTo>
                <a:cubicBezTo>
                  <a:pt x="88" y="32"/>
                  <a:pt x="88" y="32"/>
                  <a:pt x="88" y="32"/>
                </a:cubicBezTo>
                <a:cubicBezTo>
                  <a:pt x="88" y="30"/>
                  <a:pt x="87" y="28"/>
                  <a:pt x="86" y="27"/>
                </a:cubicBezTo>
                <a:cubicBezTo>
                  <a:pt x="68" y="9"/>
                  <a:pt x="68" y="9"/>
                  <a:pt x="68" y="9"/>
                </a:cubicBezTo>
                <a:cubicBezTo>
                  <a:pt x="67" y="9"/>
                  <a:pt x="65" y="8"/>
                  <a:pt x="64" y="8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7"/>
                  <a:pt x="61" y="40"/>
                  <a:pt x="58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18" y="40"/>
                  <a:pt x="16" y="37"/>
                  <a:pt x="16" y="34"/>
                </a:cubicBezTo>
                <a:cubicBezTo>
                  <a:pt x="16" y="8"/>
                  <a:pt x="16" y="8"/>
                  <a:pt x="16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8"/>
                  <a:pt x="8" y="88"/>
                  <a:pt x="8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58"/>
                  <a:pt x="18" y="56"/>
                  <a:pt x="22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7" y="56"/>
                  <a:pt x="80" y="58"/>
                  <a:pt x="80" y="62"/>
                </a:cubicBezTo>
                <a:cubicBezTo>
                  <a:pt x="80" y="88"/>
                  <a:pt x="80" y="88"/>
                  <a:pt x="80" y="88"/>
                </a:cubicBezTo>
                <a:lnTo>
                  <a:pt x="88" y="88"/>
                </a:lnTo>
                <a:close/>
                <a:moveTo>
                  <a:pt x="72" y="88"/>
                </a:moveTo>
                <a:cubicBezTo>
                  <a:pt x="72" y="64"/>
                  <a:pt x="72" y="64"/>
                  <a:pt x="72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88"/>
                  <a:pt x="24" y="88"/>
                  <a:pt x="24" y="88"/>
                </a:cubicBezTo>
                <a:lnTo>
                  <a:pt x="72" y="88"/>
                </a:lnTo>
                <a:close/>
                <a:moveTo>
                  <a:pt x="56" y="10"/>
                </a:moveTo>
                <a:cubicBezTo>
                  <a:pt x="56" y="9"/>
                  <a:pt x="55" y="8"/>
                  <a:pt x="54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0" y="9"/>
                  <a:pt x="40" y="1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1"/>
                  <a:pt x="41" y="32"/>
                  <a:pt x="42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5" y="32"/>
                  <a:pt x="56" y="31"/>
                  <a:pt x="56" y="30"/>
                </a:cubicBezTo>
                <a:lnTo>
                  <a:pt x="56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9" name="Freeform 167"/>
          <p:cNvSpPr>
            <a:spLocks noEditPoints="1"/>
          </p:cNvSpPr>
          <p:nvPr/>
        </p:nvSpPr>
        <p:spPr bwMode="auto">
          <a:xfrm>
            <a:off x="16410164" y="871860"/>
            <a:ext cx="573882" cy="573882"/>
          </a:xfrm>
          <a:custGeom>
            <a:avLst/>
            <a:gdLst>
              <a:gd name="T0" fmla="*/ 99 w 102"/>
              <a:gd name="T1" fmla="*/ 20 h 102"/>
              <a:gd name="T2" fmla="*/ 19 w 102"/>
              <a:gd name="T3" fmla="*/ 101 h 102"/>
              <a:gd name="T4" fmla="*/ 16 w 102"/>
              <a:gd name="T5" fmla="*/ 102 h 102"/>
              <a:gd name="T6" fmla="*/ 13 w 102"/>
              <a:gd name="T7" fmla="*/ 101 h 102"/>
              <a:gd name="T8" fmla="*/ 1 w 102"/>
              <a:gd name="T9" fmla="*/ 88 h 102"/>
              <a:gd name="T10" fmla="*/ 0 w 102"/>
              <a:gd name="T11" fmla="*/ 86 h 102"/>
              <a:gd name="T12" fmla="*/ 1 w 102"/>
              <a:gd name="T13" fmla="*/ 83 h 102"/>
              <a:gd name="T14" fmla="*/ 81 w 102"/>
              <a:gd name="T15" fmla="*/ 2 h 102"/>
              <a:gd name="T16" fmla="*/ 84 w 102"/>
              <a:gd name="T17" fmla="*/ 1 h 102"/>
              <a:gd name="T18" fmla="*/ 87 w 102"/>
              <a:gd name="T19" fmla="*/ 2 h 102"/>
              <a:gd name="T20" fmla="*/ 99 w 102"/>
              <a:gd name="T21" fmla="*/ 15 h 102"/>
              <a:gd name="T22" fmla="*/ 100 w 102"/>
              <a:gd name="T23" fmla="*/ 18 h 102"/>
              <a:gd name="T24" fmla="*/ 99 w 102"/>
              <a:gd name="T25" fmla="*/ 20 h 102"/>
              <a:gd name="T26" fmla="*/ 22 w 102"/>
              <a:gd name="T27" fmla="*/ 8 h 102"/>
              <a:gd name="T28" fmla="*/ 16 w 102"/>
              <a:gd name="T29" fmla="*/ 9 h 102"/>
              <a:gd name="T30" fmla="*/ 14 w 102"/>
              <a:gd name="T31" fmla="*/ 16 h 102"/>
              <a:gd name="T32" fmla="*/ 12 w 102"/>
              <a:gd name="T33" fmla="*/ 9 h 102"/>
              <a:gd name="T34" fmla="*/ 6 w 102"/>
              <a:gd name="T35" fmla="*/ 8 h 102"/>
              <a:gd name="T36" fmla="*/ 12 w 102"/>
              <a:gd name="T37" fmla="*/ 6 h 102"/>
              <a:gd name="T38" fmla="*/ 14 w 102"/>
              <a:gd name="T39" fmla="*/ 0 h 102"/>
              <a:gd name="T40" fmla="*/ 16 w 102"/>
              <a:gd name="T41" fmla="*/ 6 h 102"/>
              <a:gd name="T42" fmla="*/ 22 w 102"/>
              <a:gd name="T43" fmla="*/ 8 h 102"/>
              <a:gd name="T44" fmla="*/ 50 w 102"/>
              <a:gd name="T45" fmla="*/ 20 h 102"/>
              <a:gd name="T46" fmla="*/ 38 w 102"/>
              <a:gd name="T47" fmla="*/ 23 h 102"/>
              <a:gd name="T48" fmla="*/ 34 w 102"/>
              <a:gd name="T49" fmla="*/ 36 h 102"/>
              <a:gd name="T50" fmla="*/ 30 w 102"/>
              <a:gd name="T51" fmla="*/ 23 h 102"/>
              <a:gd name="T52" fmla="*/ 18 w 102"/>
              <a:gd name="T53" fmla="*/ 20 h 102"/>
              <a:gd name="T54" fmla="*/ 30 w 102"/>
              <a:gd name="T55" fmla="*/ 16 h 102"/>
              <a:gd name="T56" fmla="*/ 34 w 102"/>
              <a:gd name="T57" fmla="*/ 4 h 102"/>
              <a:gd name="T58" fmla="*/ 38 w 102"/>
              <a:gd name="T59" fmla="*/ 16 h 102"/>
              <a:gd name="T60" fmla="*/ 50 w 102"/>
              <a:gd name="T61" fmla="*/ 20 h 102"/>
              <a:gd name="T62" fmla="*/ 62 w 102"/>
              <a:gd name="T63" fmla="*/ 8 h 102"/>
              <a:gd name="T64" fmla="*/ 56 w 102"/>
              <a:gd name="T65" fmla="*/ 9 h 102"/>
              <a:gd name="T66" fmla="*/ 54 w 102"/>
              <a:gd name="T67" fmla="*/ 16 h 102"/>
              <a:gd name="T68" fmla="*/ 52 w 102"/>
              <a:gd name="T69" fmla="*/ 9 h 102"/>
              <a:gd name="T70" fmla="*/ 46 w 102"/>
              <a:gd name="T71" fmla="*/ 8 h 102"/>
              <a:gd name="T72" fmla="*/ 52 w 102"/>
              <a:gd name="T73" fmla="*/ 6 h 102"/>
              <a:gd name="T74" fmla="*/ 54 w 102"/>
              <a:gd name="T75" fmla="*/ 0 h 102"/>
              <a:gd name="T76" fmla="*/ 56 w 102"/>
              <a:gd name="T77" fmla="*/ 6 h 102"/>
              <a:gd name="T78" fmla="*/ 62 w 102"/>
              <a:gd name="T79" fmla="*/ 8 h 102"/>
              <a:gd name="T80" fmla="*/ 90 w 102"/>
              <a:gd name="T81" fmla="*/ 18 h 102"/>
              <a:gd name="T82" fmla="*/ 84 w 102"/>
              <a:gd name="T83" fmla="*/ 11 h 102"/>
              <a:gd name="T84" fmla="*/ 65 w 102"/>
              <a:gd name="T85" fmla="*/ 29 h 102"/>
              <a:gd name="T86" fmla="*/ 72 w 102"/>
              <a:gd name="T87" fmla="*/ 36 h 102"/>
              <a:gd name="T88" fmla="*/ 90 w 102"/>
              <a:gd name="T89" fmla="*/ 18 h 102"/>
              <a:gd name="T90" fmla="*/ 102 w 102"/>
              <a:gd name="T91" fmla="*/ 48 h 102"/>
              <a:gd name="T92" fmla="*/ 96 w 102"/>
              <a:gd name="T93" fmla="*/ 49 h 102"/>
              <a:gd name="T94" fmla="*/ 94 w 102"/>
              <a:gd name="T95" fmla="*/ 56 h 102"/>
              <a:gd name="T96" fmla="*/ 92 w 102"/>
              <a:gd name="T97" fmla="*/ 49 h 102"/>
              <a:gd name="T98" fmla="*/ 86 w 102"/>
              <a:gd name="T99" fmla="*/ 48 h 102"/>
              <a:gd name="T100" fmla="*/ 92 w 102"/>
              <a:gd name="T101" fmla="*/ 46 h 102"/>
              <a:gd name="T102" fmla="*/ 94 w 102"/>
              <a:gd name="T103" fmla="*/ 40 h 102"/>
              <a:gd name="T104" fmla="*/ 96 w 102"/>
              <a:gd name="T105" fmla="*/ 46 h 102"/>
              <a:gd name="T106" fmla="*/ 102 w 102"/>
              <a:gd name="T107" fmla="*/ 4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2" h="102">
                <a:moveTo>
                  <a:pt x="99" y="20"/>
                </a:moveTo>
                <a:cubicBezTo>
                  <a:pt x="19" y="101"/>
                  <a:pt x="19" y="101"/>
                  <a:pt x="19" y="101"/>
                </a:cubicBezTo>
                <a:cubicBezTo>
                  <a:pt x="18" y="101"/>
                  <a:pt x="17" y="102"/>
                  <a:pt x="16" y="102"/>
                </a:cubicBezTo>
                <a:cubicBezTo>
                  <a:pt x="15" y="102"/>
                  <a:pt x="14" y="101"/>
                  <a:pt x="13" y="101"/>
                </a:cubicBezTo>
                <a:cubicBezTo>
                  <a:pt x="1" y="88"/>
                  <a:pt x="1" y="88"/>
                  <a:pt x="1" y="88"/>
                </a:cubicBezTo>
                <a:cubicBezTo>
                  <a:pt x="0" y="88"/>
                  <a:pt x="0" y="87"/>
                  <a:pt x="0" y="86"/>
                </a:cubicBezTo>
                <a:cubicBezTo>
                  <a:pt x="0" y="84"/>
                  <a:pt x="0" y="83"/>
                  <a:pt x="1" y="83"/>
                </a:cubicBezTo>
                <a:cubicBezTo>
                  <a:pt x="81" y="2"/>
                  <a:pt x="81" y="2"/>
                  <a:pt x="81" y="2"/>
                </a:cubicBezTo>
                <a:cubicBezTo>
                  <a:pt x="82" y="2"/>
                  <a:pt x="83" y="1"/>
                  <a:pt x="84" y="1"/>
                </a:cubicBezTo>
                <a:cubicBezTo>
                  <a:pt x="85" y="1"/>
                  <a:pt x="86" y="2"/>
                  <a:pt x="87" y="2"/>
                </a:cubicBezTo>
                <a:cubicBezTo>
                  <a:pt x="99" y="15"/>
                  <a:pt x="99" y="15"/>
                  <a:pt x="99" y="15"/>
                </a:cubicBezTo>
                <a:cubicBezTo>
                  <a:pt x="100" y="16"/>
                  <a:pt x="100" y="17"/>
                  <a:pt x="100" y="18"/>
                </a:cubicBezTo>
                <a:cubicBezTo>
                  <a:pt x="100" y="19"/>
                  <a:pt x="100" y="20"/>
                  <a:pt x="99" y="20"/>
                </a:cubicBezTo>
                <a:close/>
                <a:moveTo>
                  <a:pt x="22" y="8"/>
                </a:moveTo>
                <a:cubicBezTo>
                  <a:pt x="16" y="9"/>
                  <a:pt x="16" y="9"/>
                  <a:pt x="16" y="9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9"/>
                  <a:pt x="12" y="9"/>
                  <a:pt x="12" y="9"/>
                </a:cubicBezTo>
                <a:cubicBezTo>
                  <a:pt x="6" y="8"/>
                  <a:pt x="6" y="8"/>
                  <a:pt x="6" y="8"/>
                </a:cubicBezTo>
                <a:cubicBezTo>
                  <a:pt x="12" y="6"/>
                  <a:pt x="12" y="6"/>
                  <a:pt x="12" y="6"/>
                </a:cubicBezTo>
                <a:cubicBezTo>
                  <a:pt x="14" y="0"/>
                  <a:pt x="14" y="0"/>
                  <a:pt x="14" y="0"/>
                </a:cubicBezTo>
                <a:cubicBezTo>
                  <a:pt x="16" y="6"/>
                  <a:pt x="16" y="6"/>
                  <a:pt x="16" y="6"/>
                </a:cubicBezTo>
                <a:lnTo>
                  <a:pt x="22" y="8"/>
                </a:lnTo>
                <a:close/>
                <a:moveTo>
                  <a:pt x="50" y="20"/>
                </a:moveTo>
                <a:cubicBezTo>
                  <a:pt x="38" y="23"/>
                  <a:pt x="38" y="23"/>
                  <a:pt x="38" y="23"/>
                </a:cubicBezTo>
                <a:cubicBezTo>
                  <a:pt x="34" y="36"/>
                  <a:pt x="34" y="36"/>
                  <a:pt x="34" y="36"/>
                </a:cubicBezTo>
                <a:cubicBezTo>
                  <a:pt x="30" y="23"/>
                  <a:pt x="30" y="23"/>
                  <a:pt x="30" y="23"/>
                </a:cubicBezTo>
                <a:cubicBezTo>
                  <a:pt x="18" y="20"/>
                  <a:pt x="18" y="20"/>
                  <a:pt x="18" y="20"/>
                </a:cubicBezTo>
                <a:cubicBezTo>
                  <a:pt x="30" y="16"/>
                  <a:pt x="30" y="16"/>
                  <a:pt x="30" y="16"/>
                </a:cubicBezTo>
                <a:cubicBezTo>
                  <a:pt x="34" y="4"/>
                  <a:pt x="34" y="4"/>
                  <a:pt x="34" y="4"/>
                </a:cubicBezTo>
                <a:cubicBezTo>
                  <a:pt x="38" y="16"/>
                  <a:pt x="38" y="16"/>
                  <a:pt x="38" y="16"/>
                </a:cubicBezTo>
                <a:lnTo>
                  <a:pt x="50" y="20"/>
                </a:lnTo>
                <a:close/>
                <a:moveTo>
                  <a:pt x="62" y="8"/>
                </a:moveTo>
                <a:cubicBezTo>
                  <a:pt x="56" y="9"/>
                  <a:pt x="56" y="9"/>
                  <a:pt x="56" y="9"/>
                </a:cubicBezTo>
                <a:cubicBezTo>
                  <a:pt x="54" y="16"/>
                  <a:pt x="54" y="16"/>
                  <a:pt x="54" y="16"/>
                </a:cubicBezTo>
                <a:cubicBezTo>
                  <a:pt x="52" y="9"/>
                  <a:pt x="52" y="9"/>
                  <a:pt x="52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52" y="6"/>
                  <a:pt x="52" y="6"/>
                  <a:pt x="52" y="6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6"/>
                  <a:pt x="56" y="6"/>
                  <a:pt x="56" y="6"/>
                </a:cubicBezTo>
                <a:lnTo>
                  <a:pt x="62" y="8"/>
                </a:lnTo>
                <a:close/>
                <a:moveTo>
                  <a:pt x="90" y="18"/>
                </a:moveTo>
                <a:cubicBezTo>
                  <a:pt x="84" y="11"/>
                  <a:pt x="84" y="11"/>
                  <a:pt x="84" y="11"/>
                </a:cubicBezTo>
                <a:cubicBezTo>
                  <a:pt x="65" y="29"/>
                  <a:pt x="65" y="29"/>
                  <a:pt x="65" y="29"/>
                </a:cubicBezTo>
                <a:cubicBezTo>
                  <a:pt x="72" y="36"/>
                  <a:pt x="72" y="36"/>
                  <a:pt x="72" y="36"/>
                </a:cubicBezTo>
                <a:lnTo>
                  <a:pt x="90" y="18"/>
                </a:lnTo>
                <a:close/>
                <a:moveTo>
                  <a:pt x="102" y="48"/>
                </a:moveTo>
                <a:cubicBezTo>
                  <a:pt x="96" y="49"/>
                  <a:pt x="96" y="49"/>
                  <a:pt x="96" y="49"/>
                </a:cubicBezTo>
                <a:cubicBezTo>
                  <a:pt x="94" y="56"/>
                  <a:pt x="94" y="56"/>
                  <a:pt x="94" y="56"/>
                </a:cubicBezTo>
                <a:cubicBezTo>
                  <a:pt x="92" y="49"/>
                  <a:pt x="92" y="49"/>
                  <a:pt x="92" y="49"/>
                </a:cubicBezTo>
                <a:cubicBezTo>
                  <a:pt x="86" y="48"/>
                  <a:pt x="86" y="48"/>
                  <a:pt x="86" y="48"/>
                </a:cubicBezTo>
                <a:cubicBezTo>
                  <a:pt x="92" y="46"/>
                  <a:pt x="92" y="46"/>
                  <a:pt x="92" y="46"/>
                </a:cubicBezTo>
                <a:cubicBezTo>
                  <a:pt x="94" y="40"/>
                  <a:pt x="94" y="40"/>
                  <a:pt x="94" y="40"/>
                </a:cubicBezTo>
                <a:cubicBezTo>
                  <a:pt x="96" y="46"/>
                  <a:pt x="96" y="46"/>
                  <a:pt x="96" y="46"/>
                </a:cubicBezTo>
                <a:lnTo>
                  <a:pt x="102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0" name="Freeform 168"/>
          <p:cNvSpPr>
            <a:spLocks noEditPoints="1"/>
          </p:cNvSpPr>
          <p:nvPr/>
        </p:nvSpPr>
        <p:spPr bwMode="auto">
          <a:xfrm>
            <a:off x="7324187" y="8466022"/>
            <a:ext cx="609600" cy="490538"/>
          </a:xfrm>
          <a:custGeom>
            <a:avLst/>
            <a:gdLst>
              <a:gd name="T0" fmla="*/ 108 w 108"/>
              <a:gd name="T1" fmla="*/ 68 h 87"/>
              <a:gd name="T2" fmla="*/ 100 w 108"/>
              <a:gd name="T3" fmla="*/ 72 h 87"/>
              <a:gd name="T4" fmla="*/ 84 w 108"/>
              <a:gd name="T5" fmla="*/ 87 h 87"/>
              <a:gd name="T6" fmla="*/ 68 w 108"/>
              <a:gd name="T7" fmla="*/ 72 h 87"/>
              <a:gd name="T8" fmla="*/ 44 w 108"/>
              <a:gd name="T9" fmla="*/ 72 h 87"/>
              <a:gd name="T10" fmla="*/ 28 w 108"/>
              <a:gd name="T11" fmla="*/ 87 h 87"/>
              <a:gd name="T12" fmla="*/ 12 w 108"/>
              <a:gd name="T13" fmla="*/ 72 h 87"/>
              <a:gd name="T14" fmla="*/ 8 w 108"/>
              <a:gd name="T15" fmla="*/ 72 h 87"/>
              <a:gd name="T16" fmla="*/ 0 w 108"/>
              <a:gd name="T17" fmla="*/ 68 h 87"/>
              <a:gd name="T18" fmla="*/ 4 w 108"/>
              <a:gd name="T19" fmla="*/ 64 h 87"/>
              <a:gd name="T20" fmla="*/ 4 w 108"/>
              <a:gd name="T21" fmla="*/ 44 h 87"/>
              <a:gd name="T22" fmla="*/ 7 w 108"/>
              <a:gd name="T23" fmla="*/ 31 h 87"/>
              <a:gd name="T24" fmla="*/ 20 w 108"/>
              <a:gd name="T25" fmla="*/ 18 h 87"/>
              <a:gd name="T26" fmla="*/ 26 w 108"/>
              <a:gd name="T27" fmla="*/ 16 h 87"/>
              <a:gd name="T28" fmla="*/ 36 w 108"/>
              <a:gd name="T29" fmla="*/ 16 h 87"/>
              <a:gd name="T30" fmla="*/ 36 w 108"/>
              <a:gd name="T31" fmla="*/ 4 h 87"/>
              <a:gd name="T32" fmla="*/ 40 w 108"/>
              <a:gd name="T33" fmla="*/ 0 h 87"/>
              <a:gd name="T34" fmla="*/ 104 w 108"/>
              <a:gd name="T35" fmla="*/ 0 h 87"/>
              <a:gd name="T36" fmla="*/ 108 w 108"/>
              <a:gd name="T37" fmla="*/ 4 h 87"/>
              <a:gd name="T38" fmla="*/ 108 w 108"/>
              <a:gd name="T39" fmla="*/ 68 h 87"/>
              <a:gd name="T40" fmla="*/ 36 w 108"/>
              <a:gd name="T41" fmla="*/ 40 h 87"/>
              <a:gd name="T42" fmla="*/ 36 w 108"/>
              <a:gd name="T43" fmla="*/ 24 h 87"/>
              <a:gd name="T44" fmla="*/ 27 w 108"/>
              <a:gd name="T45" fmla="*/ 24 h 87"/>
              <a:gd name="T46" fmla="*/ 25 w 108"/>
              <a:gd name="T47" fmla="*/ 24 h 87"/>
              <a:gd name="T48" fmla="*/ 13 w 108"/>
              <a:gd name="T49" fmla="*/ 36 h 87"/>
              <a:gd name="T50" fmla="*/ 12 w 108"/>
              <a:gd name="T51" fmla="*/ 38 h 87"/>
              <a:gd name="T52" fmla="*/ 12 w 108"/>
              <a:gd name="T53" fmla="*/ 40 h 87"/>
              <a:gd name="T54" fmla="*/ 36 w 108"/>
              <a:gd name="T55" fmla="*/ 40 h 87"/>
              <a:gd name="T56" fmla="*/ 28 w 108"/>
              <a:gd name="T57" fmla="*/ 64 h 87"/>
              <a:gd name="T58" fmla="*/ 20 w 108"/>
              <a:gd name="T59" fmla="*/ 72 h 87"/>
              <a:gd name="T60" fmla="*/ 28 w 108"/>
              <a:gd name="T61" fmla="*/ 80 h 87"/>
              <a:gd name="T62" fmla="*/ 36 w 108"/>
              <a:gd name="T63" fmla="*/ 72 h 87"/>
              <a:gd name="T64" fmla="*/ 28 w 108"/>
              <a:gd name="T65" fmla="*/ 64 h 87"/>
              <a:gd name="T66" fmla="*/ 84 w 108"/>
              <a:gd name="T67" fmla="*/ 64 h 87"/>
              <a:gd name="T68" fmla="*/ 76 w 108"/>
              <a:gd name="T69" fmla="*/ 72 h 87"/>
              <a:gd name="T70" fmla="*/ 84 w 108"/>
              <a:gd name="T71" fmla="*/ 80 h 87"/>
              <a:gd name="T72" fmla="*/ 92 w 108"/>
              <a:gd name="T73" fmla="*/ 72 h 87"/>
              <a:gd name="T74" fmla="*/ 84 w 108"/>
              <a:gd name="T75" fmla="*/ 64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7">
                <a:moveTo>
                  <a:pt x="108" y="68"/>
                </a:moveTo>
                <a:cubicBezTo>
                  <a:pt x="108" y="72"/>
                  <a:pt x="103" y="72"/>
                  <a:pt x="100" y="72"/>
                </a:cubicBezTo>
                <a:cubicBezTo>
                  <a:pt x="100" y="80"/>
                  <a:pt x="93" y="87"/>
                  <a:pt x="84" y="87"/>
                </a:cubicBezTo>
                <a:cubicBezTo>
                  <a:pt x="76" y="87"/>
                  <a:pt x="68" y="80"/>
                  <a:pt x="68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80"/>
                  <a:pt x="37" y="87"/>
                  <a:pt x="28" y="87"/>
                </a:cubicBezTo>
                <a:cubicBezTo>
                  <a:pt x="20" y="87"/>
                  <a:pt x="12" y="80"/>
                  <a:pt x="12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5" y="72"/>
                  <a:pt x="0" y="72"/>
                  <a:pt x="0" y="68"/>
                </a:cubicBezTo>
                <a:cubicBezTo>
                  <a:pt x="0" y="65"/>
                  <a:pt x="2" y="64"/>
                  <a:pt x="4" y="6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39"/>
                  <a:pt x="4" y="34"/>
                  <a:pt x="7" y="31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7"/>
                  <a:pt x="24" y="16"/>
                  <a:pt x="26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1"/>
                  <a:pt x="38" y="0"/>
                  <a:pt x="40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7" y="0"/>
                  <a:pt x="108" y="1"/>
                  <a:pt x="108" y="4"/>
                </a:cubicBezTo>
                <a:lnTo>
                  <a:pt x="108" y="68"/>
                </a:lnTo>
                <a:close/>
                <a:moveTo>
                  <a:pt x="36" y="40"/>
                </a:moveTo>
                <a:cubicBezTo>
                  <a:pt x="36" y="24"/>
                  <a:pt x="36" y="24"/>
                  <a:pt x="36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6" y="24"/>
                  <a:pt x="25" y="24"/>
                  <a:pt x="25" y="24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12" y="37"/>
                  <a:pt x="12" y="38"/>
                </a:cubicBezTo>
                <a:cubicBezTo>
                  <a:pt x="12" y="40"/>
                  <a:pt x="12" y="40"/>
                  <a:pt x="12" y="40"/>
                </a:cubicBezTo>
                <a:lnTo>
                  <a:pt x="36" y="40"/>
                </a:lnTo>
                <a:close/>
                <a:moveTo>
                  <a:pt x="28" y="64"/>
                </a:moveTo>
                <a:cubicBezTo>
                  <a:pt x="24" y="64"/>
                  <a:pt x="20" y="67"/>
                  <a:pt x="20" y="72"/>
                </a:cubicBezTo>
                <a:cubicBezTo>
                  <a:pt x="20" y="76"/>
                  <a:pt x="24" y="80"/>
                  <a:pt x="28" y="80"/>
                </a:cubicBezTo>
                <a:cubicBezTo>
                  <a:pt x="33" y="80"/>
                  <a:pt x="36" y="76"/>
                  <a:pt x="36" y="72"/>
                </a:cubicBezTo>
                <a:cubicBezTo>
                  <a:pt x="36" y="67"/>
                  <a:pt x="33" y="64"/>
                  <a:pt x="28" y="64"/>
                </a:cubicBezTo>
                <a:close/>
                <a:moveTo>
                  <a:pt x="84" y="64"/>
                </a:moveTo>
                <a:cubicBezTo>
                  <a:pt x="80" y="64"/>
                  <a:pt x="76" y="67"/>
                  <a:pt x="76" y="72"/>
                </a:cubicBezTo>
                <a:cubicBezTo>
                  <a:pt x="76" y="76"/>
                  <a:pt x="80" y="80"/>
                  <a:pt x="84" y="80"/>
                </a:cubicBezTo>
                <a:cubicBezTo>
                  <a:pt x="89" y="80"/>
                  <a:pt x="92" y="76"/>
                  <a:pt x="92" y="72"/>
                </a:cubicBezTo>
                <a:cubicBezTo>
                  <a:pt x="92" y="67"/>
                  <a:pt x="89" y="64"/>
                  <a:pt x="84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1" name="Freeform 169"/>
          <p:cNvSpPr>
            <a:spLocks/>
          </p:cNvSpPr>
          <p:nvPr/>
        </p:nvSpPr>
        <p:spPr bwMode="auto">
          <a:xfrm>
            <a:off x="13295960" y="5368128"/>
            <a:ext cx="540545" cy="535782"/>
          </a:xfrm>
          <a:custGeom>
            <a:avLst/>
            <a:gdLst>
              <a:gd name="T0" fmla="*/ 48 w 96"/>
              <a:gd name="T1" fmla="*/ 95 h 95"/>
              <a:gd name="T2" fmla="*/ 34 w 96"/>
              <a:gd name="T3" fmla="*/ 93 h 95"/>
              <a:gd name="T4" fmla="*/ 39 w 96"/>
              <a:gd name="T5" fmla="*/ 83 h 95"/>
              <a:gd name="T6" fmla="*/ 42 w 96"/>
              <a:gd name="T7" fmla="*/ 70 h 95"/>
              <a:gd name="T8" fmla="*/ 54 w 96"/>
              <a:gd name="T9" fmla="*/ 76 h 95"/>
              <a:gd name="T10" fmla="*/ 80 w 96"/>
              <a:gd name="T11" fmla="*/ 43 h 95"/>
              <a:gd name="T12" fmla="*/ 49 w 96"/>
              <a:gd name="T13" fmla="*/ 16 h 95"/>
              <a:gd name="T14" fmla="*/ 15 w 96"/>
              <a:gd name="T15" fmla="*/ 46 h 95"/>
              <a:gd name="T16" fmla="*/ 25 w 96"/>
              <a:gd name="T17" fmla="*/ 64 h 95"/>
              <a:gd name="T18" fmla="*/ 27 w 96"/>
              <a:gd name="T19" fmla="*/ 63 h 95"/>
              <a:gd name="T20" fmla="*/ 28 w 96"/>
              <a:gd name="T21" fmla="*/ 59 h 95"/>
              <a:gd name="T22" fmla="*/ 28 w 96"/>
              <a:gd name="T23" fmla="*/ 56 h 95"/>
              <a:gd name="T24" fmla="*/ 24 w 96"/>
              <a:gd name="T25" fmla="*/ 47 h 95"/>
              <a:gd name="T26" fmla="*/ 48 w 96"/>
              <a:gd name="T27" fmla="*/ 24 h 95"/>
              <a:gd name="T28" fmla="*/ 68 w 96"/>
              <a:gd name="T29" fmla="*/ 42 h 95"/>
              <a:gd name="T30" fmla="*/ 53 w 96"/>
              <a:gd name="T31" fmla="*/ 68 h 95"/>
              <a:gd name="T32" fmla="*/ 45 w 96"/>
              <a:gd name="T33" fmla="*/ 59 h 95"/>
              <a:gd name="T34" fmla="*/ 49 w 96"/>
              <a:gd name="T35" fmla="*/ 42 h 95"/>
              <a:gd name="T36" fmla="*/ 43 w 96"/>
              <a:gd name="T37" fmla="*/ 34 h 95"/>
              <a:gd name="T38" fmla="*/ 34 w 96"/>
              <a:gd name="T39" fmla="*/ 47 h 95"/>
              <a:gd name="T40" fmla="*/ 35 w 96"/>
              <a:gd name="T41" fmla="*/ 54 h 95"/>
              <a:gd name="T42" fmla="*/ 29 w 96"/>
              <a:gd name="T43" fmla="*/ 80 h 95"/>
              <a:gd name="T44" fmla="*/ 28 w 96"/>
              <a:gd name="T45" fmla="*/ 91 h 95"/>
              <a:gd name="T46" fmla="*/ 0 w 96"/>
              <a:gd name="T47" fmla="*/ 48 h 95"/>
              <a:gd name="T48" fmla="*/ 48 w 96"/>
              <a:gd name="T49" fmla="*/ 0 h 95"/>
              <a:gd name="T50" fmla="*/ 96 w 96"/>
              <a:gd name="T51" fmla="*/ 48 h 95"/>
              <a:gd name="T52" fmla="*/ 48 w 96"/>
              <a:gd name="T53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6" h="95">
                <a:moveTo>
                  <a:pt x="48" y="95"/>
                </a:moveTo>
                <a:cubicBezTo>
                  <a:pt x="43" y="95"/>
                  <a:pt x="38" y="95"/>
                  <a:pt x="34" y="93"/>
                </a:cubicBezTo>
                <a:cubicBezTo>
                  <a:pt x="36" y="91"/>
                  <a:pt x="38" y="87"/>
                  <a:pt x="39" y="83"/>
                </a:cubicBezTo>
                <a:cubicBezTo>
                  <a:pt x="39" y="83"/>
                  <a:pt x="39" y="81"/>
                  <a:pt x="42" y="70"/>
                </a:cubicBezTo>
                <a:cubicBezTo>
                  <a:pt x="44" y="73"/>
                  <a:pt x="49" y="76"/>
                  <a:pt x="54" y="76"/>
                </a:cubicBezTo>
                <a:cubicBezTo>
                  <a:pt x="69" y="76"/>
                  <a:pt x="80" y="62"/>
                  <a:pt x="80" y="43"/>
                </a:cubicBezTo>
                <a:cubicBezTo>
                  <a:pt x="80" y="29"/>
                  <a:pt x="68" y="16"/>
                  <a:pt x="49" y="16"/>
                </a:cubicBezTo>
                <a:cubicBezTo>
                  <a:pt x="27" y="16"/>
                  <a:pt x="15" y="32"/>
                  <a:pt x="15" y="46"/>
                </a:cubicBezTo>
                <a:cubicBezTo>
                  <a:pt x="15" y="54"/>
                  <a:pt x="18" y="61"/>
                  <a:pt x="25" y="64"/>
                </a:cubicBezTo>
                <a:cubicBezTo>
                  <a:pt x="26" y="64"/>
                  <a:pt x="27" y="64"/>
                  <a:pt x="27" y="63"/>
                </a:cubicBezTo>
                <a:cubicBezTo>
                  <a:pt x="28" y="62"/>
                  <a:pt x="28" y="60"/>
                  <a:pt x="28" y="59"/>
                </a:cubicBezTo>
                <a:cubicBezTo>
                  <a:pt x="29" y="58"/>
                  <a:pt x="29" y="57"/>
                  <a:pt x="28" y="56"/>
                </a:cubicBezTo>
                <a:cubicBezTo>
                  <a:pt x="26" y="54"/>
                  <a:pt x="24" y="51"/>
                  <a:pt x="24" y="47"/>
                </a:cubicBezTo>
                <a:cubicBezTo>
                  <a:pt x="24" y="35"/>
                  <a:pt x="33" y="24"/>
                  <a:pt x="48" y="24"/>
                </a:cubicBezTo>
                <a:cubicBezTo>
                  <a:pt x="61" y="24"/>
                  <a:pt x="68" y="32"/>
                  <a:pt x="68" y="42"/>
                </a:cubicBezTo>
                <a:cubicBezTo>
                  <a:pt x="68" y="56"/>
                  <a:pt x="62" y="68"/>
                  <a:pt x="53" y="68"/>
                </a:cubicBezTo>
                <a:cubicBezTo>
                  <a:pt x="48" y="68"/>
                  <a:pt x="44" y="64"/>
                  <a:pt x="45" y="59"/>
                </a:cubicBezTo>
                <a:cubicBezTo>
                  <a:pt x="47" y="52"/>
                  <a:pt x="49" y="46"/>
                  <a:pt x="49" y="42"/>
                </a:cubicBezTo>
                <a:cubicBezTo>
                  <a:pt x="49" y="38"/>
                  <a:pt x="47" y="34"/>
                  <a:pt x="43" y="34"/>
                </a:cubicBezTo>
                <a:cubicBezTo>
                  <a:pt x="38" y="34"/>
                  <a:pt x="34" y="40"/>
                  <a:pt x="34" y="47"/>
                </a:cubicBezTo>
                <a:cubicBezTo>
                  <a:pt x="34" y="47"/>
                  <a:pt x="34" y="51"/>
                  <a:pt x="35" y="54"/>
                </a:cubicBezTo>
                <a:cubicBezTo>
                  <a:pt x="30" y="77"/>
                  <a:pt x="29" y="80"/>
                  <a:pt x="29" y="80"/>
                </a:cubicBezTo>
                <a:cubicBezTo>
                  <a:pt x="28" y="84"/>
                  <a:pt x="28" y="88"/>
                  <a:pt x="28" y="91"/>
                </a:cubicBezTo>
                <a:cubicBezTo>
                  <a:pt x="11" y="84"/>
                  <a:pt x="0" y="67"/>
                  <a:pt x="0" y="48"/>
                </a:cubicBezTo>
                <a:cubicBezTo>
                  <a:pt x="0" y="21"/>
                  <a:pt x="21" y="0"/>
                  <a:pt x="48" y="0"/>
                </a:cubicBezTo>
                <a:cubicBezTo>
                  <a:pt x="74" y="0"/>
                  <a:pt x="96" y="21"/>
                  <a:pt x="96" y="48"/>
                </a:cubicBezTo>
                <a:cubicBezTo>
                  <a:pt x="96" y="74"/>
                  <a:pt x="74" y="95"/>
                  <a:pt x="48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2" name="Freeform 170"/>
          <p:cNvSpPr>
            <a:spLocks noEditPoints="1"/>
          </p:cNvSpPr>
          <p:nvPr/>
        </p:nvSpPr>
        <p:spPr bwMode="auto">
          <a:xfrm>
            <a:off x="14828539" y="5319605"/>
            <a:ext cx="550070" cy="581025"/>
          </a:xfrm>
          <a:custGeom>
            <a:avLst/>
            <a:gdLst>
              <a:gd name="T0" fmla="*/ 63 w 98"/>
              <a:gd name="T1" fmla="*/ 78 h 103"/>
              <a:gd name="T2" fmla="*/ 60 w 98"/>
              <a:gd name="T3" fmla="*/ 89 h 103"/>
              <a:gd name="T4" fmla="*/ 28 w 98"/>
              <a:gd name="T5" fmla="*/ 103 h 103"/>
              <a:gd name="T6" fmla="*/ 2 w 98"/>
              <a:gd name="T7" fmla="*/ 92 h 103"/>
              <a:gd name="T8" fmla="*/ 0 w 98"/>
              <a:gd name="T9" fmla="*/ 84 h 103"/>
              <a:gd name="T10" fmla="*/ 10 w 98"/>
              <a:gd name="T11" fmla="*/ 68 h 103"/>
              <a:gd name="T12" fmla="*/ 35 w 98"/>
              <a:gd name="T13" fmla="*/ 61 h 103"/>
              <a:gd name="T14" fmla="*/ 31 w 98"/>
              <a:gd name="T15" fmla="*/ 52 h 103"/>
              <a:gd name="T16" fmla="*/ 32 w 98"/>
              <a:gd name="T17" fmla="*/ 47 h 103"/>
              <a:gd name="T18" fmla="*/ 28 w 98"/>
              <a:gd name="T19" fmla="*/ 47 h 103"/>
              <a:gd name="T20" fmla="*/ 6 w 98"/>
              <a:gd name="T21" fmla="*/ 26 h 103"/>
              <a:gd name="T22" fmla="*/ 15 w 98"/>
              <a:gd name="T23" fmla="*/ 8 h 103"/>
              <a:gd name="T24" fmla="*/ 40 w 98"/>
              <a:gd name="T25" fmla="*/ 0 h 103"/>
              <a:gd name="T26" fmla="*/ 66 w 98"/>
              <a:gd name="T27" fmla="*/ 0 h 103"/>
              <a:gd name="T28" fmla="*/ 57 w 98"/>
              <a:gd name="T29" fmla="*/ 5 h 103"/>
              <a:gd name="T30" fmla="*/ 49 w 98"/>
              <a:gd name="T31" fmla="*/ 5 h 103"/>
              <a:gd name="T32" fmla="*/ 58 w 98"/>
              <a:gd name="T33" fmla="*/ 23 h 103"/>
              <a:gd name="T34" fmla="*/ 44 w 98"/>
              <a:gd name="T35" fmla="*/ 49 h 103"/>
              <a:gd name="T36" fmla="*/ 63 w 98"/>
              <a:gd name="T37" fmla="*/ 78 h 103"/>
              <a:gd name="T38" fmla="*/ 54 w 98"/>
              <a:gd name="T39" fmla="*/ 83 h 103"/>
              <a:gd name="T40" fmla="*/ 40 w 98"/>
              <a:gd name="T41" fmla="*/ 65 h 103"/>
              <a:gd name="T42" fmla="*/ 37 w 98"/>
              <a:gd name="T43" fmla="*/ 65 h 103"/>
              <a:gd name="T44" fmla="*/ 11 w 98"/>
              <a:gd name="T45" fmla="*/ 81 h 103"/>
              <a:gd name="T46" fmla="*/ 35 w 98"/>
              <a:gd name="T47" fmla="*/ 98 h 103"/>
              <a:gd name="T48" fmla="*/ 54 w 98"/>
              <a:gd name="T49" fmla="*/ 83 h 103"/>
              <a:gd name="T50" fmla="*/ 43 w 98"/>
              <a:gd name="T51" fmla="*/ 40 h 103"/>
              <a:gd name="T52" fmla="*/ 47 w 98"/>
              <a:gd name="T53" fmla="*/ 30 h 103"/>
              <a:gd name="T54" fmla="*/ 30 w 98"/>
              <a:gd name="T55" fmla="*/ 5 h 103"/>
              <a:gd name="T56" fmla="*/ 21 w 98"/>
              <a:gd name="T57" fmla="*/ 9 h 103"/>
              <a:gd name="T58" fmla="*/ 18 w 98"/>
              <a:gd name="T59" fmla="*/ 19 h 103"/>
              <a:gd name="T60" fmla="*/ 34 w 98"/>
              <a:gd name="T61" fmla="*/ 43 h 103"/>
              <a:gd name="T62" fmla="*/ 43 w 98"/>
              <a:gd name="T63" fmla="*/ 40 h 103"/>
              <a:gd name="T64" fmla="*/ 98 w 98"/>
              <a:gd name="T65" fmla="*/ 43 h 103"/>
              <a:gd name="T66" fmla="*/ 98 w 98"/>
              <a:gd name="T67" fmla="*/ 50 h 103"/>
              <a:gd name="T68" fmla="*/ 85 w 98"/>
              <a:gd name="T69" fmla="*/ 50 h 103"/>
              <a:gd name="T70" fmla="*/ 85 w 98"/>
              <a:gd name="T71" fmla="*/ 64 h 103"/>
              <a:gd name="T72" fmla="*/ 79 w 98"/>
              <a:gd name="T73" fmla="*/ 64 h 103"/>
              <a:gd name="T74" fmla="*/ 79 w 98"/>
              <a:gd name="T75" fmla="*/ 50 h 103"/>
              <a:gd name="T76" fmla="*/ 65 w 98"/>
              <a:gd name="T77" fmla="*/ 50 h 103"/>
              <a:gd name="T78" fmla="*/ 65 w 98"/>
              <a:gd name="T79" fmla="*/ 43 h 103"/>
              <a:gd name="T80" fmla="*/ 79 w 98"/>
              <a:gd name="T81" fmla="*/ 43 h 103"/>
              <a:gd name="T82" fmla="*/ 79 w 98"/>
              <a:gd name="T83" fmla="*/ 30 h 103"/>
              <a:gd name="T84" fmla="*/ 85 w 98"/>
              <a:gd name="T85" fmla="*/ 30 h 103"/>
              <a:gd name="T86" fmla="*/ 85 w 98"/>
              <a:gd name="T87" fmla="*/ 43 h 103"/>
              <a:gd name="T88" fmla="*/ 98 w 98"/>
              <a:gd name="T89" fmla="*/ 4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8" h="103">
                <a:moveTo>
                  <a:pt x="63" y="78"/>
                </a:moveTo>
                <a:cubicBezTo>
                  <a:pt x="63" y="82"/>
                  <a:pt x="62" y="85"/>
                  <a:pt x="60" y="89"/>
                </a:cubicBezTo>
                <a:cubicBezTo>
                  <a:pt x="53" y="100"/>
                  <a:pt x="40" y="103"/>
                  <a:pt x="28" y="103"/>
                </a:cubicBezTo>
                <a:cubicBezTo>
                  <a:pt x="19" y="103"/>
                  <a:pt x="7" y="101"/>
                  <a:pt x="2" y="92"/>
                </a:cubicBezTo>
                <a:cubicBezTo>
                  <a:pt x="0" y="90"/>
                  <a:pt x="0" y="87"/>
                  <a:pt x="0" y="84"/>
                </a:cubicBezTo>
                <a:cubicBezTo>
                  <a:pt x="0" y="77"/>
                  <a:pt x="4" y="71"/>
                  <a:pt x="10" y="68"/>
                </a:cubicBezTo>
                <a:cubicBezTo>
                  <a:pt x="17" y="63"/>
                  <a:pt x="27" y="62"/>
                  <a:pt x="35" y="61"/>
                </a:cubicBezTo>
                <a:cubicBezTo>
                  <a:pt x="33" y="58"/>
                  <a:pt x="31" y="56"/>
                  <a:pt x="31" y="52"/>
                </a:cubicBezTo>
                <a:cubicBezTo>
                  <a:pt x="31" y="50"/>
                  <a:pt x="32" y="49"/>
                  <a:pt x="32" y="47"/>
                </a:cubicBezTo>
                <a:cubicBezTo>
                  <a:pt x="31" y="47"/>
                  <a:pt x="30" y="47"/>
                  <a:pt x="28" y="47"/>
                </a:cubicBezTo>
                <a:cubicBezTo>
                  <a:pt x="16" y="47"/>
                  <a:pt x="6" y="38"/>
                  <a:pt x="6" y="26"/>
                </a:cubicBezTo>
                <a:cubicBezTo>
                  <a:pt x="6" y="19"/>
                  <a:pt x="9" y="12"/>
                  <a:pt x="15" y="8"/>
                </a:cubicBezTo>
                <a:cubicBezTo>
                  <a:pt x="21" y="2"/>
                  <a:pt x="31" y="0"/>
                  <a:pt x="4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57" y="5"/>
                  <a:pt x="57" y="5"/>
                  <a:pt x="57" y="5"/>
                </a:cubicBezTo>
                <a:cubicBezTo>
                  <a:pt x="49" y="5"/>
                  <a:pt x="49" y="5"/>
                  <a:pt x="49" y="5"/>
                </a:cubicBezTo>
                <a:cubicBezTo>
                  <a:pt x="55" y="10"/>
                  <a:pt x="58" y="16"/>
                  <a:pt x="58" y="23"/>
                </a:cubicBezTo>
                <a:cubicBezTo>
                  <a:pt x="58" y="40"/>
                  <a:pt x="44" y="41"/>
                  <a:pt x="44" y="49"/>
                </a:cubicBezTo>
                <a:cubicBezTo>
                  <a:pt x="44" y="58"/>
                  <a:pt x="63" y="60"/>
                  <a:pt x="63" y="78"/>
                </a:cubicBezTo>
                <a:close/>
                <a:moveTo>
                  <a:pt x="54" y="83"/>
                </a:moveTo>
                <a:cubicBezTo>
                  <a:pt x="54" y="75"/>
                  <a:pt x="46" y="70"/>
                  <a:pt x="40" y="65"/>
                </a:cubicBezTo>
                <a:cubicBezTo>
                  <a:pt x="39" y="65"/>
                  <a:pt x="38" y="65"/>
                  <a:pt x="37" y="65"/>
                </a:cubicBezTo>
                <a:cubicBezTo>
                  <a:pt x="26" y="65"/>
                  <a:pt x="11" y="68"/>
                  <a:pt x="11" y="81"/>
                </a:cubicBezTo>
                <a:cubicBezTo>
                  <a:pt x="11" y="93"/>
                  <a:pt x="24" y="98"/>
                  <a:pt x="35" y="98"/>
                </a:cubicBezTo>
                <a:cubicBezTo>
                  <a:pt x="44" y="98"/>
                  <a:pt x="54" y="94"/>
                  <a:pt x="54" y="83"/>
                </a:cubicBezTo>
                <a:close/>
                <a:moveTo>
                  <a:pt x="43" y="40"/>
                </a:moveTo>
                <a:cubicBezTo>
                  <a:pt x="46" y="37"/>
                  <a:pt x="47" y="33"/>
                  <a:pt x="47" y="30"/>
                </a:cubicBezTo>
                <a:cubicBezTo>
                  <a:pt x="47" y="20"/>
                  <a:pt x="41" y="5"/>
                  <a:pt x="30" y="5"/>
                </a:cubicBezTo>
                <a:cubicBezTo>
                  <a:pt x="27" y="5"/>
                  <a:pt x="23" y="6"/>
                  <a:pt x="21" y="9"/>
                </a:cubicBezTo>
                <a:cubicBezTo>
                  <a:pt x="19" y="12"/>
                  <a:pt x="18" y="16"/>
                  <a:pt x="18" y="19"/>
                </a:cubicBezTo>
                <a:cubicBezTo>
                  <a:pt x="18" y="29"/>
                  <a:pt x="23" y="43"/>
                  <a:pt x="34" y="43"/>
                </a:cubicBezTo>
                <a:cubicBezTo>
                  <a:pt x="38" y="43"/>
                  <a:pt x="41" y="42"/>
                  <a:pt x="43" y="40"/>
                </a:cubicBezTo>
                <a:close/>
                <a:moveTo>
                  <a:pt x="98" y="43"/>
                </a:moveTo>
                <a:cubicBezTo>
                  <a:pt x="98" y="50"/>
                  <a:pt x="98" y="50"/>
                  <a:pt x="98" y="50"/>
                </a:cubicBezTo>
                <a:cubicBezTo>
                  <a:pt x="85" y="50"/>
                  <a:pt x="85" y="50"/>
                  <a:pt x="85" y="50"/>
                </a:cubicBezTo>
                <a:cubicBezTo>
                  <a:pt x="85" y="64"/>
                  <a:pt x="85" y="64"/>
                  <a:pt x="85" y="64"/>
                </a:cubicBezTo>
                <a:cubicBezTo>
                  <a:pt x="79" y="64"/>
                  <a:pt x="79" y="64"/>
                  <a:pt x="79" y="64"/>
                </a:cubicBezTo>
                <a:cubicBezTo>
                  <a:pt x="79" y="50"/>
                  <a:pt x="79" y="50"/>
                  <a:pt x="79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65" y="43"/>
                  <a:pt x="65" y="43"/>
                  <a:pt x="65" y="43"/>
                </a:cubicBezTo>
                <a:cubicBezTo>
                  <a:pt x="79" y="43"/>
                  <a:pt x="79" y="43"/>
                  <a:pt x="79" y="43"/>
                </a:cubicBezTo>
                <a:cubicBezTo>
                  <a:pt x="79" y="30"/>
                  <a:pt x="79" y="30"/>
                  <a:pt x="79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85" y="43"/>
                  <a:pt x="85" y="43"/>
                  <a:pt x="85" y="43"/>
                </a:cubicBezTo>
                <a:lnTo>
                  <a:pt x="98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3" name="Freeform 171"/>
          <p:cNvSpPr>
            <a:spLocks noEditPoints="1"/>
          </p:cNvSpPr>
          <p:nvPr/>
        </p:nvSpPr>
        <p:spPr bwMode="auto">
          <a:xfrm>
            <a:off x="16410164" y="5427093"/>
            <a:ext cx="676275" cy="450057"/>
          </a:xfrm>
          <a:custGeom>
            <a:avLst/>
            <a:gdLst>
              <a:gd name="T0" fmla="*/ 120 w 120"/>
              <a:gd name="T1" fmla="*/ 76 h 80"/>
              <a:gd name="T2" fmla="*/ 116 w 120"/>
              <a:gd name="T3" fmla="*/ 80 h 80"/>
              <a:gd name="T4" fmla="*/ 4 w 120"/>
              <a:gd name="T5" fmla="*/ 80 h 80"/>
              <a:gd name="T6" fmla="*/ 0 w 120"/>
              <a:gd name="T7" fmla="*/ 76 h 80"/>
              <a:gd name="T8" fmla="*/ 0 w 120"/>
              <a:gd name="T9" fmla="*/ 4 h 80"/>
              <a:gd name="T10" fmla="*/ 4 w 120"/>
              <a:gd name="T11" fmla="*/ 0 h 80"/>
              <a:gd name="T12" fmla="*/ 116 w 120"/>
              <a:gd name="T13" fmla="*/ 0 h 80"/>
              <a:gd name="T14" fmla="*/ 120 w 120"/>
              <a:gd name="T15" fmla="*/ 4 h 80"/>
              <a:gd name="T16" fmla="*/ 120 w 120"/>
              <a:gd name="T17" fmla="*/ 76 h 80"/>
              <a:gd name="T18" fmla="*/ 112 w 120"/>
              <a:gd name="T19" fmla="*/ 24 h 80"/>
              <a:gd name="T20" fmla="*/ 96 w 120"/>
              <a:gd name="T21" fmla="*/ 8 h 80"/>
              <a:gd name="T22" fmla="*/ 24 w 120"/>
              <a:gd name="T23" fmla="*/ 8 h 80"/>
              <a:gd name="T24" fmla="*/ 8 w 120"/>
              <a:gd name="T25" fmla="*/ 24 h 80"/>
              <a:gd name="T26" fmla="*/ 8 w 120"/>
              <a:gd name="T27" fmla="*/ 56 h 80"/>
              <a:gd name="T28" fmla="*/ 24 w 120"/>
              <a:gd name="T29" fmla="*/ 72 h 80"/>
              <a:gd name="T30" fmla="*/ 96 w 120"/>
              <a:gd name="T31" fmla="*/ 72 h 80"/>
              <a:gd name="T32" fmla="*/ 112 w 120"/>
              <a:gd name="T33" fmla="*/ 56 h 80"/>
              <a:gd name="T34" fmla="*/ 112 w 120"/>
              <a:gd name="T35" fmla="*/ 24 h 80"/>
              <a:gd name="T36" fmla="*/ 60 w 120"/>
              <a:gd name="T37" fmla="*/ 66 h 80"/>
              <a:gd name="T38" fmla="*/ 40 w 120"/>
              <a:gd name="T39" fmla="*/ 40 h 80"/>
              <a:gd name="T40" fmla="*/ 60 w 120"/>
              <a:gd name="T41" fmla="*/ 14 h 80"/>
              <a:gd name="T42" fmla="*/ 80 w 120"/>
              <a:gd name="T43" fmla="*/ 40 h 80"/>
              <a:gd name="T44" fmla="*/ 60 w 120"/>
              <a:gd name="T45" fmla="*/ 66 h 80"/>
              <a:gd name="T46" fmla="*/ 72 w 120"/>
              <a:gd name="T47" fmla="*/ 56 h 80"/>
              <a:gd name="T48" fmla="*/ 72 w 120"/>
              <a:gd name="T49" fmla="*/ 50 h 80"/>
              <a:gd name="T50" fmla="*/ 64 w 120"/>
              <a:gd name="T51" fmla="*/ 50 h 80"/>
              <a:gd name="T52" fmla="*/ 64 w 120"/>
              <a:gd name="T53" fmla="*/ 22 h 80"/>
              <a:gd name="T54" fmla="*/ 57 w 120"/>
              <a:gd name="T55" fmla="*/ 22 h 80"/>
              <a:gd name="T56" fmla="*/ 48 w 120"/>
              <a:gd name="T57" fmla="*/ 30 h 80"/>
              <a:gd name="T58" fmla="*/ 53 w 120"/>
              <a:gd name="T59" fmla="*/ 35 h 80"/>
              <a:gd name="T60" fmla="*/ 56 w 120"/>
              <a:gd name="T61" fmla="*/ 32 h 80"/>
              <a:gd name="T62" fmla="*/ 56 w 120"/>
              <a:gd name="T63" fmla="*/ 32 h 80"/>
              <a:gd name="T64" fmla="*/ 56 w 120"/>
              <a:gd name="T65" fmla="*/ 50 h 80"/>
              <a:gd name="T66" fmla="*/ 48 w 120"/>
              <a:gd name="T67" fmla="*/ 50 h 80"/>
              <a:gd name="T68" fmla="*/ 48 w 120"/>
              <a:gd name="T69" fmla="*/ 56 h 80"/>
              <a:gd name="T70" fmla="*/ 72 w 120"/>
              <a:gd name="T71" fmla="*/ 5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0" h="80">
                <a:moveTo>
                  <a:pt x="120" y="76"/>
                </a:moveTo>
                <a:cubicBezTo>
                  <a:pt x="120" y="78"/>
                  <a:pt x="119" y="80"/>
                  <a:pt x="116" y="80"/>
                </a:cubicBezTo>
                <a:cubicBezTo>
                  <a:pt x="4" y="80"/>
                  <a:pt x="4" y="80"/>
                  <a:pt x="4" y="80"/>
                </a:cubicBezTo>
                <a:cubicBezTo>
                  <a:pt x="2" y="80"/>
                  <a:pt x="0" y="78"/>
                  <a:pt x="0" y="76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9" y="0"/>
                  <a:pt x="120" y="1"/>
                  <a:pt x="120" y="4"/>
                </a:cubicBezTo>
                <a:lnTo>
                  <a:pt x="120" y="76"/>
                </a:lnTo>
                <a:close/>
                <a:moveTo>
                  <a:pt x="112" y="24"/>
                </a:moveTo>
                <a:cubicBezTo>
                  <a:pt x="104" y="24"/>
                  <a:pt x="96" y="16"/>
                  <a:pt x="96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16"/>
                  <a:pt x="17" y="24"/>
                  <a:pt x="8" y="24"/>
                </a:cubicBezTo>
                <a:cubicBezTo>
                  <a:pt x="8" y="56"/>
                  <a:pt x="8" y="56"/>
                  <a:pt x="8" y="56"/>
                </a:cubicBezTo>
                <a:cubicBezTo>
                  <a:pt x="17" y="56"/>
                  <a:pt x="24" y="63"/>
                  <a:pt x="24" y="72"/>
                </a:cubicBezTo>
                <a:cubicBezTo>
                  <a:pt x="96" y="72"/>
                  <a:pt x="96" y="72"/>
                  <a:pt x="96" y="72"/>
                </a:cubicBezTo>
                <a:cubicBezTo>
                  <a:pt x="96" y="63"/>
                  <a:pt x="104" y="56"/>
                  <a:pt x="112" y="56"/>
                </a:cubicBezTo>
                <a:lnTo>
                  <a:pt x="112" y="24"/>
                </a:lnTo>
                <a:close/>
                <a:moveTo>
                  <a:pt x="60" y="66"/>
                </a:moveTo>
                <a:cubicBezTo>
                  <a:pt x="47" y="66"/>
                  <a:pt x="40" y="51"/>
                  <a:pt x="40" y="40"/>
                </a:cubicBezTo>
                <a:cubicBezTo>
                  <a:pt x="40" y="28"/>
                  <a:pt x="47" y="14"/>
                  <a:pt x="60" y="14"/>
                </a:cubicBezTo>
                <a:cubicBezTo>
                  <a:pt x="74" y="14"/>
                  <a:pt x="80" y="28"/>
                  <a:pt x="80" y="40"/>
                </a:cubicBezTo>
                <a:cubicBezTo>
                  <a:pt x="80" y="51"/>
                  <a:pt x="74" y="66"/>
                  <a:pt x="60" y="66"/>
                </a:cubicBezTo>
                <a:close/>
                <a:moveTo>
                  <a:pt x="72" y="56"/>
                </a:moveTo>
                <a:cubicBezTo>
                  <a:pt x="72" y="50"/>
                  <a:pt x="72" y="50"/>
                  <a:pt x="72" y="50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22"/>
                  <a:pt x="64" y="22"/>
                  <a:pt x="64" y="22"/>
                </a:cubicBezTo>
                <a:cubicBezTo>
                  <a:pt x="57" y="22"/>
                  <a:pt x="57" y="22"/>
                  <a:pt x="57" y="22"/>
                </a:cubicBezTo>
                <a:cubicBezTo>
                  <a:pt x="48" y="30"/>
                  <a:pt x="48" y="30"/>
                  <a:pt x="48" y="30"/>
                </a:cubicBezTo>
                <a:cubicBezTo>
                  <a:pt x="53" y="35"/>
                  <a:pt x="53" y="35"/>
                  <a:pt x="53" y="35"/>
                </a:cubicBezTo>
                <a:cubicBezTo>
                  <a:pt x="54" y="34"/>
                  <a:pt x="55" y="33"/>
                  <a:pt x="56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50"/>
                  <a:pt x="56" y="50"/>
                  <a:pt x="56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56"/>
                  <a:pt x="48" y="56"/>
                  <a:pt x="48" y="56"/>
                </a:cubicBezTo>
                <a:lnTo>
                  <a:pt x="72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4" name="Freeform 172"/>
          <p:cNvSpPr>
            <a:spLocks noEditPoints="1"/>
          </p:cNvSpPr>
          <p:nvPr/>
        </p:nvSpPr>
        <p:spPr bwMode="auto">
          <a:xfrm>
            <a:off x="11708571" y="8420779"/>
            <a:ext cx="628650" cy="490538"/>
          </a:xfrm>
          <a:custGeom>
            <a:avLst/>
            <a:gdLst>
              <a:gd name="T0" fmla="*/ 101 w 112"/>
              <a:gd name="T1" fmla="*/ 27 h 87"/>
              <a:gd name="T2" fmla="*/ 72 w 112"/>
              <a:gd name="T3" fmla="*/ 47 h 87"/>
              <a:gd name="T4" fmla="*/ 56 w 112"/>
              <a:gd name="T5" fmla="*/ 56 h 87"/>
              <a:gd name="T6" fmla="*/ 56 w 112"/>
              <a:gd name="T7" fmla="*/ 56 h 87"/>
              <a:gd name="T8" fmla="*/ 56 w 112"/>
              <a:gd name="T9" fmla="*/ 56 h 87"/>
              <a:gd name="T10" fmla="*/ 40 w 112"/>
              <a:gd name="T11" fmla="*/ 47 h 87"/>
              <a:gd name="T12" fmla="*/ 11 w 112"/>
              <a:gd name="T13" fmla="*/ 27 h 87"/>
              <a:gd name="T14" fmla="*/ 0 w 112"/>
              <a:gd name="T15" fmla="*/ 11 h 87"/>
              <a:gd name="T16" fmla="*/ 10 w 112"/>
              <a:gd name="T17" fmla="*/ 0 h 87"/>
              <a:gd name="T18" fmla="*/ 102 w 112"/>
              <a:gd name="T19" fmla="*/ 0 h 87"/>
              <a:gd name="T20" fmla="*/ 112 w 112"/>
              <a:gd name="T21" fmla="*/ 10 h 87"/>
              <a:gd name="T22" fmla="*/ 101 w 112"/>
              <a:gd name="T23" fmla="*/ 27 h 87"/>
              <a:gd name="T24" fmla="*/ 112 w 112"/>
              <a:gd name="T25" fmla="*/ 78 h 87"/>
              <a:gd name="T26" fmla="*/ 102 w 112"/>
              <a:gd name="T27" fmla="*/ 87 h 87"/>
              <a:gd name="T28" fmla="*/ 10 w 112"/>
              <a:gd name="T29" fmla="*/ 87 h 87"/>
              <a:gd name="T30" fmla="*/ 0 w 112"/>
              <a:gd name="T31" fmla="*/ 78 h 87"/>
              <a:gd name="T32" fmla="*/ 0 w 112"/>
              <a:gd name="T33" fmla="*/ 28 h 87"/>
              <a:gd name="T34" fmla="*/ 7 w 112"/>
              <a:gd name="T35" fmla="*/ 33 h 87"/>
              <a:gd name="T36" fmla="*/ 38 w 112"/>
              <a:gd name="T37" fmla="*/ 55 h 87"/>
              <a:gd name="T38" fmla="*/ 56 w 112"/>
              <a:gd name="T39" fmla="*/ 64 h 87"/>
              <a:gd name="T40" fmla="*/ 56 w 112"/>
              <a:gd name="T41" fmla="*/ 64 h 87"/>
              <a:gd name="T42" fmla="*/ 56 w 112"/>
              <a:gd name="T43" fmla="*/ 64 h 87"/>
              <a:gd name="T44" fmla="*/ 75 w 112"/>
              <a:gd name="T45" fmla="*/ 55 h 87"/>
              <a:gd name="T46" fmla="*/ 106 w 112"/>
              <a:gd name="T47" fmla="*/ 33 h 87"/>
              <a:gd name="T48" fmla="*/ 112 w 112"/>
              <a:gd name="T49" fmla="*/ 28 h 87"/>
              <a:gd name="T50" fmla="*/ 112 w 112"/>
              <a:gd name="T51" fmla="*/ 78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87">
                <a:moveTo>
                  <a:pt x="101" y="27"/>
                </a:moveTo>
                <a:cubicBezTo>
                  <a:pt x="92" y="33"/>
                  <a:pt x="82" y="40"/>
                  <a:pt x="72" y="47"/>
                </a:cubicBezTo>
                <a:cubicBezTo>
                  <a:pt x="68" y="50"/>
                  <a:pt x="61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1" y="56"/>
                  <a:pt x="44" y="50"/>
                  <a:pt x="40" y="47"/>
                </a:cubicBezTo>
                <a:cubicBezTo>
                  <a:pt x="30" y="40"/>
                  <a:pt x="21" y="33"/>
                  <a:pt x="11" y="27"/>
                </a:cubicBezTo>
                <a:cubicBezTo>
                  <a:pt x="7" y="24"/>
                  <a:pt x="0" y="17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08" y="0"/>
                  <a:pt x="112" y="4"/>
                  <a:pt x="112" y="10"/>
                </a:cubicBezTo>
                <a:cubicBezTo>
                  <a:pt x="112" y="17"/>
                  <a:pt x="107" y="23"/>
                  <a:pt x="101" y="27"/>
                </a:cubicBezTo>
                <a:close/>
                <a:moveTo>
                  <a:pt x="112" y="78"/>
                </a:moveTo>
                <a:cubicBezTo>
                  <a:pt x="112" y="83"/>
                  <a:pt x="108" y="87"/>
                  <a:pt x="102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5" y="87"/>
                  <a:pt x="0" y="83"/>
                  <a:pt x="0" y="78"/>
                </a:cubicBezTo>
                <a:cubicBezTo>
                  <a:pt x="0" y="28"/>
                  <a:pt x="0" y="28"/>
                  <a:pt x="0" y="28"/>
                </a:cubicBezTo>
                <a:cubicBezTo>
                  <a:pt x="2" y="30"/>
                  <a:pt x="4" y="32"/>
                  <a:pt x="7" y="33"/>
                </a:cubicBezTo>
                <a:cubicBezTo>
                  <a:pt x="17" y="40"/>
                  <a:pt x="27" y="47"/>
                  <a:pt x="38" y="55"/>
                </a:cubicBezTo>
                <a:cubicBezTo>
                  <a:pt x="43" y="59"/>
                  <a:pt x="49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63" y="64"/>
                  <a:pt x="70" y="59"/>
                  <a:pt x="75" y="55"/>
                </a:cubicBezTo>
                <a:cubicBezTo>
                  <a:pt x="85" y="48"/>
                  <a:pt x="95" y="40"/>
                  <a:pt x="106" y="33"/>
                </a:cubicBezTo>
                <a:cubicBezTo>
                  <a:pt x="108" y="32"/>
                  <a:pt x="110" y="30"/>
                  <a:pt x="112" y="28"/>
                </a:cubicBezTo>
                <a:lnTo>
                  <a:pt x="112" y="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83" name="Freeform 61">
            <a:extLst>
              <a:ext uri="{FF2B5EF4-FFF2-40B4-BE49-F238E27FC236}">
                <a16:creationId xmlns:a16="http://schemas.microsoft.com/office/drawing/2014/main" id="{81F40180-9F1E-4EEA-8FD1-913A2D2ACFE2}"/>
              </a:ext>
            </a:extLst>
          </p:cNvPr>
          <p:cNvSpPr>
            <a:spLocks noEditPoints="1"/>
          </p:cNvSpPr>
          <p:nvPr/>
        </p:nvSpPr>
        <p:spPr bwMode="auto">
          <a:xfrm>
            <a:off x="14718290" y="8310488"/>
            <a:ext cx="676275" cy="578645"/>
          </a:xfrm>
          <a:custGeom>
            <a:avLst/>
            <a:gdLst>
              <a:gd name="T0" fmla="*/ 110 w 120"/>
              <a:gd name="T1" fmla="*/ 103 h 103"/>
              <a:gd name="T2" fmla="*/ 0 w 120"/>
              <a:gd name="T3" fmla="*/ 93 h 103"/>
              <a:gd name="T4" fmla="*/ 10 w 120"/>
              <a:gd name="T5" fmla="*/ 0 h 103"/>
              <a:gd name="T6" fmla="*/ 120 w 120"/>
              <a:gd name="T7" fmla="*/ 10 h 103"/>
              <a:gd name="T8" fmla="*/ 24 w 120"/>
              <a:gd name="T9" fmla="*/ 12 h 103"/>
              <a:gd name="T10" fmla="*/ 12 w 120"/>
              <a:gd name="T11" fmla="*/ 8 h 103"/>
              <a:gd name="T12" fmla="*/ 8 w 120"/>
              <a:gd name="T13" fmla="*/ 20 h 103"/>
              <a:gd name="T14" fmla="*/ 20 w 120"/>
              <a:gd name="T15" fmla="*/ 24 h 103"/>
              <a:gd name="T16" fmla="*/ 24 w 120"/>
              <a:gd name="T17" fmla="*/ 12 h 103"/>
              <a:gd name="T18" fmla="*/ 20 w 120"/>
              <a:gd name="T19" fmla="*/ 32 h 103"/>
              <a:gd name="T20" fmla="*/ 8 w 120"/>
              <a:gd name="T21" fmla="*/ 36 h 103"/>
              <a:gd name="T22" fmla="*/ 12 w 120"/>
              <a:gd name="T23" fmla="*/ 48 h 103"/>
              <a:gd name="T24" fmla="*/ 24 w 120"/>
              <a:gd name="T25" fmla="*/ 44 h 103"/>
              <a:gd name="T26" fmla="*/ 24 w 120"/>
              <a:gd name="T27" fmla="*/ 59 h 103"/>
              <a:gd name="T28" fmla="*/ 12 w 120"/>
              <a:gd name="T29" fmla="*/ 56 h 103"/>
              <a:gd name="T30" fmla="*/ 8 w 120"/>
              <a:gd name="T31" fmla="*/ 67 h 103"/>
              <a:gd name="T32" fmla="*/ 20 w 120"/>
              <a:gd name="T33" fmla="*/ 71 h 103"/>
              <a:gd name="T34" fmla="*/ 24 w 120"/>
              <a:gd name="T35" fmla="*/ 59 h 103"/>
              <a:gd name="T36" fmla="*/ 20 w 120"/>
              <a:gd name="T37" fmla="*/ 79 h 103"/>
              <a:gd name="T38" fmla="*/ 8 w 120"/>
              <a:gd name="T39" fmla="*/ 83 h 103"/>
              <a:gd name="T40" fmla="*/ 12 w 120"/>
              <a:gd name="T41" fmla="*/ 95 h 103"/>
              <a:gd name="T42" fmla="*/ 24 w 120"/>
              <a:gd name="T43" fmla="*/ 91 h 103"/>
              <a:gd name="T44" fmla="*/ 88 w 120"/>
              <a:gd name="T45" fmla="*/ 12 h 103"/>
              <a:gd name="T46" fmla="*/ 36 w 120"/>
              <a:gd name="T47" fmla="*/ 8 h 103"/>
              <a:gd name="T48" fmla="*/ 32 w 120"/>
              <a:gd name="T49" fmla="*/ 44 h 103"/>
              <a:gd name="T50" fmla="*/ 84 w 120"/>
              <a:gd name="T51" fmla="*/ 48 h 103"/>
              <a:gd name="T52" fmla="*/ 88 w 120"/>
              <a:gd name="T53" fmla="*/ 12 h 103"/>
              <a:gd name="T54" fmla="*/ 84 w 120"/>
              <a:gd name="T55" fmla="*/ 56 h 103"/>
              <a:gd name="T56" fmla="*/ 32 w 120"/>
              <a:gd name="T57" fmla="*/ 59 h 103"/>
              <a:gd name="T58" fmla="*/ 36 w 120"/>
              <a:gd name="T59" fmla="*/ 95 h 103"/>
              <a:gd name="T60" fmla="*/ 88 w 120"/>
              <a:gd name="T61" fmla="*/ 91 h 103"/>
              <a:gd name="T62" fmla="*/ 112 w 120"/>
              <a:gd name="T63" fmla="*/ 12 h 103"/>
              <a:gd name="T64" fmla="*/ 100 w 120"/>
              <a:gd name="T65" fmla="*/ 8 h 103"/>
              <a:gd name="T66" fmla="*/ 96 w 120"/>
              <a:gd name="T67" fmla="*/ 20 h 103"/>
              <a:gd name="T68" fmla="*/ 108 w 120"/>
              <a:gd name="T69" fmla="*/ 24 h 103"/>
              <a:gd name="T70" fmla="*/ 112 w 120"/>
              <a:gd name="T71" fmla="*/ 12 h 103"/>
              <a:gd name="T72" fmla="*/ 108 w 120"/>
              <a:gd name="T73" fmla="*/ 32 h 103"/>
              <a:gd name="T74" fmla="*/ 96 w 120"/>
              <a:gd name="T75" fmla="*/ 36 h 103"/>
              <a:gd name="T76" fmla="*/ 100 w 120"/>
              <a:gd name="T77" fmla="*/ 48 h 103"/>
              <a:gd name="T78" fmla="*/ 112 w 120"/>
              <a:gd name="T79" fmla="*/ 44 h 103"/>
              <a:gd name="T80" fmla="*/ 112 w 120"/>
              <a:gd name="T81" fmla="*/ 59 h 103"/>
              <a:gd name="T82" fmla="*/ 100 w 120"/>
              <a:gd name="T83" fmla="*/ 56 h 103"/>
              <a:gd name="T84" fmla="*/ 96 w 120"/>
              <a:gd name="T85" fmla="*/ 67 h 103"/>
              <a:gd name="T86" fmla="*/ 108 w 120"/>
              <a:gd name="T87" fmla="*/ 71 h 103"/>
              <a:gd name="T88" fmla="*/ 112 w 120"/>
              <a:gd name="T89" fmla="*/ 59 h 103"/>
              <a:gd name="T90" fmla="*/ 108 w 120"/>
              <a:gd name="T91" fmla="*/ 79 h 103"/>
              <a:gd name="T92" fmla="*/ 96 w 120"/>
              <a:gd name="T93" fmla="*/ 83 h 103"/>
              <a:gd name="T94" fmla="*/ 100 w 120"/>
              <a:gd name="T95" fmla="*/ 95 h 103"/>
              <a:gd name="T96" fmla="*/ 112 w 120"/>
              <a:gd name="T97" fmla="*/ 9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" h="103">
                <a:moveTo>
                  <a:pt x="120" y="93"/>
                </a:moveTo>
                <a:cubicBezTo>
                  <a:pt x="120" y="99"/>
                  <a:pt x="116" y="103"/>
                  <a:pt x="110" y="103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5" y="103"/>
                  <a:pt x="0" y="99"/>
                  <a:pt x="0" y="9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0" y="4"/>
                  <a:pt x="120" y="10"/>
                </a:cubicBezTo>
                <a:lnTo>
                  <a:pt x="120" y="93"/>
                </a:lnTo>
                <a:close/>
                <a:moveTo>
                  <a:pt x="24" y="12"/>
                </a:moveTo>
                <a:cubicBezTo>
                  <a:pt x="24" y="9"/>
                  <a:pt x="23" y="8"/>
                  <a:pt x="20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0" y="8"/>
                  <a:pt x="8" y="9"/>
                  <a:pt x="8" y="12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2"/>
                  <a:pt x="10" y="24"/>
                  <a:pt x="12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3" y="24"/>
                  <a:pt x="24" y="22"/>
                  <a:pt x="24" y="20"/>
                </a:cubicBezTo>
                <a:lnTo>
                  <a:pt x="24" y="12"/>
                </a:lnTo>
                <a:close/>
                <a:moveTo>
                  <a:pt x="24" y="36"/>
                </a:moveTo>
                <a:cubicBezTo>
                  <a:pt x="24" y="33"/>
                  <a:pt x="23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32"/>
                  <a:pt x="8" y="33"/>
                  <a:pt x="8" y="36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46"/>
                  <a:pt x="10" y="48"/>
                  <a:pt x="12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3" y="48"/>
                  <a:pt x="24" y="46"/>
                  <a:pt x="24" y="44"/>
                </a:cubicBezTo>
                <a:lnTo>
                  <a:pt x="24" y="36"/>
                </a:lnTo>
                <a:close/>
                <a:moveTo>
                  <a:pt x="24" y="59"/>
                </a:moveTo>
                <a:cubicBezTo>
                  <a:pt x="24" y="57"/>
                  <a:pt x="23" y="56"/>
                  <a:pt x="20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0" y="56"/>
                  <a:pt x="8" y="57"/>
                  <a:pt x="8" y="59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70"/>
                  <a:pt x="10" y="71"/>
                  <a:pt x="12" y="71"/>
                </a:cubicBezTo>
                <a:cubicBezTo>
                  <a:pt x="20" y="71"/>
                  <a:pt x="20" y="71"/>
                  <a:pt x="20" y="71"/>
                </a:cubicBezTo>
                <a:cubicBezTo>
                  <a:pt x="23" y="71"/>
                  <a:pt x="24" y="70"/>
                  <a:pt x="24" y="67"/>
                </a:cubicBezTo>
                <a:lnTo>
                  <a:pt x="24" y="59"/>
                </a:lnTo>
                <a:close/>
                <a:moveTo>
                  <a:pt x="24" y="83"/>
                </a:moveTo>
                <a:cubicBezTo>
                  <a:pt x="24" y="81"/>
                  <a:pt x="23" y="79"/>
                  <a:pt x="20" y="79"/>
                </a:cubicBezTo>
                <a:cubicBezTo>
                  <a:pt x="12" y="79"/>
                  <a:pt x="12" y="79"/>
                  <a:pt x="12" y="79"/>
                </a:cubicBezTo>
                <a:cubicBezTo>
                  <a:pt x="10" y="79"/>
                  <a:pt x="8" y="81"/>
                  <a:pt x="8" y="83"/>
                </a:cubicBezTo>
                <a:cubicBezTo>
                  <a:pt x="8" y="91"/>
                  <a:pt x="8" y="91"/>
                  <a:pt x="8" y="91"/>
                </a:cubicBezTo>
                <a:cubicBezTo>
                  <a:pt x="8" y="94"/>
                  <a:pt x="10" y="95"/>
                  <a:pt x="1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3" y="95"/>
                  <a:pt x="24" y="94"/>
                  <a:pt x="24" y="91"/>
                </a:cubicBezTo>
                <a:lnTo>
                  <a:pt x="24" y="83"/>
                </a:lnTo>
                <a:close/>
                <a:moveTo>
                  <a:pt x="88" y="12"/>
                </a:moveTo>
                <a:cubicBezTo>
                  <a:pt x="88" y="9"/>
                  <a:pt x="86" y="8"/>
                  <a:pt x="84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8"/>
                  <a:pt x="32" y="9"/>
                  <a:pt x="32" y="12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6"/>
                  <a:pt x="34" y="48"/>
                  <a:pt x="36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6" y="48"/>
                  <a:pt x="88" y="46"/>
                  <a:pt x="88" y="44"/>
                </a:cubicBezTo>
                <a:lnTo>
                  <a:pt x="88" y="12"/>
                </a:lnTo>
                <a:close/>
                <a:moveTo>
                  <a:pt x="88" y="59"/>
                </a:moveTo>
                <a:cubicBezTo>
                  <a:pt x="88" y="57"/>
                  <a:pt x="86" y="56"/>
                  <a:pt x="84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4" y="56"/>
                  <a:pt x="32" y="57"/>
                  <a:pt x="32" y="59"/>
                </a:cubicBezTo>
                <a:cubicBezTo>
                  <a:pt x="32" y="91"/>
                  <a:pt x="32" y="91"/>
                  <a:pt x="32" y="91"/>
                </a:cubicBezTo>
                <a:cubicBezTo>
                  <a:pt x="32" y="94"/>
                  <a:pt x="34" y="95"/>
                  <a:pt x="36" y="95"/>
                </a:cubicBezTo>
                <a:cubicBezTo>
                  <a:pt x="84" y="95"/>
                  <a:pt x="84" y="95"/>
                  <a:pt x="84" y="95"/>
                </a:cubicBezTo>
                <a:cubicBezTo>
                  <a:pt x="86" y="95"/>
                  <a:pt x="88" y="94"/>
                  <a:pt x="88" y="91"/>
                </a:cubicBezTo>
                <a:lnTo>
                  <a:pt x="88" y="59"/>
                </a:lnTo>
                <a:close/>
                <a:moveTo>
                  <a:pt x="112" y="12"/>
                </a:moveTo>
                <a:cubicBezTo>
                  <a:pt x="112" y="9"/>
                  <a:pt x="110" y="8"/>
                  <a:pt x="108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98" y="8"/>
                  <a:pt x="96" y="9"/>
                  <a:pt x="96" y="12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2"/>
                  <a:pt x="98" y="24"/>
                  <a:pt x="100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lnTo>
                  <a:pt x="112" y="12"/>
                </a:lnTo>
                <a:close/>
                <a:moveTo>
                  <a:pt x="112" y="36"/>
                </a:moveTo>
                <a:cubicBezTo>
                  <a:pt x="112" y="33"/>
                  <a:pt x="110" y="32"/>
                  <a:pt x="10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8" y="32"/>
                  <a:pt x="96" y="33"/>
                  <a:pt x="96" y="36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6"/>
                  <a:pt x="98" y="48"/>
                  <a:pt x="100" y="4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10" y="48"/>
                  <a:pt x="112" y="46"/>
                  <a:pt x="112" y="44"/>
                </a:cubicBezTo>
                <a:lnTo>
                  <a:pt x="112" y="36"/>
                </a:lnTo>
                <a:close/>
                <a:moveTo>
                  <a:pt x="112" y="59"/>
                </a:moveTo>
                <a:cubicBezTo>
                  <a:pt x="112" y="57"/>
                  <a:pt x="110" y="56"/>
                  <a:pt x="108" y="56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98" y="56"/>
                  <a:pt x="96" y="57"/>
                  <a:pt x="96" y="59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70"/>
                  <a:pt x="98" y="71"/>
                  <a:pt x="100" y="71"/>
                </a:cubicBezTo>
                <a:cubicBezTo>
                  <a:pt x="108" y="71"/>
                  <a:pt x="108" y="71"/>
                  <a:pt x="108" y="71"/>
                </a:cubicBezTo>
                <a:cubicBezTo>
                  <a:pt x="110" y="71"/>
                  <a:pt x="112" y="70"/>
                  <a:pt x="112" y="67"/>
                </a:cubicBezTo>
                <a:lnTo>
                  <a:pt x="112" y="59"/>
                </a:lnTo>
                <a:close/>
                <a:moveTo>
                  <a:pt x="112" y="83"/>
                </a:moveTo>
                <a:cubicBezTo>
                  <a:pt x="112" y="81"/>
                  <a:pt x="110" y="79"/>
                  <a:pt x="108" y="79"/>
                </a:cubicBezTo>
                <a:cubicBezTo>
                  <a:pt x="100" y="79"/>
                  <a:pt x="100" y="79"/>
                  <a:pt x="100" y="79"/>
                </a:cubicBezTo>
                <a:cubicBezTo>
                  <a:pt x="98" y="79"/>
                  <a:pt x="96" y="81"/>
                  <a:pt x="96" y="83"/>
                </a:cubicBezTo>
                <a:cubicBezTo>
                  <a:pt x="96" y="91"/>
                  <a:pt x="96" y="91"/>
                  <a:pt x="96" y="91"/>
                </a:cubicBezTo>
                <a:cubicBezTo>
                  <a:pt x="96" y="94"/>
                  <a:pt x="98" y="95"/>
                  <a:pt x="100" y="95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0" y="95"/>
                  <a:pt x="112" y="94"/>
                  <a:pt x="112" y="91"/>
                </a:cubicBezTo>
                <a:lnTo>
                  <a:pt x="112" y="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84" name="Freeform 62">
            <a:extLst>
              <a:ext uri="{FF2B5EF4-FFF2-40B4-BE49-F238E27FC236}">
                <a16:creationId xmlns:a16="http://schemas.microsoft.com/office/drawing/2014/main" id="{DA9AA540-E19D-40BC-AE2A-EC7BB50CC981}"/>
              </a:ext>
            </a:extLst>
          </p:cNvPr>
          <p:cNvSpPr>
            <a:spLocks noEditPoints="1"/>
          </p:cNvSpPr>
          <p:nvPr/>
        </p:nvSpPr>
        <p:spPr bwMode="auto">
          <a:xfrm>
            <a:off x="16457943" y="8241764"/>
            <a:ext cx="631032" cy="623888"/>
          </a:xfrm>
          <a:custGeom>
            <a:avLst/>
            <a:gdLst>
              <a:gd name="T0" fmla="*/ 112 w 112"/>
              <a:gd name="T1" fmla="*/ 105 h 111"/>
              <a:gd name="T2" fmla="*/ 106 w 112"/>
              <a:gd name="T3" fmla="*/ 111 h 111"/>
              <a:gd name="T4" fmla="*/ 46 w 112"/>
              <a:gd name="T5" fmla="*/ 111 h 111"/>
              <a:gd name="T6" fmla="*/ 40 w 112"/>
              <a:gd name="T7" fmla="*/ 105 h 111"/>
              <a:gd name="T8" fmla="*/ 40 w 112"/>
              <a:gd name="T9" fmla="*/ 95 h 111"/>
              <a:gd name="T10" fmla="*/ 6 w 112"/>
              <a:gd name="T11" fmla="*/ 95 h 111"/>
              <a:gd name="T12" fmla="*/ 0 w 112"/>
              <a:gd name="T13" fmla="*/ 89 h 111"/>
              <a:gd name="T14" fmla="*/ 0 w 112"/>
              <a:gd name="T15" fmla="*/ 6 h 111"/>
              <a:gd name="T16" fmla="*/ 6 w 112"/>
              <a:gd name="T17" fmla="*/ 0 h 111"/>
              <a:gd name="T18" fmla="*/ 74 w 112"/>
              <a:gd name="T19" fmla="*/ 0 h 111"/>
              <a:gd name="T20" fmla="*/ 80 w 112"/>
              <a:gd name="T21" fmla="*/ 6 h 111"/>
              <a:gd name="T22" fmla="*/ 80 w 112"/>
              <a:gd name="T23" fmla="*/ 26 h 111"/>
              <a:gd name="T24" fmla="*/ 82 w 112"/>
              <a:gd name="T25" fmla="*/ 28 h 111"/>
              <a:gd name="T26" fmla="*/ 108 w 112"/>
              <a:gd name="T27" fmla="*/ 53 h 111"/>
              <a:gd name="T28" fmla="*/ 112 w 112"/>
              <a:gd name="T29" fmla="*/ 64 h 111"/>
              <a:gd name="T30" fmla="*/ 112 w 112"/>
              <a:gd name="T31" fmla="*/ 105 h 111"/>
              <a:gd name="T32" fmla="*/ 64 w 112"/>
              <a:gd name="T33" fmla="*/ 10 h 111"/>
              <a:gd name="T34" fmla="*/ 62 w 112"/>
              <a:gd name="T35" fmla="*/ 8 h 111"/>
              <a:gd name="T36" fmla="*/ 18 w 112"/>
              <a:gd name="T37" fmla="*/ 8 h 111"/>
              <a:gd name="T38" fmla="*/ 16 w 112"/>
              <a:gd name="T39" fmla="*/ 10 h 111"/>
              <a:gd name="T40" fmla="*/ 16 w 112"/>
              <a:gd name="T41" fmla="*/ 14 h 111"/>
              <a:gd name="T42" fmla="*/ 18 w 112"/>
              <a:gd name="T43" fmla="*/ 16 h 111"/>
              <a:gd name="T44" fmla="*/ 62 w 112"/>
              <a:gd name="T45" fmla="*/ 16 h 111"/>
              <a:gd name="T46" fmla="*/ 64 w 112"/>
              <a:gd name="T47" fmla="*/ 14 h 111"/>
              <a:gd name="T48" fmla="*/ 64 w 112"/>
              <a:gd name="T49" fmla="*/ 10 h 111"/>
              <a:gd name="T50" fmla="*/ 104 w 112"/>
              <a:gd name="T51" fmla="*/ 103 h 111"/>
              <a:gd name="T52" fmla="*/ 104 w 112"/>
              <a:gd name="T53" fmla="*/ 64 h 111"/>
              <a:gd name="T54" fmla="*/ 78 w 112"/>
              <a:gd name="T55" fmla="*/ 64 h 111"/>
              <a:gd name="T56" fmla="*/ 72 w 112"/>
              <a:gd name="T57" fmla="*/ 58 h 111"/>
              <a:gd name="T58" fmla="*/ 72 w 112"/>
              <a:gd name="T59" fmla="*/ 32 h 111"/>
              <a:gd name="T60" fmla="*/ 48 w 112"/>
              <a:gd name="T61" fmla="*/ 32 h 111"/>
              <a:gd name="T62" fmla="*/ 48 w 112"/>
              <a:gd name="T63" fmla="*/ 103 h 111"/>
              <a:gd name="T64" fmla="*/ 104 w 112"/>
              <a:gd name="T65" fmla="*/ 103 h 111"/>
              <a:gd name="T66" fmla="*/ 99 w 112"/>
              <a:gd name="T67" fmla="*/ 56 h 111"/>
              <a:gd name="T68" fmla="*/ 80 w 112"/>
              <a:gd name="T69" fmla="*/ 37 h 111"/>
              <a:gd name="T70" fmla="*/ 80 w 112"/>
              <a:gd name="T71" fmla="*/ 56 h 111"/>
              <a:gd name="T72" fmla="*/ 99 w 112"/>
              <a:gd name="T73" fmla="*/ 5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11">
                <a:moveTo>
                  <a:pt x="112" y="105"/>
                </a:moveTo>
                <a:cubicBezTo>
                  <a:pt x="112" y="109"/>
                  <a:pt x="109" y="111"/>
                  <a:pt x="106" y="111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3" y="111"/>
                  <a:pt x="40" y="109"/>
                  <a:pt x="40" y="105"/>
                </a:cubicBezTo>
                <a:cubicBezTo>
                  <a:pt x="40" y="95"/>
                  <a:pt x="40" y="95"/>
                  <a:pt x="40" y="95"/>
                </a:cubicBezTo>
                <a:cubicBezTo>
                  <a:pt x="6" y="95"/>
                  <a:pt x="6" y="95"/>
                  <a:pt x="6" y="95"/>
                </a:cubicBezTo>
                <a:cubicBezTo>
                  <a:pt x="3" y="95"/>
                  <a:pt x="0" y="93"/>
                  <a:pt x="0" y="89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26"/>
                  <a:pt x="80" y="26"/>
                  <a:pt x="80" y="26"/>
                </a:cubicBezTo>
                <a:cubicBezTo>
                  <a:pt x="81" y="27"/>
                  <a:pt x="82" y="27"/>
                  <a:pt x="82" y="28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10" y="56"/>
                  <a:pt x="112" y="60"/>
                  <a:pt x="112" y="64"/>
                </a:cubicBezTo>
                <a:lnTo>
                  <a:pt x="112" y="105"/>
                </a:lnTo>
                <a:close/>
                <a:moveTo>
                  <a:pt x="64" y="10"/>
                </a:moveTo>
                <a:cubicBezTo>
                  <a:pt x="64" y="8"/>
                  <a:pt x="63" y="8"/>
                  <a:pt x="62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6" y="8"/>
                  <a:pt x="16" y="10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5"/>
                  <a:pt x="17" y="16"/>
                  <a:pt x="18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3" y="16"/>
                  <a:pt x="64" y="15"/>
                  <a:pt x="64" y="14"/>
                </a:cubicBezTo>
                <a:lnTo>
                  <a:pt x="64" y="10"/>
                </a:lnTo>
                <a:close/>
                <a:moveTo>
                  <a:pt x="104" y="103"/>
                </a:moveTo>
                <a:cubicBezTo>
                  <a:pt x="104" y="64"/>
                  <a:pt x="104" y="64"/>
                  <a:pt x="104" y="64"/>
                </a:cubicBezTo>
                <a:cubicBezTo>
                  <a:pt x="78" y="64"/>
                  <a:pt x="78" y="64"/>
                  <a:pt x="78" y="64"/>
                </a:cubicBezTo>
                <a:cubicBezTo>
                  <a:pt x="75" y="64"/>
                  <a:pt x="72" y="61"/>
                  <a:pt x="72" y="58"/>
                </a:cubicBezTo>
                <a:cubicBezTo>
                  <a:pt x="72" y="32"/>
                  <a:pt x="72" y="32"/>
                  <a:pt x="72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103"/>
                  <a:pt x="48" y="103"/>
                  <a:pt x="48" y="103"/>
                </a:cubicBezTo>
                <a:lnTo>
                  <a:pt x="104" y="103"/>
                </a:lnTo>
                <a:close/>
                <a:moveTo>
                  <a:pt x="99" y="56"/>
                </a:moveTo>
                <a:cubicBezTo>
                  <a:pt x="80" y="37"/>
                  <a:pt x="80" y="37"/>
                  <a:pt x="80" y="37"/>
                </a:cubicBezTo>
                <a:cubicBezTo>
                  <a:pt x="80" y="56"/>
                  <a:pt x="80" y="56"/>
                  <a:pt x="80" y="56"/>
                </a:cubicBezTo>
                <a:lnTo>
                  <a:pt x="99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</p:spTree>
    <p:extLst>
      <p:ext uri="{BB962C8B-B14F-4D97-AF65-F5344CB8AC3E}">
        <p14:creationId xmlns:p14="http://schemas.microsoft.com/office/powerpoint/2010/main" val="26548281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 63"/>
          <p:cNvSpPr>
            <a:spLocks noEditPoints="1"/>
          </p:cNvSpPr>
          <p:nvPr/>
        </p:nvSpPr>
        <p:spPr bwMode="auto">
          <a:xfrm>
            <a:off x="1254779" y="1028332"/>
            <a:ext cx="607220" cy="578645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66" name="Freeform 64"/>
          <p:cNvSpPr>
            <a:spLocks noEditPoints="1"/>
          </p:cNvSpPr>
          <p:nvPr/>
        </p:nvSpPr>
        <p:spPr bwMode="auto">
          <a:xfrm>
            <a:off x="3001314" y="1073574"/>
            <a:ext cx="631032" cy="488157"/>
          </a:xfrm>
          <a:custGeom>
            <a:avLst/>
            <a:gdLst>
              <a:gd name="T0" fmla="*/ 32 w 112"/>
              <a:gd name="T1" fmla="*/ 18 h 87"/>
              <a:gd name="T2" fmla="*/ 26 w 112"/>
              <a:gd name="T3" fmla="*/ 24 h 87"/>
              <a:gd name="T4" fmla="*/ 6 w 112"/>
              <a:gd name="T5" fmla="*/ 24 h 87"/>
              <a:gd name="T6" fmla="*/ 0 w 112"/>
              <a:gd name="T7" fmla="*/ 18 h 87"/>
              <a:gd name="T8" fmla="*/ 0 w 112"/>
              <a:gd name="T9" fmla="*/ 6 h 87"/>
              <a:gd name="T10" fmla="*/ 6 w 112"/>
              <a:gd name="T11" fmla="*/ 0 h 87"/>
              <a:gd name="T12" fmla="*/ 26 w 112"/>
              <a:gd name="T13" fmla="*/ 0 h 87"/>
              <a:gd name="T14" fmla="*/ 32 w 112"/>
              <a:gd name="T15" fmla="*/ 6 h 87"/>
              <a:gd name="T16" fmla="*/ 32 w 112"/>
              <a:gd name="T17" fmla="*/ 18 h 87"/>
              <a:gd name="T18" fmla="*/ 32 w 112"/>
              <a:gd name="T19" fmla="*/ 50 h 87"/>
              <a:gd name="T20" fmla="*/ 26 w 112"/>
              <a:gd name="T21" fmla="*/ 56 h 87"/>
              <a:gd name="T22" fmla="*/ 6 w 112"/>
              <a:gd name="T23" fmla="*/ 56 h 87"/>
              <a:gd name="T24" fmla="*/ 0 w 112"/>
              <a:gd name="T25" fmla="*/ 50 h 87"/>
              <a:gd name="T26" fmla="*/ 0 w 112"/>
              <a:gd name="T27" fmla="*/ 38 h 87"/>
              <a:gd name="T28" fmla="*/ 6 w 112"/>
              <a:gd name="T29" fmla="*/ 32 h 87"/>
              <a:gd name="T30" fmla="*/ 26 w 112"/>
              <a:gd name="T31" fmla="*/ 32 h 87"/>
              <a:gd name="T32" fmla="*/ 32 w 112"/>
              <a:gd name="T33" fmla="*/ 38 h 87"/>
              <a:gd name="T34" fmla="*/ 32 w 112"/>
              <a:gd name="T35" fmla="*/ 50 h 87"/>
              <a:gd name="T36" fmla="*/ 32 w 112"/>
              <a:gd name="T37" fmla="*/ 81 h 87"/>
              <a:gd name="T38" fmla="*/ 26 w 112"/>
              <a:gd name="T39" fmla="*/ 87 h 87"/>
              <a:gd name="T40" fmla="*/ 6 w 112"/>
              <a:gd name="T41" fmla="*/ 87 h 87"/>
              <a:gd name="T42" fmla="*/ 0 w 112"/>
              <a:gd name="T43" fmla="*/ 81 h 87"/>
              <a:gd name="T44" fmla="*/ 0 w 112"/>
              <a:gd name="T45" fmla="*/ 69 h 87"/>
              <a:gd name="T46" fmla="*/ 6 w 112"/>
              <a:gd name="T47" fmla="*/ 63 h 87"/>
              <a:gd name="T48" fmla="*/ 26 w 112"/>
              <a:gd name="T49" fmla="*/ 63 h 87"/>
              <a:gd name="T50" fmla="*/ 32 w 112"/>
              <a:gd name="T51" fmla="*/ 69 h 87"/>
              <a:gd name="T52" fmla="*/ 32 w 112"/>
              <a:gd name="T53" fmla="*/ 81 h 87"/>
              <a:gd name="T54" fmla="*/ 112 w 112"/>
              <a:gd name="T55" fmla="*/ 18 h 87"/>
              <a:gd name="T56" fmla="*/ 106 w 112"/>
              <a:gd name="T57" fmla="*/ 24 h 87"/>
              <a:gd name="T58" fmla="*/ 46 w 112"/>
              <a:gd name="T59" fmla="*/ 24 h 87"/>
              <a:gd name="T60" fmla="*/ 40 w 112"/>
              <a:gd name="T61" fmla="*/ 18 h 87"/>
              <a:gd name="T62" fmla="*/ 40 w 112"/>
              <a:gd name="T63" fmla="*/ 6 h 87"/>
              <a:gd name="T64" fmla="*/ 46 w 112"/>
              <a:gd name="T65" fmla="*/ 0 h 87"/>
              <a:gd name="T66" fmla="*/ 106 w 112"/>
              <a:gd name="T67" fmla="*/ 0 h 87"/>
              <a:gd name="T68" fmla="*/ 112 w 112"/>
              <a:gd name="T69" fmla="*/ 6 h 87"/>
              <a:gd name="T70" fmla="*/ 112 w 112"/>
              <a:gd name="T71" fmla="*/ 18 h 87"/>
              <a:gd name="T72" fmla="*/ 112 w 112"/>
              <a:gd name="T73" fmla="*/ 50 h 87"/>
              <a:gd name="T74" fmla="*/ 106 w 112"/>
              <a:gd name="T75" fmla="*/ 56 h 87"/>
              <a:gd name="T76" fmla="*/ 46 w 112"/>
              <a:gd name="T77" fmla="*/ 56 h 87"/>
              <a:gd name="T78" fmla="*/ 40 w 112"/>
              <a:gd name="T79" fmla="*/ 50 h 87"/>
              <a:gd name="T80" fmla="*/ 40 w 112"/>
              <a:gd name="T81" fmla="*/ 38 h 87"/>
              <a:gd name="T82" fmla="*/ 46 w 112"/>
              <a:gd name="T83" fmla="*/ 32 h 87"/>
              <a:gd name="T84" fmla="*/ 106 w 112"/>
              <a:gd name="T85" fmla="*/ 32 h 87"/>
              <a:gd name="T86" fmla="*/ 112 w 112"/>
              <a:gd name="T87" fmla="*/ 38 h 87"/>
              <a:gd name="T88" fmla="*/ 112 w 112"/>
              <a:gd name="T89" fmla="*/ 50 h 87"/>
              <a:gd name="T90" fmla="*/ 112 w 112"/>
              <a:gd name="T91" fmla="*/ 81 h 87"/>
              <a:gd name="T92" fmla="*/ 106 w 112"/>
              <a:gd name="T93" fmla="*/ 87 h 87"/>
              <a:gd name="T94" fmla="*/ 46 w 112"/>
              <a:gd name="T95" fmla="*/ 87 h 87"/>
              <a:gd name="T96" fmla="*/ 40 w 112"/>
              <a:gd name="T97" fmla="*/ 81 h 87"/>
              <a:gd name="T98" fmla="*/ 40 w 112"/>
              <a:gd name="T99" fmla="*/ 69 h 87"/>
              <a:gd name="T100" fmla="*/ 46 w 112"/>
              <a:gd name="T101" fmla="*/ 63 h 87"/>
              <a:gd name="T102" fmla="*/ 106 w 112"/>
              <a:gd name="T103" fmla="*/ 63 h 87"/>
              <a:gd name="T104" fmla="*/ 112 w 112"/>
              <a:gd name="T105" fmla="*/ 69 h 87"/>
              <a:gd name="T106" fmla="*/ 112 w 112"/>
              <a:gd name="T107" fmla="*/ 8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2" h="87">
                <a:moveTo>
                  <a:pt x="32" y="18"/>
                </a:moveTo>
                <a:cubicBezTo>
                  <a:pt x="32" y="21"/>
                  <a:pt x="29" y="24"/>
                  <a:pt x="2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9" y="0"/>
                  <a:pt x="32" y="2"/>
                  <a:pt x="32" y="6"/>
                </a:cubicBezTo>
                <a:lnTo>
                  <a:pt x="32" y="18"/>
                </a:lnTo>
                <a:close/>
                <a:moveTo>
                  <a:pt x="32" y="50"/>
                </a:moveTo>
                <a:cubicBezTo>
                  <a:pt x="32" y="53"/>
                  <a:pt x="29" y="56"/>
                  <a:pt x="26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4"/>
                  <a:pt x="3" y="32"/>
                  <a:pt x="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9" y="32"/>
                  <a:pt x="32" y="34"/>
                  <a:pt x="32" y="38"/>
                </a:cubicBezTo>
                <a:lnTo>
                  <a:pt x="32" y="50"/>
                </a:lnTo>
                <a:close/>
                <a:moveTo>
                  <a:pt x="32" y="81"/>
                </a:moveTo>
                <a:cubicBezTo>
                  <a:pt x="32" y="85"/>
                  <a:pt x="29" y="87"/>
                  <a:pt x="26" y="87"/>
                </a:cubicBezTo>
                <a:cubicBezTo>
                  <a:pt x="6" y="87"/>
                  <a:pt x="6" y="87"/>
                  <a:pt x="6" y="87"/>
                </a:cubicBezTo>
                <a:cubicBezTo>
                  <a:pt x="3" y="87"/>
                  <a:pt x="0" y="85"/>
                  <a:pt x="0" y="8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6"/>
                  <a:pt x="3" y="63"/>
                  <a:pt x="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9" y="63"/>
                  <a:pt x="32" y="66"/>
                  <a:pt x="32" y="69"/>
                </a:cubicBezTo>
                <a:lnTo>
                  <a:pt x="32" y="81"/>
                </a:lnTo>
                <a:close/>
                <a:moveTo>
                  <a:pt x="112" y="18"/>
                </a:moveTo>
                <a:cubicBezTo>
                  <a:pt x="112" y="21"/>
                  <a:pt x="109" y="24"/>
                  <a:pt x="106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3" y="24"/>
                  <a:pt x="40" y="21"/>
                  <a:pt x="40" y="18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"/>
                  <a:pt x="43" y="0"/>
                  <a:pt x="4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9" y="0"/>
                  <a:pt x="112" y="2"/>
                  <a:pt x="112" y="6"/>
                </a:cubicBezTo>
                <a:lnTo>
                  <a:pt x="112" y="18"/>
                </a:lnTo>
                <a:close/>
                <a:moveTo>
                  <a:pt x="112" y="50"/>
                </a:moveTo>
                <a:cubicBezTo>
                  <a:pt x="112" y="53"/>
                  <a:pt x="109" y="56"/>
                  <a:pt x="10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3" y="56"/>
                  <a:pt x="40" y="53"/>
                  <a:pt x="40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4"/>
                  <a:pt x="43" y="32"/>
                  <a:pt x="4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9" y="32"/>
                  <a:pt x="112" y="34"/>
                  <a:pt x="112" y="38"/>
                </a:cubicBezTo>
                <a:lnTo>
                  <a:pt x="112" y="50"/>
                </a:lnTo>
                <a:close/>
                <a:moveTo>
                  <a:pt x="112" y="81"/>
                </a:moveTo>
                <a:cubicBezTo>
                  <a:pt x="112" y="85"/>
                  <a:pt x="109" y="87"/>
                  <a:pt x="106" y="87"/>
                </a:cubicBezTo>
                <a:cubicBezTo>
                  <a:pt x="46" y="87"/>
                  <a:pt x="46" y="87"/>
                  <a:pt x="46" y="87"/>
                </a:cubicBezTo>
                <a:cubicBezTo>
                  <a:pt x="43" y="87"/>
                  <a:pt x="40" y="85"/>
                  <a:pt x="40" y="81"/>
                </a:cubicBezTo>
                <a:cubicBezTo>
                  <a:pt x="40" y="69"/>
                  <a:pt x="40" y="69"/>
                  <a:pt x="40" y="69"/>
                </a:cubicBezTo>
                <a:cubicBezTo>
                  <a:pt x="40" y="66"/>
                  <a:pt x="43" y="63"/>
                  <a:pt x="46" y="63"/>
                </a:cubicBezTo>
                <a:cubicBezTo>
                  <a:pt x="106" y="63"/>
                  <a:pt x="106" y="63"/>
                  <a:pt x="106" y="63"/>
                </a:cubicBezTo>
                <a:cubicBezTo>
                  <a:pt x="109" y="63"/>
                  <a:pt x="112" y="66"/>
                  <a:pt x="112" y="69"/>
                </a:cubicBezTo>
                <a:lnTo>
                  <a:pt x="112" y="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67" name="Freeform 65"/>
          <p:cNvSpPr>
            <a:spLocks/>
          </p:cNvSpPr>
          <p:nvPr/>
        </p:nvSpPr>
        <p:spPr bwMode="auto">
          <a:xfrm>
            <a:off x="4681620" y="1140249"/>
            <a:ext cx="545307" cy="421482"/>
          </a:xfrm>
          <a:custGeom>
            <a:avLst/>
            <a:gdLst>
              <a:gd name="T0" fmla="*/ 96 w 97"/>
              <a:gd name="T1" fmla="*/ 19 h 75"/>
              <a:gd name="T2" fmla="*/ 50 w 97"/>
              <a:gd name="T3" fmla="*/ 64 h 75"/>
              <a:gd name="T4" fmla="*/ 42 w 97"/>
              <a:gd name="T5" fmla="*/ 73 h 75"/>
              <a:gd name="T6" fmla="*/ 38 w 97"/>
              <a:gd name="T7" fmla="*/ 75 h 75"/>
              <a:gd name="T8" fmla="*/ 33 w 97"/>
              <a:gd name="T9" fmla="*/ 73 h 75"/>
              <a:gd name="T10" fmla="*/ 25 w 97"/>
              <a:gd name="T11" fmla="*/ 64 h 75"/>
              <a:gd name="T12" fmla="*/ 2 w 97"/>
              <a:gd name="T13" fmla="*/ 42 h 75"/>
              <a:gd name="T14" fmla="*/ 0 w 97"/>
              <a:gd name="T15" fmla="*/ 38 h 75"/>
              <a:gd name="T16" fmla="*/ 2 w 97"/>
              <a:gd name="T17" fmla="*/ 33 h 75"/>
              <a:gd name="T18" fmla="*/ 11 w 97"/>
              <a:gd name="T19" fmla="*/ 25 h 75"/>
              <a:gd name="T20" fmla="*/ 15 w 97"/>
              <a:gd name="T21" fmla="*/ 23 h 75"/>
              <a:gd name="T22" fmla="*/ 19 w 97"/>
              <a:gd name="T23" fmla="*/ 25 h 75"/>
              <a:gd name="T24" fmla="*/ 38 w 97"/>
              <a:gd name="T25" fmla="*/ 43 h 75"/>
              <a:gd name="T26" fmla="*/ 79 w 97"/>
              <a:gd name="T27" fmla="*/ 2 h 75"/>
              <a:gd name="T28" fmla="*/ 83 w 97"/>
              <a:gd name="T29" fmla="*/ 0 h 75"/>
              <a:gd name="T30" fmla="*/ 87 w 97"/>
              <a:gd name="T31" fmla="*/ 2 h 75"/>
              <a:gd name="T32" fmla="*/ 96 w 97"/>
              <a:gd name="T33" fmla="*/ 11 h 75"/>
              <a:gd name="T34" fmla="*/ 97 w 97"/>
              <a:gd name="T35" fmla="*/ 15 h 75"/>
              <a:gd name="T36" fmla="*/ 96 w 97"/>
              <a:gd name="T37" fmla="*/ 1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" h="75">
                <a:moveTo>
                  <a:pt x="96" y="19"/>
                </a:moveTo>
                <a:cubicBezTo>
                  <a:pt x="50" y="64"/>
                  <a:pt x="50" y="64"/>
                  <a:pt x="50" y="64"/>
                </a:cubicBezTo>
                <a:cubicBezTo>
                  <a:pt x="42" y="73"/>
                  <a:pt x="42" y="73"/>
                  <a:pt x="42" y="73"/>
                </a:cubicBezTo>
                <a:cubicBezTo>
                  <a:pt x="41" y="74"/>
                  <a:pt x="39" y="75"/>
                  <a:pt x="38" y="75"/>
                </a:cubicBezTo>
                <a:cubicBezTo>
                  <a:pt x="36" y="75"/>
                  <a:pt x="34" y="74"/>
                  <a:pt x="33" y="73"/>
                </a:cubicBezTo>
                <a:cubicBezTo>
                  <a:pt x="25" y="64"/>
                  <a:pt x="25" y="64"/>
                  <a:pt x="25" y="64"/>
                </a:cubicBezTo>
                <a:cubicBezTo>
                  <a:pt x="2" y="42"/>
                  <a:pt x="2" y="42"/>
                  <a:pt x="2" y="42"/>
                </a:cubicBezTo>
                <a:cubicBezTo>
                  <a:pt x="1" y="41"/>
                  <a:pt x="0" y="39"/>
                  <a:pt x="0" y="38"/>
                </a:cubicBezTo>
                <a:cubicBezTo>
                  <a:pt x="0" y="36"/>
                  <a:pt x="1" y="34"/>
                  <a:pt x="2" y="33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4"/>
                  <a:pt x="13" y="23"/>
                  <a:pt x="15" y="23"/>
                </a:cubicBezTo>
                <a:cubicBezTo>
                  <a:pt x="17" y="23"/>
                  <a:pt x="18" y="24"/>
                  <a:pt x="19" y="25"/>
                </a:cubicBezTo>
                <a:cubicBezTo>
                  <a:pt x="38" y="43"/>
                  <a:pt x="38" y="43"/>
                  <a:pt x="38" y="43"/>
                </a:cubicBezTo>
                <a:cubicBezTo>
                  <a:pt x="79" y="2"/>
                  <a:pt x="79" y="2"/>
                  <a:pt x="79" y="2"/>
                </a:cubicBezTo>
                <a:cubicBezTo>
                  <a:pt x="80" y="1"/>
                  <a:pt x="81" y="0"/>
                  <a:pt x="83" y="0"/>
                </a:cubicBezTo>
                <a:cubicBezTo>
                  <a:pt x="84" y="0"/>
                  <a:pt x="86" y="1"/>
                  <a:pt x="87" y="2"/>
                </a:cubicBezTo>
                <a:cubicBezTo>
                  <a:pt x="96" y="11"/>
                  <a:pt x="96" y="11"/>
                  <a:pt x="96" y="11"/>
                </a:cubicBezTo>
                <a:cubicBezTo>
                  <a:pt x="97" y="12"/>
                  <a:pt x="97" y="13"/>
                  <a:pt x="97" y="15"/>
                </a:cubicBezTo>
                <a:cubicBezTo>
                  <a:pt x="97" y="16"/>
                  <a:pt x="97" y="18"/>
                  <a:pt x="96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68" name="Freeform 66"/>
          <p:cNvSpPr>
            <a:spLocks/>
          </p:cNvSpPr>
          <p:nvPr/>
        </p:nvSpPr>
        <p:spPr bwMode="auto">
          <a:xfrm>
            <a:off x="6155293" y="1152155"/>
            <a:ext cx="416720" cy="421482"/>
          </a:xfrm>
          <a:custGeom>
            <a:avLst/>
            <a:gdLst>
              <a:gd name="T0" fmla="*/ 72 w 74"/>
              <a:gd name="T1" fmla="*/ 64 h 75"/>
              <a:gd name="T2" fmla="*/ 64 w 74"/>
              <a:gd name="T3" fmla="*/ 73 h 75"/>
              <a:gd name="T4" fmla="*/ 59 w 74"/>
              <a:gd name="T5" fmla="*/ 75 h 75"/>
              <a:gd name="T6" fmla="*/ 55 w 74"/>
              <a:gd name="T7" fmla="*/ 73 h 75"/>
              <a:gd name="T8" fmla="*/ 37 w 74"/>
              <a:gd name="T9" fmla="*/ 54 h 75"/>
              <a:gd name="T10" fmla="*/ 18 w 74"/>
              <a:gd name="T11" fmla="*/ 73 h 75"/>
              <a:gd name="T12" fmla="*/ 14 w 74"/>
              <a:gd name="T13" fmla="*/ 75 h 75"/>
              <a:gd name="T14" fmla="*/ 10 w 74"/>
              <a:gd name="T15" fmla="*/ 73 h 75"/>
              <a:gd name="T16" fmla="*/ 2 w 74"/>
              <a:gd name="T17" fmla="*/ 64 h 75"/>
              <a:gd name="T18" fmla="*/ 0 w 74"/>
              <a:gd name="T19" fmla="*/ 60 h 75"/>
              <a:gd name="T20" fmla="*/ 2 w 74"/>
              <a:gd name="T21" fmla="*/ 56 h 75"/>
              <a:gd name="T22" fmla="*/ 20 w 74"/>
              <a:gd name="T23" fmla="*/ 38 h 75"/>
              <a:gd name="T24" fmla="*/ 2 w 74"/>
              <a:gd name="T25" fmla="*/ 19 h 75"/>
              <a:gd name="T26" fmla="*/ 0 w 74"/>
              <a:gd name="T27" fmla="*/ 15 h 75"/>
              <a:gd name="T28" fmla="*/ 2 w 74"/>
              <a:gd name="T29" fmla="*/ 11 h 75"/>
              <a:gd name="T30" fmla="*/ 10 w 74"/>
              <a:gd name="T31" fmla="*/ 2 h 75"/>
              <a:gd name="T32" fmla="*/ 14 w 74"/>
              <a:gd name="T33" fmla="*/ 0 h 75"/>
              <a:gd name="T34" fmla="*/ 18 w 74"/>
              <a:gd name="T35" fmla="*/ 2 h 75"/>
              <a:gd name="T36" fmla="*/ 37 w 74"/>
              <a:gd name="T37" fmla="*/ 21 h 75"/>
              <a:gd name="T38" fmla="*/ 55 w 74"/>
              <a:gd name="T39" fmla="*/ 2 h 75"/>
              <a:gd name="T40" fmla="*/ 59 w 74"/>
              <a:gd name="T41" fmla="*/ 0 h 75"/>
              <a:gd name="T42" fmla="*/ 64 w 74"/>
              <a:gd name="T43" fmla="*/ 2 h 75"/>
              <a:gd name="T44" fmla="*/ 72 w 74"/>
              <a:gd name="T45" fmla="*/ 11 h 75"/>
              <a:gd name="T46" fmla="*/ 74 w 74"/>
              <a:gd name="T47" fmla="*/ 15 h 75"/>
              <a:gd name="T48" fmla="*/ 72 w 74"/>
              <a:gd name="T49" fmla="*/ 19 h 75"/>
              <a:gd name="T50" fmla="*/ 54 w 74"/>
              <a:gd name="T51" fmla="*/ 38 h 75"/>
              <a:gd name="T52" fmla="*/ 72 w 74"/>
              <a:gd name="T53" fmla="*/ 56 h 75"/>
              <a:gd name="T54" fmla="*/ 74 w 74"/>
              <a:gd name="T55" fmla="*/ 60 h 75"/>
              <a:gd name="T56" fmla="*/ 72 w 74"/>
              <a:gd name="T57" fmla="*/ 6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4" h="75">
                <a:moveTo>
                  <a:pt x="72" y="64"/>
                </a:moveTo>
                <a:cubicBezTo>
                  <a:pt x="64" y="73"/>
                  <a:pt x="64" y="73"/>
                  <a:pt x="64" y="73"/>
                </a:cubicBezTo>
                <a:cubicBezTo>
                  <a:pt x="63" y="74"/>
                  <a:pt x="61" y="75"/>
                  <a:pt x="59" y="75"/>
                </a:cubicBezTo>
                <a:cubicBezTo>
                  <a:pt x="58" y="75"/>
                  <a:pt x="56" y="74"/>
                  <a:pt x="55" y="73"/>
                </a:cubicBezTo>
                <a:cubicBezTo>
                  <a:pt x="37" y="54"/>
                  <a:pt x="37" y="54"/>
                  <a:pt x="37" y="54"/>
                </a:cubicBezTo>
                <a:cubicBezTo>
                  <a:pt x="18" y="73"/>
                  <a:pt x="18" y="73"/>
                  <a:pt x="18" y="73"/>
                </a:cubicBezTo>
                <a:cubicBezTo>
                  <a:pt x="17" y="74"/>
                  <a:pt x="16" y="75"/>
                  <a:pt x="14" y="75"/>
                </a:cubicBezTo>
                <a:cubicBezTo>
                  <a:pt x="13" y="75"/>
                  <a:pt x="11" y="74"/>
                  <a:pt x="10" y="73"/>
                </a:cubicBezTo>
                <a:cubicBezTo>
                  <a:pt x="2" y="64"/>
                  <a:pt x="2" y="64"/>
                  <a:pt x="2" y="64"/>
                </a:cubicBezTo>
                <a:cubicBezTo>
                  <a:pt x="0" y="63"/>
                  <a:pt x="0" y="62"/>
                  <a:pt x="0" y="60"/>
                </a:cubicBezTo>
                <a:cubicBezTo>
                  <a:pt x="0" y="59"/>
                  <a:pt x="0" y="57"/>
                  <a:pt x="2" y="56"/>
                </a:cubicBezTo>
                <a:cubicBezTo>
                  <a:pt x="20" y="38"/>
                  <a:pt x="20" y="38"/>
                  <a:pt x="20" y="38"/>
                </a:cubicBezTo>
                <a:cubicBezTo>
                  <a:pt x="2" y="19"/>
                  <a:pt x="2" y="19"/>
                  <a:pt x="2" y="19"/>
                </a:cubicBezTo>
                <a:cubicBezTo>
                  <a:pt x="0" y="18"/>
                  <a:pt x="0" y="16"/>
                  <a:pt x="0" y="15"/>
                </a:cubicBezTo>
                <a:cubicBezTo>
                  <a:pt x="0" y="13"/>
                  <a:pt x="0" y="12"/>
                  <a:pt x="2" y="11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0"/>
                </a:cubicBezTo>
                <a:cubicBezTo>
                  <a:pt x="16" y="0"/>
                  <a:pt x="17" y="1"/>
                  <a:pt x="18" y="2"/>
                </a:cubicBezTo>
                <a:cubicBezTo>
                  <a:pt x="37" y="21"/>
                  <a:pt x="37" y="21"/>
                  <a:pt x="37" y="21"/>
                </a:cubicBezTo>
                <a:cubicBezTo>
                  <a:pt x="55" y="2"/>
                  <a:pt x="55" y="2"/>
                  <a:pt x="55" y="2"/>
                </a:cubicBezTo>
                <a:cubicBezTo>
                  <a:pt x="56" y="1"/>
                  <a:pt x="58" y="0"/>
                  <a:pt x="59" y="0"/>
                </a:cubicBezTo>
                <a:cubicBezTo>
                  <a:pt x="61" y="0"/>
                  <a:pt x="63" y="1"/>
                  <a:pt x="64" y="2"/>
                </a:cubicBezTo>
                <a:cubicBezTo>
                  <a:pt x="72" y="11"/>
                  <a:pt x="72" y="11"/>
                  <a:pt x="72" y="11"/>
                </a:cubicBezTo>
                <a:cubicBezTo>
                  <a:pt x="73" y="12"/>
                  <a:pt x="74" y="13"/>
                  <a:pt x="74" y="15"/>
                </a:cubicBezTo>
                <a:cubicBezTo>
                  <a:pt x="74" y="16"/>
                  <a:pt x="73" y="18"/>
                  <a:pt x="72" y="19"/>
                </a:cubicBezTo>
                <a:cubicBezTo>
                  <a:pt x="54" y="38"/>
                  <a:pt x="54" y="38"/>
                  <a:pt x="54" y="38"/>
                </a:cubicBezTo>
                <a:cubicBezTo>
                  <a:pt x="72" y="56"/>
                  <a:pt x="72" y="56"/>
                  <a:pt x="72" y="56"/>
                </a:cubicBezTo>
                <a:cubicBezTo>
                  <a:pt x="73" y="57"/>
                  <a:pt x="74" y="59"/>
                  <a:pt x="74" y="60"/>
                </a:cubicBezTo>
                <a:cubicBezTo>
                  <a:pt x="74" y="62"/>
                  <a:pt x="73" y="63"/>
                  <a:pt x="72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69" name="Freeform 67"/>
          <p:cNvSpPr>
            <a:spLocks noEditPoints="1"/>
          </p:cNvSpPr>
          <p:nvPr/>
        </p:nvSpPr>
        <p:spPr bwMode="auto">
          <a:xfrm>
            <a:off x="7609421" y="1073576"/>
            <a:ext cx="585788" cy="578645"/>
          </a:xfrm>
          <a:custGeom>
            <a:avLst/>
            <a:gdLst>
              <a:gd name="T0" fmla="*/ 96 w 104"/>
              <a:gd name="T1" fmla="*/ 103 h 103"/>
              <a:gd name="T2" fmla="*/ 90 w 104"/>
              <a:gd name="T3" fmla="*/ 101 h 103"/>
              <a:gd name="T4" fmla="*/ 69 w 104"/>
              <a:gd name="T5" fmla="*/ 80 h 103"/>
              <a:gd name="T6" fmla="*/ 44 w 104"/>
              <a:gd name="T7" fmla="*/ 87 h 103"/>
              <a:gd name="T8" fmla="*/ 0 w 104"/>
              <a:gd name="T9" fmla="*/ 44 h 103"/>
              <a:gd name="T10" fmla="*/ 44 w 104"/>
              <a:gd name="T11" fmla="*/ 0 h 103"/>
              <a:gd name="T12" fmla="*/ 88 w 104"/>
              <a:gd name="T13" fmla="*/ 44 h 103"/>
              <a:gd name="T14" fmla="*/ 80 w 104"/>
              <a:gd name="T15" fmla="*/ 68 h 103"/>
              <a:gd name="T16" fmla="*/ 102 w 104"/>
              <a:gd name="T17" fmla="*/ 90 h 103"/>
              <a:gd name="T18" fmla="*/ 104 w 104"/>
              <a:gd name="T19" fmla="*/ 95 h 103"/>
              <a:gd name="T20" fmla="*/ 96 w 104"/>
              <a:gd name="T21" fmla="*/ 103 h 103"/>
              <a:gd name="T22" fmla="*/ 44 w 104"/>
              <a:gd name="T23" fmla="*/ 16 h 103"/>
              <a:gd name="T24" fmla="*/ 16 w 104"/>
              <a:gd name="T25" fmla="*/ 44 h 103"/>
              <a:gd name="T26" fmla="*/ 44 w 104"/>
              <a:gd name="T27" fmla="*/ 71 h 103"/>
              <a:gd name="T28" fmla="*/ 72 w 104"/>
              <a:gd name="T29" fmla="*/ 44 h 103"/>
              <a:gd name="T30" fmla="*/ 44 w 104"/>
              <a:gd name="T31" fmla="*/ 16 h 103"/>
              <a:gd name="T32" fmla="*/ 64 w 104"/>
              <a:gd name="T33" fmla="*/ 46 h 103"/>
              <a:gd name="T34" fmla="*/ 62 w 104"/>
              <a:gd name="T35" fmla="*/ 48 h 103"/>
              <a:gd name="T36" fmla="*/ 48 w 104"/>
              <a:gd name="T37" fmla="*/ 48 h 103"/>
              <a:gd name="T38" fmla="*/ 48 w 104"/>
              <a:gd name="T39" fmla="*/ 61 h 103"/>
              <a:gd name="T40" fmla="*/ 46 w 104"/>
              <a:gd name="T41" fmla="*/ 63 h 103"/>
              <a:gd name="T42" fmla="*/ 42 w 104"/>
              <a:gd name="T43" fmla="*/ 63 h 103"/>
              <a:gd name="T44" fmla="*/ 40 w 104"/>
              <a:gd name="T45" fmla="*/ 61 h 103"/>
              <a:gd name="T46" fmla="*/ 40 w 104"/>
              <a:gd name="T47" fmla="*/ 48 h 103"/>
              <a:gd name="T48" fmla="*/ 26 w 104"/>
              <a:gd name="T49" fmla="*/ 48 h 103"/>
              <a:gd name="T50" fmla="*/ 24 w 104"/>
              <a:gd name="T51" fmla="*/ 46 h 103"/>
              <a:gd name="T52" fmla="*/ 24 w 104"/>
              <a:gd name="T53" fmla="*/ 42 h 103"/>
              <a:gd name="T54" fmla="*/ 26 w 104"/>
              <a:gd name="T55" fmla="*/ 40 h 103"/>
              <a:gd name="T56" fmla="*/ 40 w 104"/>
              <a:gd name="T57" fmla="*/ 40 h 103"/>
              <a:gd name="T58" fmla="*/ 40 w 104"/>
              <a:gd name="T59" fmla="*/ 26 h 103"/>
              <a:gd name="T60" fmla="*/ 42 w 104"/>
              <a:gd name="T61" fmla="*/ 24 h 103"/>
              <a:gd name="T62" fmla="*/ 46 w 104"/>
              <a:gd name="T63" fmla="*/ 24 h 103"/>
              <a:gd name="T64" fmla="*/ 48 w 104"/>
              <a:gd name="T65" fmla="*/ 26 h 103"/>
              <a:gd name="T66" fmla="*/ 48 w 104"/>
              <a:gd name="T67" fmla="*/ 40 h 103"/>
              <a:gd name="T68" fmla="*/ 62 w 104"/>
              <a:gd name="T69" fmla="*/ 40 h 103"/>
              <a:gd name="T70" fmla="*/ 64 w 104"/>
              <a:gd name="T71" fmla="*/ 42 h 103"/>
              <a:gd name="T72" fmla="*/ 64 w 104"/>
              <a:gd name="T73" fmla="*/ 4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103">
                <a:moveTo>
                  <a:pt x="96" y="103"/>
                </a:moveTo>
                <a:cubicBezTo>
                  <a:pt x="94" y="103"/>
                  <a:pt x="92" y="103"/>
                  <a:pt x="90" y="101"/>
                </a:cubicBezTo>
                <a:cubicBezTo>
                  <a:pt x="69" y="80"/>
                  <a:pt x="69" y="80"/>
                  <a:pt x="69" y="80"/>
                </a:cubicBezTo>
                <a:cubicBezTo>
                  <a:pt x="62" y="85"/>
                  <a:pt x="53" y="87"/>
                  <a:pt x="44" y="87"/>
                </a:cubicBezTo>
                <a:cubicBezTo>
                  <a:pt x="20" y="87"/>
                  <a:pt x="0" y="68"/>
                  <a:pt x="0" y="44"/>
                </a:cubicBezTo>
                <a:cubicBezTo>
                  <a:pt x="0" y="19"/>
                  <a:pt x="20" y="0"/>
                  <a:pt x="44" y="0"/>
                </a:cubicBezTo>
                <a:cubicBezTo>
                  <a:pt x="68" y="0"/>
                  <a:pt x="88" y="19"/>
                  <a:pt x="88" y="44"/>
                </a:cubicBezTo>
                <a:cubicBezTo>
                  <a:pt x="88" y="52"/>
                  <a:pt x="85" y="61"/>
                  <a:pt x="80" y="68"/>
                </a:cubicBezTo>
                <a:cubicBezTo>
                  <a:pt x="102" y="90"/>
                  <a:pt x="102" y="90"/>
                  <a:pt x="102" y="90"/>
                </a:cubicBezTo>
                <a:cubicBezTo>
                  <a:pt x="103" y="91"/>
                  <a:pt x="104" y="93"/>
                  <a:pt x="104" y="95"/>
                </a:cubicBezTo>
                <a:cubicBezTo>
                  <a:pt x="104" y="100"/>
                  <a:pt x="100" y="103"/>
                  <a:pt x="96" y="103"/>
                </a:cubicBezTo>
                <a:close/>
                <a:moveTo>
                  <a:pt x="44" y="16"/>
                </a:moveTo>
                <a:cubicBezTo>
                  <a:pt x="29" y="16"/>
                  <a:pt x="16" y="28"/>
                  <a:pt x="16" y="44"/>
                </a:cubicBezTo>
                <a:cubicBezTo>
                  <a:pt x="16" y="59"/>
                  <a:pt x="29" y="71"/>
                  <a:pt x="44" y="71"/>
                </a:cubicBezTo>
                <a:cubicBezTo>
                  <a:pt x="60" y="71"/>
                  <a:pt x="72" y="59"/>
                  <a:pt x="72" y="44"/>
                </a:cubicBezTo>
                <a:cubicBezTo>
                  <a:pt x="72" y="28"/>
                  <a:pt x="60" y="16"/>
                  <a:pt x="44" y="16"/>
                </a:cubicBezTo>
                <a:close/>
                <a:moveTo>
                  <a:pt x="64" y="46"/>
                </a:moveTo>
                <a:cubicBezTo>
                  <a:pt x="64" y="47"/>
                  <a:pt x="63" y="48"/>
                  <a:pt x="62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3"/>
                  <a:pt x="47" y="63"/>
                  <a:pt x="46" y="63"/>
                </a:cubicBezTo>
                <a:cubicBezTo>
                  <a:pt x="42" y="63"/>
                  <a:pt x="42" y="63"/>
                  <a:pt x="42" y="63"/>
                </a:cubicBezTo>
                <a:cubicBezTo>
                  <a:pt x="41" y="63"/>
                  <a:pt x="40" y="63"/>
                  <a:pt x="40" y="61"/>
                </a:cubicBezTo>
                <a:cubicBezTo>
                  <a:pt x="40" y="48"/>
                  <a:pt x="40" y="48"/>
                  <a:pt x="40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5" y="48"/>
                  <a:pt x="24" y="47"/>
                  <a:pt x="24" y="46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0"/>
                  <a:pt x="25" y="40"/>
                  <a:pt x="2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4"/>
                  <a:pt x="41" y="24"/>
                  <a:pt x="42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7" y="24"/>
                  <a:pt x="48" y="24"/>
                  <a:pt x="48" y="26"/>
                </a:cubicBezTo>
                <a:cubicBezTo>
                  <a:pt x="48" y="40"/>
                  <a:pt x="48" y="40"/>
                  <a:pt x="48" y="40"/>
                </a:cubicBezTo>
                <a:cubicBezTo>
                  <a:pt x="62" y="40"/>
                  <a:pt x="62" y="40"/>
                  <a:pt x="62" y="40"/>
                </a:cubicBezTo>
                <a:cubicBezTo>
                  <a:pt x="63" y="40"/>
                  <a:pt x="64" y="40"/>
                  <a:pt x="64" y="42"/>
                </a:cubicBezTo>
                <a:lnTo>
                  <a:pt x="64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9133427" y="1073574"/>
            <a:ext cx="585788" cy="533400"/>
          </a:xfrm>
          <a:custGeom>
            <a:avLst/>
            <a:gdLst>
              <a:gd name="T0" fmla="*/ 104 w 104"/>
              <a:gd name="T1" fmla="*/ 77 h 95"/>
              <a:gd name="T2" fmla="*/ 102 w 104"/>
              <a:gd name="T3" fmla="*/ 79 h 95"/>
              <a:gd name="T4" fmla="*/ 88 w 104"/>
              <a:gd name="T5" fmla="*/ 79 h 95"/>
              <a:gd name="T6" fmla="*/ 88 w 104"/>
              <a:gd name="T7" fmla="*/ 89 h 95"/>
              <a:gd name="T8" fmla="*/ 82 w 104"/>
              <a:gd name="T9" fmla="*/ 95 h 95"/>
              <a:gd name="T10" fmla="*/ 22 w 104"/>
              <a:gd name="T11" fmla="*/ 95 h 95"/>
              <a:gd name="T12" fmla="*/ 16 w 104"/>
              <a:gd name="T13" fmla="*/ 89 h 95"/>
              <a:gd name="T14" fmla="*/ 16 w 104"/>
              <a:gd name="T15" fmla="*/ 79 h 95"/>
              <a:gd name="T16" fmla="*/ 2 w 104"/>
              <a:gd name="T17" fmla="*/ 79 h 95"/>
              <a:gd name="T18" fmla="*/ 0 w 104"/>
              <a:gd name="T19" fmla="*/ 77 h 95"/>
              <a:gd name="T20" fmla="*/ 0 w 104"/>
              <a:gd name="T21" fmla="*/ 52 h 95"/>
              <a:gd name="T22" fmla="*/ 12 w 104"/>
              <a:gd name="T23" fmla="*/ 40 h 95"/>
              <a:gd name="T24" fmla="*/ 16 w 104"/>
              <a:gd name="T25" fmla="*/ 40 h 95"/>
              <a:gd name="T26" fmla="*/ 16 w 104"/>
              <a:gd name="T27" fmla="*/ 6 h 95"/>
              <a:gd name="T28" fmla="*/ 22 w 104"/>
              <a:gd name="T29" fmla="*/ 0 h 95"/>
              <a:gd name="T30" fmla="*/ 64 w 104"/>
              <a:gd name="T31" fmla="*/ 0 h 95"/>
              <a:gd name="T32" fmla="*/ 74 w 104"/>
              <a:gd name="T33" fmla="*/ 4 h 95"/>
              <a:gd name="T34" fmla="*/ 84 w 104"/>
              <a:gd name="T35" fmla="*/ 13 h 95"/>
              <a:gd name="T36" fmla="*/ 88 w 104"/>
              <a:gd name="T37" fmla="*/ 24 h 95"/>
              <a:gd name="T38" fmla="*/ 88 w 104"/>
              <a:gd name="T39" fmla="*/ 40 h 95"/>
              <a:gd name="T40" fmla="*/ 92 w 104"/>
              <a:gd name="T41" fmla="*/ 40 h 95"/>
              <a:gd name="T42" fmla="*/ 104 w 104"/>
              <a:gd name="T43" fmla="*/ 52 h 95"/>
              <a:gd name="T44" fmla="*/ 104 w 104"/>
              <a:gd name="T45" fmla="*/ 77 h 95"/>
              <a:gd name="T46" fmla="*/ 80 w 104"/>
              <a:gd name="T47" fmla="*/ 48 h 95"/>
              <a:gd name="T48" fmla="*/ 80 w 104"/>
              <a:gd name="T49" fmla="*/ 24 h 95"/>
              <a:gd name="T50" fmla="*/ 70 w 104"/>
              <a:gd name="T51" fmla="*/ 24 h 95"/>
              <a:gd name="T52" fmla="*/ 64 w 104"/>
              <a:gd name="T53" fmla="*/ 18 h 95"/>
              <a:gd name="T54" fmla="*/ 64 w 104"/>
              <a:gd name="T55" fmla="*/ 8 h 95"/>
              <a:gd name="T56" fmla="*/ 24 w 104"/>
              <a:gd name="T57" fmla="*/ 8 h 95"/>
              <a:gd name="T58" fmla="*/ 24 w 104"/>
              <a:gd name="T59" fmla="*/ 48 h 95"/>
              <a:gd name="T60" fmla="*/ 80 w 104"/>
              <a:gd name="T61" fmla="*/ 48 h 95"/>
              <a:gd name="T62" fmla="*/ 80 w 104"/>
              <a:gd name="T63" fmla="*/ 87 h 95"/>
              <a:gd name="T64" fmla="*/ 80 w 104"/>
              <a:gd name="T65" fmla="*/ 71 h 95"/>
              <a:gd name="T66" fmla="*/ 24 w 104"/>
              <a:gd name="T67" fmla="*/ 71 h 95"/>
              <a:gd name="T68" fmla="*/ 24 w 104"/>
              <a:gd name="T69" fmla="*/ 87 h 95"/>
              <a:gd name="T70" fmla="*/ 80 w 104"/>
              <a:gd name="T71" fmla="*/ 87 h 95"/>
              <a:gd name="T72" fmla="*/ 92 w 104"/>
              <a:gd name="T73" fmla="*/ 48 h 95"/>
              <a:gd name="T74" fmla="*/ 88 w 104"/>
              <a:gd name="T75" fmla="*/ 52 h 95"/>
              <a:gd name="T76" fmla="*/ 92 w 104"/>
              <a:gd name="T77" fmla="*/ 56 h 95"/>
              <a:gd name="T78" fmla="*/ 96 w 104"/>
              <a:gd name="T79" fmla="*/ 52 h 95"/>
              <a:gd name="T80" fmla="*/ 92 w 104"/>
              <a:gd name="T81" fmla="*/ 4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4" h="95">
                <a:moveTo>
                  <a:pt x="104" y="77"/>
                </a:moveTo>
                <a:cubicBezTo>
                  <a:pt x="104" y="79"/>
                  <a:pt x="103" y="79"/>
                  <a:pt x="102" y="79"/>
                </a:cubicBezTo>
                <a:cubicBezTo>
                  <a:pt x="88" y="79"/>
                  <a:pt x="88" y="79"/>
                  <a:pt x="88" y="79"/>
                </a:cubicBezTo>
                <a:cubicBezTo>
                  <a:pt x="88" y="89"/>
                  <a:pt x="88" y="89"/>
                  <a:pt x="88" y="89"/>
                </a:cubicBezTo>
                <a:cubicBezTo>
                  <a:pt x="88" y="93"/>
                  <a:pt x="85" y="95"/>
                  <a:pt x="82" y="95"/>
                </a:cubicBezTo>
                <a:cubicBezTo>
                  <a:pt x="22" y="95"/>
                  <a:pt x="22" y="95"/>
                  <a:pt x="22" y="95"/>
                </a:cubicBezTo>
                <a:cubicBezTo>
                  <a:pt x="19" y="95"/>
                  <a:pt x="16" y="93"/>
                  <a:pt x="16" y="89"/>
                </a:cubicBezTo>
                <a:cubicBezTo>
                  <a:pt x="16" y="79"/>
                  <a:pt x="16" y="79"/>
                  <a:pt x="16" y="79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79"/>
                  <a:pt x="0" y="79"/>
                  <a:pt x="0" y="77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5"/>
                  <a:pt x="6" y="40"/>
                  <a:pt x="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2"/>
                  <a:pt x="19" y="0"/>
                  <a:pt x="2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72" y="1"/>
                  <a:pt x="74" y="4"/>
                </a:cubicBezTo>
                <a:cubicBezTo>
                  <a:pt x="84" y="13"/>
                  <a:pt x="84" y="13"/>
                  <a:pt x="84" y="13"/>
                </a:cubicBezTo>
                <a:cubicBezTo>
                  <a:pt x="86" y="16"/>
                  <a:pt x="88" y="20"/>
                  <a:pt x="88" y="24"/>
                </a:cubicBezTo>
                <a:cubicBezTo>
                  <a:pt x="88" y="40"/>
                  <a:pt x="88" y="40"/>
                  <a:pt x="88" y="40"/>
                </a:cubicBezTo>
                <a:cubicBezTo>
                  <a:pt x="92" y="40"/>
                  <a:pt x="92" y="40"/>
                  <a:pt x="92" y="40"/>
                </a:cubicBezTo>
                <a:cubicBezTo>
                  <a:pt x="99" y="40"/>
                  <a:pt x="104" y="45"/>
                  <a:pt x="104" y="52"/>
                </a:cubicBezTo>
                <a:lnTo>
                  <a:pt x="104" y="77"/>
                </a:lnTo>
                <a:close/>
                <a:moveTo>
                  <a:pt x="80" y="48"/>
                </a:moveTo>
                <a:cubicBezTo>
                  <a:pt x="80" y="24"/>
                  <a:pt x="80" y="24"/>
                  <a:pt x="80" y="24"/>
                </a:cubicBezTo>
                <a:cubicBezTo>
                  <a:pt x="70" y="24"/>
                  <a:pt x="70" y="24"/>
                  <a:pt x="70" y="24"/>
                </a:cubicBezTo>
                <a:cubicBezTo>
                  <a:pt x="67" y="24"/>
                  <a:pt x="64" y="21"/>
                  <a:pt x="64" y="18"/>
                </a:cubicBezTo>
                <a:cubicBezTo>
                  <a:pt x="64" y="8"/>
                  <a:pt x="64" y="8"/>
                  <a:pt x="6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8"/>
                  <a:pt x="24" y="48"/>
                  <a:pt x="24" y="48"/>
                </a:cubicBezTo>
                <a:lnTo>
                  <a:pt x="80" y="48"/>
                </a:lnTo>
                <a:close/>
                <a:moveTo>
                  <a:pt x="80" y="87"/>
                </a:moveTo>
                <a:cubicBezTo>
                  <a:pt x="80" y="71"/>
                  <a:pt x="80" y="71"/>
                  <a:pt x="80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4" y="87"/>
                  <a:pt x="24" y="87"/>
                  <a:pt x="24" y="87"/>
                </a:cubicBezTo>
                <a:lnTo>
                  <a:pt x="80" y="87"/>
                </a:lnTo>
                <a:close/>
                <a:moveTo>
                  <a:pt x="92" y="48"/>
                </a:moveTo>
                <a:cubicBezTo>
                  <a:pt x="90" y="48"/>
                  <a:pt x="88" y="49"/>
                  <a:pt x="88" y="52"/>
                </a:cubicBezTo>
                <a:cubicBezTo>
                  <a:pt x="88" y="54"/>
                  <a:pt x="90" y="56"/>
                  <a:pt x="92" y="56"/>
                </a:cubicBezTo>
                <a:cubicBezTo>
                  <a:pt x="94" y="56"/>
                  <a:pt x="96" y="54"/>
                  <a:pt x="96" y="52"/>
                </a:cubicBezTo>
                <a:cubicBezTo>
                  <a:pt x="96" y="49"/>
                  <a:pt x="94" y="48"/>
                  <a:pt x="92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79" name="Freeform 77"/>
          <p:cNvSpPr>
            <a:spLocks noEditPoints="1"/>
          </p:cNvSpPr>
          <p:nvPr/>
        </p:nvSpPr>
        <p:spPr bwMode="auto">
          <a:xfrm>
            <a:off x="1247636" y="2585582"/>
            <a:ext cx="640557" cy="452438"/>
          </a:xfrm>
          <a:custGeom>
            <a:avLst/>
            <a:gdLst>
              <a:gd name="T0" fmla="*/ 111 w 114"/>
              <a:gd name="T1" fmla="*/ 80 h 80"/>
              <a:gd name="T2" fmla="*/ 67 w 114"/>
              <a:gd name="T3" fmla="*/ 80 h 80"/>
              <a:gd name="T4" fmla="*/ 69 w 114"/>
              <a:gd name="T5" fmla="*/ 78 h 80"/>
              <a:gd name="T6" fmla="*/ 68 w 114"/>
              <a:gd name="T7" fmla="*/ 62 h 80"/>
              <a:gd name="T8" fmla="*/ 66 w 114"/>
              <a:gd name="T9" fmla="*/ 60 h 80"/>
              <a:gd name="T10" fmla="*/ 49 w 114"/>
              <a:gd name="T11" fmla="*/ 60 h 80"/>
              <a:gd name="T12" fmla="*/ 47 w 114"/>
              <a:gd name="T13" fmla="*/ 62 h 80"/>
              <a:gd name="T14" fmla="*/ 45 w 114"/>
              <a:gd name="T15" fmla="*/ 78 h 80"/>
              <a:gd name="T16" fmla="*/ 47 w 114"/>
              <a:gd name="T17" fmla="*/ 80 h 80"/>
              <a:gd name="T18" fmla="*/ 3 w 114"/>
              <a:gd name="T19" fmla="*/ 80 h 80"/>
              <a:gd name="T20" fmla="*/ 0 w 114"/>
              <a:gd name="T21" fmla="*/ 76 h 80"/>
              <a:gd name="T22" fmla="*/ 2 w 114"/>
              <a:gd name="T23" fmla="*/ 69 h 80"/>
              <a:gd name="T24" fmla="*/ 28 w 114"/>
              <a:gd name="T25" fmla="*/ 3 h 80"/>
              <a:gd name="T26" fmla="*/ 32 w 114"/>
              <a:gd name="T27" fmla="*/ 0 h 80"/>
              <a:gd name="T28" fmla="*/ 53 w 114"/>
              <a:gd name="T29" fmla="*/ 0 h 80"/>
              <a:gd name="T30" fmla="*/ 51 w 114"/>
              <a:gd name="T31" fmla="*/ 2 h 80"/>
              <a:gd name="T32" fmla="*/ 50 w 114"/>
              <a:gd name="T33" fmla="*/ 14 h 80"/>
              <a:gd name="T34" fmla="*/ 52 w 114"/>
              <a:gd name="T35" fmla="*/ 16 h 80"/>
              <a:gd name="T36" fmla="*/ 63 w 114"/>
              <a:gd name="T37" fmla="*/ 16 h 80"/>
              <a:gd name="T38" fmla="*/ 64 w 114"/>
              <a:gd name="T39" fmla="*/ 14 h 80"/>
              <a:gd name="T40" fmla="*/ 63 w 114"/>
              <a:gd name="T41" fmla="*/ 2 h 80"/>
              <a:gd name="T42" fmla="*/ 61 w 114"/>
              <a:gd name="T43" fmla="*/ 0 h 80"/>
              <a:gd name="T44" fmla="*/ 82 w 114"/>
              <a:gd name="T45" fmla="*/ 0 h 80"/>
              <a:gd name="T46" fmla="*/ 86 w 114"/>
              <a:gd name="T47" fmla="*/ 3 h 80"/>
              <a:gd name="T48" fmla="*/ 113 w 114"/>
              <a:gd name="T49" fmla="*/ 69 h 80"/>
              <a:gd name="T50" fmla="*/ 114 w 114"/>
              <a:gd name="T51" fmla="*/ 76 h 80"/>
              <a:gd name="T52" fmla="*/ 111 w 114"/>
              <a:gd name="T53" fmla="*/ 80 h 80"/>
              <a:gd name="T54" fmla="*/ 67 w 114"/>
              <a:gd name="T55" fmla="*/ 46 h 80"/>
              <a:gd name="T56" fmla="*/ 65 w 114"/>
              <a:gd name="T57" fmla="*/ 26 h 80"/>
              <a:gd name="T58" fmla="*/ 63 w 114"/>
              <a:gd name="T59" fmla="*/ 24 h 80"/>
              <a:gd name="T60" fmla="*/ 52 w 114"/>
              <a:gd name="T61" fmla="*/ 24 h 80"/>
              <a:gd name="T62" fmla="*/ 49 w 114"/>
              <a:gd name="T63" fmla="*/ 26 h 80"/>
              <a:gd name="T64" fmla="*/ 48 w 114"/>
              <a:gd name="T65" fmla="*/ 46 h 80"/>
              <a:gd name="T66" fmla="*/ 48 w 114"/>
              <a:gd name="T67" fmla="*/ 47 h 80"/>
              <a:gd name="T68" fmla="*/ 50 w 114"/>
              <a:gd name="T69" fmla="*/ 48 h 80"/>
              <a:gd name="T70" fmla="*/ 65 w 114"/>
              <a:gd name="T71" fmla="*/ 48 h 80"/>
              <a:gd name="T72" fmla="*/ 67 w 114"/>
              <a:gd name="T73" fmla="*/ 47 h 80"/>
              <a:gd name="T74" fmla="*/ 67 w 114"/>
              <a:gd name="T75" fmla="*/ 4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4" h="80">
                <a:moveTo>
                  <a:pt x="111" y="80"/>
                </a:moveTo>
                <a:cubicBezTo>
                  <a:pt x="67" y="80"/>
                  <a:pt x="67" y="80"/>
                  <a:pt x="67" y="80"/>
                </a:cubicBezTo>
                <a:cubicBezTo>
                  <a:pt x="68" y="80"/>
                  <a:pt x="69" y="80"/>
                  <a:pt x="69" y="78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1"/>
                  <a:pt x="67" y="60"/>
                  <a:pt x="66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0"/>
                  <a:pt x="47" y="61"/>
                  <a:pt x="47" y="62"/>
                </a:cubicBezTo>
                <a:cubicBezTo>
                  <a:pt x="45" y="78"/>
                  <a:pt x="45" y="78"/>
                  <a:pt x="45" y="78"/>
                </a:cubicBezTo>
                <a:cubicBezTo>
                  <a:pt x="45" y="80"/>
                  <a:pt x="46" y="80"/>
                  <a:pt x="47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1" y="80"/>
                  <a:pt x="0" y="78"/>
                  <a:pt x="0" y="76"/>
                </a:cubicBezTo>
                <a:cubicBezTo>
                  <a:pt x="0" y="73"/>
                  <a:pt x="1" y="71"/>
                  <a:pt x="2" y="69"/>
                </a:cubicBezTo>
                <a:cubicBezTo>
                  <a:pt x="28" y="3"/>
                  <a:pt x="28" y="3"/>
                  <a:pt x="28" y="3"/>
                </a:cubicBezTo>
                <a:cubicBezTo>
                  <a:pt x="29" y="2"/>
                  <a:pt x="30" y="0"/>
                  <a:pt x="3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0"/>
                  <a:pt x="51" y="1"/>
                  <a:pt x="51" y="2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6"/>
                  <a:pt x="51" y="16"/>
                  <a:pt x="52" y="16"/>
                </a:cubicBezTo>
                <a:cubicBezTo>
                  <a:pt x="63" y="16"/>
                  <a:pt x="63" y="16"/>
                  <a:pt x="63" y="16"/>
                </a:cubicBezTo>
                <a:cubicBezTo>
                  <a:pt x="64" y="16"/>
                  <a:pt x="64" y="16"/>
                  <a:pt x="64" y="14"/>
                </a:cubicBezTo>
                <a:cubicBezTo>
                  <a:pt x="63" y="2"/>
                  <a:pt x="63" y="2"/>
                  <a:pt x="63" y="2"/>
                </a:cubicBezTo>
                <a:cubicBezTo>
                  <a:pt x="63" y="1"/>
                  <a:pt x="62" y="0"/>
                  <a:pt x="61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6" y="2"/>
                  <a:pt x="86" y="3"/>
                </a:cubicBezTo>
                <a:cubicBezTo>
                  <a:pt x="113" y="69"/>
                  <a:pt x="113" y="69"/>
                  <a:pt x="113" y="69"/>
                </a:cubicBezTo>
                <a:cubicBezTo>
                  <a:pt x="113" y="71"/>
                  <a:pt x="114" y="73"/>
                  <a:pt x="114" y="76"/>
                </a:cubicBezTo>
                <a:cubicBezTo>
                  <a:pt x="114" y="78"/>
                  <a:pt x="114" y="80"/>
                  <a:pt x="111" y="80"/>
                </a:cubicBezTo>
                <a:close/>
                <a:moveTo>
                  <a:pt x="67" y="46"/>
                </a:moveTo>
                <a:cubicBezTo>
                  <a:pt x="65" y="26"/>
                  <a:pt x="65" y="26"/>
                  <a:pt x="65" y="26"/>
                </a:cubicBezTo>
                <a:cubicBezTo>
                  <a:pt x="65" y="25"/>
                  <a:pt x="64" y="24"/>
                  <a:pt x="63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0" y="24"/>
                  <a:pt x="49" y="25"/>
                  <a:pt x="49" y="26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8"/>
                  <a:pt x="49" y="48"/>
                  <a:pt x="50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6" y="48"/>
                  <a:pt x="67" y="48"/>
                  <a:pt x="67" y="47"/>
                </a:cubicBezTo>
                <a:lnTo>
                  <a:pt x="67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0" name="Freeform 78"/>
          <p:cNvSpPr>
            <a:spLocks noEditPoints="1"/>
          </p:cNvSpPr>
          <p:nvPr/>
        </p:nvSpPr>
        <p:spPr bwMode="auto">
          <a:xfrm>
            <a:off x="7490552" y="2495094"/>
            <a:ext cx="585788" cy="542925"/>
          </a:xfrm>
          <a:custGeom>
            <a:avLst/>
            <a:gdLst>
              <a:gd name="T0" fmla="*/ 104 w 104"/>
              <a:gd name="T1" fmla="*/ 90 h 96"/>
              <a:gd name="T2" fmla="*/ 98 w 104"/>
              <a:gd name="T3" fmla="*/ 96 h 96"/>
              <a:gd name="T4" fmla="*/ 6 w 104"/>
              <a:gd name="T5" fmla="*/ 96 h 96"/>
              <a:gd name="T6" fmla="*/ 0 w 104"/>
              <a:gd name="T7" fmla="*/ 90 h 96"/>
              <a:gd name="T8" fmla="*/ 0 w 104"/>
              <a:gd name="T9" fmla="*/ 70 h 96"/>
              <a:gd name="T10" fmla="*/ 6 w 104"/>
              <a:gd name="T11" fmla="*/ 64 h 96"/>
              <a:gd name="T12" fmla="*/ 35 w 104"/>
              <a:gd name="T13" fmla="*/ 64 h 96"/>
              <a:gd name="T14" fmla="*/ 44 w 104"/>
              <a:gd name="T15" fmla="*/ 73 h 96"/>
              <a:gd name="T16" fmla="*/ 52 w 104"/>
              <a:gd name="T17" fmla="*/ 76 h 96"/>
              <a:gd name="T18" fmla="*/ 61 w 104"/>
              <a:gd name="T19" fmla="*/ 73 h 96"/>
              <a:gd name="T20" fmla="*/ 69 w 104"/>
              <a:gd name="T21" fmla="*/ 64 h 96"/>
              <a:gd name="T22" fmla="*/ 98 w 104"/>
              <a:gd name="T23" fmla="*/ 64 h 96"/>
              <a:gd name="T24" fmla="*/ 104 w 104"/>
              <a:gd name="T25" fmla="*/ 70 h 96"/>
              <a:gd name="T26" fmla="*/ 104 w 104"/>
              <a:gd name="T27" fmla="*/ 90 h 96"/>
              <a:gd name="T28" fmla="*/ 83 w 104"/>
              <a:gd name="T29" fmla="*/ 39 h 96"/>
              <a:gd name="T30" fmla="*/ 55 w 104"/>
              <a:gd name="T31" fmla="*/ 67 h 96"/>
              <a:gd name="T32" fmla="*/ 52 w 104"/>
              <a:gd name="T33" fmla="*/ 68 h 96"/>
              <a:gd name="T34" fmla="*/ 50 w 104"/>
              <a:gd name="T35" fmla="*/ 67 h 96"/>
              <a:gd name="T36" fmla="*/ 22 w 104"/>
              <a:gd name="T37" fmla="*/ 39 h 96"/>
              <a:gd name="T38" fmla="*/ 21 w 104"/>
              <a:gd name="T39" fmla="*/ 35 h 96"/>
              <a:gd name="T40" fmla="*/ 24 w 104"/>
              <a:gd name="T41" fmla="*/ 32 h 96"/>
              <a:gd name="T42" fmla="*/ 40 w 104"/>
              <a:gd name="T43" fmla="*/ 32 h 96"/>
              <a:gd name="T44" fmla="*/ 40 w 104"/>
              <a:gd name="T45" fmla="*/ 4 h 96"/>
              <a:gd name="T46" fmla="*/ 44 w 104"/>
              <a:gd name="T47" fmla="*/ 0 h 96"/>
              <a:gd name="T48" fmla="*/ 60 w 104"/>
              <a:gd name="T49" fmla="*/ 0 h 96"/>
              <a:gd name="T50" fmla="*/ 64 w 104"/>
              <a:gd name="T51" fmla="*/ 4 h 96"/>
              <a:gd name="T52" fmla="*/ 64 w 104"/>
              <a:gd name="T53" fmla="*/ 32 h 96"/>
              <a:gd name="T54" fmla="*/ 80 w 104"/>
              <a:gd name="T55" fmla="*/ 32 h 96"/>
              <a:gd name="T56" fmla="*/ 84 w 104"/>
              <a:gd name="T57" fmla="*/ 35 h 96"/>
              <a:gd name="T58" fmla="*/ 83 w 104"/>
              <a:gd name="T59" fmla="*/ 39 h 96"/>
              <a:gd name="T60" fmla="*/ 76 w 104"/>
              <a:gd name="T61" fmla="*/ 80 h 96"/>
              <a:gd name="T62" fmla="*/ 72 w 104"/>
              <a:gd name="T63" fmla="*/ 84 h 96"/>
              <a:gd name="T64" fmla="*/ 76 w 104"/>
              <a:gd name="T65" fmla="*/ 88 h 96"/>
              <a:gd name="T66" fmla="*/ 80 w 104"/>
              <a:gd name="T67" fmla="*/ 84 h 96"/>
              <a:gd name="T68" fmla="*/ 76 w 104"/>
              <a:gd name="T69" fmla="*/ 80 h 96"/>
              <a:gd name="T70" fmla="*/ 92 w 104"/>
              <a:gd name="T71" fmla="*/ 80 h 96"/>
              <a:gd name="T72" fmla="*/ 88 w 104"/>
              <a:gd name="T73" fmla="*/ 84 h 96"/>
              <a:gd name="T74" fmla="*/ 92 w 104"/>
              <a:gd name="T75" fmla="*/ 88 h 96"/>
              <a:gd name="T76" fmla="*/ 96 w 104"/>
              <a:gd name="T77" fmla="*/ 84 h 96"/>
              <a:gd name="T78" fmla="*/ 92 w 104"/>
              <a:gd name="T79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96">
                <a:moveTo>
                  <a:pt x="104" y="90"/>
                </a:moveTo>
                <a:cubicBezTo>
                  <a:pt x="104" y="94"/>
                  <a:pt x="102" y="96"/>
                  <a:pt x="98" y="96"/>
                </a:cubicBezTo>
                <a:cubicBezTo>
                  <a:pt x="6" y="96"/>
                  <a:pt x="6" y="96"/>
                  <a:pt x="6" y="96"/>
                </a:cubicBezTo>
                <a:cubicBezTo>
                  <a:pt x="3" y="96"/>
                  <a:pt x="0" y="94"/>
                  <a:pt x="0" y="9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3" y="64"/>
                  <a:pt x="6" y="64"/>
                </a:cubicBezTo>
                <a:cubicBezTo>
                  <a:pt x="35" y="64"/>
                  <a:pt x="35" y="64"/>
                  <a:pt x="35" y="64"/>
                </a:cubicBezTo>
                <a:cubicBezTo>
                  <a:pt x="44" y="73"/>
                  <a:pt x="44" y="73"/>
                  <a:pt x="44" y="73"/>
                </a:cubicBezTo>
                <a:cubicBezTo>
                  <a:pt x="46" y="75"/>
                  <a:pt x="49" y="76"/>
                  <a:pt x="52" y="76"/>
                </a:cubicBezTo>
                <a:cubicBezTo>
                  <a:pt x="56" y="76"/>
                  <a:pt x="59" y="75"/>
                  <a:pt x="61" y="73"/>
                </a:cubicBezTo>
                <a:cubicBezTo>
                  <a:pt x="69" y="64"/>
                  <a:pt x="69" y="64"/>
                  <a:pt x="69" y="64"/>
                </a:cubicBezTo>
                <a:cubicBezTo>
                  <a:pt x="98" y="64"/>
                  <a:pt x="98" y="64"/>
                  <a:pt x="98" y="64"/>
                </a:cubicBezTo>
                <a:cubicBezTo>
                  <a:pt x="102" y="64"/>
                  <a:pt x="104" y="67"/>
                  <a:pt x="104" y="70"/>
                </a:cubicBezTo>
                <a:lnTo>
                  <a:pt x="104" y="90"/>
                </a:lnTo>
                <a:close/>
                <a:moveTo>
                  <a:pt x="83" y="39"/>
                </a:moveTo>
                <a:cubicBezTo>
                  <a:pt x="55" y="67"/>
                  <a:pt x="55" y="67"/>
                  <a:pt x="55" y="67"/>
                </a:cubicBezTo>
                <a:cubicBezTo>
                  <a:pt x="54" y="68"/>
                  <a:pt x="53" y="68"/>
                  <a:pt x="52" y="68"/>
                </a:cubicBezTo>
                <a:cubicBezTo>
                  <a:pt x="51" y="68"/>
                  <a:pt x="50" y="68"/>
                  <a:pt x="50" y="67"/>
                </a:cubicBezTo>
                <a:cubicBezTo>
                  <a:pt x="22" y="39"/>
                  <a:pt x="22" y="39"/>
                  <a:pt x="22" y="39"/>
                </a:cubicBezTo>
                <a:cubicBezTo>
                  <a:pt x="20" y="38"/>
                  <a:pt x="20" y="36"/>
                  <a:pt x="21" y="35"/>
                </a:cubicBezTo>
                <a:cubicBezTo>
                  <a:pt x="21" y="33"/>
                  <a:pt x="23" y="32"/>
                  <a:pt x="24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42" y="0"/>
                  <a:pt x="44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3" y="0"/>
                  <a:pt x="64" y="2"/>
                  <a:pt x="64" y="4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2" y="32"/>
                  <a:pt x="83" y="33"/>
                  <a:pt x="84" y="35"/>
                </a:cubicBezTo>
                <a:cubicBezTo>
                  <a:pt x="85" y="36"/>
                  <a:pt x="84" y="38"/>
                  <a:pt x="83" y="39"/>
                </a:cubicBezTo>
                <a:close/>
                <a:moveTo>
                  <a:pt x="76" y="80"/>
                </a:moveTo>
                <a:cubicBezTo>
                  <a:pt x="74" y="80"/>
                  <a:pt x="72" y="82"/>
                  <a:pt x="72" y="84"/>
                </a:cubicBezTo>
                <a:cubicBezTo>
                  <a:pt x="72" y="87"/>
                  <a:pt x="74" y="88"/>
                  <a:pt x="76" y="88"/>
                </a:cubicBezTo>
                <a:cubicBezTo>
                  <a:pt x="79" y="88"/>
                  <a:pt x="80" y="87"/>
                  <a:pt x="80" y="84"/>
                </a:cubicBezTo>
                <a:cubicBezTo>
                  <a:pt x="80" y="82"/>
                  <a:pt x="79" y="80"/>
                  <a:pt x="76" y="80"/>
                </a:cubicBezTo>
                <a:close/>
                <a:moveTo>
                  <a:pt x="92" y="80"/>
                </a:moveTo>
                <a:cubicBezTo>
                  <a:pt x="90" y="80"/>
                  <a:pt x="88" y="82"/>
                  <a:pt x="88" y="84"/>
                </a:cubicBezTo>
                <a:cubicBezTo>
                  <a:pt x="88" y="87"/>
                  <a:pt x="90" y="88"/>
                  <a:pt x="92" y="88"/>
                </a:cubicBezTo>
                <a:cubicBezTo>
                  <a:pt x="95" y="88"/>
                  <a:pt x="96" y="87"/>
                  <a:pt x="96" y="84"/>
                </a:cubicBezTo>
                <a:cubicBezTo>
                  <a:pt x="96" y="82"/>
                  <a:pt x="95" y="80"/>
                  <a:pt x="92" y="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1" name="Freeform 79"/>
          <p:cNvSpPr>
            <a:spLocks noEditPoints="1"/>
          </p:cNvSpPr>
          <p:nvPr/>
        </p:nvSpPr>
        <p:spPr bwMode="auto">
          <a:xfrm>
            <a:off x="9156047" y="2540339"/>
            <a:ext cx="540545" cy="540545"/>
          </a:xfrm>
          <a:custGeom>
            <a:avLst/>
            <a:gdLst>
              <a:gd name="T0" fmla="*/ 48 w 96"/>
              <a:gd name="T1" fmla="*/ 96 h 96"/>
              <a:gd name="T2" fmla="*/ 0 w 96"/>
              <a:gd name="T3" fmla="*/ 48 h 96"/>
              <a:gd name="T4" fmla="*/ 48 w 96"/>
              <a:gd name="T5" fmla="*/ 0 h 96"/>
              <a:gd name="T6" fmla="*/ 96 w 96"/>
              <a:gd name="T7" fmla="*/ 48 h 96"/>
              <a:gd name="T8" fmla="*/ 48 w 96"/>
              <a:gd name="T9" fmla="*/ 96 h 96"/>
              <a:gd name="T10" fmla="*/ 14 w 96"/>
              <a:gd name="T11" fmla="*/ 48 h 96"/>
              <a:gd name="T12" fmla="*/ 48 w 96"/>
              <a:gd name="T13" fmla="*/ 82 h 96"/>
              <a:gd name="T14" fmla="*/ 82 w 96"/>
              <a:gd name="T15" fmla="*/ 48 h 96"/>
              <a:gd name="T16" fmla="*/ 48 w 96"/>
              <a:gd name="T17" fmla="*/ 14 h 96"/>
              <a:gd name="T18" fmla="*/ 14 w 96"/>
              <a:gd name="T19" fmla="*/ 48 h 96"/>
              <a:gd name="T20" fmla="*/ 70 w 96"/>
              <a:gd name="T21" fmla="*/ 52 h 96"/>
              <a:gd name="T22" fmla="*/ 50 w 96"/>
              <a:gd name="T23" fmla="*/ 72 h 96"/>
              <a:gd name="T24" fmla="*/ 48 w 96"/>
              <a:gd name="T25" fmla="*/ 72 h 96"/>
              <a:gd name="T26" fmla="*/ 47 w 96"/>
              <a:gd name="T27" fmla="*/ 72 h 96"/>
              <a:gd name="T28" fmla="*/ 27 w 96"/>
              <a:gd name="T29" fmla="*/ 52 h 96"/>
              <a:gd name="T30" fmla="*/ 26 w 96"/>
              <a:gd name="T31" fmla="*/ 50 h 96"/>
              <a:gd name="T32" fmla="*/ 28 w 96"/>
              <a:gd name="T33" fmla="*/ 48 h 96"/>
              <a:gd name="T34" fmla="*/ 40 w 96"/>
              <a:gd name="T35" fmla="*/ 48 h 96"/>
              <a:gd name="T36" fmla="*/ 40 w 96"/>
              <a:gd name="T37" fmla="*/ 26 h 96"/>
              <a:gd name="T38" fmla="*/ 42 w 96"/>
              <a:gd name="T39" fmla="*/ 24 h 96"/>
              <a:gd name="T40" fmla="*/ 54 w 96"/>
              <a:gd name="T41" fmla="*/ 24 h 96"/>
              <a:gd name="T42" fmla="*/ 56 w 96"/>
              <a:gd name="T43" fmla="*/ 26 h 96"/>
              <a:gd name="T44" fmla="*/ 56 w 96"/>
              <a:gd name="T45" fmla="*/ 48 h 96"/>
              <a:gd name="T46" fmla="*/ 68 w 96"/>
              <a:gd name="T47" fmla="*/ 48 h 96"/>
              <a:gd name="T48" fmla="*/ 70 w 96"/>
              <a:gd name="T49" fmla="*/ 50 h 96"/>
              <a:gd name="T50" fmla="*/ 70 w 96"/>
              <a:gd name="T51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96">
                <a:moveTo>
                  <a:pt x="48" y="96"/>
                </a:moveTo>
                <a:cubicBezTo>
                  <a:pt x="22" y="96"/>
                  <a:pt x="0" y="75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75" y="0"/>
                  <a:pt x="96" y="22"/>
                  <a:pt x="96" y="48"/>
                </a:cubicBezTo>
                <a:cubicBezTo>
                  <a:pt x="96" y="75"/>
                  <a:pt x="75" y="96"/>
                  <a:pt x="48" y="96"/>
                </a:cubicBezTo>
                <a:close/>
                <a:moveTo>
                  <a:pt x="14" y="48"/>
                </a:moveTo>
                <a:cubicBezTo>
                  <a:pt x="14" y="67"/>
                  <a:pt x="29" y="82"/>
                  <a:pt x="48" y="82"/>
                </a:cubicBezTo>
                <a:cubicBezTo>
                  <a:pt x="67" y="82"/>
                  <a:pt x="82" y="67"/>
                  <a:pt x="82" y="48"/>
                </a:cubicBezTo>
                <a:cubicBezTo>
                  <a:pt x="82" y="30"/>
                  <a:pt x="67" y="14"/>
                  <a:pt x="48" y="14"/>
                </a:cubicBezTo>
                <a:cubicBezTo>
                  <a:pt x="29" y="14"/>
                  <a:pt x="14" y="30"/>
                  <a:pt x="14" y="48"/>
                </a:cubicBezTo>
                <a:close/>
                <a:moveTo>
                  <a:pt x="70" y="52"/>
                </a:moveTo>
                <a:cubicBezTo>
                  <a:pt x="50" y="72"/>
                  <a:pt x="50" y="72"/>
                  <a:pt x="50" y="72"/>
                </a:cubicBezTo>
                <a:cubicBezTo>
                  <a:pt x="49" y="72"/>
                  <a:pt x="49" y="72"/>
                  <a:pt x="48" y="72"/>
                </a:cubicBezTo>
                <a:cubicBezTo>
                  <a:pt x="48" y="72"/>
                  <a:pt x="47" y="72"/>
                  <a:pt x="47" y="72"/>
                </a:cubicBezTo>
                <a:cubicBezTo>
                  <a:pt x="27" y="52"/>
                  <a:pt x="27" y="52"/>
                  <a:pt x="27" y="52"/>
                </a:cubicBezTo>
                <a:cubicBezTo>
                  <a:pt x="26" y="51"/>
                  <a:pt x="26" y="50"/>
                  <a:pt x="26" y="50"/>
                </a:cubicBezTo>
                <a:cubicBezTo>
                  <a:pt x="27" y="49"/>
                  <a:pt x="27" y="48"/>
                  <a:pt x="2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5"/>
                  <a:pt x="41" y="24"/>
                  <a:pt x="42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5" y="24"/>
                  <a:pt x="56" y="25"/>
                  <a:pt x="56" y="26"/>
                </a:cubicBezTo>
                <a:cubicBezTo>
                  <a:pt x="56" y="48"/>
                  <a:pt x="56" y="48"/>
                  <a:pt x="56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9" y="48"/>
                  <a:pt x="70" y="49"/>
                  <a:pt x="70" y="50"/>
                </a:cubicBezTo>
                <a:cubicBezTo>
                  <a:pt x="70" y="51"/>
                  <a:pt x="70" y="51"/>
                  <a:pt x="70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2" name="Freeform 80"/>
          <p:cNvSpPr>
            <a:spLocks noEditPoints="1"/>
          </p:cNvSpPr>
          <p:nvPr/>
        </p:nvSpPr>
        <p:spPr bwMode="auto">
          <a:xfrm>
            <a:off x="10649932" y="2540339"/>
            <a:ext cx="540545" cy="540545"/>
          </a:xfrm>
          <a:custGeom>
            <a:avLst/>
            <a:gdLst>
              <a:gd name="T0" fmla="*/ 48 w 96"/>
              <a:gd name="T1" fmla="*/ 96 h 96"/>
              <a:gd name="T2" fmla="*/ 0 w 96"/>
              <a:gd name="T3" fmla="*/ 48 h 96"/>
              <a:gd name="T4" fmla="*/ 48 w 96"/>
              <a:gd name="T5" fmla="*/ 0 h 96"/>
              <a:gd name="T6" fmla="*/ 96 w 96"/>
              <a:gd name="T7" fmla="*/ 48 h 96"/>
              <a:gd name="T8" fmla="*/ 48 w 96"/>
              <a:gd name="T9" fmla="*/ 96 h 96"/>
              <a:gd name="T10" fmla="*/ 14 w 96"/>
              <a:gd name="T11" fmla="*/ 48 h 96"/>
              <a:gd name="T12" fmla="*/ 48 w 96"/>
              <a:gd name="T13" fmla="*/ 82 h 96"/>
              <a:gd name="T14" fmla="*/ 82 w 96"/>
              <a:gd name="T15" fmla="*/ 48 h 96"/>
              <a:gd name="T16" fmla="*/ 48 w 96"/>
              <a:gd name="T17" fmla="*/ 14 h 96"/>
              <a:gd name="T18" fmla="*/ 14 w 96"/>
              <a:gd name="T19" fmla="*/ 48 h 96"/>
              <a:gd name="T20" fmla="*/ 68 w 96"/>
              <a:gd name="T21" fmla="*/ 48 h 96"/>
              <a:gd name="T22" fmla="*/ 56 w 96"/>
              <a:gd name="T23" fmla="*/ 48 h 96"/>
              <a:gd name="T24" fmla="*/ 56 w 96"/>
              <a:gd name="T25" fmla="*/ 70 h 96"/>
              <a:gd name="T26" fmla="*/ 54 w 96"/>
              <a:gd name="T27" fmla="*/ 72 h 96"/>
              <a:gd name="T28" fmla="*/ 42 w 96"/>
              <a:gd name="T29" fmla="*/ 72 h 96"/>
              <a:gd name="T30" fmla="*/ 40 w 96"/>
              <a:gd name="T31" fmla="*/ 70 h 96"/>
              <a:gd name="T32" fmla="*/ 40 w 96"/>
              <a:gd name="T33" fmla="*/ 48 h 96"/>
              <a:gd name="T34" fmla="*/ 28 w 96"/>
              <a:gd name="T35" fmla="*/ 48 h 96"/>
              <a:gd name="T36" fmla="*/ 26 w 96"/>
              <a:gd name="T37" fmla="*/ 46 h 96"/>
              <a:gd name="T38" fmla="*/ 27 w 96"/>
              <a:gd name="T39" fmla="*/ 45 h 96"/>
              <a:gd name="T40" fmla="*/ 47 w 96"/>
              <a:gd name="T41" fmla="*/ 25 h 96"/>
              <a:gd name="T42" fmla="*/ 48 w 96"/>
              <a:gd name="T43" fmla="*/ 24 h 96"/>
              <a:gd name="T44" fmla="*/ 50 w 96"/>
              <a:gd name="T45" fmla="*/ 25 h 96"/>
              <a:gd name="T46" fmla="*/ 70 w 96"/>
              <a:gd name="T47" fmla="*/ 45 h 96"/>
              <a:gd name="T48" fmla="*/ 70 w 96"/>
              <a:gd name="T49" fmla="*/ 47 h 96"/>
              <a:gd name="T50" fmla="*/ 68 w 96"/>
              <a:gd name="T51" fmla="*/ 4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96">
                <a:moveTo>
                  <a:pt x="48" y="96"/>
                </a:moveTo>
                <a:cubicBezTo>
                  <a:pt x="22" y="96"/>
                  <a:pt x="0" y="75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75" y="0"/>
                  <a:pt x="96" y="22"/>
                  <a:pt x="96" y="48"/>
                </a:cubicBezTo>
                <a:cubicBezTo>
                  <a:pt x="96" y="75"/>
                  <a:pt x="75" y="96"/>
                  <a:pt x="48" y="96"/>
                </a:cubicBezTo>
                <a:close/>
                <a:moveTo>
                  <a:pt x="14" y="48"/>
                </a:moveTo>
                <a:cubicBezTo>
                  <a:pt x="14" y="67"/>
                  <a:pt x="29" y="82"/>
                  <a:pt x="48" y="82"/>
                </a:cubicBezTo>
                <a:cubicBezTo>
                  <a:pt x="67" y="82"/>
                  <a:pt x="82" y="67"/>
                  <a:pt x="82" y="48"/>
                </a:cubicBezTo>
                <a:cubicBezTo>
                  <a:pt x="82" y="30"/>
                  <a:pt x="67" y="14"/>
                  <a:pt x="48" y="14"/>
                </a:cubicBezTo>
                <a:cubicBezTo>
                  <a:pt x="29" y="14"/>
                  <a:pt x="14" y="30"/>
                  <a:pt x="14" y="48"/>
                </a:cubicBezTo>
                <a:close/>
                <a:moveTo>
                  <a:pt x="68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2"/>
                  <a:pt x="55" y="72"/>
                  <a:pt x="54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2"/>
                  <a:pt x="40" y="70"/>
                </a:cubicBezTo>
                <a:cubicBezTo>
                  <a:pt x="40" y="48"/>
                  <a:pt x="40" y="48"/>
                  <a:pt x="40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6" y="48"/>
                  <a:pt x="26" y="46"/>
                </a:cubicBezTo>
                <a:cubicBezTo>
                  <a:pt x="26" y="46"/>
                  <a:pt x="26" y="45"/>
                  <a:pt x="27" y="45"/>
                </a:cubicBezTo>
                <a:cubicBezTo>
                  <a:pt x="47" y="25"/>
                  <a:pt x="47" y="25"/>
                  <a:pt x="47" y="25"/>
                </a:cubicBezTo>
                <a:cubicBezTo>
                  <a:pt x="47" y="25"/>
                  <a:pt x="48" y="24"/>
                  <a:pt x="48" y="24"/>
                </a:cubicBezTo>
                <a:cubicBezTo>
                  <a:pt x="49" y="24"/>
                  <a:pt x="49" y="25"/>
                  <a:pt x="50" y="25"/>
                </a:cubicBezTo>
                <a:cubicBezTo>
                  <a:pt x="70" y="45"/>
                  <a:pt x="70" y="45"/>
                  <a:pt x="70" y="45"/>
                </a:cubicBezTo>
                <a:cubicBezTo>
                  <a:pt x="70" y="46"/>
                  <a:pt x="70" y="46"/>
                  <a:pt x="70" y="47"/>
                </a:cubicBezTo>
                <a:cubicBezTo>
                  <a:pt x="70" y="48"/>
                  <a:pt x="69" y="48"/>
                  <a:pt x="6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3" name="Freeform 81"/>
          <p:cNvSpPr>
            <a:spLocks noEditPoints="1"/>
          </p:cNvSpPr>
          <p:nvPr/>
        </p:nvSpPr>
        <p:spPr bwMode="auto">
          <a:xfrm>
            <a:off x="12172283" y="2585582"/>
            <a:ext cx="540545" cy="452438"/>
          </a:xfrm>
          <a:custGeom>
            <a:avLst/>
            <a:gdLst>
              <a:gd name="T0" fmla="*/ 96 w 96"/>
              <a:gd name="T1" fmla="*/ 76 h 80"/>
              <a:gd name="T2" fmla="*/ 92 w 96"/>
              <a:gd name="T3" fmla="*/ 80 h 80"/>
              <a:gd name="T4" fmla="*/ 4 w 96"/>
              <a:gd name="T5" fmla="*/ 80 h 80"/>
              <a:gd name="T6" fmla="*/ 0 w 96"/>
              <a:gd name="T7" fmla="*/ 76 h 80"/>
              <a:gd name="T8" fmla="*/ 0 w 96"/>
              <a:gd name="T9" fmla="*/ 46 h 80"/>
              <a:gd name="T10" fmla="*/ 2 w 96"/>
              <a:gd name="T11" fmla="*/ 39 h 80"/>
              <a:gd name="T12" fmla="*/ 17 w 96"/>
              <a:gd name="T13" fmla="*/ 4 h 80"/>
              <a:gd name="T14" fmla="*/ 22 w 96"/>
              <a:gd name="T15" fmla="*/ 0 h 80"/>
              <a:gd name="T16" fmla="*/ 74 w 96"/>
              <a:gd name="T17" fmla="*/ 0 h 80"/>
              <a:gd name="T18" fmla="*/ 80 w 96"/>
              <a:gd name="T19" fmla="*/ 4 h 80"/>
              <a:gd name="T20" fmla="*/ 95 w 96"/>
              <a:gd name="T21" fmla="*/ 39 h 80"/>
              <a:gd name="T22" fmla="*/ 96 w 96"/>
              <a:gd name="T23" fmla="*/ 46 h 80"/>
              <a:gd name="T24" fmla="*/ 96 w 96"/>
              <a:gd name="T25" fmla="*/ 76 h 80"/>
              <a:gd name="T26" fmla="*/ 84 w 96"/>
              <a:gd name="T27" fmla="*/ 44 h 80"/>
              <a:gd name="T28" fmla="*/ 83 w 96"/>
              <a:gd name="T29" fmla="*/ 43 h 80"/>
              <a:gd name="T30" fmla="*/ 70 w 96"/>
              <a:gd name="T31" fmla="*/ 12 h 80"/>
              <a:gd name="T32" fmla="*/ 26 w 96"/>
              <a:gd name="T33" fmla="*/ 12 h 80"/>
              <a:gd name="T34" fmla="*/ 13 w 96"/>
              <a:gd name="T35" fmla="*/ 43 h 80"/>
              <a:gd name="T36" fmla="*/ 12 w 96"/>
              <a:gd name="T37" fmla="*/ 44 h 80"/>
              <a:gd name="T38" fmla="*/ 32 w 96"/>
              <a:gd name="T39" fmla="*/ 44 h 80"/>
              <a:gd name="T40" fmla="*/ 38 w 96"/>
              <a:gd name="T41" fmla="*/ 56 h 80"/>
              <a:gd name="T42" fmla="*/ 58 w 96"/>
              <a:gd name="T43" fmla="*/ 56 h 80"/>
              <a:gd name="T44" fmla="*/ 64 w 96"/>
              <a:gd name="T45" fmla="*/ 44 h 80"/>
              <a:gd name="T46" fmla="*/ 84 w 96"/>
              <a:gd name="T47" fmla="*/ 4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6" h="80">
                <a:moveTo>
                  <a:pt x="96" y="76"/>
                </a:moveTo>
                <a:cubicBezTo>
                  <a:pt x="96" y="79"/>
                  <a:pt x="94" y="80"/>
                  <a:pt x="92" y="80"/>
                </a:cubicBezTo>
                <a:cubicBezTo>
                  <a:pt x="4" y="80"/>
                  <a:pt x="4" y="80"/>
                  <a:pt x="4" y="80"/>
                </a:cubicBezTo>
                <a:cubicBezTo>
                  <a:pt x="2" y="80"/>
                  <a:pt x="0" y="79"/>
                  <a:pt x="0" y="7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2" y="39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2"/>
                  <a:pt x="20" y="0"/>
                  <a:pt x="2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6" y="0"/>
                  <a:pt x="79" y="2"/>
                  <a:pt x="80" y="4"/>
                </a:cubicBezTo>
                <a:cubicBezTo>
                  <a:pt x="95" y="39"/>
                  <a:pt x="95" y="39"/>
                  <a:pt x="95" y="39"/>
                </a:cubicBezTo>
                <a:cubicBezTo>
                  <a:pt x="95" y="41"/>
                  <a:pt x="96" y="44"/>
                  <a:pt x="96" y="46"/>
                </a:cubicBezTo>
                <a:lnTo>
                  <a:pt x="96" y="76"/>
                </a:lnTo>
                <a:close/>
                <a:moveTo>
                  <a:pt x="84" y="44"/>
                </a:moveTo>
                <a:cubicBezTo>
                  <a:pt x="84" y="44"/>
                  <a:pt x="84" y="44"/>
                  <a:pt x="83" y="43"/>
                </a:cubicBezTo>
                <a:cubicBezTo>
                  <a:pt x="70" y="12"/>
                  <a:pt x="70" y="12"/>
                  <a:pt x="70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4"/>
                  <a:pt x="13" y="44"/>
                  <a:pt x="1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8" y="56"/>
                  <a:pt x="38" y="56"/>
                  <a:pt x="3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44"/>
                  <a:pt x="64" y="44"/>
                  <a:pt x="64" y="44"/>
                </a:cubicBezTo>
                <a:lnTo>
                  <a:pt x="84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4" name="Freeform 82"/>
          <p:cNvSpPr>
            <a:spLocks noEditPoints="1"/>
          </p:cNvSpPr>
          <p:nvPr/>
        </p:nvSpPr>
        <p:spPr bwMode="auto">
          <a:xfrm>
            <a:off x="13544690" y="2540339"/>
            <a:ext cx="540545" cy="540545"/>
          </a:xfrm>
          <a:custGeom>
            <a:avLst/>
            <a:gdLst>
              <a:gd name="T0" fmla="*/ 48 w 96"/>
              <a:gd name="T1" fmla="*/ 96 h 96"/>
              <a:gd name="T2" fmla="*/ 0 w 96"/>
              <a:gd name="T3" fmla="*/ 48 h 96"/>
              <a:gd name="T4" fmla="*/ 48 w 96"/>
              <a:gd name="T5" fmla="*/ 0 h 96"/>
              <a:gd name="T6" fmla="*/ 96 w 96"/>
              <a:gd name="T7" fmla="*/ 48 h 96"/>
              <a:gd name="T8" fmla="*/ 48 w 96"/>
              <a:gd name="T9" fmla="*/ 96 h 96"/>
              <a:gd name="T10" fmla="*/ 48 w 96"/>
              <a:gd name="T11" fmla="*/ 14 h 96"/>
              <a:gd name="T12" fmla="*/ 14 w 96"/>
              <a:gd name="T13" fmla="*/ 48 h 96"/>
              <a:gd name="T14" fmla="*/ 48 w 96"/>
              <a:gd name="T15" fmla="*/ 82 h 96"/>
              <a:gd name="T16" fmla="*/ 82 w 96"/>
              <a:gd name="T17" fmla="*/ 48 h 96"/>
              <a:gd name="T18" fmla="*/ 48 w 96"/>
              <a:gd name="T19" fmla="*/ 14 h 96"/>
              <a:gd name="T20" fmla="*/ 72 w 96"/>
              <a:gd name="T21" fmla="*/ 52 h 96"/>
              <a:gd name="T22" fmla="*/ 38 w 96"/>
              <a:gd name="T23" fmla="*/ 72 h 96"/>
              <a:gd name="T24" fmla="*/ 36 w 96"/>
              <a:gd name="T25" fmla="*/ 72 h 96"/>
              <a:gd name="T26" fmla="*/ 34 w 96"/>
              <a:gd name="T27" fmla="*/ 72 h 96"/>
              <a:gd name="T28" fmla="*/ 32 w 96"/>
              <a:gd name="T29" fmla="*/ 68 h 96"/>
              <a:gd name="T30" fmla="*/ 32 w 96"/>
              <a:gd name="T31" fmla="*/ 28 h 96"/>
              <a:gd name="T32" fmla="*/ 34 w 96"/>
              <a:gd name="T33" fmla="*/ 25 h 96"/>
              <a:gd name="T34" fmla="*/ 38 w 96"/>
              <a:gd name="T35" fmla="*/ 25 h 96"/>
              <a:gd name="T36" fmla="*/ 72 w 96"/>
              <a:gd name="T37" fmla="*/ 45 h 96"/>
              <a:gd name="T38" fmla="*/ 74 w 96"/>
              <a:gd name="T39" fmla="*/ 48 h 96"/>
              <a:gd name="T40" fmla="*/ 72 w 96"/>
              <a:gd name="T41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96">
                <a:moveTo>
                  <a:pt x="48" y="96"/>
                </a:moveTo>
                <a:cubicBezTo>
                  <a:pt x="22" y="96"/>
                  <a:pt x="0" y="75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74" y="0"/>
                  <a:pt x="96" y="22"/>
                  <a:pt x="96" y="48"/>
                </a:cubicBezTo>
                <a:cubicBezTo>
                  <a:pt x="96" y="75"/>
                  <a:pt x="74" y="96"/>
                  <a:pt x="48" y="96"/>
                </a:cubicBezTo>
                <a:close/>
                <a:moveTo>
                  <a:pt x="48" y="14"/>
                </a:moveTo>
                <a:cubicBezTo>
                  <a:pt x="29" y="14"/>
                  <a:pt x="14" y="30"/>
                  <a:pt x="14" y="48"/>
                </a:cubicBezTo>
                <a:cubicBezTo>
                  <a:pt x="14" y="67"/>
                  <a:pt x="29" y="82"/>
                  <a:pt x="48" y="82"/>
                </a:cubicBezTo>
                <a:cubicBezTo>
                  <a:pt x="67" y="82"/>
                  <a:pt x="82" y="67"/>
                  <a:pt x="82" y="48"/>
                </a:cubicBezTo>
                <a:cubicBezTo>
                  <a:pt x="82" y="30"/>
                  <a:pt x="67" y="14"/>
                  <a:pt x="48" y="14"/>
                </a:cubicBezTo>
                <a:close/>
                <a:moveTo>
                  <a:pt x="72" y="52"/>
                </a:moveTo>
                <a:cubicBezTo>
                  <a:pt x="38" y="72"/>
                  <a:pt x="38" y="72"/>
                  <a:pt x="38" y="72"/>
                </a:cubicBezTo>
                <a:cubicBezTo>
                  <a:pt x="37" y="72"/>
                  <a:pt x="37" y="72"/>
                  <a:pt x="36" y="72"/>
                </a:cubicBezTo>
                <a:cubicBezTo>
                  <a:pt x="35" y="72"/>
                  <a:pt x="35" y="72"/>
                  <a:pt x="34" y="72"/>
                </a:cubicBezTo>
                <a:cubicBezTo>
                  <a:pt x="33" y="71"/>
                  <a:pt x="32" y="70"/>
                  <a:pt x="32" y="6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7"/>
                  <a:pt x="33" y="26"/>
                  <a:pt x="34" y="25"/>
                </a:cubicBezTo>
                <a:cubicBezTo>
                  <a:pt x="35" y="24"/>
                  <a:pt x="37" y="24"/>
                  <a:pt x="38" y="25"/>
                </a:cubicBezTo>
                <a:cubicBezTo>
                  <a:pt x="72" y="45"/>
                  <a:pt x="72" y="45"/>
                  <a:pt x="72" y="45"/>
                </a:cubicBezTo>
                <a:cubicBezTo>
                  <a:pt x="73" y="46"/>
                  <a:pt x="74" y="47"/>
                  <a:pt x="74" y="48"/>
                </a:cubicBezTo>
                <a:cubicBezTo>
                  <a:pt x="74" y="50"/>
                  <a:pt x="73" y="51"/>
                  <a:pt x="72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5" name="Freeform 83"/>
          <p:cNvSpPr>
            <a:spLocks/>
          </p:cNvSpPr>
          <p:nvPr/>
        </p:nvSpPr>
        <p:spPr bwMode="auto">
          <a:xfrm>
            <a:off x="14962538" y="2540339"/>
            <a:ext cx="540545" cy="540545"/>
          </a:xfrm>
          <a:custGeom>
            <a:avLst/>
            <a:gdLst>
              <a:gd name="T0" fmla="*/ 96 w 96"/>
              <a:gd name="T1" fmla="*/ 36 h 96"/>
              <a:gd name="T2" fmla="*/ 92 w 96"/>
              <a:gd name="T3" fmla="*/ 40 h 96"/>
              <a:gd name="T4" fmla="*/ 64 w 96"/>
              <a:gd name="T5" fmla="*/ 40 h 96"/>
              <a:gd name="T6" fmla="*/ 60 w 96"/>
              <a:gd name="T7" fmla="*/ 38 h 96"/>
              <a:gd name="T8" fmla="*/ 61 w 96"/>
              <a:gd name="T9" fmla="*/ 34 h 96"/>
              <a:gd name="T10" fmla="*/ 70 w 96"/>
              <a:gd name="T11" fmla="*/ 25 h 96"/>
              <a:gd name="T12" fmla="*/ 48 w 96"/>
              <a:gd name="T13" fmla="*/ 16 h 96"/>
              <a:gd name="T14" fmla="*/ 16 w 96"/>
              <a:gd name="T15" fmla="*/ 48 h 96"/>
              <a:gd name="T16" fmla="*/ 48 w 96"/>
              <a:gd name="T17" fmla="*/ 80 h 96"/>
              <a:gd name="T18" fmla="*/ 73 w 96"/>
              <a:gd name="T19" fmla="*/ 68 h 96"/>
              <a:gd name="T20" fmla="*/ 75 w 96"/>
              <a:gd name="T21" fmla="*/ 67 h 96"/>
              <a:gd name="T22" fmla="*/ 76 w 96"/>
              <a:gd name="T23" fmla="*/ 68 h 96"/>
              <a:gd name="T24" fmla="*/ 85 w 96"/>
              <a:gd name="T25" fmla="*/ 76 h 96"/>
              <a:gd name="T26" fmla="*/ 85 w 96"/>
              <a:gd name="T27" fmla="*/ 79 h 96"/>
              <a:gd name="T28" fmla="*/ 48 w 96"/>
              <a:gd name="T29" fmla="*/ 96 h 96"/>
              <a:gd name="T30" fmla="*/ 0 w 96"/>
              <a:gd name="T31" fmla="*/ 48 h 96"/>
              <a:gd name="T32" fmla="*/ 48 w 96"/>
              <a:gd name="T33" fmla="*/ 0 h 96"/>
              <a:gd name="T34" fmla="*/ 81 w 96"/>
              <a:gd name="T35" fmla="*/ 14 h 96"/>
              <a:gd name="T36" fmla="*/ 89 w 96"/>
              <a:gd name="T37" fmla="*/ 6 h 96"/>
              <a:gd name="T38" fmla="*/ 93 w 96"/>
              <a:gd name="T39" fmla="*/ 5 h 96"/>
              <a:gd name="T40" fmla="*/ 96 w 96"/>
              <a:gd name="T41" fmla="*/ 8 h 96"/>
              <a:gd name="T42" fmla="*/ 96 w 96"/>
              <a:gd name="T43" fmla="*/ 3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6" h="96">
                <a:moveTo>
                  <a:pt x="96" y="36"/>
                </a:moveTo>
                <a:cubicBezTo>
                  <a:pt x="96" y="39"/>
                  <a:pt x="94" y="40"/>
                  <a:pt x="92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2" y="40"/>
                  <a:pt x="61" y="39"/>
                  <a:pt x="60" y="38"/>
                </a:cubicBezTo>
                <a:cubicBezTo>
                  <a:pt x="60" y="36"/>
                  <a:pt x="60" y="35"/>
                  <a:pt x="61" y="34"/>
                </a:cubicBezTo>
                <a:cubicBezTo>
                  <a:pt x="70" y="25"/>
                  <a:pt x="70" y="25"/>
                  <a:pt x="70" y="25"/>
                </a:cubicBezTo>
                <a:cubicBezTo>
                  <a:pt x="64" y="20"/>
                  <a:pt x="56" y="16"/>
                  <a:pt x="48" y="16"/>
                </a:cubicBezTo>
                <a:cubicBezTo>
                  <a:pt x="30" y="16"/>
                  <a:pt x="16" y="31"/>
                  <a:pt x="16" y="48"/>
                </a:cubicBezTo>
                <a:cubicBezTo>
                  <a:pt x="16" y="66"/>
                  <a:pt x="30" y="80"/>
                  <a:pt x="48" y="80"/>
                </a:cubicBezTo>
                <a:cubicBezTo>
                  <a:pt x="58" y="80"/>
                  <a:pt x="67" y="76"/>
                  <a:pt x="73" y="68"/>
                </a:cubicBezTo>
                <a:cubicBezTo>
                  <a:pt x="73" y="68"/>
                  <a:pt x="74" y="67"/>
                  <a:pt x="75" y="67"/>
                </a:cubicBezTo>
                <a:cubicBezTo>
                  <a:pt x="75" y="67"/>
                  <a:pt x="76" y="67"/>
                  <a:pt x="76" y="68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7"/>
                  <a:pt x="85" y="78"/>
                  <a:pt x="85" y="79"/>
                </a:cubicBezTo>
                <a:cubicBezTo>
                  <a:pt x="76" y="90"/>
                  <a:pt x="62" y="96"/>
                  <a:pt x="48" y="96"/>
                </a:cubicBezTo>
                <a:cubicBezTo>
                  <a:pt x="22" y="96"/>
                  <a:pt x="0" y="75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60" y="0"/>
                  <a:pt x="72" y="5"/>
                  <a:pt x="81" y="14"/>
                </a:cubicBezTo>
                <a:cubicBezTo>
                  <a:pt x="89" y="6"/>
                  <a:pt x="89" y="6"/>
                  <a:pt x="89" y="6"/>
                </a:cubicBezTo>
                <a:cubicBezTo>
                  <a:pt x="90" y="4"/>
                  <a:pt x="92" y="4"/>
                  <a:pt x="93" y="5"/>
                </a:cubicBezTo>
                <a:cubicBezTo>
                  <a:pt x="95" y="5"/>
                  <a:pt x="96" y="7"/>
                  <a:pt x="96" y="8"/>
                </a:cubicBezTo>
                <a:lnTo>
                  <a:pt x="96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86" name="Freeform 84"/>
          <p:cNvSpPr>
            <a:spLocks noEditPoints="1"/>
          </p:cNvSpPr>
          <p:nvPr/>
        </p:nvSpPr>
        <p:spPr bwMode="auto">
          <a:xfrm>
            <a:off x="16376999" y="2495095"/>
            <a:ext cx="673895" cy="585788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5" name="Freeform 93"/>
          <p:cNvSpPr>
            <a:spLocks noEditPoints="1"/>
          </p:cNvSpPr>
          <p:nvPr/>
        </p:nvSpPr>
        <p:spPr bwMode="auto">
          <a:xfrm>
            <a:off x="1276211" y="4100975"/>
            <a:ext cx="585788" cy="500063"/>
          </a:xfrm>
          <a:custGeom>
            <a:avLst/>
            <a:gdLst>
              <a:gd name="T0" fmla="*/ 48 w 104"/>
              <a:gd name="T1" fmla="*/ 78 h 89"/>
              <a:gd name="T2" fmla="*/ 44 w 104"/>
              <a:gd name="T3" fmla="*/ 82 h 89"/>
              <a:gd name="T4" fmla="*/ 42 w 104"/>
              <a:gd name="T5" fmla="*/ 81 h 89"/>
              <a:gd name="T6" fmla="*/ 21 w 104"/>
              <a:gd name="T7" fmla="*/ 60 h 89"/>
              <a:gd name="T8" fmla="*/ 4 w 104"/>
              <a:gd name="T9" fmla="*/ 60 h 89"/>
              <a:gd name="T10" fmla="*/ 0 w 104"/>
              <a:gd name="T11" fmla="*/ 56 h 89"/>
              <a:gd name="T12" fmla="*/ 0 w 104"/>
              <a:gd name="T13" fmla="*/ 32 h 89"/>
              <a:gd name="T14" fmla="*/ 4 w 104"/>
              <a:gd name="T15" fmla="*/ 28 h 89"/>
              <a:gd name="T16" fmla="*/ 21 w 104"/>
              <a:gd name="T17" fmla="*/ 28 h 89"/>
              <a:gd name="T18" fmla="*/ 42 w 104"/>
              <a:gd name="T19" fmla="*/ 7 h 89"/>
              <a:gd name="T20" fmla="*/ 44 w 104"/>
              <a:gd name="T21" fmla="*/ 6 h 89"/>
              <a:gd name="T22" fmla="*/ 48 w 104"/>
              <a:gd name="T23" fmla="*/ 10 h 89"/>
              <a:gd name="T24" fmla="*/ 48 w 104"/>
              <a:gd name="T25" fmla="*/ 78 h 89"/>
              <a:gd name="T26" fmla="*/ 63 w 104"/>
              <a:gd name="T27" fmla="*/ 59 h 89"/>
              <a:gd name="T28" fmla="*/ 61 w 104"/>
              <a:gd name="T29" fmla="*/ 59 h 89"/>
              <a:gd name="T30" fmla="*/ 57 w 104"/>
              <a:gd name="T31" fmla="*/ 55 h 89"/>
              <a:gd name="T32" fmla="*/ 64 w 104"/>
              <a:gd name="T33" fmla="*/ 44 h 89"/>
              <a:gd name="T34" fmla="*/ 57 w 104"/>
              <a:gd name="T35" fmla="*/ 33 h 89"/>
              <a:gd name="T36" fmla="*/ 61 w 104"/>
              <a:gd name="T37" fmla="*/ 29 h 89"/>
              <a:gd name="T38" fmla="*/ 63 w 104"/>
              <a:gd name="T39" fmla="*/ 30 h 89"/>
              <a:gd name="T40" fmla="*/ 72 w 104"/>
              <a:gd name="T41" fmla="*/ 44 h 89"/>
              <a:gd name="T42" fmla="*/ 63 w 104"/>
              <a:gd name="T43" fmla="*/ 59 h 89"/>
              <a:gd name="T44" fmla="*/ 69 w 104"/>
              <a:gd name="T45" fmla="*/ 74 h 89"/>
              <a:gd name="T46" fmla="*/ 67 w 104"/>
              <a:gd name="T47" fmla="*/ 74 h 89"/>
              <a:gd name="T48" fmla="*/ 63 w 104"/>
              <a:gd name="T49" fmla="*/ 70 h 89"/>
              <a:gd name="T50" fmla="*/ 66 w 104"/>
              <a:gd name="T51" fmla="*/ 66 h 89"/>
              <a:gd name="T52" fmla="*/ 71 w 104"/>
              <a:gd name="T53" fmla="*/ 64 h 89"/>
              <a:gd name="T54" fmla="*/ 80 w 104"/>
              <a:gd name="T55" fmla="*/ 44 h 89"/>
              <a:gd name="T56" fmla="*/ 71 w 104"/>
              <a:gd name="T57" fmla="*/ 25 h 89"/>
              <a:gd name="T58" fmla="*/ 66 w 104"/>
              <a:gd name="T59" fmla="*/ 22 h 89"/>
              <a:gd name="T60" fmla="*/ 63 w 104"/>
              <a:gd name="T61" fmla="*/ 19 h 89"/>
              <a:gd name="T62" fmla="*/ 67 w 104"/>
              <a:gd name="T63" fmla="*/ 15 h 89"/>
              <a:gd name="T64" fmla="*/ 69 w 104"/>
              <a:gd name="T65" fmla="*/ 15 h 89"/>
              <a:gd name="T66" fmla="*/ 88 w 104"/>
              <a:gd name="T67" fmla="*/ 44 h 89"/>
              <a:gd name="T68" fmla="*/ 69 w 104"/>
              <a:gd name="T69" fmla="*/ 74 h 89"/>
              <a:gd name="T70" fmla="*/ 75 w 104"/>
              <a:gd name="T71" fmla="*/ 88 h 89"/>
              <a:gd name="T72" fmla="*/ 74 w 104"/>
              <a:gd name="T73" fmla="*/ 89 h 89"/>
              <a:gd name="T74" fmla="*/ 70 w 104"/>
              <a:gd name="T75" fmla="*/ 85 h 89"/>
              <a:gd name="T76" fmla="*/ 72 w 104"/>
              <a:gd name="T77" fmla="*/ 81 h 89"/>
              <a:gd name="T78" fmla="*/ 75 w 104"/>
              <a:gd name="T79" fmla="*/ 80 h 89"/>
              <a:gd name="T80" fmla="*/ 80 w 104"/>
              <a:gd name="T81" fmla="*/ 76 h 89"/>
              <a:gd name="T82" fmla="*/ 96 w 104"/>
              <a:gd name="T83" fmla="*/ 44 h 89"/>
              <a:gd name="T84" fmla="*/ 80 w 104"/>
              <a:gd name="T85" fmla="*/ 12 h 89"/>
              <a:gd name="T86" fmla="*/ 75 w 104"/>
              <a:gd name="T87" fmla="*/ 9 h 89"/>
              <a:gd name="T88" fmla="*/ 72 w 104"/>
              <a:gd name="T89" fmla="*/ 8 h 89"/>
              <a:gd name="T90" fmla="*/ 70 w 104"/>
              <a:gd name="T91" fmla="*/ 4 h 89"/>
              <a:gd name="T92" fmla="*/ 74 w 104"/>
              <a:gd name="T93" fmla="*/ 0 h 89"/>
              <a:gd name="T94" fmla="*/ 75 w 104"/>
              <a:gd name="T95" fmla="*/ 0 h 89"/>
              <a:gd name="T96" fmla="*/ 104 w 104"/>
              <a:gd name="T97" fmla="*/ 44 h 89"/>
              <a:gd name="T98" fmla="*/ 75 w 104"/>
              <a:gd name="T99" fmla="*/ 8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4" h="89">
                <a:moveTo>
                  <a:pt x="48" y="78"/>
                </a:moveTo>
                <a:cubicBezTo>
                  <a:pt x="48" y="80"/>
                  <a:pt x="47" y="82"/>
                  <a:pt x="44" y="82"/>
                </a:cubicBezTo>
                <a:cubicBezTo>
                  <a:pt x="43" y="82"/>
                  <a:pt x="42" y="82"/>
                  <a:pt x="42" y="81"/>
                </a:cubicBezTo>
                <a:cubicBezTo>
                  <a:pt x="21" y="60"/>
                  <a:pt x="21" y="60"/>
                  <a:pt x="21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58"/>
                  <a:pt x="0" y="5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2" y="28"/>
                  <a:pt x="4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3" y="6"/>
                  <a:pt x="44" y="6"/>
                </a:cubicBezTo>
                <a:cubicBezTo>
                  <a:pt x="47" y="6"/>
                  <a:pt x="48" y="8"/>
                  <a:pt x="48" y="10"/>
                </a:cubicBezTo>
                <a:lnTo>
                  <a:pt x="48" y="78"/>
                </a:lnTo>
                <a:close/>
                <a:moveTo>
                  <a:pt x="63" y="59"/>
                </a:moveTo>
                <a:cubicBezTo>
                  <a:pt x="62" y="59"/>
                  <a:pt x="62" y="59"/>
                  <a:pt x="61" y="59"/>
                </a:cubicBezTo>
                <a:cubicBezTo>
                  <a:pt x="59" y="59"/>
                  <a:pt x="57" y="57"/>
                  <a:pt x="57" y="55"/>
                </a:cubicBezTo>
                <a:cubicBezTo>
                  <a:pt x="57" y="50"/>
                  <a:pt x="64" y="52"/>
                  <a:pt x="64" y="44"/>
                </a:cubicBezTo>
                <a:cubicBezTo>
                  <a:pt x="64" y="37"/>
                  <a:pt x="57" y="38"/>
                  <a:pt x="57" y="33"/>
                </a:cubicBezTo>
                <a:cubicBezTo>
                  <a:pt x="57" y="31"/>
                  <a:pt x="59" y="29"/>
                  <a:pt x="61" y="29"/>
                </a:cubicBezTo>
                <a:cubicBezTo>
                  <a:pt x="62" y="29"/>
                  <a:pt x="62" y="29"/>
                  <a:pt x="63" y="30"/>
                </a:cubicBezTo>
                <a:cubicBezTo>
                  <a:pt x="69" y="32"/>
                  <a:pt x="72" y="38"/>
                  <a:pt x="72" y="44"/>
                </a:cubicBezTo>
                <a:cubicBezTo>
                  <a:pt x="72" y="50"/>
                  <a:pt x="69" y="57"/>
                  <a:pt x="63" y="59"/>
                </a:cubicBezTo>
                <a:close/>
                <a:moveTo>
                  <a:pt x="69" y="74"/>
                </a:moveTo>
                <a:cubicBezTo>
                  <a:pt x="69" y="74"/>
                  <a:pt x="68" y="74"/>
                  <a:pt x="67" y="74"/>
                </a:cubicBezTo>
                <a:cubicBezTo>
                  <a:pt x="65" y="74"/>
                  <a:pt x="63" y="72"/>
                  <a:pt x="63" y="70"/>
                </a:cubicBezTo>
                <a:cubicBezTo>
                  <a:pt x="63" y="68"/>
                  <a:pt x="64" y="67"/>
                  <a:pt x="66" y="66"/>
                </a:cubicBezTo>
                <a:cubicBezTo>
                  <a:pt x="68" y="65"/>
                  <a:pt x="69" y="65"/>
                  <a:pt x="71" y="64"/>
                </a:cubicBezTo>
                <a:cubicBezTo>
                  <a:pt x="77" y="59"/>
                  <a:pt x="80" y="52"/>
                  <a:pt x="80" y="44"/>
                </a:cubicBezTo>
                <a:cubicBezTo>
                  <a:pt x="80" y="37"/>
                  <a:pt x="77" y="29"/>
                  <a:pt x="71" y="25"/>
                </a:cubicBezTo>
                <a:cubicBezTo>
                  <a:pt x="69" y="24"/>
                  <a:pt x="68" y="23"/>
                  <a:pt x="66" y="22"/>
                </a:cubicBezTo>
                <a:cubicBezTo>
                  <a:pt x="64" y="21"/>
                  <a:pt x="63" y="20"/>
                  <a:pt x="63" y="19"/>
                </a:cubicBezTo>
                <a:cubicBezTo>
                  <a:pt x="63" y="16"/>
                  <a:pt x="65" y="15"/>
                  <a:pt x="67" y="15"/>
                </a:cubicBezTo>
                <a:cubicBezTo>
                  <a:pt x="68" y="15"/>
                  <a:pt x="69" y="15"/>
                  <a:pt x="69" y="15"/>
                </a:cubicBezTo>
                <a:cubicBezTo>
                  <a:pt x="81" y="20"/>
                  <a:pt x="88" y="32"/>
                  <a:pt x="88" y="44"/>
                </a:cubicBezTo>
                <a:cubicBezTo>
                  <a:pt x="88" y="57"/>
                  <a:pt x="81" y="69"/>
                  <a:pt x="69" y="74"/>
                </a:cubicBezTo>
                <a:close/>
                <a:moveTo>
                  <a:pt x="75" y="88"/>
                </a:moveTo>
                <a:cubicBezTo>
                  <a:pt x="75" y="88"/>
                  <a:pt x="74" y="89"/>
                  <a:pt x="74" y="89"/>
                </a:cubicBezTo>
                <a:cubicBezTo>
                  <a:pt x="72" y="89"/>
                  <a:pt x="70" y="87"/>
                  <a:pt x="70" y="85"/>
                </a:cubicBezTo>
                <a:cubicBezTo>
                  <a:pt x="70" y="83"/>
                  <a:pt x="71" y="82"/>
                  <a:pt x="72" y="81"/>
                </a:cubicBezTo>
                <a:cubicBezTo>
                  <a:pt x="73" y="80"/>
                  <a:pt x="74" y="80"/>
                  <a:pt x="75" y="80"/>
                </a:cubicBezTo>
                <a:cubicBezTo>
                  <a:pt x="77" y="79"/>
                  <a:pt x="78" y="78"/>
                  <a:pt x="80" y="76"/>
                </a:cubicBezTo>
                <a:cubicBezTo>
                  <a:pt x="90" y="69"/>
                  <a:pt x="96" y="57"/>
                  <a:pt x="96" y="44"/>
                </a:cubicBezTo>
                <a:cubicBezTo>
                  <a:pt x="96" y="31"/>
                  <a:pt x="90" y="20"/>
                  <a:pt x="80" y="12"/>
                </a:cubicBezTo>
                <a:cubicBezTo>
                  <a:pt x="78" y="11"/>
                  <a:pt x="77" y="10"/>
                  <a:pt x="75" y="9"/>
                </a:cubicBezTo>
                <a:cubicBezTo>
                  <a:pt x="74" y="8"/>
                  <a:pt x="73" y="8"/>
                  <a:pt x="72" y="8"/>
                </a:cubicBezTo>
                <a:cubicBezTo>
                  <a:pt x="71" y="7"/>
                  <a:pt x="70" y="6"/>
                  <a:pt x="70" y="4"/>
                </a:cubicBezTo>
                <a:cubicBezTo>
                  <a:pt x="70" y="2"/>
                  <a:pt x="72" y="0"/>
                  <a:pt x="74" y="0"/>
                </a:cubicBezTo>
                <a:cubicBezTo>
                  <a:pt x="74" y="0"/>
                  <a:pt x="75" y="0"/>
                  <a:pt x="75" y="0"/>
                </a:cubicBezTo>
                <a:cubicBezTo>
                  <a:pt x="93" y="8"/>
                  <a:pt x="104" y="25"/>
                  <a:pt x="104" y="44"/>
                </a:cubicBezTo>
                <a:cubicBezTo>
                  <a:pt x="104" y="63"/>
                  <a:pt x="93" y="81"/>
                  <a:pt x="75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6" name="Freeform 94"/>
          <p:cNvSpPr>
            <a:spLocks noEditPoints="1"/>
          </p:cNvSpPr>
          <p:nvPr/>
        </p:nvSpPr>
        <p:spPr bwMode="auto">
          <a:xfrm>
            <a:off x="3091800" y="4077161"/>
            <a:ext cx="495300" cy="497682"/>
          </a:xfrm>
          <a:custGeom>
            <a:avLst/>
            <a:gdLst>
              <a:gd name="T0" fmla="*/ 0 w 208"/>
              <a:gd name="T1" fmla="*/ 95 h 209"/>
              <a:gd name="T2" fmla="*/ 95 w 208"/>
              <a:gd name="T3" fmla="*/ 0 h 209"/>
              <a:gd name="T4" fmla="*/ 95 w 208"/>
              <a:gd name="T5" fmla="*/ 209 h 209"/>
              <a:gd name="T6" fmla="*/ 0 w 208"/>
              <a:gd name="T7" fmla="*/ 114 h 209"/>
              <a:gd name="T8" fmla="*/ 95 w 208"/>
              <a:gd name="T9" fmla="*/ 209 h 209"/>
              <a:gd name="T10" fmla="*/ 76 w 208"/>
              <a:gd name="T11" fmla="*/ 19 h 209"/>
              <a:gd name="T12" fmla="*/ 19 w 208"/>
              <a:gd name="T13" fmla="*/ 76 h 209"/>
              <a:gd name="T14" fmla="*/ 76 w 208"/>
              <a:gd name="T15" fmla="*/ 190 h 209"/>
              <a:gd name="T16" fmla="*/ 19 w 208"/>
              <a:gd name="T17" fmla="*/ 133 h 209"/>
              <a:gd name="T18" fmla="*/ 76 w 208"/>
              <a:gd name="T19" fmla="*/ 190 h 209"/>
              <a:gd name="T20" fmla="*/ 38 w 208"/>
              <a:gd name="T21" fmla="*/ 57 h 209"/>
              <a:gd name="T22" fmla="*/ 57 w 208"/>
              <a:gd name="T23" fmla="*/ 38 h 209"/>
              <a:gd name="T24" fmla="*/ 57 w 208"/>
              <a:gd name="T25" fmla="*/ 171 h 209"/>
              <a:gd name="T26" fmla="*/ 38 w 208"/>
              <a:gd name="T27" fmla="*/ 152 h 209"/>
              <a:gd name="T28" fmla="*/ 57 w 208"/>
              <a:gd name="T29" fmla="*/ 171 h 209"/>
              <a:gd name="T30" fmla="*/ 114 w 208"/>
              <a:gd name="T31" fmla="*/ 95 h 209"/>
              <a:gd name="T32" fmla="*/ 208 w 208"/>
              <a:gd name="T33" fmla="*/ 0 h 209"/>
              <a:gd name="T34" fmla="*/ 208 w 208"/>
              <a:gd name="T35" fmla="*/ 171 h 209"/>
              <a:gd name="T36" fmla="*/ 152 w 208"/>
              <a:gd name="T37" fmla="*/ 152 h 209"/>
              <a:gd name="T38" fmla="*/ 133 w 208"/>
              <a:gd name="T39" fmla="*/ 209 h 209"/>
              <a:gd name="T40" fmla="*/ 114 w 208"/>
              <a:gd name="T41" fmla="*/ 114 h 209"/>
              <a:gd name="T42" fmla="*/ 171 w 208"/>
              <a:gd name="T43" fmla="*/ 133 h 209"/>
              <a:gd name="T44" fmla="*/ 189 w 208"/>
              <a:gd name="T45" fmla="*/ 114 h 209"/>
              <a:gd name="T46" fmla="*/ 208 w 208"/>
              <a:gd name="T47" fmla="*/ 171 h 209"/>
              <a:gd name="T48" fmla="*/ 189 w 208"/>
              <a:gd name="T49" fmla="*/ 19 h 209"/>
              <a:gd name="T50" fmla="*/ 133 w 208"/>
              <a:gd name="T51" fmla="*/ 76 h 209"/>
              <a:gd name="T52" fmla="*/ 171 w 208"/>
              <a:gd name="T53" fmla="*/ 57 h 209"/>
              <a:gd name="T54" fmla="*/ 152 w 208"/>
              <a:gd name="T55" fmla="*/ 38 h 209"/>
              <a:gd name="T56" fmla="*/ 171 w 208"/>
              <a:gd name="T57" fmla="*/ 57 h 209"/>
              <a:gd name="T58" fmla="*/ 152 w 208"/>
              <a:gd name="T59" fmla="*/ 209 h 209"/>
              <a:gd name="T60" fmla="*/ 171 w 208"/>
              <a:gd name="T61" fmla="*/ 190 h 209"/>
              <a:gd name="T62" fmla="*/ 208 w 208"/>
              <a:gd name="T63" fmla="*/ 209 h 209"/>
              <a:gd name="T64" fmla="*/ 189 w 208"/>
              <a:gd name="T65" fmla="*/ 190 h 209"/>
              <a:gd name="T66" fmla="*/ 208 w 208"/>
              <a:gd name="T67" fmla="*/ 20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8" h="209">
                <a:moveTo>
                  <a:pt x="95" y="95"/>
                </a:moveTo>
                <a:lnTo>
                  <a:pt x="0" y="95"/>
                </a:lnTo>
                <a:lnTo>
                  <a:pt x="0" y="0"/>
                </a:lnTo>
                <a:lnTo>
                  <a:pt x="95" y="0"/>
                </a:lnTo>
                <a:lnTo>
                  <a:pt x="95" y="95"/>
                </a:lnTo>
                <a:close/>
                <a:moveTo>
                  <a:pt x="95" y="209"/>
                </a:moveTo>
                <a:lnTo>
                  <a:pt x="0" y="209"/>
                </a:lnTo>
                <a:lnTo>
                  <a:pt x="0" y="114"/>
                </a:lnTo>
                <a:lnTo>
                  <a:pt x="95" y="114"/>
                </a:lnTo>
                <a:lnTo>
                  <a:pt x="95" y="209"/>
                </a:lnTo>
                <a:close/>
                <a:moveTo>
                  <a:pt x="76" y="76"/>
                </a:moveTo>
                <a:lnTo>
                  <a:pt x="76" y="19"/>
                </a:lnTo>
                <a:lnTo>
                  <a:pt x="19" y="19"/>
                </a:lnTo>
                <a:lnTo>
                  <a:pt x="19" y="76"/>
                </a:lnTo>
                <a:lnTo>
                  <a:pt x="76" y="76"/>
                </a:lnTo>
                <a:close/>
                <a:moveTo>
                  <a:pt x="76" y="190"/>
                </a:moveTo>
                <a:lnTo>
                  <a:pt x="76" y="133"/>
                </a:lnTo>
                <a:lnTo>
                  <a:pt x="19" y="133"/>
                </a:lnTo>
                <a:lnTo>
                  <a:pt x="19" y="190"/>
                </a:lnTo>
                <a:lnTo>
                  <a:pt x="76" y="190"/>
                </a:lnTo>
                <a:close/>
                <a:moveTo>
                  <a:pt x="57" y="57"/>
                </a:moveTo>
                <a:lnTo>
                  <a:pt x="38" y="57"/>
                </a:lnTo>
                <a:lnTo>
                  <a:pt x="38" y="38"/>
                </a:lnTo>
                <a:lnTo>
                  <a:pt x="57" y="38"/>
                </a:lnTo>
                <a:lnTo>
                  <a:pt x="57" y="57"/>
                </a:lnTo>
                <a:close/>
                <a:moveTo>
                  <a:pt x="57" y="171"/>
                </a:moveTo>
                <a:lnTo>
                  <a:pt x="38" y="171"/>
                </a:lnTo>
                <a:lnTo>
                  <a:pt x="38" y="152"/>
                </a:lnTo>
                <a:lnTo>
                  <a:pt x="57" y="152"/>
                </a:lnTo>
                <a:lnTo>
                  <a:pt x="57" y="171"/>
                </a:lnTo>
                <a:close/>
                <a:moveTo>
                  <a:pt x="208" y="95"/>
                </a:moveTo>
                <a:lnTo>
                  <a:pt x="114" y="95"/>
                </a:lnTo>
                <a:lnTo>
                  <a:pt x="114" y="0"/>
                </a:lnTo>
                <a:lnTo>
                  <a:pt x="208" y="0"/>
                </a:lnTo>
                <a:lnTo>
                  <a:pt x="208" y="95"/>
                </a:lnTo>
                <a:close/>
                <a:moveTo>
                  <a:pt x="208" y="171"/>
                </a:moveTo>
                <a:lnTo>
                  <a:pt x="152" y="171"/>
                </a:lnTo>
                <a:lnTo>
                  <a:pt x="152" y="152"/>
                </a:lnTo>
                <a:lnTo>
                  <a:pt x="133" y="152"/>
                </a:lnTo>
                <a:lnTo>
                  <a:pt x="133" y="209"/>
                </a:lnTo>
                <a:lnTo>
                  <a:pt x="114" y="209"/>
                </a:lnTo>
                <a:lnTo>
                  <a:pt x="114" y="114"/>
                </a:lnTo>
                <a:lnTo>
                  <a:pt x="171" y="114"/>
                </a:lnTo>
                <a:lnTo>
                  <a:pt x="171" y="133"/>
                </a:lnTo>
                <a:lnTo>
                  <a:pt x="189" y="133"/>
                </a:lnTo>
                <a:lnTo>
                  <a:pt x="189" y="114"/>
                </a:lnTo>
                <a:lnTo>
                  <a:pt x="208" y="114"/>
                </a:lnTo>
                <a:lnTo>
                  <a:pt x="208" y="171"/>
                </a:lnTo>
                <a:close/>
                <a:moveTo>
                  <a:pt x="189" y="76"/>
                </a:moveTo>
                <a:lnTo>
                  <a:pt x="189" y="19"/>
                </a:lnTo>
                <a:lnTo>
                  <a:pt x="133" y="19"/>
                </a:lnTo>
                <a:lnTo>
                  <a:pt x="133" y="76"/>
                </a:lnTo>
                <a:lnTo>
                  <a:pt x="189" y="76"/>
                </a:lnTo>
                <a:close/>
                <a:moveTo>
                  <a:pt x="171" y="57"/>
                </a:moveTo>
                <a:lnTo>
                  <a:pt x="152" y="57"/>
                </a:lnTo>
                <a:lnTo>
                  <a:pt x="152" y="38"/>
                </a:lnTo>
                <a:lnTo>
                  <a:pt x="171" y="38"/>
                </a:lnTo>
                <a:lnTo>
                  <a:pt x="171" y="57"/>
                </a:lnTo>
                <a:close/>
                <a:moveTo>
                  <a:pt x="171" y="209"/>
                </a:moveTo>
                <a:lnTo>
                  <a:pt x="152" y="209"/>
                </a:lnTo>
                <a:lnTo>
                  <a:pt x="152" y="190"/>
                </a:lnTo>
                <a:lnTo>
                  <a:pt x="171" y="190"/>
                </a:lnTo>
                <a:lnTo>
                  <a:pt x="171" y="209"/>
                </a:lnTo>
                <a:close/>
                <a:moveTo>
                  <a:pt x="208" y="209"/>
                </a:moveTo>
                <a:lnTo>
                  <a:pt x="189" y="209"/>
                </a:lnTo>
                <a:lnTo>
                  <a:pt x="189" y="190"/>
                </a:lnTo>
                <a:lnTo>
                  <a:pt x="208" y="190"/>
                </a:lnTo>
                <a:lnTo>
                  <a:pt x="208" y="2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7" name="Freeform 95"/>
          <p:cNvSpPr>
            <a:spLocks noEditPoints="1"/>
          </p:cNvSpPr>
          <p:nvPr/>
        </p:nvSpPr>
        <p:spPr bwMode="auto">
          <a:xfrm>
            <a:off x="4614497" y="4055732"/>
            <a:ext cx="585788" cy="564357"/>
          </a:xfrm>
          <a:custGeom>
            <a:avLst/>
            <a:gdLst>
              <a:gd name="T0" fmla="*/ 102 w 104"/>
              <a:gd name="T1" fmla="*/ 52 h 100"/>
              <a:gd name="T2" fmla="*/ 101 w 104"/>
              <a:gd name="T3" fmla="*/ 51 h 100"/>
              <a:gd name="T4" fmla="*/ 89 w 104"/>
              <a:gd name="T5" fmla="*/ 45 h 100"/>
              <a:gd name="T6" fmla="*/ 74 w 104"/>
              <a:gd name="T7" fmla="*/ 54 h 100"/>
              <a:gd name="T8" fmla="*/ 72 w 104"/>
              <a:gd name="T9" fmla="*/ 57 h 100"/>
              <a:gd name="T10" fmla="*/ 71 w 104"/>
              <a:gd name="T11" fmla="*/ 58 h 100"/>
              <a:gd name="T12" fmla="*/ 69 w 104"/>
              <a:gd name="T13" fmla="*/ 57 h 100"/>
              <a:gd name="T14" fmla="*/ 67 w 104"/>
              <a:gd name="T15" fmla="*/ 54 h 100"/>
              <a:gd name="T16" fmla="*/ 52 w 104"/>
              <a:gd name="T17" fmla="*/ 45 h 100"/>
              <a:gd name="T18" fmla="*/ 38 w 104"/>
              <a:gd name="T19" fmla="*/ 54 h 100"/>
              <a:gd name="T20" fmla="*/ 36 w 104"/>
              <a:gd name="T21" fmla="*/ 57 h 100"/>
              <a:gd name="T22" fmla="*/ 34 w 104"/>
              <a:gd name="T23" fmla="*/ 58 h 100"/>
              <a:gd name="T24" fmla="*/ 32 w 104"/>
              <a:gd name="T25" fmla="*/ 57 h 100"/>
              <a:gd name="T26" fmla="*/ 30 w 104"/>
              <a:gd name="T27" fmla="*/ 54 h 100"/>
              <a:gd name="T28" fmla="*/ 16 w 104"/>
              <a:gd name="T29" fmla="*/ 45 h 100"/>
              <a:gd name="T30" fmla="*/ 4 w 104"/>
              <a:gd name="T31" fmla="*/ 51 h 100"/>
              <a:gd name="T32" fmla="*/ 2 w 104"/>
              <a:gd name="T33" fmla="*/ 52 h 100"/>
              <a:gd name="T34" fmla="*/ 0 w 104"/>
              <a:gd name="T35" fmla="*/ 50 h 100"/>
              <a:gd name="T36" fmla="*/ 0 w 104"/>
              <a:gd name="T37" fmla="*/ 49 h 100"/>
              <a:gd name="T38" fmla="*/ 52 w 104"/>
              <a:gd name="T39" fmla="*/ 12 h 100"/>
              <a:gd name="T40" fmla="*/ 104 w 104"/>
              <a:gd name="T41" fmla="*/ 49 h 100"/>
              <a:gd name="T42" fmla="*/ 104 w 104"/>
              <a:gd name="T43" fmla="*/ 50 h 100"/>
              <a:gd name="T44" fmla="*/ 102 w 104"/>
              <a:gd name="T45" fmla="*/ 52 h 100"/>
              <a:gd name="T46" fmla="*/ 56 w 104"/>
              <a:gd name="T47" fmla="*/ 84 h 100"/>
              <a:gd name="T48" fmla="*/ 40 w 104"/>
              <a:gd name="T49" fmla="*/ 100 h 100"/>
              <a:gd name="T50" fmla="*/ 24 w 104"/>
              <a:gd name="T51" fmla="*/ 84 h 100"/>
              <a:gd name="T52" fmla="*/ 28 w 104"/>
              <a:gd name="T53" fmla="*/ 80 h 100"/>
              <a:gd name="T54" fmla="*/ 32 w 104"/>
              <a:gd name="T55" fmla="*/ 84 h 100"/>
              <a:gd name="T56" fmla="*/ 40 w 104"/>
              <a:gd name="T57" fmla="*/ 92 h 100"/>
              <a:gd name="T58" fmla="*/ 48 w 104"/>
              <a:gd name="T59" fmla="*/ 84 h 100"/>
              <a:gd name="T60" fmla="*/ 48 w 104"/>
              <a:gd name="T61" fmla="*/ 48 h 100"/>
              <a:gd name="T62" fmla="*/ 52 w 104"/>
              <a:gd name="T63" fmla="*/ 47 h 100"/>
              <a:gd name="T64" fmla="*/ 56 w 104"/>
              <a:gd name="T65" fmla="*/ 48 h 100"/>
              <a:gd name="T66" fmla="*/ 56 w 104"/>
              <a:gd name="T67" fmla="*/ 84 h 100"/>
              <a:gd name="T68" fmla="*/ 56 w 104"/>
              <a:gd name="T69" fmla="*/ 10 h 100"/>
              <a:gd name="T70" fmla="*/ 52 w 104"/>
              <a:gd name="T71" fmla="*/ 10 h 100"/>
              <a:gd name="T72" fmla="*/ 48 w 104"/>
              <a:gd name="T73" fmla="*/ 10 h 100"/>
              <a:gd name="T74" fmla="*/ 48 w 104"/>
              <a:gd name="T75" fmla="*/ 4 h 100"/>
              <a:gd name="T76" fmla="*/ 52 w 104"/>
              <a:gd name="T77" fmla="*/ 0 h 100"/>
              <a:gd name="T78" fmla="*/ 56 w 104"/>
              <a:gd name="T79" fmla="*/ 4 h 100"/>
              <a:gd name="T80" fmla="*/ 56 w 104"/>
              <a:gd name="T81" fmla="*/ 1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4" h="100">
                <a:moveTo>
                  <a:pt x="102" y="52"/>
                </a:moveTo>
                <a:cubicBezTo>
                  <a:pt x="102" y="52"/>
                  <a:pt x="101" y="51"/>
                  <a:pt x="101" y="51"/>
                </a:cubicBezTo>
                <a:cubicBezTo>
                  <a:pt x="97" y="48"/>
                  <a:pt x="94" y="45"/>
                  <a:pt x="89" y="45"/>
                </a:cubicBezTo>
                <a:cubicBezTo>
                  <a:pt x="83" y="45"/>
                  <a:pt x="78" y="49"/>
                  <a:pt x="74" y="54"/>
                </a:cubicBezTo>
                <a:cubicBezTo>
                  <a:pt x="74" y="55"/>
                  <a:pt x="73" y="56"/>
                  <a:pt x="72" y="57"/>
                </a:cubicBezTo>
                <a:cubicBezTo>
                  <a:pt x="72" y="58"/>
                  <a:pt x="71" y="58"/>
                  <a:pt x="71" y="58"/>
                </a:cubicBezTo>
                <a:cubicBezTo>
                  <a:pt x="70" y="58"/>
                  <a:pt x="69" y="58"/>
                  <a:pt x="69" y="57"/>
                </a:cubicBezTo>
                <a:cubicBezTo>
                  <a:pt x="68" y="56"/>
                  <a:pt x="67" y="55"/>
                  <a:pt x="67" y="54"/>
                </a:cubicBezTo>
                <a:cubicBezTo>
                  <a:pt x="63" y="49"/>
                  <a:pt x="58" y="45"/>
                  <a:pt x="52" y="45"/>
                </a:cubicBezTo>
                <a:cubicBezTo>
                  <a:pt x="46" y="45"/>
                  <a:pt x="41" y="49"/>
                  <a:pt x="38" y="54"/>
                </a:cubicBezTo>
                <a:cubicBezTo>
                  <a:pt x="37" y="55"/>
                  <a:pt x="37" y="56"/>
                  <a:pt x="36" y="57"/>
                </a:cubicBezTo>
                <a:cubicBezTo>
                  <a:pt x="36" y="58"/>
                  <a:pt x="35" y="58"/>
                  <a:pt x="34" y="58"/>
                </a:cubicBezTo>
                <a:cubicBezTo>
                  <a:pt x="33" y="58"/>
                  <a:pt x="33" y="58"/>
                  <a:pt x="32" y="57"/>
                </a:cubicBezTo>
                <a:cubicBezTo>
                  <a:pt x="32" y="56"/>
                  <a:pt x="31" y="55"/>
                  <a:pt x="30" y="54"/>
                </a:cubicBezTo>
                <a:cubicBezTo>
                  <a:pt x="27" y="49"/>
                  <a:pt x="22" y="45"/>
                  <a:pt x="16" y="45"/>
                </a:cubicBezTo>
                <a:cubicBezTo>
                  <a:pt x="11" y="45"/>
                  <a:pt x="7" y="48"/>
                  <a:pt x="4" y="51"/>
                </a:cubicBezTo>
                <a:cubicBezTo>
                  <a:pt x="3" y="51"/>
                  <a:pt x="3" y="52"/>
                  <a:pt x="2" y="52"/>
                </a:cubicBezTo>
                <a:cubicBezTo>
                  <a:pt x="1" y="52"/>
                  <a:pt x="0" y="51"/>
                  <a:pt x="0" y="50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26"/>
                  <a:pt x="29" y="12"/>
                  <a:pt x="52" y="12"/>
                </a:cubicBezTo>
                <a:cubicBezTo>
                  <a:pt x="76" y="12"/>
                  <a:pt x="99" y="26"/>
                  <a:pt x="104" y="49"/>
                </a:cubicBezTo>
                <a:cubicBezTo>
                  <a:pt x="104" y="49"/>
                  <a:pt x="104" y="49"/>
                  <a:pt x="104" y="50"/>
                </a:cubicBezTo>
                <a:cubicBezTo>
                  <a:pt x="104" y="51"/>
                  <a:pt x="103" y="52"/>
                  <a:pt x="102" y="52"/>
                </a:cubicBezTo>
                <a:close/>
                <a:moveTo>
                  <a:pt x="56" y="84"/>
                </a:moveTo>
                <a:cubicBezTo>
                  <a:pt x="56" y="93"/>
                  <a:pt x="49" y="100"/>
                  <a:pt x="40" y="100"/>
                </a:cubicBezTo>
                <a:cubicBezTo>
                  <a:pt x="32" y="100"/>
                  <a:pt x="24" y="93"/>
                  <a:pt x="24" y="84"/>
                </a:cubicBezTo>
                <a:cubicBezTo>
                  <a:pt x="24" y="82"/>
                  <a:pt x="26" y="80"/>
                  <a:pt x="28" y="80"/>
                </a:cubicBezTo>
                <a:cubicBezTo>
                  <a:pt x="31" y="80"/>
                  <a:pt x="32" y="82"/>
                  <a:pt x="32" y="84"/>
                </a:cubicBezTo>
                <a:cubicBezTo>
                  <a:pt x="32" y="88"/>
                  <a:pt x="36" y="92"/>
                  <a:pt x="40" y="92"/>
                </a:cubicBezTo>
                <a:cubicBezTo>
                  <a:pt x="45" y="92"/>
                  <a:pt x="48" y="88"/>
                  <a:pt x="48" y="84"/>
                </a:cubicBezTo>
                <a:cubicBezTo>
                  <a:pt x="48" y="48"/>
                  <a:pt x="48" y="48"/>
                  <a:pt x="48" y="48"/>
                </a:cubicBezTo>
                <a:cubicBezTo>
                  <a:pt x="50" y="48"/>
                  <a:pt x="51" y="47"/>
                  <a:pt x="52" y="47"/>
                </a:cubicBezTo>
                <a:cubicBezTo>
                  <a:pt x="54" y="47"/>
                  <a:pt x="55" y="48"/>
                  <a:pt x="56" y="48"/>
                </a:cubicBezTo>
                <a:lnTo>
                  <a:pt x="56" y="84"/>
                </a:lnTo>
                <a:close/>
                <a:moveTo>
                  <a:pt x="56" y="10"/>
                </a:moveTo>
                <a:cubicBezTo>
                  <a:pt x="55" y="10"/>
                  <a:pt x="54" y="10"/>
                  <a:pt x="52" y="10"/>
                </a:cubicBezTo>
                <a:cubicBezTo>
                  <a:pt x="51" y="10"/>
                  <a:pt x="50" y="10"/>
                  <a:pt x="48" y="10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2"/>
                  <a:pt x="50" y="0"/>
                  <a:pt x="52" y="0"/>
                </a:cubicBezTo>
                <a:cubicBezTo>
                  <a:pt x="55" y="0"/>
                  <a:pt x="56" y="2"/>
                  <a:pt x="56" y="4"/>
                </a:cubicBezTo>
                <a:lnTo>
                  <a:pt x="56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8" name="Freeform 96"/>
          <p:cNvSpPr>
            <a:spLocks noEditPoints="1"/>
          </p:cNvSpPr>
          <p:nvPr/>
        </p:nvSpPr>
        <p:spPr bwMode="auto">
          <a:xfrm>
            <a:off x="6090353" y="4077161"/>
            <a:ext cx="535782" cy="535782"/>
          </a:xfrm>
          <a:custGeom>
            <a:avLst/>
            <a:gdLst>
              <a:gd name="T0" fmla="*/ 92 w 95"/>
              <a:gd name="T1" fmla="*/ 62 h 95"/>
              <a:gd name="T2" fmla="*/ 62 w 95"/>
              <a:gd name="T3" fmla="*/ 93 h 95"/>
              <a:gd name="T4" fmla="*/ 56 w 95"/>
              <a:gd name="T5" fmla="*/ 95 h 95"/>
              <a:gd name="T6" fmla="*/ 51 w 95"/>
              <a:gd name="T7" fmla="*/ 93 h 95"/>
              <a:gd name="T8" fmla="*/ 6 w 95"/>
              <a:gd name="T9" fmla="*/ 48 h 95"/>
              <a:gd name="T10" fmla="*/ 0 w 95"/>
              <a:gd name="T11" fmla="*/ 34 h 95"/>
              <a:gd name="T12" fmla="*/ 0 w 95"/>
              <a:gd name="T13" fmla="*/ 8 h 95"/>
              <a:gd name="T14" fmla="*/ 8 w 95"/>
              <a:gd name="T15" fmla="*/ 0 h 95"/>
              <a:gd name="T16" fmla="*/ 34 w 95"/>
              <a:gd name="T17" fmla="*/ 0 h 95"/>
              <a:gd name="T18" fmla="*/ 48 w 95"/>
              <a:gd name="T19" fmla="*/ 6 h 95"/>
              <a:gd name="T20" fmla="*/ 92 w 95"/>
              <a:gd name="T21" fmla="*/ 51 h 95"/>
              <a:gd name="T22" fmla="*/ 95 w 95"/>
              <a:gd name="T23" fmla="*/ 56 h 95"/>
              <a:gd name="T24" fmla="*/ 92 w 95"/>
              <a:gd name="T25" fmla="*/ 62 h 95"/>
              <a:gd name="T26" fmla="*/ 20 w 95"/>
              <a:gd name="T27" fmla="*/ 12 h 95"/>
              <a:gd name="T28" fmla="*/ 12 w 95"/>
              <a:gd name="T29" fmla="*/ 20 h 95"/>
              <a:gd name="T30" fmla="*/ 20 w 95"/>
              <a:gd name="T31" fmla="*/ 28 h 95"/>
              <a:gd name="T32" fmla="*/ 28 w 95"/>
              <a:gd name="T33" fmla="*/ 20 h 95"/>
              <a:gd name="T34" fmla="*/ 20 w 95"/>
              <a:gd name="T35" fmla="*/ 1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5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1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99" name="Freeform 97"/>
          <p:cNvSpPr>
            <a:spLocks noEditPoints="1"/>
          </p:cNvSpPr>
          <p:nvPr/>
        </p:nvSpPr>
        <p:spPr bwMode="auto">
          <a:xfrm>
            <a:off x="7490552" y="4077161"/>
            <a:ext cx="669132" cy="535782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0" name="Freeform 98"/>
          <p:cNvSpPr>
            <a:spLocks noEditPoints="1"/>
          </p:cNvSpPr>
          <p:nvPr/>
        </p:nvSpPr>
        <p:spPr bwMode="auto">
          <a:xfrm>
            <a:off x="9156047" y="4067636"/>
            <a:ext cx="590550" cy="552450"/>
          </a:xfrm>
          <a:custGeom>
            <a:avLst/>
            <a:gdLst>
              <a:gd name="T0" fmla="*/ 104 w 105"/>
              <a:gd name="T1" fmla="*/ 32 h 98"/>
              <a:gd name="T2" fmla="*/ 86 w 105"/>
              <a:gd name="T3" fmla="*/ 89 h 98"/>
              <a:gd name="T4" fmla="*/ 74 w 105"/>
              <a:gd name="T5" fmla="*/ 98 h 98"/>
              <a:gd name="T6" fmla="*/ 16 w 105"/>
              <a:gd name="T7" fmla="*/ 98 h 98"/>
              <a:gd name="T8" fmla="*/ 1 w 105"/>
              <a:gd name="T9" fmla="*/ 87 h 98"/>
              <a:gd name="T10" fmla="*/ 1 w 105"/>
              <a:gd name="T11" fmla="*/ 79 h 98"/>
              <a:gd name="T12" fmla="*/ 1 w 105"/>
              <a:gd name="T13" fmla="*/ 75 h 98"/>
              <a:gd name="T14" fmla="*/ 1 w 105"/>
              <a:gd name="T15" fmla="*/ 72 h 98"/>
              <a:gd name="T16" fmla="*/ 3 w 105"/>
              <a:gd name="T17" fmla="*/ 68 h 98"/>
              <a:gd name="T18" fmla="*/ 8 w 105"/>
              <a:gd name="T19" fmla="*/ 56 h 98"/>
              <a:gd name="T20" fmla="*/ 8 w 105"/>
              <a:gd name="T21" fmla="*/ 53 h 98"/>
              <a:gd name="T22" fmla="*/ 10 w 105"/>
              <a:gd name="T23" fmla="*/ 50 h 98"/>
              <a:gd name="T24" fmla="*/ 14 w 105"/>
              <a:gd name="T25" fmla="*/ 38 h 98"/>
              <a:gd name="T26" fmla="*/ 14 w 105"/>
              <a:gd name="T27" fmla="*/ 35 h 98"/>
              <a:gd name="T28" fmla="*/ 17 w 105"/>
              <a:gd name="T29" fmla="*/ 31 h 98"/>
              <a:gd name="T30" fmla="*/ 21 w 105"/>
              <a:gd name="T31" fmla="*/ 20 h 98"/>
              <a:gd name="T32" fmla="*/ 21 w 105"/>
              <a:gd name="T33" fmla="*/ 17 h 98"/>
              <a:gd name="T34" fmla="*/ 24 w 105"/>
              <a:gd name="T35" fmla="*/ 13 h 98"/>
              <a:gd name="T36" fmla="*/ 35 w 105"/>
              <a:gd name="T37" fmla="*/ 3 h 98"/>
              <a:gd name="T38" fmla="*/ 35 w 105"/>
              <a:gd name="T39" fmla="*/ 3 h 98"/>
              <a:gd name="T40" fmla="*/ 38 w 105"/>
              <a:gd name="T41" fmla="*/ 2 h 98"/>
              <a:gd name="T42" fmla="*/ 86 w 105"/>
              <a:gd name="T43" fmla="*/ 2 h 98"/>
              <a:gd name="T44" fmla="*/ 93 w 105"/>
              <a:gd name="T45" fmla="*/ 6 h 98"/>
              <a:gd name="T46" fmla="*/ 94 w 105"/>
              <a:gd name="T47" fmla="*/ 14 h 98"/>
              <a:gd name="T48" fmla="*/ 77 w 105"/>
              <a:gd name="T49" fmla="*/ 70 h 98"/>
              <a:gd name="T50" fmla="*/ 64 w 105"/>
              <a:gd name="T51" fmla="*/ 82 h 98"/>
              <a:gd name="T52" fmla="*/ 10 w 105"/>
              <a:gd name="T53" fmla="*/ 82 h 98"/>
              <a:gd name="T54" fmla="*/ 8 w 105"/>
              <a:gd name="T55" fmla="*/ 83 h 98"/>
              <a:gd name="T56" fmla="*/ 7 w 105"/>
              <a:gd name="T57" fmla="*/ 86 h 98"/>
              <a:gd name="T58" fmla="*/ 16 w 105"/>
              <a:gd name="T59" fmla="*/ 90 h 98"/>
              <a:gd name="T60" fmla="*/ 74 w 105"/>
              <a:gd name="T61" fmla="*/ 90 h 98"/>
              <a:gd name="T62" fmla="*/ 80 w 105"/>
              <a:gd name="T63" fmla="*/ 87 h 98"/>
              <a:gd name="T64" fmla="*/ 99 w 105"/>
              <a:gd name="T65" fmla="*/ 25 h 98"/>
              <a:gd name="T66" fmla="*/ 99 w 105"/>
              <a:gd name="T67" fmla="*/ 21 h 98"/>
              <a:gd name="T68" fmla="*/ 103 w 105"/>
              <a:gd name="T69" fmla="*/ 24 h 98"/>
              <a:gd name="T70" fmla="*/ 104 w 105"/>
              <a:gd name="T71" fmla="*/ 32 h 98"/>
              <a:gd name="T72" fmla="*/ 32 w 105"/>
              <a:gd name="T73" fmla="*/ 42 h 98"/>
              <a:gd name="T74" fmla="*/ 70 w 105"/>
              <a:gd name="T75" fmla="*/ 42 h 98"/>
              <a:gd name="T76" fmla="*/ 73 w 105"/>
              <a:gd name="T77" fmla="*/ 40 h 98"/>
              <a:gd name="T78" fmla="*/ 74 w 105"/>
              <a:gd name="T79" fmla="*/ 36 h 98"/>
              <a:gd name="T80" fmla="*/ 73 w 105"/>
              <a:gd name="T81" fmla="*/ 34 h 98"/>
              <a:gd name="T82" fmla="*/ 35 w 105"/>
              <a:gd name="T83" fmla="*/ 34 h 98"/>
              <a:gd name="T84" fmla="*/ 32 w 105"/>
              <a:gd name="T85" fmla="*/ 36 h 98"/>
              <a:gd name="T86" fmla="*/ 31 w 105"/>
              <a:gd name="T87" fmla="*/ 40 h 98"/>
              <a:gd name="T88" fmla="*/ 32 w 105"/>
              <a:gd name="T89" fmla="*/ 42 h 98"/>
              <a:gd name="T90" fmla="*/ 37 w 105"/>
              <a:gd name="T91" fmla="*/ 26 h 98"/>
              <a:gd name="T92" fmla="*/ 75 w 105"/>
              <a:gd name="T93" fmla="*/ 26 h 98"/>
              <a:gd name="T94" fmla="*/ 78 w 105"/>
              <a:gd name="T95" fmla="*/ 24 h 98"/>
              <a:gd name="T96" fmla="*/ 79 w 105"/>
              <a:gd name="T97" fmla="*/ 20 h 98"/>
              <a:gd name="T98" fmla="*/ 78 w 105"/>
              <a:gd name="T99" fmla="*/ 18 h 98"/>
              <a:gd name="T100" fmla="*/ 40 w 105"/>
              <a:gd name="T101" fmla="*/ 18 h 98"/>
              <a:gd name="T102" fmla="*/ 37 w 105"/>
              <a:gd name="T103" fmla="*/ 20 h 98"/>
              <a:gd name="T104" fmla="*/ 36 w 105"/>
              <a:gd name="T105" fmla="*/ 24 h 98"/>
              <a:gd name="T106" fmla="*/ 37 w 105"/>
              <a:gd name="T107" fmla="*/ 2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5" h="98">
                <a:moveTo>
                  <a:pt x="104" y="32"/>
                </a:moveTo>
                <a:cubicBezTo>
                  <a:pt x="86" y="89"/>
                  <a:pt x="86" y="89"/>
                  <a:pt x="86" y="89"/>
                </a:cubicBezTo>
                <a:cubicBezTo>
                  <a:pt x="85" y="94"/>
                  <a:pt x="79" y="98"/>
                  <a:pt x="74" y="98"/>
                </a:cubicBezTo>
                <a:cubicBezTo>
                  <a:pt x="16" y="98"/>
                  <a:pt x="16" y="98"/>
                  <a:pt x="16" y="98"/>
                </a:cubicBezTo>
                <a:cubicBezTo>
                  <a:pt x="10" y="98"/>
                  <a:pt x="3" y="93"/>
                  <a:pt x="1" y="87"/>
                </a:cubicBezTo>
                <a:cubicBezTo>
                  <a:pt x="0" y="84"/>
                  <a:pt x="0" y="81"/>
                  <a:pt x="1" y="79"/>
                </a:cubicBezTo>
                <a:cubicBezTo>
                  <a:pt x="1" y="77"/>
                  <a:pt x="1" y="76"/>
                  <a:pt x="1" y="75"/>
                </a:cubicBezTo>
                <a:cubicBezTo>
                  <a:pt x="1" y="74"/>
                  <a:pt x="1" y="73"/>
                  <a:pt x="1" y="72"/>
                </a:cubicBezTo>
                <a:cubicBezTo>
                  <a:pt x="1" y="71"/>
                  <a:pt x="2" y="70"/>
                  <a:pt x="3" y="68"/>
                </a:cubicBezTo>
                <a:cubicBezTo>
                  <a:pt x="5" y="65"/>
                  <a:pt x="7" y="60"/>
                  <a:pt x="8" y="56"/>
                </a:cubicBezTo>
                <a:cubicBezTo>
                  <a:pt x="8" y="55"/>
                  <a:pt x="8" y="54"/>
                  <a:pt x="8" y="53"/>
                </a:cubicBezTo>
                <a:cubicBezTo>
                  <a:pt x="8" y="52"/>
                  <a:pt x="10" y="51"/>
                  <a:pt x="10" y="50"/>
                </a:cubicBezTo>
                <a:cubicBezTo>
                  <a:pt x="12" y="47"/>
                  <a:pt x="14" y="41"/>
                  <a:pt x="14" y="38"/>
                </a:cubicBezTo>
                <a:cubicBezTo>
                  <a:pt x="15" y="37"/>
                  <a:pt x="14" y="36"/>
                  <a:pt x="14" y="35"/>
                </a:cubicBezTo>
                <a:cubicBezTo>
                  <a:pt x="15" y="33"/>
                  <a:pt x="16" y="32"/>
                  <a:pt x="17" y="31"/>
                </a:cubicBezTo>
                <a:cubicBezTo>
                  <a:pt x="19" y="29"/>
                  <a:pt x="21" y="23"/>
                  <a:pt x="21" y="20"/>
                </a:cubicBezTo>
                <a:cubicBezTo>
                  <a:pt x="22" y="19"/>
                  <a:pt x="21" y="18"/>
                  <a:pt x="21" y="17"/>
                </a:cubicBezTo>
                <a:cubicBezTo>
                  <a:pt x="21" y="16"/>
                  <a:pt x="23" y="14"/>
                  <a:pt x="24" y="13"/>
                </a:cubicBezTo>
                <a:cubicBezTo>
                  <a:pt x="26" y="9"/>
                  <a:pt x="27" y="0"/>
                  <a:pt x="35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7" y="2"/>
                  <a:pt x="38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8" y="2"/>
                  <a:pt x="91" y="4"/>
                  <a:pt x="93" y="6"/>
                </a:cubicBezTo>
                <a:cubicBezTo>
                  <a:pt x="94" y="8"/>
                  <a:pt x="95" y="11"/>
                  <a:pt x="94" y="14"/>
                </a:cubicBezTo>
                <a:cubicBezTo>
                  <a:pt x="77" y="70"/>
                  <a:pt x="77" y="70"/>
                  <a:pt x="77" y="70"/>
                </a:cubicBezTo>
                <a:cubicBezTo>
                  <a:pt x="74" y="80"/>
                  <a:pt x="72" y="82"/>
                  <a:pt x="64" y="82"/>
                </a:cubicBezTo>
                <a:cubicBezTo>
                  <a:pt x="10" y="82"/>
                  <a:pt x="10" y="82"/>
                  <a:pt x="10" y="82"/>
                </a:cubicBezTo>
                <a:cubicBezTo>
                  <a:pt x="9" y="82"/>
                  <a:pt x="8" y="82"/>
                  <a:pt x="8" y="83"/>
                </a:cubicBezTo>
                <a:cubicBezTo>
                  <a:pt x="7" y="84"/>
                  <a:pt x="7" y="84"/>
                  <a:pt x="7" y="86"/>
                </a:cubicBezTo>
                <a:cubicBezTo>
                  <a:pt x="9" y="89"/>
                  <a:pt x="13" y="90"/>
                  <a:pt x="16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6" y="90"/>
                  <a:pt x="79" y="89"/>
                  <a:pt x="80" y="87"/>
                </a:cubicBezTo>
                <a:cubicBezTo>
                  <a:pt x="99" y="25"/>
                  <a:pt x="99" y="25"/>
                  <a:pt x="99" y="25"/>
                </a:cubicBezTo>
                <a:cubicBezTo>
                  <a:pt x="99" y="24"/>
                  <a:pt x="99" y="23"/>
                  <a:pt x="99" y="21"/>
                </a:cubicBezTo>
                <a:cubicBezTo>
                  <a:pt x="100" y="22"/>
                  <a:pt x="102" y="23"/>
                  <a:pt x="103" y="24"/>
                </a:cubicBezTo>
                <a:cubicBezTo>
                  <a:pt x="104" y="26"/>
                  <a:pt x="105" y="29"/>
                  <a:pt x="104" y="32"/>
                </a:cubicBezTo>
                <a:close/>
                <a:moveTo>
                  <a:pt x="32" y="42"/>
                </a:moveTo>
                <a:cubicBezTo>
                  <a:pt x="70" y="42"/>
                  <a:pt x="70" y="42"/>
                  <a:pt x="70" y="42"/>
                </a:cubicBezTo>
                <a:cubicBezTo>
                  <a:pt x="71" y="42"/>
                  <a:pt x="72" y="41"/>
                  <a:pt x="73" y="40"/>
                </a:cubicBezTo>
                <a:cubicBezTo>
                  <a:pt x="74" y="36"/>
                  <a:pt x="74" y="36"/>
                  <a:pt x="74" y="36"/>
                </a:cubicBezTo>
                <a:cubicBezTo>
                  <a:pt x="75" y="35"/>
                  <a:pt x="74" y="34"/>
                  <a:pt x="73" y="34"/>
                </a:cubicBezTo>
                <a:cubicBezTo>
                  <a:pt x="35" y="34"/>
                  <a:pt x="35" y="34"/>
                  <a:pt x="35" y="34"/>
                </a:cubicBezTo>
                <a:cubicBezTo>
                  <a:pt x="34" y="34"/>
                  <a:pt x="33" y="35"/>
                  <a:pt x="32" y="36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2" y="42"/>
                </a:cubicBezTo>
                <a:close/>
                <a:moveTo>
                  <a:pt x="37" y="26"/>
                </a:moveTo>
                <a:cubicBezTo>
                  <a:pt x="75" y="26"/>
                  <a:pt x="75" y="26"/>
                  <a:pt x="75" y="26"/>
                </a:cubicBezTo>
                <a:cubicBezTo>
                  <a:pt x="76" y="26"/>
                  <a:pt x="78" y="25"/>
                  <a:pt x="78" y="24"/>
                </a:cubicBezTo>
                <a:cubicBezTo>
                  <a:pt x="79" y="20"/>
                  <a:pt x="79" y="20"/>
                  <a:pt x="79" y="20"/>
                </a:cubicBezTo>
                <a:cubicBezTo>
                  <a:pt x="80" y="19"/>
                  <a:pt x="79" y="18"/>
                  <a:pt x="78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39" y="18"/>
                  <a:pt x="38" y="19"/>
                  <a:pt x="37" y="20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5"/>
                  <a:pt x="36" y="26"/>
                  <a:pt x="37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1" name="Freeform 99"/>
          <p:cNvSpPr>
            <a:spLocks/>
          </p:cNvSpPr>
          <p:nvPr/>
        </p:nvSpPr>
        <p:spPr bwMode="auto">
          <a:xfrm>
            <a:off x="10733822" y="4077161"/>
            <a:ext cx="450057" cy="535782"/>
          </a:xfrm>
          <a:custGeom>
            <a:avLst/>
            <a:gdLst>
              <a:gd name="T0" fmla="*/ 76 w 80"/>
              <a:gd name="T1" fmla="*/ 1 h 95"/>
              <a:gd name="T2" fmla="*/ 80 w 80"/>
              <a:gd name="T3" fmla="*/ 7 h 95"/>
              <a:gd name="T4" fmla="*/ 80 w 80"/>
              <a:gd name="T5" fmla="*/ 88 h 95"/>
              <a:gd name="T6" fmla="*/ 76 w 80"/>
              <a:gd name="T7" fmla="*/ 94 h 95"/>
              <a:gd name="T8" fmla="*/ 73 w 80"/>
              <a:gd name="T9" fmla="*/ 95 h 95"/>
              <a:gd name="T10" fmla="*/ 68 w 80"/>
              <a:gd name="T11" fmla="*/ 93 h 95"/>
              <a:gd name="T12" fmla="*/ 40 w 80"/>
              <a:gd name="T13" fmla="*/ 66 h 95"/>
              <a:gd name="T14" fmla="*/ 13 w 80"/>
              <a:gd name="T15" fmla="*/ 93 h 95"/>
              <a:gd name="T16" fmla="*/ 7 w 80"/>
              <a:gd name="T17" fmla="*/ 95 h 95"/>
              <a:gd name="T18" fmla="*/ 5 w 80"/>
              <a:gd name="T19" fmla="*/ 94 h 95"/>
              <a:gd name="T20" fmla="*/ 0 w 80"/>
              <a:gd name="T21" fmla="*/ 88 h 95"/>
              <a:gd name="T22" fmla="*/ 0 w 80"/>
              <a:gd name="T23" fmla="*/ 7 h 95"/>
              <a:gd name="T24" fmla="*/ 5 w 80"/>
              <a:gd name="T25" fmla="*/ 1 h 95"/>
              <a:gd name="T26" fmla="*/ 7 w 80"/>
              <a:gd name="T27" fmla="*/ 0 h 95"/>
              <a:gd name="T28" fmla="*/ 73 w 80"/>
              <a:gd name="T29" fmla="*/ 0 h 95"/>
              <a:gd name="T30" fmla="*/ 76 w 80"/>
              <a:gd name="T31" fmla="*/ 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95">
                <a:moveTo>
                  <a:pt x="76" y="1"/>
                </a:moveTo>
                <a:cubicBezTo>
                  <a:pt x="78" y="2"/>
                  <a:pt x="80" y="4"/>
                  <a:pt x="80" y="7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91"/>
                  <a:pt x="78" y="93"/>
                  <a:pt x="76" y="94"/>
                </a:cubicBezTo>
                <a:cubicBezTo>
                  <a:pt x="75" y="95"/>
                  <a:pt x="74" y="95"/>
                  <a:pt x="73" y="95"/>
                </a:cubicBezTo>
                <a:cubicBezTo>
                  <a:pt x="71" y="95"/>
                  <a:pt x="69" y="94"/>
                  <a:pt x="68" y="93"/>
                </a:cubicBezTo>
                <a:cubicBezTo>
                  <a:pt x="40" y="66"/>
                  <a:pt x="40" y="66"/>
                  <a:pt x="40" y="66"/>
                </a:cubicBezTo>
                <a:cubicBezTo>
                  <a:pt x="13" y="93"/>
                  <a:pt x="13" y="93"/>
                  <a:pt x="13" y="93"/>
                </a:cubicBezTo>
                <a:cubicBezTo>
                  <a:pt x="11" y="94"/>
                  <a:pt x="9" y="95"/>
                  <a:pt x="7" y="95"/>
                </a:cubicBezTo>
                <a:cubicBezTo>
                  <a:pt x="6" y="95"/>
                  <a:pt x="6" y="95"/>
                  <a:pt x="5" y="94"/>
                </a:cubicBezTo>
                <a:cubicBezTo>
                  <a:pt x="2" y="93"/>
                  <a:pt x="0" y="91"/>
                  <a:pt x="0" y="88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2" y="2"/>
                  <a:pt x="5" y="1"/>
                </a:cubicBezTo>
                <a:cubicBezTo>
                  <a:pt x="6" y="0"/>
                  <a:pt x="6" y="0"/>
                  <a:pt x="7" y="0"/>
                </a:cubicBezTo>
                <a:cubicBezTo>
                  <a:pt x="9" y="0"/>
                  <a:pt x="71" y="0"/>
                  <a:pt x="73" y="0"/>
                </a:cubicBezTo>
                <a:cubicBezTo>
                  <a:pt x="74" y="0"/>
                  <a:pt x="75" y="0"/>
                  <a:pt x="76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02" name="Freeform 100"/>
          <p:cNvSpPr>
            <a:spLocks noEditPoints="1"/>
          </p:cNvSpPr>
          <p:nvPr/>
        </p:nvSpPr>
        <p:spPr bwMode="auto">
          <a:xfrm>
            <a:off x="12107155" y="4077161"/>
            <a:ext cx="673895" cy="542925"/>
          </a:xfrm>
          <a:custGeom>
            <a:avLst/>
            <a:gdLst>
              <a:gd name="T0" fmla="*/ 120 w 120"/>
              <a:gd name="T1" fmla="*/ 86 h 96"/>
              <a:gd name="T2" fmla="*/ 110 w 120"/>
              <a:gd name="T3" fmla="*/ 96 h 96"/>
              <a:gd name="T4" fmla="*/ 10 w 120"/>
              <a:gd name="T5" fmla="*/ 96 h 96"/>
              <a:gd name="T6" fmla="*/ 0 w 120"/>
              <a:gd name="T7" fmla="*/ 86 h 96"/>
              <a:gd name="T8" fmla="*/ 0 w 120"/>
              <a:gd name="T9" fmla="*/ 10 h 96"/>
              <a:gd name="T10" fmla="*/ 10 w 120"/>
              <a:gd name="T11" fmla="*/ 0 h 96"/>
              <a:gd name="T12" fmla="*/ 110 w 120"/>
              <a:gd name="T13" fmla="*/ 0 h 96"/>
              <a:gd name="T14" fmla="*/ 120 w 120"/>
              <a:gd name="T15" fmla="*/ 10 h 96"/>
              <a:gd name="T16" fmla="*/ 120 w 120"/>
              <a:gd name="T17" fmla="*/ 86 h 96"/>
              <a:gd name="T18" fmla="*/ 10 w 120"/>
              <a:gd name="T19" fmla="*/ 8 h 96"/>
              <a:gd name="T20" fmla="*/ 8 w 120"/>
              <a:gd name="T21" fmla="*/ 10 h 96"/>
              <a:gd name="T22" fmla="*/ 8 w 120"/>
              <a:gd name="T23" fmla="*/ 86 h 96"/>
              <a:gd name="T24" fmla="*/ 10 w 120"/>
              <a:gd name="T25" fmla="*/ 88 h 96"/>
              <a:gd name="T26" fmla="*/ 110 w 120"/>
              <a:gd name="T27" fmla="*/ 88 h 96"/>
              <a:gd name="T28" fmla="*/ 112 w 120"/>
              <a:gd name="T29" fmla="*/ 86 h 96"/>
              <a:gd name="T30" fmla="*/ 112 w 120"/>
              <a:gd name="T31" fmla="*/ 10 h 96"/>
              <a:gd name="T32" fmla="*/ 110 w 120"/>
              <a:gd name="T33" fmla="*/ 8 h 96"/>
              <a:gd name="T34" fmla="*/ 10 w 120"/>
              <a:gd name="T35" fmla="*/ 8 h 96"/>
              <a:gd name="T36" fmla="*/ 28 w 120"/>
              <a:gd name="T37" fmla="*/ 40 h 96"/>
              <a:gd name="T38" fmla="*/ 16 w 120"/>
              <a:gd name="T39" fmla="*/ 28 h 96"/>
              <a:gd name="T40" fmla="*/ 28 w 120"/>
              <a:gd name="T41" fmla="*/ 16 h 96"/>
              <a:gd name="T42" fmla="*/ 40 w 120"/>
              <a:gd name="T43" fmla="*/ 28 h 96"/>
              <a:gd name="T44" fmla="*/ 28 w 120"/>
              <a:gd name="T45" fmla="*/ 40 h 96"/>
              <a:gd name="T46" fmla="*/ 104 w 120"/>
              <a:gd name="T47" fmla="*/ 80 h 96"/>
              <a:gd name="T48" fmla="*/ 16 w 120"/>
              <a:gd name="T49" fmla="*/ 80 h 96"/>
              <a:gd name="T50" fmla="*/ 16 w 120"/>
              <a:gd name="T51" fmla="*/ 68 h 96"/>
              <a:gd name="T52" fmla="*/ 36 w 120"/>
              <a:gd name="T53" fmla="*/ 48 h 96"/>
              <a:gd name="T54" fmla="*/ 46 w 120"/>
              <a:gd name="T55" fmla="*/ 58 h 96"/>
              <a:gd name="T56" fmla="*/ 78 w 120"/>
              <a:gd name="T57" fmla="*/ 26 h 96"/>
              <a:gd name="T58" fmla="*/ 104 w 120"/>
              <a:gd name="T59" fmla="*/ 52 h 96"/>
              <a:gd name="T60" fmla="*/ 104 w 120"/>
              <a:gd name="T61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0" h="96">
                <a:moveTo>
                  <a:pt x="120" y="86"/>
                </a:moveTo>
                <a:cubicBezTo>
                  <a:pt x="120" y="92"/>
                  <a:pt x="115" y="96"/>
                  <a:pt x="110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4" y="96"/>
                  <a:pt x="0" y="92"/>
                  <a:pt x="0" y="8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5" y="0"/>
                  <a:pt x="120" y="5"/>
                  <a:pt x="120" y="10"/>
                </a:cubicBezTo>
                <a:lnTo>
                  <a:pt x="120" y="86"/>
                </a:lnTo>
                <a:close/>
                <a:moveTo>
                  <a:pt x="10" y="8"/>
                </a:moveTo>
                <a:cubicBezTo>
                  <a:pt x="9" y="8"/>
                  <a:pt x="8" y="9"/>
                  <a:pt x="8" y="10"/>
                </a:cubicBezTo>
                <a:cubicBezTo>
                  <a:pt x="8" y="86"/>
                  <a:pt x="8" y="86"/>
                  <a:pt x="8" y="86"/>
                </a:cubicBezTo>
                <a:cubicBezTo>
                  <a:pt x="8" y="87"/>
                  <a:pt x="9" y="88"/>
                  <a:pt x="10" y="88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111" y="88"/>
                  <a:pt x="112" y="87"/>
                  <a:pt x="112" y="86"/>
                </a:cubicBezTo>
                <a:cubicBezTo>
                  <a:pt x="112" y="10"/>
                  <a:pt x="112" y="10"/>
                  <a:pt x="112" y="10"/>
                </a:cubicBezTo>
                <a:cubicBezTo>
                  <a:pt x="112" y="9"/>
                  <a:pt x="111" y="8"/>
                  <a:pt x="110" y="8"/>
                </a:cubicBezTo>
                <a:lnTo>
                  <a:pt x="10" y="8"/>
                </a:lnTo>
                <a:close/>
                <a:moveTo>
                  <a:pt x="28" y="40"/>
                </a:moveTo>
                <a:cubicBezTo>
                  <a:pt x="21" y="40"/>
                  <a:pt x="16" y="35"/>
                  <a:pt x="16" y="28"/>
                </a:cubicBezTo>
                <a:cubicBezTo>
                  <a:pt x="16" y="22"/>
                  <a:pt x="21" y="16"/>
                  <a:pt x="28" y="16"/>
                </a:cubicBezTo>
                <a:cubicBezTo>
                  <a:pt x="34" y="16"/>
                  <a:pt x="40" y="22"/>
                  <a:pt x="40" y="28"/>
                </a:cubicBezTo>
                <a:cubicBezTo>
                  <a:pt x="40" y="35"/>
                  <a:pt x="34" y="40"/>
                  <a:pt x="28" y="40"/>
                </a:cubicBezTo>
                <a:close/>
                <a:moveTo>
                  <a:pt x="104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68"/>
                  <a:pt x="16" y="68"/>
                  <a:pt x="16" y="68"/>
                </a:cubicBezTo>
                <a:cubicBezTo>
                  <a:pt x="36" y="48"/>
                  <a:pt x="36" y="48"/>
                  <a:pt x="36" y="48"/>
                </a:cubicBezTo>
                <a:cubicBezTo>
                  <a:pt x="46" y="58"/>
                  <a:pt x="46" y="58"/>
                  <a:pt x="46" y="58"/>
                </a:cubicBezTo>
                <a:cubicBezTo>
                  <a:pt x="78" y="26"/>
                  <a:pt x="78" y="26"/>
                  <a:pt x="78" y="26"/>
                </a:cubicBezTo>
                <a:cubicBezTo>
                  <a:pt x="104" y="52"/>
                  <a:pt x="104" y="52"/>
                  <a:pt x="104" y="52"/>
                </a:cubicBezTo>
                <a:lnTo>
                  <a:pt x="104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1" name="Freeform 109"/>
          <p:cNvSpPr>
            <a:spLocks noEditPoints="1"/>
          </p:cNvSpPr>
          <p:nvPr/>
        </p:nvSpPr>
        <p:spPr bwMode="auto">
          <a:xfrm>
            <a:off x="1252397" y="5606636"/>
            <a:ext cx="631032" cy="497682"/>
          </a:xfrm>
          <a:custGeom>
            <a:avLst/>
            <a:gdLst>
              <a:gd name="T0" fmla="*/ 111 w 112"/>
              <a:gd name="T1" fmla="*/ 36 h 88"/>
              <a:gd name="T2" fmla="*/ 77 w 112"/>
              <a:gd name="T3" fmla="*/ 76 h 88"/>
              <a:gd name="T4" fmla="*/ 50 w 112"/>
              <a:gd name="T5" fmla="*/ 83 h 88"/>
              <a:gd name="T6" fmla="*/ 32 w 112"/>
              <a:gd name="T7" fmla="*/ 80 h 88"/>
              <a:gd name="T8" fmla="*/ 20 w 112"/>
              <a:gd name="T9" fmla="*/ 75 h 88"/>
              <a:gd name="T10" fmla="*/ 8 w 112"/>
              <a:gd name="T11" fmla="*/ 88 h 88"/>
              <a:gd name="T12" fmla="*/ 1 w 112"/>
              <a:gd name="T13" fmla="*/ 83 h 88"/>
              <a:gd name="T14" fmla="*/ 0 w 112"/>
              <a:gd name="T15" fmla="*/ 80 h 88"/>
              <a:gd name="T16" fmla="*/ 13 w 112"/>
              <a:gd name="T17" fmla="*/ 65 h 88"/>
              <a:gd name="T18" fmla="*/ 11 w 112"/>
              <a:gd name="T19" fmla="*/ 60 h 88"/>
              <a:gd name="T20" fmla="*/ 10 w 112"/>
              <a:gd name="T21" fmla="*/ 54 h 88"/>
              <a:gd name="T22" fmla="*/ 44 w 112"/>
              <a:gd name="T23" fmla="*/ 14 h 88"/>
              <a:gd name="T24" fmla="*/ 92 w 112"/>
              <a:gd name="T25" fmla="*/ 6 h 88"/>
              <a:gd name="T26" fmla="*/ 103 w 112"/>
              <a:gd name="T27" fmla="*/ 0 h 88"/>
              <a:gd name="T28" fmla="*/ 112 w 112"/>
              <a:gd name="T29" fmla="*/ 24 h 88"/>
              <a:gd name="T30" fmla="*/ 111 w 112"/>
              <a:gd name="T31" fmla="*/ 36 h 88"/>
              <a:gd name="T32" fmla="*/ 76 w 112"/>
              <a:gd name="T33" fmla="*/ 32 h 88"/>
              <a:gd name="T34" fmla="*/ 25 w 112"/>
              <a:gd name="T35" fmla="*/ 57 h 88"/>
              <a:gd name="T36" fmla="*/ 24 w 112"/>
              <a:gd name="T37" fmla="*/ 60 h 88"/>
              <a:gd name="T38" fmla="*/ 28 w 112"/>
              <a:gd name="T39" fmla="*/ 64 h 88"/>
              <a:gd name="T40" fmla="*/ 31 w 112"/>
              <a:gd name="T41" fmla="*/ 63 h 88"/>
              <a:gd name="T42" fmla="*/ 40 w 112"/>
              <a:gd name="T43" fmla="*/ 54 h 88"/>
              <a:gd name="T44" fmla="*/ 76 w 112"/>
              <a:gd name="T45" fmla="*/ 40 h 88"/>
              <a:gd name="T46" fmla="*/ 80 w 112"/>
              <a:gd name="T47" fmla="*/ 36 h 88"/>
              <a:gd name="T48" fmla="*/ 76 w 112"/>
              <a:gd name="T49" fmla="*/ 3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2" h="88">
                <a:moveTo>
                  <a:pt x="111" y="36"/>
                </a:moveTo>
                <a:cubicBezTo>
                  <a:pt x="107" y="55"/>
                  <a:pt x="94" y="68"/>
                  <a:pt x="77" y="76"/>
                </a:cubicBezTo>
                <a:cubicBezTo>
                  <a:pt x="69" y="81"/>
                  <a:pt x="59" y="83"/>
                  <a:pt x="50" y="83"/>
                </a:cubicBezTo>
                <a:cubicBezTo>
                  <a:pt x="44" y="83"/>
                  <a:pt x="37" y="82"/>
                  <a:pt x="32" y="80"/>
                </a:cubicBezTo>
                <a:cubicBezTo>
                  <a:pt x="29" y="79"/>
                  <a:pt x="23" y="75"/>
                  <a:pt x="20" y="75"/>
                </a:cubicBezTo>
                <a:cubicBezTo>
                  <a:pt x="17" y="75"/>
                  <a:pt x="13" y="88"/>
                  <a:pt x="8" y="88"/>
                </a:cubicBezTo>
                <a:cubicBezTo>
                  <a:pt x="4" y="88"/>
                  <a:pt x="3" y="86"/>
                  <a:pt x="1" y="83"/>
                </a:cubicBezTo>
                <a:cubicBezTo>
                  <a:pt x="1" y="82"/>
                  <a:pt x="0" y="82"/>
                  <a:pt x="0" y="80"/>
                </a:cubicBezTo>
                <a:cubicBezTo>
                  <a:pt x="0" y="74"/>
                  <a:pt x="13" y="69"/>
                  <a:pt x="13" y="65"/>
                </a:cubicBezTo>
                <a:cubicBezTo>
                  <a:pt x="13" y="65"/>
                  <a:pt x="11" y="61"/>
                  <a:pt x="11" y="60"/>
                </a:cubicBezTo>
                <a:cubicBezTo>
                  <a:pt x="10" y="58"/>
                  <a:pt x="10" y="56"/>
                  <a:pt x="10" y="54"/>
                </a:cubicBezTo>
                <a:cubicBezTo>
                  <a:pt x="10" y="34"/>
                  <a:pt x="26" y="20"/>
                  <a:pt x="44" y="14"/>
                </a:cubicBezTo>
                <a:cubicBezTo>
                  <a:pt x="56" y="10"/>
                  <a:pt x="84" y="14"/>
                  <a:pt x="92" y="6"/>
                </a:cubicBezTo>
                <a:cubicBezTo>
                  <a:pt x="96" y="3"/>
                  <a:pt x="98" y="0"/>
                  <a:pt x="103" y="0"/>
                </a:cubicBezTo>
                <a:cubicBezTo>
                  <a:pt x="110" y="0"/>
                  <a:pt x="112" y="18"/>
                  <a:pt x="112" y="24"/>
                </a:cubicBezTo>
                <a:cubicBezTo>
                  <a:pt x="112" y="28"/>
                  <a:pt x="112" y="32"/>
                  <a:pt x="111" y="36"/>
                </a:cubicBezTo>
                <a:close/>
                <a:moveTo>
                  <a:pt x="76" y="32"/>
                </a:moveTo>
                <a:cubicBezTo>
                  <a:pt x="54" y="32"/>
                  <a:pt x="40" y="41"/>
                  <a:pt x="25" y="57"/>
                </a:cubicBezTo>
                <a:cubicBezTo>
                  <a:pt x="25" y="58"/>
                  <a:pt x="24" y="59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29" y="64"/>
                  <a:pt x="30" y="64"/>
                  <a:pt x="31" y="63"/>
                </a:cubicBezTo>
                <a:cubicBezTo>
                  <a:pt x="34" y="60"/>
                  <a:pt x="37" y="57"/>
                  <a:pt x="40" y="54"/>
                </a:cubicBezTo>
                <a:cubicBezTo>
                  <a:pt x="51" y="44"/>
                  <a:pt x="61" y="40"/>
                  <a:pt x="76" y="40"/>
                </a:cubicBezTo>
                <a:cubicBezTo>
                  <a:pt x="78" y="40"/>
                  <a:pt x="80" y="38"/>
                  <a:pt x="80" y="36"/>
                </a:cubicBezTo>
                <a:cubicBezTo>
                  <a:pt x="80" y="34"/>
                  <a:pt x="78" y="32"/>
                  <a:pt x="76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2" name="Freeform 110"/>
          <p:cNvSpPr>
            <a:spLocks noEditPoints="1"/>
          </p:cNvSpPr>
          <p:nvPr/>
        </p:nvSpPr>
        <p:spPr bwMode="auto">
          <a:xfrm>
            <a:off x="3091800" y="5561393"/>
            <a:ext cx="495300" cy="633413"/>
          </a:xfrm>
          <a:custGeom>
            <a:avLst/>
            <a:gdLst>
              <a:gd name="T0" fmla="*/ 88 w 88"/>
              <a:gd name="T1" fmla="*/ 110 h 112"/>
              <a:gd name="T2" fmla="*/ 86 w 88"/>
              <a:gd name="T3" fmla="*/ 112 h 112"/>
              <a:gd name="T4" fmla="*/ 2 w 88"/>
              <a:gd name="T5" fmla="*/ 112 h 112"/>
              <a:gd name="T6" fmla="*/ 0 w 88"/>
              <a:gd name="T7" fmla="*/ 110 h 112"/>
              <a:gd name="T8" fmla="*/ 0 w 88"/>
              <a:gd name="T9" fmla="*/ 106 h 112"/>
              <a:gd name="T10" fmla="*/ 2 w 88"/>
              <a:gd name="T11" fmla="*/ 104 h 112"/>
              <a:gd name="T12" fmla="*/ 86 w 88"/>
              <a:gd name="T13" fmla="*/ 104 h 112"/>
              <a:gd name="T14" fmla="*/ 88 w 88"/>
              <a:gd name="T15" fmla="*/ 106 h 112"/>
              <a:gd name="T16" fmla="*/ 88 w 88"/>
              <a:gd name="T17" fmla="*/ 110 h 112"/>
              <a:gd name="T18" fmla="*/ 44 w 88"/>
              <a:gd name="T19" fmla="*/ 82 h 112"/>
              <a:gd name="T20" fmla="*/ 48 w 88"/>
              <a:gd name="T21" fmla="*/ 96 h 112"/>
              <a:gd name="T22" fmla="*/ 48 w 88"/>
              <a:gd name="T23" fmla="*/ 96 h 112"/>
              <a:gd name="T24" fmla="*/ 48 w 88"/>
              <a:gd name="T25" fmla="*/ 96 h 112"/>
              <a:gd name="T26" fmla="*/ 16 w 88"/>
              <a:gd name="T27" fmla="*/ 56 h 112"/>
              <a:gd name="T28" fmla="*/ 44 w 88"/>
              <a:gd name="T29" fmla="*/ 14 h 112"/>
              <a:gd name="T30" fmla="*/ 40 w 88"/>
              <a:gd name="T31" fmla="*/ 0 h 112"/>
              <a:gd name="T32" fmla="*/ 40 w 88"/>
              <a:gd name="T33" fmla="*/ 0 h 112"/>
              <a:gd name="T34" fmla="*/ 40 w 88"/>
              <a:gd name="T35" fmla="*/ 0 h 112"/>
              <a:gd name="T36" fmla="*/ 72 w 88"/>
              <a:gd name="T37" fmla="*/ 40 h 112"/>
              <a:gd name="T38" fmla="*/ 44 w 88"/>
              <a:gd name="T39" fmla="*/ 8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8" h="112">
                <a:moveTo>
                  <a:pt x="88" y="110"/>
                </a:moveTo>
                <a:cubicBezTo>
                  <a:pt x="88" y="111"/>
                  <a:pt x="87" y="112"/>
                  <a:pt x="86" y="112"/>
                </a:cubicBezTo>
                <a:cubicBezTo>
                  <a:pt x="2" y="112"/>
                  <a:pt x="2" y="112"/>
                  <a:pt x="2" y="112"/>
                </a:cubicBezTo>
                <a:cubicBezTo>
                  <a:pt x="1" y="112"/>
                  <a:pt x="0" y="111"/>
                  <a:pt x="0" y="11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5"/>
                  <a:pt x="1" y="104"/>
                  <a:pt x="2" y="104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7" y="104"/>
                  <a:pt x="88" y="105"/>
                  <a:pt x="88" y="106"/>
                </a:cubicBezTo>
                <a:lnTo>
                  <a:pt x="88" y="110"/>
                </a:lnTo>
                <a:close/>
                <a:moveTo>
                  <a:pt x="44" y="82"/>
                </a:moveTo>
                <a:cubicBezTo>
                  <a:pt x="44" y="86"/>
                  <a:pt x="46" y="92"/>
                  <a:pt x="48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31" y="88"/>
                  <a:pt x="16" y="77"/>
                  <a:pt x="16" y="56"/>
                </a:cubicBezTo>
                <a:cubicBezTo>
                  <a:pt x="16" y="32"/>
                  <a:pt x="44" y="30"/>
                  <a:pt x="44" y="14"/>
                </a:cubicBezTo>
                <a:cubicBezTo>
                  <a:pt x="44" y="10"/>
                  <a:pt x="42" y="4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57" y="8"/>
                  <a:pt x="72" y="19"/>
                  <a:pt x="72" y="40"/>
                </a:cubicBezTo>
                <a:cubicBezTo>
                  <a:pt x="72" y="64"/>
                  <a:pt x="44" y="66"/>
                  <a:pt x="44" y="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3" name="Freeform 111"/>
          <p:cNvSpPr>
            <a:spLocks noEditPoints="1"/>
          </p:cNvSpPr>
          <p:nvPr/>
        </p:nvSpPr>
        <p:spPr bwMode="auto">
          <a:xfrm>
            <a:off x="4593065" y="5697125"/>
            <a:ext cx="628650" cy="407195"/>
          </a:xfrm>
          <a:custGeom>
            <a:avLst/>
            <a:gdLst>
              <a:gd name="T0" fmla="*/ 111 w 112"/>
              <a:gd name="T1" fmla="*/ 40 h 72"/>
              <a:gd name="T2" fmla="*/ 56 w 112"/>
              <a:gd name="T3" fmla="*/ 72 h 72"/>
              <a:gd name="T4" fmla="*/ 1 w 112"/>
              <a:gd name="T5" fmla="*/ 40 h 72"/>
              <a:gd name="T6" fmla="*/ 0 w 112"/>
              <a:gd name="T7" fmla="*/ 36 h 72"/>
              <a:gd name="T8" fmla="*/ 1 w 112"/>
              <a:gd name="T9" fmla="*/ 32 h 72"/>
              <a:gd name="T10" fmla="*/ 56 w 112"/>
              <a:gd name="T11" fmla="*/ 0 h 72"/>
              <a:gd name="T12" fmla="*/ 111 w 112"/>
              <a:gd name="T13" fmla="*/ 32 h 72"/>
              <a:gd name="T14" fmla="*/ 112 w 112"/>
              <a:gd name="T15" fmla="*/ 36 h 72"/>
              <a:gd name="T16" fmla="*/ 111 w 112"/>
              <a:gd name="T17" fmla="*/ 40 h 72"/>
              <a:gd name="T18" fmla="*/ 80 w 112"/>
              <a:gd name="T19" fmla="*/ 14 h 72"/>
              <a:gd name="T20" fmla="*/ 84 w 112"/>
              <a:gd name="T21" fmla="*/ 28 h 72"/>
              <a:gd name="T22" fmla="*/ 56 w 112"/>
              <a:gd name="T23" fmla="*/ 56 h 72"/>
              <a:gd name="T24" fmla="*/ 28 w 112"/>
              <a:gd name="T25" fmla="*/ 28 h 72"/>
              <a:gd name="T26" fmla="*/ 32 w 112"/>
              <a:gd name="T27" fmla="*/ 14 h 72"/>
              <a:gd name="T28" fmla="*/ 8 w 112"/>
              <a:gd name="T29" fmla="*/ 36 h 72"/>
              <a:gd name="T30" fmla="*/ 56 w 112"/>
              <a:gd name="T31" fmla="*/ 64 h 72"/>
              <a:gd name="T32" fmla="*/ 104 w 112"/>
              <a:gd name="T33" fmla="*/ 36 h 72"/>
              <a:gd name="T34" fmla="*/ 80 w 112"/>
              <a:gd name="T35" fmla="*/ 14 h 72"/>
              <a:gd name="T36" fmla="*/ 56 w 112"/>
              <a:gd name="T37" fmla="*/ 9 h 72"/>
              <a:gd name="T38" fmla="*/ 37 w 112"/>
              <a:gd name="T39" fmla="*/ 28 h 72"/>
              <a:gd name="T40" fmla="*/ 40 w 112"/>
              <a:gd name="T41" fmla="*/ 31 h 72"/>
              <a:gd name="T42" fmla="*/ 43 w 112"/>
              <a:gd name="T43" fmla="*/ 28 h 72"/>
              <a:gd name="T44" fmla="*/ 56 w 112"/>
              <a:gd name="T45" fmla="*/ 15 h 72"/>
              <a:gd name="T46" fmla="*/ 59 w 112"/>
              <a:gd name="T47" fmla="*/ 12 h 72"/>
              <a:gd name="T48" fmla="*/ 56 w 112"/>
              <a:gd name="T49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2" h="72">
                <a:moveTo>
                  <a:pt x="111" y="40"/>
                </a:moveTo>
                <a:cubicBezTo>
                  <a:pt x="99" y="59"/>
                  <a:pt x="78" y="72"/>
                  <a:pt x="56" y="72"/>
                </a:cubicBezTo>
                <a:cubicBezTo>
                  <a:pt x="34" y="72"/>
                  <a:pt x="13" y="59"/>
                  <a:pt x="1" y="40"/>
                </a:cubicBezTo>
                <a:cubicBezTo>
                  <a:pt x="1" y="39"/>
                  <a:pt x="0" y="38"/>
                  <a:pt x="0" y="36"/>
                </a:cubicBezTo>
                <a:cubicBezTo>
                  <a:pt x="0" y="35"/>
                  <a:pt x="1" y="33"/>
                  <a:pt x="1" y="32"/>
                </a:cubicBezTo>
                <a:cubicBezTo>
                  <a:pt x="13" y="13"/>
                  <a:pt x="34" y="0"/>
                  <a:pt x="56" y="0"/>
                </a:cubicBezTo>
                <a:cubicBezTo>
                  <a:pt x="78" y="0"/>
                  <a:pt x="99" y="13"/>
                  <a:pt x="111" y="32"/>
                </a:cubicBezTo>
                <a:cubicBezTo>
                  <a:pt x="111" y="33"/>
                  <a:pt x="112" y="35"/>
                  <a:pt x="112" y="36"/>
                </a:cubicBezTo>
                <a:cubicBezTo>
                  <a:pt x="112" y="38"/>
                  <a:pt x="111" y="39"/>
                  <a:pt x="111" y="40"/>
                </a:cubicBezTo>
                <a:close/>
                <a:moveTo>
                  <a:pt x="80" y="14"/>
                </a:moveTo>
                <a:cubicBezTo>
                  <a:pt x="83" y="18"/>
                  <a:pt x="84" y="23"/>
                  <a:pt x="84" y="28"/>
                </a:cubicBezTo>
                <a:cubicBezTo>
                  <a:pt x="84" y="43"/>
                  <a:pt x="71" y="56"/>
                  <a:pt x="56" y="56"/>
                </a:cubicBezTo>
                <a:cubicBezTo>
                  <a:pt x="41" y="56"/>
                  <a:pt x="28" y="43"/>
                  <a:pt x="28" y="28"/>
                </a:cubicBezTo>
                <a:cubicBezTo>
                  <a:pt x="28" y="23"/>
                  <a:pt x="29" y="18"/>
                  <a:pt x="32" y="14"/>
                </a:cubicBezTo>
                <a:cubicBezTo>
                  <a:pt x="22" y="19"/>
                  <a:pt x="14" y="27"/>
                  <a:pt x="8" y="36"/>
                </a:cubicBezTo>
                <a:cubicBezTo>
                  <a:pt x="19" y="53"/>
                  <a:pt x="36" y="64"/>
                  <a:pt x="56" y="64"/>
                </a:cubicBezTo>
                <a:cubicBezTo>
                  <a:pt x="76" y="64"/>
                  <a:pt x="93" y="53"/>
                  <a:pt x="104" y="36"/>
                </a:cubicBezTo>
                <a:cubicBezTo>
                  <a:pt x="98" y="27"/>
                  <a:pt x="90" y="19"/>
                  <a:pt x="80" y="14"/>
                </a:cubicBezTo>
                <a:close/>
                <a:moveTo>
                  <a:pt x="56" y="9"/>
                </a:moveTo>
                <a:cubicBezTo>
                  <a:pt x="46" y="9"/>
                  <a:pt x="37" y="18"/>
                  <a:pt x="37" y="28"/>
                </a:cubicBezTo>
                <a:cubicBezTo>
                  <a:pt x="37" y="30"/>
                  <a:pt x="38" y="31"/>
                  <a:pt x="40" y="31"/>
                </a:cubicBezTo>
                <a:cubicBezTo>
                  <a:pt x="42" y="31"/>
                  <a:pt x="43" y="30"/>
                  <a:pt x="43" y="28"/>
                </a:cubicBezTo>
                <a:cubicBezTo>
                  <a:pt x="43" y="21"/>
                  <a:pt x="49" y="15"/>
                  <a:pt x="56" y="15"/>
                </a:cubicBezTo>
                <a:cubicBezTo>
                  <a:pt x="58" y="15"/>
                  <a:pt x="59" y="14"/>
                  <a:pt x="59" y="12"/>
                </a:cubicBezTo>
                <a:cubicBezTo>
                  <a:pt x="59" y="10"/>
                  <a:pt x="58" y="9"/>
                  <a:pt x="56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4" name="Freeform 112"/>
          <p:cNvSpPr>
            <a:spLocks noEditPoints="1"/>
          </p:cNvSpPr>
          <p:nvPr/>
        </p:nvSpPr>
        <p:spPr bwMode="auto">
          <a:xfrm>
            <a:off x="6045110" y="5663788"/>
            <a:ext cx="631032" cy="473870"/>
          </a:xfrm>
          <a:custGeom>
            <a:avLst/>
            <a:gdLst>
              <a:gd name="T0" fmla="*/ 82 w 112"/>
              <a:gd name="T1" fmla="*/ 7 h 84"/>
              <a:gd name="T2" fmla="*/ 42 w 112"/>
              <a:gd name="T3" fmla="*/ 77 h 84"/>
              <a:gd name="T4" fmla="*/ 39 w 112"/>
              <a:gd name="T5" fmla="*/ 83 h 84"/>
              <a:gd name="T6" fmla="*/ 37 w 112"/>
              <a:gd name="T7" fmla="*/ 84 h 84"/>
              <a:gd name="T8" fmla="*/ 29 w 112"/>
              <a:gd name="T9" fmla="*/ 80 h 84"/>
              <a:gd name="T10" fmla="*/ 28 w 112"/>
              <a:gd name="T11" fmla="*/ 78 h 84"/>
              <a:gd name="T12" fmla="*/ 31 w 112"/>
              <a:gd name="T13" fmla="*/ 72 h 84"/>
              <a:gd name="T14" fmla="*/ 1 w 112"/>
              <a:gd name="T15" fmla="*/ 46 h 84"/>
              <a:gd name="T16" fmla="*/ 0 w 112"/>
              <a:gd name="T17" fmla="*/ 42 h 84"/>
              <a:gd name="T18" fmla="*/ 1 w 112"/>
              <a:gd name="T19" fmla="*/ 38 h 84"/>
              <a:gd name="T20" fmla="*/ 56 w 112"/>
              <a:gd name="T21" fmla="*/ 6 h 84"/>
              <a:gd name="T22" fmla="*/ 67 w 112"/>
              <a:gd name="T23" fmla="*/ 7 h 84"/>
              <a:gd name="T24" fmla="*/ 71 w 112"/>
              <a:gd name="T25" fmla="*/ 1 h 84"/>
              <a:gd name="T26" fmla="*/ 72 w 112"/>
              <a:gd name="T27" fmla="*/ 0 h 84"/>
              <a:gd name="T28" fmla="*/ 81 w 112"/>
              <a:gd name="T29" fmla="*/ 4 h 84"/>
              <a:gd name="T30" fmla="*/ 82 w 112"/>
              <a:gd name="T31" fmla="*/ 6 h 84"/>
              <a:gd name="T32" fmla="*/ 82 w 112"/>
              <a:gd name="T33" fmla="*/ 7 h 84"/>
              <a:gd name="T34" fmla="*/ 40 w 112"/>
              <a:gd name="T35" fmla="*/ 57 h 84"/>
              <a:gd name="T36" fmla="*/ 28 w 112"/>
              <a:gd name="T37" fmla="*/ 34 h 84"/>
              <a:gd name="T38" fmla="*/ 32 w 112"/>
              <a:gd name="T39" fmla="*/ 20 h 84"/>
              <a:gd name="T40" fmla="*/ 8 w 112"/>
              <a:gd name="T41" fmla="*/ 42 h 84"/>
              <a:gd name="T42" fmla="*/ 35 w 112"/>
              <a:gd name="T43" fmla="*/ 65 h 84"/>
              <a:gd name="T44" fmla="*/ 40 w 112"/>
              <a:gd name="T45" fmla="*/ 57 h 84"/>
              <a:gd name="T46" fmla="*/ 56 w 112"/>
              <a:gd name="T47" fmla="*/ 15 h 84"/>
              <a:gd name="T48" fmla="*/ 37 w 112"/>
              <a:gd name="T49" fmla="*/ 34 h 84"/>
              <a:gd name="T50" fmla="*/ 40 w 112"/>
              <a:gd name="T51" fmla="*/ 37 h 84"/>
              <a:gd name="T52" fmla="*/ 43 w 112"/>
              <a:gd name="T53" fmla="*/ 34 h 84"/>
              <a:gd name="T54" fmla="*/ 56 w 112"/>
              <a:gd name="T55" fmla="*/ 21 h 84"/>
              <a:gd name="T56" fmla="*/ 59 w 112"/>
              <a:gd name="T57" fmla="*/ 18 h 84"/>
              <a:gd name="T58" fmla="*/ 56 w 112"/>
              <a:gd name="T59" fmla="*/ 15 h 84"/>
              <a:gd name="T60" fmla="*/ 111 w 112"/>
              <a:gd name="T61" fmla="*/ 46 h 84"/>
              <a:gd name="T62" fmla="*/ 104 w 112"/>
              <a:gd name="T63" fmla="*/ 55 h 84"/>
              <a:gd name="T64" fmla="*/ 56 w 112"/>
              <a:gd name="T65" fmla="*/ 78 h 84"/>
              <a:gd name="T66" fmla="*/ 61 w 112"/>
              <a:gd name="T67" fmla="*/ 70 h 84"/>
              <a:gd name="T68" fmla="*/ 104 w 112"/>
              <a:gd name="T69" fmla="*/ 42 h 84"/>
              <a:gd name="T70" fmla="*/ 86 w 112"/>
              <a:gd name="T71" fmla="*/ 24 h 84"/>
              <a:gd name="T72" fmla="*/ 90 w 112"/>
              <a:gd name="T73" fmla="*/ 17 h 84"/>
              <a:gd name="T74" fmla="*/ 111 w 112"/>
              <a:gd name="T75" fmla="*/ 38 h 84"/>
              <a:gd name="T76" fmla="*/ 112 w 112"/>
              <a:gd name="T77" fmla="*/ 42 h 84"/>
              <a:gd name="T78" fmla="*/ 111 w 112"/>
              <a:gd name="T79" fmla="*/ 46 h 84"/>
              <a:gd name="T80" fmla="*/ 66 w 112"/>
              <a:gd name="T81" fmla="*/ 60 h 84"/>
              <a:gd name="T82" fmla="*/ 83 w 112"/>
              <a:gd name="T83" fmla="*/ 29 h 84"/>
              <a:gd name="T84" fmla="*/ 84 w 112"/>
              <a:gd name="T85" fmla="*/ 34 h 84"/>
              <a:gd name="T86" fmla="*/ 66 w 112"/>
              <a:gd name="T87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84">
                <a:moveTo>
                  <a:pt x="82" y="7"/>
                </a:moveTo>
                <a:cubicBezTo>
                  <a:pt x="68" y="30"/>
                  <a:pt x="55" y="54"/>
                  <a:pt x="42" y="77"/>
                </a:cubicBezTo>
                <a:cubicBezTo>
                  <a:pt x="39" y="83"/>
                  <a:pt x="39" y="83"/>
                  <a:pt x="39" y="83"/>
                </a:cubicBezTo>
                <a:cubicBezTo>
                  <a:pt x="39" y="84"/>
                  <a:pt x="38" y="84"/>
                  <a:pt x="37" y="84"/>
                </a:cubicBezTo>
                <a:cubicBezTo>
                  <a:pt x="36" y="84"/>
                  <a:pt x="30" y="80"/>
                  <a:pt x="29" y="80"/>
                </a:cubicBezTo>
                <a:cubicBezTo>
                  <a:pt x="28" y="79"/>
                  <a:pt x="28" y="79"/>
                  <a:pt x="28" y="78"/>
                </a:cubicBezTo>
                <a:cubicBezTo>
                  <a:pt x="28" y="77"/>
                  <a:pt x="30" y="74"/>
                  <a:pt x="31" y="72"/>
                </a:cubicBezTo>
                <a:cubicBezTo>
                  <a:pt x="19" y="67"/>
                  <a:pt x="8" y="58"/>
                  <a:pt x="1" y="46"/>
                </a:cubicBezTo>
                <a:cubicBezTo>
                  <a:pt x="0" y="45"/>
                  <a:pt x="0" y="44"/>
                  <a:pt x="0" y="42"/>
                </a:cubicBezTo>
                <a:cubicBezTo>
                  <a:pt x="0" y="41"/>
                  <a:pt x="0" y="39"/>
                  <a:pt x="1" y="38"/>
                </a:cubicBezTo>
                <a:cubicBezTo>
                  <a:pt x="14" y="19"/>
                  <a:pt x="33" y="6"/>
                  <a:pt x="56" y="6"/>
                </a:cubicBezTo>
                <a:cubicBezTo>
                  <a:pt x="60" y="6"/>
                  <a:pt x="64" y="6"/>
                  <a:pt x="67" y="7"/>
                </a:cubicBezTo>
                <a:cubicBezTo>
                  <a:pt x="71" y="1"/>
                  <a:pt x="71" y="1"/>
                  <a:pt x="71" y="1"/>
                </a:cubicBezTo>
                <a:cubicBezTo>
                  <a:pt x="71" y="0"/>
                  <a:pt x="72" y="0"/>
                  <a:pt x="72" y="0"/>
                </a:cubicBezTo>
                <a:cubicBezTo>
                  <a:pt x="73" y="0"/>
                  <a:pt x="79" y="4"/>
                  <a:pt x="81" y="4"/>
                </a:cubicBezTo>
                <a:cubicBezTo>
                  <a:pt x="81" y="5"/>
                  <a:pt x="82" y="5"/>
                  <a:pt x="82" y="6"/>
                </a:cubicBezTo>
                <a:cubicBezTo>
                  <a:pt x="82" y="6"/>
                  <a:pt x="82" y="7"/>
                  <a:pt x="82" y="7"/>
                </a:cubicBezTo>
                <a:close/>
                <a:moveTo>
                  <a:pt x="40" y="57"/>
                </a:moveTo>
                <a:cubicBezTo>
                  <a:pt x="32" y="51"/>
                  <a:pt x="28" y="43"/>
                  <a:pt x="28" y="34"/>
                </a:cubicBezTo>
                <a:cubicBezTo>
                  <a:pt x="28" y="29"/>
                  <a:pt x="29" y="24"/>
                  <a:pt x="32" y="20"/>
                </a:cubicBezTo>
                <a:cubicBezTo>
                  <a:pt x="22" y="25"/>
                  <a:pt x="14" y="33"/>
                  <a:pt x="8" y="42"/>
                </a:cubicBezTo>
                <a:cubicBezTo>
                  <a:pt x="14" y="52"/>
                  <a:pt x="24" y="61"/>
                  <a:pt x="35" y="65"/>
                </a:cubicBezTo>
                <a:lnTo>
                  <a:pt x="40" y="57"/>
                </a:lnTo>
                <a:close/>
                <a:moveTo>
                  <a:pt x="56" y="15"/>
                </a:moveTo>
                <a:cubicBezTo>
                  <a:pt x="46" y="15"/>
                  <a:pt x="37" y="24"/>
                  <a:pt x="37" y="34"/>
                </a:cubicBezTo>
                <a:cubicBezTo>
                  <a:pt x="37" y="36"/>
                  <a:pt x="38" y="37"/>
                  <a:pt x="40" y="37"/>
                </a:cubicBezTo>
                <a:cubicBezTo>
                  <a:pt x="42" y="37"/>
                  <a:pt x="43" y="36"/>
                  <a:pt x="43" y="34"/>
                </a:cubicBezTo>
                <a:cubicBezTo>
                  <a:pt x="43" y="27"/>
                  <a:pt x="49" y="21"/>
                  <a:pt x="56" y="21"/>
                </a:cubicBezTo>
                <a:cubicBezTo>
                  <a:pt x="58" y="21"/>
                  <a:pt x="59" y="20"/>
                  <a:pt x="59" y="18"/>
                </a:cubicBezTo>
                <a:cubicBezTo>
                  <a:pt x="59" y="16"/>
                  <a:pt x="58" y="15"/>
                  <a:pt x="56" y="15"/>
                </a:cubicBezTo>
                <a:close/>
                <a:moveTo>
                  <a:pt x="111" y="46"/>
                </a:moveTo>
                <a:cubicBezTo>
                  <a:pt x="109" y="50"/>
                  <a:pt x="106" y="53"/>
                  <a:pt x="104" y="55"/>
                </a:cubicBezTo>
                <a:cubicBezTo>
                  <a:pt x="92" y="69"/>
                  <a:pt x="75" y="78"/>
                  <a:pt x="56" y="78"/>
                </a:cubicBezTo>
                <a:cubicBezTo>
                  <a:pt x="61" y="70"/>
                  <a:pt x="61" y="70"/>
                  <a:pt x="61" y="70"/>
                </a:cubicBezTo>
                <a:cubicBezTo>
                  <a:pt x="79" y="68"/>
                  <a:pt x="94" y="57"/>
                  <a:pt x="104" y="42"/>
                </a:cubicBezTo>
                <a:cubicBezTo>
                  <a:pt x="99" y="35"/>
                  <a:pt x="93" y="29"/>
                  <a:pt x="86" y="24"/>
                </a:cubicBezTo>
                <a:cubicBezTo>
                  <a:pt x="90" y="17"/>
                  <a:pt x="90" y="17"/>
                  <a:pt x="90" y="17"/>
                </a:cubicBezTo>
                <a:cubicBezTo>
                  <a:pt x="98" y="22"/>
                  <a:pt x="106" y="30"/>
                  <a:pt x="111" y="38"/>
                </a:cubicBezTo>
                <a:cubicBezTo>
                  <a:pt x="111" y="39"/>
                  <a:pt x="112" y="40"/>
                  <a:pt x="112" y="42"/>
                </a:cubicBezTo>
                <a:cubicBezTo>
                  <a:pt x="112" y="44"/>
                  <a:pt x="111" y="45"/>
                  <a:pt x="111" y="46"/>
                </a:cubicBezTo>
                <a:close/>
                <a:moveTo>
                  <a:pt x="66" y="60"/>
                </a:moveTo>
                <a:cubicBezTo>
                  <a:pt x="83" y="29"/>
                  <a:pt x="83" y="29"/>
                  <a:pt x="83" y="29"/>
                </a:cubicBezTo>
                <a:cubicBezTo>
                  <a:pt x="84" y="31"/>
                  <a:pt x="84" y="32"/>
                  <a:pt x="84" y="34"/>
                </a:cubicBezTo>
                <a:cubicBezTo>
                  <a:pt x="84" y="46"/>
                  <a:pt x="77" y="56"/>
                  <a:pt x="66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5" name="Freeform 113"/>
          <p:cNvSpPr>
            <a:spLocks noEditPoints="1"/>
          </p:cNvSpPr>
          <p:nvPr/>
        </p:nvSpPr>
        <p:spPr bwMode="auto">
          <a:xfrm>
            <a:off x="7511982" y="5561393"/>
            <a:ext cx="631032" cy="588170"/>
          </a:xfrm>
          <a:custGeom>
            <a:avLst/>
            <a:gdLst>
              <a:gd name="T0" fmla="*/ 111 w 112"/>
              <a:gd name="T1" fmla="*/ 92 h 104"/>
              <a:gd name="T2" fmla="*/ 111 w 112"/>
              <a:gd name="T3" fmla="*/ 100 h 104"/>
              <a:gd name="T4" fmla="*/ 104 w 112"/>
              <a:gd name="T5" fmla="*/ 104 h 104"/>
              <a:gd name="T6" fmla="*/ 8 w 112"/>
              <a:gd name="T7" fmla="*/ 104 h 104"/>
              <a:gd name="T8" fmla="*/ 1 w 112"/>
              <a:gd name="T9" fmla="*/ 100 h 104"/>
              <a:gd name="T10" fmla="*/ 1 w 112"/>
              <a:gd name="T11" fmla="*/ 92 h 104"/>
              <a:gd name="T12" fmla="*/ 49 w 112"/>
              <a:gd name="T13" fmla="*/ 4 h 104"/>
              <a:gd name="T14" fmla="*/ 56 w 112"/>
              <a:gd name="T15" fmla="*/ 0 h 104"/>
              <a:gd name="T16" fmla="*/ 63 w 112"/>
              <a:gd name="T17" fmla="*/ 4 h 104"/>
              <a:gd name="T18" fmla="*/ 111 w 112"/>
              <a:gd name="T19" fmla="*/ 92 h 104"/>
              <a:gd name="T20" fmla="*/ 65 w 112"/>
              <a:gd name="T21" fmla="*/ 34 h 104"/>
              <a:gd name="T22" fmla="*/ 64 w 112"/>
              <a:gd name="T23" fmla="*/ 33 h 104"/>
              <a:gd name="T24" fmla="*/ 63 w 112"/>
              <a:gd name="T25" fmla="*/ 32 h 104"/>
              <a:gd name="T26" fmla="*/ 49 w 112"/>
              <a:gd name="T27" fmla="*/ 32 h 104"/>
              <a:gd name="T28" fmla="*/ 48 w 112"/>
              <a:gd name="T29" fmla="*/ 33 h 104"/>
              <a:gd name="T30" fmla="*/ 47 w 112"/>
              <a:gd name="T31" fmla="*/ 34 h 104"/>
              <a:gd name="T32" fmla="*/ 48 w 112"/>
              <a:gd name="T33" fmla="*/ 63 h 104"/>
              <a:gd name="T34" fmla="*/ 50 w 112"/>
              <a:gd name="T35" fmla="*/ 64 h 104"/>
              <a:gd name="T36" fmla="*/ 62 w 112"/>
              <a:gd name="T37" fmla="*/ 64 h 104"/>
              <a:gd name="T38" fmla="*/ 64 w 112"/>
              <a:gd name="T39" fmla="*/ 63 h 104"/>
              <a:gd name="T40" fmla="*/ 65 w 112"/>
              <a:gd name="T41" fmla="*/ 34 h 104"/>
              <a:gd name="T42" fmla="*/ 64 w 112"/>
              <a:gd name="T43" fmla="*/ 74 h 104"/>
              <a:gd name="T44" fmla="*/ 62 w 112"/>
              <a:gd name="T45" fmla="*/ 72 h 104"/>
              <a:gd name="T46" fmla="*/ 50 w 112"/>
              <a:gd name="T47" fmla="*/ 72 h 104"/>
              <a:gd name="T48" fmla="*/ 48 w 112"/>
              <a:gd name="T49" fmla="*/ 74 h 104"/>
              <a:gd name="T50" fmla="*/ 48 w 112"/>
              <a:gd name="T51" fmla="*/ 86 h 104"/>
              <a:gd name="T52" fmla="*/ 50 w 112"/>
              <a:gd name="T53" fmla="*/ 88 h 104"/>
              <a:gd name="T54" fmla="*/ 62 w 112"/>
              <a:gd name="T55" fmla="*/ 88 h 104"/>
              <a:gd name="T56" fmla="*/ 64 w 112"/>
              <a:gd name="T57" fmla="*/ 86 h 104"/>
              <a:gd name="T58" fmla="*/ 64 w 112"/>
              <a:gd name="T59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2" h="104">
                <a:moveTo>
                  <a:pt x="111" y="92"/>
                </a:moveTo>
                <a:cubicBezTo>
                  <a:pt x="112" y="95"/>
                  <a:pt x="112" y="98"/>
                  <a:pt x="111" y="100"/>
                </a:cubicBezTo>
                <a:cubicBezTo>
                  <a:pt x="109" y="103"/>
                  <a:pt x="107" y="104"/>
                  <a:pt x="104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5" y="104"/>
                  <a:pt x="2" y="103"/>
                  <a:pt x="1" y="100"/>
                </a:cubicBezTo>
                <a:cubicBezTo>
                  <a:pt x="0" y="98"/>
                  <a:pt x="0" y="95"/>
                  <a:pt x="1" y="92"/>
                </a:cubicBezTo>
                <a:cubicBezTo>
                  <a:pt x="49" y="4"/>
                  <a:pt x="49" y="4"/>
                  <a:pt x="49" y="4"/>
                </a:cubicBezTo>
                <a:cubicBezTo>
                  <a:pt x="50" y="2"/>
                  <a:pt x="53" y="0"/>
                  <a:pt x="56" y="0"/>
                </a:cubicBezTo>
                <a:cubicBezTo>
                  <a:pt x="59" y="0"/>
                  <a:pt x="62" y="2"/>
                  <a:pt x="63" y="4"/>
                </a:cubicBezTo>
                <a:lnTo>
                  <a:pt x="111" y="92"/>
                </a:lnTo>
                <a:close/>
                <a:moveTo>
                  <a:pt x="65" y="34"/>
                </a:moveTo>
                <a:cubicBezTo>
                  <a:pt x="65" y="34"/>
                  <a:pt x="65" y="33"/>
                  <a:pt x="64" y="33"/>
                </a:cubicBezTo>
                <a:cubicBezTo>
                  <a:pt x="64" y="32"/>
                  <a:pt x="63" y="32"/>
                  <a:pt x="63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8" y="32"/>
                  <a:pt x="48" y="32"/>
                  <a:pt x="48" y="33"/>
                </a:cubicBezTo>
                <a:cubicBezTo>
                  <a:pt x="47" y="33"/>
                  <a:pt x="47" y="34"/>
                  <a:pt x="47" y="34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9" y="64"/>
                  <a:pt x="50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3" y="64"/>
                  <a:pt x="64" y="63"/>
                  <a:pt x="64" y="63"/>
                </a:cubicBezTo>
                <a:lnTo>
                  <a:pt x="65" y="34"/>
                </a:lnTo>
                <a:close/>
                <a:moveTo>
                  <a:pt x="64" y="74"/>
                </a:moveTo>
                <a:cubicBezTo>
                  <a:pt x="64" y="73"/>
                  <a:pt x="63" y="72"/>
                  <a:pt x="62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49" y="72"/>
                  <a:pt x="48" y="73"/>
                  <a:pt x="48" y="74"/>
                </a:cubicBezTo>
                <a:cubicBezTo>
                  <a:pt x="48" y="86"/>
                  <a:pt x="48" y="86"/>
                  <a:pt x="48" y="86"/>
                </a:cubicBezTo>
                <a:cubicBezTo>
                  <a:pt x="48" y="87"/>
                  <a:pt x="49" y="88"/>
                  <a:pt x="50" y="88"/>
                </a:cubicBezTo>
                <a:cubicBezTo>
                  <a:pt x="62" y="88"/>
                  <a:pt x="62" y="88"/>
                  <a:pt x="62" y="88"/>
                </a:cubicBezTo>
                <a:cubicBezTo>
                  <a:pt x="63" y="88"/>
                  <a:pt x="64" y="87"/>
                  <a:pt x="64" y="86"/>
                </a:cubicBezTo>
                <a:lnTo>
                  <a:pt x="64" y="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6" name="Freeform 114"/>
          <p:cNvSpPr>
            <a:spLocks/>
          </p:cNvSpPr>
          <p:nvPr/>
        </p:nvSpPr>
        <p:spPr bwMode="auto">
          <a:xfrm>
            <a:off x="9201293" y="5597112"/>
            <a:ext cx="507207" cy="507207"/>
          </a:xfrm>
          <a:custGeom>
            <a:avLst/>
            <a:gdLst>
              <a:gd name="T0" fmla="*/ 80 w 90"/>
              <a:gd name="T1" fmla="*/ 24 h 90"/>
              <a:gd name="T2" fmla="*/ 70 w 90"/>
              <a:gd name="T3" fmla="*/ 34 h 90"/>
              <a:gd name="T4" fmla="*/ 80 w 90"/>
              <a:gd name="T5" fmla="*/ 78 h 90"/>
              <a:gd name="T6" fmla="*/ 79 w 90"/>
              <a:gd name="T7" fmla="*/ 80 h 90"/>
              <a:gd name="T8" fmla="*/ 71 w 90"/>
              <a:gd name="T9" fmla="*/ 86 h 90"/>
              <a:gd name="T10" fmla="*/ 70 w 90"/>
              <a:gd name="T11" fmla="*/ 86 h 90"/>
              <a:gd name="T12" fmla="*/ 69 w 90"/>
              <a:gd name="T13" fmla="*/ 86 h 90"/>
              <a:gd name="T14" fmla="*/ 68 w 90"/>
              <a:gd name="T15" fmla="*/ 85 h 90"/>
              <a:gd name="T16" fmla="*/ 51 w 90"/>
              <a:gd name="T17" fmla="*/ 53 h 90"/>
              <a:gd name="T18" fmla="*/ 34 w 90"/>
              <a:gd name="T19" fmla="*/ 69 h 90"/>
              <a:gd name="T20" fmla="*/ 38 w 90"/>
              <a:gd name="T21" fmla="*/ 82 h 90"/>
              <a:gd name="T22" fmla="*/ 37 w 90"/>
              <a:gd name="T23" fmla="*/ 83 h 90"/>
              <a:gd name="T24" fmla="*/ 31 w 90"/>
              <a:gd name="T25" fmla="*/ 89 h 90"/>
              <a:gd name="T26" fmla="*/ 30 w 90"/>
              <a:gd name="T27" fmla="*/ 90 h 90"/>
              <a:gd name="T28" fmla="*/ 30 w 90"/>
              <a:gd name="T29" fmla="*/ 90 h 90"/>
              <a:gd name="T30" fmla="*/ 28 w 90"/>
              <a:gd name="T31" fmla="*/ 89 h 90"/>
              <a:gd name="T32" fmla="*/ 16 w 90"/>
              <a:gd name="T33" fmla="*/ 73 h 90"/>
              <a:gd name="T34" fmla="*/ 1 w 90"/>
              <a:gd name="T35" fmla="*/ 62 h 90"/>
              <a:gd name="T36" fmla="*/ 0 w 90"/>
              <a:gd name="T37" fmla="*/ 60 h 90"/>
              <a:gd name="T38" fmla="*/ 0 w 90"/>
              <a:gd name="T39" fmla="*/ 59 h 90"/>
              <a:gd name="T40" fmla="*/ 6 w 90"/>
              <a:gd name="T41" fmla="*/ 53 h 90"/>
              <a:gd name="T42" fmla="*/ 8 w 90"/>
              <a:gd name="T43" fmla="*/ 52 h 90"/>
              <a:gd name="T44" fmla="*/ 8 w 90"/>
              <a:gd name="T45" fmla="*/ 52 h 90"/>
              <a:gd name="T46" fmla="*/ 20 w 90"/>
              <a:gd name="T47" fmla="*/ 55 h 90"/>
              <a:gd name="T48" fmla="*/ 37 w 90"/>
              <a:gd name="T49" fmla="*/ 39 h 90"/>
              <a:gd name="T50" fmla="*/ 5 w 90"/>
              <a:gd name="T51" fmla="*/ 22 h 90"/>
              <a:gd name="T52" fmla="*/ 4 w 90"/>
              <a:gd name="T53" fmla="*/ 20 h 90"/>
              <a:gd name="T54" fmla="*/ 4 w 90"/>
              <a:gd name="T55" fmla="*/ 19 h 90"/>
              <a:gd name="T56" fmla="*/ 12 w 90"/>
              <a:gd name="T57" fmla="*/ 11 h 90"/>
              <a:gd name="T58" fmla="*/ 14 w 90"/>
              <a:gd name="T59" fmla="*/ 10 h 90"/>
              <a:gd name="T60" fmla="*/ 56 w 90"/>
              <a:gd name="T61" fmla="*/ 20 h 90"/>
              <a:gd name="T62" fmla="*/ 66 w 90"/>
              <a:gd name="T63" fmla="*/ 10 h 90"/>
              <a:gd name="T64" fmla="*/ 86 w 90"/>
              <a:gd name="T65" fmla="*/ 4 h 90"/>
              <a:gd name="T66" fmla="*/ 80 w 90"/>
              <a:gd name="T67" fmla="*/ 2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90">
                <a:moveTo>
                  <a:pt x="80" y="24"/>
                </a:moveTo>
                <a:cubicBezTo>
                  <a:pt x="70" y="34"/>
                  <a:pt x="70" y="34"/>
                  <a:pt x="70" y="34"/>
                </a:cubicBezTo>
                <a:cubicBezTo>
                  <a:pt x="80" y="78"/>
                  <a:pt x="80" y="78"/>
                  <a:pt x="80" y="78"/>
                </a:cubicBezTo>
                <a:cubicBezTo>
                  <a:pt x="80" y="78"/>
                  <a:pt x="80" y="79"/>
                  <a:pt x="79" y="80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86"/>
                  <a:pt x="70" y="86"/>
                  <a:pt x="70" y="86"/>
                </a:cubicBezTo>
                <a:cubicBezTo>
                  <a:pt x="70" y="86"/>
                  <a:pt x="70" y="86"/>
                  <a:pt x="69" y="86"/>
                </a:cubicBezTo>
                <a:cubicBezTo>
                  <a:pt x="69" y="86"/>
                  <a:pt x="68" y="86"/>
                  <a:pt x="68" y="85"/>
                </a:cubicBezTo>
                <a:cubicBezTo>
                  <a:pt x="51" y="53"/>
                  <a:pt x="51" y="53"/>
                  <a:pt x="51" y="53"/>
                </a:cubicBezTo>
                <a:cubicBezTo>
                  <a:pt x="34" y="69"/>
                  <a:pt x="34" y="69"/>
                  <a:pt x="34" y="69"/>
                </a:cubicBezTo>
                <a:cubicBezTo>
                  <a:pt x="38" y="82"/>
                  <a:pt x="38" y="82"/>
                  <a:pt x="38" y="82"/>
                </a:cubicBezTo>
                <a:cubicBezTo>
                  <a:pt x="38" y="82"/>
                  <a:pt x="38" y="83"/>
                  <a:pt x="37" y="83"/>
                </a:cubicBezTo>
                <a:cubicBezTo>
                  <a:pt x="31" y="89"/>
                  <a:pt x="31" y="89"/>
                  <a:pt x="31" y="89"/>
                </a:cubicBezTo>
                <a:cubicBezTo>
                  <a:pt x="31" y="90"/>
                  <a:pt x="30" y="90"/>
                  <a:pt x="30" y="90"/>
                </a:cubicBezTo>
                <a:cubicBezTo>
                  <a:pt x="30" y="90"/>
                  <a:pt x="30" y="90"/>
                  <a:pt x="30" y="90"/>
                </a:cubicBezTo>
                <a:cubicBezTo>
                  <a:pt x="29" y="90"/>
                  <a:pt x="29" y="90"/>
                  <a:pt x="28" y="89"/>
                </a:cubicBezTo>
                <a:cubicBezTo>
                  <a:pt x="16" y="73"/>
                  <a:pt x="16" y="73"/>
                  <a:pt x="16" y="73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1"/>
                  <a:pt x="0" y="61"/>
                  <a:pt x="0" y="60"/>
                </a:cubicBezTo>
                <a:cubicBezTo>
                  <a:pt x="0" y="60"/>
                  <a:pt x="0" y="59"/>
                  <a:pt x="0" y="59"/>
                </a:cubicBezTo>
                <a:cubicBezTo>
                  <a:pt x="6" y="53"/>
                  <a:pt x="6" y="53"/>
                  <a:pt x="6" y="53"/>
                </a:cubicBezTo>
                <a:cubicBezTo>
                  <a:pt x="7" y="52"/>
                  <a:pt x="7" y="52"/>
                  <a:pt x="8" y="52"/>
                </a:cubicBezTo>
                <a:cubicBezTo>
                  <a:pt x="8" y="52"/>
                  <a:pt x="8" y="52"/>
                  <a:pt x="8" y="52"/>
                </a:cubicBezTo>
                <a:cubicBezTo>
                  <a:pt x="20" y="55"/>
                  <a:pt x="20" y="55"/>
                  <a:pt x="20" y="55"/>
                </a:cubicBezTo>
                <a:cubicBezTo>
                  <a:pt x="37" y="39"/>
                  <a:pt x="37" y="39"/>
                  <a:pt x="37" y="39"/>
                </a:cubicBezTo>
                <a:cubicBezTo>
                  <a:pt x="5" y="22"/>
                  <a:pt x="5" y="22"/>
                  <a:pt x="5" y="22"/>
                </a:cubicBezTo>
                <a:cubicBezTo>
                  <a:pt x="4" y="22"/>
                  <a:pt x="4" y="21"/>
                  <a:pt x="4" y="20"/>
                </a:cubicBezTo>
                <a:cubicBezTo>
                  <a:pt x="4" y="20"/>
                  <a:pt x="4" y="19"/>
                  <a:pt x="4" y="19"/>
                </a:cubicBezTo>
                <a:cubicBezTo>
                  <a:pt x="12" y="11"/>
                  <a:pt x="12" y="11"/>
                  <a:pt x="12" y="11"/>
                </a:cubicBezTo>
                <a:cubicBezTo>
                  <a:pt x="13" y="10"/>
                  <a:pt x="14" y="10"/>
                  <a:pt x="14" y="10"/>
                </a:cubicBezTo>
                <a:cubicBezTo>
                  <a:pt x="56" y="20"/>
                  <a:pt x="56" y="20"/>
                  <a:pt x="56" y="20"/>
                </a:cubicBezTo>
                <a:cubicBezTo>
                  <a:pt x="66" y="10"/>
                  <a:pt x="66" y="10"/>
                  <a:pt x="66" y="10"/>
                </a:cubicBezTo>
                <a:cubicBezTo>
                  <a:pt x="72" y="4"/>
                  <a:pt x="82" y="0"/>
                  <a:pt x="86" y="4"/>
                </a:cubicBezTo>
                <a:cubicBezTo>
                  <a:pt x="90" y="8"/>
                  <a:pt x="86" y="18"/>
                  <a:pt x="80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7" name="Freeform 115"/>
          <p:cNvSpPr>
            <a:spLocks noEditPoints="1"/>
          </p:cNvSpPr>
          <p:nvPr/>
        </p:nvSpPr>
        <p:spPr bwMode="auto">
          <a:xfrm>
            <a:off x="10667147" y="5561393"/>
            <a:ext cx="585788" cy="633413"/>
          </a:xfrm>
          <a:custGeom>
            <a:avLst/>
            <a:gdLst>
              <a:gd name="T0" fmla="*/ 96 w 104"/>
              <a:gd name="T1" fmla="*/ 112 h 112"/>
              <a:gd name="T2" fmla="*/ 0 w 104"/>
              <a:gd name="T3" fmla="*/ 104 h 112"/>
              <a:gd name="T4" fmla="*/ 8 w 104"/>
              <a:gd name="T5" fmla="*/ 16 h 112"/>
              <a:gd name="T6" fmla="*/ 16 w 104"/>
              <a:gd name="T7" fmla="*/ 10 h 112"/>
              <a:gd name="T8" fmla="*/ 30 w 104"/>
              <a:gd name="T9" fmla="*/ 0 h 112"/>
              <a:gd name="T10" fmla="*/ 40 w 104"/>
              <a:gd name="T11" fmla="*/ 16 h 112"/>
              <a:gd name="T12" fmla="*/ 64 w 104"/>
              <a:gd name="T13" fmla="*/ 10 h 112"/>
              <a:gd name="T14" fmla="*/ 78 w 104"/>
              <a:gd name="T15" fmla="*/ 0 h 112"/>
              <a:gd name="T16" fmla="*/ 88 w 104"/>
              <a:gd name="T17" fmla="*/ 16 h 112"/>
              <a:gd name="T18" fmla="*/ 104 w 104"/>
              <a:gd name="T19" fmla="*/ 24 h 112"/>
              <a:gd name="T20" fmla="*/ 26 w 104"/>
              <a:gd name="T21" fmla="*/ 58 h 112"/>
              <a:gd name="T22" fmla="*/ 8 w 104"/>
              <a:gd name="T23" fmla="*/ 40 h 112"/>
              <a:gd name="T24" fmla="*/ 26 w 104"/>
              <a:gd name="T25" fmla="*/ 58 h 112"/>
              <a:gd name="T26" fmla="*/ 26 w 104"/>
              <a:gd name="T27" fmla="*/ 62 h 112"/>
              <a:gd name="T28" fmla="*/ 8 w 104"/>
              <a:gd name="T29" fmla="*/ 82 h 112"/>
              <a:gd name="T30" fmla="*/ 26 w 104"/>
              <a:gd name="T31" fmla="*/ 104 h 112"/>
              <a:gd name="T32" fmla="*/ 8 w 104"/>
              <a:gd name="T33" fmla="*/ 86 h 112"/>
              <a:gd name="T34" fmla="*/ 26 w 104"/>
              <a:gd name="T35" fmla="*/ 104 h 112"/>
              <a:gd name="T36" fmla="*/ 30 w 104"/>
              <a:gd name="T37" fmla="*/ 8 h 112"/>
              <a:gd name="T38" fmla="*/ 24 w 104"/>
              <a:gd name="T39" fmla="*/ 10 h 112"/>
              <a:gd name="T40" fmla="*/ 26 w 104"/>
              <a:gd name="T41" fmla="*/ 30 h 112"/>
              <a:gd name="T42" fmla="*/ 32 w 104"/>
              <a:gd name="T43" fmla="*/ 28 h 112"/>
              <a:gd name="T44" fmla="*/ 50 w 104"/>
              <a:gd name="T45" fmla="*/ 58 h 112"/>
              <a:gd name="T46" fmla="*/ 30 w 104"/>
              <a:gd name="T47" fmla="*/ 40 h 112"/>
              <a:gd name="T48" fmla="*/ 50 w 104"/>
              <a:gd name="T49" fmla="*/ 58 h 112"/>
              <a:gd name="T50" fmla="*/ 50 w 104"/>
              <a:gd name="T51" fmla="*/ 62 h 112"/>
              <a:gd name="T52" fmla="*/ 30 w 104"/>
              <a:gd name="T53" fmla="*/ 82 h 112"/>
              <a:gd name="T54" fmla="*/ 50 w 104"/>
              <a:gd name="T55" fmla="*/ 104 h 112"/>
              <a:gd name="T56" fmla="*/ 30 w 104"/>
              <a:gd name="T57" fmla="*/ 86 h 112"/>
              <a:gd name="T58" fmla="*/ 50 w 104"/>
              <a:gd name="T59" fmla="*/ 104 h 112"/>
              <a:gd name="T60" fmla="*/ 74 w 104"/>
              <a:gd name="T61" fmla="*/ 40 h 112"/>
              <a:gd name="T62" fmla="*/ 54 w 104"/>
              <a:gd name="T63" fmla="*/ 58 h 112"/>
              <a:gd name="T64" fmla="*/ 74 w 104"/>
              <a:gd name="T65" fmla="*/ 82 h 112"/>
              <a:gd name="T66" fmla="*/ 54 w 104"/>
              <a:gd name="T67" fmla="*/ 62 h 112"/>
              <a:gd name="T68" fmla="*/ 74 w 104"/>
              <a:gd name="T69" fmla="*/ 82 h 112"/>
              <a:gd name="T70" fmla="*/ 74 w 104"/>
              <a:gd name="T71" fmla="*/ 86 h 112"/>
              <a:gd name="T72" fmla="*/ 54 w 104"/>
              <a:gd name="T73" fmla="*/ 104 h 112"/>
              <a:gd name="T74" fmla="*/ 80 w 104"/>
              <a:gd name="T75" fmla="*/ 10 h 112"/>
              <a:gd name="T76" fmla="*/ 74 w 104"/>
              <a:gd name="T77" fmla="*/ 8 h 112"/>
              <a:gd name="T78" fmla="*/ 72 w 104"/>
              <a:gd name="T79" fmla="*/ 28 h 112"/>
              <a:gd name="T80" fmla="*/ 78 w 104"/>
              <a:gd name="T81" fmla="*/ 30 h 112"/>
              <a:gd name="T82" fmla="*/ 80 w 104"/>
              <a:gd name="T83" fmla="*/ 10 h 112"/>
              <a:gd name="T84" fmla="*/ 96 w 104"/>
              <a:gd name="T85" fmla="*/ 40 h 112"/>
              <a:gd name="T86" fmla="*/ 78 w 104"/>
              <a:gd name="T87" fmla="*/ 58 h 112"/>
              <a:gd name="T88" fmla="*/ 96 w 104"/>
              <a:gd name="T89" fmla="*/ 82 h 112"/>
              <a:gd name="T90" fmla="*/ 78 w 104"/>
              <a:gd name="T91" fmla="*/ 62 h 112"/>
              <a:gd name="T92" fmla="*/ 96 w 104"/>
              <a:gd name="T93" fmla="*/ 82 h 112"/>
              <a:gd name="T94" fmla="*/ 96 w 104"/>
              <a:gd name="T95" fmla="*/ 86 h 112"/>
              <a:gd name="T96" fmla="*/ 78 w 104"/>
              <a:gd name="T97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4" h="112">
                <a:moveTo>
                  <a:pt x="104" y="104"/>
                </a:moveTo>
                <a:cubicBezTo>
                  <a:pt x="104" y="108"/>
                  <a:pt x="100" y="112"/>
                  <a:pt x="96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4" y="112"/>
                  <a:pt x="0" y="108"/>
                  <a:pt x="0" y="10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0"/>
                  <a:pt x="4" y="16"/>
                  <a:pt x="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5"/>
                  <a:pt x="21" y="0"/>
                  <a:pt x="2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6" y="0"/>
                  <a:pt x="40" y="5"/>
                  <a:pt x="40" y="10"/>
                </a:cubicBezTo>
                <a:cubicBezTo>
                  <a:pt x="40" y="16"/>
                  <a:pt x="40" y="16"/>
                  <a:pt x="40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5"/>
                  <a:pt x="69" y="0"/>
                  <a:pt x="74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84" y="0"/>
                  <a:pt x="88" y="5"/>
                  <a:pt x="88" y="10"/>
                </a:cubicBezTo>
                <a:cubicBezTo>
                  <a:pt x="88" y="16"/>
                  <a:pt x="88" y="16"/>
                  <a:pt x="88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100" y="16"/>
                  <a:pt x="104" y="20"/>
                  <a:pt x="104" y="24"/>
                </a:cubicBezTo>
                <a:lnTo>
                  <a:pt x="104" y="104"/>
                </a:lnTo>
                <a:close/>
                <a:moveTo>
                  <a:pt x="26" y="58"/>
                </a:moveTo>
                <a:cubicBezTo>
                  <a:pt x="26" y="40"/>
                  <a:pt x="26" y="40"/>
                  <a:pt x="2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58"/>
                  <a:pt x="8" y="58"/>
                  <a:pt x="8" y="58"/>
                </a:cubicBezTo>
                <a:lnTo>
                  <a:pt x="26" y="58"/>
                </a:lnTo>
                <a:close/>
                <a:moveTo>
                  <a:pt x="26" y="82"/>
                </a:moveTo>
                <a:cubicBezTo>
                  <a:pt x="26" y="62"/>
                  <a:pt x="26" y="62"/>
                  <a:pt x="26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82"/>
                  <a:pt x="8" y="82"/>
                  <a:pt x="8" y="82"/>
                </a:cubicBezTo>
                <a:lnTo>
                  <a:pt x="26" y="82"/>
                </a:lnTo>
                <a:close/>
                <a:moveTo>
                  <a:pt x="26" y="104"/>
                </a:moveTo>
                <a:cubicBezTo>
                  <a:pt x="26" y="86"/>
                  <a:pt x="26" y="86"/>
                  <a:pt x="26" y="86"/>
                </a:cubicBezTo>
                <a:cubicBezTo>
                  <a:pt x="8" y="86"/>
                  <a:pt x="8" y="86"/>
                  <a:pt x="8" y="86"/>
                </a:cubicBezTo>
                <a:cubicBezTo>
                  <a:pt x="8" y="104"/>
                  <a:pt x="8" y="104"/>
                  <a:pt x="8" y="104"/>
                </a:cubicBezTo>
                <a:lnTo>
                  <a:pt x="26" y="104"/>
                </a:lnTo>
                <a:close/>
                <a:moveTo>
                  <a:pt x="32" y="10"/>
                </a:moveTo>
                <a:cubicBezTo>
                  <a:pt x="32" y="9"/>
                  <a:pt x="31" y="8"/>
                  <a:pt x="30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5" y="8"/>
                  <a:pt x="24" y="9"/>
                  <a:pt x="24" y="10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9"/>
                  <a:pt x="25" y="30"/>
                  <a:pt x="26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1" y="30"/>
                  <a:pt x="32" y="29"/>
                  <a:pt x="32" y="28"/>
                </a:cubicBezTo>
                <a:lnTo>
                  <a:pt x="32" y="10"/>
                </a:lnTo>
                <a:close/>
                <a:moveTo>
                  <a:pt x="50" y="58"/>
                </a:moveTo>
                <a:cubicBezTo>
                  <a:pt x="50" y="40"/>
                  <a:pt x="50" y="40"/>
                  <a:pt x="50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58"/>
                  <a:pt x="30" y="58"/>
                  <a:pt x="30" y="58"/>
                </a:cubicBezTo>
                <a:lnTo>
                  <a:pt x="50" y="58"/>
                </a:lnTo>
                <a:close/>
                <a:moveTo>
                  <a:pt x="50" y="82"/>
                </a:moveTo>
                <a:cubicBezTo>
                  <a:pt x="50" y="62"/>
                  <a:pt x="50" y="62"/>
                  <a:pt x="50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82"/>
                  <a:pt x="30" y="82"/>
                  <a:pt x="30" y="82"/>
                </a:cubicBezTo>
                <a:lnTo>
                  <a:pt x="50" y="82"/>
                </a:lnTo>
                <a:close/>
                <a:moveTo>
                  <a:pt x="50" y="104"/>
                </a:moveTo>
                <a:cubicBezTo>
                  <a:pt x="50" y="86"/>
                  <a:pt x="50" y="86"/>
                  <a:pt x="50" y="86"/>
                </a:cubicBezTo>
                <a:cubicBezTo>
                  <a:pt x="30" y="86"/>
                  <a:pt x="30" y="86"/>
                  <a:pt x="30" y="86"/>
                </a:cubicBezTo>
                <a:cubicBezTo>
                  <a:pt x="30" y="104"/>
                  <a:pt x="30" y="104"/>
                  <a:pt x="30" y="104"/>
                </a:cubicBezTo>
                <a:lnTo>
                  <a:pt x="50" y="104"/>
                </a:lnTo>
                <a:close/>
                <a:moveTo>
                  <a:pt x="74" y="58"/>
                </a:moveTo>
                <a:cubicBezTo>
                  <a:pt x="74" y="40"/>
                  <a:pt x="74" y="40"/>
                  <a:pt x="74" y="40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58"/>
                  <a:pt x="54" y="58"/>
                  <a:pt x="54" y="58"/>
                </a:cubicBezTo>
                <a:lnTo>
                  <a:pt x="74" y="58"/>
                </a:lnTo>
                <a:close/>
                <a:moveTo>
                  <a:pt x="74" y="82"/>
                </a:moveTo>
                <a:cubicBezTo>
                  <a:pt x="74" y="62"/>
                  <a:pt x="74" y="62"/>
                  <a:pt x="7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82"/>
                  <a:pt x="54" y="82"/>
                  <a:pt x="54" y="82"/>
                </a:cubicBezTo>
                <a:lnTo>
                  <a:pt x="74" y="82"/>
                </a:lnTo>
                <a:close/>
                <a:moveTo>
                  <a:pt x="74" y="104"/>
                </a:moveTo>
                <a:cubicBezTo>
                  <a:pt x="74" y="86"/>
                  <a:pt x="74" y="86"/>
                  <a:pt x="74" y="86"/>
                </a:cubicBezTo>
                <a:cubicBezTo>
                  <a:pt x="54" y="86"/>
                  <a:pt x="54" y="86"/>
                  <a:pt x="54" y="86"/>
                </a:cubicBezTo>
                <a:cubicBezTo>
                  <a:pt x="54" y="104"/>
                  <a:pt x="54" y="104"/>
                  <a:pt x="54" y="104"/>
                </a:cubicBezTo>
                <a:lnTo>
                  <a:pt x="74" y="104"/>
                </a:lnTo>
                <a:close/>
                <a:moveTo>
                  <a:pt x="80" y="10"/>
                </a:moveTo>
                <a:cubicBezTo>
                  <a:pt x="80" y="9"/>
                  <a:pt x="79" y="8"/>
                  <a:pt x="78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3" y="8"/>
                  <a:pt x="72" y="9"/>
                  <a:pt x="72" y="10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9"/>
                  <a:pt x="73" y="30"/>
                  <a:pt x="74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9" y="30"/>
                  <a:pt x="80" y="29"/>
                  <a:pt x="80" y="28"/>
                </a:cubicBezTo>
                <a:lnTo>
                  <a:pt x="80" y="10"/>
                </a:lnTo>
                <a:close/>
                <a:moveTo>
                  <a:pt x="96" y="58"/>
                </a:moveTo>
                <a:cubicBezTo>
                  <a:pt x="96" y="40"/>
                  <a:pt x="96" y="40"/>
                  <a:pt x="96" y="40"/>
                </a:cubicBezTo>
                <a:cubicBezTo>
                  <a:pt x="78" y="40"/>
                  <a:pt x="78" y="40"/>
                  <a:pt x="78" y="40"/>
                </a:cubicBezTo>
                <a:cubicBezTo>
                  <a:pt x="78" y="58"/>
                  <a:pt x="78" y="58"/>
                  <a:pt x="78" y="58"/>
                </a:cubicBezTo>
                <a:lnTo>
                  <a:pt x="96" y="58"/>
                </a:lnTo>
                <a:close/>
                <a:moveTo>
                  <a:pt x="96" y="82"/>
                </a:moveTo>
                <a:cubicBezTo>
                  <a:pt x="96" y="62"/>
                  <a:pt x="96" y="62"/>
                  <a:pt x="96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8" y="82"/>
                  <a:pt x="78" y="82"/>
                  <a:pt x="78" y="82"/>
                </a:cubicBezTo>
                <a:lnTo>
                  <a:pt x="96" y="82"/>
                </a:lnTo>
                <a:close/>
                <a:moveTo>
                  <a:pt x="96" y="104"/>
                </a:moveTo>
                <a:cubicBezTo>
                  <a:pt x="96" y="86"/>
                  <a:pt x="96" y="86"/>
                  <a:pt x="96" y="86"/>
                </a:cubicBezTo>
                <a:cubicBezTo>
                  <a:pt x="78" y="86"/>
                  <a:pt x="78" y="86"/>
                  <a:pt x="78" y="86"/>
                </a:cubicBezTo>
                <a:cubicBezTo>
                  <a:pt x="78" y="104"/>
                  <a:pt x="78" y="104"/>
                  <a:pt x="78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18" name="Freeform 116"/>
          <p:cNvSpPr>
            <a:spLocks noEditPoints="1"/>
          </p:cNvSpPr>
          <p:nvPr/>
        </p:nvSpPr>
        <p:spPr bwMode="auto">
          <a:xfrm>
            <a:off x="12128583" y="5573298"/>
            <a:ext cx="631032" cy="564357"/>
          </a:xfrm>
          <a:custGeom>
            <a:avLst/>
            <a:gdLst>
              <a:gd name="T0" fmla="*/ 111 w 112"/>
              <a:gd name="T1" fmla="*/ 24 h 100"/>
              <a:gd name="T2" fmla="*/ 91 w 112"/>
              <a:gd name="T3" fmla="*/ 44 h 100"/>
              <a:gd name="T4" fmla="*/ 90 w 112"/>
              <a:gd name="T5" fmla="*/ 44 h 100"/>
              <a:gd name="T6" fmla="*/ 88 w 112"/>
              <a:gd name="T7" fmla="*/ 42 h 100"/>
              <a:gd name="T8" fmla="*/ 88 w 112"/>
              <a:gd name="T9" fmla="*/ 30 h 100"/>
              <a:gd name="T10" fmla="*/ 72 w 112"/>
              <a:gd name="T11" fmla="*/ 30 h 100"/>
              <a:gd name="T12" fmla="*/ 56 w 112"/>
              <a:gd name="T13" fmla="*/ 43 h 100"/>
              <a:gd name="T14" fmla="*/ 51 w 112"/>
              <a:gd name="T15" fmla="*/ 53 h 100"/>
              <a:gd name="T16" fmla="*/ 16 w 112"/>
              <a:gd name="T17" fmla="*/ 86 h 100"/>
              <a:gd name="T18" fmla="*/ 2 w 112"/>
              <a:gd name="T19" fmla="*/ 86 h 100"/>
              <a:gd name="T20" fmla="*/ 0 w 112"/>
              <a:gd name="T21" fmla="*/ 84 h 100"/>
              <a:gd name="T22" fmla="*/ 0 w 112"/>
              <a:gd name="T23" fmla="*/ 72 h 100"/>
              <a:gd name="T24" fmla="*/ 2 w 112"/>
              <a:gd name="T25" fmla="*/ 70 h 100"/>
              <a:gd name="T26" fmla="*/ 16 w 112"/>
              <a:gd name="T27" fmla="*/ 70 h 100"/>
              <a:gd name="T28" fmla="*/ 32 w 112"/>
              <a:gd name="T29" fmla="*/ 58 h 100"/>
              <a:gd name="T30" fmla="*/ 36 w 112"/>
              <a:gd name="T31" fmla="*/ 47 h 100"/>
              <a:gd name="T32" fmla="*/ 72 w 112"/>
              <a:gd name="T33" fmla="*/ 14 h 100"/>
              <a:gd name="T34" fmla="*/ 88 w 112"/>
              <a:gd name="T35" fmla="*/ 14 h 100"/>
              <a:gd name="T36" fmla="*/ 88 w 112"/>
              <a:gd name="T37" fmla="*/ 2 h 100"/>
              <a:gd name="T38" fmla="*/ 90 w 112"/>
              <a:gd name="T39" fmla="*/ 0 h 100"/>
              <a:gd name="T40" fmla="*/ 91 w 112"/>
              <a:gd name="T41" fmla="*/ 1 h 100"/>
              <a:gd name="T42" fmla="*/ 111 w 112"/>
              <a:gd name="T43" fmla="*/ 21 h 100"/>
              <a:gd name="T44" fmla="*/ 112 w 112"/>
              <a:gd name="T45" fmla="*/ 22 h 100"/>
              <a:gd name="T46" fmla="*/ 111 w 112"/>
              <a:gd name="T47" fmla="*/ 24 h 100"/>
              <a:gd name="T48" fmla="*/ 33 w 112"/>
              <a:gd name="T49" fmla="*/ 45 h 100"/>
              <a:gd name="T50" fmla="*/ 16 w 112"/>
              <a:gd name="T51" fmla="*/ 30 h 100"/>
              <a:gd name="T52" fmla="*/ 2 w 112"/>
              <a:gd name="T53" fmla="*/ 30 h 100"/>
              <a:gd name="T54" fmla="*/ 0 w 112"/>
              <a:gd name="T55" fmla="*/ 28 h 100"/>
              <a:gd name="T56" fmla="*/ 0 w 112"/>
              <a:gd name="T57" fmla="*/ 16 h 100"/>
              <a:gd name="T58" fmla="*/ 2 w 112"/>
              <a:gd name="T59" fmla="*/ 14 h 100"/>
              <a:gd name="T60" fmla="*/ 16 w 112"/>
              <a:gd name="T61" fmla="*/ 14 h 100"/>
              <a:gd name="T62" fmla="*/ 41 w 112"/>
              <a:gd name="T63" fmla="*/ 28 h 100"/>
              <a:gd name="T64" fmla="*/ 33 w 112"/>
              <a:gd name="T65" fmla="*/ 45 h 100"/>
              <a:gd name="T66" fmla="*/ 111 w 112"/>
              <a:gd name="T67" fmla="*/ 79 h 100"/>
              <a:gd name="T68" fmla="*/ 91 w 112"/>
              <a:gd name="T69" fmla="*/ 99 h 100"/>
              <a:gd name="T70" fmla="*/ 90 w 112"/>
              <a:gd name="T71" fmla="*/ 100 h 100"/>
              <a:gd name="T72" fmla="*/ 88 w 112"/>
              <a:gd name="T73" fmla="*/ 98 h 100"/>
              <a:gd name="T74" fmla="*/ 88 w 112"/>
              <a:gd name="T75" fmla="*/ 86 h 100"/>
              <a:gd name="T76" fmla="*/ 46 w 112"/>
              <a:gd name="T77" fmla="*/ 72 h 100"/>
              <a:gd name="T78" fmla="*/ 55 w 112"/>
              <a:gd name="T79" fmla="*/ 55 h 100"/>
              <a:gd name="T80" fmla="*/ 72 w 112"/>
              <a:gd name="T81" fmla="*/ 70 h 100"/>
              <a:gd name="T82" fmla="*/ 88 w 112"/>
              <a:gd name="T83" fmla="*/ 70 h 100"/>
              <a:gd name="T84" fmla="*/ 88 w 112"/>
              <a:gd name="T85" fmla="*/ 58 h 100"/>
              <a:gd name="T86" fmla="*/ 90 w 112"/>
              <a:gd name="T87" fmla="*/ 56 h 100"/>
              <a:gd name="T88" fmla="*/ 91 w 112"/>
              <a:gd name="T89" fmla="*/ 57 h 100"/>
              <a:gd name="T90" fmla="*/ 111 w 112"/>
              <a:gd name="T91" fmla="*/ 77 h 100"/>
              <a:gd name="T92" fmla="*/ 112 w 112"/>
              <a:gd name="T93" fmla="*/ 78 h 100"/>
              <a:gd name="T94" fmla="*/ 111 w 112"/>
              <a:gd name="T95" fmla="*/ 7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2" h="100">
                <a:moveTo>
                  <a:pt x="111" y="24"/>
                </a:moveTo>
                <a:cubicBezTo>
                  <a:pt x="91" y="44"/>
                  <a:pt x="91" y="44"/>
                  <a:pt x="91" y="44"/>
                </a:cubicBezTo>
                <a:cubicBezTo>
                  <a:pt x="91" y="44"/>
                  <a:pt x="90" y="44"/>
                  <a:pt x="90" y="44"/>
                </a:cubicBezTo>
                <a:cubicBezTo>
                  <a:pt x="89" y="44"/>
                  <a:pt x="88" y="43"/>
                  <a:pt x="88" y="42"/>
                </a:cubicBezTo>
                <a:cubicBezTo>
                  <a:pt x="88" y="30"/>
                  <a:pt x="88" y="30"/>
                  <a:pt x="88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63" y="30"/>
                  <a:pt x="60" y="36"/>
                  <a:pt x="56" y="43"/>
                </a:cubicBezTo>
                <a:cubicBezTo>
                  <a:pt x="54" y="46"/>
                  <a:pt x="53" y="50"/>
                  <a:pt x="51" y="53"/>
                </a:cubicBezTo>
                <a:cubicBezTo>
                  <a:pt x="44" y="69"/>
                  <a:pt x="36" y="86"/>
                  <a:pt x="16" y="86"/>
                </a:cubicBezTo>
                <a:cubicBezTo>
                  <a:pt x="2" y="86"/>
                  <a:pt x="2" y="86"/>
                  <a:pt x="2" y="86"/>
                </a:cubicBezTo>
                <a:cubicBezTo>
                  <a:pt x="1" y="86"/>
                  <a:pt x="0" y="85"/>
                  <a:pt x="0" y="84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1"/>
                  <a:pt x="1" y="70"/>
                  <a:pt x="2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24" y="70"/>
                  <a:pt x="28" y="64"/>
                  <a:pt x="32" y="58"/>
                </a:cubicBezTo>
                <a:cubicBezTo>
                  <a:pt x="33" y="54"/>
                  <a:pt x="35" y="51"/>
                  <a:pt x="36" y="47"/>
                </a:cubicBezTo>
                <a:cubicBezTo>
                  <a:pt x="43" y="31"/>
                  <a:pt x="51" y="14"/>
                  <a:pt x="72" y="14"/>
                </a:cubicBezTo>
                <a:cubicBezTo>
                  <a:pt x="88" y="14"/>
                  <a:pt x="88" y="14"/>
                  <a:pt x="88" y="14"/>
                </a:cubicBezTo>
                <a:cubicBezTo>
                  <a:pt x="88" y="2"/>
                  <a:pt x="88" y="2"/>
                  <a:pt x="88" y="2"/>
                </a:cubicBezTo>
                <a:cubicBezTo>
                  <a:pt x="88" y="1"/>
                  <a:pt x="89" y="0"/>
                  <a:pt x="90" y="0"/>
                </a:cubicBezTo>
                <a:cubicBezTo>
                  <a:pt x="90" y="0"/>
                  <a:pt x="91" y="0"/>
                  <a:pt x="91" y="1"/>
                </a:cubicBezTo>
                <a:cubicBezTo>
                  <a:pt x="111" y="21"/>
                  <a:pt x="111" y="21"/>
                  <a:pt x="111" y="21"/>
                </a:cubicBezTo>
                <a:cubicBezTo>
                  <a:pt x="112" y="21"/>
                  <a:pt x="112" y="22"/>
                  <a:pt x="112" y="22"/>
                </a:cubicBezTo>
                <a:cubicBezTo>
                  <a:pt x="112" y="23"/>
                  <a:pt x="112" y="23"/>
                  <a:pt x="111" y="24"/>
                </a:cubicBezTo>
                <a:close/>
                <a:moveTo>
                  <a:pt x="33" y="45"/>
                </a:moveTo>
                <a:cubicBezTo>
                  <a:pt x="29" y="38"/>
                  <a:pt x="25" y="30"/>
                  <a:pt x="16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29"/>
                  <a:pt x="0" y="2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2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27" y="14"/>
                  <a:pt x="35" y="19"/>
                  <a:pt x="41" y="28"/>
                </a:cubicBezTo>
                <a:cubicBezTo>
                  <a:pt x="38" y="34"/>
                  <a:pt x="35" y="39"/>
                  <a:pt x="33" y="45"/>
                </a:cubicBezTo>
                <a:close/>
                <a:moveTo>
                  <a:pt x="111" y="79"/>
                </a:moveTo>
                <a:cubicBezTo>
                  <a:pt x="91" y="99"/>
                  <a:pt x="91" y="99"/>
                  <a:pt x="91" y="99"/>
                </a:cubicBezTo>
                <a:cubicBezTo>
                  <a:pt x="91" y="100"/>
                  <a:pt x="90" y="100"/>
                  <a:pt x="90" y="100"/>
                </a:cubicBezTo>
                <a:cubicBezTo>
                  <a:pt x="89" y="100"/>
                  <a:pt x="88" y="99"/>
                  <a:pt x="88" y="98"/>
                </a:cubicBezTo>
                <a:cubicBezTo>
                  <a:pt x="88" y="86"/>
                  <a:pt x="88" y="86"/>
                  <a:pt x="88" y="86"/>
                </a:cubicBezTo>
                <a:cubicBezTo>
                  <a:pt x="69" y="86"/>
                  <a:pt x="58" y="88"/>
                  <a:pt x="46" y="72"/>
                </a:cubicBezTo>
                <a:cubicBezTo>
                  <a:pt x="50" y="67"/>
                  <a:pt x="52" y="61"/>
                  <a:pt x="55" y="55"/>
                </a:cubicBezTo>
                <a:cubicBezTo>
                  <a:pt x="58" y="63"/>
                  <a:pt x="62" y="70"/>
                  <a:pt x="72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8" y="58"/>
                  <a:pt x="88" y="58"/>
                  <a:pt x="88" y="58"/>
                </a:cubicBezTo>
                <a:cubicBezTo>
                  <a:pt x="88" y="57"/>
                  <a:pt x="89" y="56"/>
                  <a:pt x="90" y="56"/>
                </a:cubicBezTo>
                <a:cubicBezTo>
                  <a:pt x="90" y="56"/>
                  <a:pt x="91" y="56"/>
                  <a:pt x="91" y="57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12" y="77"/>
                  <a:pt x="112" y="78"/>
                  <a:pt x="112" y="78"/>
                </a:cubicBezTo>
                <a:cubicBezTo>
                  <a:pt x="112" y="79"/>
                  <a:pt x="112" y="79"/>
                  <a:pt x="111" y="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7" name="Freeform 125"/>
          <p:cNvSpPr>
            <a:spLocks noEditPoints="1"/>
          </p:cNvSpPr>
          <p:nvPr/>
        </p:nvSpPr>
        <p:spPr bwMode="auto">
          <a:xfrm>
            <a:off x="1252397" y="7044695"/>
            <a:ext cx="592932" cy="557213"/>
          </a:xfrm>
          <a:custGeom>
            <a:avLst/>
            <a:gdLst>
              <a:gd name="T0" fmla="*/ 98 w 105"/>
              <a:gd name="T1" fmla="*/ 75 h 99"/>
              <a:gd name="T2" fmla="*/ 90 w 105"/>
              <a:gd name="T3" fmla="*/ 68 h 99"/>
              <a:gd name="T4" fmla="*/ 84 w 105"/>
              <a:gd name="T5" fmla="*/ 74 h 99"/>
              <a:gd name="T6" fmla="*/ 98 w 105"/>
              <a:gd name="T7" fmla="*/ 88 h 99"/>
              <a:gd name="T8" fmla="*/ 100 w 105"/>
              <a:gd name="T9" fmla="*/ 92 h 99"/>
              <a:gd name="T10" fmla="*/ 92 w 105"/>
              <a:gd name="T11" fmla="*/ 99 h 99"/>
              <a:gd name="T12" fmla="*/ 88 w 105"/>
              <a:gd name="T13" fmla="*/ 98 h 99"/>
              <a:gd name="T14" fmla="*/ 46 w 105"/>
              <a:gd name="T15" fmla="*/ 56 h 99"/>
              <a:gd name="T16" fmla="*/ 23 w 105"/>
              <a:gd name="T17" fmla="*/ 64 h 99"/>
              <a:gd name="T18" fmla="*/ 0 w 105"/>
              <a:gd name="T19" fmla="*/ 41 h 99"/>
              <a:gd name="T20" fmla="*/ 41 w 105"/>
              <a:gd name="T21" fmla="*/ 0 h 99"/>
              <a:gd name="T22" fmla="*/ 64 w 105"/>
              <a:gd name="T23" fmla="*/ 23 h 99"/>
              <a:gd name="T24" fmla="*/ 56 w 105"/>
              <a:gd name="T25" fmla="*/ 46 h 99"/>
              <a:gd name="T26" fmla="*/ 78 w 105"/>
              <a:gd name="T27" fmla="*/ 68 h 99"/>
              <a:gd name="T28" fmla="*/ 84 w 105"/>
              <a:gd name="T29" fmla="*/ 62 h 99"/>
              <a:gd name="T30" fmla="*/ 77 w 105"/>
              <a:gd name="T31" fmla="*/ 54 h 99"/>
              <a:gd name="T32" fmla="*/ 84 w 105"/>
              <a:gd name="T33" fmla="*/ 47 h 99"/>
              <a:gd name="T34" fmla="*/ 86 w 105"/>
              <a:gd name="T35" fmla="*/ 47 h 99"/>
              <a:gd name="T36" fmla="*/ 105 w 105"/>
              <a:gd name="T37" fmla="*/ 68 h 99"/>
              <a:gd name="T38" fmla="*/ 98 w 105"/>
              <a:gd name="T39" fmla="*/ 75 h 99"/>
              <a:gd name="T40" fmla="*/ 40 w 105"/>
              <a:gd name="T41" fmla="*/ 12 h 99"/>
              <a:gd name="T42" fmla="*/ 28 w 105"/>
              <a:gd name="T43" fmla="*/ 24 h 99"/>
              <a:gd name="T44" fmla="*/ 29 w 105"/>
              <a:gd name="T45" fmla="*/ 29 h 99"/>
              <a:gd name="T46" fmla="*/ 24 w 105"/>
              <a:gd name="T47" fmla="*/ 28 h 99"/>
              <a:gd name="T48" fmla="*/ 12 w 105"/>
              <a:gd name="T49" fmla="*/ 40 h 99"/>
              <a:gd name="T50" fmla="*/ 24 w 105"/>
              <a:gd name="T51" fmla="*/ 52 h 99"/>
              <a:gd name="T52" fmla="*/ 36 w 105"/>
              <a:gd name="T53" fmla="*/ 40 h 99"/>
              <a:gd name="T54" fmla="*/ 35 w 105"/>
              <a:gd name="T55" fmla="*/ 35 h 99"/>
              <a:gd name="T56" fmla="*/ 40 w 105"/>
              <a:gd name="T57" fmla="*/ 36 h 99"/>
              <a:gd name="T58" fmla="*/ 52 w 105"/>
              <a:gd name="T59" fmla="*/ 24 h 99"/>
              <a:gd name="T60" fmla="*/ 40 w 105"/>
              <a:gd name="T61" fmla="*/ 1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" h="99">
                <a:moveTo>
                  <a:pt x="98" y="75"/>
                </a:moveTo>
                <a:cubicBezTo>
                  <a:pt x="97" y="75"/>
                  <a:pt x="91" y="69"/>
                  <a:pt x="90" y="68"/>
                </a:cubicBezTo>
                <a:cubicBezTo>
                  <a:pt x="84" y="74"/>
                  <a:pt x="84" y="74"/>
                  <a:pt x="84" y="74"/>
                </a:cubicBezTo>
                <a:cubicBezTo>
                  <a:pt x="98" y="88"/>
                  <a:pt x="98" y="88"/>
                  <a:pt x="98" y="88"/>
                </a:cubicBezTo>
                <a:cubicBezTo>
                  <a:pt x="99" y="89"/>
                  <a:pt x="100" y="90"/>
                  <a:pt x="100" y="92"/>
                </a:cubicBezTo>
                <a:cubicBezTo>
                  <a:pt x="100" y="95"/>
                  <a:pt x="96" y="99"/>
                  <a:pt x="92" y="99"/>
                </a:cubicBezTo>
                <a:cubicBezTo>
                  <a:pt x="91" y="99"/>
                  <a:pt x="89" y="99"/>
                  <a:pt x="88" y="98"/>
                </a:cubicBezTo>
                <a:cubicBezTo>
                  <a:pt x="46" y="56"/>
                  <a:pt x="46" y="56"/>
                  <a:pt x="46" y="56"/>
                </a:cubicBezTo>
                <a:cubicBezTo>
                  <a:pt x="39" y="61"/>
                  <a:pt x="31" y="64"/>
                  <a:pt x="23" y="64"/>
                </a:cubicBezTo>
                <a:cubicBezTo>
                  <a:pt x="10" y="64"/>
                  <a:pt x="0" y="55"/>
                  <a:pt x="0" y="41"/>
                </a:cubicBezTo>
                <a:cubicBezTo>
                  <a:pt x="0" y="21"/>
                  <a:pt x="21" y="0"/>
                  <a:pt x="41" y="0"/>
                </a:cubicBezTo>
                <a:cubicBezTo>
                  <a:pt x="55" y="0"/>
                  <a:pt x="64" y="9"/>
                  <a:pt x="64" y="23"/>
                </a:cubicBezTo>
                <a:cubicBezTo>
                  <a:pt x="64" y="31"/>
                  <a:pt x="61" y="39"/>
                  <a:pt x="56" y="46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62"/>
                  <a:pt x="84" y="62"/>
                  <a:pt x="84" y="62"/>
                </a:cubicBezTo>
                <a:cubicBezTo>
                  <a:pt x="83" y="61"/>
                  <a:pt x="77" y="56"/>
                  <a:pt x="77" y="54"/>
                </a:cubicBezTo>
                <a:cubicBezTo>
                  <a:pt x="77" y="53"/>
                  <a:pt x="83" y="47"/>
                  <a:pt x="84" y="47"/>
                </a:cubicBezTo>
                <a:cubicBezTo>
                  <a:pt x="85" y="47"/>
                  <a:pt x="85" y="47"/>
                  <a:pt x="86" y="47"/>
                </a:cubicBezTo>
                <a:cubicBezTo>
                  <a:pt x="88" y="50"/>
                  <a:pt x="105" y="66"/>
                  <a:pt x="105" y="68"/>
                </a:cubicBezTo>
                <a:cubicBezTo>
                  <a:pt x="105" y="69"/>
                  <a:pt x="100" y="75"/>
                  <a:pt x="98" y="75"/>
                </a:cubicBezTo>
                <a:close/>
                <a:moveTo>
                  <a:pt x="40" y="12"/>
                </a:moveTo>
                <a:cubicBezTo>
                  <a:pt x="34" y="12"/>
                  <a:pt x="28" y="17"/>
                  <a:pt x="28" y="24"/>
                </a:cubicBezTo>
                <a:cubicBezTo>
                  <a:pt x="28" y="26"/>
                  <a:pt x="29" y="28"/>
                  <a:pt x="29" y="29"/>
                </a:cubicBezTo>
                <a:cubicBezTo>
                  <a:pt x="28" y="28"/>
                  <a:pt x="26" y="28"/>
                  <a:pt x="24" y="28"/>
                </a:cubicBezTo>
                <a:cubicBezTo>
                  <a:pt x="18" y="28"/>
                  <a:pt x="12" y="33"/>
                  <a:pt x="12" y="40"/>
                </a:cubicBezTo>
                <a:cubicBezTo>
                  <a:pt x="12" y="47"/>
                  <a:pt x="18" y="52"/>
                  <a:pt x="24" y="52"/>
                </a:cubicBezTo>
                <a:cubicBezTo>
                  <a:pt x="31" y="52"/>
                  <a:pt x="36" y="47"/>
                  <a:pt x="36" y="40"/>
                </a:cubicBezTo>
                <a:cubicBezTo>
                  <a:pt x="36" y="38"/>
                  <a:pt x="36" y="36"/>
                  <a:pt x="35" y="35"/>
                </a:cubicBezTo>
                <a:cubicBezTo>
                  <a:pt x="37" y="36"/>
                  <a:pt x="38" y="36"/>
                  <a:pt x="40" y="36"/>
                </a:cubicBezTo>
                <a:cubicBezTo>
                  <a:pt x="47" y="36"/>
                  <a:pt x="52" y="31"/>
                  <a:pt x="52" y="24"/>
                </a:cubicBezTo>
                <a:cubicBezTo>
                  <a:pt x="52" y="17"/>
                  <a:pt x="47" y="12"/>
                  <a:pt x="4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8" name="Freeform 126"/>
          <p:cNvSpPr>
            <a:spLocks noEditPoints="1"/>
          </p:cNvSpPr>
          <p:nvPr/>
        </p:nvSpPr>
        <p:spPr bwMode="auto">
          <a:xfrm>
            <a:off x="3001314" y="7004213"/>
            <a:ext cx="676275" cy="619125"/>
          </a:xfrm>
          <a:custGeom>
            <a:avLst/>
            <a:gdLst>
              <a:gd name="T0" fmla="*/ 69 w 120"/>
              <a:gd name="T1" fmla="*/ 64 h 110"/>
              <a:gd name="T2" fmla="*/ 73 w 120"/>
              <a:gd name="T3" fmla="*/ 77 h 110"/>
              <a:gd name="T4" fmla="*/ 61 w 120"/>
              <a:gd name="T5" fmla="*/ 87 h 110"/>
              <a:gd name="T6" fmla="*/ 48 w 120"/>
              <a:gd name="T7" fmla="*/ 93 h 110"/>
              <a:gd name="T8" fmla="*/ 33 w 120"/>
              <a:gd name="T9" fmla="*/ 93 h 110"/>
              <a:gd name="T10" fmla="*/ 19 w 120"/>
              <a:gd name="T11" fmla="*/ 87 h 110"/>
              <a:gd name="T12" fmla="*/ 7 w 120"/>
              <a:gd name="T13" fmla="*/ 77 h 110"/>
              <a:gd name="T14" fmla="*/ 11 w 120"/>
              <a:gd name="T15" fmla="*/ 64 h 110"/>
              <a:gd name="T16" fmla="*/ 0 w 120"/>
              <a:gd name="T17" fmla="*/ 49 h 110"/>
              <a:gd name="T18" fmla="*/ 13 w 120"/>
              <a:gd name="T19" fmla="*/ 41 h 110"/>
              <a:gd name="T20" fmla="*/ 8 w 120"/>
              <a:gd name="T21" fmla="*/ 31 h 110"/>
              <a:gd name="T22" fmla="*/ 26 w 120"/>
              <a:gd name="T23" fmla="*/ 28 h 110"/>
              <a:gd name="T24" fmla="*/ 34 w 120"/>
              <a:gd name="T25" fmla="*/ 15 h 110"/>
              <a:gd name="T26" fmla="*/ 49 w 120"/>
              <a:gd name="T27" fmla="*/ 26 h 110"/>
              <a:gd name="T28" fmla="*/ 63 w 120"/>
              <a:gd name="T29" fmla="*/ 22 h 110"/>
              <a:gd name="T30" fmla="*/ 72 w 120"/>
              <a:gd name="T31" fmla="*/ 34 h 110"/>
              <a:gd name="T32" fmla="*/ 79 w 120"/>
              <a:gd name="T33" fmla="*/ 47 h 110"/>
              <a:gd name="T34" fmla="*/ 40 w 120"/>
              <a:gd name="T35" fmla="*/ 39 h 110"/>
              <a:gd name="T36" fmla="*/ 56 w 120"/>
              <a:gd name="T37" fmla="*/ 55 h 110"/>
              <a:gd name="T38" fmla="*/ 111 w 120"/>
              <a:gd name="T39" fmla="*/ 29 h 110"/>
              <a:gd name="T40" fmla="*/ 112 w 120"/>
              <a:gd name="T41" fmla="*/ 42 h 110"/>
              <a:gd name="T42" fmla="*/ 96 w 120"/>
              <a:gd name="T43" fmla="*/ 39 h 110"/>
              <a:gd name="T44" fmla="*/ 80 w 120"/>
              <a:gd name="T45" fmla="*/ 42 h 110"/>
              <a:gd name="T46" fmla="*/ 81 w 120"/>
              <a:gd name="T47" fmla="*/ 29 h 110"/>
              <a:gd name="T48" fmla="*/ 81 w 120"/>
              <a:gd name="T49" fmla="*/ 17 h 110"/>
              <a:gd name="T50" fmla="*/ 80 w 120"/>
              <a:gd name="T51" fmla="*/ 4 h 110"/>
              <a:gd name="T52" fmla="*/ 96 w 120"/>
              <a:gd name="T53" fmla="*/ 7 h 110"/>
              <a:gd name="T54" fmla="*/ 104 w 120"/>
              <a:gd name="T55" fmla="*/ 0 h 110"/>
              <a:gd name="T56" fmla="*/ 109 w 120"/>
              <a:gd name="T57" fmla="*/ 13 h 110"/>
              <a:gd name="T58" fmla="*/ 120 w 120"/>
              <a:gd name="T59" fmla="*/ 27 h 110"/>
              <a:gd name="T60" fmla="*/ 109 w 120"/>
              <a:gd name="T61" fmla="*/ 97 h 110"/>
              <a:gd name="T62" fmla="*/ 104 w 120"/>
              <a:gd name="T63" fmla="*/ 110 h 110"/>
              <a:gd name="T64" fmla="*/ 94 w 120"/>
              <a:gd name="T65" fmla="*/ 103 h 110"/>
              <a:gd name="T66" fmla="*/ 80 w 120"/>
              <a:gd name="T67" fmla="*/ 105 h 110"/>
              <a:gd name="T68" fmla="*/ 72 w 120"/>
              <a:gd name="T69" fmla="*/ 91 h 110"/>
              <a:gd name="T70" fmla="*/ 83 w 120"/>
              <a:gd name="T71" fmla="*/ 77 h 110"/>
              <a:gd name="T72" fmla="*/ 88 w 120"/>
              <a:gd name="T73" fmla="*/ 64 h 110"/>
              <a:gd name="T74" fmla="*/ 98 w 120"/>
              <a:gd name="T75" fmla="*/ 71 h 110"/>
              <a:gd name="T76" fmla="*/ 112 w 120"/>
              <a:gd name="T77" fmla="*/ 68 h 110"/>
              <a:gd name="T78" fmla="*/ 111 w 120"/>
              <a:gd name="T79" fmla="*/ 81 h 110"/>
              <a:gd name="T80" fmla="*/ 96 w 120"/>
              <a:gd name="T81" fmla="*/ 15 h 110"/>
              <a:gd name="T82" fmla="*/ 104 w 120"/>
              <a:gd name="T83" fmla="*/ 23 h 110"/>
              <a:gd name="T84" fmla="*/ 88 w 120"/>
              <a:gd name="T85" fmla="*/ 87 h 110"/>
              <a:gd name="T86" fmla="*/ 96 w 120"/>
              <a:gd name="T87" fmla="*/ 7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0" h="110">
                <a:moveTo>
                  <a:pt x="80" y="61"/>
                </a:moveTo>
                <a:cubicBezTo>
                  <a:pt x="80" y="62"/>
                  <a:pt x="80" y="63"/>
                  <a:pt x="79" y="63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6"/>
                  <a:pt x="68" y="67"/>
                  <a:pt x="67" y="69"/>
                </a:cubicBezTo>
                <a:cubicBezTo>
                  <a:pt x="69" y="71"/>
                  <a:pt x="71" y="74"/>
                  <a:pt x="73" y="76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78"/>
                  <a:pt x="73" y="78"/>
                  <a:pt x="73" y="79"/>
                </a:cubicBezTo>
                <a:cubicBezTo>
                  <a:pt x="71" y="80"/>
                  <a:pt x="64" y="88"/>
                  <a:pt x="63" y="88"/>
                </a:cubicBezTo>
                <a:cubicBezTo>
                  <a:pt x="62" y="88"/>
                  <a:pt x="62" y="88"/>
                  <a:pt x="61" y="87"/>
                </a:cubicBezTo>
                <a:cubicBezTo>
                  <a:pt x="54" y="82"/>
                  <a:pt x="54" y="82"/>
                  <a:pt x="54" y="82"/>
                </a:cubicBezTo>
                <a:cubicBezTo>
                  <a:pt x="53" y="83"/>
                  <a:pt x="51" y="83"/>
                  <a:pt x="49" y="84"/>
                </a:cubicBezTo>
                <a:cubicBezTo>
                  <a:pt x="49" y="87"/>
                  <a:pt x="49" y="90"/>
                  <a:pt x="48" y="93"/>
                </a:cubicBezTo>
                <a:cubicBezTo>
                  <a:pt x="48" y="94"/>
                  <a:pt x="47" y="95"/>
                  <a:pt x="46" y="95"/>
                </a:cubicBezTo>
                <a:cubicBezTo>
                  <a:pt x="34" y="95"/>
                  <a:pt x="34" y="95"/>
                  <a:pt x="34" y="95"/>
                </a:cubicBezTo>
                <a:cubicBezTo>
                  <a:pt x="34" y="95"/>
                  <a:pt x="33" y="94"/>
                  <a:pt x="33" y="93"/>
                </a:cubicBezTo>
                <a:cubicBezTo>
                  <a:pt x="31" y="84"/>
                  <a:pt x="31" y="84"/>
                  <a:pt x="31" y="84"/>
                </a:cubicBezTo>
                <a:cubicBezTo>
                  <a:pt x="29" y="83"/>
                  <a:pt x="28" y="83"/>
                  <a:pt x="26" y="82"/>
                </a:cubicBezTo>
                <a:cubicBezTo>
                  <a:pt x="19" y="87"/>
                  <a:pt x="19" y="87"/>
                  <a:pt x="19" y="87"/>
                </a:cubicBezTo>
                <a:cubicBezTo>
                  <a:pt x="19" y="88"/>
                  <a:pt x="18" y="88"/>
                  <a:pt x="18" y="88"/>
                </a:cubicBezTo>
                <a:cubicBezTo>
                  <a:pt x="17" y="88"/>
                  <a:pt x="17" y="88"/>
                  <a:pt x="16" y="87"/>
                </a:cubicBezTo>
                <a:cubicBezTo>
                  <a:pt x="15" y="86"/>
                  <a:pt x="7" y="79"/>
                  <a:pt x="7" y="77"/>
                </a:cubicBezTo>
                <a:cubicBezTo>
                  <a:pt x="7" y="77"/>
                  <a:pt x="8" y="77"/>
                  <a:pt x="8" y="76"/>
                </a:cubicBezTo>
                <a:cubicBezTo>
                  <a:pt x="10" y="74"/>
                  <a:pt x="12" y="72"/>
                  <a:pt x="13" y="69"/>
                </a:cubicBezTo>
                <a:cubicBezTo>
                  <a:pt x="13" y="67"/>
                  <a:pt x="12" y="66"/>
                  <a:pt x="11" y="64"/>
                </a:cubicBezTo>
                <a:cubicBezTo>
                  <a:pt x="2" y="62"/>
                  <a:pt x="2" y="62"/>
                  <a:pt x="2" y="62"/>
                </a:cubicBezTo>
                <a:cubicBezTo>
                  <a:pt x="1" y="62"/>
                  <a:pt x="0" y="62"/>
                  <a:pt x="0" y="61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1" y="47"/>
                  <a:pt x="2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2" y="44"/>
                  <a:pt x="13" y="43"/>
                  <a:pt x="13" y="41"/>
                </a:cubicBezTo>
                <a:cubicBezTo>
                  <a:pt x="12" y="38"/>
                  <a:pt x="10" y="36"/>
                  <a:pt x="8" y="34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2"/>
                  <a:pt x="7" y="32"/>
                  <a:pt x="8" y="31"/>
                </a:cubicBezTo>
                <a:cubicBezTo>
                  <a:pt x="9" y="30"/>
                  <a:pt x="16" y="22"/>
                  <a:pt x="18" y="22"/>
                </a:cubicBezTo>
                <a:cubicBezTo>
                  <a:pt x="18" y="22"/>
                  <a:pt x="19" y="22"/>
                  <a:pt x="19" y="23"/>
                </a:cubicBezTo>
                <a:cubicBezTo>
                  <a:pt x="26" y="28"/>
                  <a:pt x="26" y="28"/>
                  <a:pt x="26" y="28"/>
                </a:cubicBezTo>
                <a:cubicBezTo>
                  <a:pt x="28" y="27"/>
                  <a:pt x="29" y="27"/>
                  <a:pt x="31" y="26"/>
                </a:cubicBezTo>
                <a:cubicBezTo>
                  <a:pt x="31" y="23"/>
                  <a:pt x="32" y="20"/>
                  <a:pt x="33" y="17"/>
                </a:cubicBezTo>
                <a:cubicBezTo>
                  <a:pt x="33" y="16"/>
                  <a:pt x="34" y="15"/>
                  <a:pt x="34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5"/>
                  <a:pt x="48" y="16"/>
                  <a:pt x="48" y="17"/>
                </a:cubicBezTo>
                <a:cubicBezTo>
                  <a:pt x="49" y="26"/>
                  <a:pt x="49" y="26"/>
                  <a:pt x="49" y="26"/>
                </a:cubicBezTo>
                <a:cubicBezTo>
                  <a:pt x="51" y="27"/>
                  <a:pt x="53" y="27"/>
                  <a:pt x="54" y="28"/>
                </a:cubicBezTo>
                <a:cubicBezTo>
                  <a:pt x="61" y="23"/>
                  <a:pt x="61" y="23"/>
                  <a:pt x="61" y="23"/>
                </a:cubicBezTo>
                <a:cubicBezTo>
                  <a:pt x="62" y="22"/>
                  <a:pt x="62" y="22"/>
                  <a:pt x="63" y="22"/>
                </a:cubicBezTo>
                <a:cubicBezTo>
                  <a:pt x="63" y="22"/>
                  <a:pt x="64" y="22"/>
                  <a:pt x="64" y="23"/>
                </a:cubicBezTo>
                <a:cubicBezTo>
                  <a:pt x="66" y="24"/>
                  <a:pt x="73" y="31"/>
                  <a:pt x="73" y="33"/>
                </a:cubicBezTo>
                <a:cubicBezTo>
                  <a:pt x="73" y="33"/>
                  <a:pt x="73" y="33"/>
                  <a:pt x="72" y="34"/>
                </a:cubicBezTo>
                <a:cubicBezTo>
                  <a:pt x="71" y="36"/>
                  <a:pt x="69" y="38"/>
                  <a:pt x="67" y="41"/>
                </a:cubicBezTo>
                <a:cubicBezTo>
                  <a:pt x="68" y="43"/>
                  <a:pt x="69" y="44"/>
                  <a:pt x="69" y="46"/>
                </a:cubicBezTo>
                <a:cubicBezTo>
                  <a:pt x="79" y="47"/>
                  <a:pt x="79" y="47"/>
                  <a:pt x="79" y="47"/>
                </a:cubicBezTo>
                <a:cubicBezTo>
                  <a:pt x="80" y="48"/>
                  <a:pt x="80" y="48"/>
                  <a:pt x="80" y="49"/>
                </a:cubicBezTo>
                <a:lnTo>
                  <a:pt x="80" y="61"/>
                </a:lnTo>
                <a:close/>
                <a:moveTo>
                  <a:pt x="40" y="39"/>
                </a:moveTo>
                <a:cubicBezTo>
                  <a:pt x="31" y="39"/>
                  <a:pt x="24" y="46"/>
                  <a:pt x="24" y="55"/>
                </a:cubicBezTo>
                <a:cubicBezTo>
                  <a:pt x="24" y="64"/>
                  <a:pt x="31" y="71"/>
                  <a:pt x="40" y="71"/>
                </a:cubicBezTo>
                <a:cubicBezTo>
                  <a:pt x="49" y="71"/>
                  <a:pt x="56" y="64"/>
                  <a:pt x="56" y="55"/>
                </a:cubicBezTo>
                <a:cubicBezTo>
                  <a:pt x="56" y="46"/>
                  <a:pt x="49" y="39"/>
                  <a:pt x="40" y="39"/>
                </a:cubicBezTo>
                <a:close/>
                <a:moveTo>
                  <a:pt x="120" y="27"/>
                </a:moveTo>
                <a:cubicBezTo>
                  <a:pt x="120" y="28"/>
                  <a:pt x="112" y="29"/>
                  <a:pt x="111" y="29"/>
                </a:cubicBezTo>
                <a:cubicBezTo>
                  <a:pt x="110" y="31"/>
                  <a:pt x="110" y="32"/>
                  <a:pt x="109" y="33"/>
                </a:cubicBezTo>
                <a:cubicBezTo>
                  <a:pt x="110" y="34"/>
                  <a:pt x="112" y="40"/>
                  <a:pt x="112" y="41"/>
                </a:cubicBezTo>
                <a:cubicBezTo>
                  <a:pt x="112" y="41"/>
                  <a:pt x="112" y="41"/>
                  <a:pt x="112" y="42"/>
                </a:cubicBezTo>
                <a:cubicBezTo>
                  <a:pt x="111" y="42"/>
                  <a:pt x="104" y="46"/>
                  <a:pt x="104" y="46"/>
                </a:cubicBezTo>
                <a:cubicBezTo>
                  <a:pt x="103" y="46"/>
                  <a:pt x="99" y="40"/>
                  <a:pt x="98" y="39"/>
                </a:cubicBezTo>
                <a:cubicBezTo>
                  <a:pt x="97" y="39"/>
                  <a:pt x="97" y="39"/>
                  <a:pt x="96" y="39"/>
                </a:cubicBezTo>
                <a:cubicBezTo>
                  <a:pt x="96" y="39"/>
                  <a:pt x="95" y="39"/>
                  <a:pt x="94" y="39"/>
                </a:cubicBezTo>
                <a:cubicBezTo>
                  <a:pt x="94" y="40"/>
                  <a:pt x="89" y="46"/>
                  <a:pt x="88" y="46"/>
                </a:cubicBezTo>
                <a:cubicBezTo>
                  <a:pt x="88" y="46"/>
                  <a:pt x="81" y="42"/>
                  <a:pt x="80" y="42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0"/>
                  <a:pt x="83" y="34"/>
                  <a:pt x="83" y="33"/>
                </a:cubicBezTo>
                <a:cubicBezTo>
                  <a:pt x="83" y="32"/>
                  <a:pt x="82" y="31"/>
                  <a:pt x="81" y="29"/>
                </a:cubicBezTo>
                <a:cubicBezTo>
                  <a:pt x="80" y="29"/>
                  <a:pt x="72" y="28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8"/>
                  <a:pt x="80" y="17"/>
                  <a:pt x="81" y="17"/>
                </a:cubicBezTo>
                <a:cubicBezTo>
                  <a:pt x="82" y="16"/>
                  <a:pt x="83" y="14"/>
                  <a:pt x="83" y="13"/>
                </a:cubicBezTo>
                <a:cubicBezTo>
                  <a:pt x="83" y="12"/>
                  <a:pt x="80" y="6"/>
                  <a:pt x="80" y="5"/>
                </a:cubicBezTo>
                <a:cubicBezTo>
                  <a:pt x="80" y="5"/>
                  <a:pt x="80" y="5"/>
                  <a:pt x="80" y="4"/>
                </a:cubicBezTo>
                <a:cubicBezTo>
                  <a:pt x="81" y="4"/>
                  <a:pt x="88" y="0"/>
                  <a:pt x="88" y="0"/>
                </a:cubicBezTo>
                <a:cubicBezTo>
                  <a:pt x="89" y="0"/>
                  <a:pt x="94" y="6"/>
                  <a:pt x="94" y="7"/>
                </a:cubicBezTo>
                <a:cubicBezTo>
                  <a:pt x="95" y="7"/>
                  <a:pt x="96" y="7"/>
                  <a:pt x="96" y="7"/>
                </a:cubicBezTo>
                <a:cubicBezTo>
                  <a:pt x="97" y="7"/>
                  <a:pt x="97" y="7"/>
                  <a:pt x="98" y="7"/>
                </a:cubicBezTo>
                <a:cubicBezTo>
                  <a:pt x="100" y="5"/>
                  <a:pt x="102" y="2"/>
                  <a:pt x="10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0"/>
                  <a:pt x="111" y="4"/>
                  <a:pt x="112" y="4"/>
                </a:cubicBezTo>
                <a:cubicBezTo>
                  <a:pt x="112" y="5"/>
                  <a:pt x="112" y="5"/>
                  <a:pt x="112" y="5"/>
                </a:cubicBezTo>
                <a:cubicBezTo>
                  <a:pt x="112" y="6"/>
                  <a:pt x="110" y="12"/>
                  <a:pt x="109" y="13"/>
                </a:cubicBezTo>
                <a:cubicBezTo>
                  <a:pt x="110" y="14"/>
                  <a:pt x="110" y="16"/>
                  <a:pt x="111" y="17"/>
                </a:cubicBezTo>
                <a:cubicBezTo>
                  <a:pt x="112" y="17"/>
                  <a:pt x="120" y="18"/>
                  <a:pt x="120" y="19"/>
                </a:cubicBezTo>
                <a:lnTo>
                  <a:pt x="120" y="27"/>
                </a:lnTo>
                <a:close/>
                <a:moveTo>
                  <a:pt x="120" y="91"/>
                </a:moveTo>
                <a:cubicBezTo>
                  <a:pt x="120" y="92"/>
                  <a:pt x="112" y="93"/>
                  <a:pt x="111" y="93"/>
                </a:cubicBezTo>
                <a:cubicBezTo>
                  <a:pt x="110" y="94"/>
                  <a:pt x="110" y="96"/>
                  <a:pt x="109" y="97"/>
                </a:cubicBezTo>
                <a:cubicBezTo>
                  <a:pt x="110" y="98"/>
                  <a:pt x="112" y="104"/>
                  <a:pt x="112" y="105"/>
                </a:cubicBezTo>
                <a:cubicBezTo>
                  <a:pt x="112" y="105"/>
                  <a:pt x="112" y="105"/>
                  <a:pt x="112" y="106"/>
                </a:cubicBezTo>
                <a:cubicBezTo>
                  <a:pt x="111" y="106"/>
                  <a:pt x="104" y="110"/>
                  <a:pt x="104" y="110"/>
                </a:cubicBezTo>
                <a:cubicBezTo>
                  <a:pt x="103" y="110"/>
                  <a:pt x="99" y="104"/>
                  <a:pt x="98" y="103"/>
                </a:cubicBezTo>
                <a:cubicBezTo>
                  <a:pt x="97" y="103"/>
                  <a:pt x="97" y="103"/>
                  <a:pt x="96" y="103"/>
                </a:cubicBezTo>
                <a:cubicBezTo>
                  <a:pt x="96" y="103"/>
                  <a:pt x="95" y="103"/>
                  <a:pt x="94" y="103"/>
                </a:cubicBezTo>
                <a:cubicBezTo>
                  <a:pt x="94" y="104"/>
                  <a:pt x="89" y="110"/>
                  <a:pt x="88" y="110"/>
                </a:cubicBezTo>
                <a:cubicBezTo>
                  <a:pt x="88" y="110"/>
                  <a:pt x="81" y="106"/>
                  <a:pt x="80" y="106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0" y="104"/>
                  <a:pt x="83" y="98"/>
                  <a:pt x="83" y="97"/>
                </a:cubicBezTo>
                <a:cubicBezTo>
                  <a:pt x="83" y="96"/>
                  <a:pt x="82" y="94"/>
                  <a:pt x="81" y="93"/>
                </a:cubicBezTo>
                <a:cubicBezTo>
                  <a:pt x="80" y="93"/>
                  <a:pt x="72" y="92"/>
                  <a:pt x="72" y="91"/>
                </a:cubicBezTo>
                <a:cubicBezTo>
                  <a:pt x="72" y="83"/>
                  <a:pt x="72" y="83"/>
                  <a:pt x="72" y="83"/>
                </a:cubicBezTo>
                <a:cubicBezTo>
                  <a:pt x="72" y="82"/>
                  <a:pt x="80" y="81"/>
                  <a:pt x="81" y="81"/>
                </a:cubicBezTo>
                <a:cubicBezTo>
                  <a:pt x="82" y="80"/>
                  <a:pt x="83" y="78"/>
                  <a:pt x="83" y="77"/>
                </a:cubicBezTo>
                <a:cubicBezTo>
                  <a:pt x="83" y="76"/>
                  <a:pt x="80" y="70"/>
                  <a:pt x="80" y="69"/>
                </a:cubicBezTo>
                <a:cubicBezTo>
                  <a:pt x="80" y="69"/>
                  <a:pt x="80" y="68"/>
                  <a:pt x="80" y="68"/>
                </a:cubicBezTo>
                <a:cubicBezTo>
                  <a:pt x="81" y="68"/>
                  <a:pt x="88" y="64"/>
                  <a:pt x="88" y="64"/>
                </a:cubicBezTo>
                <a:cubicBezTo>
                  <a:pt x="89" y="64"/>
                  <a:pt x="94" y="70"/>
                  <a:pt x="94" y="71"/>
                </a:cubicBezTo>
                <a:cubicBezTo>
                  <a:pt x="95" y="71"/>
                  <a:pt x="96" y="71"/>
                  <a:pt x="96" y="71"/>
                </a:cubicBezTo>
                <a:cubicBezTo>
                  <a:pt x="97" y="71"/>
                  <a:pt x="97" y="71"/>
                  <a:pt x="98" y="71"/>
                </a:cubicBezTo>
                <a:cubicBezTo>
                  <a:pt x="100" y="69"/>
                  <a:pt x="102" y="66"/>
                  <a:pt x="104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4"/>
                  <a:pt x="111" y="68"/>
                  <a:pt x="112" y="68"/>
                </a:cubicBezTo>
                <a:cubicBezTo>
                  <a:pt x="112" y="68"/>
                  <a:pt x="112" y="69"/>
                  <a:pt x="112" y="69"/>
                </a:cubicBezTo>
                <a:cubicBezTo>
                  <a:pt x="112" y="70"/>
                  <a:pt x="110" y="76"/>
                  <a:pt x="109" y="77"/>
                </a:cubicBezTo>
                <a:cubicBezTo>
                  <a:pt x="110" y="78"/>
                  <a:pt x="110" y="80"/>
                  <a:pt x="111" y="81"/>
                </a:cubicBezTo>
                <a:cubicBezTo>
                  <a:pt x="112" y="81"/>
                  <a:pt x="120" y="82"/>
                  <a:pt x="120" y="83"/>
                </a:cubicBezTo>
                <a:lnTo>
                  <a:pt x="120" y="91"/>
                </a:lnTo>
                <a:close/>
                <a:moveTo>
                  <a:pt x="96" y="15"/>
                </a:moveTo>
                <a:cubicBezTo>
                  <a:pt x="92" y="15"/>
                  <a:pt x="88" y="19"/>
                  <a:pt x="88" y="23"/>
                </a:cubicBezTo>
                <a:cubicBezTo>
                  <a:pt x="88" y="27"/>
                  <a:pt x="92" y="31"/>
                  <a:pt x="96" y="31"/>
                </a:cubicBezTo>
                <a:cubicBezTo>
                  <a:pt x="101" y="31"/>
                  <a:pt x="104" y="27"/>
                  <a:pt x="104" y="23"/>
                </a:cubicBezTo>
                <a:cubicBezTo>
                  <a:pt x="104" y="19"/>
                  <a:pt x="101" y="15"/>
                  <a:pt x="96" y="15"/>
                </a:cubicBezTo>
                <a:close/>
                <a:moveTo>
                  <a:pt x="96" y="79"/>
                </a:moveTo>
                <a:cubicBezTo>
                  <a:pt x="92" y="79"/>
                  <a:pt x="88" y="83"/>
                  <a:pt x="88" y="87"/>
                </a:cubicBezTo>
                <a:cubicBezTo>
                  <a:pt x="88" y="91"/>
                  <a:pt x="92" y="95"/>
                  <a:pt x="96" y="95"/>
                </a:cubicBezTo>
                <a:cubicBezTo>
                  <a:pt x="101" y="95"/>
                  <a:pt x="104" y="91"/>
                  <a:pt x="104" y="87"/>
                </a:cubicBezTo>
                <a:cubicBezTo>
                  <a:pt x="104" y="83"/>
                  <a:pt x="101" y="79"/>
                  <a:pt x="96" y="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29" name="Freeform 127"/>
          <p:cNvSpPr>
            <a:spLocks noEditPoints="1"/>
          </p:cNvSpPr>
          <p:nvPr/>
        </p:nvSpPr>
        <p:spPr bwMode="auto">
          <a:xfrm>
            <a:off x="4593065" y="7087556"/>
            <a:ext cx="628650" cy="497682"/>
          </a:xfrm>
          <a:custGeom>
            <a:avLst/>
            <a:gdLst>
              <a:gd name="T0" fmla="*/ 44 w 112"/>
              <a:gd name="T1" fmla="*/ 64 h 88"/>
              <a:gd name="T2" fmla="*/ 33 w 112"/>
              <a:gd name="T3" fmla="*/ 63 h 88"/>
              <a:gd name="T4" fmla="*/ 16 w 112"/>
              <a:gd name="T5" fmla="*/ 71 h 88"/>
              <a:gd name="T6" fmla="*/ 10 w 112"/>
              <a:gd name="T7" fmla="*/ 72 h 88"/>
              <a:gd name="T8" fmla="*/ 10 w 112"/>
              <a:gd name="T9" fmla="*/ 72 h 88"/>
              <a:gd name="T10" fmla="*/ 8 w 112"/>
              <a:gd name="T11" fmla="*/ 70 h 88"/>
              <a:gd name="T12" fmla="*/ 9 w 112"/>
              <a:gd name="T13" fmla="*/ 67 h 88"/>
              <a:gd name="T14" fmla="*/ 17 w 112"/>
              <a:gd name="T15" fmla="*/ 57 h 88"/>
              <a:gd name="T16" fmla="*/ 0 w 112"/>
              <a:gd name="T17" fmla="*/ 32 h 88"/>
              <a:gd name="T18" fmla="*/ 44 w 112"/>
              <a:gd name="T19" fmla="*/ 0 h 88"/>
              <a:gd name="T20" fmla="*/ 88 w 112"/>
              <a:gd name="T21" fmla="*/ 32 h 88"/>
              <a:gd name="T22" fmla="*/ 44 w 112"/>
              <a:gd name="T23" fmla="*/ 64 h 88"/>
              <a:gd name="T24" fmla="*/ 95 w 112"/>
              <a:gd name="T25" fmla="*/ 73 h 88"/>
              <a:gd name="T26" fmla="*/ 103 w 112"/>
              <a:gd name="T27" fmla="*/ 83 h 88"/>
              <a:gd name="T28" fmla="*/ 104 w 112"/>
              <a:gd name="T29" fmla="*/ 86 h 88"/>
              <a:gd name="T30" fmla="*/ 102 w 112"/>
              <a:gd name="T31" fmla="*/ 88 h 88"/>
              <a:gd name="T32" fmla="*/ 96 w 112"/>
              <a:gd name="T33" fmla="*/ 87 h 88"/>
              <a:gd name="T34" fmla="*/ 79 w 112"/>
              <a:gd name="T35" fmla="*/ 79 h 88"/>
              <a:gd name="T36" fmla="*/ 68 w 112"/>
              <a:gd name="T37" fmla="*/ 80 h 88"/>
              <a:gd name="T38" fmla="*/ 38 w 112"/>
              <a:gd name="T39" fmla="*/ 72 h 88"/>
              <a:gd name="T40" fmla="*/ 44 w 112"/>
              <a:gd name="T41" fmla="*/ 72 h 88"/>
              <a:gd name="T42" fmla="*/ 80 w 112"/>
              <a:gd name="T43" fmla="*/ 61 h 88"/>
              <a:gd name="T44" fmla="*/ 96 w 112"/>
              <a:gd name="T45" fmla="*/ 32 h 88"/>
              <a:gd name="T46" fmla="*/ 95 w 112"/>
              <a:gd name="T47" fmla="*/ 22 h 88"/>
              <a:gd name="T48" fmla="*/ 112 w 112"/>
              <a:gd name="T49" fmla="*/ 48 h 88"/>
              <a:gd name="T50" fmla="*/ 95 w 112"/>
              <a:gd name="T51" fmla="*/ 7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88">
                <a:moveTo>
                  <a:pt x="44" y="64"/>
                </a:moveTo>
                <a:cubicBezTo>
                  <a:pt x="40" y="64"/>
                  <a:pt x="36" y="64"/>
                  <a:pt x="33" y="63"/>
                </a:cubicBezTo>
                <a:cubicBezTo>
                  <a:pt x="28" y="67"/>
                  <a:pt x="22" y="69"/>
                  <a:pt x="16" y="71"/>
                </a:cubicBezTo>
                <a:cubicBezTo>
                  <a:pt x="14" y="71"/>
                  <a:pt x="12" y="72"/>
                  <a:pt x="10" y="72"/>
                </a:cubicBez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9" y="67"/>
                </a:cubicBezTo>
                <a:cubicBezTo>
                  <a:pt x="12" y="65"/>
                  <a:pt x="15" y="62"/>
                  <a:pt x="17" y="57"/>
                </a:cubicBezTo>
                <a:cubicBezTo>
                  <a:pt x="7" y="51"/>
                  <a:pt x="0" y="42"/>
                  <a:pt x="0" y="32"/>
                </a:cubicBezTo>
                <a:cubicBezTo>
                  <a:pt x="0" y="14"/>
                  <a:pt x="20" y="0"/>
                  <a:pt x="44" y="0"/>
                </a:cubicBezTo>
                <a:cubicBezTo>
                  <a:pt x="68" y="0"/>
                  <a:pt x="88" y="14"/>
                  <a:pt x="88" y="32"/>
                </a:cubicBezTo>
                <a:cubicBezTo>
                  <a:pt x="88" y="50"/>
                  <a:pt x="68" y="64"/>
                  <a:pt x="44" y="64"/>
                </a:cubicBezTo>
                <a:close/>
                <a:moveTo>
                  <a:pt x="95" y="73"/>
                </a:moveTo>
                <a:cubicBezTo>
                  <a:pt x="97" y="78"/>
                  <a:pt x="100" y="81"/>
                  <a:pt x="103" y="83"/>
                </a:cubicBezTo>
                <a:cubicBezTo>
                  <a:pt x="103" y="84"/>
                  <a:pt x="104" y="85"/>
                  <a:pt x="104" y="86"/>
                </a:cubicBezTo>
                <a:cubicBezTo>
                  <a:pt x="104" y="87"/>
                  <a:pt x="103" y="88"/>
                  <a:pt x="102" y="88"/>
                </a:cubicBezTo>
                <a:cubicBezTo>
                  <a:pt x="100" y="88"/>
                  <a:pt x="98" y="87"/>
                  <a:pt x="96" y="87"/>
                </a:cubicBezTo>
                <a:cubicBezTo>
                  <a:pt x="90" y="85"/>
                  <a:pt x="84" y="83"/>
                  <a:pt x="79" y="79"/>
                </a:cubicBezTo>
                <a:cubicBezTo>
                  <a:pt x="75" y="80"/>
                  <a:pt x="72" y="80"/>
                  <a:pt x="68" y="80"/>
                </a:cubicBezTo>
                <a:cubicBezTo>
                  <a:pt x="57" y="80"/>
                  <a:pt x="46" y="77"/>
                  <a:pt x="38" y="72"/>
                </a:cubicBezTo>
                <a:cubicBezTo>
                  <a:pt x="40" y="72"/>
                  <a:pt x="42" y="72"/>
                  <a:pt x="44" y="72"/>
                </a:cubicBezTo>
                <a:cubicBezTo>
                  <a:pt x="57" y="72"/>
                  <a:pt x="70" y="68"/>
                  <a:pt x="80" y="61"/>
                </a:cubicBezTo>
                <a:cubicBezTo>
                  <a:pt x="90" y="53"/>
                  <a:pt x="96" y="43"/>
                  <a:pt x="96" y="32"/>
                </a:cubicBezTo>
                <a:cubicBezTo>
                  <a:pt x="96" y="29"/>
                  <a:pt x="95" y="26"/>
                  <a:pt x="95" y="22"/>
                </a:cubicBezTo>
                <a:cubicBezTo>
                  <a:pt x="105" y="28"/>
                  <a:pt x="112" y="38"/>
                  <a:pt x="112" y="48"/>
                </a:cubicBezTo>
                <a:cubicBezTo>
                  <a:pt x="112" y="58"/>
                  <a:pt x="105" y="67"/>
                  <a:pt x="95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0" name="Freeform 128"/>
          <p:cNvSpPr>
            <a:spLocks noEditPoints="1"/>
          </p:cNvSpPr>
          <p:nvPr/>
        </p:nvSpPr>
        <p:spPr bwMode="auto">
          <a:xfrm>
            <a:off x="6090355" y="6999451"/>
            <a:ext cx="540545" cy="585788"/>
          </a:xfrm>
          <a:custGeom>
            <a:avLst/>
            <a:gdLst>
              <a:gd name="T0" fmla="*/ 93 w 96"/>
              <a:gd name="T1" fmla="*/ 58 h 104"/>
              <a:gd name="T2" fmla="*/ 94 w 96"/>
              <a:gd name="T3" fmla="*/ 62 h 104"/>
              <a:gd name="T4" fmla="*/ 91 w 96"/>
              <a:gd name="T5" fmla="*/ 71 h 104"/>
              <a:gd name="T6" fmla="*/ 91 w 96"/>
              <a:gd name="T7" fmla="*/ 74 h 104"/>
              <a:gd name="T8" fmla="*/ 88 w 96"/>
              <a:gd name="T9" fmla="*/ 85 h 104"/>
              <a:gd name="T10" fmla="*/ 68 w 96"/>
              <a:gd name="T11" fmla="*/ 104 h 104"/>
              <a:gd name="T12" fmla="*/ 66 w 96"/>
              <a:gd name="T13" fmla="*/ 104 h 104"/>
              <a:gd name="T14" fmla="*/ 60 w 96"/>
              <a:gd name="T15" fmla="*/ 104 h 104"/>
              <a:gd name="T16" fmla="*/ 35 w 96"/>
              <a:gd name="T17" fmla="*/ 98 h 104"/>
              <a:gd name="T18" fmla="*/ 26 w 96"/>
              <a:gd name="T19" fmla="*/ 96 h 104"/>
              <a:gd name="T20" fmla="*/ 8 w 96"/>
              <a:gd name="T21" fmla="*/ 96 h 104"/>
              <a:gd name="T22" fmla="*/ 0 w 96"/>
              <a:gd name="T23" fmla="*/ 88 h 104"/>
              <a:gd name="T24" fmla="*/ 0 w 96"/>
              <a:gd name="T25" fmla="*/ 48 h 104"/>
              <a:gd name="T26" fmla="*/ 8 w 96"/>
              <a:gd name="T27" fmla="*/ 40 h 104"/>
              <a:gd name="T28" fmla="*/ 25 w 96"/>
              <a:gd name="T29" fmla="*/ 40 h 104"/>
              <a:gd name="T30" fmla="*/ 34 w 96"/>
              <a:gd name="T31" fmla="*/ 30 h 104"/>
              <a:gd name="T32" fmla="*/ 41 w 96"/>
              <a:gd name="T33" fmla="*/ 22 h 104"/>
              <a:gd name="T34" fmla="*/ 49 w 96"/>
              <a:gd name="T35" fmla="*/ 2 h 104"/>
              <a:gd name="T36" fmla="*/ 54 w 96"/>
              <a:gd name="T37" fmla="*/ 0 h 104"/>
              <a:gd name="T38" fmla="*/ 70 w 96"/>
              <a:gd name="T39" fmla="*/ 8 h 104"/>
              <a:gd name="T40" fmla="*/ 72 w 96"/>
              <a:gd name="T41" fmla="*/ 20 h 104"/>
              <a:gd name="T42" fmla="*/ 69 w 96"/>
              <a:gd name="T43" fmla="*/ 32 h 104"/>
              <a:gd name="T44" fmla="*/ 80 w 96"/>
              <a:gd name="T45" fmla="*/ 32 h 104"/>
              <a:gd name="T46" fmla="*/ 96 w 96"/>
              <a:gd name="T47" fmla="*/ 48 h 104"/>
              <a:gd name="T48" fmla="*/ 93 w 96"/>
              <a:gd name="T49" fmla="*/ 58 h 104"/>
              <a:gd name="T50" fmla="*/ 12 w 96"/>
              <a:gd name="T51" fmla="*/ 80 h 104"/>
              <a:gd name="T52" fmla="*/ 8 w 96"/>
              <a:gd name="T53" fmla="*/ 84 h 104"/>
              <a:gd name="T54" fmla="*/ 12 w 96"/>
              <a:gd name="T55" fmla="*/ 88 h 104"/>
              <a:gd name="T56" fmla="*/ 16 w 96"/>
              <a:gd name="T57" fmla="*/ 84 h 104"/>
              <a:gd name="T58" fmla="*/ 12 w 96"/>
              <a:gd name="T59" fmla="*/ 80 h 104"/>
              <a:gd name="T60" fmla="*/ 80 w 96"/>
              <a:gd name="T61" fmla="*/ 40 h 104"/>
              <a:gd name="T62" fmla="*/ 58 w 96"/>
              <a:gd name="T63" fmla="*/ 40 h 104"/>
              <a:gd name="T64" fmla="*/ 64 w 96"/>
              <a:gd name="T65" fmla="*/ 20 h 104"/>
              <a:gd name="T66" fmla="*/ 54 w 96"/>
              <a:gd name="T67" fmla="*/ 8 h 104"/>
              <a:gd name="T68" fmla="*/ 46 w 96"/>
              <a:gd name="T69" fmla="*/ 28 h 104"/>
              <a:gd name="T70" fmla="*/ 41 w 96"/>
              <a:gd name="T71" fmla="*/ 34 h 104"/>
              <a:gd name="T72" fmla="*/ 26 w 96"/>
              <a:gd name="T73" fmla="*/ 48 h 104"/>
              <a:gd name="T74" fmla="*/ 24 w 96"/>
              <a:gd name="T75" fmla="*/ 48 h 104"/>
              <a:gd name="T76" fmla="*/ 24 w 96"/>
              <a:gd name="T77" fmla="*/ 88 h 104"/>
              <a:gd name="T78" fmla="*/ 26 w 96"/>
              <a:gd name="T79" fmla="*/ 88 h 104"/>
              <a:gd name="T80" fmla="*/ 39 w 96"/>
              <a:gd name="T81" fmla="*/ 91 h 104"/>
              <a:gd name="T82" fmla="*/ 60 w 96"/>
              <a:gd name="T83" fmla="*/ 96 h 104"/>
              <a:gd name="T84" fmla="*/ 68 w 96"/>
              <a:gd name="T85" fmla="*/ 96 h 104"/>
              <a:gd name="T86" fmla="*/ 80 w 96"/>
              <a:gd name="T87" fmla="*/ 86 h 104"/>
              <a:gd name="T88" fmla="*/ 79 w 96"/>
              <a:gd name="T89" fmla="*/ 82 h 104"/>
              <a:gd name="T90" fmla="*/ 83 w 96"/>
              <a:gd name="T91" fmla="*/ 74 h 104"/>
              <a:gd name="T92" fmla="*/ 82 w 96"/>
              <a:gd name="T93" fmla="*/ 70 h 104"/>
              <a:gd name="T94" fmla="*/ 86 w 96"/>
              <a:gd name="T95" fmla="*/ 62 h 104"/>
              <a:gd name="T96" fmla="*/ 83 w 96"/>
              <a:gd name="T97" fmla="*/ 56 h 104"/>
              <a:gd name="T98" fmla="*/ 88 w 96"/>
              <a:gd name="T99" fmla="*/ 48 h 104"/>
              <a:gd name="T100" fmla="*/ 80 w 96"/>
              <a:gd name="T101" fmla="*/ 4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6" h="104">
                <a:moveTo>
                  <a:pt x="93" y="58"/>
                </a:moveTo>
                <a:cubicBezTo>
                  <a:pt x="93" y="59"/>
                  <a:pt x="94" y="61"/>
                  <a:pt x="94" y="62"/>
                </a:cubicBezTo>
                <a:cubicBezTo>
                  <a:pt x="94" y="66"/>
                  <a:pt x="93" y="69"/>
                  <a:pt x="91" y="71"/>
                </a:cubicBezTo>
                <a:cubicBezTo>
                  <a:pt x="91" y="72"/>
                  <a:pt x="91" y="73"/>
                  <a:pt x="91" y="74"/>
                </a:cubicBezTo>
                <a:cubicBezTo>
                  <a:pt x="91" y="78"/>
                  <a:pt x="90" y="82"/>
                  <a:pt x="88" y="85"/>
                </a:cubicBezTo>
                <a:cubicBezTo>
                  <a:pt x="88" y="97"/>
                  <a:pt x="80" y="104"/>
                  <a:pt x="68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51" y="104"/>
                  <a:pt x="43" y="101"/>
                  <a:pt x="35" y="98"/>
                </a:cubicBezTo>
                <a:cubicBezTo>
                  <a:pt x="33" y="98"/>
                  <a:pt x="28" y="96"/>
                  <a:pt x="26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92"/>
                  <a:pt x="0" y="8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4"/>
                  <a:pt x="4" y="40"/>
                  <a:pt x="8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8" y="38"/>
                  <a:pt x="32" y="33"/>
                  <a:pt x="34" y="30"/>
                </a:cubicBezTo>
                <a:cubicBezTo>
                  <a:pt x="36" y="28"/>
                  <a:pt x="38" y="25"/>
                  <a:pt x="41" y="22"/>
                </a:cubicBezTo>
                <a:cubicBezTo>
                  <a:pt x="44" y="18"/>
                  <a:pt x="42" y="8"/>
                  <a:pt x="49" y="2"/>
                </a:cubicBezTo>
                <a:cubicBezTo>
                  <a:pt x="50" y="1"/>
                  <a:pt x="52" y="0"/>
                  <a:pt x="54" y="0"/>
                </a:cubicBezTo>
                <a:cubicBezTo>
                  <a:pt x="61" y="0"/>
                  <a:pt x="67" y="2"/>
                  <a:pt x="70" y="8"/>
                </a:cubicBezTo>
                <a:cubicBezTo>
                  <a:pt x="72" y="12"/>
                  <a:pt x="72" y="16"/>
                  <a:pt x="72" y="20"/>
                </a:cubicBezTo>
                <a:cubicBezTo>
                  <a:pt x="72" y="24"/>
                  <a:pt x="71" y="28"/>
                  <a:pt x="69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9" y="32"/>
                  <a:pt x="96" y="39"/>
                  <a:pt x="96" y="48"/>
                </a:cubicBezTo>
                <a:cubicBezTo>
                  <a:pt x="96" y="52"/>
                  <a:pt x="95" y="55"/>
                  <a:pt x="93" y="58"/>
                </a:cubicBezTo>
                <a:close/>
                <a:moveTo>
                  <a:pt x="12" y="80"/>
                </a:moveTo>
                <a:cubicBezTo>
                  <a:pt x="10" y="80"/>
                  <a:pt x="8" y="82"/>
                  <a:pt x="8" y="84"/>
                </a:cubicBezTo>
                <a:cubicBezTo>
                  <a:pt x="8" y="86"/>
                  <a:pt x="10" y="88"/>
                  <a:pt x="12" y="88"/>
                </a:cubicBezTo>
                <a:cubicBezTo>
                  <a:pt x="14" y="88"/>
                  <a:pt x="16" y="86"/>
                  <a:pt x="16" y="84"/>
                </a:cubicBezTo>
                <a:cubicBezTo>
                  <a:pt x="16" y="82"/>
                  <a:pt x="14" y="80"/>
                  <a:pt x="12" y="80"/>
                </a:cubicBezTo>
                <a:close/>
                <a:moveTo>
                  <a:pt x="80" y="40"/>
                </a:moveTo>
                <a:cubicBezTo>
                  <a:pt x="58" y="40"/>
                  <a:pt x="58" y="40"/>
                  <a:pt x="58" y="40"/>
                </a:cubicBezTo>
                <a:cubicBezTo>
                  <a:pt x="58" y="33"/>
                  <a:pt x="64" y="27"/>
                  <a:pt x="64" y="20"/>
                </a:cubicBezTo>
                <a:cubicBezTo>
                  <a:pt x="64" y="13"/>
                  <a:pt x="63" y="8"/>
                  <a:pt x="54" y="8"/>
                </a:cubicBezTo>
                <a:cubicBezTo>
                  <a:pt x="50" y="12"/>
                  <a:pt x="52" y="22"/>
                  <a:pt x="46" y="28"/>
                </a:cubicBezTo>
                <a:cubicBezTo>
                  <a:pt x="44" y="30"/>
                  <a:pt x="43" y="32"/>
                  <a:pt x="41" y="34"/>
                </a:cubicBezTo>
                <a:cubicBezTo>
                  <a:pt x="39" y="37"/>
                  <a:pt x="31" y="48"/>
                  <a:pt x="26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88"/>
                  <a:pt x="24" y="88"/>
                  <a:pt x="24" y="88"/>
                </a:cubicBezTo>
                <a:cubicBezTo>
                  <a:pt x="26" y="88"/>
                  <a:pt x="26" y="88"/>
                  <a:pt x="26" y="88"/>
                </a:cubicBezTo>
                <a:cubicBezTo>
                  <a:pt x="30" y="88"/>
                  <a:pt x="35" y="90"/>
                  <a:pt x="39" y="91"/>
                </a:cubicBezTo>
                <a:cubicBezTo>
                  <a:pt x="46" y="94"/>
                  <a:pt x="53" y="96"/>
                  <a:pt x="60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75" y="96"/>
                  <a:pt x="80" y="93"/>
                  <a:pt x="80" y="86"/>
                </a:cubicBezTo>
                <a:cubicBezTo>
                  <a:pt x="80" y="84"/>
                  <a:pt x="80" y="83"/>
                  <a:pt x="79" y="82"/>
                </a:cubicBezTo>
                <a:cubicBezTo>
                  <a:pt x="82" y="81"/>
                  <a:pt x="83" y="77"/>
                  <a:pt x="83" y="74"/>
                </a:cubicBezTo>
                <a:cubicBezTo>
                  <a:pt x="83" y="73"/>
                  <a:pt x="83" y="71"/>
                  <a:pt x="82" y="70"/>
                </a:cubicBezTo>
                <a:cubicBezTo>
                  <a:pt x="84" y="68"/>
                  <a:pt x="86" y="65"/>
                  <a:pt x="86" y="62"/>
                </a:cubicBezTo>
                <a:cubicBezTo>
                  <a:pt x="86" y="60"/>
                  <a:pt x="85" y="57"/>
                  <a:pt x="83" y="56"/>
                </a:cubicBezTo>
                <a:cubicBezTo>
                  <a:pt x="86" y="56"/>
                  <a:pt x="88" y="50"/>
                  <a:pt x="88" y="48"/>
                </a:cubicBezTo>
                <a:cubicBezTo>
                  <a:pt x="88" y="44"/>
                  <a:pt x="84" y="40"/>
                  <a:pt x="80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1" name="Freeform 129"/>
          <p:cNvSpPr>
            <a:spLocks noEditPoints="1"/>
          </p:cNvSpPr>
          <p:nvPr/>
        </p:nvSpPr>
        <p:spPr bwMode="auto">
          <a:xfrm>
            <a:off x="7557229" y="7044695"/>
            <a:ext cx="540545" cy="585788"/>
          </a:xfrm>
          <a:custGeom>
            <a:avLst/>
            <a:gdLst>
              <a:gd name="T0" fmla="*/ 80 w 96"/>
              <a:gd name="T1" fmla="*/ 72 h 104"/>
              <a:gd name="T2" fmla="*/ 69 w 96"/>
              <a:gd name="T3" fmla="*/ 72 h 104"/>
              <a:gd name="T4" fmla="*/ 72 w 96"/>
              <a:gd name="T5" fmla="*/ 84 h 104"/>
              <a:gd name="T6" fmla="*/ 70 w 96"/>
              <a:gd name="T7" fmla="*/ 96 h 104"/>
              <a:gd name="T8" fmla="*/ 54 w 96"/>
              <a:gd name="T9" fmla="*/ 104 h 104"/>
              <a:gd name="T10" fmla="*/ 48 w 96"/>
              <a:gd name="T11" fmla="*/ 102 h 104"/>
              <a:gd name="T12" fmla="*/ 40 w 96"/>
              <a:gd name="T13" fmla="*/ 82 h 104"/>
              <a:gd name="T14" fmla="*/ 34 w 96"/>
              <a:gd name="T15" fmla="*/ 74 h 104"/>
              <a:gd name="T16" fmla="*/ 25 w 96"/>
              <a:gd name="T17" fmla="*/ 64 h 104"/>
              <a:gd name="T18" fmla="*/ 8 w 96"/>
              <a:gd name="T19" fmla="*/ 64 h 104"/>
              <a:gd name="T20" fmla="*/ 0 w 96"/>
              <a:gd name="T21" fmla="*/ 56 h 104"/>
              <a:gd name="T22" fmla="*/ 0 w 96"/>
              <a:gd name="T23" fmla="*/ 16 h 104"/>
              <a:gd name="T24" fmla="*/ 8 w 96"/>
              <a:gd name="T25" fmla="*/ 8 h 104"/>
              <a:gd name="T26" fmla="*/ 26 w 96"/>
              <a:gd name="T27" fmla="*/ 8 h 104"/>
              <a:gd name="T28" fmla="*/ 35 w 96"/>
              <a:gd name="T29" fmla="*/ 6 h 104"/>
              <a:gd name="T30" fmla="*/ 61 w 96"/>
              <a:gd name="T31" fmla="*/ 0 h 104"/>
              <a:gd name="T32" fmla="*/ 68 w 96"/>
              <a:gd name="T33" fmla="*/ 0 h 104"/>
              <a:gd name="T34" fmla="*/ 88 w 96"/>
              <a:gd name="T35" fmla="*/ 18 h 104"/>
              <a:gd name="T36" fmla="*/ 88 w 96"/>
              <a:gd name="T37" fmla="*/ 19 h 104"/>
              <a:gd name="T38" fmla="*/ 91 w 96"/>
              <a:gd name="T39" fmla="*/ 30 h 104"/>
              <a:gd name="T40" fmla="*/ 91 w 96"/>
              <a:gd name="T41" fmla="*/ 33 h 104"/>
              <a:gd name="T42" fmla="*/ 94 w 96"/>
              <a:gd name="T43" fmla="*/ 42 h 104"/>
              <a:gd name="T44" fmla="*/ 93 w 96"/>
              <a:gd name="T45" fmla="*/ 46 h 104"/>
              <a:gd name="T46" fmla="*/ 96 w 96"/>
              <a:gd name="T47" fmla="*/ 56 h 104"/>
              <a:gd name="T48" fmla="*/ 80 w 96"/>
              <a:gd name="T49" fmla="*/ 72 h 104"/>
              <a:gd name="T50" fmla="*/ 12 w 96"/>
              <a:gd name="T51" fmla="*/ 16 h 104"/>
              <a:gd name="T52" fmla="*/ 8 w 96"/>
              <a:gd name="T53" fmla="*/ 20 h 104"/>
              <a:gd name="T54" fmla="*/ 12 w 96"/>
              <a:gd name="T55" fmla="*/ 24 h 104"/>
              <a:gd name="T56" fmla="*/ 16 w 96"/>
              <a:gd name="T57" fmla="*/ 20 h 104"/>
              <a:gd name="T58" fmla="*/ 12 w 96"/>
              <a:gd name="T59" fmla="*/ 16 h 104"/>
              <a:gd name="T60" fmla="*/ 83 w 96"/>
              <a:gd name="T61" fmla="*/ 48 h 104"/>
              <a:gd name="T62" fmla="*/ 86 w 96"/>
              <a:gd name="T63" fmla="*/ 42 h 104"/>
              <a:gd name="T64" fmla="*/ 82 w 96"/>
              <a:gd name="T65" fmla="*/ 34 h 104"/>
              <a:gd name="T66" fmla="*/ 83 w 96"/>
              <a:gd name="T67" fmla="*/ 30 h 104"/>
              <a:gd name="T68" fmla="*/ 79 w 96"/>
              <a:gd name="T69" fmla="*/ 22 h 104"/>
              <a:gd name="T70" fmla="*/ 80 w 96"/>
              <a:gd name="T71" fmla="*/ 18 h 104"/>
              <a:gd name="T72" fmla="*/ 68 w 96"/>
              <a:gd name="T73" fmla="*/ 8 h 104"/>
              <a:gd name="T74" fmla="*/ 60 w 96"/>
              <a:gd name="T75" fmla="*/ 8 h 104"/>
              <a:gd name="T76" fmla="*/ 39 w 96"/>
              <a:gd name="T77" fmla="*/ 13 h 104"/>
              <a:gd name="T78" fmla="*/ 26 w 96"/>
              <a:gd name="T79" fmla="*/ 16 h 104"/>
              <a:gd name="T80" fmla="*/ 24 w 96"/>
              <a:gd name="T81" fmla="*/ 16 h 104"/>
              <a:gd name="T82" fmla="*/ 24 w 96"/>
              <a:gd name="T83" fmla="*/ 56 h 104"/>
              <a:gd name="T84" fmla="*/ 26 w 96"/>
              <a:gd name="T85" fmla="*/ 56 h 104"/>
              <a:gd name="T86" fmla="*/ 41 w 96"/>
              <a:gd name="T87" fmla="*/ 70 h 104"/>
              <a:gd name="T88" fmla="*/ 46 w 96"/>
              <a:gd name="T89" fmla="*/ 76 h 104"/>
              <a:gd name="T90" fmla="*/ 54 w 96"/>
              <a:gd name="T91" fmla="*/ 96 h 104"/>
              <a:gd name="T92" fmla="*/ 64 w 96"/>
              <a:gd name="T93" fmla="*/ 84 h 104"/>
              <a:gd name="T94" fmla="*/ 58 w 96"/>
              <a:gd name="T95" fmla="*/ 64 h 104"/>
              <a:gd name="T96" fmla="*/ 80 w 96"/>
              <a:gd name="T97" fmla="*/ 64 h 104"/>
              <a:gd name="T98" fmla="*/ 88 w 96"/>
              <a:gd name="T99" fmla="*/ 56 h 104"/>
              <a:gd name="T100" fmla="*/ 83 w 96"/>
              <a:gd name="T101" fmla="*/ 4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6" h="104">
                <a:moveTo>
                  <a:pt x="80" y="72"/>
                </a:moveTo>
                <a:cubicBezTo>
                  <a:pt x="69" y="72"/>
                  <a:pt x="69" y="72"/>
                  <a:pt x="69" y="72"/>
                </a:cubicBezTo>
                <a:cubicBezTo>
                  <a:pt x="71" y="76"/>
                  <a:pt x="72" y="80"/>
                  <a:pt x="72" y="84"/>
                </a:cubicBezTo>
                <a:cubicBezTo>
                  <a:pt x="72" y="88"/>
                  <a:pt x="72" y="92"/>
                  <a:pt x="70" y="96"/>
                </a:cubicBezTo>
                <a:cubicBezTo>
                  <a:pt x="67" y="102"/>
                  <a:pt x="61" y="104"/>
                  <a:pt x="54" y="104"/>
                </a:cubicBezTo>
                <a:cubicBezTo>
                  <a:pt x="52" y="104"/>
                  <a:pt x="50" y="103"/>
                  <a:pt x="48" y="102"/>
                </a:cubicBezTo>
                <a:cubicBezTo>
                  <a:pt x="42" y="95"/>
                  <a:pt x="44" y="86"/>
                  <a:pt x="40" y="82"/>
                </a:cubicBezTo>
                <a:cubicBezTo>
                  <a:pt x="38" y="79"/>
                  <a:pt x="36" y="76"/>
                  <a:pt x="34" y="74"/>
                </a:cubicBezTo>
                <a:cubicBezTo>
                  <a:pt x="32" y="71"/>
                  <a:pt x="28" y="66"/>
                  <a:pt x="25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0"/>
                  <a:pt x="0" y="5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2"/>
                  <a:pt x="4" y="8"/>
                  <a:pt x="8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8" y="8"/>
                  <a:pt x="33" y="6"/>
                  <a:pt x="35" y="6"/>
                </a:cubicBezTo>
                <a:cubicBezTo>
                  <a:pt x="44" y="2"/>
                  <a:pt x="52" y="0"/>
                  <a:pt x="61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80" y="0"/>
                  <a:pt x="88" y="7"/>
                  <a:pt x="88" y="18"/>
                </a:cubicBezTo>
                <a:cubicBezTo>
                  <a:pt x="88" y="19"/>
                  <a:pt x="88" y="19"/>
                  <a:pt x="88" y="19"/>
                </a:cubicBezTo>
                <a:cubicBezTo>
                  <a:pt x="90" y="22"/>
                  <a:pt x="91" y="26"/>
                  <a:pt x="91" y="30"/>
                </a:cubicBezTo>
                <a:cubicBezTo>
                  <a:pt x="91" y="31"/>
                  <a:pt x="91" y="32"/>
                  <a:pt x="91" y="33"/>
                </a:cubicBezTo>
                <a:cubicBezTo>
                  <a:pt x="93" y="35"/>
                  <a:pt x="94" y="38"/>
                  <a:pt x="94" y="42"/>
                </a:cubicBezTo>
                <a:cubicBezTo>
                  <a:pt x="94" y="43"/>
                  <a:pt x="93" y="44"/>
                  <a:pt x="93" y="46"/>
                </a:cubicBezTo>
                <a:cubicBezTo>
                  <a:pt x="95" y="49"/>
                  <a:pt x="96" y="52"/>
                  <a:pt x="96" y="56"/>
                </a:cubicBezTo>
                <a:cubicBezTo>
                  <a:pt x="96" y="65"/>
                  <a:pt x="89" y="72"/>
                  <a:pt x="80" y="72"/>
                </a:cubicBezTo>
                <a:close/>
                <a:moveTo>
                  <a:pt x="12" y="16"/>
                </a:moveTo>
                <a:cubicBezTo>
                  <a:pt x="10" y="16"/>
                  <a:pt x="8" y="18"/>
                  <a:pt x="8" y="20"/>
                </a:cubicBezTo>
                <a:cubicBezTo>
                  <a:pt x="8" y="22"/>
                  <a:pt x="10" y="24"/>
                  <a:pt x="12" y="24"/>
                </a:cubicBezTo>
                <a:cubicBezTo>
                  <a:pt x="14" y="24"/>
                  <a:pt x="16" y="22"/>
                  <a:pt x="16" y="20"/>
                </a:cubicBezTo>
                <a:cubicBezTo>
                  <a:pt x="16" y="18"/>
                  <a:pt x="14" y="16"/>
                  <a:pt x="12" y="16"/>
                </a:cubicBezTo>
                <a:close/>
                <a:moveTo>
                  <a:pt x="83" y="48"/>
                </a:moveTo>
                <a:cubicBezTo>
                  <a:pt x="85" y="46"/>
                  <a:pt x="86" y="44"/>
                  <a:pt x="86" y="42"/>
                </a:cubicBezTo>
                <a:cubicBezTo>
                  <a:pt x="86" y="39"/>
                  <a:pt x="84" y="36"/>
                  <a:pt x="82" y="34"/>
                </a:cubicBezTo>
                <a:cubicBezTo>
                  <a:pt x="83" y="33"/>
                  <a:pt x="83" y="31"/>
                  <a:pt x="83" y="30"/>
                </a:cubicBezTo>
                <a:cubicBezTo>
                  <a:pt x="83" y="27"/>
                  <a:pt x="82" y="23"/>
                  <a:pt x="79" y="22"/>
                </a:cubicBezTo>
                <a:cubicBezTo>
                  <a:pt x="80" y="21"/>
                  <a:pt x="80" y="20"/>
                  <a:pt x="80" y="18"/>
                </a:cubicBezTo>
                <a:cubicBezTo>
                  <a:pt x="80" y="11"/>
                  <a:pt x="75" y="8"/>
                  <a:pt x="68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53" y="8"/>
                  <a:pt x="46" y="10"/>
                  <a:pt x="39" y="13"/>
                </a:cubicBezTo>
                <a:cubicBezTo>
                  <a:pt x="35" y="14"/>
                  <a:pt x="30" y="16"/>
                  <a:pt x="2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56"/>
                  <a:pt x="24" y="56"/>
                  <a:pt x="24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31" y="56"/>
                  <a:pt x="38" y="67"/>
                  <a:pt x="41" y="70"/>
                </a:cubicBezTo>
                <a:cubicBezTo>
                  <a:pt x="43" y="72"/>
                  <a:pt x="44" y="74"/>
                  <a:pt x="46" y="76"/>
                </a:cubicBezTo>
                <a:cubicBezTo>
                  <a:pt x="52" y="82"/>
                  <a:pt x="50" y="92"/>
                  <a:pt x="54" y="96"/>
                </a:cubicBezTo>
                <a:cubicBezTo>
                  <a:pt x="63" y="96"/>
                  <a:pt x="64" y="91"/>
                  <a:pt x="64" y="84"/>
                </a:cubicBezTo>
                <a:cubicBezTo>
                  <a:pt x="64" y="77"/>
                  <a:pt x="58" y="71"/>
                  <a:pt x="58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4" y="64"/>
                  <a:pt x="88" y="60"/>
                  <a:pt x="88" y="56"/>
                </a:cubicBezTo>
                <a:cubicBezTo>
                  <a:pt x="88" y="54"/>
                  <a:pt x="86" y="48"/>
                  <a:pt x="83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2" name="Freeform 130"/>
          <p:cNvSpPr>
            <a:spLocks noEditPoints="1"/>
          </p:cNvSpPr>
          <p:nvPr/>
        </p:nvSpPr>
        <p:spPr bwMode="auto">
          <a:xfrm>
            <a:off x="9134616" y="7044695"/>
            <a:ext cx="631032" cy="540545"/>
          </a:xfrm>
          <a:custGeom>
            <a:avLst/>
            <a:gdLst>
              <a:gd name="T0" fmla="*/ 97 w 112"/>
              <a:gd name="T1" fmla="*/ 57 h 96"/>
              <a:gd name="T2" fmla="*/ 59 w 112"/>
              <a:gd name="T3" fmla="*/ 95 h 96"/>
              <a:gd name="T4" fmla="*/ 56 w 112"/>
              <a:gd name="T5" fmla="*/ 96 h 96"/>
              <a:gd name="T6" fmla="*/ 53 w 112"/>
              <a:gd name="T7" fmla="*/ 95 h 96"/>
              <a:gd name="T8" fmla="*/ 14 w 112"/>
              <a:gd name="T9" fmla="*/ 57 h 96"/>
              <a:gd name="T10" fmla="*/ 0 w 112"/>
              <a:gd name="T11" fmla="*/ 29 h 96"/>
              <a:gd name="T12" fmla="*/ 30 w 112"/>
              <a:gd name="T13" fmla="*/ 0 h 96"/>
              <a:gd name="T14" fmla="*/ 56 w 112"/>
              <a:gd name="T15" fmla="*/ 14 h 96"/>
              <a:gd name="T16" fmla="*/ 82 w 112"/>
              <a:gd name="T17" fmla="*/ 0 h 96"/>
              <a:gd name="T18" fmla="*/ 112 w 112"/>
              <a:gd name="T19" fmla="*/ 29 h 96"/>
              <a:gd name="T20" fmla="*/ 97 w 112"/>
              <a:gd name="T21" fmla="*/ 57 h 96"/>
              <a:gd name="T22" fmla="*/ 82 w 112"/>
              <a:gd name="T23" fmla="*/ 8 h 96"/>
              <a:gd name="T24" fmla="*/ 59 w 112"/>
              <a:gd name="T25" fmla="*/ 22 h 96"/>
              <a:gd name="T26" fmla="*/ 53 w 112"/>
              <a:gd name="T27" fmla="*/ 22 h 96"/>
              <a:gd name="T28" fmla="*/ 30 w 112"/>
              <a:gd name="T29" fmla="*/ 8 h 96"/>
              <a:gd name="T30" fmla="*/ 8 w 112"/>
              <a:gd name="T31" fmla="*/ 29 h 96"/>
              <a:gd name="T32" fmla="*/ 20 w 112"/>
              <a:gd name="T33" fmla="*/ 51 h 96"/>
              <a:gd name="T34" fmla="*/ 56 w 112"/>
              <a:gd name="T35" fmla="*/ 86 h 96"/>
              <a:gd name="T36" fmla="*/ 92 w 112"/>
              <a:gd name="T37" fmla="*/ 51 h 96"/>
              <a:gd name="T38" fmla="*/ 104 w 112"/>
              <a:gd name="T39" fmla="*/ 29 h 96"/>
              <a:gd name="T40" fmla="*/ 82 w 112"/>
              <a:gd name="T41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" h="96">
                <a:moveTo>
                  <a:pt x="97" y="57"/>
                </a:moveTo>
                <a:cubicBezTo>
                  <a:pt x="59" y="95"/>
                  <a:pt x="59" y="95"/>
                  <a:pt x="59" y="95"/>
                </a:cubicBezTo>
                <a:cubicBezTo>
                  <a:pt x="58" y="96"/>
                  <a:pt x="57" y="96"/>
                  <a:pt x="56" y="96"/>
                </a:cubicBezTo>
                <a:cubicBezTo>
                  <a:pt x="55" y="96"/>
                  <a:pt x="54" y="96"/>
                  <a:pt x="53" y="95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57"/>
                  <a:pt x="0" y="44"/>
                  <a:pt x="0" y="29"/>
                </a:cubicBezTo>
                <a:cubicBezTo>
                  <a:pt x="0" y="11"/>
                  <a:pt x="11" y="0"/>
                  <a:pt x="30" y="0"/>
                </a:cubicBezTo>
                <a:cubicBezTo>
                  <a:pt x="41" y="0"/>
                  <a:pt x="51" y="9"/>
                  <a:pt x="56" y="14"/>
                </a:cubicBezTo>
                <a:cubicBezTo>
                  <a:pt x="61" y="9"/>
                  <a:pt x="71" y="0"/>
                  <a:pt x="82" y="0"/>
                </a:cubicBezTo>
                <a:cubicBezTo>
                  <a:pt x="101" y="0"/>
                  <a:pt x="112" y="11"/>
                  <a:pt x="112" y="29"/>
                </a:cubicBezTo>
                <a:cubicBezTo>
                  <a:pt x="112" y="44"/>
                  <a:pt x="98" y="57"/>
                  <a:pt x="97" y="57"/>
                </a:cubicBezTo>
                <a:close/>
                <a:moveTo>
                  <a:pt x="82" y="8"/>
                </a:moveTo>
                <a:cubicBezTo>
                  <a:pt x="73" y="8"/>
                  <a:pt x="62" y="18"/>
                  <a:pt x="59" y="22"/>
                </a:cubicBezTo>
                <a:cubicBezTo>
                  <a:pt x="57" y="24"/>
                  <a:pt x="54" y="24"/>
                  <a:pt x="53" y="22"/>
                </a:cubicBezTo>
                <a:cubicBezTo>
                  <a:pt x="50" y="18"/>
                  <a:pt x="39" y="8"/>
                  <a:pt x="30" y="8"/>
                </a:cubicBezTo>
                <a:cubicBezTo>
                  <a:pt x="20" y="8"/>
                  <a:pt x="8" y="12"/>
                  <a:pt x="8" y="29"/>
                </a:cubicBezTo>
                <a:cubicBezTo>
                  <a:pt x="8" y="41"/>
                  <a:pt x="19" y="51"/>
                  <a:pt x="20" y="51"/>
                </a:cubicBezTo>
                <a:cubicBezTo>
                  <a:pt x="56" y="86"/>
                  <a:pt x="56" y="86"/>
                  <a:pt x="56" y="86"/>
                </a:cubicBezTo>
                <a:cubicBezTo>
                  <a:pt x="92" y="51"/>
                  <a:pt x="92" y="51"/>
                  <a:pt x="92" y="51"/>
                </a:cubicBezTo>
                <a:cubicBezTo>
                  <a:pt x="92" y="51"/>
                  <a:pt x="104" y="41"/>
                  <a:pt x="104" y="29"/>
                </a:cubicBezTo>
                <a:cubicBezTo>
                  <a:pt x="104" y="12"/>
                  <a:pt x="92" y="8"/>
                  <a:pt x="82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3" name="Freeform 131"/>
          <p:cNvSpPr>
            <a:spLocks noEditPoints="1"/>
          </p:cNvSpPr>
          <p:nvPr/>
        </p:nvSpPr>
        <p:spPr bwMode="auto">
          <a:xfrm>
            <a:off x="10667145" y="7087558"/>
            <a:ext cx="552450" cy="452438"/>
          </a:xfrm>
          <a:custGeom>
            <a:avLst/>
            <a:gdLst>
              <a:gd name="T0" fmla="*/ 38 w 98"/>
              <a:gd name="T1" fmla="*/ 80 h 80"/>
              <a:gd name="T2" fmla="*/ 18 w 98"/>
              <a:gd name="T3" fmla="*/ 80 h 80"/>
              <a:gd name="T4" fmla="*/ 0 w 98"/>
              <a:gd name="T5" fmla="*/ 62 h 80"/>
              <a:gd name="T6" fmla="*/ 0 w 98"/>
              <a:gd name="T7" fmla="*/ 18 h 80"/>
              <a:gd name="T8" fmla="*/ 18 w 98"/>
              <a:gd name="T9" fmla="*/ 0 h 80"/>
              <a:gd name="T10" fmla="*/ 38 w 98"/>
              <a:gd name="T11" fmla="*/ 0 h 80"/>
              <a:gd name="T12" fmla="*/ 40 w 98"/>
              <a:gd name="T13" fmla="*/ 2 h 80"/>
              <a:gd name="T14" fmla="*/ 38 w 98"/>
              <a:gd name="T15" fmla="*/ 8 h 80"/>
              <a:gd name="T16" fmla="*/ 18 w 98"/>
              <a:gd name="T17" fmla="*/ 8 h 80"/>
              <a:gd name="T18" fmla="*/ 8 w 98"/>
              <a:gd name="T19" fmla="*/ 18 h 80"/>
              <a:gd name="T20" fmla="*/ 8 w 98"/>
              <a:gd name="T21" fmla="*/ 62 h 80"/>
              <a:gd name="T22" fmla="*/ 18 w 98"/>
              <a:gd name="T23" fmla="*/ 72 h 80"/>
              <a:gd name="T24" fmla="*/ 36 w 98"/>
              <a:gd name="T25" fmla="*/ 72 h 80"/>
              <a:gd name="T26" fmla="*/ 40 w 98"/>
              <a:gd name="T27" fmla="*/ 74 h 80"/>
              <a:gd name="T28" fmla="*/ 38 w 98"/>
              <a:gd name="T29" fmla="*/ 80 h 80"/>
              <a:gd name="T30" fmla="*/ 97 w 98"/>
              <a:gd name="T31" fmla="*/ 43 h 80"/>
              <a:gd name="T32" fmla="*/ 63 w 98"/>
              <a:gd name="T33" fmla="*/ 77 h 80"/>
              <a:gd name="T34" fmla="*/ 60 w 98"/>
              <a:gd name="T35" fmla="*/ 78 h 80"/>
              <a:gd name="T36" fmla="*/ 56 w 98"/>
              <a:gd name="T37" fmla="*/ 74 h 80"/>
              <a:gd name="T38" fmla="*/ 56 w 98"/>
              <a:gd name="T39" fmla="*/ 56 h 80"/>
              <a:gd name="T40" fmla="*/ 28 w 98"/>
              <a:gd name="T41" fmla="*/ 56 h 80"/>
              <a:gd name="T42" fmla="*/ 24 w 98"/>
              <a:gd name="T43" fmla="*/ 52 h 80"/>
              <a:gd name="T44" fmla="*/ 24 w 98"/>
              <a:gd name="T45" fmla="*/ 28 h 80"/>
              <a:gd name="T46" fmla="*/ 28 w 98"/>
              <a:gd name="T47" fmla="*/ 24 h 80"/>
              <a:gd name="T48" fmla="*/ 56 w 98"/>
              <a:gd name="T49" fmla="*/ 24 h 80"/>
              <a:gd name="T50" fmla="*/ 56 w 98"/>
              <a:gd name="T51" fmla="*/ 6 h 80"/>
              <a:gd name="T52" fmla="*/ 60 w 98"/>
              <a:gd name="T53" fmla="*/ 2 h 80"/>
              <a:gd name="T54" fmla="*/ 63 w 98"/>
              <a:gd name="T55" fmla="*/ 3 h 80"/>
              <a:gd name="T56" fmla="*/ 97 w 98"/>
              <a:gd name="T57" fmla="*/ 37 h 80"/>
              <a:gd name="T58" fmla="*/ 98 w 98"/>
              <a:gd name="T59" fmla="*/ 40 h 80"/>
              <a:gd name="T60" fmla="*/ 97 w 98"/>
              <a:gd name="T61" fmla="*/ 4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8" h="80">
                <a:moveTo>
                  <a:pt x="38" y="80"/>
                </a:moveTo>
                <a:cubicBezTo>
                  <a:pt x="18" y="80"/>
                  <a:pt x="18" y="80"/>
                  <a:pt x="18" y="80"/>
                </a:cubicBezTo>
                <a:cubicBezTo>
                  <a:pt x="8" y="80"/>
                  <a:pt x="0" y="72"/>
                  <a:pt x="0" y="6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40" y="1"/>
                  <a:pt x="40" y="2"/>
                </a:cubicBezTo>
                <a:cubicBezTo>
                  <a:pt x="40" y="4"/>
                  <a:pt x="41" y="8"/>
                  <a:pt x="3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3" y="8"/>
                  <a:pt x="8" y="13"/>
                  <a:pt x="8" y="18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7"/>
                  <a:pt x="13" y="72"/>
                  <a:pt x="18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38" y="72"/>
                  <a:pt x="40" y="72"/>
                  <a:pt x="40" y="74"/>
                </a:cubicBezTo>
                <a:cubicBezTo>
                  <a:pt x="40" y="76"/>
                  <a:pt x="41" y="80"/>
                  <a:pt x="38" y="80"/>
                </a:cubicBezTo>
                <a:close/>
                <a:moveTo>
                  <a:pt x="97" y="43"/>
                </a:moveTo>
                <a:cubicBezTo>
                  <a:pt x="63" y="77"/>
                  <a:pt x="63" y="77"/>
                  <a:pt x="63" y="77"/>
                </a:cubicBezTo>
                <a:cubicBezTo>
                  <a:pt x="62" y="78"/>
                  <a:pt x="61" y="78"/>
                  <a:pt x="60" y="78"/>
                </a:cubicBezTo>
                <a:cubicBezTo>
                  <a:pt x="58" y="78"/>
                  <a:pt x="56" y="76"/>
                  <a:pt x="56" y="74"/>
                </a:cubicBezTo>
                <a:cubicBezTo>
                  <a:pt x="56" y="56"/>
                  <a:pt x="56" y="56"/>
                  <a:pt x="56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4"/>
                  <a:pt x="24" y="52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6"/>
                  <a:pt x="26" y="24"/>
                  <a:pt x="28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4"/>
                  <a:pt x="58" y="2"/>
                  <a:pt x="60" y="2"/>
                </a:cubicBezTo>
                <a:cubicBezTo>
                  <a:pt x="61" y="2"/>
                  <a:pt x="62" y="2"/>
                  <a:pt x="63" y="3"/>
                </a:cubicBezTo>
                <a:cubicBezTo>
                  <a:pt x="97" y="37"/>
                  <a:pt x="97" y="37"/>
                  <a:pt x="97" y="37"/>
                </a:cubicBezTo>
                <a:cubicBezTo>
                  <a:pt x="98" y="38"/>
                  <a:pt x="98" y="39"/>
                  <a:pt x="98" y="40"/>
                </a:cubicBezTo>
                <a:cubicBezTo>
                  <a:pt x="98" y="41"/>
                  <a:pt x="98" y="42"/>
                  <a:pt x="97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34" name="Freeform 132"/>
          <p:cNvSpPr>
            <a:spLocks noEditPoints="1"/>
          </p:cNvSpPr>
          <p:nvPr/>
        </p:nvSpPr>
        <p:spPr bwMode="auto">
          <a:xfrm>
            <a:off x="12173830" y="7044695"/>
            <a:ext cx="540545" cy="540545"/>
          </a:xfrm>
          <a:custGeom>
            <a:avLst/>
            <a:gdLst>
              <a:gd name="T0" fmla="*/ 96 w 96"/>
              <a:gd name="T1" fmla="*/ 78 h 96"/>
              <a:gd name="T2" fmla="*/ 78 w 96"/>
              <a:gd name="T3" fmla="*/ 96 h 96"/>
              <a:gd name="T4" fmla="*/ 18 w 96"/>
              <a:gd name="T5" fmla="*/ 96 h 96"/>
              <a:gd name="T6" fmla="*/ 0 w 96"/>
              <a:gd name="T7" fmla="*/ 78 h 96"/>
              <a:gd name="T8" fmla="*/ 0 w 96"/>
              <a:gd name="T9" fmla="*/ 18 h 96"/>
              <a:gd name="T10" fmla="*/ 18 w 96"/>
              <a:gd name="T11" fmla="*/ 0 h 96"/>
              <a:gd name="T12" fmla="*/ 78 w 96"/>
              <a:gd name="T13" fmla="*/ 0 h 96"/>
              <a:gd name="T14" fmla="*/ 96 w 96"/>
              <a:gd name="T15" fmla="*/ 18 h 96"/>
              <a:gd name="T16" fmla="*/ 96 w 96"/>
              <a:gd name="T17" fmla="*/ 78 h 96"/>
              <a:gd name="T18" fmla="*/ 22 w 96"/>
              <a:gd name="T19" fmla="*/ 16 h 96"/>
              <a:gd name="T20" fmla="*/ 14 w 96"/>
              <a:gd name="T21" fmla="*/ 24 h 96"/>
              <a:gd name="T22" fmla="*/ 22 w 96"/>
              <a:gd name="T23" fmla="*/ 31 h 96"/>
              <a:gd name="T24" fmla="*/ 22 w 96"/>
              <a:gd name="T25" fmla="*/ 31 h 96"/>
              <a:gd name="T26" fmla="*/ 30 w 96"/>
              <a:gd name="T27" fmla="*/ 24 h 96"/>
              <a:gd name="T28" fmla="*/ 22 w 96"/>
              <a:gd name="T29" fmla="*/ 16 h 96"/>
              <a:gd name="T30" fmla="*/ 29 w 96"/>
              <a:gd name="T31" fmla="*/ 80 h 96"/>
              <a:gd name="T32" fmla="*/ 29 w 96"/>
              <a:gd name="T33" fmla="*/ 37 h 96"/>
              <a:gd name="T34" fmla="*/ 15 w 96"/>
              <a:gd name="T35" fmla="*/ 37 h 96"/>
              <a:gd name="T36" fmla="*/ 15 w 96"/>
              <a:gd name="T37" fmla="*/ 80 h 96"/>
              <a:gd name="T38" fmla="*/ 29 w 96"/>
              <a:gd name="T39" fmla="*/ 80 h 96"/>
              <a:gd name="T40" fmla="*/ 81 w 96"/>
              <a:gd name="T41" fmla="*/ 80 h 96"/>
              <a:gd name="T42" fmla="*/ 81 w 96"/>
              <a:gd name="T43" fmla="*/ 55 h 96"/>
              <a:gd name="T44" fmla="*/ 64 w 96"/>
              <a:gd name="T45" fmla="*/ 36 h 96"/>
              <a:gd name="T46" fmla="*/ 51 w 96"/>
              <a:gd name="T47" fmla="*/ 43 h 96"/>
              <a:gd name="T48" fmla="*/ 52 w 96"/>
              <a:gd name="T49" fmla="*/ 43 h 96"/>
              <a:gd name="T50" fmla="*/ 52 w 96"/>
              <a:gd name="T51" fmla="*/ 37 h 96"/>
              <a:gd name="T52" fmla="*/ 37 w 96"/>
              <a:gd name="T53" fmla="*/ 37 h 96"/>
              <a:gd name="T54" fmla="*/ 37 w 96"/>
              <a:gd name="T55" fmla="*/ 80 h 96"/>
              <a:gd name="T56" fmla="*/ 52 w 96"/>
              <a:gd name="T57" fmla="*/ 80 h 96"/>
              <a:gd name="T58" fmla="*/ 52 w 96"/>
              <a:gd name="T59" fmla="*/ 56 h 96"/>
              <a:gd name="T60" fmla="*/ 52 w 96"/>
              <a:gd name="T61" fmla="*/ 53 h 96"/>
              <a:gd name="T62" fmla="*/ 59 w 96"/>
              <a:gd name="T63" fmla="*/ 47 h 96"/>
              <a:gd name="T64" fmla="*/ 67 w 96"/>
              <a:gd name="T65" fmla="*/ 57 h 96"/>
              <a:gd name="T66" fmla="*/ 67 w 96"/>
              <a:gd name="T67" fmla="*/ 80 h 96"/>
              <a:gd name="T68" fmla="*/ 81 w 96"/>
              <a:gd name="T69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6" h="96">
                <a:moveTo>
                  <a:pt x="96" y="78"/>
                </a:moveTo>
                <a:cubicBezTo>
                  <a:pt x="96" y="88"/>
                  <a:pt x="88" y="96"/>
                  <a:pt x="78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8" y="96"/>
                  <a:pt x="0" y="88"/>
                  <a:pt x="0" y="7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88" y="0"/>
                  <a:pt x="96" y="8"/>
                  <a:pt x="96" y="18"/>
                </a:cubicBezTo>
                <a:lnTo>
                  <a:pt x="96" y="78"/>
                </a:lnTo>
                <a:close/>
                <a:moveTo>
                  <a:pt x="22" y="16"/>
                </a:moveTo>
                <a:cubicBezTo>
                  <a:pt x="17" y="16"/>
                  <a:pt x="14" y="19"/>
                  <a:pt x="14" y="24"/>
                </a:cubicBezTo>
                <a:cubicBezTo>
                  <a:pt x="14" y="28"/>
                  <a:pt x="17" y="31"/>
                  <a:pt x="22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7" y="31"/>
                  <a:pt x="30" y="28"/>
                  <a:pt x="30" y="24"/>
                </a:cubicBezTo>
                <a:cubicBezTo>
                  <a:pt x="30" y="19"/>
                  <a:pt x="27" y="16"/>
                  <a:pt x="22" y="16"/>
                </a:cubicBezTo>
                <a:close/>
                <a:moveTo>
                  <a:pt x="29" y="80"/>
                </a:moveTo>
                <a:cubicBezTo>
                  <a:pt x="29" y="37"/>
                  <a:pt x="29" y="37"/>
                  <a:pt x="29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80"/>
                  <a:pt x="15" y="80"/>
                  <a:pt x="15" y="80"/>
                </a:cubicBezTo>
                <a:lnTo>
                  <a:pt x="29" y="80"/>
                </a:lnTo>
                <a:close/>
                <a:moveTo>
                  <a:pt x="81" y="80"/>
                </a:moveTo>
                <a:cubicBezTo>
                  <a:pt x="81" y="55"/>
                  <a:pt x="81" y="55"/>
                  <a:pt x="81" y="55"/>
                </a:cubicBezTo>
                <a:cubicBezTo>
                  <a:pt x="81" y="42"/>
                  <a:pt x="74" y="36"/>
                  <a:pt x="64" y="36"/>
                </a:cubicBezTo>
                <a:cubicBezTo>
                  <a:pt x="57" y="36"/>
                  <a:pt x="53" y="40"/>
                  <a:pt x="51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37"/>
                  <a:pt x="52" y="37"/>
                  <a:pt x="52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7"/>
                  <a:pt x="37" y="41"/>
                  <a:pt x="37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5"/>
                  <a:pt x="52" y="54"/>
                  <a:pt x="52" y="53"/>
                </a:cubicBezTo>
                <a:cubicBezTo>
                  <a:pt x="53" y="50"/>
                  <a:pt x="55" y="47"/>
                  <a:pt x="59" y="47"/>
                </a:cubicBezTo>
                <a:cubicBezTo>
                  <a:pt x="65" y="47"/>
                  <a:pt x="67" y="51"/>
                  <a:pt x="67" y="57"/>
                </a:cubicBezTo>
                <a:cubicBezTo>
                  <a:pt x="67" y="80"/>
                  <a:pt x="67" y="80"/>
                  <a:pt x="67" y="80"/>
                </a:cubicBezTo>
                <a:lnTo>
                  <a:pt x="81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3" name="Freeform 141"/>
          <p:cNvSpPr>
            <a:spLocks noEditPoints="1"/>
          </p:cNvSpPr>
          <p:nvPr/>
        </p:nvSpPr>
        <p:spPr bwMode="auto">
          <a:xfrm>
            <a:off x="16491298" y="7049456"/>
            <a:ext cx="445295" cy="528638"/>
          </a:xfrm>
          <a:custGeom>
            <a:avLst/>
            <a:gdLst>
              <a:gd name="T0" fmla="*/ 75 w 79"/>
              <a:gd name="T1" fmla="*/ 0 h 94"/>
              <a:gd name="T2" fmla="*/ 79 w 79"/>
              <a:gd name="T3" fmla="*/ 7 h 94"/>
              <a:gd name="T4" fmla="*/ 79 w 79"/>
              <a:gd name="T5" fmla="*/ 87 h 94"/>
              <a:gd name="T6" fmla="*/ 75 w 79"/>
              <a:gd name="T7" fmla="*/ 94 h 94"/>
              <a:gd name="T8" fmla="*/ 72 w 79"/>
              <a:gd name="T9" fmla="*/ 94 h 94"/>
              <a:gd name="T10" fmla="*/ 67 w 79"/>
              <a:gd name="T11" fmla="*/ 92 h 94"/>
              <a:gd name="T12" fmla="*/ 39 w 79"/>
              <a:gd name="T13" fmla="*/ 66 h 94"/>
              <a:gd name="T14" fmla="*/ 12 w 79"/>
              <a:gd name="T15" fmla="*/ 92 h 94"/>
              <a:gd name="T16" fmla="*/ 7 w 79"/>
              <a:gd name="T17" fmla="*/ 94 h 94"/>
              <a:gd name="T18" fmla="*/ 4 w 79"/>
              <a:gd name="T19" fmla="*/ 94 h 94"/>
              <a:gd name="T20" fmla="*/ 0 w 79"/>
              <a:gd name="T21" fmla="*/ 87 h 94"/>
              <a:gd name="T22" fmla="*/ 0 w 79"/>
              <a:gd name="T23" fmla="*/ 7 h 94"/>
              <a:gd name="T24" fmla="*/ 4 w 79"/>
              <a:gd name="T25" fmla="*/ 0 h 94"/>
              <a:gd name="T26" fmla="*/ 7 w 79"/>
              <a:gd name="T27" fmla="*/ 0 h 94"/>
              <a:gd name="T28" fmla="*/ 72 w 79"/>
              <a:gd name="T29" fmla="*/ 0 h 94"/>
              <a:gd name="T30" fmla="*/ 75 w 79"/>
              <a:gd name="T31" fmla="*/ 0 h 94"/>
              <a:gd name="T32" fmla="*/ 8 w 79"/>
              <a:gd name="T33" fmla="*/ 8 h 94"/>
              <a:gd name="T34" fmla="*/ 8 w 79"/>
              <a:gd name="T35" fmla="*/ 85 h 94"/>
              <a:gd name="T36" fmla="*/ 34 w 79"/>
              <a:gd name="T37" fmla="*/ 60 h 94"/>
              <a:gd name="T38" fmla="*/ 39 w 79"/>
              <a:gd name="T39" fmla="*/ 55 h 94"/>
              <a:gd name="T40" fmla="*/ 45 w 79"/>
              <a:gd name="T41" fmla="*/ 60 h 94"/>
              <a:gd name="T42" fmla="*/ 71 w 79"/>
              <a:gd name="T43" fmla="*/ 85 h 94"/>
              <a:gd name="T44" fmla="*/ 71 w 79"/>
              <a:gd name="T45" fmla="*/ 8 h 94"/>
              <a:gd name="T46" fmla="*/ 8 w 79"/>
              <a:gd name="T47" fmla="*/ 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9" h="94">
                <a:moveTo>
                  <a:pt x="75" y="0"/>
                </a:moveTo>
                <a:cubicBezTo>
                  <a:pt x="78" y="1"/>
                  <a:pt x="79" y="4"/>
                  <a:pt x="79" y="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90"/>
                  <a:pt x="78" y="93"/>
                  <a:pt x="75" y="94"/>
                </a:cubicBezTo>
                <a:cubicBezTo>
                  <a:pt x="74" y="94"/>
                  <a:pt x="73" y="94"/>
                  <a:pt x="72" y="94"/>
                </a:cubicBezTo>
                <a:cubicBezTo>
                  <a:pt x="70" y="94"/>
                  <a:pt x="68" y="94"/>
                  <a:pt x="67" y="92"/>
                </a:cubicBezTo>
                <a:cubicBezTo>
                  <a:pt x="39" y="66"/>
                  <a:pt x="39" y="66"/>
                  <a:pt x="39" y="66"/>
                </a:cubicBezTo>
                <a:cubicBezTo>
                  <a:pt x="12" y="92"/>
                  <a:pt x="12" y="92"/>
                  <a:pt x="12" y="92"/>
                </a:cubicBezTo>
                <a:cubicBezTo>
                  <a:pt x="11" y="94"/>
                  <a:pt x="9" y="94"/>
                  <a:pt x="7" y="94"/>
                </a:cubicBezTo>
                <a:cubicBezTo>
                  <a:pt x="6" y="94"/>
                  <a:pt x="5" y="94"/>
                  <a:pt x="4" y="94"/>
                </a:cubicBezTo>
                <a:cubicBezTo>
                  <a:pt x="1" y="93"/>
                  <a:pt x="0" y="90"/>
                  <a:pt x="0" y="87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1" y="1"/>
                  <a:pt x="4" y="0"/>
                </a:cubicBezTo>
                <a:cubicBezTo>
                  <a:pt x="5" y="0"/>
                  <a:pt x="6" y="0"/>
                  <a:pt x="7" y="0"/>
                </a:cubicBezTo>
                <a:cubicBezTo>
                  <a:pt x="9" y="0"/>
                  <a:pt x="70" y="0"/>
                  <a:pt x="72" y="0"/>
                </a:cubicBezTo>
                <a:cubicBezTo>
                  <a:pt x="73" y="0"/>
                  <a:pt x="74" y="0"/>
                  <a:pt x="75" y="0"/>
                </a:cubicBezTo>
                <a:close/>
                <a:moveTo>
                  <a:pt x="8" y="8"/>
                </a:moveTo>
                <a:cubicBezTo>
                  <a:pt x="8" y="85"/>
                  <a:pt x="8" y="85"/>
                  <a:pt x="8" y="85"/>
                </a:cubicBezTo>
                <a:cubicBezTo>
                  <a:pt x="34" y="60"/>
                  <a:pt x="34" y="60"/>
                  <a:pt x="34" y="60"/>
                </a:cubicBezTo>
                <a:cubicBezTo>
                  <a:pt x="39" y="55"/>
                  <a:pt x="39" y="55"/>
                  <a:pt x="39" y="55"/>
                </a:cubicBezTo>
                <a:cubicBezTo>
                  <a:pt x="45" y="60"/>
                  <a:pt x="45" y="60"/>
                  <a:pt x="45" y="60"/>
                </a:cubicBezTo>
                <a:cubicBezTo>
                  <a:pt x="71" y="85"/>
                  <a:pt x="71" y="85"/>
                  <a:pt x="71" y="85"/>
                </a:cubicBezTo>
                <a:cubicBezTo>
                  <a:pt x="71" y="8"/>
                  <a:pt x="71" y="8"/>
                  <a:pt x="71" y="8"/>
                </a:cubicBezTo>
                <a:lnTo>
                  <a:pt x="8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4" name="Freeform 142"/>
          <p:cNvSpPr>
            <a:spLocks/>
          </p:cNvSpPr>
          <p:nvPr/>
        </p:nvSpPr>
        <p:spPr bwMode="auto">
          <a:xfrm>
            <a:off x="1323835" y="8475740"/>
            <a:ext cx="559595" cy="450057"/>
          </a:xfrm>
          <a:custGeom>
            <a:avLst/>
            <a:gdLst>
              <a:gd name="T0" fmla="*/ 88 w 99"/>
              <a:gd name="T1" fmla="*/ 20 h 80"/>
              <a:gd name="T2" fmla="*/ 89 w 99"/>
              <a:gd name="T3" fmla="*/ 22 h 80"/>
              <a:gd name="T4" fmla="*/ 31 w 99"/>
              <a:gd name="T5" fmla="*/ 80 h 80"/>
              <a:gd name="T6" fmla="*/ 0 w 99"/>
              <a:gd name="T7" fmla="*/ 71 h 80"/>
              <a:gd name="T8" fmla="*/ 5 w 99"/>
              <a:gd name="T9" fmla="*/ 71 h 80"/>
              <a:gd name="T10" fmla="*/ 30 w 99"/>
              <a:gd name="T11" fmla="*/ 62 h 80"/>
              <a:gd name="T12" fmla="*/ 11 w 99"/>
              <a:gd name="T13" fmla="*/ 48 h 80"/>
              <a:gd name="T14" fmla="*/ 15 w 99"/>
              <a:gd name="T15" fmla="*/ 49 h 80"/>
              <a:gd name="T16" fmla="*/ 20 w 99"/>
              <a:gd name="T17" fmla="*/ 48 h 80"/>
              <a:gd name="T18" fmla="*/ 4 w 99"/>
              <a:gd name="T19" fmla="*/ 28 h 80"/>
              <a:gd name="T20" fmla="*/ 4 w 99"/>
              <a:gd name="T21" fmla="*/ 28 h 80"/>
              <a:gd name="T22" fmla="*/ 13 w 99"/>
              <a:gd name="T23" fmla="*/ 31 h 80"/>
              <a:gd name="T24" fmla="*/ 4 w 99"/>
              <a:gd name="T25" fmla="*/ 14 h 80"/>
              <a:gd name="T26" fmla="*/ 7 w 99"/>
              <a:gd name="T27" fmla="*/ 4 h 80"/>
              <a:gd name="T28" fmla="*/ 49 w 99"/>
              <a:gd name="T29" fmla="*/ 25 h 80"/>
              <a:gd name="T30" fmla="*/ 48 w 99"/>
              <a:gd name="T31" fmla="*/ 20 h 80"/>
              <a:gd name="T32" fmla="*/ 68 w 99"/>
              <a:gd name="T33" fmla="*/ 0 h 80"/>
              <a:gd name="T34" fmla="*/ 83 w 99"/>
              <a:gd name="T35" fmla="*/ 6 h 80"/>
              <a:gd name="T36" fmla="*/ 96 w 99"/>
              <a:gd name="T37" fmla="*/ 1 h 80"/>
              <a:gd name="T38" fmla="*/ 87 w 99"/>
              <a:gd name="T39" fmla="*/ 12 h 80"/>
              <a:gd name="T40" fmla="*/ 99 w 99"/>
              <a:gd name="T41" fmla="*/ 9 h 80"/>
              <a:gd name="T42" fmla="*/ 88 w 99"/>
              <a:gd name="T43" fmla="*/ 2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9" h="80">
                <a:moveTo>
                  <a:pt x="88" y="20"/>
                </a:moveTo>
                <a:cubicBezTo>
                  <a:pt x="89" y="21"/>
                  <a:pt x="89" y="22"/>
                  <a:pt x="89" y="22"/>
                </a:cubicBezTo>
                <a:cubicBezTo>
                  <a:pt x="89" y="49"/>
                  <a:pt x="68" y="80"/>
                  <a:pt x="31" y="80"/>
                </a:cubicBezTo>
                <a:cubicBezTo>
                  <a:pt x="20" y="80"/>
                  <a:pt x="9" y="76"/>
                  <a:pt x="0" y="71"/>
                </a:cubicBezTo>
                <a:cubicBezTo>
                  <a:pt x="2" y="71"/>
                  <a:pt x="3" y="71"/>
                  <a:pt x="5" y="71"/>
                </a:cubicBezTo>
                <a:cubicBezTo>
                  <a:pt x="14" y="71"/>
                  <a:pt x="23" y="68"/>
                  <a:pt x="30" y="62"/>
                </a:cubicBezTo>
                <a:cubicBezTo>
                  <a:pt x="21" y="62"/>
                  <a:pt x="14" y="56"/>
                  <a:pt x="11" y="48"/>
                </a:cubicBezTo>
                <a:cubicBezTo>
                  <a:pt x="12" y="49"/>
                  <a:pt x="14" y="49"/>
                  <a:pt x="15" y="49"/>
                </a:cubicBezTo>
                <a:cubicBezTo>
                  <a:pt x="17" y="49"/>
                  <a:pt x="19" y="48"/>
                  <a:pt x="20" y="48"/>
                </a:cubicBezTo>
                <a:cubicBezTo>
                  <a:pt x="11" y="46"/>
                  <a:pt x="4" y="38"/>
                  <a:pt x="4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7" y="29"/>
                  <a:pt x="10" y="30"/>
                  <a:pt x="13" y="31"/>
                </a:cubicBezTo>
                <a:cubicBezTo>
                  <a:pt x="8" y="27"/>
                  <a:pt x="4" y="21"/>
                  <a:pt x="4" y="14"/>
                </a:cubicBezTo>
                <a:cubicBezTo>
                  <a:pt x="4" y="10"/>
                  <a:pt x="5" y="7"/>
                  <a:pt x="7" y="4"/>
                </a:cubicBezTo>
                <a:cubicBezTo>
                  <a:pt x="17" y="16"/>
                  <a:pt x="32" y="24"/>
                  <a:pt x="49" y="25"/>
                </a:cubicBezTo>
                <a:cubicBezTo>
                  <a:pt x="48" y="23"/>
                  <a:pt x="48" y="22"/>
                  <a:pt x="48" y="20"/>
                </a:cubicBezTo>
                <a:cubicBezTo>
                  <a:pt x="48" y="9"/>
                  <a:pt x="57" y="0"/>
                  <a:pt x="68" y="0"/>
                </a:cubicBezTo>
                <a:cubicBezTo>
                  <a:pt x="74" y="0"/>
                  <a:pt x="79" y="2"/>
                  <a:pt x="83" y="6"/>
                </a:cubicBezTo>
                <a:cubicBezTo>
                  <a:pt x="88" y="5"/>
                  <a:pt x="92" y="4"/>
                  <a:pt x="96" y="1"/>
                </a:cubicBezTo>
                <a:cubicBezTo>
                  <a:pt x="94" y="6"/>
                  <a:pt x="91" y="10"/>
                  <a:pt x="87" y="12"/>
                </a:cubicBezTo>
                <a:cubicBezTo>
                  <a:pt x="91" y="12"/>
                  <a:pt x="95" y="11"/>
                  <a:pt x="99" y="9"/>
                </a:cubicBezTo>
                <a:cubicBezTo>
                  <a:pt x="96" y="13"/>
                  <a:pt x="92" y="17"/>
                  <a:pt x="88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5" name="Freeform 143"/>
          <p:cNvSpPr>
            <a:spLocks/>
          </p:cNvSpPr>
          <p:nvPr/>
        </p:nvSpPr>
        <p:spPr bwMode="auto">
          <a:xfrm>
            <a:off x="3174421" y="8361440"/>
            <a:ext cx="302420" cy="585788"/>
          </a:xfrm>
          <a:custGeom>
            <a:avLst/>
            <a:gdLst>
              <a:gd name="T0" fmla="*/ 54 w 54"/>
              <a:gd name="T1" fmla="*/ 17 h 104"/>
              <a:gd name="T2" fmla="*/ 44 w 54"/>
              <a:gd name="T3" fmla="*/ 17 h 104"/>
              <a:gd name="T4" fmla="*/ 35 w 54"/>
              <a:gd name="T5" fmla="*/ 26 h 104"/>
              <a:gd name="T6" fmla="*/ 35 w 54"/>
              <a:gd name="T7" fmla="*/ 38 h 104"/>
              <a:gd name="T8" fmla="*/ 53 w 54"/>
              <a:gd name="T9" fmla="*/ 38 h 104"/>
              <a:gd name="T10" fmla="*/ 51 w 54"/>
              <a:gd name="T11" fmla="*/ 56 h 104"/>
              <a:gd name="T12" fmla="*/ 35 w 54"/>
              <a:gd name="T13" fmla="*/ 56 h 104"/>
              <a:gd name="T14" fmla="*/ 35 w 54"/>
              <a:gd name="T15" fmla="*/ 104 h 104"/>
              <a:gd name="T16" fmla="*/ 16 w 54"/>
              <a:gd name="T17" fmla="*/ 104 h 104"/>
              <a:gd name="T18" fmla="*/ 16 w 54"/>
              <a:gd name="T19" fmla="*/ 56 h 104"/>
              <a:gd name="T20" fmla="*/ 0 w 54"/>
              <a:gd name="T21" fmla="*/ 56 h 104"/>
              <a:gd name="T22" fmla="*/ 0 w 54"/>
              <a:gd name="T23" fmla="*/ 38 h 104"/>
              <a:gd name="T24" fmla="*/ 16 w 54"/>
              <a:gd name="T25" fmla="*/ 38 h 104"/>
              <a:gd name="T26" fmla="*/ 16 w 54"/>
              <a:gd name="T27" fmla="*/ 24 h 104"/>
              <a:gd name="T28" fmla="*/ 40 w 54"/>
              <a:gd name="T29" fmla="*/ 0 h 104"/>
              <a:gd name="T30" fmla="*/ 54 w 54"/>
              <a:gd name="T31" fmla="*/ 1 h 104"/>
              <a:gd name="T32" fmla="*/ 54 w 54"/>
              <a:gd name="T33" fmla="*/ 1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" h="104">
                <a:moveTo>
                  <a:pt x="54" y="17"/>
                </a:moveTo>
                <a:cubicBezTo>
                  <a:pt x="44" y="17"/>
                  <a:pt x="44" y="17"/>
                  <a:pt x="44" y="17"/>
                </a:cubicBezTo>
                <a:cubicBezTo>
                  <a:pt x="36" y="17"/>
                  <a:pt x="35" y="21"/>
                  <a:pt x="35" y="26"/>
                </a:cubicBezTo>
                <a:cubicBezTo>
                  <a:pt x="35" y="38"/>
                  <a:pt x="35" y="38"/>
                  <a:pt x="35" y="38"/>
                </a:cubicBezTo>
                <a:cubicBezTo>
                  <a:pt x="53" y="38"/>
                  <a:pt x="53" y="38"/>
                  <a:pt x="53" y="38"/>
                </a:cubicBezTo>
                <a:cubicBezTo>
                  <a:pt x="51" y="56"/>
                  <a:pt x="51" y="56"/>
                  <a:pt x="51" y="56"/>
                </a:cubicBezTo>
                <a:cubicBezTo>
                  <a:pt x="35" y="56"/>
                  <a:pt x="35" y="56"/>
                  <a:pt x="35" y="56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56"/>
                  <a:pt x="16" y="56"/>
                  <a:pt x="16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38"/>
                  <a:pt x="0" y="38"/>
                  <a:pt x="0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8"/>
                  <a:pt x="26" y="0"/>
                  <a:pt x="40" y="0"/>
                </a:cubicBezTo>
                <a:cubicBezTo>
                  <a:pt x="46" y="0"/>
                  <a:pt x="52" y="0"/>
                  <a:pt x="54" y="1"/>
                </a:cubicBezTo>
                <a:lnTo>
                  <a:pt x="54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6" name="Freeform 144"/>
          <p:cNvSpPr>
            <a:spLocks/>
          </p:cNvSpPr>
          <p:nvPr/>
        </p:nvSpPr>
        <p:spPr bwMode="auto">
          <a:xfrm>
            <a:off x="4543751" y="8430496"/>
            <a:ext cx="540545" cy="528638"/>
          </a:xfrm>
          <a:custGeom>
            <a:avLst/>
            <a:gdLst>
              <a:gd name="T0" fmla="*/ 63 w 96"/>
              <a:gd name="T1" fmla="*/ 93 h 94"/>
              <a:gd name="T2" fmla="*/ 60 w 96"/>
              <a:gd name="T3" fmla="*/ 91 h 94"/>
              <a:gd name="T4" fmla="*/ 60 w 96"/>
              <a:gd name="T5" fmla="*/ 78 h 94"/>
              <a:gd name="T6" fmla="*/ 57 w 96"/>
              <a:gd name="T7" fmla="*/ 69 h 94"/>
              <a:gd name="T8" fmla="*/ 79 w 96"/>
              <a:gd name="T9" fmla="*/ 45 h 94"/>
              <a:gd name="T10" fmla="*/ 74 w 96"/>
              <a:gd name="T11" fmla="*/ 32 h 94"/>
              <a:gd name="T12" fmla="*/ 73 w 96"/>
              <a:gd name="T13" fmla="*/ 20 h 94"/>
              <a:gd name="T14" fmla="*/ 60 w 96"/>
              <a:gd name="T15" fmla="*/ 25 h 94"/>
              <a:gd name="T16" fmla="*/ 48 w 96"/>
              <a:gd name="T17" fmla="*/ 23 h 94"/>
              <a:gd name="T18" fmla="*/ 36 w 96"/>
              <a:gd name="T19" fmla="*/ 25 h 94"/>
              <a:gd name="T20" fmla="*/ 23 w 96"/>
              <a:gd name="T21" fmla="*/ 20 h 94"/>
              <a:gd name="T22" fmla="*/ 22 w 96"/>
              <a:gd name="T23" fmla="*/ 32 h 94"/>
              <a:gd name="T24" fmla="*/ 18 w 96"/>
              <a:gd name="T25" fmla="*/ 45 h 94"/>
              <a:gd name="T26" fmla="*/ 39 w 96"/>
              <a:gd name="T27" fmla="*/ 69 h 94"/>
              <a:gd name="T28" fmla="*/ 36 w 96"/>
              <a:gd name="T29" fmla="*/ 75 h 94"/>
              <a:gd name="T30" fmla="*/ 22 w 96"/>
              <a:gd name="T31" fmla="*/ 71 h 94"/>
              <a:gd name="T32" fmla="*/ 15 w 96"/>
              <a:gd name="T33" fmla="*/ 66 h 94"/>
              <a:gd name="T34" fmla="*/ 15 w 96"/>
              <a:gd name="T35" fmla="*/ 69 h 94"/>
              <a:gd name="T36" fmla="*/ 20 w 96"/>
              <a:gd name="T37" fmla="*/ 76 h 94"/>
              <a:gd name="T38" fmla="*/ 36 w 96"/>
              <a:gd name="T39" fmla="*/ 82 h 94"/>
              <a:gd name="T40" fmla="*/ 36 w 96"/>
              <a:gd name="T41" fmla="*/ 91 h 94"/>
              <a:gd name="T42" fmla="*/ 33 w 96"/>
              <a:gd name="T43" fmla="*/ 93 h 94"/>
              <a:gd name="T44" fmla="*/ 0 w 96"/>
              <a:gd name="T45" fmla="*/ 48 h 94"/>
              <a:gd name="T46" fmla="*/ 48 w 96"/>
              <a:gd name="T47" fmla="*/ 0 h 94"/>
              <a:gd name="T48" fmla="*/ 96 w 96"/>
              <a:gd name="T49" fmla="*/ 48 h 94"/>
              <a:gd name="T50" fmla="*/ 63 w 96"/>
              <a:gd name="T51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94">
                <a:moveTo>
                  <a:pt x="63" y="93"/>
                </a:moveTo>
                <a:cubicBezTo>
                  <a:pt x="61" y="94"/>
                  <a:pt x="60" y="92"/>
                  <a:pt x="60" y="91"/>
                </a:cubicBezTo>
                <a:cubicBezTo>
                  <a:pt x="60" y="89"/>
                  <a:pt x="60" y="84"/>
                  <a:pt x="60" y="78"/>
                </a:cubicBezTo>
                <a:cubicBezTo>
                  <a:pt x="60" y="73"/>
                  <a:pt x="59" y="70"/>
                  <a:pt x="57" y="69"/>
                </a:cubicBezTo>
                <a:cubicBezTo>
                  <a:pt x="67" y="68"/>
                  <a:pt x="79" y="64"/>
                  <a:pt x="79" y="45"/>
                </a:cubicBezTo>
                <a:cubicBezTo>
                  <a:pt x="79" y="40"/>
                  <a:pt x="77" y="36"/>
                  <a:pt x="74" y="32"/>
                </a:cubicBezTo>
                <a:cubicBezTo>
                  <a:pt x="74" y="31"/>
                  <a:pt x="76" y="26"/>
                  <a:pt x="73" y="20"/>
                </a:cubicBezTo>
                <a:cubicBezTo>
                  <a:pt x="69" y="18"/>
                  <a:pt x="60" y="25"/>
                  <a:pt x="60" y="25"/>
                </a:cubicBezTo>
                <a:cubicBezTo>
                  <a:pt x="56" y="24"/>
                  <a:pt x="52" y="23"/>
                  <a:pt x="48" y="23"/>
                </a:cubicBezTo>
                <a:cubicBezTo>
                  <a:pt x="44" y="23"/>
                  <a:pt x="40" y="24"/>
                  <a:pt x="36" y="25"/>
                </a:cubicBezTo>
                <a:cubicBezTo>
                  <a:pt x="36" y="25"/>
                  <a:pt x="27" y="18"/>
                  <a:pt x="23" y="20"/>
                </a:cubicBezTo>
                <a:cubicBezTo>
                  <a:pt x="20" y="26"/>
                  <a:pt x="22" y="31"/>
                  <a:pt x="22" y="32"/>
                </a:cubicBezTo>
                <a:cubicBezTo>
                  <a:pt x="19" y="36"/>
                  <a:pt x="18" y="40"/>
                  <a:pt x="18" y="45"/>
                </a:cubicBezTo>
                <a:cubicBezTo>
                  <a:pt x="18" y="64"/>
                  <a:pt x="29" y="68"/>
                  <a:pt x="39" y="69"/>
                </a:cubicBezTo>
                <a:cubicBezTo>
                  <a:pt x="38" y="70"/>
                  <a:pt x="37" y="72"/>
                  <a:pt x="36" y="75"/>
                </a:cubicBezTo>
                <a:cubicBezTo>
                  <a:pt x="34" y="77"/>
                  <a:pt x="27" y="79"/>
                  <a:pt x="22" y="71"/>
                </a:cubicBezTo>
                <a:cubicBezTo>
                  <a:pt x="20" y="67"/>
                  <a:pt x="15" y="66"/>
                  <a:pt x="15" y="66"/>
                </a:cubicBezTo>
                <a:cubicBezTo>
                  <a:pt x="10" y="66"/>
                  <a:pt x="15" y="69"/>
                  <a:pt x="15" y="69"/>
                </a:cubicBezTo>
                <a:cubicBezTo>
                  <a:pt x="18" y="71"/>
                  <a:pt x="20" y="76"/>
                  <a:pt x="20" y="76"/>
                </a:cubicBezTo>
                <a:cubicBezTo>
                  <a:pt x="23" y="85"/>
                  <a:pt x="36" y="82"/>
                  <a:pt x="36" y="82"/>
                </a:cubicBezTo>
                <a:cubicBezTo>
                  <a:pt x="36" y="86"/>
                  <a:pt x="36" y="90"/>
                  <a:pt x="36" y="91"/>
                </a:cubicBezTo>
                <a:cubicBezTo>
                  <a:pt x="36" y="92"/>
                  <a:pt x="35" y="94"/>
                  <a:pt x="33" y="93"/>
                </a:cubicBezTo>
                <a:cubicBezTo>
                  <a:pt x="14" y="87"/>
                  <a:pt x="0" y="69"/>
                  <a:pt x="0" y="48"/>
                </a:cubicBezTo>
                <a:cubicBezTo>
                  <a:pt x="0" y="21"/>
                  <a:pt x="22" y="0"/>
                  <a:pt x="48" y="0"/>
                </a:cubicBezTo>
                <a:cubicBezTo>
                  <a:pt x="75" y="0"/>
                  <a:pt x="96" y="21"/>
                  <a:pt x="96" y="48"/>
                </a:cubicBezTo>
                <a:cubicBezTo>
                  <a:pt x="96" y="69"/>
                  <a:pt x="82" y="87"/>
                  <a:pt x="63" y="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7" name="Freeform 145"/>
          <p:cNvSpPr>
            <a:spLocks/>
          </p:cNvSpPr>
          <p:nvPr/>
        </p:nvSpPr>
        <p:spPr bwMode="auto">
          <a:xfrm>
            <a:off x="6037574" y="8430495"/>
            <a:ext cx="583407" cy="495300"/>
          </a:xfrm>
          <a:custGeom>
            <a:avLst/>
            <a:gdLst>
              <a:gd name="T0" fmla="*/ 104 w 104"/>
              <a:gd name="T1" fmla="*/ 44 h 88"/>
              <a:gd name="T2" fmla="*/ 100 w 104"/>
              <a:gd name="T3" fmla="*/ 48 h 88"/>
              <a:gd name="T4" fmla="*/ 96 w 104"/>
              <a:gd name="T5" fmla="*/ 48 h 88"/>
              <a:gd name="T6" fmla="*/ 92 w 104"/>
              <a:gd name="T7" fmla="*/ 44 h 88"/>
              <a:gd name="T8" fmla="*/ 92 w 104"/>
              <a:gd name="T9" fmla="*/ 28 h 88"/>
              <a:gd name="T10" fmla="*/ 76 w 104"/>
              <a:gd name="T11" fmla="*/ 12 h 88"/>
              <a:gd name="T12" fmla="*/ 60 w 104"/>
              <a:gd name="T13" fmla="*/ 28 h 88"/>
              <a:gd name="T14" fmla="*/ 60 w 104"/>
              <a:gd name="T15" fmla="*/ 40 h 88"/>
              <a:gd name="T16" fmla="*/ 66 w 104"/>
              <a:gd name="T17" fmla="*/ 40 h 88"/>
              <a:gd name="T18" fmla="*/ 72 w 104"/>
              <a:gd name="T19" fmla="*/ 46 h 88"/>
              <a:gd name="T20" fmla="*/ 72 w 104"/>
              <a:gd name="T21" fmla="*/ 82 h 88"/>
              <a:gd name="T22" fmla="*/ 66 w 104"/>
              <a:gd name="T23" fmla="*/ 88 h 88"/>
              <a:gd name="T24" fmla="*/ 6 w 104"/>
              <a:gd name="T25" fmla="*/ 88 h 88"/>
              <a:gd name="T26" fmla="*/ 0 w 104"/>
              <a:gd name="T27" fmla="*/ 82 h 88"/>
              <a:gd name="T28" fmla="*/ 0 w 104"/>
              <a:gd name="T29" fmla="*/ 46 h 88"/>
              <a:gd name="T30" fmla="*/ 6 w 104"/>
              <a:gd name="T31" fmla="*/ 40 h 88"/>
              <a:gd name="T32" fmla="*/ 48 w 104"/>
              <a:gd name="T33" fmla="*/ 40 h 88"/>
              <a:gd name="T34" fmla="*/ 48 w 104"/>
              <a:gd name="T35" fmla="*/ 28 h 88"/>
              <a:gd name="T36" fmla="*/ 76 w 104"/>
              <a:gd name="T37" fmla="*/ 0 h 88"/>
              <a:gd name="T38" fmla="*/ 104 w 104"/>
              <a:gd name="T39" fmla="*/ 28 h 88"/>
              <a:gd name="T40" fmla="*/ 104 w 104"/>
              <a:gd name="T41" fmla="*/ 4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4" h="88">
                <a:moveTo>
                  <a:pt x="104" y="44"/>
                </a:moveTo>
                <a:cubicBezTo>
                  <a:pt x="104" y="46"/>
                  <a:pt x="102" y="48"/>
                  <a:pt x="100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4" y="48"/>
                  <a:pt x="92" y="46"/>
                  <a:pt x="92" y="44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19"/>
                  <a:pt x="85" y="12"/>
                  <a:pt x="76" y="12"/>
                </a:cubicBezTo>
                <a:cubicBezTo>
                  <a:pt x="67" y="12"/>
                  <a:pt x="60" y="19"/>
                  <a:pt x="60" y="28"/>
                </a:cubicBezTo>
                <a:cubicBezTo>
                  <a:pt x="60" y="40"/>
                  <a:pt x="60" y="40"/>
                  <a:pt x="60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cubicBezTo>
                  <a:pt x="72" y="82"/>
                  <a:pt x="72" y="82"/>
                  <a:pt x="72" y="82"/>
                </a:cubicBezTo>
                <a:cubicBezTo>
                  <a:pt x="72" y="85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3" y="88"/>
                  <a:pt x="0" y="85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3" y="40"/>
                  <a:pt x="6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12"/>
                  <a:pt x="61" y="0"/>
                  <a:pt x="76" y="0"/>
                </a:cubicBezTo>
                <a:cubicBezTo>
                  <a:pt x="92" y="0"/>
                  <a:pt x="104" y="12"/>
                  <a:pt x="104" y="28"/>
                </a:cubicBezTo>
                <a:lnTo>
                  <a:pt x="104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8" name="Freeform 146"/>
          <p:cNvSpPr>
            <a:spLocks noEditPoints="1"/>
          </p:cNvSpPr>
          <p:nvPr/>
        </p:nvSpPr>
        <p:spPr bwMode="auto">
          <a:xfrm>
            <a:off x="7503632" y="8430497"/>
            <a:ext cx="676275" cy="540545"/>
          </a:xfrm>
          <a:custGeom>
            <a:avLst/>
            <a:gdLst>
              <a:gd name="T0" fmla="*/ 120 w 120"/>
              <a:gd name="T1" fmla="*/ 10 h 96"/>
              <a:gd name="T2" fmla="*/ 120 w 120"/>
              <a:gd name="T3" fmla="*/ 86 h 96"/>
              <a:gd name="T4" fmla="*/ 110 w 120"/>
              <a:gd name="T5" fmla="*/ 96 h 96"/>
              <a:gd name="T6" fmla="*/ 10 w 120"/>
              <a:gd name="T7" fmla="*/ 96 h 96"/>
              <a:gd name="T8" fmla="*/ 0 w 120"/>
              <a:gd name="T9" fmla="*/ 86 h 96"/>
              <a:gd name="T10" fmla="*/ 0 w 120"/>
              <a:gd name="T11" fmla="*/ 10 h 96"/>
              <a:gd name="T12" fmla="*/ 10 w 120"/>
              <a:gd name="T13" fmla="*/ 0 h 96"/>
              <a:gd name="T14" fmla="*/ 110 w 120"/>
              <a:gd name="T15" fmla="*/ 0 h 96"/>
              <a:gd name="T16" fmla="*/ 120 w 120"/>
              <a:gd name="T17" fmla="*/ 10 h 96"/>
              <a:gd name="T18" fmla="*/ 8 w 120"/>
              <a:gd name="T19" fmla="*/ 10 h 96"/>
              <a:gd name="T20" fmla="*/ 8 w 120"/>
              <a:gd name="T21" fmla="*/ 24 h 96"/>
              <a:gd name="T22" fmla="*/ 112 w 120"/>
              <a:gd name="T23" fmla="*/ 24 h 96"/>
              <a:gd name="T24" fmla="*/ 112 w 120"/>
              <a:gd name="T25" fmla="*/ 10 h 96"/>
              <a:gd name="T26" fmla="*/ 110 w 120"/>
              <a:gd name="T27" fmla="*/ 8 h 96"/>
              <a:gd name="T28" fmla="*/ 10 w 120"/>
              <a:gd name="T29" fmla="*/ 8 h 96"/>
              <a:gd name="T30" fmla="*/ 8 w 120"/>
              <a:gd name="T31" fmla="*/ 10 h 96"/>
              <a:gd name="T32" fmla="*/ 112 w 120"/>
              <a:gd name="T33" fmla="*/ 86 h 96"/>
              <a:gd name="T34" fmla="*/ 112 w 120"/>
              <a:gd name="T35" fmla="*/ 48 h 96"/>
              <a:gd name="T36" fmla="*/ 8 w 120"/>
              <a:gd name="T37" fmla="*/ 48 h 96"/>
              <a:gd name="T38" fmla="*/ 8 w 120"/>
              <a:gd name="T39" fmla="*/ 86 h 96"/>
              <a:gd name="T40" fmla="*/ 10 w 120"/>
              <a:gd name="T41" fmla="*/ 88 h 96"/>
              <a:gd name="T42" fmla="*/ 110 w 120"/>
              <a:gd name="T43" fmla="*/ 88 h 96"/>
              <a:gd name="T44" fmla="*/ 112 w 120"/>
              <a:gd name="T45" fmla="*/ 86 h 96"/>
              <a:gd name="T46" fmla="*/ 16 w 120"/>
              <a:gd name="T47" fmla="*/ 72 h 96"/>
              <a:gd name="T48" fmla="*/ 32 w 120"/>
              <a:gd name="T49" fmla="*/ 72 h 96"/>
              <a:gd name="T50" fmla="*/ 32 w 120"/>
              <a:gd name="T51" fmla="*/ 80 h 96"/>
              <a:gd name="T52" fmla="*/ 16 w 120"/>
              <a:gd name="T53" fmla="*/ 80 h 96"/>
              <a:gd name="T54" fmla="*/ 16 w 120"/>
              <a:gd name="T55" fmla="*/ 72 h 96"/>
              <a:gd name="T56" fmla="*/ 40 w 120"/>
              <a:gd name="T57" fmla="*/ 72 h 96"/>
              <a:gd name="T58" fmla="*/ 64 w 120"/>
              <a:gd name="T59" fmla="*/ 72 h 96"/>
              <a:gd name="T60" fmla="*/ 64 w 120"/>
              <a:gd name="T61" fmla="*/ 80 h 96"/>
              <a:gd name="T62" fmla="*/ 40 w 120"/>
              <a:gd name="T63" fmla="*/ 80 h 96"/>
              <a:gd name="T64" fmla="*/ 40 w 120"/>
              <a:gd name="T65" fmla="*/ 7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96">
                <a:moveTo>
                  <a:pt x="120" y="10"/>
                </a:moveTo>
                <a:cubicBezTo>
                  <a:pt x="120" y="86"/>
                  <a:pt x="120" y="86"/>
                  <a:pt x="120" y="86"/>
                </a:cubicBezTo>
                <a:cubicBezTo>
                  <a:pt x="120" y="91"/>
                  <a:pt x="115" y="96"/>
                  <a:pt x="110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5" y="0"/>
                  <a:pt x="120" y="4"/>
                  <a:pt x="120" y="10"/>
                </a:cubicBezTo>
                <a:close/>
                <a:moveTo>
                  <a:pt x="8" y="10"/>
                </a:moveTo>
                <a:cubicBezTo>
                  <a:pt x="8" y="24"/>
                  <a:pt x="8" y="24"/>
                  <a:pt x="8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10"/>
                  <a:pt x="112" y="10"/>
                  <a:pt x="112" y="10"/>
                </a:cubicBezTo>
                <a:cubicBezTo>
                  <a:pt x="112" y="9"/>
                  <a:pt x="111" y="8"/>
                  <a:pt x="1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8" y="9"/>
                  <a:pt x="8" y="10"/>
                </a:cubicBezTo>
                <a:close/>
                <a:moveTo>
                  <a:pt x="112" y="86"/>
                </a:moveTo>
                <a:cubicBezTo>
                  <a:pt x="112" y="48"/>
                  <a:pt x="112" y="48"/>
                  <a:pt x="112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86"/>
                  <a:pt x="8" y="86"/>
                  <a:pt x="8" y="86"/>
                </a:cubicBezTo>
                <a:cubicBezTo>
                  <a:pt x="8" y="87"/>
                  <a:pt x="9" y="88"/>
                  <a:pt x="10" y="88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111" y="88"/>
                  <a:pt x="112" y="87"/>
                  <a:pt x="112" y="86"/>
                </a:cubicBezTo>
                <a:close/>
                <a:moveTo>
                  <a:pt x="16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2" y="80"/>
                  <a:pt x="32" y="80"/>
                  <a:pt x="32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72"/>
                </a:lnTo>
                <a:close/>
                <a:moveTo>
                  <a:pt x="40" y="72"/>
                </a:moveTo>
                <a:cubicBezTo>
                  <a:pt x="64" y="72"/>
                  <a:pt x="64" y="72"/>
                  <a:pt x="64" y="72"/>
                </a:cubicBezTo>
                <a:cubicBezTo>
                  <a:pt x="64" y="80"/>
                  <a:pt x="64" y="80"/>
                  <a:pt x="64" y="80"/>
                </a:cubicBezTo>
                <a:cubicBezTo>
                  <a:pt x="40" y="80"/>
                  <a:pt x="40" y="80"/>
                  <a:pt x="40" y="80"/>
                </a:cubicBezTo>
                <a:lnTo>
                  <a:pt x="40" y="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49" name="Freeform 147"/>
          <p:cNvSpPr>
            <a:spLocks noEditPoints="1"/>
          </p:cNvSpPr>
          <p:nvPr/>
        </p:nvSpPr>
        <p:spPr bwMode="auto">
          <a:xfrm>
            <a:off x="9198605" y="8430495"/>
            <a:ext cx="495300" cy="495300"/>
          </a:xfrm>
          <a:custGeom>
            <a:avLst/>
            <a:gdLst>
              <a:gd name="T0" fmla="*/ 87 w 88"/>
              <a:gd name="T1" fmla="*/ 87 h 88"/>
              <a:gd name="T2" fmla="*/ 84 w 88"/>
              <a:gd name="T3" fmla="*/ 88 h 88"/>
              <a:gd name="T4" fmla="*/ 75 w 88"/>
              <a:gd name="T5" fmla="*/ 88 h 88"/>
              <a:gd name="T6" fmla="*/ 71 w 88"/>
              <a:gd name="T7" fmla="*/ 84 h 88"/>
              <a:gd name="T8" fmla="*/ 4 w 88"/>
              <a:gd name="T9" fmla="*/ 17 h 88"/>
              <a:gd name="T10" fmla="*/ 0 w 88"/>
              <a:gd name="T11" fmla="*/ 13 h 88"/>
              <a:gd name="T12" fmla="*/ 0 w 88"/>
              <a:gd name="T13" fmla="*/ 4 h 88"/>
              <a:gd name="T14" fmla="*/ 1 w 88"/>
              <a:gd name="T15" fmla="*/ 1 h 88"/>
              <a:gd name="T16" fmla="*/ 4 w 88"/>
              <a:gd name="T17" fmla="*/ 0 h 88"/>
              <a:gd name="T18" fmla="*/ 4 w 88"/>
              <a:gd name="T19" fmla="*/ 0 h 88"/>
              <a:gd name="T20" fmla="*/ 62 w 88"/>
              <a:gd name="T21" fmla="*/ 26 h 88"/>
              <a:gd name="T22" fmla="*/ 88 w 88"/>
              <a:gd name="T23" fmla="*/ 84 h 88"/>
              <a:gd name="T24" fmla="*/ 87 w 88"/>
              <a:gd name="T25" fmla="*/ 87 h 88"/>
              <a:gd name="T26" fmla="*/ 55 w 88"/>
              <a:gd name="T27" fmla="*/ 86 h 88"/>
              <a:gd name="T28" fmla="*/ 52 w 88"/>
              <a:gd name="T29" fmla="*/ 88 h 88"/>
              <a:gd name="T30" fmla="*/ 43 w 88"/>
              <a:gd name="T31" fmla="*/ 88 h 88"/>
              <a:gd name="T32" fmla="*/ 39 w 88"/>
              <a:gd name="T33" fmla="*/ 84 h 88"/>
              <a:gd name="T34" fmla="*/ 3 w 88"/>
              <a:gd name="T35" fmla="*/ 48 h 88"/>
              <a:gd name="T36" fmla="*/ 0 w 88"/>
              <a:gd name="T37" fmla="*/ 44 h 88"/>
              <a:gd name="T38" fmla="*/ 0 w 88"/>
              <a:gd name="T39" fmla="*/ 36 h 88"/>
              <a:gd name="T40" fmla="*/ 1 w 88"/>
              <a:gd name="T41" fmla="*/ 33 h 88"/>
              <a:gd name="T42" fmla="*/ 4 w 88"/>
              <a:gd name="T43" fmla="*/ 32 h 88"/>
              <a:gd name="T44" fmla="*/ 4 w 88"/>
              <a:gd name="T45" fmla="*/ 32 h 88"/>
              <a:gd name="T46" fmla="*/ 39 w 88"/>
              <a:gd name="T47" fmla="*/ 48 h 88"/>
              <a:gd name="T48" fmla="*/ 56 w 88"/>
              <a:gd name="T49" fmla="*/ 83 h 88"/>
              <a:gd name="T50" fmla="*/ 55 w 88"/>
              <a:gd name="T51" fmla="*/ 86 h 88"/>
              <a:gd name="T52" fmla="*/ 12 w 88"/>
              <a:gd name="T53" fmla="*/ 88 h 88"/>
              <a:gd name="T54" fmla="*/ 0 w 88"/>
              <a:gd name="T55" fmla="*/ 76 h 88"/>
              <a:gd name="T56" fmla="*/ 12 w 88"/>
              <a:gd name="T57" fmla="*/ 64 h 88"/>
              <a:gd name="T58" fmla="*/ 24 w 88"/>
              <a:gd name="T59" fmla="*/ 76 h 88"/>
              <a:gd name="T60" fmla="*/ 12 w 88"/>
              <a:gd name="T61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8" h="88">
                <a:moveTo>
                  <a:pt x="87" y="87"/>
                </a:moveTo>
                <a:cubicBezTo>
                  <a:pt x="86" y="87"/>
                  <a:pt x="85" y="88"/>
                  <a:pt x="84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3" y="88"/>
                  <a:pt x="71" y="86"/>
                  <a:pt x="71" y="84"/>
                </a:cubicBezTo>
                <a:cubicBezTo>
                  <a:pt x="69" y="48"/>
                  <a:pt x="40" y="19"/>
                  <a:pt x="4" y="17"/>
                </a:cubicBezTo>
                <a:cubicBezTo>
                  <a:pt x="1" y="17"/>
                  <a:pt x="0" y="15"/>
                  <a:pt x="0" y="13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2"/>
                  <a:pt x="1" y="1"/>
                </a:cubicBezTo>
                <a:cubicBezTo>
                  <a:pt x="2" y="0"/>
                  <a:pt x="3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26" y="1"/>
                  <a:pt x="46" y="10"/>
                  <a:pt x="62" y="26"/>
                </a:cubicBezTo>
                <a:cubicBezTo>
                  <a:pt x="77" y="41"/>
                  <a:pt x="87" y="62"/>
                  <a:pt x="88" y="84"/>
                </a:cubicBezTo>
                <a:cubicBezTo>
                  <a:pt x="88" y="85"/>
                  <a:pt x="87" y="86"/>
                  <a:pt x="87" y="87"/>
                </a:cubicBezTo>
                <a:close/>
                <a:moveTo>
                  <a:pt x="55" y="86"/>
                </a:moveTo>
                <a:cubicBezTo>
                  <a:pt x="54" y="87"/>
                  <a:pt x="53" y="88"/>
                  <a:pt x="52" y="88"/>
                </a:cubicBezTo>
                <a:cubicBezTo>
                  <a:pt x="43" y="88"/>
                  <a:pt x="43" y="88"/>
                  <a:pt x="43" y="88"/>
                </a:cubicBezTo>
                <a:cubicBezTo>
                  <a:pt x="41" y="88"/>
                  <a:pt x="40" y="86"/>
                  <a:pt x="39" y="84"/>
                </a:cubicBezTo>
                <a:cubicBezTo>
                  <a:pt x="38" y="65"/>
                  <a:pt x="22" y="50"/>
                  <a:pt x="3" y="48"/>
                </a:cubicBezTo>
                <a:cubicBezTo>
                  <a:pt x="1" y="48"/>
                  <a:pt x="0" y="46"/>
                  <a:pt x="0" y="4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5"/>
                  <a:pt x="0" y="34"/>
                  <a:pt x="1" y="33"/>
                </a:cubicBezTo>
                <a:cubicBezTo>
                  <a:pt x="2" y="32"/>
                  <a:pt x="3" y="32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17" y="33"/>
                  <a:pt x="30" y="39"/>
                  <a:pt x="39" y="48"/>
                </a:cubicBezTo>
                <a:cubicBezTo>
                  <a:pt x="49" y="58"/>
                  <a:pt x="55" y="70"/>
                  <a:pt x="56" y="83"/>
                </a:cubicBezTo>
                <a:cubicBezTo>
                  <a:pt x="56" y="85"/>
                  <a:pt x="55" y="86"/>
                  <a:pt x="55" y="86"/>
                </a:cubicBezTo>
                <a:close/>
                <a:moveTo>
                  <a:pt x="12" y="88"/>
                </a:moveTo>
                <a:cubicBezTo>
                  <a:pt x="5" y="88"/>
                  <a:pt x="0" y="82"/>
                  <a:pt x="0" y="76"/>
                </a:cubicBezTo>
                <a:cubicBezTo>
                  <a:pt x="0" y="69"/>
                  <a:pt x="5" y="64"/>
                  <a:pt x="12" y="64"/>
                </a:cubicBezTo>
                <a:cubicBezTo>
                  <a:pt x="18" y="64"/>
                  <a:pt x="24" y="69"/>
                  <a:pt x="24" y="76"/>
                </a:cubicBezTo>
                <a:cubicBezTo>
                  <a:pt x="24" y="82"/>
                  <a:pt x="18" y="88"/>
                  <a:pt x="12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0" name="Freeform 148"/>
          <p:cNvSpPr>
            <a:spLocks noEditPoints="1"/>
          </p:cNvSpPr>
          <p:nvPr/>
        </p:nvSpPr>
        <p:spPr bwMode="auto">
          <a:xfrm>
            <a:off x="10733822" y="8496369"/>
            <a:ext cx="540545" cy="450057"/>
          </a:xfrm>
          <a:custGeom>
            <a:avLst/>
            <a:gdLst>
              <a:gd name="T0" fmla="*/ 96 w 96"/>
              <a:gd name="T1" fmla="*/ 70 h 80"/>
              <a:gd name="T2" fmla="*/ 86 w 96"/>
              <a:gd name="T3" fmla="*/ 80 h 80"/>
              <a:gd name="T4" fmla="*/ 10 w 96"/>
              <a:gd name="T5" fmla="*/ 80 h 80"/>
              <a:gd name="T6" fmla="*/ 0 w 96"/>
              <a:gd name="T7" fmla="*/ 70 h 80"/>
              <a:gd name="T8" fmla="*/ 0 w 96"/>
              <a:gd name="T9" fmla="*/ 50 h 80"/>
              <a:gd name="T10" fmla="*/ 1 w 96"/>
              <a:gd name="T11" fmla="*/ 45 h 80"/>
              <a:gd name="T12" fmla="*/ 13 w 96"/>
              <a:gd name="T13" fmla="*/ 7 h 80"/>
              <a:gd name="T14" fmla="*/ 23 w 96"/>
              <a:gd name="T15" fmla="*/ 0 h 80"/>
              <a:gd name="T16" fmla="*/ 72 w 96"/>
              <a:gd name="T17" fmla="*/ 0 h 80"/>
              <a:gd name="T18" fmla="*/ 83 w 96"/>
              <a:gd name="T19" fmla="*/ 7 h 80"/>
              <a:gd name="T20" fmla="*/ 95 w 96"/>
              <a:gd name="T21" fmla="*/ 45 h 80"/>
              <a:gd name="T22" fmla="*/ 96 w 96"/>
              <a:gd name="T23" fmla="*/ 50 h 80"/>
              <a:gd name="T24" fmla="*/ 96 w 96"/>
              <a:gd name="T25" fmla="*/ 70 h 80"/>
              <a:gd name="T26" fmla="*/ 88 w 96"/>
              <a:gd name="T27" fmla="*/ 50 h 80"/>
              <a:gd name="T28" fmla="*/ 86 w 96"/>
              <a:gd name="T29" fmla="*/ 48 h 80"/>
              <a:gd name="T30" fmla="*/ 10 w 96"/>
              <a:gd name="T31" fmla="*/ 48 h 80"/>
              <a:gd name="T32" fmla="*/ 8 w 96"/>
              <a:gd name="T33" fmla="*/ 50 h 80"/>
              <a:gd name="T34" fmla="*/ 8 w 96"/>
              <a:gd name="T35" fmla="*/ 70 h 80"/>
              <a:gd name="T36" fmla="*/ 10 w 96"/>
              <a:gd name="T37" fmla="*/ 72 h 80"/>
              <a:gd name="T38" fmla="*/ 86 w 96"/>
              <a:gd name="T39" fmla="*/ 72 h 80"/>
              <a:gd name="T40" fmla="*/ 88 w 96"/>
              <a:gd name="T41" fmla="*/ 70 h 80"/>
              <a:gd name="T42" fmla="*/ 88 w 96"/>
              <a:gd name="T43" fmla="*/ 50 h 80"/>
              <a:gd name="T44" fmla="*/ 85 w 96"/>
              <a:gd name="T45" fmla="*/ 40 h 80"/>
              <a:gd name="T46" fmla="*/ 75 w 96"/>
              <a:gd name="T47" fmla="*/ 10 h 80"/>
              <a:gd name="T48" fmla="*/ 72 w 96"/>
              <a:gd name="T49" fmla="*/ 8 h 80"/>
              <a:gd name="T50" fmla="*/ 23 w 96"/>
              <a:gd name="T51" fmla="*/ 8 h 80"/>
              <a:gd name="T52" fmla="*/ 21 w 96"/>
              <a:gd name="T53" fmla="*/ 10 h 80"/>
              <a:gd name="T54" fmla="*/ 11 w 96"/>
              <a:gd name="T55" fmla="*/ 40 h 80"/>
              <a:gd name="T56" fmla="*/ 85 w 96"/>
              <a:gd name="T57" fmla="*/ 40 h 80"/>
              <a:gd name="T58" fmla="*/ 60 w 96"/>
              <a:gd name="T59" fmla="*/ 65 h 80"/>
              <a:gd name="T60" fmla="*/ 55 w 96"/>
              <a:gd name="T61" fmla="*/ 60 h 80"/>
              <a:gd name="T62" fmla="*/ 60 w 96"/>
              <a:gd name="T63" fmla="*/ 55 h 80"/>
              <a:gd name="T64" fmla="*/ 65 w 96"/>
              <a:gd name="T65" fmla="*/ 60 h 80"/>
              <a:gd name="T66" fmla="*/ 60 w 96"/>
              <a:gd name="T67" fmla="*/ 65 h 80"/>
              <a:gd name="T68" fmla="*/ 76 w 96"/>
              <a:gd name="T69" fmla="*/ 65 h 80"/>
              <a:gd name="T70" fmla="*/ 71 w 96"/>
              <a:gd name="T71" fmla="*/ 60 h 80"/>
              <a:gd name="T72" fmla="*/ 76 w 96"/>
              <a:gd name="T73" fmla="*/ 55 h 80"/>
              <a:gd name="T74" fmla="*/ 81 w 96"/>
              <a:gd name="T75" fmla="*/ 60 h 80"/>
              <a:gd name="T76" fmla="*/ 76 w 96"/>
              <a:gd name="T77" fmla="*/ 6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" h="80">
                <a:moveTo>
                  <a:pt x="96" y="70"/>
                </a:moveTo>
                <a:cubicBezTo>
                  <a:pt x="96" y="75"/>
                  <a:pt x="91" y="80"/>
                  <a:pt x="86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4" y="80"/>
                  <a:pt x="0" y="75"/>
                  <a:pt x="0" y="7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8"/>
                  <a:pt x="0" y="47"/>
                  <a:pt x="1" y="45"/>
                </a:cubicBezTo>
                <a:cubicBezTo>
                  <a:pt x="13" y="7"/>
                  <a:pt x="13" y="7"/>
                  <a:pt x="13" y="7"/>
                </a:cubicBezTo>
                <a:cubicBezTo>
                  <a:pt x="15" y="3"/>
                  <a:pt x="19" y="0"/>
                  <a:pt x="2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7" y="0"/>
                  <a:pt x="81" y="3"/>
                  <a:pt x="83" y="7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7"/>
                  <a:pt x="96" y="48"/>
                  <a:pt x="96" y="50"/>
                </a:cubicBezTo>
                <a:lnTo>
                  <a:pt x="96" y="70"/>
                </a:lnTo>
                <a:close/>
                <a:moveTo>
                  <a:pt x="88" y="50"/>
                </a:moveTo>
                <a:cubicBezTo>
                  <a:pt x="88" y="49"/>
                  <a:pt x="87" y="48"/>
                  <a:pt x="86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9"/>
                  <a:pt x="8" y="50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1"/>
                  <a:pt x="9" y="72"/>
                  <a:pt x="10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7" y="72"/>
                  <a:pt x="88" y="71"/>
                  <a:pt x="88" y="70"/>
                </a:cubicBezTo>
                <a:lnTo>
                  <a:pt x="88" y="50"/>
                </a:lnTo>
                <a:close/>
                <a:moveTo>
                  <a:pt x="85" y="40"/>
                </a:moveTo>
                <a:cubicBezTo>
                  <a:pt x="75" y="10"/>
                  <a:pt x="75" y="10"/>
                  <a:pt x="75" y="10"/>
                </a:cubicBezTo>
                <a:cubicBezTo>
                  <a:pt x="75" y="9"/>
                  <a:pt x="73" y="8"/>
                  <a:pt x="72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2" y="8"/>
                  <a:pt x="21" y="9"/>
                  <a:pt x="21" y="10"/>
                </a:cubicBezTo>
                <a:cubicBezTo>
                  <a:pt x="11" y="40"/>
                  <a:pt x="11" y="40"/>
                  <a:pt x="11" y="40"/>
                </a:cubicBezTo>
                <a:lnTo>
                  <a:pt x="85" y="40"/>
                </a:lnTo>
                <a:close/>
                <a:moveTo>
                  <a:pt x="60" y="65"/>
                </a:moveTo>
                <a:cubicBezTo>
                  <a:pt x="57" y="65"/>
                  <a:pt x="55" y="63"/>
                  <a:pt x="55" y="60"/>
                </a:cubicBezTo>
                <a:cubicBezTo>
                  <a:pt x="55" y="57"/>
                  <a:pt x="57" y="55"/>
                  <a:pt x="60" y="55"/>
                </a:cubicBezTo>
                <a:cubicBezTo>
                  <a:pt x="63" y="55"/>
                  <a:pt x="65" y="57"/>
                  <a:pt x="65" y="60"/>
                </a:cubicBezTo>
                <a:cubicBezTo>
                  <a:pt x="65" y="63"/>
                  <a:pt x="63" y="65"/>
                  <a:pt x="60" y="65"/>
                </a:cubicBezTo>
                <a:close/>
                <a:moveTo>
                  <a:pt x="76" y="65"/>
                </a:moveTo>
                <a:cubicBezTo>
                  <a:pt x="73" y="65"/>
                  <a:pt x="71" y="63"/>
                  <a:pt x="71" y="60"/>
                </a:cubicBezTo>
                <a:cubicBezTo>
                  <a:pt x="71" y="57"/>
                  <a:pt x="73" y="55"/>
                  <a:pt x="76" y="55"/>
                </a:cubicBezTo>
                <a:cubicBezTo>
                  <a:pt x="79" y="55"/>
                  <a:pt x="81" y="57"/>
                  <a:pt x="81" y="60"/>
                </a:cubicBezTo>
                <a:cubicBezTo>
                  <a:pt x="81" y="63"/>
                  <a:pt x="79" y="65"/>
                  <a:pt x="76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59" name="Freeform 157"/>
          <p:cNvSpPr>
            <a:spLocks noEditPoints="1"/>
          </p:cNvSpPr>
          <p:nvPr/>
        </p:nvSpPr>
        <p:spPr bwMode="auto">
          <a:xfrm>
            <a:off x="13423055" y="4019254"/>
            <a:ext cx="631032" cy="540545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0" name="Freeform 158"/>
          <p:cNvSpPr>
            <a:spLocks/>
          </p:cNvSpPr>
          <p:nvPr/>
        </p:nvSpPr>
        <p:spPr bwMode="auto">
          <a:xfrm>
            <a:off x="14989672" y="4064498"/>
            <a:ext cx="540545" cy="540545"/>
          </a:xfrm>
          <a:custGeom>
            <a:avLst/>
            <a:gdLst>
              <a:gd name="T0" fmla="*/ 58 w 96"/>
              <a:gd name="T1" fmla="*/ 48 h 96"/>
              <a:gd name="T2" fmla="*/ 80 w 96"/>
              <a:gd name="T3" fmla="*/ 70 h 96"/>
              <a:gd name="T4" fmla="*/ 89 w 96"/>
              <a:gd name="T5" fmla="*/ 61 h 96"/>
              <a:gd name="T6" fmla="*/ 94 w 96"/>
              <a:gd name="T7" fmla="*/ 60 h 96"/>
              <a:gd name="T8" fmla="*/ 96 w 96"/>
              <a:gd name="T9" fmla="*/ 64 h 96"/>
              <a:gd name="T10" fmla="*/ 96 w 96"/>
              <a:gd name="T11" fmla="*/ 92 h 96"/>
              <a:gd name="T12" fmla="*/ 92 w 96"/>
              <a:gd name="T13" fmla="*/ 96 h 96"/>
              <a:gd name="T14" fmla="*/ 64 w 96"/>
              <a:gd name="T15" fmla="*/ 96 h 96"/>
              <a:gd name="T16" fmla="*/ 61 w 96"/>
              <a:gd name="T17" fmla="*/ 93 h 96"/>
              <a:gd name="T18" fmla="*/ 61 w 96"/>
              <a:gd name="T19" fmla="*/ 89 h 96"/>
              <a:gd name="T20" fmla="*/ 70 w 96"/>
              <a:gd name="T21" fmla="*/ 80 h 96"/>
              <a:gd name="T22" fmla="*/ 48 w 96"/>
              <a:gd name="T23" fmla="*/ 58 h 96"/>
              <a:gd name="T24" fmla="*/ 26 w 96"/>
              <a:gd name="T25" fmla="*/ 80 h 96"/>
              <a:gd name="T26" fmla="*/ 35 w 96"/>
              <a:gd name="T27" fmla="*/ 89 h 96"/>
              <a:gd name="T28" fmla="*/ 36 w 96"/>
              <a:gd name="T29" fmla="*/ 93 h 96"/>
              <a:gd name="T30" fmla="*/ 32 w 96"/>
              <a:gd name="T31" fmla="*/ 96 h 96"/>
              <a:gd name="T32" fmla="*/ 4 w 96"/>
              <a:gd name="T33" fmla="*/ 96 h 96"/>
              <a:gd name="T34" fmla="*/ 0 w 96"/>
              <a:gd name="T35" fmla="*/ 92 h 96"/>
              <a:gd name="T36" fmla="*/ 0 w 96"/>
              <a:gd name="T37" fmla="*/ 64 h 96"/>
              <a:gd name="T38" fmla="*/ 3 w 96"/>
              <a:gd name="T39" fmla="*/ 60 h 96"/>
              <a:gd name="T40" fmla="*/ 7 w 96"/>
              <a:gd name="T41" fmla="*/ 61 h 96"/>
              <a:gd name="T42" fmla="*/ 16 w 96"/>
              <a:gd name="T43" fmla="*/ 70 h 96"/>
              <a:gd name="T44" fmla="*/ 38 w 96"/>
              <a:gd name="T45" fmla="*/ 48 h 96"/>
              <a:gd name="T46" fmla="*/ 16 w 96"/>
              <a:gd name="T47" fmla="*/ 25 h 96"/>
              <a:gd name="T48" fmla="*/ 7 w 96"/>
              <a:gd name="T49" fmla="*/ 34 h 96"/>
              <a:gd name="T50" fmla="*/ 4 w 96"/>
              <a:gd name="T51" fmla="*/ 36 h 96"/>
              <a:gd name="T52" fmla="*/ 3 w 96"/>
              <a:gd name="T53" fmla="*/ 35 h 96"/>
              <a:gd name="T54" fmla="*/ 0 w 96"/>
              <a:gd name="T55" fmla="*/ 32 h 96"/>
              <a:gd name="T56" fmla="*/ 0 w 96"/>
              <a:gd name="T57" fmla="*/ 4 h 96"/>
              <a:gd name="T58" fmla="*/ 4 w 96"/>
              <a:gd name="T59" fmla="*/ 0 h 96"/>
              <a:gd name="T60" fmla="*/ 32 w 96"/>
              <a:gd name="T61" fmla="*/ 0 h 96"/>
              <a:gd name="T62" fmla="*/ 36 w 96"/>
              <a:gd name="T63" fmla="*/ 2 h 96"/>
              <a:gd name="T64" fmla="*/ 35 w 96"/>
              <a:gd name="T65" fmla="*/ 6 h 96"/>
              <a:gd name="T66" fmla="*/ 26 w 96"/>
              <a:gd name="T67" fmla="*/ 15 h 96"/>
              <a:gd name="T68" fmla="*/ 48 w 96"/>
              <a:gd name="T69" fmla="*/ 38 h 96"/>
              <a:gd name="T70" fmla="*/ 70 w 96"/>
              <a:gd name="T71" fmla="*/ 15 h 96"/>
              <a:gd name="T72" fmla="*/ 61 w 96"/>
              <a:gd name="T73" fmla="*/ 6 h 96"/>
              <a:gd name="T74" fmla="*/ 61 w 96"/>
              <a:gd name="T75" fmla="*/ 2 h 96"/>
              <a:gd name="T76" fmla="*/ 64 w 96"/>
              <a:gd name="T77" fmla="*/ 0 h 96"/>
              <a:gd name="T78" fmla="*/ 92 w 96"/>
              <a:gd name="T79" fmla="*/ 0 h 96"/>
              <a:gd name="T80" fmla="*/ 96 w 96"/>
              <a:gd name="T81" fmla="*/ 4 h 96"/>
              <a:gd name="T82" fmla="*/ 96 w 96"/>
              <a:gd name="T83" fmla="*/ 32 h 96"/>
              <a:gd name="T84" fmla="*/ 94 w 96"/>
              <a:gd name="T85" fmla="*/ 35 h 96"/>
              <a:gd name="T86" fmla="*/ 92 w 96"/>
              <a:gd name="T87" fmla="*/ 36 h 96"/>
              <a:gd name="T88" fmla="*/ 89 w 96"/>
              <a:gd name="T89" fmla="*/ 34 h 96"/>
              <a:gd name="T90" fmla="*/ 80 w 96"/>
              <a:gd name="T91" fmla="*/ 25 h 96"/>
              <a:gd name="T92" fmla="*/ 58 w 96"/>
              <a:gd name="T93" fmla="*/ 4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" h="96">
                <a:moveTo>
                  <a:pt x="58" y="48"/>
                </a:moveTo>
                <a:cubicBezTo>
                  <a:pt x="80" y="70"/>
                  <a:pt x="80" y="70"/>
                  <a:pt x="80" y="70"/>
                </a:cubicBezTo>
                <a:cubicBezTo>
                  <a:pt x="89" y="61"/>
                  <a:pt x="89" y="61"/>
                  <a:pt x="89" y="61"/>
                </a:cubicBezTo>
                <a:cubicBezTo>
                  <a:pt x="91" y="60"/>
                  <a:pt x="92" y="59"/>
                  <a:pt x="94" y="60"/>
                </a:cubicBezTo>
                <a:cubicBezTo>
                  <a:pt x="95" y="61"/>
                  <a:pt x="96" y="62"/>
                  <a:pt x="96" y="64"/>
                </a:cubicBezTo>
                <a:cubicBezTo>
                  <a:pt x="96" y="92"/>
                  <a:pt x="96" y="92"/>
                  <a:pt x="96" y="92"/>
                </a:cubicBezTo>
                <a:cubicBezTo>
                  <a:pt x="96" y="94"/>
                  <a:pt x="94" y="96"/>
                  <a:pt x="9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3" y="96"/>
                  <a:pt x="61" y="95"/>
                  <a:pt x="61" y="93"/>
                </a:cubicBezTo>
                <a:cubicBezTo>
                  <a:pt x="60" y="92"/>
                  <a:pt x="60" y="90"/>
                  <a:pt x="61" y="89"/>
                </a:cubicBezTo>
                <a:cubicBezTo>
                  <a:pt x="70" y="80"/>
                  <a:pt x="70" y="80"/>
                  <a:pt x="70" y="80"/>
                </a:cubicBezTo>
                <a:cubicBezTo>
                  <a:pt x="48" y="58"/>
                  <a:pt x="48" y="58"/>
                  <a:pt x="48" y="58"/>
                </a:cubicBezTo>
                <a:cubicBezTo>
                  <a:pt x="26" y="80"/>
                  <a:pt x="26" y="80"/>
                  <a:pt x="26" y="80"/>
                </a:cubicBezTo>
                <a:cubicBezTo>
                  <a:pt x="35" y="89"/>
                  <a:pt x="35" y="89"/>
                  <a:pt x="35" y="89"/>
                </a:cubicBezTo>
                <a:cubicBezTo>
                  <a:pt x="36" y="90"/>
                  <a:pt x="37" y="92"/>
                  <a:pt x="36" y="93"/>
                </a:cubicBezTo>
                <a:cubicBezTo>
                  <a:pt x="35" y="95"/>
                  <a:pt x="34" y="96"/>
                  <a:pt x="32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2" y="96"/>
                  <a:pt x="0" y="94"/>
                  <a:pt x="0" y="9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2"/>
                  <a:pt x="1" y="61"/>
                  <a:pt x="3" y="60"/>
                </a:cubicBezTo>
                <a:cubicBezTo>
                  <a:pt x="4" y="59"/>
                  <a:pt x="6" y="60"/>
                  <a:pt x="7" y="61"/>
                </a:cubicBezTo>
                <a:cubicBezTo>
                  <a:pt x="16" y="70"/>
                  <a:pt x="16" y="70"/>
                  <a:pt x="16" y="70"/>
                </a:cubicBezTo>
                <a:cubicBezTo>
                  <a:pt x="38" y="48"/>
                  <a:pt x="38" y="48"/>
                  <a:pt x="38" y="48"/>
                </a:cubicBezTo>
                <a:cubicBezTo>
                  <a:pt x="16" y="25"/>
                  <a:pt x="16" y="25"/>
                  <a:pt x="16" y="25"/>
                </a:cubicBezTo>
                <a:cubicBezTo>
                  <a:pt x="7" y="34"/>
                  <a:pt x="7" y="34"/>
                  <a:pt x="7" y="34"/>
                </a:cubicBezTo>
                <a:cubicBezTo>
                  <a:pt x="6" y="35"/>
                  <a:pt x="5" y="36"/>
                  <a:pt x="4" y="36"/>
                </a:cubicBezTo>
                <a:cubicBezTo>
                  <a:pt x="4" y="36"/>
                  <a:pt x="3" y="36"/>
                  <a:pt x="3" y="35"/>
                </a:cubicBezTo>
                <a:cubicBezTo>
                  <a:pt x="1" y="35"/>
                  <a:pt x="0" y="33"/>
                  <a:pt x="0" y="32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5" y="1"/>
                  <a:pt x="36" y="2"/>
                </a:cubicBezTo>
                <a:cubicBezTo>
                  <a:pt x="37" y="4"/>
                  <a:pt x="36" y="5"/>
                  <a:pt x="35" y="6"/>
                </a:cubicBezTo>
                <a:cubicBezTo>
                  <a:pt x="26" y="15"/>
                  <a:pt x="26" y="15"/>
                  <a:pt x="26" y="15"/>
                </a:cubicBezTo>
                <a:cubicBezTo>
                  <a:pt x="48" y="38"/>
                  <a:pt x="48" y="38"/>
                  <a:pt x="48" y="38"/>
                </a:cubicBezTo>
                <a:cubicBezTo>
                  <a:pt x="70" y="15"/>
                  <a:pt x="70" y="15"/>
                  <a:pt x="70" y="15"/>
                </a:cubicBezTo>
                <a:cubicBezTo>
                  <a:pt x="61" y="6"/>
                  <a:pt x="61" y="6"/>
                  <a:pt x="61" y="6"/>
                </a:cubicBezTo>
                <a:cubicBezTo>
                  <a:pt x="60" y="5"/>
                  <a:pt x="60" y="4"/>
                  <a:pt x="61" y="2"/>
                </a:cubicBezTo>
                <a:cubicBezTo>
                  <a:pt x="61" y="1"/>
                  <a:pt x="63" y="0"/>
                  <a:pt x="64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4" y="0"/>
                  <a:pt x="96" y="1"/>
                  <a:pt x="96" y="4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33"/>
                  <a:pt x="95" y="35"/>
                  <a:pt x="94" y="35"/>
                </a:cubicBezTo>
                <a:cubicBezTo>
                  <a:pt x="93" y="36"/>
                  <a:pt x="93" y="36"/>
                  <a:pt x="92" y="36"/>
                </a:cubicBezTo>
                <a:cubicBezTo>
                  <a:pt x="91" y="36"/>
                  <a:pt x="90" y="35"/>
                  <a:pt x="89" y="34"/>
                </a:cubicBezTo>
                <a:cubicBezTo>
                  <a:pt x="80" y="25"/>
                  <a:pt x="80" y="25"/>
                  <a:pt x="80" y="25"/>
                </a:cubicBezTo>
                <a:lnTo>
                  <a:pt x="5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1" name="Freeform 159"/>
          <p:cNvSpPr>
            <a:spLocks noEditPoints="1"/>
          </p:cNvSpPr>
          <p:nvPr/>
        </p:nvSpPr>
        <p:spPr bwMode="auto">
          <a:xfrm>
            <a:off x="16398431" y="4019252"/>
            <a:ext cx="676275" cy="631032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2" name="Freeform 160"/>
          <p:cNvSpPr>
            <a:spLocks noEditPoints="1"/>
          </p:cNvSpPr>
          <p:nvPr/>
        </p:nvSpPr>
        <p:spPr bwMode="auto">
          <a:xfrm>
            <a:off x="13483305" y="5613779"/>
            <a:ext cx="573882" cy="576263"/>
          </a:xfrm>
          <a:custGeom>
            <a:avLst/>
            <a:gdLst>
              <a:gd name="T0" fmla="*/ 97 w 102"/>
              <a:gd name="T1" fmla="*/ 87 h 102"/>
              <a:gd name="T2" fmla="*/ 88 w 102"/>
              <a:gd name="T3" fmla="*/ 96 h 102"/>
              <a:gd name="T4" fmla="*/ 75 w 102"/>
              <a:gd name="T5" fmla="*/ 102 h 102"/>
              <a:gd name="T6" fmla="*/ 62 w 102"/>
              <a:gd name="T7" fmla="*/ 96 h 102"/>
              <a:gd name="T8" fmla="*/ 50 w 102"/>
              <a:gd name="T9" fmla="*/ 83 h 102"/>
              <a:gd name="T10" fmla="*/ 44 w 102"/>
              <a:gd name="T11" fmla="*/ 71 h 102"/>
              <a:gd name="T12" fmla="*/ 50 w 102"/>
              <a:gd name="T13" fmla="*/ 58 h 102"/>
              <a:gd name="T14" fmla="*/ 44 w 102"/>
              <a:gd name="T15" fmla="*/ 52 h 102"/>
              <a:gd name="T16" fmla="*/ 31 w 102"/>
              <a:gd name="T17" fmla="*/ 58 h 102"/>
              <a:gd name="T18" fmla="*/ 19 w 102"/>
              <a:gd name="T19" fmla="*/ 52 h 102"/>
              <a:gd name="T20" fmla="*/ 6 w 102"/>
              <a:gd name="T21" fmla="*/ 39 h 102"/>
              <a:gd name="T22" fmla="*/ 0 w 102"/>
              <a:gd name="T23" fmla="*/ 27 h 102"/>
              <a:gd name="T24" fmla="*/ 6 w 102"/>
              <a:gd name="T25" fmla="*/ 14 h 102"/>
              <a:gd name="T26" fmla="*/ 15 w 102"/>
              <a:gd name="T27" fmla="*/ 5 h 102"/>
              <a:gd name="T28" fmla="*/ 28 w 102"/>
              <a:gd name="T29" fmla="*/ 0 h 102"/>
              <a:gd name="T30" fmla="*/ 40 w 102"/>
              <a:gd name="T31" fmla="*/ 5 h 102"/>
              <a:gd name="T32" fmla="*/ 53 w 102"/>
              <a:gd name="T33" fmla="*/ 18 h 102"/>
              <a:gd name="T34" fmla="*/ 58 w 102"/>
              <a:gd name="T35" fmla="*/ 31 h 102"/>
              <a:gd name="T36" fmla="*/ 53 w 102"/>
              <a:gd name="T37" fmla="*/ 44 h 102"/>
              <a:gd name="T38" fmla="*/ 58 w 102"/>
              <a:gd name="T39" fmla="*/ 49 h 102"/>
              <a:gd name="T40" fmla="*/ 71 w 102"/>
              <a:gd name="T41" fmla="*/ 44 h 102"/>
              <a:gd name="T42" fmla="*/ 84 w 102"/>
              <a:gd name="T43" fmla="*/ 49 h 102"/>
              <a:gd name="T44" fmla="*/ 97 w 102"/>
              <a:gd name="T45" fmla="*/ 62 h 102"/>
              <a:gd name="T46" fmla="*/ 102 w 102"/>
              <a:gd name="T47" fmla="*/ 75 h 102"/>
              <a:gd name="T48" fmla="*/ 97 w 102"/>
              <a:gd name="T49" fmla="*/ 87 h 102"/>
              <a:gd name="T50" fmla="*/ 45 w 102"/>
              <a:gd name="T51" fmla="*/ 26 h 102"/>
              <a:gd name="T52" fmla="*/ 32 w 102"/>
              <a:gd name="T53" fmla="*/ 13 h 102"/>
              <a:gd name="T54" fmla="*/ 28 w 102"/>
              <a:gd name="T55" fmla="*/ 12 h 102"/>
              <a:gd name="T56" fmla="*/ 23 w 102"/>
              <a:gd name="T57" fmla="*/ 13 h 102"/>
              <a:gd name="T58" fmla="*/ 14 w 102"/>
              <a:gd name="T59" fmla="*/ 22 h 102"/>
              <a:gd name="T60" fmla="*/ 12 w 102"/>
              <a:gd name="T61" fmla="*/ 27 h 102"/>
              <a:gd name="T62" fmla="*/ 14 w 102"/>
              <a:gd name="T63" fmla="*/ 31 h 102"/>
              <a:gd name="T64" fmla="*/ 27 w 102"/>
              <a:gd name="T65" fmla="*/ 44 h 102"/>
              <a:gd name="T66" fmla="*/ 31 w 102"/>
              <a:gd name="T67" fmla="*/ 46 h 102"/>
              <a:gd name="T68" fmla="*/ 36 w 102"/>
              <a:gd name="T69" fmla="*/ 44 h 102"/>
              <a:gd name="T70" fmla="*/ 31 w 102"/>
              <a:gd name="T71" fmla="*/ 37 h 102"/>
              <a:gd name="T72" fmla="*/ 37 w 102"/>
              <a:gd name="T73" fmla="*/ 31 h 102"/>
              <a:gd name="T74" fmla="*/ 44 w 102"/>
              <a:gd name="T75" fmla="*/ 35 h 102"/>
              <a:gd name="T76" fmla="*/ 46 w 102"/>
              <a:gd name="T77" fmla="*/ 31 h 102"/>
              <a:gd name="T78" fmla="*/ 45 w 102"/>
              <a:gd name="T79" fmla="*/ 26 h 102"/>
              <a:gd name="T80" fmla="*/ 89 w 102"/>
              <a:gd name="T81" fmla="*/ 70 h 102"/>
              <a:gd name="T82" fmla="*/ 76 w 102"/>
              <a:gd name="T83" fmla="*/ 57 h 102"/>
              <a:gd name="T84" fmla="*/ 71 w 102"/>
              <a:gd name="T85" fmla="*/ 56 h 102"/>
              <a:gd name="T86" fmla="*/ 67 w 102"/>
              <a:gd name="T87" fmla="*/ 58 h 102"/>
              <a:gd name="T88" fmla="*/ 71 w 102"/>
              <a:gd name="T89" fmla="*/ 65 h 102"/>
              <a:gd name="T90" fmla="*/ 65 w 102"/>
              <a:gd name="T91" fmla="*/ 71 h 102"/>
              <a:gd name="T92" fmla="*/ 58 w 102"/>
              <a:gd name="T93" fmla="*/ 66 h 102"/>
              <a:gd name="T94" fmla="*/ 56 w 102"/>
              <a:gd name="T95" fmla="*/ 71 h 102"/>
              <a:gd name="T96" fmla="*/ 58 w 102"/>
              <a:gd name="T97" fmla="*/ 75 h 102"/>
              <a:gd name="T98" fmla="*/ 71 w 102"/>
              <a:gd name="T99" fmla="*/ 88 h 102"/>
              <a:gd name="T100" fmla="*/ 75 w 102"/>
              <a:gd name="T101" fmla="*/ 90 h 102"/>
              <a:gd name="T102" fmla="*/ 79 w 102"/>
              <a:gd name="T103" fmla="*/ 88 h 102"/>
              <a:gd name="T104" fmla="*/ 89 w 102"/>
              <a:gd name="T105" fmla="*/ 79 h 102"/>
              <a:gd name="T106" fmla="*/ 90 w 102"/>
              <a:gd name="T107" fmla="*/ 75 h 102"/>
              <a:gd name="T108" fmla="*/ 89 w 102"/>
              <a:gd name="T109" fmla="*/ 7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2" h="102">
                <a:moveTo>
                  <a:pt x="97" y="87"/>
                </a:moveTo>
                <a:cubicBezTo>
                  <a:pt x="88" y="96"/>
                  <a:pt x="88" y="96"/>
                  <a:pt x="88" y="96"/>
                </a:cubicBezTo>
                <a:cubicBezTo>
                  <a:pt x="84" y="100"/>
                  <a:pt x="80" y="102"/>
                  <a:pt x="75" y="102"/>
                </a:cubicBezTo>
                <a:cubicBezTo>
                  <a:pt x="70" y="102"/>
                  <a:pt x="66" y="100"/>
                  <a:pt x="62" y="96"/>
                </a:cubicBezTo>
                <a:cubicBezTo>
                  <a:pt x="50" y="83"/>
                  <a:pt x="50" y="83"/>
                  <a:pt x="50" y="83"/>
                </a:cubicBezTo>
                <a:cubicBezTo>
                  <a:pt x="46" y="80"/>
                  <a:pt x="44" y="75"/>
                  <a:pt x="44" y="71"/>
                </a:cubicBezTo>
                <a:cubicBezTo>
                  <a:pt x="44" y="66"/>
                  <a:pt x="46" y="61"/>
                  <a:pt x="50" y="58"/>
                </a:cubicBezTo>
                <a:cubicBezTo>
                  <a:pt x="44" y="52"/>
                  <a:pt x="44" y="52"/>
                  <a:pt x="44" y="52"/>
                </a:cubicBezTo>
                <a:cubicBezTo>
                  <a:pt x="41" y="56"/>
                  <a:pt x="36" y="58"/>
                  <a:pt x="31" y="58"/>
                </a:cubicBezTo>
                <a:cubicBezTo>
                  <a:pt x="27" y="58"/>
                  <a:pt x="22" y="56"/>
                  <a:pt x="19" y="52"/>
                </a:cubicBezTo>
                <a:cubicBezTo>
                  <a:pt x="6" y="39"/>
                  <a:pt x="6" y="39"/>
                  <a:pt x="6" y="39"/>
                </a:cubicBezTo>
                <a:cubicBezTo>
                  <a:pt x="2" y="36"/>
                  <a:pt x="0" y="31"/>
                  <a:pt x="0" y="27"/>
                </a:cubicBezTo>
                <a:cubicBezTo>
                  <a:pt x="0" y="22"/>
                  <a:pt x="2" y="17"/>
                  <a:pt x="6" y="14"/>
                </a:cubicBezTo>
                <a:cubicBezTo>
                  <a:pt x="15" y="5"/>
                  <a:pt x="15" y="5"/>
                  <a:pt x="15" y="5"/>
                </a:cubicBezTo>
                <a:cubicBezTo>
                  <a:pt x="18" y="1"/>
                  <a:pt x="23" y="0"/>
                  <a:pt x="28" y="0"/>
                </a:cubicBezTo>
                <a:cubicBezTo>
                  <a:pt x="32" y="0"/>
                  <a:pt x="37" y="2"/>
                  <a:pt x="40" y="5"/>
                </a:cubicBezTo>
                <a:cubicBezTo>
                  <a:pt x="53" y="18"/>
                  <a:pt x="53" y="18"/>
                  <a:pt x="53" y="18"/>
                </a:cubicBezTo>
                <a:cubicBezTo>
                  <a:pt x="57" y="21"/>
                  <a:pt x="58" y="26"/>
                  <a:pt x="58" y="31"/>
                </a:cubicBezTo>
                <a:cubicBezTo>
                  <a:pt x="58" y="36"/>
                  <a:pt x="56" y="40"/>
                  <a:pt x="53" y="44"/>
                </a:cubicBezTo>
                <a:cubicBezTo>
                  <a:pt x="58" y="49"/>
                  <a:pt x="58" y="49"/>
                  <a:pt x="58" y="49"/>
                </a:cubicBezTo>
                <a:cubicBezTo>
                  <a:pt x="62" y="46"/>
                  <a:pt x="66" y="44"/>
                  <a:pt x="71" y="44"/>
                </a:cubicBezTo>
                <a:cubicBezTo>
                  <a:pt x="76" y="44"/>
                  <a:pt x="81" y="46"/>
                  <a:pt x="84" y="49"/>
                </a:cubicBezTo>
                <a:cubicBezTo>
                  <a:pt x="97" y="62"/>
                  <a:pt x="97" y="62"/>
                  <a:pt x="97" y="62"/>
                </a:cubicBezTo>
                <a:cubicBezTo>
                  <a:pt x="100" y="65"/>
                  <a:pt x="102" y="70"/>
                  <a:pt x="102" y="75"/>
                </a:cubicBezTo>
                <a:cubicBezTo>
                  <a:pt x="102" y="79"/>
                  <a:pt x="100" y="84"/>
                  <a:pt x="97" y="87"/>
                </a:cubicBezTo>
                <a:close/>
                <a:moveTo>
                  <a:pt x="45" y="26"/>
                </a:move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29" y="12"/>
                  <a:pt x="28" y="12"/>
                </a:cubicBezTo>
                <a:cubicBezTo>
                  <a:pt x="26" y="12"/>
                  <a:pt x="24" y="12"/>
                  <a:pt x="23" y="13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4"/>
                  <a:pt x="12" y="25"/>
                  <a:pt x="12" y="27"/>
                </a:cubicBezTo>
                <a:cubicBezTo>
                  <a:pt x="12" y="28"/>
                  <a:pt x="13" y="30"/>
                  <a:pt x="14" y="31"/>
                </a:cubicBezTo>
                <a:cubicBezTo>
                  <a:pt x="27" y="44"/>
                  <a:pt x="27" y="44"/>
                  <a:pt x="27" y="44"/>
                </a:cubicBezTo>
                <a:cubicBezTo>
                  <a:pt x="28" y="45"/>
                  <a:pt x="30" y="46"/>
                  <a:pt x="31" y="46"/>
                </a:cubicBezTo>
                <a:cubicBezTo>
                  <a:pt x="33" y="46"/>
                  <a:pt x="35" y="45"/>
                  <a:pt x="36" y="44"/>
                </a:cubicBezTo>
                <a:cubicBezTo>
                  <a:pt x="34" y="42"/>
                  <a:pt x="31" y="40"/>
                  <a:pt x="31" y="37"/>
                </a:cubicBezTo>
                <a:cubicBezTo>
                  <a:pt x="31" y="33"/>
                  <a:pt x="34" y="31"/>
                  <a:pt x="37" y="31"/>
                </a:cubicBezTo>
                <a:cubicBezTo>
                  <a:pt x="41" y="31"/>
                  <a:pt x="42" y="33"/>
                  <a:pt x="44" y="35"/>
                </a:cubicBezTo>
                <a:cubicBezTo>
                  <a:pt x="46" y="34"/>
                  <a:pt x="46" y="32"/>
                  <a:pt x="46" y="31"/>
                </a:cubicBezTo>
                <a:cubicBezTo>
                  <a:pt x="46" y="29"/>
                  <a:pt x="46" y="27"/>
                  <a:pt x="45" y="26"/>
                </a:cubicBezTo>
                <a:close/>
                <a:moveTo>
                  <a:pt x="89" y="70"/>
                </a:moveTo>
                <a:cubicBezTo>
                  <a:pt x="76" y="57"/>
                  <a:pt x="76" y="57"/>
                  <a:pt x="76" y="57"/>
                </a:cubicBezTo>
                <a:cubicBezTo>
                  <a:pt x="74" y="56"/>
                  <a:pt x="73" y="56"/>
                  <a:pt x="71" y="56"/>
                </a:cubicBezTo>
                <a:cubicBezTo>
                  <a:pt x="69" y="56"/>
                  <a:pt x="68" y="56"/>
                  <a:pt x="67" y="58"/>
                </a:cubicBezTo>
                <a:cubicBezTo>
                  <a:pt x="69" y="60"/>
                  <a:pt x="71" y="61"/>
                  <a:pt x="71" y="65"/>
                </a:cubicBezTo>
                <a:cubicBezTo>
                  <a:pt x="71" y="68"/>
                  <a:pt x="69" y="71"/>
                  <a:pt x="65" y="71"/>
                </a:cubicBezTo>
                <a:cubicBezTo>
                  <a:pt x="62" y="71"/>
                  <a:pt x="60" y="68"/>
                  <a:pt x="58" y="66"/>
                </a:cubicBezTo>
                <a:cubicBezTo>
                  <a:pt x="57" y="67"/>
                  <a:pt x="56" y="69"/>
                  <a:pt x="56" y="71"/>
                </a:cubicBezTo>
                <a:cubicBezTo>
                  <a:pt x="56" y="72"/>
                  <a:pt x="57" y="74"/>
                  <a:pt x="58" y="75"/>
                </a:cubicBezTo>
                <a:cubicBezTo>
                  <a:pt x="71" y="88"/>
                  <a:pt x="71" y="88"/>
                  <a:pt x="71" y="88"/>
                </a:cubicBezTo>
                <a:cubicBezTo>
                  <a:pt x="72" y="89"/>
                  <a:pt x="74" y="90"/>
                  <a:pt x="75" y="90"/>
                </a:cubicBezTo>
                <a:cubicBezTo>
                  <a:pt x="77" y="90"/>
                  <a:pt x="78" y="89"/>
                  <a:pt x="79" y="88"/>
                </a:cubicBezTo>
                <a:cubicBezTo>
                  <a:pt x="89" y="79"/>
                  <a:pt x="89" y="79"/>
                  <a:pt x="89" y="79"/>
                </a:cubicBezTo>
                <a:cubicBezTo>
                  <a:pt x="90" y="78"/>
                  <a:pt x="90" y="76"/>
                  <a:pt x="90" y="75"/>
                </a:cubicBezTo>
                <a:cubicBezTo>
                  <a:pt x="90" y="73"/>
                  <a:pt x="90" y="71"/>
                  <a:pt x="89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3" name="Freeform 161"/>
          <p:cNvSpPr>
            <a:spLocks/>
          </p:cNvSpPr>
          <p:nvPr/>
        </p:nvSpPr>
        <p:spPr bwMode="auto">
          <a:xfrm>
            <a:off x="14929739" y="5654259"/>
            <a:ext cx="673895" cy="495300"/>
          </a:xfrm>
          <a:custGeom>
            <a:avLst/>
            <a:gdLst>
              <a:gd name="T0" fmla="*/ 96 w 120"/>
              <a:gd name="T1" fmla="*/ 88 h 88"/>
              <a:gd name="T2" fmla="*/ 28 w 120"/>
              <a:gd name="T3" fmla="*/ 88 h 88"/>
              <a:gd name="T4" fmla="*/ 0 w 120"/>
              <a:gd name="T5" fmla="*/ 60 h 88"/>
              <a:gd name="T6" fmla="*/ 16 w 120"/>
              <a:gd name="T7" fmla="*/ 34 h 88"/>
              <a:gd name="T8" fmla="*/ 16 w 120"/>
              <a:gd name="T9" fmla="*/ 32 h 88"/>
              <a:gd name="T10" fmla="*/ 48 w 120"/>
              <a:gd name="T11" fmla="*/ 0 h 88"/>
              <a:gd name="T12" fmla="*/ 78 w 120"/>
              <a:gd name="T13" fmla="*/ 20 h 88"/>
              <a:gd name="T14" fmla="*/ 88 w 120"/>
              <a:gd name="T15" fmla="*/ 16 h 88"/>
              <a:gd name="T16" fmla="*/ 104 w 120"/>
              <a:gd name="T17" fmla="*/ 32 h 88"/>
              <a:gd name="T18" fmla="*/ 101 w 120"/>
              <a:gd name="T19" fmla="*/ 40 h 88"/>
              <a:gd name="T20" fmla="*/ 120 w 120"/>
              <a:gd name="T21" fmla="*/ 64 h 88"/>
              <a:gd name="T22" fmla="*/ 96 w 120"/>
              <a:gd name="T23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" h="88">
                <a:moveTo>
                  <a:pt x="96" y="88"/>
                </a:moveTo>
                <a:cubicBezTo>
                  <a:pt x="28" y="88"/>
                  <a:pt x="28" y="88"/>
                  <a:pt x="28" y="88"/>
                </a:cubicBezTo>
                <a:cubicBezTo>
                  <a:pt x="13" y="88"/>
                  <a:pt x="0" y="75"/>
                  <a:pt x="0" y="60"/>
                </a:cubicBezTo>
                <a:cubicBezTo>
                  <a:pt x="0" y="48"/>
                  <a:pt x="7" y="39"/>
                  <a:pt x="16" y="34"/>
                </a:cubicBezTo>
                <a:cubicBezTo>
                  <a:pt x="16" y="33"/>
                  <a:pt x="16" y="33"/>
                  <a:pt x="16" y="32"/>
                </a:cubicBezTo>
                <a:cubicBezTo>
                  <a:pt x="16" y="14"/>
                  <a:pt x="30" y="0"/>
                  <a:pt x="48" y="0"/>
                </a:cubicBezTo>
                <a:cubicBezTo>
                  <a:pt x="61" y="0"/>
                  <a:pt x="73" y="8"/>
                  <a:pt x="78" y="20"/>
                </a:cubicBezTo>
                <a:cubicBezTo>
                  <a:pt x="80" y="17"/>
                  <a:pt x="84" y="16"/>
                  <a:pt x="88" y="16"/>
                </a:cubicBezTo>
                <a:cubicBezTo>
                  <a:pt x="97" y="16"/>
                  <a:pt x="104" y="23"/>
                  <a:pt x="104" y="32"/>
                </a:cubicBezTo>
                <a:cubicBezTo>
                  <a:pt x="104" y="35"/>
                  <a:pt x="103" y="38"/>
                  <a:pt x="101" y="40"/>
                </a:cubicBezTo>
                <a:cubicBezTo>
                  <a:pt x="112" y="43"/>
                  <a:pt x="120" y="52"/>
                  <a:pt x="120" y="64"/>
                </a:cubicBezTo>
                <a:cubicBezTo>
                  <a:pt x="120" y="77"/>
                  <a:pt x="109" y="88"/>
                  <a:pt x="96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4" name="Freeform 162"/>
          <p:cNvSpPr>
            <a:spLocks noEditPoints="1"/>
          </p:cNvSpPr>
          <p:nvPr/>
        </p:nvSpPr>
        <p:spPr bwMode="auto">
          <a:xfrm>
            <a:off x="16466296" y="5654261"/>
            <a:ext cx="540545" cy="540545"/>
          </a:xfrm>
          <a:custGeom>
            <a:avLst/>
            <a:gdLst>
              <a:gd name="T0" fmla="*/ 84 w 96"/>
              <a:gd name="T1" fmla="*/ 96 h 96"/>
              <a:gd name="T2" fmla="*/ 12 w 96"/>
              <a:gd name="T3" fmla="*/ 96 h 96"/>
              <a:gd name="T4" fmla="*/ 5 w 96"/>
              <a:gd name="T5" fmla="*/ 82 h 96"/>
              <a:gd name="T6" fmla="*/ 36 w 96"/>
              <a:gd name="T7" fmla="*/ 33 h 96"/>
              <a:gd name="T8" fmla="*/ 36 w 96"/>
              <a:gd name="T9" fmla="*/ 8 h 96"/>
              <a:gd name="T10" fmla="*/ 32 w 96"/>
              <a:gd name="T11" fmla="*/ 8 h 96"/>
              <a:gd name="T12" fmla="*/ 28 w 96"/>
              <a:gd name="T13" fmla="*/ 4 h 96"/>
              <a:gd name="T14" fmla="*/ 32 w 96"/>
              <a:gd name="T15" fmla="*/ 0 h 96"/>
              <a:gd name="T16" fmla="*/ 64 w 96"/>
              <a:gd name="T17" fmla="*/ 0 h 96"/>
              <a:gd name="T18" fmla="*/ 68 w 96"/>
              <a:gd name="T19" fmla="*/ 4 h 96"/>
              <a:gd name="T20" fmla="*/ 64 w 96"/>
              <a:gd name="T21" fmla="*/ 8 h 96"/>
              <a:gd name="T22" fmla="*/ 60 w 96"/>
              <a:gd name="T23" fmla="*/ 8 h 96"/>
              <a:gd name="T24" fmla="*/ 60 w 96"/>
              <a:gd name="T25" fmla="*/ 33 h 96"/>
              <a:gd name="T26" fmla="*/ 92 w 96"/>
              <a:gd name="T27" fmla="*/ 82 h 96"/>
              <a:gd name="T28" fmla="*/ 84 w 96"/>
              <a:gd name="T29" fmla="*/ 96 h 96"/>
              <a:gd name="T30" fmla="*/ 26 w 96"/>
              <a:gd name="T31" fmla="*/ 64 h 96"/>
              <a:gd name="T32" fmla="*/ 70 w 96"/>
              <a:gd name="T33" fmla="*/ 64 h 96"/>
              <a:gd name="T34" fmla="*/ 53 w 96"/>
              <a:gd name="T35" fmla="*/ 37 h 96"/>
              <a:gd name="T36" fmla="*/ 52 w 96"/>
              <a:gd name="T37" fmla="*/ 35 h 96"/>
              <a:gd name="T38" fmla="*/ 52 w 96"/>
              <a:gd name="T39" fmla="*/ 33 h 96"/>
              <a:gd name="T40" fmla="*/ 52 w 96"/>
              <a:gd name="T41" fmla="*/ 8 h 96"/>
              <a:gd name="T42" fmla="*/ 44 w 96"/>
              <a:gd name="T43" fmla="*/ 8 h 96"/>
              <a:gd name="T44" fmla="*/ 44 w 96"/>
              <a:gd name="T45" fmla="*/ 33 h 96"/>
              <a:gd name="T46" fmla="*/ 44 w 96"/>
              <a:gd name="T47" fmla="*/ 35 h 96"/>
              <a:gd name="T48" fmla="*/ 43 w 96"/>
              <a:gd name="T49" fmla="*/ 37 h 96"/>
              <a:gd name="T50" fmla="*/ 26 w 96"/>
              <a:gd name="T5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96">
                <a:moveTo>
                  <a:pt x="84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3" y="96"/>
                  <a:pt x="0" y="90"/>
                  <a:pt x="5" y="82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8"/>
                  <a:pt x="36" y="8"/>
                  <a:pt x="36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0" y="8"/>
                  <a:pt x="28" y="6"/>
                  <a:pt x="28" y="4"/>
                </a:cubicBezTo>
                <a:cubicBezTo>
                  <a:pt x="28" y="1"/>
                  <a:pt x="30" y="0"/>
                  <a:pt x="3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6" y="0"/>
                  <a:pt x="68" y="1"/>
                  <a:pt x="68" y="4"/>
                </a:cubicBezTo>
                <a:cubicBezTo>
                  <a:pt x="68" y="6"/>
                  <a:pt x="66" y="8"/>
                  <a:pt x="64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33"/>
                  <a:pt x="60" y="33"/>
                  <a:pt x="60" y="33"/>
                </a:cubicBezTo>
                <a:cubicBezTo>
                  <a:pt x="92" y="82"/>
                  <a:pt x="92" y="82"/>
                  <a:pt x="92" y="82"/>
                </a:cubicBezTo>
                <a:cubicBezTo>
                  <a:pt x="96" y="90"/>
                  <a:pt x="93" y="96"/>
                  <a:pt x="84" y="96"/>
                </a:cubicBezTo>
                <a:close/>
                <a:moveTo>
                  <a:pt x="26" y="64"/>
                </a:moveTo>
                <a:cubicBezTo>
                  <a:pt x="70" y="64"/>
                  <a:pt x="70" y="64"/>
                  <a:pt x="70" y="64"/>
                </a:cubicBezTo>
                <a:cubicBezTo>
                  <a:pt x="53" y="37"/>
                  <a:pt x="53" y="37"/>
                  <a:pt x="53" y="37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8"/>
                  <a:pt x="52" y="8"/>
                  <a:pt x="52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5"/>
                  <a:pt x="44" y="35"/>
                  <a:pt x="44" y="35"/>
                </a:cubicBezTo>
                <a:cubicBezTo>
                  <a:pt x="43" y="37"/>
                  <a:pt x="43" y="37"/>
                  <a:pt x="43" y="37"/>
                </a:cubicBezTo>
                <a:lnTo>
                  <a:pt x="26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5" name="Freeform 163"/>
          <p:cNvSpPr>
            <a:spLocks noEditPoints="1"/>
          </p:cNvSpPr>
          <p:nvPr/>
        </p:nvSpPr>
        <p:spPr bwMode="auto">
          <a:xfrm>
            <a:off x="13507123" y="7127277"/>
            <a:ext cx="635795" cy="495300"/>
          </a:xfrm>
          <a:custGeom>
            <a:avLst/>
            <a:gdLst>
              <a:gd name="T0" fmla="*/ 113 w 113"/>
              <a:gd name="T1" fmla="*/ 72 h 88"/>
              <a:gd name="T2" fmla="*/ 103 w 113"/>
              <a:gd name="T3" fmla="*/ 79 h 88"/>
              <a:gd name="T4" fmla="*/ 99 w 113"/>
              <a:gd name="T5" fmla="*/ 79 h 88"/>
              <a:gd name="T6" fmla="*/ 49 w 113"/>
              <a:gd name="T7" fmla="*/ 59 h 88"/>
              <a:gd name="T8" fmla="*/ 49 w 113"/>
              <a:gd name="T9" fmla="*/ 65 h 88"/>
              <a:gd name="T10" fmla="*/ 20 w 113"/>
              <a:gd name="T11" fmla="*/ 88 h 88"/>
              <a:gd name="T12" fmla="*/ 1 w 113"/>
              <a:gd name="T13" fmla="*/ 70 h 88"/>
              <a:gd name="T14" fmla="*/ 30 w 113"/>
              <a:gd name="T15" fmla="*/ 48 h 88"/>
              <a:gd name="T16" fmla="*/ 41 w 113"/>
              <a:gd name="T17" fmla="*/ 48 h 88"/>
              <a:gd name="T18" fmla="*/ 41 w 113"/>
              <a:gd name="T19" fmla="*/ 39 h 88"/>
              <a:gd name="T20" fmla="*/ 30 w 113"/>
              <a:gd name="T21" fmla="*/ 40 h 88"/>
              <a:gd name="T22" fmla="*/ 1 w 113"/>
              <a:gd name="T23" fmla="*/ 17 h 88"/>
              <a:gd name="T24" fmla="*/ 20 w 113"/>
              <a:gd name="T25" fmla="*/ 0 h 88"/>
              <a:gd name="T26" fmla="*/ 49 w 113"/>
              <a:gd name="T27" fmla="*/ 22 h 88"/>
              <a:gd name="T28" fmla="*/ 49 w 113"/>
              <a:gd name="T29" fmla="*/ 28 h 88"/>
              <a:gd name="T30" fmla="*/ 99 w 113"/>
              <a:gd name="T31" fmla="*/ 8 h 88"/>
              <a:gd name="T32" fmla="*/ 103 w 113"/>
              <a:gd name="T33" fmla="*/ 8 h 88"/>
              <a:gd name="T34" fmla="*/ 113 w 113"/>
              <a:gd name="T35" fmla="*/ 15 h 88"/>
              <a:gd name="T36" fmla="*/ 80 w 113"/>
              <a:gd name="T37" fmla="*/ 44 h 88"/>
              <a:gd name="T38" fmla="*/ 37 w 113"/>
              <a:gd name="T39" fmla="*/ 60 h 88"/>
              <a:gd name="T40" fmla="*/ 18 w 113"/>
              <a:gd name="T41" fmla="*/ 61 h 88"/>
              <a:gd name="T42" fmla="*/ 20 w 113"/>
              <a:gd name="T43" fmla="*/ 78 h 88"/>
              <a:gd name="T44" fmla="*/ 37 w 113"/>
              <a:gd name="T45" fmla="*/ 60 h 88"/>
              <a:gd name="T46" fmla="*/ 20 w 113"/>
              <a:gd name="T47" fmla="*/ 10 h 88"/>
              <a:gd name="T48" fmla="*/ 18 w 113"/>
              <a:gd name="T49" fmla="*/ 26 h 88"/>
              <a:gd name="T50" fmla="*/ 37 w 113"/>
              <a:gd name="T51" fmla="*/ 27 h 88"/>
              <a:gd name="T52" fmla="*/ 63 w 113"/>
              <a:gd name="T53" fmla="*/ 52 h 88"/>
              <a:gd name="T54" fmla="*/ 101 w 113"/>
              <a:gd name="T55" fmla="*/ 12 h 88"/>
              <a:gd name="T56" fmla="*/ 53 w 113"/>
              <a:gd name="T57" fmla="*/ 46 h 88"/>
              <a:gd name="T58" fmla="*/ 43 w 113"/>
              <a:gd name="T59" fmla="*/ 52 h 88"/>
              <a:gd name="T60" fmla="*/ 45 w 113"/>
              <a:gd name="T61" fmla="*/ 54 h 88"/>
              <a:gd name="T62" fmla="*/ 57 w 113"/>
              <a:gd name="T63" fmla="*/ 50 h 88"/>
              <a:gd name="T64" fmla="*/ 49 w 113"/>
              <a:gd name="T65" fmla="*/ 39 h 88"/>
              <a:gd name="T66" fmla="*/ 51 w 113"/>
              <a:gd name="T67" fmla="*/ 35 h 88"/>
              <a:gd name="T68" fmla="*/ 47 w 113"/>
              <a:gd name="T69" fmla="*/ 32 h 88"/>
              <a:gd name="T70" fmla="*/ 44 w 113"/>
              <a:gd name="T71" fmla="*/ 35 h 88"/>
              <a:gd name="T72" fmla="*/ 43 w 113"/>
              <a:gd name="T73" fmla="*/ 36 h 88"/>
              <a:gd name="T74" fmla="*/ 65 w 113"/>
              <a:gd name="T75" fmla="*/ 44 h 88"/>
              <a:gd name="T76" fmla="*/ 57 w 113"/>
              <a:gd name="T77" fmla="*/ 44 h 88"/>
              <a:gd name="T78" fmla="*/ 65 w 113"/>
              <a:gd name="T79" fmla="*/ 44 h 88"/>
              <a:gd name="T80" fmla="*/ 76 w 113"/>
              <a:gd name="T81" fmla="*/ 46 h 88"/>
              <a:gd name="T82" fmla="*/ 64 w 113"/>
              <a:gd name="T83" fmla="*/ 55 h 88"/>
              <a:gd name="T84" fmla="*/ 109 w 113"/>
              <a:gd name="T85" fmla="*/ 7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3" h="88">
                <a:moveTo>
                  <a:pt x="111" y="68"/>
                </a:moveTo>
                <a:cubicBezTo>
                  <a:pt x="112" y="69"/>
                  <a:pt x="113" y="71"/>
                  <a:pt x="113" y="72"/>
                </a:cubicBezTo>
                <a:cubicBezTo>
                  <a:pt x="113" y="73"/>
                  <a:pt x="112" y="75"/>
                  <a:pt x="111" y="75"/>
                </a:cubicBezTo>
                <a:cubicBezTo>
                  <a:pt x="103" y="79"/>
                  <a:pt x="103" y="79"/>
                  <a:pt x="103" y="79"/>
                </a:cubicBezTo>
                <a:cubicBezTo>
                  <a:pt x="102" y="79"/>
                  <a:pt x="101" y="80"/>
                  <a:pt x="101" y="80"/>
                </a:cubicBezTo>
                <a:cubicBezTo>
                  <a:pt x="100" y="80"/>
                  <a:pt x="99" y="79"/>
                  <a:pt x="99" y="79"/>
                </a:cubicBezTo>
                <a:cubicBezTo>
                  <a:pt x="56" y="55"/>
                  <a:pt x="56" y="55"/>
                  <a:pt x="56" y="55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8" y="59"/>
                  <a:pt x="48" y="59"/>
                </a:cubicBezTo>
                <a:cubicBezTo>
                  <a:pt x="49" y="61"/>
                  <a:pt x="49" y="63"/>
                  <a:pt x="49" y="65"/>
                </a:cubicBezTo>
                <a:cubicBezTo>
                  <a:pt x="48" y="72"/>
                  <a:pt x="44" y="78"/>
                  <a:pt x="37" y="82"/>
                </a:cubicBezTo>
                <a:cubicBezTo>
                  <a:pt x="32" y="86"/>
                  <a:pt x="26" y="88"/>
                  <a:pt x="20" y="88"/>
                </a:cubicBezTo>
                <a:cubicBezTo>
                  <a:pt x="14" y="88"/>
                  <a:pt x="9" y="86"/>
                  <a:pt x="6" y="83"/>
                </a:cubicBezTo>
                <a:cubicBezTo>
                  <a:pt x="2" y="79"/>
                  <a:pt x="0" y="75"/>
                  <a:pt x="1" y="70"/>
                </a:cubicBezTo>
                <a:cubicBezTo>
                  <a:pt x="1" y="63"/>
                  <a:pt x="6" y="57"/>
                  <a:pt x="13" y="53"/>
                </a:cubicBezTo>
                <a:cubicBezTo>
                  <a:pt x="18" y="50"/>
                  <a:pt x="24" y="48"/>
                  <a:pt x="30" y="48"/>
                </a:cubicBezTo>
                <a:cubicBezTo>
                  <a:pt x="33" y="48"/>
                  <a:pt x="37" y="48"/>
                  <a:pt x="39" y="50"/>
                </a:cubicBezTo>
                <a:cubicBezTo>
                  <a:pt x="40" y="49"/>
                  <a:pt x="40" y="49"/>
                  <a:pt x="41" y="48"/>
                </a:cubicBezTo>
                <a:cubicBezTo>
                  <a:pt x="48" y="44"/>
                  <a:pt x="48" y="44"/>
                  <a:pt x="48" y="44"/>
                </a:cubicBezTo>
                <a:cubicBezTo>
                  <a:pt x="41" y="39"/>
                  <a:pt x="41" y="39"/>
                  <a:pt x="41" y="39"/>
                </a:cubicBezTo>
                <a:cubicBezTo>
                  <a:pt x="40" y="39"/>
                  <a:pt x="40" y="38"/>
                  <a:pt x="39" y="38"/>
                </a:cubicBezTo>
                <a:cubicBezTo>
                  <a:pt x="37" y="39"/>
                  <a:pt x="33" y="40"/>
                  <a:pt x="30" y="40"/>
                </a:cubicBezTo>
                <a:cubicBezTo>
                  <a:pt x="24" y="40"/>
                  <a:pt x="18" y="38"/>
                  <a:pt x="13" y="34"/>
                </a:cubicBezTo>
                <a:cubicBezTo>
                  <a:pt x="6" y="30"/>
                  <a:pt x="1" y="24"/>
                  <a:pt x="1" y="17"/>
                </a:cubicBezTo>
                <a:cubicBezTo>
                  <a:pt x="0" y="13"/>
                  <a:pt x="2" y="8"/>
                  <a:pt x="6" y="5"/>
                </a:cubicBezTo>
                <a:cubicBezTo>
                  <a:pt x="9" y="1"/>
                  <a:pt x="14" y="0"/>
                  <a:pt x="20" y="0"/>
                </a:cubicBezTo>
                <a:cubicBezTo>
                  <a:pt x="26" y="0"/>
                  <a:pt x="32" y="2"/>
                  <a:pt x="37" y="5"/>
                </a:cubicBezTo>
                <a:cubicBezTo>
                  <a:pt x="44" y="9"/>
                  <a:pt x="48" y="15"/>
                  <a:pt x="49" y="22"/>
                </a:cubicBezTo>
                <a:cubicBezTo>
                  <a:pt x="49" y="24"/>
                  <a:pt x="49" y="26"/>
                  <a:pt x="48" y="28"/>
                </a:cubicBezTo>
                <a:cubicBezTo>
                  <a:pt x="48" y="28"/>
                  <a:pt x="49" y="28"/>
                  <a:pt x="49" y="28"/>
                </a:cubicBezTo>
                <a:cubicBezTo>
                  <a:pt x="56" y="32"/>
                  <a:pt x="56" y="32"/>
                  <a:pt x="56" y="32"/>
                </a:cubicBezTo>
                <a:cubicBezTo>
                  <a:pt x="99" y="8"/>
                  <a:pt x="99" y="8"/>
                  <a:pt x="99" y="8"/>
                </a:cubicBezTo>
                <a:cubicBezTo>
                  <a:pt x="99" y="8"/>
                  <a:pt x="100" y="8"/>
                  <a:pt x="101" y="8"/>
                </a:cubicBezTo>
                <a:cubicBezTo>
                  <a:pt x="101" y="8"/>
                  <a:pt x="102" y="8"/>
                  <a:pt x="103" y="8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2" y="13"/>
                  <a:pt x="113" y="14"/>
                  <a:pt x="113" y="15"/>
                </a:cubicBezTo>
                <a:cubicBezTo>
                  <a:pt x="113" y="17"/>
                  <a:pt x="112" y="18"/>
                  <a:pt x="111" y="19"/>
                </a:cubicBezTo>
                <a:cubicBezTo>
                  <a:pt x="80" y="44"/>
                  <a:pt x="80" y="44"/>
                  <a:pt x="80" y="44"/>
                </a:cubicBezTo>
                <a:lnTo>
                  <a:pt x="111" y="68"/>
                </a:lnTo>
                <a:close/>
                <a:moveTo>
                  <a:pt x="37" y="60"/>
                </a:moveTo>
                <a:cubicBezTo>
                  <a:pt x="35" y="58"/>
                  <a:pt x="33" y="58"/>
                  <a:pt x="30" y="58"/>
                </a:cubicBezTo>
                <a:cubicBezTo>
                  <a:pt x="26" y="58"/>
                  <a:pt x="22" y="59"/>
                  <a:pt x="18" y="61"/>
                </a:cubicBezTo>
                <a:cubicBezTo>
                  <a:pt x="11" y="66"/>
                  <a:pt x="9" y="72"/>
                  <a:pt x="13" y="75"/>
                </a:cubicBezTo>
                <a:cubicBezTo>
                  <a:pt x="14" y="77"/>
                  <a:pt x="17" y="78"/>
                  <a:pt x="20" y="78"/>
                </a:cubicBezTo>
                <a:cubicBezTo>
                  <a:pt x="23" y="78"/>
                  <a:pt x="28" y="76"/>
                  <a:pt x="32" y="74"/>
                </a:cubicBezTo>
                <a:cubicBezTo>
                  <a:pt x="38" y="70"/>
                  <a:pt x="41" y="63"/>
                  <a:pt x="37" y="60"/>
                </a:cubicBezTo>
                <a:close/>
                <a:moveTo>
                  <a:pt x="32" y="13"/>
                </a:moveTo>
                <a:cubicBezTo>
                  <a:pt x="28" y="11"/>
                  <a:pt x="23" y="10"/>
                  <a:pt x="20" y="10"/>
                </a:cubicBezTo>
                <a:cubicBezTo>
                  <a:pt x="17" y="10"/>
                  <a:pt x="14" y="10"/>
                  <a:pt x="13" y="12"/>
                </a:cubicBezTo>
                <a:cubicBezTo>
                  <a:pt x="9" y="15"/>
                  <a:pt x="11" y="22"/>
                  <a:pt x="18" y="26"/>
                </a:cubicBezTo>
                <a:cubicBezTo>
                  <a:pt x="22" y="28"/>
                  <a:pt x="26" y="30"/>
                  <a:pt x="30" y="30"/>
                </a:cubicBezTo>
                <a:cubicBezTo>
                  <a:pt x="33" y="30"/>
                  <a:pt x="35" y="29"/>
                  <a:pt x="37" y="27"/>
                </a:cubicBezTo>
                <a:cubicBezTo>
                  <a:pt x="41" y="24"/>
                  <a:pt x="38" y="18"/>
                  <a:pt x="32" y="13"/>
                </a:cubicBezTo>
                <a:close/>
                <a:moveTo>
                  <a:pt x="63" y="52"/>
                </a:moveTo>
                <a:cubicBezTo>
                  <a:pt x="109" y="16"/>
                  <a:pt x="109" y="16"/>
                  <a:pt x="109" y="1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46"/>
                  <a:pt x="53" y="46"/>
                  <a:pt x="53" y="46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4" y="52"/>
                  <a:pt x="44" y="52"/>
                </a:cubicBezTo>
                <a:cubicBezTo>
                  <a:pt x="44" y="53"/>
                  <a:pt x="45" y="53"/>
                  <a:pt x="45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57" y="50"/>
                  <a:pt x="57" y="50"/>
                  <a:pt x="57" y="50"/>
                </a:cubicBezTo>
                <a:lnTo>
                  <a:pt x="63" y="52"/>
                </a:lnTo>
                <a:close/>
                <a:moveTo>
                  <a:pt x="49" y="39"/>
                </a:moveTo>
                <a:cubicBezTo>
                  <a:pt x="49" y="39"/>
                  <a:pt x="49" y="39"/>
                  <a:pt x="49" y="39"/>
                </a:cubicBezTo>
                <a:cubicBezTo>
                  <a:pt x="49" y="37"/>
                  <a:pt x="50" y="36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47" y="32"/>
                  <a:pt x="47" y="32"/>
                  <a:pt x="47" y="32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4"/>
                  <a:pt x="44" y="34"/>
                  <a:pt x="44" y="35"/>
                </a:cubicBezTo>
                <a:cubicBezTo>
                  <a:pt x="44" y="35"/>
                  <a:pt x="43" y="35"/>
                  <a:pt x="43" y="35"/>
                </a:cubicBezTo>
                <a:cubicBezTo>
                  <a:pt x="43" y="36"/>
                  <a:pt x="43" y="36"/>
                  <a:pt x="43" y="36"/>
                </a:cubicBezTo>
                <a:lnTo>
                  <a:pt x="49" y="39"/>
                </a:lnTo>
                <a:close/>
                <a:moveTo>
                  <a:pt x="65" y="44"/>
                </a:moveTo>
                <a:cubicBezTo>
                  <a:pt x="65" y="46"/>
                  <a:pt x="63" y="48"/>
                  <a:pt x="61" y="48"/>
                </a:cubicBezTo>
                <a:cubicBezTo>
                  <a:pt x="59" y="48"/>
                  <a:pt x="57" y="46"/>
                  <a:pt x="57" y="44"/>
                </a:cubicBezTo>
                <a:cubicBezTo>
                  <a:pt x="57" y="41"/>
                  <a:pt x="59" y="40"/>
                  <a:pt x="61" y="40"/>
                </a:cubicBezTo>
                <a:cubicBezTo>
                  <a:pt x="63" y="40"/>
                  <a:pt x="65" y="41"/>
                  <a:pt x="65" y="44"/>
                </a:cubicBezTo>
                <a:close/>
                <a:moveTo>
                  <a:pt x="109" y="72"/>
                </a:moveTo>
                <a:cubicBezTo>
                  <a:pt x="76" y="46"/>
                  <a:pt x="76" y="46"/>
                  <a:pt x="76" y="46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55"/>
                  <a:pt x="65" y="55"/>
                  <a:pt x="64" y="55"/>
                </a:cubicBezTo>
                <a:cubicBezTo>
                  <a:pt x="101" y="76"/>
                  <a:pt x="101" y="76"/>
                  <a:pt x="101" y="76"/>
                </a:cubicBezTo>
                <a:lnTo>
                  <a:pt x="109" y="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66" name="Freeform 164"/>
          <p:cNvSpPr>
            <a:spLocks noEditPoints="1"/>
          </p:cNvSpPr>
          <p:nvPr/>
        </p:nvSpPr>
        <p:spPr bwMode="auto">
          <a:xfrm>
            <a:off x="14907116" y="7036790"/>
            <a:ext cx="631032" cy="631032"/>
          </a:xfrm>
          <a:custGeom>
            <a:avLst/>
            <a:gdLst>
              <a:gd name="T0" fmla="*/ 112 w 112"/>
              <a:gd name="T1" fmla="*/ 30 h 112"/>
              <a:gd name="T2" fmla="*/ 112 w 112"/>
              <a:gd name="T3" fmla="*/ 106 h 112"/>
              <a:gd name="T4" fmla="*/ 106 w 112"/>
              <a:gd name="T5" fmla="*/ 112 h 112"/>
              <a:gd name="T6" fmla="*/ 46 w 112"/>
              <a:gd name="T7" fmla="*/ 112 h 112"/>
              <a:gd name="T8" fmla="*/ 40 w 112"/>
              <a:gd name="T9" fmla="*/ 106 h 112"/>
              <a:gd name="T10" fmla="*/ 40 w 112"/>
              <a:gd name="T11" fmla="*/ 88 h 112"/>
              <a:gd name="T12" fmla="*/ 6 w 112"/>
              <a:gd name="T13" fmla="*/ 88 h 112"/>
              <a:gd name="T14" fmla="*/ 0 w 112"/>
              <a:gd name="T15" fmla="*/ 82 h 112"/>
              <a:gd name="T16" fmla="*/ 0 w 112"/>
              <a:gd name="T17" fmla="*/ 40 h 112"/>
              <a:gd name="T18" fmla="*/ 4 w 112"/>
              <a:gd name="T19" fmla="*/ 29 h 112"/>
              <a:gd name="T20" fmla="*/ 30 w 112"/>
              <a:gd name="T21" fmla="*/ 4 h 112"/>
              <a:gd name="T22" fmla="*/ 40 w 112"/>
              <a:gd name="T23" fmla="*/ 0 h 112"/>
              <a:gd name="T24" fmla="*/ 66 w 112"/>
              <a:gd name="T25" fmla="*/ 0 h 112"/>
              <a:gd name="T26" fmla="*/ 72 w 112"/>
              <a:gd name="T27" fmla="*/ 6 h 112"/>
              <a:gd name="T28" fmla="*/ 72 w 112"/>
              <a:gd name="T29" fmla="*/ 26 h 112"/>
              <a:gd name="T30" fmla="*/ 80 w 112"/>
              <a:gd name="T31" fmla="*/ 24 h 112"/>
              <a:gd name="T32" fmla="*/ 106 w 112"/>
              <a:gd name="T33" fmla="*/ 24 h 112"/>
              <a:gd name="T34" fmla="*/ 112 w 112"/>
              <a:gd name="T35" fmla="*/ 30 h 112"/>
              <a:gd name="T36" fmla="*/ 64 w 112"/>
              <a:gd name="T37" fmla="*/ 34 h 112"/>
              <a:gd name="T38" fmla="*/ 64 w 112"/>
              <a:gd name="T39" fmla="*/ 8 h 112"/>
              <a:gd name="T40" fmla="*/ 40 w 112"/>
              <a:gd name="T41" fmla="*/ 8 h 112"/>
              <a:gd name="T42" fmla="*/ 40 w 112"/>
              <a:gd name="T43" fmla="*/ 34 h 112"/>
              <a:gd name="T44" fmla="*/ 34 w 112"/>
              <a:gd name="T45" fmla="*/ 40 h 112"/>
              <a:gd name="T46" fmla="*/ 8 w 112"/>
              <a:gd name="T47" fmla="*/ 40 h 112"/>
              <a:gd name="T48" fmla="*/ 8 w 112"/>
              <a:gd name="T49" fmla="*/ 80 h 112"/>
              <a:gd name="T50" fmla="*/ 40 w 112"/>
              <a:gd name="T51" fmla="*/ 80 h 112"/>
              <a:gd name="T52" fmla="*/ 40 w 112"/>
              <a:gd name="T53" fmla="*/ 64 h 112"/>
              <a:gd name="T54" fmla="*/ 44 w 112"/>
              <a:gd name="T55" fmla="*/ 53 h 112"/>
              <a:gd name="T56" fmla="*/ 64 w 112"/>
              <a:gd name="T57" fmla="*/ 34 h 112"/>
              <a:gd name="T58" fmla="*/ 13 w 112"/>
              <a:gd name="T59" fmla="*/ 32 h 112"/>
              <a:gd name="T60" fmla="*/ 32 w 112"/>
              <a:gd name="T61" fmla="*/ 32 h 112"/>
              <a:gd name="T62" fmla="*/ 32 w 112"/>
              <a:gd name="T63" fmla="*/ 13 h 112"/>
              <a:gd name="T64" fmla="*/ 13 w 112"/>
              <a:gd name="T65" fmla="*/ 32 h 112"/>
              <a:gd name="T66" fmla="*/ 104 w 112"/>
              <a:gd name="T67" fmla="*/ 32 h 112"/>
              <a:gd name="T68" fmla="*/ 80 w 112"/>
              <a:gd name="T69" fmla="*/ 32 h 112"/>
              <a:gd name="T70" fmla="*/ 80 w 112"/>
              <a:gd name="T71" fmla="*/ 58 h 112"/>
              <a:gd name="T72" fmla="*/ 74 w 112"/>
              <a:gd name="T73" fmla="*/ 64 h 112"/>
              <a:gd name="T74" fmla="*/ 48 w 112"/>
              <a:gd name="T75" fmla="*/ 64 h 112"/>
              <a:gd name="T76" fmla="*/ 48 w 112"/>
              <a:gd name="T77" fmla="*/ 104 h 112"/>
              <a:gd name="T78" fmla="*/ 104 w 112"/>
              <a:gd name="T79" fmla="*/ 104 h 112"/>
              <a:gd name="T80" fmla="*/ 104 w 112"/>
              <a:gd name="T81" fmla="*/ 32 h 112"/>
              <a:gd name="T82" fmla="*/ 53 w 112"/>
              <a:gd name="T83" fmla="*/ 56 h 112"/>
              <a:gd name="T84" fmla="*/ 72 w 112"/>
              <a:gd name="T85" fmla="*/ 56 h 112"/>
              <a:gd name="T86" fmla="*/ 72 w 112"/>
              <a:gd name="T87" fmla="*/ 37 h 112"/>
              <a:gd name="T88" fmla="*/ 53 w 112"/>
              <a:gd name="T89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2" h="112">
                <a:moveTo>
                  <a:pt x="112" y="30"/>
                </a:moveTo>
                <a:cubicBezTo>
                  <a:pt x="112" y="106"/>
                  <a:pt x="112" y="106"/>
                  <a:pt x="112" y="106"/>
                </a:cubicBezTo>
                <a:cubicBezTo>
                  <a:pt x="112" y="109"/>
                  <a:pt x="109" y="112"/>
                  <a:pt x="106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2" y="112"/>
                  <a:pt x="40" y="109"/>
                  <a:pt x="40" y="106"/>
                </a:cubicBezTo>
                <a:cubicBezTo>
                  <a:pt x="40" y="88"/>
                  <a:pt x="40" y="88"/>
                  <a:pt x="40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5"/>
                  <a:pt x="0" y="8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6"/>
                  <a:pt x="2" y="32"/>
                  <a:pt x="4" y="29"/>
                </a:cubicBezTo>
                <a:cubicBezTo>
                  <a:pt x="30" y="4"/>
                  <a:pt x="30" y="4"/>
                  <a:pt x="30" y="4"/>
                </a:cubicBezTo>
                <a:cubicBezTo>
                  <a:pt x="32" y="2"/>
                  <a:pt x="36" y="0"/>
                  <a:pt x="4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9" y="0"/>
                  <a:pt x="72" y="2"/>
                  <a:pt x="72" y="6"/>
                </a:cubicBezTo>
                <a:cubicBezTo>
                  <a:pt x="72" y="26"/>
                  <a:pt x="72" y="26"/>
                  <a:pt x="72" y="26"/>
                </a:cubicBezTo>
                <a:cubicBezTo>
                  <a:pt x="74" y="25"/>
                  <a:pt x="77" y="24"/>
                  <a:pt x="80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9" y="24"/>
                  <a:pt x="112" y="26"/>
                  <a:pt x="112" y="30"/>
                </a:cubicBezTo>
                <a:close/>
                <a:moveTo>
                  <a:pt x="64" y="34"/>
                </a:moveTo>
                <a:cubicBezTo>
                  <a:pt x="64" y="8"/>
                  <a:pt x="64" y="8"/>
                  <a:pt x="64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7"/>
                  <a:pt x="37" y="40"/>
                  <a:pt x="34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80"/>
                  <a:pt x="8" y="80"/>
                  <a:pt x="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42" y="56"/>
                  <a:pt x="44" y="53"/>
                </a:cubicBezTo>
                <a:lnTo>
                  <a:pt x="64" y="34"/>
                </a:lnTo>
                <a:close/>
                <a:moveTo>
                  <a:pt x="13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13"/>
                  <a:pt x="32" y="13"/>
                  <a:pt x="32" y="13"/>
                </a:cubicBezTo>
                <a:lnTo>
                  <a:pt x="13" y="32"/>
                </a:lnTo>
                <a:close/>
                <a:moveTo>
                  <a:pt x="104" y="32"/>
                </a:moveTo>
                <a:cubicBezTo>
                  <a:pt x="80" y="32"/>
                  <a:pt x="80" y="32"/>
                  <a:pt x="80" y="32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61"/>
                  <a:pt x="77" y="64"/>
                  <a:pt x="74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32"/>
                </a:lnTo>
                <a:close/>
                <a:moveTo>
                  <a:pt x="53" y="56"/>
                </a:moveTo>
                <a:cubicBezTo>
                  <a:pt x="72" y="56"/>
                  <a:pt x="72" y="56"/>
                  <a:pt x="72" y="56"/>
                </a:cubicBezTo>
                <a:cubicBezTo>
                  <a:pt x="72" y="37"/>
                  <a:pt x="72" y="37"/>
                  <a:pt x="72" y="37"/>
                </a:cubicBezTo>
                <a:lnTo>
                  <a:pt x="53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5" name="Freeform 173"/>
          <p:cNvSpPr>
            <a:spLocks noEditPoints="1"/>
          </p:cNvSpPr>
          <p:nvPr/>
        </p:nvSpPr>
        <p:spPr bwMode="auto">
          <a:xfrm>
            <a:off x="10649933" y="1090244"/>
            <a:ext cx="540545" cy="514350"/>
          </a:xfrm>
          <a:custGeom>
            <a:avLst/>
            <a:gdLst>
              <a:gd name="T0" fmla="*/ 12 w 96"/>
              <a:gd name="T1" fmla="*/ 21 h 91"/>
              <a:gd name="T2" fmla="*/ 12 w 96"/>
              <a:gd name="T3" fmla="*/ 21 h 91"/>
              <a:gd name="T4" fmla="*/ 0 w 96"/>
              <a:gd name="T5" fmla="*/ 11 h 91"/>
              <a:gd name="T6" fmla="*/ 12 w 96"/>
              <a:gd name="T7" fmla="*/ 0 h 91"/>
              <a:gd name="T8" fmla="*/ 23 w 96"/>
              <a:gd name="T9" fmla="*/ 11 h 91"/>
              <a:gd name="T10" fmla="*/ 12 w 96"/>
              <a:gd name="T11" fmla="*/ 21 h 91"/>
              <a:gd name="T12" fmla="*/ 22 w 96"/>
              <a:gd name="T13" fmla="*/ 91 h 91"/>
              <a:gd name="T14" fmla="*/ 2 w 96"/>
              <a:gd name="T15" fmla="*/ 91 h 91"/>
              <a:gd name="T16" fmla="*/ 2 w 96"/>
              <a:gd name="T17" fmla="*/ 30 h 91"/>
              <a:gd name="T18" fmla="*/ 22 w 96"/>
              <a:gd name="T19" fmla="*/ 30 h 91"/>
              <a:gd name="T20" fmla="*/ 22 w 96"/>
              <a:gd name="T21" fmla="*/ 91 h 91"/>
              <a:gd name="T22" fmla="*/ 96 w 96"/>
              <a:gd name="T23" fmla="*/ 91 h 91"/>
              <a:gd name="T24" fmla="*/ 76 w 96"/>
              <a:gd name="T25" fmla="*/ 91 h 91"/>
              <a:gd name="T26" fmla="*/ 76 w 96"/>
              <a:gd name="T27" fmla="*/ 58 h 91"/>
              <a:gd name="T28" fmla="*/ 65 w 96"/>
              <a:gd name="T29" fmla="*/ 44 h 91"/>
              <a:gd name="T30" fmla="*/ 55 w 96"/>
              <a:gd name="T31" fmla="*/ 52 h 91"/>
              <a:gd name="T32" fmla="*/ 54 w 96"/>
              <a:gd name="T33" fmla="*/ 57 h 91"/>
              <a:gd name="T34" fmla="*/ 54 w 96"/>
              <a:gd name="T35" fmla="*/ 91 h 91"/>
              <a:gd name="T36" fmla="*/ 34 w 96"/>
              <a:gd name="T37" fmla="*/ 91 h 91"/>
              <a:gd name="T38" fmla="*/ 34 w 96"/>
              <a:gd name="T39" fmla="*/ 30 h 91"/>
              <a:gd name="T40" fmla="*/ 54 w 96"/>
              <a:gd name="T41" fmla="*/ 30 h 91"/>
              <a:gd name="T42" fmla="*/ 54 w 96"/>
              <a:gd name="T43" fmla="*/ 39 h 91"/>
              <a:gd name="T44" fmla="*/ 54 w 96"/>
              <a:gd name="T45" fmla="*/ 39 h 91"/>
              <a:gd name="T46" fmla="*/ 73 w 96"/>
              <a:gd name="T47" fmla="*/ 28 h 91"/>
              <a:gd name="T48" fmla="*/ 96 w 96"/>
              <a:gd name="T49" fmla="*/ 56 h 91"/>
              <a:gd name="T50" fmla="*/ 96 w 96"/>
              <a:gd name="T51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91">
                <a:moveTo>
                  <a:pt x="12" y="21"/>
                </a:moveTo>
                <a:cubicBezTo>
                  <a:pt x="12" y="21"/>
                  <a:pt x="12" y="21"/>
                  <a:pt x="12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4"/>
                  <a:pt x="5" y="0"/>
                  <a:pt x="12" y="0"/>
                </a:cubicBezTo>
                <a:cubicBezTo>
                  <a:pt x="19" y="0"/>
                  <a:pt x="23" y="4"/>
                  <a:pt x="23" y="11"/>
                </a:cubicBezTo>
                <a:cubicBezTo>
                  <a:pt x="24" y="16"/>
                  <a:pt x="19" y="21"/>
                  <a:pt x="12" y="21"/>
                </a:cubicBezTo>
                <a:close/>
                <a:moveTo>
                  <a:pt x="22" y="91"/>
                </a:moveTo>
                <a:cubicBezTo>
                  <a:pt x="2" y="91"/>
                  <a:pt x="2" y="91"/>
                  <a:pt x="2" y="91"/>
                </a:cubicBezTo>
                <a:cubicBezTo>
                  <a:pt x="2" y="30"/>
                  <a:pt x="2" y="30"/>
                  <a:pt x="2" y="30"/>
                </a:cubicBezTo>
                <a:cubicBezTo>
                  <a:pt x="22" y="30"/>
                  <a:pt x="22" y="30"/>
                  <a:pt x="22" y="30"/>
                </a:cubicBezTo>
                <a:lnTo>
                  <a:pt x="22" y="91"/>
                </a:lnTo>
                <a:close/>
                <a:moveTo>
                  <a:pt x="96" y="91"/>
                </a:moveTo>
                <a:cubicBezTo>
                  <a:pt x="76" y="91"/>
                  <a:pt x="76" y="91"/>
                  <a:pt x="76" y="91"/>
                </a:cubicBezTo>
                <a:cubicBezTo>
                  <a:pt x="76" y="58"/>
                  <a:pt x="76" y="58"/>
                  <a:pt x="76" y="58"/>
                </a:cubicBezTo>
                <a:cubicBezTo>
                  <a:pt x="76" y="50"/>
                  <a:pt x="73" y="44"/>
                  <a:pt x="65" y="44"/>
                </a:cubicBezTo>
                <a:cubicBezTo>
                  <a:pt x="60" y="44"/>
                  <a:pt x="56" y="48"/>
                  <a:pt x="55" y="52"/>
                </a:cubicBezTo>
                <a:cubicBezTo>
                  <a:pt x="54" y="53"/>
                  <a:pt x="54" y="55"/>
                  <a:pt x="54" y="57"/>
                </a:cubicBezTo>
                <a:cubicBezTo>
                  <a:pt x="54" y="91"/>
                  <a:pt x="54" y="91"/>
                  <a:pt x="54" y="91"/>
                </a:cubicBezTo>
                <a:cubicBezTo>
                  <a:pt x="34" y="91"/>
                  <a:pt x="34" y="91"/>
                  <a:pt x="34" y="91"/>
                </a:cubicBezTo>
                <a:cubicBezTo>
                  <a:pt x="34" y="35"/>
                  <a:pt x="34" y="30"/>
                  <a:pt x="34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7" y="34"/>
                  <a:pt x="61" y="28"/>
                  <a:pt x="73" y="28"/>
                </a:cubicBezTo>
                <a:cubicBezTo>
                  <a:pt x="86" y="28"/>
                  <a:pt x="96" y="37"/>
                  <a:pt x="96" y="56"/>
                </a:cubicBezTo>
                <a:lnTo>
                  <a:pt x="96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6" name="Freeform 174"/>
          <p:cNvSpPr>
            <a:spLocks/>
          </p:cNvSpPr>
          <p:nvPr/>
        </p:nvSpPr>
        <p:spPr bwMode="auto">
          <a:xfrm>
            <a:off x="12172283" y="1085481"/>
            <a:ext cx="540545" cy="535782"/>
          </a:xfrm>
          <a:custGeom>
            <a:avLst/>
            <a:gdLst>
              <a:gd name="T0" fmla="*/ 48 w 96"/>
              <a:gd name="T1" fmla="*/ 95 h 95"/>
              <a:gd name="T2" fmla="*/ 11 w 96"/>
              <a:gd name="T3" fmla="*/ 78 h 95"/>
              <a:gd name="T4" fmla="*/ 11 w 96"/>
              <a:gd name="T5" fmla="*/ 76 h 95"/>
              <a:gd name="T6" fmla="*/ 20 w 96"/>
              <a:gd name="T7" fmla="*/ 67 h 95"/>
              <a:gd name="T8" fmla="*/ 22 w 96"/>
              <a:gd name="T9" fmla="*/ 66 h 95"/>
              <a:gd name="T10" fmla="*/ 23 w 96"/>
              <a:gd name="T11" fmla="*/ 67 h 95"/>
              <a:gd name="T12" fmla="*/ 48 w 96"/>
              <a:gd name="T13" fmla="*/ 80 h 95"/>
              <a:gd name="T14" fmla="*/ 80 w 96"/>
              <a:gd name="T15" fmla="*/ 48 h 95"/>
              <a:gd name="T16" fmla="*/ 48 w 96"/>
              <a:gd name="T17" fmla="*/ 16 h 95"/>
              <a:gd name="T18" fmla="*/ 27 w 96"/>
              <a:gd name="T19" fmla="*/ 24 h 95"/>
              <a:gd name="T20" fmla="*/ 35 w 96"/>
              <a:gd name="T21" fmla="*/ 33 h 95"/>
              <a:gd name="T22" fmla="*/ 36 w 96"/>
              <a:gd name="T23" fmla="*/ 37 h 95"/>
              <a:gd name="T24" fmla="*/ 32 w 96"/>
              <a:gd name="T25" fmla="*/ 40 h 95"/>
              <a:gd name="T26" fmla="*/ 4 w 96"/>
              <a:gd name="T27" fmla="*/ 40 h 95"/>
              <a:gd name="T28" fmla="*/ 0 w 96"/>
              <a:gd name="T29" fmla="*/ 36 h 95"/>
              <a:gd name="T30" fmla="*/ 0 w 96"/>
              <a:gd name="T31" fmla="*/ 8 h 95"/>
              <a:gd name="T32" fmla="*/ 3 w 96"/>
              <a:gd name="T33" fmla="*/ 4 h 95"/>
              <a:gd name="T34" fmla="*/ 7 w 96"/>
              <a:gd name="T35" fmla="*/ 5 h 95"/>
              <a:gd name="T36" fmla="*/ 15 w 96"/>
              <a:gd name="T37" fmla="*/ 13 h 95"/>
              <a:gd name="T38" fmla="*/ 48 w 96"/>
              <a:gd name="T39" fmla="*/ 0 h 95"/>
              <a:gd name="T40" fmla="*/ 96 w 96"/>
              <a:gd name="T41" fmla="*/ 48 h 95"/>
              <a:gd name="T42" fmla="*/ 48 w 96"/>
              <a:gd name="T43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6" h="95">
                <a:moveTo>
                  <a:pt x="48" y="95"/>
                </a:moveTo>
                <a:cubicBezTo>
                  <a:pt x="34" y="95"/>
                  <a:pt x="20" y="89"/>
                  <a:pt x="11" y="78"/>
                </a:cubicBezTo>
                <a:cubicBezTo>
                  <a:pt x="11" y="77"/>
                  <a:pt x="11" y="76"/>
                  <a:pt x="11" y="76"/>
                </a:cubicBezTo>
                <a:cubicBezTo>
                  <a:pt x="20" y="67"/>
                  <a:pt x="20" y="67"/>
                  <a:pt x="20" y="67"/>
                </a:cubicBezTo>
                <a:cubicBezTo>
                  <a:pt x="20" y="67"/>
                  <a:pt x="21" y="66"/>
                  <a:pt x="22" y="66"/>
                </a:cubicBezTo>
                <a:cubicBezTo>
                  <a:pt x="22" y="66"/>
                  <a:pt x="23" y="67"/>
                  <a:pt x="23" y="67"/>
                </a:cubicBezTo>
                <a:cubicBezTo>
                  <a:pt x="29" y="75"/>
                  <a:pt x="38" y="80"/>
                  <a:pt x="48" y="80"/>
                </a:cubicBezTo>
                <a:cubicBezTo>
                  <a:pt x="66" y="80"/>
                  <a:pt x="80" y="65"/>
                  <a:pt x="80" y="48"/>
                </a:cubicBezTo>
                <a:cubicBezTo>
                  <a:pt x="80" y="30"/>
                  <a:pt x="66" y="16"/>
                  <a:pt x="48" y="16"/>
                </a:cubicBezTo>
                <a:cubicBezTo>
                  <a:pt x="40" y="16"/>
                  <a:pt x="32" y="19"/>
                  <a:pt x="27" y="24"/>
                </a:cubicBezTo>
                <a:cubicBezTo>
                  <a:pt x="35" y="33"/>
                  <a:pt x="35" y="33"/>
                  <a:pt x="35" y="33"/>
                </a:cubicBezTo>
                <a:cubicBezTo>
                  <a:pt x="36" y="34"/>
                  <a:pt x="37" y="36"/>
                  <a:pt x="36" y="37"/>
                </a:cubicBezTo>
                <a:cubicBezTo>
                  <a:pt x="35" y="39"/>
                  <a:pt x="34" y="40"/>
                  <a:pt x="32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0"/>
                  <a:pt x="0" y="38"/>
                  <a:pt x="0" y="36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5"/>
                  <a:pt x="3" y="4"/>
                </a:cubicBezTo>
                <a:cubicBezTo>
                  <a:pt x="4" y="3"/>
                  <a:pt x="6" y="4"/>
                  <a:pt x="7" y="5"/>
                </a:cubicBezTo>
                <a:cubicBezTo>
                  <a:pt x="15" y="13"/>
                  <a:pt x="15" y="13"/>
                  <a:pt x="15" y="13"/>
                </a:cubicBezTo>
                <a:cubicBezTo>
                  <a:pt x="24" y="5"/>
                  <a:pt x="36" y="0"/>
                  <a:pt x="48" y="0"/>
                </a:cubicBezTo>
                <a:cubicBezTo>
                  <a:pt x="75" y="0"/>
                  <a:pt x="96" y="21"/>
                  <a:pt x="96" y="48"/>
                </a:cubicBezTo>
                <a:cubicBezTo>
                  <a:pt x="96" y="74"/>
                  <a:pt x="75" y="95"/>
                  <a:pt x="48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7" name="Freeform 175"/>
          <p:cNvSpPr>
            <a:spLocks/>
          </p:cNvSpPr>
          <p:nvPr/>
        </p:nvSpPr>
        <p:spPr bwMode="auto">
          <a:xfrm>
            <a:off x="13464730" y="1052146"/>
            <a:ext cx="607220" cy="607220"/>
          </a:xfrm>
          <a:custGeom>
            <a:avLst/>
            <a:gdLst>
              <a:gd name="T0" fmla="*/ 105 w 108"/>
              <a:gd name="T1" fmla="*/ 99 h 108"/>
              <a:gd name="T2" fmla="*/ 99 w 108"/>
              <a:gd name="T3" fmla="*/ 106 h 108"/>
              <a:gd name="T4" fmla="*/ 93 w 108"/>
              <a:gd name="T5" fmla="*/ 108 h 108"/>
              <a:gd name="T6" fmla="*/ 87 w 108"/>
              <a:gd name="T7" fmla="*/ 106 h 108"/>
              <a:gd name="T8" fmla="*/ 65 w 108"/>
              <a:gd name="T9" fmla="*/ 83 h 108"/>
              <a:gd name="T10" fmla="*/ 62 w 108"/>
              <a:gd name="T11" fmla="*/ 78 h 108"/>
              <a:gd name="T12" fmla="*/ 65 w 108"/>
              <a:gd name="T13" fmla="*/ 72 h 108"/>
              <a:gd name="T14" fmla="*/ 49 w 108"/>
              <a:gd name="T15" fmla="*/ 56 h 108"/>
              <a:gd name="T16" fmla="*/ 41 w 108"/>
              <a:gd name="T17" fmla="*/ 63 h 108"/>
              <a:gd name="T18" fmla="*/ 39 w 108"/>
              <a:gd name="T19" fmla="*/ 64 h 108"/>
              <a:gd name="T20" fmla="*/ 37 w 108"/>
              <a:gd name="T21" fmla="*/ 63 h 108"/>
              <a:gd name="T22" fmla="*/ 40 w 108"/>
              <a:gd name="T23" fmla="*/ 70 h 108"/>
              <a:gd name="T24" fmla="*/ 39 w 108"/>
              <a:gd name="T25" fmla="*/ 74 h 108"/>
              <a:gd name="T26" fmla="*/ 31 w 108"/>
              <a:gd name="T27" fmla="*/ 79 h 108"/>
              <a:gd name="T28" fmla="*/ 27 w 108"/>
              <a:gd name="T29" fmla="*/ 77 h 108"/>
              <a:gd name="T30" fmla="*/ 1 w 108"/>
              <a:gd name="T31" fmla="*/ 52 h 108"/>
              <a:gd name="T32" fmla="*/ 0 w 108"/>
              <a:gd name="T33" fmla="*/ 48 h 108"/>
              <a:gd name="T34" fmla="*/ 5 w 108"/>
              <a:gd name="T35" fmla="*/ 40 h 108"/>
              <a:gd name="T36" fmla="*/ 9 w 108"/>
              <a:gd name="T37" fmla="*/ 38 h 108"/>
              <a:gd name="T38" fmla="*/ 15 w 108"/>
              <a:gd name="T39" fmla="*/ 42 h 108"/>
              <a:gd name="T40" fmla="*/ 14 w 108"/>
              <a:gd name="T41" fmla="*/ 40 h 108"/>
              <a:gd name="T42" fmla="*/ 15 w 108"/>
              <a:gd name="T43" fmla="*/ 37 h 108"/>
              <a:gd name="T44" fmla="*/ 37 w 108"/>
              <a:gd name="T45" fmla="*/ 16 h 108"/>
              <a:gd name="T46" fmla="*/ 39 w 108"/>
              <a:gd name="T47" fmla="*/ 15 h 108"/>
              <a:gd name="T48" fmla="*/ 41 w 108"/>
              <a:gd name="T49" fmla="*/ 16 h 108"/>
              <a:gd name="T50" fmla="*/ 37 w 108"/>
              <a:gd name="T51" fmla="*/ 10 h 108"/>
              <a:gd name="T52" fmla="*/ 39 w 108"/>
              <a:gd name="T53" fmla="*/ 5 h 108"/>
              <a:gd name="T54" fmla="*/ 47 w 108"/>
              <a:gd name="T55" fmla="*/ 0 h 108"/>
              <a:gd name="T56" fmla="*/ 51 w 108"/>
              <a:gd name="T57" fmla="*/ 2 h 108"/>
              <a:gd name="T58" fmla="*/ 77 w 108"/>
              <a:gd name="T59" fmla="*/ 27 h 108"/>
              <a:gd name="T60" fmla="*/ 78 w 108"/>
              <a:gd name="T61" fmla="*/ 32 h 108"/>
              <a:gd name="T62" fmla="*/ 73 w 108"/>
              <a:gd name="T63" fmla="*/ 39 h 108"/>
              <a:gd name="T64" fmla="*/ 69 w 108"/>
              <a:gd name="T65" fmla="*/ 41 h 108"/>
              <a:gd name="T66" fmla="*/ 63 w 108"/>
              <a:gd name="T67" fmla="*/ 37 h 108"/>
              <a:gd name="T68" fmla="*/ 64 w 108"/>
              <a:gd name="T69" fmla="*/ 40 h 108"/>
              <a:gd name="T70" fmla="*/ 63 w 108"/>
              <a:gd name="T71" fmla="*/ 42 h 108"/>
              <a:gd name="T72" fmla="*/ 55 w 108"/>
              <a:gd name="T73" fmla="*/ 50 h 108"/>
              <a:gd name="T74" fmla="*/ 71 w 108"/>
              <a:gd name="T75" fmla="*/ 66 h 108"/>
              <a:gd name="T76" fmla="*/ 77 w 108"/>
              <a:gd name="T77" fmla="*/ 63 h 108"/>
              <a:gd name="T78" fmla="*/ 83 w 108"/>
              <a:gd name="T79" fmla="*/ 65 h 108"/>
              <a:gd name="T80" fmla="*/ 105 w 108"/>
              <a:gd name="T81" fmla="*/ 88 h 108"/>
              <a:gd name="T82" fmla="*/ 108 w 108"/>
              <a:gd name="T83" fmla="*/ 94 h 108"/>
              <a:gd name="T84" fmla="*/ 105 w 108"/>
              <a:gd name="T85" fmla="*/ 9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" h="108">
                <a:moveTo>
                  <a:pt x="105" y="99"/>
                </a:moveTo>
                <a:cubicBezTo>
                  <a:pt x="99" y="106"/>
                  <a:pt x="99" y="106"/>
                  <a:pt x="99" y="106"/>
                </a:cubicBezTo>
                <a:cubicBezTo>
                  <a:pt x="97" y="107"/>
                  <a:pt x="95" y="108"/>
                  <a:pt x="93" y="108"/>
                </a:cubicBezTo>
                <a:cubicBezTo>
                  <a:pt x="91" y="108"/>
                  <a:pt x="89" y="107"/>
                  <a:pt x="87" y="106"/>
                </a:cubicBezTo>
                <a:cubicBezTo>
                  <a:pt x="65" y="83"/>
                  <a:pt x="65" y="83"/>
                  <a:pt x="65" y="83"/>
                </a:cubicBezTo>
                <a:cubicBezTo>
                  <a:pt x="63" y="82"/>
                  <a:pt x="62" y="80"/>
                  <a:pt x="62" y="78"/>
                </a:cubicBezTo>
                <a:cubicBezTo>
                  <a:pt x="62" y="75"/>
                  <a:pt x="63" y="73"/>
                  <a:pt x="65" y="72"/>
                </a:cubicBezTo>
                <a:cubicBezTo>
                  <a:pt x="49" y="56"/>
                  <a:pt x="49" y="56"/>
                  <a:pt x="49" y="56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64"/>
                  <a:pt x="40" y="64"/>
                  <a:pt x="39" y="64"/>
                </a:cubicBezTo>
                <a:cubicBezTo>
                  <a:pt x="38" y="64"/>
                  <a:pt x="37" y="64"/>
                  <a:pt x="37" y="63"/>
                </a:cubicBezTo>
                <a:cubicBezTo>
                  <a:pt x="39" y="65"/>
                  <a:pt x="40" y="67"/>
                  <a:pt x="40" y="70"/>
                </a:cubicBezTo>
                <a:cubicBezTo>
                  <a:pt x="40" y="71"/>
                  <a:pt x="40" y="73"/>
                  <a:pt x="39" y="74"/>
                </a:cubicBezTo>
                <a:cubicBezTo>
                  <a:pt x="37" y="76"/>
                  <a:pt x="34" y="79"/>
                  <a:pt x="31" y="79"/>
                </a:cubicBezTo>
                <a:cubicBezTo>
                  <a:pt x="29" y="79"/>
                  <a:pt x="28" y="78"/>
                  <a:pt x="27" y="77"/>
                </a:cubicBezTo>
                <a:cubicBezTo>
                  <a:pt x="1" y="52"/>
                  <a:pt x="1" y="52"/>
                  <a:pt x="1" y="52"/>
                </a:cubicBezTo>
                <a:cubicBezTo>
                  <a:pt x="0" y="51"/>
                  <a:pt x="0" y="49"/>
                  <a:pt x="0" y="48"/>
                </a:cubicBezTo>
                <a:cubicBezTo>
                  <a:pt x="0" y="44"/>
                  <a:pt x="3" y="42"/>
                  <a:pt x="5" y="40"/>
                </a:cubicBezTo>
                <a:cubicBezTo>
                  <a:pt x="6" y="39"/>
                  <a:pt x="7" y="38"/>
                  <a:pt x="9" y="38"/>
                </a:cubicBezTo>
                <a:cubicBezTo>
                  <a:pt x="12" y="38"/>
                  <a:pt x="13" y="40"/>
                  <a:pt x="15" y="42"/>
                </a:cubicBezTo>
                <a:cubicBezTo>
                  <a:pt x="15" y="41"/>
                  <a:pt x="14" y="40"/>
                  <a:pt x="14" y="40"/>
                </a:cubicBezTo>
                <a:cubicBezTo>
                  <a:pt x="14" y="39"/>
                  <a:pt x="15" y="38"/>
                  <a:pt x="15" y="37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5"/>
                  <a:pt x="38" y="15"/>
                  <a:pt x="39" y="15"/>
                </a:cubicBezTo>
                <a:cubicBezTo>
                  <a:pt x="40" y="15"/>
                  <a:pt x="41" y="15"/>
                  <a:pt x="41" y="16"/>
                </a:cubicBezTo>
                <a:cubicBezTo>
                  <a:pt x="39" y="14"/>
                  <a:pt x="37" y="12"/>
                  <a:pt x="37" y="10"/>
                </a:cubicBezTo>
                <a:cubicBezTo>
                  <a:pt x="37" y="8"/>
                  <a:pt x="38" y="7"/>
                  <a:pt x="39" y="5"/>
                </a:cubicBezTo>
                <a:cubicBezTo>
                  <a:pt x="41" y="3"/>
                  <a:pt x="44" y="0"/>
                  <a:pt x="47" y="0"/>
                </a:cubicBezTo>
                <a:cubicBezTo>
                  <a:pt x="49" y="0"/>
                  <a:pt x="50" y="1"/>
                  <a:pt x="51" y="2"/>
                </a:cubicBezTo>
                <a:cubicBezTo>
                  <a:pt x="77" y="27"/>
                  <a:pt x="77" y="27"/>
                  <a:pt x="77" y="27"/>
                </a:cubicBezTo>
                <a:cubicBezTo>
                  <a:pt x="78" y="28"/>
                  <a:pt x="78" y="30"/>
                  <a:pt x="78" y="32"/>
                </a:cubicBezTo>
                <a:cubicBezTo>
                  <a:pt x="78" y="35"/>
                  <a:pt x="75" y="37"/>
                  <a:pt x="73" y="39"/>
                </a:cubicBezTo>
                <a:cubicBezTo>
                  <a:pt x="72" y="40"/>
                  <a:pt x="71" y="41"/>
                  <a:pt x="69" y="41"/>
                </a:cubicBezTo>
                <a:cubicBezTo>
                  <a:pt x="66" y="41"/>
                  <a:pt x="65" y="39"/>
                  <a:pt x="63" y="37"/>
                </a:cubicBezTo>
                <a:cubicBezTo>
                  <a:pt x="63" y="38"/>
                  <a:pt x="64" y="39"/>
                  <a:pt x="64" y="40"/>
                </a:cubicBezTo>
                <a:cubicBezTo>
                  <a:pt x="64" y="40"/>
                  <a:pt x="63" y="41"/>
                  <a:pt x="63" y="42"/>
                </a:cubicBezTo>
                <a:cubicBezTo>
                  <a:pt x="55" y="50"/>
                  <a:pt x="55" y="50"/>
                  <a:pt x="55" y="50"/>
                </a:cubicBezTo>
                <a:cubicBezTo>
                  <a:pt x="71" y="66"/>
                  <a:pt x="71" y="66"/>
                  <a:pt x="71" y="66"/>
                </a:cubicBezTo>
                <a:cubicBezTo>
                  <a:pt x="73" y="64"/>
                  <a:pt x="75" y="63"/>
                  <a:pt x="77" y="63"/>
                </a:cubicBezTo>
                <a:cubicBezTo>
                  <a:pt x="79" y="63"/>
                  <a:pt x="81" y="64"/>
                  <a:pt x="83" y="65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07" y="89"/>
                  <a:pt x="108" y="91"/>
                  <a:pt x="108" y="94"/>
                </a:cubicBezTo>
                <a:cubicBezTo>
                  <a:pt x="108" y="96"/>
                  <a:pt x="107" y="98"/>
                  <a:pt x="105" y="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8" name="Freeform 176"/>
          <p:cNvSpPr>
            <a:spLocks noEditPoints="1"/>
          </p:cNvSpPr>
          <p:nvPr/>
        </p:nvSpPr>
        <p:spPr bwMode="auto">
          <a:xfrm>
            <a:off x="14917295" y="1130728"/>
            <a:ext cx="631032" cy="490538"/>
          </a:xfrm>
          <a:custGeom>
            <a:avLst/>
            <a:gdLst>
              <a:gd name="T0" fmla="*/ 103 w 112"/>
              <a:gd name="T1" fmla="*/ 86 h 87"/>
              <a:gd name="T2" fmla="*/ 100 w 112"/>
              <a:gd name="T3" fmla="*/ 87 h 87"/>
              <a:gd name="T4" fmla="*/ 12 w 112"/>
              <a:gd name="T5" fmla="*/ 87 h 87"/>
              <a:gd name="T6" fmla="*/ 9 w 112"/>
              <a:gd name="T7" fmla="*/ 86 h 87"/>
              <a:gd name="T8" fmla="*/ 0 w 112"/>
              <a:gd name="T9" fmla="*/ 56 h 87"/>
              <a:gd name="T10" fmla="*/ 56 w 112"/>
              <a:gd name="T11" fmla="*/ 0 h 87"/>
              <a:gd name="T12" fmla="*/ 112 w 112"/>
              <a:gd name="T13" fmla="*/ 56 h 87"/>
              <a:gd name="T14" fmla="*/ 103 w 112"/>
              <a:gd name="T15" fmla="*/ 86 h 87"/>
              <a:gd name="T16" fmla="*/ 16 w 112"/>
              <a:gd name="T17" fmla="*/ 48 h 87"/>
              <a:gd name="T18" fmla="*/ 8 w 112"/>
              <a:gd name="T19" fmla="*/ 56 h 87"/>
              <a:gd name="T20" fmla="*/ 16 w 112"/>
              <a:gd name="T21" fmla="*/ 64 h 87"/>
              <a:gd name="T22" fmla="*/ 24 w 112"/>
              <a:gd name="T23" fmla="*/ 56 h 87"/>
              <a:gd name="T24" fmla="*/ 16 w 112"/>
              <a:gd name="T25" fmla="*/ 48 h 87"/>
              <a:gd name="T26" fmla="*/ 28 w 112"/>
              <a:gd name="T27" fmla="*/ 20 h 87"/>
              <a:gd name="T28" fmla="*/ 20 w 112"/>
              <a:gd name="T29" fmla="*/ 28 h 87"/>
              <a:gd name="T30" fmla="*/ 28 w 112"/>
              <a:gd name="T31" fmla="*/ 36 h 87"/>
              <a:gd name="T32" fmla="*/ 36 w 112"/>
              <a:gd name="T33" fmla="*/ 28 h 87"/>
              <a:gd name="T34" fmla="*/ 28 w 112"/>
              <a:gd name="T35" fmla="*/ 20 h 87"/>
              <a:gd name="T36" fmla="*/ 69 w 112"/>
              <a:gd name="T37" fmla="*/ 34 h 87"/>
              <a:gd name="T38" fmla="*/ 66 w 112"/>
              <a:gd name="T39" fmla="*/ 29 h 87"/>
              <a:gd name="T40" fmla="*/ 61 w 112"/>
              <a:gd name="T41" fmla="*/ 32 h 87"/>
              <a:gd name="T42" fmla="*/ 55 w 112"/>
              <a:gd name="T43" fmla="*/ 56 h 87"/>
              <a:gd name="T44" fmla="*/ 44 w 112"/>
              <a:gd name="T45" fmla="*/ 64 h 87"/>
              <a:gd name="T46" fmla="*/ 53 w 112"/>
              <a:gd name="T47" fmla="*/ 79 h 87"/>
              <a:gd name="T48" fmla="*/ 68 w 112"/>
              <a:gd name="T49" fmla="*/ 71 h 87"/>
              <a:gd name="T50" fmla="*/ 63 w 112"/>
              <a:gd name="T51" fmla="*/ 58 h 87"/>
              <a:gd name="T52" fmla="*/ 69 w 112"/>
              <a:gd name="T53" fmla="*/ 34 h 87"/>
              <a:gd name="T54" fmla="*/ 56 w 112"/>
              <a:gd name="T55" fmla="*/ 8 h 87"/>
              <a:gd name="T56" fmla="*/ 48 w 112"/>
              <a:gd name="T57" fmla="*/ 16 h 87"/>
              <a:gd name="T58" fmla="*/ 56 w 112"/>
              <a:gd name="T59" fmla="*/ 24 h 87"/>
              <a:gd name="T60" fmla="*/ 64 w 112"/>
              <a:gd name="T61" fmla="*/ 16 h 87"/>
              <a:gd name="T62" fmla="*/ 56 w 112"/>
              <a:gd name="T63" fmla="*/ 8 h 87"/>
              <a:gd name="T64" fmla="*/ 84 w 112"/>
              <a:gd name="T65" fmla="*/ 20 h 87"/>
              <a:gd name="T66" fmla="*/ 76 w 112"/>
              <a:gd name="T67" fmla="*/ 28 h 87"/>
              <a:gd name="T68" fmla="*/ 84 w 112"/>
              <a:gd name="T69" fmla="*/ 36 h 87"/>
              <a:gd name="T70" fmla="*/ 92 w 112"/>
              <a:gd name="T71" fmla="*/ 28 h 87"/>
              <a:gd name="T72" fmla="*/ 84 w 112"/>
              <a:gd name="T73" fmla="*/ 20 h 87"/>
              <a:gd name="T74" fmla="*/ 96 w 112"/>
              <a:gd name="T75" fmla="*/ 48 h 87"/>
              <a:gd name="T76" fmla="*/ 88 w 112"/>
              <a:gd name="T77" fmla="*/ 56 h 87"/>
              <a:gd name="T78" fmla="*/ 96 w 112"/>
              <a:gd name="T79" fmla="*/ 64 h 87"/>
              <a:gd name="T80" fmla="*/ 104 w 112"/>
              <a:gd name="T81" fmla="*/ 56 h 87"/>
              <a:gd name="T82" fmla="*/ 96 w 112"/>
              <a:gd name="T83" fmla="*/ 48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2" h="87">
                <a:moveTo>
                  <a:pt x="103" y="86"/>
                </a:moveTo>
                <a:cubicBezTo>
                  <a:pt x="102" y="87"/>
                  <a:pt x="101" y="87"/>
                  <a:pt x="100" y="87"/>
                </a:cubicBezTo>
                <a:cubicBezTo>
                  <a:pt x="12" y="87"/>
                  <a:pt x="12" y="87"/>
                  <a:pt x="12" y="87"/>
                </a:cubicBezTo>
                <a:cubicBezTo>
                  <a:pt x="11" y="87"/>
                  <a:pt x="10" y="87"/>
                  <a:pt x="9" y="86"/>
                </a:cubicBezTo>
                <a:cubicBezTo>
                  <a:pt x="3" y="77"/>
                  <a:pt x="0" y="66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87" y="0"/>
                  <a:pt x="112" y="25"/>
                  <a:pt x="112" y="56"/>
                </a:cubicBezTo>
                <a:cubicBezTo>
                  <a:pt x="112" y="66"/>
                  <a:pt x="109" y="77"/>
                  <a:pt x="103" y="86"/>
                </a:cubicBezTo>
                <a:close/>
                <a:moveTo>
                  <a:pt x="16" y="48"/>
                </a:moveTo>
                <a:cubicBezTo>
                  <a:pt x="12" y="48"/>
                  <a:pt x="8" y="51"/>
                  <a:pt x="8" y="56"/>
                </a:cubicBezTo>
                <a:cubicBezTo>
                  <a:pt x="8" y="60"/>
                  <a:pt x="12" y="64"/>
                  <a:pt x="16" y="64"/>
                </a:cubicBezTo>
                <a:cubicBezTo>
                  <a:pt x="20" y="64"/>
                  <a:pt x="24" y="60"/>
                  <a:pt x="24" y="56"/>
                </a:cubicBezTo>
                <a:cubicBezTo>
                  <a:pt x="24" y="51"/>
                  <a:pt x="20" y="48"/>
                  <a:pt x="16" y="48"/>
                </a:cubicBezTo>
                <a:close/>
                <a:moveTo>
                  <a:pt x="28" y="20"/>
                </a:moveTo>
                <a:cubicBezTo>
                  <a:pt x="24" y="20"/>
                  <a:pt x="20" y="23"/>
                  <a:pt x="20" y="28"/>
                </a:cubicBezTo>
                <a:cubicBezTo>
                  <a:pt x="20" y="32"/>
                  <a:pt x="24" y="36"/>
                  <a:pt x="28" y="36"/>
                </a:cubicBezTo>
                <a:cubicBezTo>
                  <a:pt x="32" y="36"/>
                  <a:pt x="36" y="32"/>
                  <a:pt x="36" y="28"/>
                </a:cubicBezTo>
                <a:cubicBezTo>
                  <a:pt x="36" y="23"/>
                  <a:pt x="32" y="20"/>
                  <a:pt x="28" y="20"/>
                </a:cubicBezTo>
                <a:close/>
                <a:moveTo>
                  <a:pt x="69" y="34"/>
                </a:moveTo>
                <a:cubicBezTo>
                  <a:pt x="69" y="32"/>
                  <a:pt x="68" y="29"/>
                  <a:pt x="66" y="29"/>
                </a:cubicBezTo>
                <a:cubicBezTo>
                  <a:pt x="64" y="28"/>
                  <a:pt x="62" y="30"/>
                  <a:pt x="61" y="32"/>
                </a:cubicBezTo>
                <a:cubicBezTo>
                  <a:pt x="55" y="56"/>
                  <a:pt x="55" y="56"/>
                  <a:pt x="55" y="56"/>
                </a:cubicBezTo>
                <a:cubicBezTo>
                  <a:pt x="50" y="56"/>
                  <a:pt x="46" y="59"/>
                  <a:pt x="44" y="64"/>
                </a:cubicBezTo>
                <a:cubicBezTo>
                  <a:pt x="43" y="71"/>
                  <a:pt x="47" y="77"/>
                  <a:pt x="53" y="79"/>
                </a:cubicBezTo>
                <a:cubicBezTo>
                  <a:pt x="59" y="81"/>
                  <a:pt x="66" y="77"/>
                  <a:pt x="68" y="71"/>
                </a:cubicBezTo>
                <a:cubicBezTo>
                  <a:pt x="69" y="66"/>
                  <a:pt x="67" y="60"/>
                  <a:pt x="63" y="58"/>
                </a:cubicBezTo>
                <a:lnTo>
                  <a:pt x="69" y="34"/>
                </a:lnTo>
                <a:close/>
                <a:moveTo>
                  <a:pt x="56" y="8"/>
                </a:moveTo>
                <a:cubicBezTo>
                  <a:pt x="52" y="8"/>
                  <a:pt x="48" y="11"/>
                  <a:pt x="48" y="16"/>
                </a:cubicBezTo>
                <a:cubicBezTo>
                  <a:pt x="48" y="20"/>
                  <a:pt x="52" y="24"/>
                  <a:pt x="56" y="24"/>
                </a:cubicBezTo>
                <a:cubicBezTo>
                  <a:pt x="60" y="24"/>
                  <a:pt x="64" y="20"/>
                  <a:pt x="64" y="16"/>
                </a:cubicBezTo>
                <a:cubicBezTo>
                  <a:pt x="64" y="11"/>
                  <a:pt x="60" y="8"/>
                  <a:pt x="56" y="8"/>
                </a:cubicBezTo>
                <a:close/>
                <a:moveTo>
                  <a:pt x="84" y="20"/>
                </a:moveTo>
                <a:cubicBezTo>
                  <a:pt x="79" y="20"/>
                  <a:pt x="76" y="23"/>
                  <a:pt x="76" y="28"/>
                </a:cubicBezTo>
                <a:cubicBezTo>
                  <a:pt x="76" y="32"/>
                  <a:pt x="79" y="36"/>
                  <a:pt x="84" y="36"/>
                </a:cubicBezTo>
                <a:cubicBezTo>
                  <a:pt x="88" y="36"/>
                  <a:pt x="92" y="32"/>
                  <a:pt x="92" y="28"/>
                </a:cubicBezTo>
                <a:cubicBezTo>
                  <a:pt x="92" y="23"/>
                  <a:pt x="88" y="20"/>
                  <a:pt x="84" y="20"/>
                </a:cubicBezTo>
                <a:close/>
                <a:moveTo>
                  <a:pt x="96" y="48"/>
                </a:moveTo>
                <a:cubicBezTo>
                  <a:pt x="91" y="48"/>
                  <a:pt x="88" y="51"/>
                  <a:pt x="88" y="56"/>
                </a:cubicBezTo>
                <a:cubicBezTo>
                  <a:pt x="88" y="60"/>
                  <a:pt x="91" y="64"/>
                  <a:pt x="96" y="64"/>
                </a:cubicBezTo>
                <a:cubicBezTo>
                  <a:pt x="100" y="64"/>
                  <a:pt x="104" y="60"/>
                  <a:pt x="104" y="56"/>
                </a:cubicBezTo>
                <a:cubicBezTo>
                  <a:pt x="104" y="51"/>
                  <a:pt x="100" y="48"/>
                  <a:pt x="9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79" name="Freeform 177"/>
          <p:cNvSpPr>
            <a:spLocks noEditPoints="1"/>
          </p:cNvSpPr>
          <p:nvPr/>
        </p:nvSpPr>
        <p:spPr bwMode="auto">
          <a:xfrm>
            <a:off x="16398431" y="1130726"/>
            <a:ext cx="631032" cy="535782"/>
          </a:xfrm>
          <a:custGeom>
            <a:avLst/>
            <a:gdLst>
              <a:gd name="T0" fmla="*/ 56 w 112"/>
              <a:gd name="T1" fmla="*/ 80 h 95"/>
              <a:gd name="T2" fmla="*/ 47 w 112"/>
              <a:gd name="T3" fmla="*/ 79 h 95"/>
              <a:gd name="T4" fmla="*/ 18 w 112"/>
              <a:gd name="T5" fmla="*/ 94 h 95"/>
              <a:gd name="T6" fmla="*/ 11 w 112"/>
              <a:gd name="T7" fmla="*/ 95 h 95"/>
              <a:gd name="T8" fmla="*/ 11 w 112"/>
              <a:gd name="T9" fmla="*/ 95 h 95"/>
              <a:gd name="T10" fmla="*/ 8 w 112"/>
              <a:gd name="T11" fmla="*/ 93 h 95"/>
              <a:gd name="T12" fmla="*/ 8 w 112"/>
              <a:gd name="T13" fmla="*/ 93 h 95"/>
              <a:gd name="T14" fmla="*/ 10 w 112"/>
              <a:gd name="T15" fmla="*/ 89 h 95"/>
              <a:gd name="T16" fmla="*/ 21 w 112"/>
              <a:gd name="T17" fmla="*/ 71 h 95"/>
              <a:gd name="T18" fmla="*/ 0 w 112"/>
              <a:gd name="T19" fmla="*/ 40 h 95"/>
              <a:gd name="T20" fmla="*/ 56 w 112"/>
              <a:gd name="T21" fmla="*/ 0 h 95"/>
              <a:gd name="T22" fmla="*/ 112 w 112"/>
              <a:gd name="T23" fmla="*/ 40 h 95"/>
              <a:gd name="T24" fmla="*/ 56 w 112"/>
              <a:gd name="T25" fmla="*/ 80 h 95"/>
              <a:gd name="T26" fmla="*/ 8 w 112"/>
              <a:gd name="T27" fmla="*/ 40 h 95"/>
              <a:gd name="T28" fmla="*/ 25 w 112"/>
              <a:gd name="T29" fmla="*/ 64 h 95"/>
              <a:gd name="T30" fmla="*/ 30 w 112"/>
              <a:gd name="T31" fmla="*/ 67 h 95"/>
              <a:gd name="T32" fmla="*/ 29 w 112"/>
              <a:gd name="T33" fmla="*/ 73 h 95"/>
              <a:gd name="T34" fmla="*/ 24 w 112"/>
              <a:gd name="T35" fmla="*/ 84 h 95"/>
              <a:gd name="T36" fmla="*/ 42 w 112"/>
              <a:gd name="T37" fmla="*/ 73 h 95"/>
              <a:gd name="T38" fmla="*/ 44 w 112"/>
              <a:gd name="T39" fmla="*/ 71 h 95"/>
              <a:gd name="T40" fmla="*/ 48 w 112"/>
              <a:gd name="T41" fmla="*/ 71 h 95"/>
              <a:gd name="T42" fmla="*/ 56 w 112"/>
              <a:gd name="T43" fmla="*/ 72 h 95"/>
              <a:gd name="T44" fmla="*/ 104 w 112"/>
              <a:gd name="T45" fmla="*/ 40 h 95"/>
              <a:gd name="T46" fmla="*/ 56 w 112"/>
              <a:gd name="T47" fmla="*/ 8 h 95"/>
              <a:gd name="T48" fmla="*/ 8 w 112"/>
              <a:gd name="T49" fmla="*/ 4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2" h="95">
                <a:moveTo>
                  <a:pt x="56" y="80"/>
                </a:moveTo>
                <a:cubicBezTo>
                  <a:pt x="53" y="80"/>
                  <a:pt x="50" y="79"/>
                  <a:pt x="47" y="79"/>
                </a:cubicBezTo>
                <a:cubicBezTo>
                  <a:pt x="39" y="86"/>
                  <a:pt x="29" y="91"/>
                  <a:pt x="18" y="94"/>
                </a:cubicBezTo>
                <a:cubicBezTo>
                  <a:pt x="16" y="95"/>
                  <a:pt x="13" y="95"/>
                  <a:pt x="11" y="95"/>
                </a:cubicBezTo>
                <a:cubicBezTo>
                  <a:pt x="11" y="95"/>
                  <a:pt x="11" y="95"/>
                  <a:pt x="11" y="95"/>
                </a:cubicBezTo>
                <a:cubicBezTo>
                  <a:pt x="9" y="95"/>
                  <a:pt x="8" y="94"/>
                  <a:pt x="8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1"/>
                  <a:pt x="9" y="91"/>
                  <a:pt x="10" y="89"/>
                </a:cubicBezTo>
                <a:cubicBezTo>
                  <a:pt x="14" y="85"/>
                  <a:pt x="18" y="81"/>
                  <a:pt x="21" y="71"/>
                </a:cubicBezTo>
                <a:cubicBezTo>
                  <a:pt x="8" y="64"/>
                  <a:pt x="0" y="52"/>
                  <a:pt x="0" y="40"/>
                </a:cubicBezTo>
                <a:cubicBezTo>
                  <a:pt x="0" y="17"/>
                  <a:pt x="25" y="0"/>
                  <a:pt x="56" y="0"/>
                </a:cubicBezTo>
                <a:cubicBezTo>
                  <a:pt x="87" y="0"/>
                  <a:pt x="112" y="17"/>
                  <a:pt x="112" y="40"/>
                </a:cubicBezTo>
                <a:cubicBezTo>
                  <a:pt x="112" y="62"/>
                  <a:pt x="87" y="80"/>
                  <a:pt x="56" y="80"/>
                </a:cubicBezTo>
                <a:close/>
                <a:moveTo>
                  <a:pt x="8" y="40"/>
                </a:moveTo>
                <a:cubicBezTo>
                  <a:pt x="8" y="49"/>
                  <a:pt x="14" y="58"/>
                  <a:pt x="25" y="64"/>
                </a:cubicBezTo>
                <a:cubicBezTo>
                  <a:pt x="30" y="67"/>
                  <a:pt x="30" y="67"/>
                  <a:pt x="30" y="67"/>
                </a:cubicBezTo>
                <a:cubicBezTo>
                  <a:pt x="29" y="73"/>
                  <a:pt x="29" y="73"/>
                  <a:pt x="29" y="73"/>
                </a:cubicBezTo>
                <a:cubicBezTo>
                  <a:pt x="28" y="77"/>
                  <a:pt x="26" y="81"/>
                  <a:pt x="24" y="84"/>
                </a:cubicBezTo>
                <a:cubicBezTo>
                  <a:pt x="31" y="81"/>
                  <a:pt x="36" y="78"/>
                  <a:pt x="42" y="73"/>
                </a:cubicBezTo>
                <a:cubicBezTo>
                  <a:pt x="44" y="71"/>
                  <a:pt x="44" y="71"/>
                  <a:pt x="44" y="71"/>
                </a:cubicBezTo>
                <a:cubicBezTo>
                  <a:pt x="48" y="71"/>
                  <a:pt x="48" y="71"/>
                  <a:pt x="48" y="71"/>
                </a:cubicBezTo>
                <a:cubicBezTo>
                  <a:pt x="50" y="71"/>
                  <a:pt x="53" y="72"/>
                  <a:pt x="56" y="72"/>
                </a:cubicBezTo>
                <a:cubicBezTo>
                  <a:pt x="82" y="72"/>
                  <a:pt x="104" y="57"/>
                  <a:pt x="104" y="40"/>
                </a:cubicBezTo>
                <a:cubicBezTo>
                  <a:pt x="104" y="22"/>
                  <a:pt x="82" y="8"/>
                  <a:pt x="56" y="8"/>
                </a:cubicBezTo>
                <a:cubicBezTo>
                  <a:pt x="30" y="8"/>
                  <a:pt x="8" y="22"/>
                  <a:pt x="8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80" name="Freeform 178"/>
          <p:cNvSpPr>
            <a:spLocks noEditPoints="1"/>
          </p:cNvSpPr>
          <p:nvPr/>
        </p:nvSpPr>
        <p:spPr bwMode="auto">
          <a:xfrm>
            <a:off x="3001314" y="2552243"/>
            <a:ext cx="631032" cy="495300"/>
          </a:xfrm>
          <a:custGeom>
            <a:avLst/>
            <a:gdLst>
              <a:gd name="T0" fmla="*/ 88 w 112"/>
              <a:gd name="T1" fmla="*/ 32 h 88"/>
              <a:gd name="T2" fmla="*/ 44 w 112"/>
              <a:gd name="T3" fmla="*/ 64 h 88"/>
              <a:gd name="T4" fmla="*/ 33 w 112"/>
              <a:gd name="T5" fmla="*/ 63 h 88"/>
              <a:gd name="T6" fmla="*/ 15 w 112"/>
              <a:gd name="T7" fmla="*/ 71 h 88"/>
              <a:gd name="T8" fmla="*/ 10 w 112"/>
              <a:gd name="T9" fmla="*/ 72 h 88"/>
              <a:gd name="T10" fmla="*/ 10 w 112"/>
              <a:gd name="T11" fmla="*/ 72 h 88"/>
              <a:gd name="T12" fmla="*/ 8 w 112"/>
              <a:gd name="T13" fmla="*/ 70 h 88"/>
              <a:gd name="T14" fmla="*/ 9 w 112"/>
              <a:gd name="T15" fmla="*/ 67 h 88"/>
              <a:gd name="T16" fmla="*/ 16 w 112"/>
              <a:gd name="T17" fmla="*/ 57 h 88"/>
              <a:gd name="T18" fmla="*/ 0 w 112"/>
              <a:gd name="T19" fmla="*/ 32 h 88"/>
              <a:gd name="T20" fmla="*/ 44 w 112"/>
              <a:gd name="T21" fmla="*/ 0 h 88"/>
              <a:gd name="T22" fmla="*/ 88 w 112"/>
              <a:gd name="T23" fmla="*/ 32 h 88"/>
              <a:gd name="T24" fmla="*/ 8 w 112"/>
              <a:gd name="T25" fmla="*/ 32 h 88"/>
              <a:gd name="T26" fmla="*/ 20 w 112"/>
              <a:gd name="T27" fmla="*/ 50 h 88"/>
              <a:gd name="T28" fmla="*/ 27 w 112"/>
              <a:gd name="T29" fmla="*/ 53 h 88"/>
              <a:gd name="T30" fmla="*/ 24 w 112"/>
              <a:gd name="T31" fmla="*/ 58 h 88"/>
              <a:gd name="T32" fmla="*/ 28 w 112"/>
              <a:gd name="T33" fmla="*/ 56 h 88"/>
              <a:gd name="T34" fmla="*/ 31 w 112"/>
              <a:gd name="T35" fmla="*/ 54 h 88"/>
              <a:gd name="T36" fmla="*/ 34 w 112"/>
              <a:gd name="T37" fmla="*/ 55 h 88"/>
              <a:gd name="T38" fmla="*/ 44 w 112"/>
              <a:gd name="T39" fmla="*/ 56 h 88"/>
              <a:gd name="T40" fmla="*/ 80 w 112"/>
              <a:gd name="T41" fmla="*/ 32 h 88"/>
              <a:gd name="T42" fmla="*/ 44 w 112"/>
              <a:gd name="T43" fmla="*/ 8 h 88"/>
              <a:gd name="T44" fmla="*/ 8 w 112"/>
              <a:gd name="T45" fmla="*/ 32 h 88"/>
              <a:gd name="T46" fmla="*/ 102 w 112"/>
              <a:gd name="T47" fmla="*/ 83 h 88"/>
              <a:gd name="T48" fmla="*/ 104 w 112"/>
              <a:gd name="T49" fmla="*/ 86 h 88"/>
              <a:gd name="T50" fmla="*/ 102 w 112"/>
              <a:gd name="T51" fmla="*/ 87 h 88"/>
              <a:gd name="T52" fmla="*/ 96 w 112"/>
              <a:gd name="T53" fmla="*/ 86 h 88"/>
              <a:gd name="T54" fmla="*/ 79 w 112"/>
              <a:gd name="T55" fmla="*/ 79 h 88"/>
              <a:gd name="T56" fmla="*/ 68 w 112"/>
              <a:gd name="T57" fmla="*/ 80 h 88"/>
              <a:gd name="T58" fmla="*/ 38 w 112"/>
              <a:gd name="T59" fmla="*/ 71 h 88"/>
              <a:gd name="T60" fmla="*/ 44 w 112"/>
              <a:gd name="T61" fmla="*/ 72 h 88"/>
              <a:gd name="T62" fmla="*/ 80 w 112"/>
              <a:gd name="T63" fmla="*/ 61 h 88"/>
              <a:gd name="T64" fmla="*/ 96 w 112"/>
              <a:gd name="T65" fmla="*/ 32 h 88"/>
              <a:gd name="T66" fmla="*/ 94 w 112"/>
              <a:gd name="T67" fmla="*/ 22 h 88"/>
              <a:gd name="T68" fmla="*/ 112 w 112"/>
              <a:gd name="T69" fmla="*/ 48 h 88"/>
              <a:gd name="T70" fmla="*/ 95 w 112"/>
              <a:gd name="T71" fmla="*/ 73 h 88"/>
              <a:gd name="T72" fmla="*/ 102 w 112"/>
              <a:gd name="T73" fmla="*/ 8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88">
                <a:moveTo>
                  <a:pt x="88" y="32"/>
                </a:moveTo>
                <a:cubicBezTo>
                  <a:pt x="88" y="49"/>
                  <a:pt x="68" y="64"/>
                  <a:pt x="44" y="64"/>
                </a:cubicBezTo>
                <a:cubicBezTo>
                  <a:pt x="40" y="64"/>
                  <a:pt x="36" y="63"/>
                  <a:pt x="33" y="63"/>
                </a:cubicBezTo>
                <a:cubicBezTo>
                  <a:pt x="28" y="66"/>
                  <a:pt x="22" y="69"/>
                  <a:pt x="15" y="71"/>
                </a:cubicBezTo>
                <a:cubicBezTo>
                  <a:pt x="14" y="71"/>
                  <a:pt x="12" y="71"/>
                  <a:pt x="10" y="72"/>
                </a:cubicBez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8" y="68"/>
                  <a:pt x="9" y="67"/>
                </a:cubicBezTo>
                <a:cubicBezTo>
                  <a:pt x="12" y="64"/>
                  <a:pt x="14" y="62"/>
                  <a:pt x="16" y="57"/>
                </a:cubicBezTo>
                <a:cubicBezTo>
                  <a:pt x="6" y="51"/>
                  <a:pt x="0" y="42"/>
                  <a:pt x="0" y="32"/>
                </a:cubicBezTo>
                <a:cubicBezTo>
                  <a:pt x="0" y="14"/>
                  <a:pt x="20" y="0"/>
                  <a:pt x="44" y="0"/>
                </a:cubicBezTo>
                <a:cubicBezTo>
                  <a:pt x="68" y="0"/>
                  <a:pt x="88" y="14"/>
                  <a:pt x="88" y="32"/>
                </a:cubicBezTo>
                <a:close/>
                <a:moveTo>
                  <a:pt x="8" y="32"/>
                </a:moveTo>
                <a:cubicBezTo>
                  <a:pt x="8" y="38"/>
                  <a:pt x="12" y="45"/>
                  <a:pt x="20" y="50"/>
                </a:cubicBezTo>
                <a:cubicBezTo>
                  <a:pt x="27" y="53"/>
                  <a:pt x="27" y="53"/>
                  <a:pt x="27" y="53"/>
                </a:cubicBezTo>
                <a:cubicBezTo>
                  <a:pt x="24" y="58"/>
                  <a:pt x="24" y="58"/>
                  <a:pt x="24" y="58"/>
                </a:cubicBezTo>
                <a:cubicBezTo>
                  <a:pt x="26" y="58"/>
                  <a:pt x="27" y="57"/>
                  <a:pt x="28" y="56"/>
                </a:cubicBezTo>
                <a:cubicBezTo>
                  <a:pt x="31" y="54"/>
                  <a:pt x="31" y="54"/>
                  <a:pt x="31" y="54"/>
                </a:cubicBezTo>
                <a:cubicBezTo>
                  <a:pt x="34" y="55"/>
                  <a:pt x="34" y="55"/>
                  <a:pt x="34" y="55"/>
                </a:cubicBezTo>
                <a:cubicBezTo>
                  <a:pt x="37" y="55"/>
                  <a:pt x="41" y="56"/>
                  <a:pt x="44" y="56"/>
                </a:cubicBezTo>
                <a:cubicBezTo>
                  <a:pt x="63" y="56"/>
                  <a:pt x="80" y="45"/>
                  <a:pt x="80" y="32"/>
                </a:cubicBezTo>
                <a:cubicBezTo>
                  <a:pt x="80" y="19"/>
                  <a:pt x="63" y="8"/>
                  <a:pt x="44" y="8"/>
                </a:cubicBezTo>
                <a:cubicBezTo>
                  <a:pt x="24" y="8"/>
                  <a:pt x="8" y="19"/>
                  <a:pt x="8" y="32"/>
                </a:cubicBezTo>
                <a:close/>
                <a:moveTo>
                  <a:pt x="102" y="83"/>
                </a:moveTo>
                <a:cubicBezTo>
                  <a:pt x="103" y="84"/>
                  <a:pt x="104" y="84"/>
                  <a:pt x="104" y="86"/>
                </a:cubicBezTo>
                <a:cubicBezTo>
                  <a:pt x="103" y="87"/>
                  <a:pt x="103" y="88"/>
                  <a:pt x="102" y="87"/>
                </a:cubicBezTo>
                <a:cubicBezTo>
                  <a:pt x="100" y="87"/>
                  <a:pt x="98" y="87"/>
                  <a:pt x="96" y="86"/>
                </a:cubicBezTo>
                <a:cubicBezTo>
                  <a:pt x="90" y="85"/>
                  <a:pt x="84" y="82"/>
                  <a:pt x="79" y="79"/>
                </a:cubicBezTo>
                <a:cubicBezTo>
                  <a:pt x="75" y="79"/>
                  <a:pt x="72" y="80"/>
                  <a:pt x="68" y="80"/>
                </a:cubicBezTo>
                <a:cubicBezTo>
                  <a:pt x="56" y="80"/>
                  <a:pt x="46" y="76"/>
                  <a:pt x="38" y="71"/>
                </a:cubicBezTo>
                <a:cubicBezTo>
                  <a:pt x="40" y="71"/>
                  <a:pt x="42" y="72"/>
                  <a:pt x="44" y="72"/>
                </a:cubicBezTo>
                <a:cubicBezTo>
                  <a:pt x="57" y="72"/>
                  <a:pt x="70" y="68"/>
                  <a:pt x="80" y="61"/>
                </a:cubicBezTo>
                <a:cubicBezTo>
                  <a:pt x="90" y="53"/>
                  <a:pt x="96" y="43"/>
                  <a:pt x="96" y="32"/>
                </a:cubicBezTo>
                <a:cubicBezTo>
                  <a:pt x="96" y="28"/>
                  <a:pt x="95" y="25"/>
                  <a:pt x="94" y="22"/>
                </a:cubicBezTo>
                <a:cubicBezTo>
                  <a:pt x="105" y="28"/>
                  <a:pt x="112" y="37"/>
                  <a:pt x="112" y="48"/>
                </a:cubicBezTo>
                <a:cubicBezTo>
                  <a:pt x="112" y="58"/>
                  <a:pt x="105" y="67"/>
                  <a:pt x="95" y="73"/>
                </a:cubicBezTo>
                <a:cubicBezTo>
                  <a:pt x="97" y="78"/>
                  <a:pt x="100" y="80"/>
                  <a:pt x="102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81" name="Freeform 179"/>
          <p:cNvSpPr>
            <a:spLocks/>
          </p:cNvSpPr>
          <p:nvPr/>
        </p:nvSpPr>
        <p:spPr bwMode="auto">
          <a:xfrm>
            <a:off x="4770489" y="2506998"/>
            <a:ext cx="314325" cy="581025"/>
          </a:xfrm>
          <a:custGeom>
            <a:avLst/>
            <a:gdLst>
              <a:gd name="T0" fmla="*/ 56 w 56"/>
              <a:gd name="T1" fmla="*/ 30 h 103"/>
              <a:gd name="T2" fmla="*/ 22 w 56"/>
              <a:gd name="T3" fmla="*/ 102 h 103"/>
              <a:gd name="T4" fmla="*/ 19 w 56"/>
              <a:gd name="T5" fmla="*/ 103 h 103"/>
              <a:gd name="T6" fmla="*/ 19 w 56"/>
              <a:gd name="T7" fmla="*/ 103 h 103"/>
              <a:gd name="T8" fmla="*/ 17 w 56"/>
              <a:gd name="T9" fmla="*/ 100 h 103"/>
              <a:gd name="T10" fmla="*/ 29 w 56"/>
              <a:gd name="T11" fmla="*/ 50 h 103"/>
              <a:gd name="T12" fmla="*/ 4 w 56"/>
              <a:gd name="T13" fmla="*/ 56 h 103"/>
              <a:gd name="T14" fmla="*/ 3 w 56"/>
              <a:gd name="T15" fmla="*/ 56 h 103"/>
              <a:gd name="T16" fmla="*/ 1 w 56"/>
              <a:gd name="T17" fmla="*/ 56 h 103"/>
              <a:gd name="T18" fmla="*/ 0 w 56"/>
              <a:gd name="T19" fmla="*/ 53 h 103"/>
              <a:gd name="T20" fmla="*/ 13 w 56"/>
              <a:gd name="T21" fmla="*/ 2 h 103"/>
              <a:gd name="T22" fmla="*/ 15 w 56"/>
              <a:gd name="T23" fmla="*/ 0 h 103"/>
              <a:gd name="T24" fmla="*/ 36 w 56"/>
              <a:gd name="T25" fmla="*/ 0 h 103"/>
              <a:gd name="T26" fmla="*/ 39 w 56"/>
              <a:gd name="T27" fmla="*/ 2 h 103"/>
              <a:gd name="T28" fmla="*/ 38 w 56"/>
              <a:gd name="T29" fmla="*/ 3 h 103"/>
              <a:gd name="T30" fmla="*/ 28 w 56"/>
              <a:gd name="T31" fmla="*/ 32 h 103"/>
              <a:gd name="T32" fmla="*/ 53 w 56"/>
              <a:gd name="T33" fmla="*/ 26 h 103"/>
              <a:gd name="T34" fmla="*/ 53 w 56"/>
              <a:gd name="T35" fmla="*/ 26 h 103"/>
              <a:gd name="T36" fmla="*/ 55 w 56"/>
              <a:gd name="T37" fmla="*/ 27 h 103"/>
              <a:gd name="T38" fmla="*/ 56 w 56"/>
              <a:gd name="T39" fmla="*/ 3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6" h="103">
                <a:moveTo>
                  <a:pt x="56" y="30"/>
                </a:moveTo>
                <a:cubicBezTo>
                  <a:pt x="22" y="102"/>
                  <a:pt x="22" y="102"/>
                  <a:pt x="22" y="102"/>
                </a:cubicBezTo>
                <a:cubicBezTo>
                  <a:pt x="22" y="103"/>
                  <a:pt x="21" y="103"/>
                  <a:pt x="1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7" y="103"/>
                  <a:pt x="16" y="102"/>
                  <a:pt x="17" y="100"/>
                </a:cubicBezTo>
                <a:cubicBezTo>
                  <a:pt x="29" y="50"/>
                  <a:pt x="29" y="50"/>
                  <a:pt x="29" y="50"/>
                </a:cubicBezTo>
                <a:cubicBezTo>
                  <a:pt x="4" y="56"/>
                  <a:pt x="4" y="56"/>
                  <a:pt x="4" y="56"/>
                </a:cubicBezTo>
                <a:cubicBezTo>
                  <a:pt x="3" y="56"/>
                  <a:pt x="3" y="56"/>
                  <a:pt x="3" y="56"/>
                </a:cubicBezTo>
                <a:cubicBezTo>
                  <a:pt x="2" y="56"/>
                  <a:pt x="2" y="56"/>
                  <a:pt x="1" y="56"/>
                </a:cubicBezTo>
                <a:cubicBezTo>
                  <a:pt x="0" y="55"/>
                  <a:pt x="0" y="54"/>
                  <a:pt x="0" y="53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0"/>
                  <a:pt x="14" y="0"/>
                  <a:pt x="1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39" y="1"/>
                  <a:pt x="39" y="2"/>
                </a:cubicBezTo>
                <a:cubicBezTo>
                  <a:pt x="39" y="3"/>
                  <a:pt x="39" y="3"/>
                  <a:pt x="38" y="3"/>
                </a:cubicBezTo>
                <a:cubicBezTo>
                  <a:pt x="28" y="32"/>
                  <a:pt x="28" y="32"/>
                  <a:pt x="28" y="32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4" y="26"/>
                  <a:pt x="55" y="26"/>
                  <a:pt x="55" y="27"/>
                </a:cubicBezTo>
                <a:cubicBezTo>
                  <a:pt x="56" y="28"/>
                  <a:pt x="56" y="29"/>
                  <a:pt x="56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sp>
        <p:nvSpPr>
          <p:cNvPr id="182" name="Freeform 180"/>
          <p:cNvSpPr>
            <a:spLocks/>
          </p:cNvSpPr>
          <p:nvPr/>
        </p:nvSpPr>
        <p:spPr bwMode="auto">
          <a:xfrm>
            <a:off x="6045110" y="2506998"/>
            <a:ext cx="631032" cy="535782"/>
          </a:xfrm>
          <a:custGeom>
            <a:avLst/>
            <a:gdLst>
              <a:gd name="T0" fmla="*/ 112 w 112"/>
              <a:gd name="T1" fmla="*/ 90 h 95"/>
              <a:gd name="T2" fmla="*/ 106 w 112"/>
              <a:gd name="T3" fmla="*/ 95 h 95"/>
              <a:gd name="T4" fmla="*/ 86 w 112"/>
              <a:gd name="T5" fmla="*/ 95 h 95"/>
              <a:gd name="T6" fmla="*/ 80 w 112"/>
              <a:gd name="T7" fmla="*/ 90 h 95"/>
              <a:gd name="T8" fmla="*/ 80 w 112"/>
              <a:gd name="T9" fmla="*/ 70 h 95"/>
              <a:gd name="T10" fmla="*/ 86 w 112"/>
              <a:gd name="T11" fmla="*/ 64 h 95"/>
              <a:gd name="T12" fmla="*/ 92 w 112"/>
              <a:gd name="T13" fmla="*/ 64 h 95"/>
              <a:gd name="T14" fmla="*/ 92 w 112"/>
              <a:gd name="T15" fmla="*/ 52 h 95"/>
              <a:gd name="T16" fmla="*/ 60 w 112"/>
              <a:gd name="T17" fmla="*/ 52 h 95"/>
              <a:gd name="T18" fmla="*/ 60 w 112"/>
              <a:gd name="T19" fmla="*/ 64 h 95"/>
              <a:gd name="T20" fmla="*/ 66 w 112"/>
              <a:gd name="T21" fmla="*/ 64 h 95"/>
              <a:gd name="T22" fmla="*/ 72 w 112"/>
              <a:gd name="T23" fmla="*/ 70 h 95"/>
              <a:gd name="T24" fmla="*/ 72 w 112"/>
              <a:gd name="T25" fmla="*/ 90 h 95"/>
              <a:gd name="T26" fmla="*/ 66 w 112"/>
              <a:gd name="T27" fmla="*/ 95 h 95"/>
              <a:gd name="T28" fmla="*/ 46 w 112"/>
              <a:gd name="T29" fmla="*/ 95 h 95"/>
              <a:gd name="T30" fmla="*/ 40 w 112"/>
              <a:gd name="T31" fmla="*/ 90 h 95"/>
              <a:gd name="T32" fmla="*/ 40 w 112"/>
              <a:gd name="T33" fmla="*/ 70 h 95"/>
              <a:gd name="T34" fmla="*/ 46 w 112"/>
              <a:gd name="T35" fmla="*/ 64 h 95"/>
              <a:gd name="T36" fmla="*/ 52 w 112"/>
              <a:gd name="T37" fmla="*/ 64 h 95"/>
              <a:gd name="T38" fmla="*/ 52 w 112"/>
              <a:gd name="T39" fmla="*/ 52 h 95"/>
              <a:gd name="T40" fmla="*/ 20 w 112"/>
              <a:gd name="T41" fmla="*/ 52 h 95"/>
              <a:gd name="T42" fmla="*/ 20 w 112"/>
              <a:gd name="T43" fmla="*/ 64 h 95"/>
              <a:gd name="T44" fmla="*/ 26 w 112"/>
              <a:gd name="T45" fmla="*/ 64 h 95"/>
              <a:gd name="T46" fmla="*/ 32 w 112"/>
              <a:gd name="T47" fmla="*/ 70 h 95"/>
              <a:gd name="T48" fmla="*/ 32 w 112"/>
              <a:gd name="T49" fmla="*/ 90 h 95"/>
              <a:gd name="T50" fmla="*/ 26 w 112"/>
              <a:gd name="T51" fmla="*/ 95 h 95"/>
              <a:gd name="T52" fmla="*/ 6 w 112"/>
              <a:gd name="T53" fmla="*/ 95 h 95"/>
              <a:gd name="T54" fmla="*/ 0 w 112"/>
              <a:gd name="T55" fmla="*/ 90 h 95"/>
              <a:gd name="T56" fmla="*/ 0 w 112"/>
              <a:gd name="T57" fmla="*/ 70 h 95"/>
              <a:gd name="T58" fmla="*/ 6 w 112"/>
              <a:gd name="T59" fmla="*/ 64 h 95"/>
              <a:gd name="T60" fmla="*/ 12 w 112"/>
              <a:gd name="T61" fmla="*/ 64 h 95"/>
              <a:gd name="T62" fmla="*/ 12 w 112"/>
              <a:gd name="T63" fmla="*/ 52 h 95"/>
              <a:gd name="T64" fmla="*/ 20 w 112"/>
              <a:gd name="T65" fmla="*/ 44 h 95"/>
              <a:gd name="T66" fmla="*/ 52 w 112"/>
              <a:gd name="T67" fmla="*/ 44 h 95"/>
              <a:gd name="T68" fmla="*/ 52 w 112"/>
              <a:gd name="T69" fmla="*/ 32 h 95"/>
              <a:gd name="T70" fmla="*/ 46 w 112"/>
              <a:gd name="T71" fmla="*/ 32 h 95"/>
              <a:gd name="T72" fmla="*/ 40 w 112"/>
              <a:gd name="T73" fmla="*/ 26 h 95"/>
              <a:gd name="T74" fmla="*/ 40 w 112"/>
              <a:gd name="T75" fmla="*/ 6 h 95"/>
              <a:gd name="T76" fmla="*/ 46 w 112"/>
              <a:gd name="T77" fmla="*/ 0 h 95"/>
              <a:gd name="T78" fmla="*/ 66 w 112"/>
              <a:gd name="T79" fmla="*/ 0 h 95"/>
              <a:gd name="T80" fmla="*/ 72 w 112"/>
              <a:gd name="T81" fmla="*/ 6 h 95"/>
              <a:gd name="T82" fmla="*/ 72 w 112"/>
              <a:gd name="T83" fmla="*/ 26 h 95"/>
              <a:gd name="T84" fmla="*/ 66 w 112"/>
              <a:gd name="T85" fmla="*/ 32 h 95"/>
              <a:gd name="T86" fmla="*/ 60 w 112"/>
              <a:gd name="T87" fmla="*/ 32 h 95"/>
              <a:gd name="T88" fmla="*/ 60 w 112"/>
              <a:gd name="T89" fmla="*/ 44 h 95"/>
              <a:gd name="T90" fmla="*/ 92 w 112"/>
              <a:gd name="T91" fmla="*/ 44 h 95"/>
              <a:gd name="T92" fmla="*/ 100 w 112"/>
              <a:gd name="T93" fmla="*/ 52 h 95"/>
              <a:gd name="T94" fmla="*/ 100 w 112"/>
              <a:gd name="T95" fmla="*/ 64 h 95"/>
              <a:gd name="T96" fmla="*/ 106 w 112"/>
              <a:gd name="T97" fmla="*/ 64 h 95"/>
              <a:gd name="T98" fmla="*/ 112 w 112"/>
              <a:gd name="T99" fmla="*/ 70 h 95"/>
              <a:gd name="T100" fmla="*/ 112 w 112"/>
              <a:gd name="T101" fmla="*/ 9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2" h="95">
                <a:moveTo>
                  <a:pt x="112" y="90"/>
                </a:moveTo>
                <a:cubicBezTo>
                  <a:pt x="112" y="93"/>
                  <a:pt x="109" y="95"/>
                  <a:pt x="106" y="95"/>
                </a:cubicBezTo>
                <a:cubicBezTo>
                  <a:pt x="86" y="95"/>
                  <a:pt x="86" y="95"/>
                  <a:pt x="86" y="95"/>
                </a:cubicBezTo>
                <a:cubicBezTo>
                  <a:pt x="82" y="95"/>
                  <a:pt x="80" y="93"/>
                  <a:pt x="80" y="90"/>
                </a:cubicBezTo>
                <a:cubicBezTo>
                  <a:pt x="80" y="70"/>
                  <a:pt x="80" y="70"/>
                  <a:pt x="80" y="70"/>
                </a:cubicBezTo>
                <a:cubicBezTo>
                  <a:pt x="80" y="66"/>
                  <a:pt x="82" y="64"/>
                  <a:pt x="86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2" y="52"/>
                  <a:pt x="92" y="52"/>
                  <a:pt x="92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64"/>
                  <a:pt x="60" y="64"/>
                  <a:pt x="60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9" y="64"/>
                  <a:pt x="72" y="66"/>
                  <a:pt x="72" y="70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3"/>
                  <a:pt x="69" y="95"/>
                  <a:pt x="66" y="95"/>
                </a:cubicBezTo>
                <a:cubicBezTo>
                  <a:pt x="46" y="95"/>
                  <a:pt x="46" y="95"/>
                  <a:pt x="46" y="95"/>
                </a:cubicBezTo>
                <a:cubicBezTo>
                  <a:pt x="42" y="95"/>
                  <a:pt x="40" y="93"/>
                  <a:pt x="40" y="90"/>
                </a:cubicBezTo>
                <a:cubicBezTo>
                  <a:pt x="40" y="70"/>
                  <a:pt x="40" y="70"/>
                  <a:pt x="40" y="70"/>
                </a:cubicBezTo>
                <a:cubicBezTo>
                  <a:pt x="40" y="66"/>
                  <a:pt x="42" y="64"/>
                  <a:pt x="46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52"/>
                  <a:pt x="52" y="52"/>
                  <a:pt x="52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64"/>
                  <a:pt x="20" y="64"/>
                  <a:pt x="20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9" y="64"/>
                  <a:pt x="32" y="66"/>
                  <a:pt x="32" y="70"/>
                </a:cubicBezTo>
                <a:cubicBezTo>
                  <a:pt x="32" y="90"/>
                  <a:pt x="32" y="90"/>
                  <a:pt x="32" y="90"/>
                </a:cubicBezTo>
                <a:cubicBezTo>
                  <a:pt x="32" y="93"/>
                  <a:pt x="29" y="95"/>
                  <a:pt x="26" y="95"/>
                </a:cubicBezTo>
                <a:cubicBezTo>
                  <a:pt x="6" y="95"/>
                  <a:pt x="6" y="95"/>
                  <a:pt x="6" y="95"/>
                </a:cubicBezTo>
                <a:cubicBezTo>
                  <a:pt x="2" y="95"/>
                  <a:pt x="0" y="93"/>
                  <a:pt x="0" y="9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6"/>
                  <a:pt x="2" y="64"/>
                  <a:pt x="6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47"/>
                  <a:pt x="15" y="44"/>
                  <a:pt x="20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32"/>
                  <a:pt x="52" y="32"/>
                  <a:pt x="52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2"/>
                  <a:pt x="40" y="29"/>
                  <a:pt x="40" y="2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"/>
                  <a:pt x="42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9" y="0"/>
                  <a:pt x="72" y="2"/>
                  <a:pt x="72" y="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9"/>
                  <a:pt x="69" y="32"/>
                  <a:pt x="66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44"/>
                  <a:pt x="60" y="44"/>
                  <a:pt x="60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7"/>
                  <a:pt x="100" y="5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9" y="64"/>
                  <a:pt x="112" y="66"/>
                  <a:pt x="112" y="70"/>
                </a:cubicBezTo>
                <a:lnTo>
                  <a:pt x="112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US" sz="4050"/>
          </a:p>
        </p:txBody>
      </p:sp>
      <p:pic>
        <p:nvPicPr>
          <p:cNvPr id="3" name="Graphic 2" descr="Wheelchair access">
            <a:extLst>
              <a:ext uri="{FF2B5EF4-FFF2-40B4-BE49-F238E27FC236}">
                <a16:creationId xmlns:a16="http://schemas.microsoft.com/office/drawing/2014/main" id="{5BAC272D-FD51-4BAB-B7FF-34F7D6F162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41007" y="8401456"/>
            <a:ext cx="655364" cy="655364"/>
          </a:xfrm>
          <a:prstGeom prst="rect">
            <a:avLst/>
          </a:prstGeom>
        </p:spPr>
      </p:pic>
      <p:pic>
        <p:nvPicPr>
          <p:cNvPr id="5" name="Graphic 4" descr="New wheelchair">
            <a:extLst>
              <a:ext uri="{FF2B5EF4-FFF2-40B4-BE49-F238E27FC236}">
                <a16:creationId xmlns:a16="http://schemas.microsoft.com/office/drawing/2014/main" id="{3A1CE3D3-3A00-4817-9A7D-177B01E862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805218" y="8343853"/>
            <a:ext cx="794255" cy="794255"/>
          </a:xfrm>
          <a:prstGeom prst="rect">
            <a:avLst/>
          </a:prstGeom>
        </p:spPr>
      </p:pic>
      <p:pic>
        <p:nvPicPr>
          <p:cNvPr id="7" name="Graphic 6" descr="Universal access">
            <a:extLst>
              <a:ext uri="{FF2B5EF4-FFF2-40B4-BE49-F238E27FC236}">
                <a16:creationId xmlns:a16="http://schemas.microsoft.com/office/drawing/2014/main" id="{55A19539-C2EC-4765-8EDC-E0FBAB956E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423055" y="8299086"/>
            <a:ext cx="880938" cy="880938"/>
          </a:xfrm>
          <a:prstGeom prst="rect">
            <a:avLst/>
          </a:prstGeom>
        </p:spPr>
      </p:pic>
      <p:pic>
        <p:nvPicPr>
          <p:cNvPr id="11" name="Graphic 10" descr="Subtitles">
            <a:extLst>
              <a:ext uri="{FF2B5EF4-FFF2-40B4-BE49-F238E27FC236}">
                <a16:creationId xmlns:a16="http://schemas.microsoft.com/office/drawing/2014/main" id="{C29D1E2C-EC56-429C-9B1D-D745D40231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6226157" y="8306828"/>
            <a:ext cx="831279" cy="83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4629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63B4612-01C6-40C6-94FE-66CA29F6DA57}"/>
              </a:ext>
            </a:extLst>
          </p:cNvPr>
          <p:cNvSpPr txBox="1"/>
          <p:nvPr/>
        </p:nvSpPr>
        <p:spPr>
          <a:xfrm>
            <a:off x="1593675" y="3551780"/>
            <a:ext cx="805060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>
                <a:gradFill>
                  <a:gsLst>
                    <a:gs pos="0">
                      <a:srgbClr val="0FD5A1"/>
                    </a:gs>
                    <a:gs pos="100000">
                      <a:schemeClr val="bg1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Thank You</a:t>
            </a:r>
            <a:endParaRPr lang="en-ID" sz="11500">
              <a:gradFill>
                <a:gsLst>
                  <a:gs pos="0">
                    <a:srgbClr val="0FD5A1"/>
                  </a:gs>
                  <a:gs pos="100000">
                    <a:schemeClr val="bg1"/>
                  </a:gs>
                </a:gsLst>
                <a:lin ang="13500000" scaled="1"/>
              </a:gra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518333-E7A5-4FFD-B069-3C193A8595FA}"/>
              </a:ext>
            </a:extLst>
          </p:cNvPr>
          <p:cNvSpPr txBox="1"/>
          <p:nvPr/>
        </p:nvSpPr>
        <p:spPr>
          <a:xfrm>
            <a:off x="1593675" y="5447084"/>
            <a:ext cx="7838796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DDDB46-694B-489D-8C8A-33C0B4596A2E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5BF64347-573C-433E-8E57-4FAEA0E1F46A}"/>
              </a:ext>
            </a:extLst>
          </p:cNvPr>
          <p:cNvSpPr/>
          <p:nvPr/>
        </p:nvSpPr>
        <p:spPr>
          <a:xfrm>
            <a:off x="0" y="930910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92EE7F-2CC7-4FB8-9E4B-4A80B3049934}"/>
              </a:ext>
            </a:extLst>
          </p:cNvPr>
          <p:cNvSpPr txBox="1"/>
          <p:nvPr/>
        </p:nvSpPr>
        <p:spPr>
          <a:xfrm>
            <a:off x="1580975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7E364B4-B040-4552-8052-A95492A89EE8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2235105C-84CE-4AC8-8E1F-12885717C316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6" name="Graphic 30" descr="Game controller with solid fill">
              <a:extLst>
                <a:ext uri="{FF2B5EF4-FFF2-40B4-BE49-F238E27FC236}">
                  <a16:creationId xmlns:a16="http://schemas.microsoft.com/office/drawing/2014/main" id="{AF00F665-BE36-4D22-A138-CDC64AF18B8E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F6F3C87-267A-4BC7-A17A-A54F1FF3E25E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18CE0EB8-B739-4CE2-A1AC-E403C615D987}"/>
              </a:ext>
            </a:extLst>
          </p:cNvPr>
          <p:cNvSpPr txBox="1"/>
          <p:nvPr/>
        </p:nvSpPr>
        <p:spPr>
          <a:xfrm>
            <a:off x="1593675" y="3068349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B0B39CF-889E-4AED-BF32-AD10E296AC20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39A85E-A192-4F2E-9439-DA011E5646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512804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5EE6CB-3949-463C-B6AD-44AFC965D53C}"/>
              </a:ext>
            </a:extLst>
          </p:cNvPr>
          <p:cNvSpPr txBox="1"/>
          <p:nvPr/>
        </p:nvSpPr>
        <p:spPr>
          <a:xfrm>
            <a:off x="4330824" y="3812881"/>
            <a:ext cx="962635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>
                <a:gradFill>
                  <a:gsLst>
                    <a:gs pos="0">
                      <a:srgbClr val="0FD5A1"/>
                    </a:gs>
                    <a:gs pos="100000">
                      <a:schemeClr val="bg1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Thank You</a:t>
            </a:r>
            <a:endParaRPr lang="en-ID" sz="13800">
              <a:gradFill>
                <a:gsLst>
                  <a:gs pos="0">
                    <a:srgbClr val="0FD5A1"/>
                  </a:gs>
                  <a:gs pos="100000">
                    <a:schemeClr val="bg1"/>
                  </a:gs>
                </a:gsLst>
                <a:lin ang="13500000" scaled="1"/>
              </a:gra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6A6882-5AF7-4591-A56B-D66CC6A75AA8}"/>
              </a:ext>
            </a:extLst>
          </p:cNvPr>
          <p:cNvSpPr txBox="1"/>
          <p:nvPr/>
        </p:nvSpPr>
        <p:spPr>
          <a:xfrm>
            <a:off x="6001386" y="6028872"/>
            <a:ext cx="6285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4" name="Graphic 30" descr="Game controller with solid fill">
            <a:extLst>
              <a:ext uri="{FF2B5EF4-FFF2-40B4-BE49-F238E27FC236}">
                <a16:creationId xmlns:a16="http://schemas.microsoft.com/office/drawing/2014/main" id="{F91456EF-F88E-4E9A-BB38-EDE4868DBB39}"/>
              </a:ext>
            </a:extLst>
          </p:cNvPr>
          <p:cNvSpPr/>
          <p:nvPr/>
        </p:nvSpPr>
        <p:spPr>
          <a:xfrm>
            <a:off x="8554098" y="3028449"/>
            <a:ext cx="1179804" cy="784432"/>
          </a:xfrm>
          <a:custGeom>
            <a:avLst/>
            <a:gdLst>
              <a:gd name="connsiteX0" fmla="*/ 639249 w 802247"/>
              <a:gd name="connsiteY0" fmla="*/ 257175 h 533400"/>
              <a:gd name="connsiteX1" fmla="*/ 610674 w 802247"/>
              <a:gd name="connsiteY1" fmla="*/ 228600 h 533400"/>
              <a:gd name="connsiteX2" fmla="*/ 639249 w 802247"/>
              <a:gd name="connsiteY2" fmla="*/ 200025 h 533400"/>
              <a:gd name="connsiteX3" fmla="*/ 667824 w 802247"/>
              <a:gd name="connsiteY3" fmla="*/ 228600 h 533400"/>
              <a:gd name="connsiteX4" fmla="*/ 639249 w 802247"/>
              <a:gd name="connsiteY4" fmla="*/ 257175 h 533400"/>
              <a:gd name="connsiteX5" fmla="*/ 582099 w 802247"/>
              <a:gd name="connsiteY5" fmla="*/ 314325 h 533400"/>
              <a:gd name="connsiteX6" fmla="*/ 553524 w 802247"/>
              <a:gd name="connsiteY6" fmla="*/ 285750 h 533400"/>
              <a:gd name="connsiteX7" fmla="*/ 582099 w 802247"/>
              <a:gd name="connsiteY7" fmla="*/ 257175 h 533400"/>
              <a:gd name="connsiteX8" fmla="*/ 610674 w 802247"/>
              <a:gd name="connsiteY8" fmla="*/ 285750 h 533400"/>
              <a:gd name="connsiteX9" fmla="*/ 582099 w 802247"/>
              <a:gd name="connsiteY9" fmla="*/ 314325 h 533400"/>
              <a:gd name="connsiteX10" fmla="*/ 524949 w 802247"/>
              <a:gd name="connsiteY10" fmla="*/ 257175 h 533400"/>
              <a:gd name="connsiteX11" fmla="*/ 496374 w 802247"/>
              <a:gd name="connsiteY11" fmla="*/ 228600 h 533400"/>
              <a:gd name="connsiteX12" fmla="*/ 524949 w 802247"/>
              <a:gd name="connsiteY12" fmla="*/ 200025 h 533400"/>
              <a:gd name="connsiteX13" fmla="*/ 553524 w 802247"/>
              <a:gd name="connsiteY13" fmla="*/ 228600 h 533400"/>
              <a:gd name="connsiteX14" fmla="*/ 524949 w 802247"/>
              <a:gd name="connsiteY14" fmla="*/ 257175 h 533400"/>
              <a:gd name="connsiteX15" fmla="*/ 582099 w 802247"/>
              <a:gd name="connsiteY15" fmla="*/ 142875 h 533400"/>
              <a:gd name="connsiteX16" fmla="*/ 610674 w 802247"/>
              <a:gd name="connsiteY16" fmla="*/ 171450 h 533400"/>
              <a:gd name="connsiteX17" fmla="*/ 582099 w 802247"/>
              <a:gd name="connsiteY17" fmla="*/ 200025 h 533400"/>
              <a:gd name="connsiteX18" fmla="*/ 553524 w 802247"/>
              <a:gd name="connsiteY18" fmla="*/ 171450 h 533400"/>
              <a:gd name="connsiteX19" fmla="*/ 582099 w 802247"/>
              <a:gd name="connsiteY19" fmla="*/ 142875 h 533400"/>
              <a:gd name="connsiteX20" fmla="*/ 277299 w 802247"/>
              <a:gd name="connsiteY20" fmla="*/ 247650 h 533400"/>
              <a:gd name="connsiteX21" fmla="*/ 239199 w 802247"/>
              <a:gd name="connsiteY21" fmla="*/ 247650 h 533400"/>
              <a:gd name="connsiteX22" fmla="*/ 239199 w 802247"/>
              <a:gd name="connsiteY22" fmla="*/ 285750 h 533400"/>
              <a:gd name="connsiteX23" fmla="*/ 220149 w 802247"/>
              <a:gd name="connsiteY23" fmla="*/ 304800 h 533400"/>
              <a:gd name="connsiteX24" fmla="*/ 201099 w 802247"/>
              <a:gd name="connsiteY24" fmla="*/ 285750 h 533400"/>
              <a:gd name="connsiteX25" fmla="*/ 201099 w 802247"/>
              <a:gd name="connsiteY25" fmla="*/ 247650 h 533400"/>
              <a:gd name="connsiteX26" fmla="*/ 162999 w 802247"/>
              <a:gd name="connsiteY26" fmla="*/ 247650 h 533400"/>
              <a:gd name="connsiteX27" fmla="*/ 143949 w 802247"/>
              <a:gd name="connsiteY27" fmla="*/ 228600 h 533400"/>
              <a:gd name="connsiteX28" fmla="*/ 162999 w 802247"/>
              <a:gd name="connsiteY28" fmla="*/ 209550 h 533400"/>
              <a:gd name="connsiteX29" fmla="*/ 201099 w 802247"/>
              <a:gd name="connsiteY29" fmla="*/ 209550 h 533400"/>
              <a:gd name="connsiteX30" fmla="*/ 201099 w 802247"/>
              <a:gd name="connsiteY30" fmla="*/ 171450 h 533400"/>
              <a:gd name="connsiteX31" fmla="*/ 220149 w 802247"/>
              <a:gd name="connsiteY31" fmla="*/ 152400 h 533400"/>
              <a:gd name="connsiteX32" fmla="*/ 239199 w 802247"/>
              <a:gd name="connsiteY32" fmla="*/ 171450 h 533400"/>
              <a:gd name="connsiteX33" fmla="*/ 239199 w 802247"/>
              <a:gd name="connsiteY33" fmla="*/ 209550 h 533400"/>
              <a:gd name="connsiteX34" fmla="*/ 277299 w 802247"/>
              <a:gd name="connsiteY34" fmla="*/ 209550 h 533400"/>
              <a:gd name="connsiteX35" fmla="*/ 296349 w 802247"/>
              <a:gd name="connsiteY35" fmla="*/ 228600 h 533400"/>
              <a:gd name="connsiteX36" fmla="*/ 277299 w 802247"/>
              <a:gd name="connsiteY36" fmla="*/ 247650 h 533400"/>
              <a:gd name="connsiteX37" fmla="*/ 620199 w 802247"/>
              <a:gd name="connsiteY37" fmla="*/ 0 h 533400"/>
              <a:gd name="connsiteX38" fmla="*/ 401124 w 802247"/>
              <a:gd name="connsiteY38" fmla="*/ 57150 h 533400"/>
              <a:gd name="connsiteX39" fmla="*/ 182049 w 802247"/>
              <a:gd name="connsiteY39" fmla="*/ 0 h 533400"/>
              <a:gd name="connsiteX40" fmla="*/ 67749 w 802247"/>
              <a:gd name="connsiteY40" fmla="*/ 533400 h 533400"/>
              <a:gd name="connsiteX41" fmla="*/ 401124 w 802247"/>
              <a:gd name="connsiteY41" fmla="*/ 400050 h 533400"/>
              <a:gd name="connsiteX42" fmla="*/ 734499 w 802247"/>
              <a:gd name="connsiteY42" fmla="*/ 533400 h 533400"/>
              <a:gd name="connsiteX43" fmla="*/ 620199 w 802247"/>
              <a:gd name="connsiteY4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02247" h="533400">
                <a:moveTo>
                  <a:pt x="639249" y="257175"/>
                </a:moveTo>
                <a:cubicBezTo>
                  <a:pt x="623056" y="257175"/>
                  <a:pt x="610674" y="244793"/>
                  <a:pt x="610674" y="228600"/>
                </a:cubicBezTo>
                <a:cubicBezTo>
                  <a:pt x="610674" y="212408"/>
                  <a:pt x="623056" y="200025"/>
                  <a:pt x="639249" y="200025"/>
                </a:cubicBezTo>
                <a:cubicBezTo>
                  <a:pt x="655441" y="200025"/>
                  <a:pt x="667824" y="212408"/>
                  <a:pt x="667824" y="228600"/>
                </a:cubicBezTo>
                <a:cubicBezTo>
                  <a:pt x="667824" y="244793"/>
                  <a:pt x="655441" y="257175"/>
                  <a:pt x="639249" y="257175"/>
                </a:cubicBezTo>
                <a:close/>
                <a:moveTo>
                  <a:pt x="582099" y="314325"/>
                </a:moveTo>
                <a:cubicBezTo>
                  <a:pt x="565906" y="314325"/>
                  <a:pt x="553524" y="301943"/>
                  <a:pt x="553524" y="285750"/>
                </a:cubicBezTo>
                <a:cubicBezTo>
                  <a:pt x="553524" y="269558"/>
                  <a:pt x="565906" y="257175"/>
                  <a:pt x="582099" y="257175"/>
                </a:cubicBezTo>
                <a:cubicBezTo>
                  <a:pt x="598291" y="257175"/>
                  <a:pt x="610674" y="269558"/>
                  <a:pt x="610674" y="285750"/>
                </a:cubicBezTo>
                <a:cubicBezTo>
                  <a:pt x="610674" y="301943"/>
                  <a:pt x="598291" y="314325"/>
                  <a:pt x="582099" y="314325"/>
                </a:cubicBezTo>
                <a:close/>
                <a:moveTo>
                  <a:pt x="524949" y="257175"/>
                </a:moveTo>
                <a:cubicBezTo>
                  <a:pt x="508756" y="257175"/>
                  <a:pt x="496374" y="244793"/>
                  <a:pt x="496374" y="228600"/>
                </a:cubicBezTo>
                <a:cubicBezTo>
                  <a:pt x="496374" y="212408"/>
                  <a:pt x="508756" y="200025"/>
                  <a:pt x="524949" y="200025"/>
                </a:cubicBezTo>
                <a:cubicBezTo>
                  <a:pt x="541141" y="200025"/>
                  <a:pt x="553524" y="212408"/>
                  <a:pt x="553524" y="228600"/>
                </a:cubicBezTo>
                <a:cubicBezTo>
                  <a:pt x="553524" y="244793"/>
                  <a:pt x="541141" y="257175"/>
                  <a:pt x="524949" y="257175"/>
                </a:cubicBezTo>
                <a:close/>
                <a:moveTo>
                  <a:pt x="582099" y="142875"/>
                </a:moveTo>
                <a:cubicBezTo>
                  <a:pt x="598291" y="142875"/>
                  <a:pt x="610674" y="155258"/>
                  <a:pt x="610674" y="171450"/>
                </a:cubicBezTo>
                <a:cubicBezTo>
                  <a:pt x="610674" y="187643"/>
                  <a:pt x="598291" y="200025"/>
                  <a:pt x="582099" y="200025"/>
                </a:cubicBezTo>
                <a:cubicBezTo>
                  <a:pt x="565906" y="200025"/>
                  <a:pt x="553524" y="187643"/>
                  <a:pt x="553524" y="171450"/>
                </a:cubicBezTo>
                <a:cubicBezTo>
                  <a:pt x="553524" y="155258"/>
                  <a:pt x="565906" y="142875"/>
                  <a:pt x="582099" y="142875"/>
                </a:cubicBezTo>
                <a:close/>
                <a:moveTo>
                  <a:pt x="277299" y="247650"/>
                </a:moveTo>
                <a:lnTo>
                  <a:pt x="239199" y="247650"/>
                </a:lnTo>
                <a:lnTo>
                  <a:pt x="239199" y="285750"/>
                </a:lnTo>
                <a:cubicBezTo>
                  <a:pt x="239199" y="296228"/>
                  <a:pt x="230626" y="304800"/>
                  <a:pt x="220149" y="304800"/>
                </a:cubicBezTo>
                <a:cubicBezTo>
                  <a:pt x="209671" y="304800"/>
                  <a:pt x="201099" y="296228"/>
                  <a:pt x="201099" y="285750"/>
                </a:cubicBezTo>
                <a:lnTo>
                  <a:pt x="201099" y="247650"/>
                </a:lnTo>
                <a:lnTo>
                  <a:pt x="162999" y="247650"/>
                </a:lnTo>
                <a:cubicBezTo>
                  <a:pt x="152521" y="247650"/>
                  <a:pt x="143949" y="239077"/>
                  <a:pt x="143949" y="228600"/>
                </a:cubicBezTo>
                <a:cubicBezTo>
                  <a:pt x="143949" y="218123"/>
                  <a:pt x="152521" y="209550"/>
                  <a:pt x="162999" y="209550"/>
                </a:cubicBezTo>
                <a:lnTo>
                  <a:pt x="201099" y="209550"/>
                </a:lnTo>
                <a:lnTo>
                  <a:pt x="201099" y="171450"/>
                </a:lnTo>
                <a:cubicBezTo>
                  <a:pt x="201099" y="160973"/>
                  <a:pt x="209671" y="152400"/>
                  <a:pt x="220149" y="152400"/>
                </a:cubicBezTo>
                <a:cubicBezTo>
                  <a:pt x="230626" y="152400"/>
                  <a:pt x="239199" y="160973"/>
                  <a:pt x="239199" y="171450"/>
                </a:cubicBezTo>
                <a:lnTo>
                  <a:pt x="239199" y="209550"/>
                </a:lnTo>
                <a:lnTo>
                  <a:pt x="277299" y="209550"/>
                </a:lnTo>
                <a:cubicBezTo>
                  <a:pt x="287776" y="209550"/>
                  <a:pt x="296349" y="218123"/>
                  <a:pt x="296349" y="228600"/>
                </a:cubicBezTo>
                <a:cubicBezTo>
                  <a:pt x="296349" y="239077"/>
                  <a:pt x="287776" y="247650"/>
                  <a:pt x="277299" y="247650"/>
                </a:cubicBezTo>
                <a:close/>
                <a:moveTo>
                  <a:pt x="620199" y="0"/>
                </a:moveTo>
                <a:cubicBezTo>
                  <a:pt x="507804" y="0"/>
                  <a:pt x="564954" y="57150"/>
                  <a:pt x="401124" y="57150"/>
                </a:cubicBezTo>
                <a:cubicBezTo>
                  <a:pt x="237294" y="57150"/>
                  <a:pt x="294444" y="0"/>
                  <a:pt x="182049" y="0"/>
                </a:cubicBezTo>
                <a:cubicBezTo>
                  <a:pt x="62034" y="0"/>
                  <a:pt x="-90366" y="533400"/>
                  <a:pt x="67749" y="533400"/>
                </a:cubicBezTo>
                <a:cubicBezTo>
                  <a:pt x="213481" y="533400"/>
                  <a:pt x="158236" y="400050"/>
                  <a:pt x="401124" y="400050"/>
                </a:cubicBezTo>
                <a:cubicBezTo>
                  <a:pt x="644011" y="400050"/>
                  <a:pt x="588766" y="533400"/>
                  <a:pt x="734499" y="533400"/>
                </a:cubicBezTo>
                <a:cubicBezTo>
                  <a:pt x="892614" y="533400"/>
                  <a:pt x="740214" y="0"/>
                  <a:pt x="620199" y="0"/>
                </a:cubicBezTo>
                <a:close/>
              </a:path>
            </a:pathLst>
          </a:custGeom>
          <a:gradFill>
            <a:gsLst>
              <a:gs pos="0">
                <a:srgbClr val="0FD5A1"/>
              </a:gs>
              <a:gs pos="100000">
                <a:schemeClr val="bg1"/>
              </a:gs>
            </a:gsLst>
            <a:lin ang="135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A88748C-00EA-499A-B9B9-00FEFB603114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8A1A8BA-DD74-4E6C-8C04-7622CA8C6D9D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Graphic 30" descr="Game controller with solid fill">
              <a:extLst>
                <a:ext uri="{FF2B5EF4-FFF2-40B4-BE49-F238E27FC236}">
                  <a16:creationId xmlns:a16="http://schemas.microsoft.com/office/drawing/2014/main" id="{45AD9A1D-381D-4645-98B9-19F0131C863F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519244-28D3-48D2-AE52-389B8AF7DC44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7293694-3C96-4570-AA04-FAAF8DEC0446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51821D9-F15A-4514-8A6B-60256451FB3D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946B16-F017-4B26-B624-144CD6D5A824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C7DCEC-64E7-4AA5-B203-0E15E66DC7C1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</p:spTree>
    <p:extLst>
      <p:ext uri="{BB962C8B-B14F-4D97-AF65-F5344CB8AC3E}">
        <p14:creationId xmlns:p14="http://schemas.microsoft.com/office/powerpoint/2010/main" val="7473479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314745-AF7D-4BA0-B4BE-26A466EA12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DF88817-A6E8-4889-8745-C767349997E2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 sz="270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9E0EA01-51F4-442A-A147-EE17133DF95B}"/>
              </a:ext>
            </a:extLst>
          </p:cNvPr>
          <p:cNvGrpSpPr/>
          <p:nvPr/>
        </p:nvGrpSpPr>
        <p:grpSpPr>
          <a:xfrm>
            <a:off x="8022990" y="3041096"/>
            <a:ext cx="2242017" cy="620239"/>
            <a:chOff x="440916" y="492016"/>
            <a:chExt cx="2242017" cy="620239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E9988863-6FC3-4F86-BD72-36E82E3E42FE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3" name="Graphic 30" descr="Game controller with solid fill">
              <a:extLst>
                <a:ext uri="{FF2B5EF4-FFF2-40B4-BE49-F238E27FC236}">
                  <a16:creationId xmlns:a16="http://schemas.microsoft.com/office/drawing/2014/main" id="{FEF2523C-E7F4-4C05-90B6-5BD0424CBC85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F07A7B9-2EF6-4BEA-AB63-ADCB5250AAB2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BE85A6E-58F1-419A-A626-A41658A61735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5DAC6D6B-3C66-43B4-9D1F-0180D3841D4B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9BF57D0-8C28-4F29-B2E4-B355C0C591A7}"/>
              </a:ext>
            </a:extLst>
          </p:cNvPr>
          <p:cNvSpPr txBox="1"/>
          <p:nvPr/>
        </p:nvSpPr>
        <p:spPr>
          <a:xfrm>
            <a:off x="15777029" y="9626320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8D4C9F-F56C-4384-8645-5DD6D8575EFD}"/>
              </a:ext>
            </a:extLst>
          </p:cNvPr>
          <p:cNvSpPr txBox="1"/>
          <p:nvPr/>
        </p:nvSpPr>
        <p:spPr>
          <a:xfrm>
            <a:off x="2994729" y="3812881"/>
            <a:ext cx="1229856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Thank You All</a:t>
            </a:r>
            <a:endParaRPr lang="en-ID" sz="138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EC4801-EB70-4A7E-94FC-59C5AA0E7C88}"/>
              </a:ext>
            </a:extLst>
          </p:cNvPr>
          <p:cNvSpPr txBox="1"/>
          <p:nvPr/>
        </p:nvSpPr>
        <p:spPr>
          <a:xfrm>
            <a:off x="6001386" y="6028872"/>
            <a:ext cx="6285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9C7284-D7D1-4526-8E8E-9E74A32F7169}"/>
              </a:ext>
            </a:extLst>
          </p:cNvPr>
          <p:cNvSpPr/>
          <p:nvPr/>
        </p:nvSpPr>
        <p:spPr>
          <a:xfrm>
            <a:off x="16996229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4B77929-47A4-4BE9-B95C-78A4726B1A40}"/>
              </a:ext>
            </a:extLst>
          </p:cNvPr>
          <p:cNvSpPr/>
          <p:nvPr/>
        </p:nvSpPr>
        <p:spPr>
          <a:xfrm>
            <a:off x="0" y="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FB128A6-012F-47F9-81A2-0765220F62B1}"/>
              </a:ext>
            </a:extLst>
          </p:cNvPr>
          <p:cNvCxnSpPr>
            <a:cxnSpLocks/>
          </p:cNvCxnSpPr>
          <p:nvPr/>
        </p:nvCxnSpPr>
        <p:spPr>
          <a:xfrm>
            <a:off x="0" y="977898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645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46FB9BD2-2184-4E05-A43E-AFC6709C53DF}"/>
              </a:ext>
            </a:extLst>
          </p:cNvPr>
          <p:cNvSpPr txBox="1"/>
          <p:nvPr/>
        </p:nvSpPr>
        <p:spPr>
          <a:xfrm>
            <a:off x="8442932" y="3099965"/>
            <a:ext cx="8409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Game gives you a Purpose. The Real Game is, to Find a Purpose.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F98724-A336-4F60-BD77-A8184721D345}"/>
              </a:ext>
            </a:extLst>
          </p:cNvPr>
          <p:cNvSpPr txBox="1"/>
          <p:nvPr/>
        </p:nvSpPr>
        <p:spPr>
          <a:xfrm>
            <a:off x="8442933" y="4493706"/>
            <a:ext cx="8409968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C81C77-5F26-48EE-A48A-0A196FF113FB}"/>
              </a:ext>
            </a:extLst>
          </p:cNvPr>
          <p:cNvSpPr txBox="1"/>
          <p:nvPr/>
        </p:nvSpPr>
        <p:spPr>
          <a:xfrm>
            <a:off x="8442932" y="2549431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B35C8EA-6A9E-4E66-B23F-AAD1682A5AD3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8DC18FD-D631-4F41-A1D6-5A5C98717D74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36682872-3327-4DB0-8E3A-0CBA86A6773A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Graphic 30" descr="Game controller with solid fill">
              <a:extLst>
                <a:ext uri="{FF2B5EF4-FFF2-40B4-BE49-F238E27FC236}">
                  <a16:creationId xmlns:a16="http://schemas.microsoft.com/office/drawing/2014/main" id="{C841A7F9-C5A7-4994-83E5-436F28416AFD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FEF51C4-02FC-458F-A1A8-0219A7C0741D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E52B60D-AE85-4B26-B6E9-261C295B30CB}"/>
              </a:ext>
            </a:extLst>
          </p:cNvPr>
          <p:cNvSpPr txBox="1"/>
          <p:nvPr/>
        </p:nvSpPr>
        <p:spPr>
          <a:xfrm>
            <a:off x="8442933" y="5986705"/>
            <a:ext cx="8409968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7CA478-2432-47C8-8655-FAB97233D2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08653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02A36-17D2-4CAA-AEC9-BB1A316E74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73FCC08-B3AB-4F4A-B69F-30C364703B92}"/>
              </a:ext>
            </a:extLst>
          </p:cNvPr>
          <p:cNvSpPr/>
          <p:nvPr/>
        </p:nvSpPr>
        <p:spPr>
          <a:xfrm>
            <a:off x="9144000" y="1715587"/>
            <a:ext cx="3875314" cy="2149305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2E753E-D7F0-4E1F-B525-77A9D0D034BE}"/>
              </a:ext>
            </a:extLst>
          </p:cNvPr>
          <p:cNvSpPr txBox="1"/>
          <p:nvPr/>
        </p:nvSpPr>
        <p:spPr>
          <a:xfrm>
            <a:off x="9638794" y="2015384"/>
            <a:ext cx="2348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VR.Games</a:t>
            </a:r>
            <a:endParaRPr lang="en-ID" sz="32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7F5391C-C374-4C9A-84CE-A699926CDDA4}"/>
              </a:ext>
            </a:extLst>
          </p:cNvPr>
          <p:cNvSpPr txBox="1"/>
          <p:nvPr/>
        </p:nvSpPr>
        <p:spPr>
          <a:xfrm>
            <a:off x="1416201" y="3542518"/>
            <a:ext cx="7233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There is only One Man Playing your Game, You!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0ED63ED-89F8-4B7F-AA16-248EAACBE0F4}"/>
              </a:ext>
            </a:extLst>
          </p:cNvPr>
          <p:cNvSpPr txBox="1"/>
          <p:nvPr/>
        </p:nvSpPr>
        <p:spPr>
          <a:xfrm>
            <a:off x="1416202" y="4936259"/>
            <a:ext cx="7233005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C793385-EDB7-4B61-BDF0-8290B4BBFE68}"/>
              </a:ext>
            </a:extLst>
          </p:cNvPr>
          <p:cNvSpPr txBox="1"/>
          <p:nvPr/>
        </p:nvSpPr>
        <p:spPr>
          <a:xfrm>
            <a:off x="1416201" y="2991984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2D726E4-B1FA-4947-9185-A9B7F83F493A}"/>
              </a:ext>
            </a:extLst>
          </p:cNvPr>
          <p:cNvSpPr txBox="1"/>
          <p:nvPr/>
        </p:nvSpPr>
        <p:spPr>
          <a:xfrm>
            <a:off x="9638795" y="2634080"/>
            <a:ext cx="2885726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</a:t>
            </a:r>
            <a:r>
              <a:rPr lang="en-US"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sit am </a:t>
            </a:r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consectetuer </a:t>
            </a:r>
            <a:r>
              <a:rPr lang="en-US"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adipiscing el</a:t>
            </a:r>
            <a:endParaRPr lang="en-US" sz="16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6DEFE4F-0952-4527-8761-5E3EFF1EC730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8CF3F27-FB52-49F8-9DF0-35695F6A09EC}"/>
              </a:ext>
            </a:extLst>
          </p:cNvPr>
          <p:cNvSpPr txBox="1"/>
          <p:nvPr/>
        </p:nvSpPr>
        <p:spPr>
          <a:xfrm>
            <a:off x="16089773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0C1319D-FABA-4C96-A07E-6475A2352955}"/>
              </a:ext>
            </a:extLst>
          </p:cNvPr>
          <p:cNvSpPr/>
          <p:nvPr/>
        </p:nvSpPr>
        <p:spPr>
          <a:xfrm>
            <a:off x="0" y="9309100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CA2FB39-82DF-4B9B-89FE-9079E8EB7960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EBD55497-9550-4217-ACE7-A25011773F54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3" name="Graphic 30" descr="Game controller with solid fill">
              <a:extLst>
                <a:ext uri="{FF2B5EF4-FFF2-40B4-BE49-F238E27FC236}">
                  <a16:creationId xmlns:a16="http://schemas.microsoft.com/office/drawing/2014/main" id="{6B45B383-A000-4547-A64C-1019A7B2528A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9729617-2079-4E0C-B7AC-E94F58B3365F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FF4C42F-2A98-4393-915E-A7A02537A655}"/>
              </a:ext>
            </a:extLst>
          </p:cNvPr>
          <p:cNvGrpSpPr/>
          <p:nvPr/>
        </p:nvGrpSpPr>
        <p:grpSpPr>
          <a:xfrm>
            <a:off x="1481415" y="6688897"/>
            <a:ext cx="2305729" cy="620238"/>
            <a:chOff x="7600271" y="6729385"/>
            <a:chExt cx="2305729" cy="620238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751C1D6D-B02B-4CF4-B073-6910F89A4FB6}"/>
                </a:ext>
              </a:extLst>
            </p:cNvPr>
            <p:cNvSpPr/>
            <p:nvPr/>
          </p:nvSpPr>
          <p:spPr>
            <a:xfrm>
              <a:off x="7600271" y="6729385"/>
              <a:ext cx="2305729" cy="6202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>
              <a:noFill/>
            </a:ln>
            <a:effectLst>
              <a:outerShdw blurRad="254000" dist="381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405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5C1EBB6-010C-4EFD-A86F-C6ACFCC1A0C9}"/>
                </a:ext>
              </a:extLst>
            </p:cNvPr>
            <p:cNvSpPr txBox="1"/>
            <p:nvPr/>
          </p:nvSpPr>
          <p:spPr>
            <a:xfrm>
              <a:off x="7852600" y="6864273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ea typeface="Open Sans ExtraBold" pitchFamily="2" charset="0"/>
                  <a:cs typeface="Poppins SemiBold" panose="00000700000000000000" pitchFamily="2" charset="0"/>
                </a:rPr>
                <a:t>Learn More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F7590BA-1550-4D3F-BAD4-11A8CE999C95}"/>
                </a:ext>
              </a:extLst>
            </p:cNvPr>
            <p:cNvGrpSpPr/>
            <p:nvPr/>
          </p:nvGrpSpPr>
          <p:grpSpPr>
            <a:xfrm>
              <a:off x="9329033" y="6780405"/>
              <a:ext cx="499178" cy="499178"/>
              <a:chOff x="10351021" y="1475796"/>
              <a:chExt cx="510772" cy="51077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49E64C16-2BB1-4058-BA38-31342D363353}"/>
                  </a:ext>
                </a:extLst>
              </p:cNvPr>
              <p:cNvSpPr/>
              <p:nvPr/>
            </p:nvSpPr>
            <p:spPr>
              <a:xfrm>
                <a:off x="10351021" y="1475796"/>
                <a:ext cx="510772" cy="510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7E35194C-6497-4614-B8B6-08CC6E496F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43866" y="1731046"/>
                <a:ext cx="344486" cy="0"/>
              </a:xfrm>
              <a:prstGeom prst="straightConnector1">
                <a:avLst/>
              </a:prstGeom>
              <a:ln w="1905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5400000" scaled="1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61822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F06F9A1-9EFA-4FD5-BC8D-F4E7F0DA623D}"/>
              </a:ext>
            </a:extLst>
          </p:cNvPr>
          <p:cNvSpPr txBox="1"/>
          <p:nvPr/>
        </p:nvSpPr>
        <p:spPr>
          <a:xfrm>
            <a:off x="8765791" y="2893351"/>
            <a:ext cx="8409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Game gives you a Purpose. The Real Game is, to Find a Purpose.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06C26C-119E-4F86-B2B0-F293DF5E5DB2}"/>
              </a:ext>
            </a:extLst>
          </p:cNvPr>
          <p:cNvSpPr txBox="1"/>
          <p:nvPr/>
        </p:nvSpPr>
        <p:spPr>
          <a:xfrm>
            <a:off x="8765791" y="2342817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B18E3A7-CCB4-4CBA-BDB7-C10D5F7C0284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22217A3-DA51-492E-A17F-393EFE4D7122}"/>
              </a:ext>
            </a:extLst>
          </p:cNvPr>
          <p:cNvGrpSpPr/>
          <p:nvPr/>
        </p:nvGrpSpPr>
        <p:grpSpPr>
          <a:xfrm>
            <a:off x="15605067" y="492016"/>
            <a:ext cx="2242017" cy="620239"/>
            <a:chOff x="440916" y="492016"/>
            <a:chExt cx="2242017" cy="620239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3701AA24-07CD-4810-90D0-17421905D708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6" name="Graphic 30" descr="Game controller with solid fill">
              <a:extLst>
                <a:ext uri="{FF2B5EF4-FFF2-40B4-BE49-F238E27FC236}">
                  <a16:creationId xmlns:a16="http://schemas.microsoft.com/office/drawing/2014/main" id="{17410512-2CE0-4DEC-9D5F-E2973576385C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0FE131D-9FF8-4838-87B6-C7B251252AE1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31CD014E-AF9A-43FF-8A20-7E7650B88446}"/>
              </a:ext>
            </a:extLst>
          </p:cNvPr>
          <p:cNvSpPr txBox="1"/>
          <p:nvPr/>
        </p:nvSpPr>
        <p:spPr>
          <a:xfrm>
            <a:off x="9615010" y="5015759"/>
            <a:ext cx="7560749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55B7533-43A9-4687-9236-E1263F17F3BB}"/>
              </a:ext>
            </a:extLst>
          </p:cNvPr>
          <p:cNvGrpSpPr/>
          <p:nvPr/>
        </p:nvGrpSpPr>
        <p:grpSpPr>
          <a:xfrm>
            <a:off x="8857868" y="6430458"/>
            <a:ext cx="670369" cy="656462"/>
            <a:chOff x="7939768" y="4771221"/>
            <a:chExt cx="670369" cy="656462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94965D7-B232-4C9B-9FB7-80570106F99A}"/>
                </a:ext>
              </a:extLst>
            </p:cNvPr>
            <p:cNvSpPr/>
            <p:nvPr/>
          </p:nvSpPr>
          <p:spPr>
            <a:xfrm>
              <a:off x="8247075" y="4771221"/>
              <a:ext cx="363062" cy="325469"/>
            </a:xfrm>
            <a:custGeom>
              <a:avLst/>
              <a:gdLst>
                <a:gd name="connsiteX0" fmla="*/ 37021 w 363062"/>
                <a:gd name="connsiteY0" fmla="*/ 229838 h 325469"/>
                <a:gd name="connsiteX1" fmla="*/ 37021 w 363062"/>
                <a:gd name="connsiteY1" fmla="*/ 229838 h 325469"/>
                <a:gd name="connsiteX2" fmla="*/ 90647 w 363062"/>
                <a:gd name="connsiteY2" fmla="*/ 252031 h 325469"/>
                <a:gd name="connsiteX3" fmla="*/ 157839 w 363062"/>
                <a:gd name="connsiteY3" fmla="*/ 191777 h 325469"/>
                <a:gd name="connsiteX4" fmla="*/ 213329 w 363062"/>
                <a:gd name="connsiteY4" fmla="*/ 231076 h 325469"/>
                <a:gd name="connsiteX5" fmla="*/ 202185 w 363062"/>
                <a:gd name="connsiteY5" fmla="*/ 298228 h 325469"/>
                <a:gd name="connsiteX6" fmla="*/ 266764 w 363062"/>
                <a:gd name="connsiteY6" fmla="*/ 324993 h 325469"/>
                <a:gd name="connsiteX7" fmla="*/ 267907 w 363062"/>
                <a:gd name="connsiteY7" fmla="*/ 325469 h 325469"/>
                <a:gd name="connsiteX8" fmla="*/ 363062 w 363062"/>
                <a:gd name="connsiteY8" fmla="*/ 95250 h 325469"/>
                <a:gd name="connsiteX9" fmla="*/ 132176 w 363062"/>
                <a:gd name="connsiteY9" fmla="*/ 0 h 325469"/>
                <a:gd name="connsiteX10" fmla="*/ 96267 w 363062"/>
                <a:gd name="connsiteY10" fmla="*/ 88297 h 325469"/>
                <a:gd name="connsiteX11" fmla="*/ 96267 w 363062"/>
                <a:gd name="connsiteY11" fmla="*/ 88297 h 325469"/>
                <a:gd name="connsiteX12" fmla="*/ 93505 w 363062"/>
                <a:gd name="connsiteY12" fmla="*/ 94869 h 325469"/>
                <a:gd name="connsiteX13" fmla="*/ 92743 w 363062"/>
                <a:gd name="connsiteY13" fmla="*/ 91821 h 325469"/>
                <a:gd name="connsiteX14" fmla="*/ 28163 w 363062"/>
                <a:gd name="connsiteY14" fmla="*/ 65056 h 325469"/>
                <a:gd name="connsiteX15" fmla="*/ 2731 w 363062"/>
                <a:gd name="connsiteY15" fmla="*/ 89154 h 325469"/>
                <a:gd name="connsiteX16" fmla="*/ 33203 w 363062"/>
                <a:gd name="connsiteY16" fmla="*/ 151926 h 325469"/>
                <a:gd name="connsiteX17" fmla="*/ 68263 w 363062"/>
                <a:gd name="connsiteY17" fmla="*/ 150876 h 325469"/>
                <a:gd name="connsiteX18" fmla="*/ 71311 w 363062"/>
                <a:gd name="connsiteY18" fmla="*/ 149638 h 325469"/>
                <a:gd name="connsiteX19" fmla="*/ 69502 w 363062"/>
                <a:gd name="connsiteY19" fmla="*/ 154019 h 325469"/>
                <a:gd name="connsiteX20" fmla="*/ 69502 w 363062"/>
                <a:gd name="connsiteY20" fmla="*/ 154019 h 32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3062" h="325469">
                  <a:moveTo>
                    <a:pt x="37021" y="229838"/>
                  </a:moveTo>
                  <a:lnTo>
                    <a:pt x="37021" y="229838"/>
                  </a:lnTo>
                  <a:lnTo>
                    <a:pt x="90647" y="252031"/>
                  </a:lnTo>
                  <a:cubicBezTo>
                    <a:pt x="92563" y="216839"/>
                    <a:pt x="122645" y="189862"/>
                    <a:pt x="157839" y="191777"/>
                  </a:cubicBezTo>
                  <a:cubicBezTo>
                    <a:pt x="182356" y="193112"/>
                    <a:pt x="203933" y="208393"/>
                    <a:pt x="213329" y="231076"/>
                  </a:cubicBezTo>
                  <a:cubicBezTo>
                    <a:pt x="222421" y="253788"/>
                    <a:pt x="218125" y="279670"/>
                    <a:pt x="202185" y="298228"/>
                  </a:cubicBezTo>
                  <a:lnTo>
                    <a:pt x="266764" y="324993"/>
                  </a:lnTo>
                  <a:lnTo>
                    <a:pt x="267907" y="325469"/>
                  </a:lnTo>
                  <a:lnTo>
                    <a:pt x="363062" y="95250"/>
                  </a:lnTo>
                  <a:lnTo>
                    <a:pt x="132176" y="0"/>
                  </a:lnTo>
                  <a:lnTo>
                    <a:pt x="96267" y="88297"/>
                  </a:lnTo>
                  <a:lnTo>
                    <a:pt x="96267" y="88297"/>
                  </a:lnTo>
                  <a:lnTo>
                    <a:pt x="93505" y="94869"/>
                  </a:lnTo>
                  <a:lnTo>
                    <a:pt x="92743" y="91821"/>
                  </a:lnTo>
                  <a:cubicBezTo>
                    <a:pt x="82259" y="66639"/>
                    <a:pt x="53387" y="54673"/>
                    <a:pt x="28163" y="65056"/>
                  </a:cubicBezTo>
                  <a:cubicBezTo>
                    <a:pt x="17105" y="69831"/>
                    <a:pt x="8094" y="78368"/>
                    <a:pt x="2731" y="89154"/>
                  </a:cubicBezTo>
                  <a:cubicBezTo>
                    <a:pt x="-6188" y="114902"/>
                    <a:pt x="7454" y="143006"/>
                    <a:pt x="33203" y="151926"/>
                  </a:cubicBezTo>
                  <a:cubicBezTo>
                    <a:pt x="44623" y="155882"/>
                    <a:pt x="57099" y="155509"/>
                    <a:pt x="68263" y="150876"/>
                  </a:cubicBezTo>
                  <a:lnTo>
                    <a:pt x="71311" y="149638"/>
                  </a:lnTo>
                  <a:lnTo>
                    <a:pt x="69502" y="154019"/>
                  </a:lnTo>
                  <a:lnTo>
                    <a:pt x="69502" y="154019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AB1D153-517D-473F-B8CD-1E48F5F8B80D}"/>
                </a:ext>
              </a:extLst>
            </p:cNvPr>
            <p:cNvSpPr/>
            <p:nvPr/>
          </p:nvSpPr>
          <p:spPr>
            <a:xfrm>
              <a:off x="7939768" y="5180033"/>
              <a:ext cx="352907" cy="247650"/>
            </a:xfrm>
            <a:custGeom>
              <a:avLst/>
              <a:gdLst>
                <a:gd name="connsiteX0" fmla="*/ 320231 w 352907"/>
                <a:gd name="connsiteY0" fmla="*/ 158877 h 247650"/>
                <a:gd name="connsiteX1" fmla="*/ 350484 w 352907"/>
                <a:gd name="connsiteY1" fmla="*/ 98702 h 247650"/>
                <a:gd name="connsiteX2" fmla="*/ 290309 w 352907"/>
                <a:gd name="connsiteY2" fmla="*/ 68449 h 247650"/>
                <a:gd name="connsiteX3" fmla="*/ 266700 w 352907"/>
                <a:gd name="connsiteY3" fmla="*/ 85725 h 247650"/>
                <a:gd name="connsiteX4" fmla="*/ 266700 w 352907"/>
                <a:gd name="connsiteY4" fmla="*/ 0 h 247650"/>
                <a:gd name="connsiteX5" fmla="*/ 208883 w 352907"/>
                <a:gd name="connsiteY5" fmla="*/ 0 h 247650"/>
                <a:gd name="connsiteX6" fmla="*/ 209550 w 352907"/>
                <a:gd name="connsiteY6" fmla="*/ 9525 h 247650"/>
                <a:gd name="connsiteX7" fmla="*/ 133350 w 352907"/>
                <a:gd name="connsiteY7" fmla="*/ 85725 h 247650"/>
                <a:gd name="connsiteX8" fmla="*/ 57150 w 352907"/>
                <a:gd name="connsiteY8" fmla="*/ 9525 h 247650"/>
                <a:gd name="connsiteX9" fmla="*/ 57817 w 352907"/>
                <a:gd name="connsiteY9" fmla="*/ 0 h 247650"/>
                <a:gd name="connsiteX10" fmla="*/ 0 w 352907"/>
                <a:gd name="connsiteY10" fmla="*/ 0 h 247650"/>
                <a:gd name="connsiteX11" fmla="*/ 0 w 352907"/>
                <a:gd name="connsiteY11" fmla="*/ 247650 h 247650"/>
                <a:gd name="connsiteX12" fmla="*/ 266700 w 352907"/>
                <a:gd name="connsiteY12" fmla="*/ 247650 h 247650"/>
                <a:gd name="connsiteX13" fmla="*/ 266700 w 352907"/>
                <a:gd name="connsiteY13" fmla="*/ 142875 h 247650"/>
                <a:gd name="connsiteX14" fmla="*/ 270129 w 352907"/>
                <a:gd name="connsiteY14" fmla="*/ 147066 h 247650"/>
                <a:gd name="connsiteX15" fmla="*/ 271939 w 352907"/>
                <a:gd name="connsiteY15" fmla="*/ 149828 h 247650"/>
                <a:gd name="connsiteX16" fmla="*/ 314325 w 352907"/>
                <a:gd name="connsiteY16" fmla="*/ 160782 h 247650"/>
                <a:gd name="connsiteX17" fmla="*/ 318992 w 352907"/>
                <a:gd name="connsiteY17" fmla="*/ 15935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907" h="247650">
                  <a:moveTo>
                    <a:pt x="320231" y="158877"/>
                  </a:moveTo>
                  <a:cubicBezTo>
                    <a:pt x="345201" y="150614"/>
                    <a:pt x="358747" y="123673"/>
                    <a:pt x="350484" y="98702"/>
                  </a:cubicBezTo>
                  <a:cubicBezTo>
                    <a:pt x="342221" y="73731"/>
                    <a:pt x="315279" y="60187"/>
                    <a:pt x="290309" y="68449"/>
                  </a:cubicBezTo>
                  <a:cubicBezTo>
                    <a:pt x="280822" y="71588"/>
                    <a:pt x="272562" y="77632"/>
                    <a:pt x="266700" y="85725"/>
                  </a:cubicBezTo>
                  <a:lnTo>
                    <a:pt x="266700" y="0"/>
                  </a:lnTo>
                  <a:lnTo>
                    <a:pt x="208883" y="0"/>
                  </a:lnTo>
                  <a:cubicBezTo>
                    <a:pt x="209301" y="3158"/>
                    <a:pt x="209524" y="6339"/>
                    <a:pt x="209550" y="9525"/>
                  </a:cubicBezTo>
                  <a:cubicBezTo>
                    <a:pt x="209550" y="51609"/>
                    <a:pt x="175434" y="85725"/>
                    <a:pt x="133350" y="85725"/>
                  </a:cubicBezTo>
                  <a:cubicBezTo>
                    <a:pt x="91266" y="85725"/>
                    <a:pt x="57150" y="51609"/>
                    <a:pt x="57150" y="9525"/>
                  </a:cubicBezTo>
                  <a:cubicBezTo>
                    <a:pt x="57176" y="6339"/>
                    <a:pt x="57399" y="3158"/>
                    <a:pt x="57817" y="0"/>
                  </a:cubicBezTo>
                  <a:lnTo>
                    <a:pt x="0" y="0"/>
                  </a:lnTo>
                  <a:lnTo>
                    <a:pt x="0" y="247650"/>
                  </a:lnTo>
                  <a:lnTo>
                    <a:pt x="266700" y="247650"/>
                  </a:lnTo>
                  <a:lnTo>
                    <a:pt x="266700" y="142875"/>
                  </a:lnTo>
                  <a:cubicBezTo>
                    <a:pt x="267762" y="144337"/>
                    <a:pt x="268907" y="145736"/>
                    <a:pt x="270129" y="147066"/>
                  </a:cubicBezTo>
                  <a:cubicBezTo>
                    <a:pt x="270642" y="148042"/>
                    <a:pt x="271248" y="148967"/>
                    <a:pt x="271939" y="149828"/>
                  </a:cubicBezTo>
                  <a:cubicBezTo>
                    <a:pt x="283197" y="160610"/>
                    <a:pt x="299253" y="164760"/>
                    <a:pt x="314325" y="160782"/>
                  </a:cubicBezTo>
                  <a:cubicBezTo>
                    <a:pt x="315944" y="160782"/>
                    <a:pt x="317468" y="159829"/>
                    <a:pt x="318992" y="159353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31A8A2C-5118-4470-B6C3-717E6FE9D353}"/>
                </a:ext>
              </a:extLst>
            </p:cNvPr>
            <p:cNvSpPr/>
            <p:nvPr/>
          </p:nvSpPr>
          <p:spPr>
            <a:xfrm>
              <a:off x="8235043" y="5094701"/>
              <a:ext cx="247650" cy="332792"/>
            </a:xfrm>
            <a:custGeom>
              <a:avLst/>
              <a:gdLst>
                <a:gd name="connsiteX0" fmla="*/ 142875 w 247650"/>
                <a:gd name="connsiteY0" fmla="*/ 85142 h 332792"/>
                <a:gd name="connsiteX1" fmla="*/ 147066 w 247650"/>
                <a:gd name="connsiteY1" fmla="*/ 81618 h 332792"/>
                <a:gd name="connsiteX2" fmla="*/ 149828 w 247650"/>
                <a:gd name="connsiteY2" fmla="*/ 79808 h 332792"/>
                <a:gd name="connsiteX3" fmla="*/ 159925 w 247650"/>
                <a:gd name="connsiteY3" fmla="*/ 33041 h 332792"/>
                <a:gd name="connsiteX4" fmla="*/ 159925 w 247650"/>
                <a:gd name="connsiteY4" fmla="*/ 31612 h 332792"/>
                <a:gd name="connsiteX5" fmla="*/ 99051 w 247650"/>
                <a:gd name="connsiteY5" fmla="*/ 2790 h 332792"/>
                <a:gd name="connsiteX6" fmla="*/ 70230 w 247650"/>
                <a:gd name="connsiteY6" fmla="*/ 63664 h 332792"/>
                <a:gd name="connsiteX7" fmla="*/ 85725 w 247650"/>
                <a:gd name="connsiteY7" fmla="*/ 85142 h 332792"/>
                <a:gd name="connsiteX8" fmla="*/ 0 w 247650"/>
                <a:gd name="connsiteY8" fmla="*/ 85142 h 332792"/>
                <a:gd name="connsiteX9" fmla="*/ 0 w 247650"/>
                <a:gd name="connsiteY9" fmla="*/ 124195 h 332792"/>
                <a:gd name="connsiteX10" fmla="*/ 9525 w 247650"/>
                <a:gd name="connsiteY10" fmla="*/ 123623 h 332792"/>
                <a:gd name="connsiteX11" fmla="*/ 85725 w 247650"/>
                <a:gd name="connsiteY11" fmla="*/ 199823 h 332792"/>
                <a:gd name="connsiteX12" fmla="*/ 9525 w 247650"/>
                <a:gd name="connsiteY12" fmla="*/ 276023 h 332792"/>
                <a:gd name="connsiteX13" fmla="*/ 0 w 247650"/>
                <a:gd name="connsiteY13" fmla="*/ 275357 h 332792"/>
                <a:gd name="connsiteX14" fmla="*/ 0 w 247650"/>
                <a:gd name="connsiteY14" fmla="*/ 332792 h 332792"/>
                <a:gd name="connsiteX15" fmla="*/ 247650 w 247650"/>
                <a:gd name="connsiteY15" fmla="*/ 332792 h 332792"/>
                <a:gd name="connsiteX16" fmla="*/ 247650 w 247650"/>
                <a:gd name="connsiteY16" fmla="*/ 85142 h 33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650" h="332792">
                  <a:moveTo>
                    <a:pt x="142875" y="85142"/>
                  </a:moveTo>
                  <a:cubicBezTo>
                    <a:pt x="144353" y="84067"/>
                    <a:pt x="145753" y="82890"/>
                    <a:pt x="147066" y="81618"/>
                  </a:cubicBezTo>
                  <a:cubicBezTo>
                    <a:pt x="148106" y="81221"/>
                    <a:pt x="149049" y="80604"/>
                    <a:pt x="149828" y="79808"/>
                  </a:cubicBezTo>
                  <a:cubicBezTo>
                    <a:pt x="161536" y="67261"/>
                    <a:pt x="165413" y="49301"/>
                    <a:pt x="159925" y="33041"/>
                  </a:cubicBezTo>
                  <a:lnTo>
                    <a:pt x="159925" y="31612"/>
                  </a:lnTo>
                  <a:cubicBezTo>
                    <a:pt x="151074" y="6843"/>
                    <a:pt x="123820" y="-6060"/>
                    <a:pt x="99051" y="2790"/>
                  </a:cubicBezTo>
                  <a:cubicBezTo>
                    <a:pt x="74283" y="11641"/>
                    <a:pt x="61379" y="38895"/>
                    <a:pt x="70230" y="63664"/>
                  </a:cubicBezTo>
                  <a:cubicBezTo>
                    <a:pt x="73260" y="72145"/>
                    <a:pt x="78633" y="79592"/>
                    <a:pt x="85725" y="85142"/>
                  </a:cubicBezTo>
                  <a:lnTo>
                    <a:pt x="0" y="85142"/>
                  </a:lnTo>
                  <a:lnTo>
                    <a:pt x="0" y="124195"/>
                  </a:lnTo>
                  <a:cubicBezTo>
                    <a:pt x="3160" y="123812"/>
                    <a:pt x="6342" y="123622"/>
                    <a:pt x="9525" y="123623"/>
                  </a:cubicBezTo>
                  <a:cubicBezTo>
                    <a:pt x="51609" y="123623"/>
                    <a:pt x="85725" y="157739"/>
                    <a:pt x="85725" y="199823"/>
                  </a:cubicBezTo>
                  <a:cubicBezTo>
                    <a:pt x="85725" y="241908"/>
                    <a:pt x="51609" y="276023"/>
                    <a:pt x="9525" y="276023"/>
                  </a:cubicBezTo>
                  <a:cubicBezTo>
                    <a:pt x="6340" y="275994"/>
                    <a:pt x="3158" y="275772"/>
                    <a:pt x="0" y="275357"/>
                  </a:cubicBezTo>
                  <a:lnTo>
                    <a:pt x="0" y="332792"/>
                  </a:lnTo>
                  <a:lnTo>
                    <a:pt x="247650" y="332792"/>
                  </a:lnTo>
                  <a:lnTo>
                    <a:pt x="247650" y="85142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BD6F515-1A72-4E07-ADCB-76E5DA2E0C32}"/>
                </a:ext>
              </a:extLst>
            </p:cNvPr>
            <p:cNvSpPr/>
            <p:nvPr/>
          </p:nvSpPr>
          <p:spPr>
            <a:xfrm>
              <a:off x="7939768" y="4884568"/>
              <a:ext cx="266700" cy="352425"/>
            </a:xfrm>
            <a:custGeom>
              <a:avLst/>
              <a:gdLst>
                <a:gd name="connsiteX0" fmla="*/ 266700 w 266700"/>
                <a:gd name="connsiteY0" fmla="*/ 98869 h 352425"/>
                <a:gd name="connsiteX1" fmla="*/ 266700 w 266700"/>
                <a:gd name="connsiteY1" fmla="*/ 0 h 352425"/>
                <a:gd name="connsiteX2" fmla="*/ 0 w 266700"/>
                <a:gd name="connsiteY2" fmla="*/ 0 h 352425"/>
                <a:gd name="connsiteX3" fmla="*/ 0 w 266700"/>
                <a:gd name="connsiteY3" fmla="*/ 266700 h 352425"/>
                <a:gd name="connsiteX4" fmla="*/ 104775 w 266700"/>
                <a:gd name="connsiteY4" fmla="*/ 266700 h 352425"/>
                <a:gd name="connsiteX5" fmla="*/ 85725 w 266700"/>
                <a:gd name="connsiteY5" fmla="*/ 304800 h 352425"/>
                <a:gd name="connsiteX6" fmla="*/ 133350 w 266700"/>
                <a:gd name="connsiteY6" fmla="*/ 352425 h 352425"/>
                <a:gd name="connsiteX7" fmla="*/ 180975 w 266700"/>
                <a:gd name="connsiteY7" fmla="*/ 304800 h 352425"/>
                <a:gd name="connsiteX8" fmla="*/ 161925 w 266700"/>
                <a:gd name="connsiteY8" fmla="*/ 266700 h 352425"/>
                <a:gd name="connsiteX9" fmla="*/ 266700 w 266700"/>
                <a:gd name="connsiteY9" fmla="*/ 266700 h 352425"/>
                <a:gd name="connsiteX10" fmla="*/ 266700 w 266700"/>
                <a:gd name="connsiteY10" fmla="*/ 168783 h 352425"/>
                <a:gd name="connsiteX11" fmla="*/ 193834 w 266700"/>
                <a:gd name="connsiteY11" fmla="*/ 168783 h 352425"/>
                <a:gd name="connsiteX12" fmla="*/ 193018 w 266700"/>
                <a:gd name="connsiteY12" fmla="*/ 99685 h 352425"/>
                <a:gd name="connsiteX13" fmla="*/ 193834 w 266700"/>
                <a:gd name="connsiteY13" fmla="*/ 98869 h 352425"/>
                <a:gd name="connsiteX14" fmla="*/ 266700 w 266700"/>
                <a:gd name="connsiteY14" fmla="*/ 9886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6700" h="352425">
                  <a:moveTo>
                    <a:pt x="266700" y="98869"/>
                  </a:moveTo>
                  <a:lnTo>
                    <a:pt x="266700" y="0"/>
                  </a:lnTo>
                  <a:lnTo>
                    <a:pt x="0" y="0"/>
                  </a:lnTo>
                  <a:lnTo>
                    <a:pt x="0" y="266700"/>
                  </a:lnTo>
                  <a:lnTo>
                    <a:pt x="104775" y="266700"/>
                  </a:lnTo>
                  <a:cubicBezTo>
                    <a:pt x="92783" y="275694"/>
                    <a:pt x="85725" y="289810"/>
                    <a:pt x="85725" y="304800"/>
                  </a:cubicBezTo>
                  <a:cubicBezTo>
                    <a:pt x="85725" y="331102"/>
                    <a:pt x="107048" y="352425"/>
                    <a:pt x="133350" y="352425"/>
                  </a:cubicBezTo>
                  <a:cubicBezTo>
                    <a:pt x="159652" y="352425"/>
                    <a:pt x="180975" y="331102"/>
                    <a:pt x="180975" y="304800"/>
                  </a:cubicBezTo>
                  <a:cubicBezTo>
                    <a:pt x="180975" y="289810"/>
                    <a:pt x="173917" y="275694"/>
                    <a:pt x="161925" y="266700"/>
                  </a:cubicBezTo>
                  <a:lnTo>
                    <a:pt x="266700" y="266700"/>
                  </a:lnTo>
                  <a:lnTo>
                    <a:pt x="266700" y="168783"/>
                  </a:lnTo>
                  <a:cubicBezTo>
                    <a:pt x="246215" y="188005"/>
                    <a:pt x="214319" y="188005"/>
                    <a:pt x="193834" y="168783"/>
                  </a:cubicBezTo>
                  <a:cubicBezTo>
                    <a:pt x="174528" y="149927"/>
                    <a:pt x="174163" y="118991"/>
                    <a:pt x="193018" y="99685"/>
                  </a:cubicBezTo>
                  <a:cubicBezTo>
                    <a:pt x="193287" y="99410"/>
                    <a:pt x="193558" y="99138"/>
                    <a:pt x="193834" y="98869"/>
                  </a:cubicBezTo>
                  <a:cubicBezTo>
                    <a:pt x="214319" y="79647"/>
                    <a:pt x="246215" y="79647"/>
                    <a:pt x="266700" y="98869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6C6AB21-826B-45A2-A30D-7442FF618AE2}"/>
              </a:ext>
            </a:extLst>
          </p:cNvPr>
          <p:cNvGrpSpPr/>
          <p:nvPr/>
        </p:nvGrpSpPr>
        <p:grpSpPr>
          <a:xfrm>
            <a:off x="8828246" y="4670440"/>
            <a:ext cx="631507" cy="647700"/>
            <a:chOff x="9220290" y="4930746"/>
            <a:chExt cx="631507" cy="6477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50CDFB-C719-41C9-8D2C-7745FEB1680F}"/>
                </a:ext>
              </a:extLst>
            </p:cNvPr>
            <p:cNvSpPr/>
            <p:nvPr/>
          </p:nvSpPr>
          <p:spPr>
            <a:xfrm>
              <a:off x="9220290" y="4930746"/>
              <a:ext cx="631507" cy="647700"/>
            </a:xfrm>
            <a:custGeom>
              <a:avLst/>
              <a:gdLst>
                <a:gd name="connsiteX0" fmla="*/ 574358 w 631507"/>
                <a:gd name="connsiteY0" fmla="*/ 590550 h 647700"/>
                <a:gd name="connsiteX1" fmla="*/ 98108 w 631507"/>
                <a:gd name="connsiteY1" fmla="*/ 590550 h 647700"/>
                <a:gd name="connsiteX2" fmla="*/ 98108 w 631507"/>
                <a:gd name="connsiteY2" fmla="*/ 57150 h 647700"/>
                <a:gd name="connsiteX3" fmla="*/ 574358 w 631507"/>
                <a:gd name="connsiteY3" fmla="*/ 57150 h 647700"/>
                <a:gd name="connsiteX4" fmla="*/ 574358 w 631507"/>
                <a:gd name="connsiteY4" fmla="*/ 590550 h 647700"/>
                <a:gd name="connsiteX5" fmla="*/ 40958 w 631507"/>
                <a:gd name="connsiteY5" fmla="*/ 0 h 647700"/>
                <a:gd name="connsiteX6" fmla="*/ 40958 w 631507"/>
                <a:gd name="connsiteY6" fmla="*/ 57150 h 647700"/>
                <a:gd name="connsiteX7" fmla="*/ 28575 w 631507"/>
                <a:gd name="connsiteY7" fmla="*/ 57150 h 647700"/>
                <a:gd name="connsiteX8" fmla="*/ 2858 w 631507"/>
                <a:gd name="connsiteY8" fmla="*/ 85725 h 647700"/>
                <a:gd name="connsiteX9" fmla="*/ 28575 w 631507"/>
                <a:gd name="connsiteY9" fmla="*/ 114300 h 647700"/>
                <a:gd name="connsiteX10" fmla="*/ 40958 w 631507"/>
                <a:gd name="connsiteY10" fmla="*/ 114300 h 647700"/>
                <a:gd name="connsiteX11" fmla="*/ 40958 w 631507"/>
                <a:gd name="connsiteY11" fmla="*/ 152400 h 647700"/>
                <a:gd name="connsiteX12" fmla="*/ 28575 w 631507"/>
                <a:gd name="connsiteY12" fmla="*/ 152400 h 647700"/>
                <a:gd name="connsiteX13" fmla="*/ 0 w 631507"/>
                <a:gd name="connsiteY13" fmla="*/ 180975 h 647700"/>
                <a:gd name="connsiteX14" fmla="*/ 28575 w 631507"/>
                <a:gd name="connsiteY14" fmla="*/ 209550 h 647700"/>
                <a:gd name="connsiteX15" fmla="*/ 40958 w 631507"/>
                <a:gd name="connsiteY15" fmla="*/ 209550 h 647700"/>
                <a:gd name="connsiteX16" fmla="*/ 40958 w 631507"/>
                <a:gd name="connsiteY16" fmla="*/ 247650 h 647700"/>
                <a:gd name="connsiteX17" fmla="*/ 28575 w 631507"/>
                <a:gd name="connsiteY17" fmla="*/ 247650 h 647700"/>
                <a:gd name="connsiteX18" fmla="*/ 0 w 631507"/>
                <a:gd name="connsiteY18" fmla="*/ 276225 h 647700"/>
                <a:gd name="connsiteX19" fmla="*/ 28575 w 631507"/>
                <a:gd name="connsiteY19" fmla="*/ 304800 h 647700"/>
                <a:gd name="connsiteX20" fmla="*/ 40958 w 631507"/>
                <a:gd name="connsiteY20" fmla="*/ 304800 h 647700"/>
                <a:gd name="connsiteX21" fmla="*/ 40958 w 631507"/>
                <a:gd name="connsiteY21" fmla="*/ 342900 h 647700"/>
                <a:gd name="connsiteX22" fmla="*/ 28575 w 631507"/>
                <a:gd name="connsiteY22" fmla="*/ 342900 h 647700"/>
                <a:gd name="connsiteX23" fmla="*/ 0 w 631507"/>
                <a:gd name="connsiteY23" fmla="*/ 371475 h 647700"/>
                <a:gd name="connsiteX24" fmla="*/ 28575 w 631507"/>
                <a:gd name="connsiteY24" fmla="*/ 400050 h 647700"/>
                <a:gd name="connsiteX25" fmla="*/ 40958 w 631507"/>
                <a:gd name="connsiteY25" fmla="*/ 400050 h 647700"/>
                <a:gd name="connsiteX26" fmla="*/ 40958 w 631507"/>
                <a:gd name="connsiteY26" fmla="*/ 438150 h 647700"/>
                <a:gd name="connsiteX27" fmla="*/ 28575 w 631507"/>
                <a:gd name="connsiteY27" fmla="*/ 438150 h 647700"/>
                <a:gd name="connsiteX28" fmla="*/ 0 w 631507"/>
                <a:gd name="connsiteY28" fmla="*/ 466725 h 647700"/>
                <a:gd name="connsiteX29" fmla="*/ 28575 w 631507"/>
                <a:gd name="connsiteY29" fmla="*/ 495300 h 647700"/>
                <a:gd name="connsiteX30" fmla="*/ 40958 w 631507"/>
                <a:gd name="connsiteY30" fmla="*/ 495300 h 647700"/>
                <a:gd name="connsiteX31" fmla="*/ 40958 w 631507"/>
                <a:gd name="connsiteY31" fmla="*/ 533400 h 647700"/>
                <a:gd name="connsiteX32" fmla="*/ 28575 w 631507"/>
                <a:gd name="connsiteY32" fmla="*/ 533400 h 647700"/>
                <a:gd name="connsiteX33" fmla="*/ 0 w 631507"/>
                <a:gd name="connsiteY33" fmla="*/ 561975 h 647700"/>
                <a:gd name="connsiteX34" fmla="*/ 28575 w 631507"/>
                <a:gd name="connsiteY34" fmla="*/ 590550 h 647700"/>
                <a:gd name="connsiteX35" fmla="*/ 40958 w 631507"/>
                <a:gd name="connsiteY35" fmla="*/ 590550 h 647700"/>
                <a:gd name="connsiteX36" fmla="*/ 40958 w 631507"/>
                <a:gd name="connsiteY36" fmla="*/ 647700 h 647700"/>
                <a:gd name="connsiteX37" fmla="*/ 631508 w 631507"/>
                <a:gd name="connsiteY37" fmla="*/ 647700 h 647700"/>
                <a:gd name="connsiteX38" fmla="*/ 631508 w 631507"/>
                <a:gd name="connsiteY38" fmla="*/ 0 h 647700"/>
                <a:gd name="connsiteX39" fmla="*/ 40958 w 631507"/>
                <a:gd name="connsiteY39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31507" h="647700">
                  <a:moveTo>
                    <a:pt x="574358" y="590550"/>
                  </a:moveTo>
                  <a:lnTo>
                    <a:pt x="98108" y="590550"/>
                  </a:lnTo>
                  <a:lnTo>
                    <a:pt x="98108" y="57150"/>
                  </a:lnTo>
                  <a:lnTo>
                    <a:pt x="574358" y="57150"/>
                  </a:lnTo>
                  <a:lnTo>
                    <a:pt x="574358" y="590550"/>
                  </a:lnTo>
                  <a:close/>
                  <a:moveTo>
                    <a:pt x="40958" y="0"/>
                  </a:moveTo>
                  <a:lnTo>
                    <a:pt x="40958" y="57150"/>
                  </a:lnTo>
                  <a:lnTo>
                    <a:pt x="28575" y="57150"/>
                  </a:lnTo>
                  <a:cubicBezTo>
                    <a:pt x="13335" y="58103"/>
                    <a:pt x="2858" y="70485"/>
                    <a:pt x="2858" y="85725"/>
                  </a:cubicBezTo>
                  <a:cubicBezTo>
                    <a:pt x="1905" y="100965"/>
                    <a:pt x="13335" y="113348"/>
                    <a:pt x="28575" y="114300"/>
                  </a:cubicBezTo>
                  <a:lnTo>
                    <a:pt x="40958" y="114300"/>
                  </a:lnTo>
                  <a:lnTo>
                    <a:pt x="40958" y="152400"/>
                  </a:lnTo>
                  <a:lnTo>
                    <a:pt x="28575" y="152400"/>
                  </a:lnTo>
                  <a:cubicBezTo>
                    <a:pt x="12383" y="152400"/>
                    <a:pt x="0" y="164783"/>
                    <a:pt x="0" y="180975"/>
                  </a:cubicBezTo>
                  <a:cubicBezTo>
                    <a:pt x="0" y="197168"/>
                    <a:pt x="12383" y="209550"/>
                    <a:pt x="28575" y="209550"/>
                  </a:cubicBezTo>
                  <a:lnTo>
                    <a:pt x="40958" y="209550"/>
                  </a:lnTo>
                  <a:lnTo>
                    <a:pt x="40958" y="247650"/>
                  </a:lnTo>
                  <a:lnTo>
                    <a:pt x="28575" y="247650"/>
                  </a:lnTo>
                  <a:cubicBezTo>
                    <a:pt x="12383" y="247650"/>
                    <a:pt x="0" y="260033"/>
                    <a:pt x="0" y="276225"/>
                  </a:cubicBezTo>
                  <a:cubicBezTo>
                    <a:pt x="0" y="292418"/>
                    <a:pt x="12383" y="304800"/>
                    <a:pt x="28575" y="304800"/>
                  </a:cubicBezTo>
                  <a:lnTo>
                    <a:pt x="40958" y="304800"/>
                  </a:lnTo>
                  <a:lnTo>
                    <a:pt x="40958" y="342900"/>
                  </a:lnTo>
                  <a:lnTo>
                    <a:pt x="28575" y="342900"/>
                  </a:lnTo>
                  <a:cubicBezTo>
                    <a:pt x="12383" y="342900"/>
                    <a:pt x="0" y="355283"/>
                    <a:pt x="0" y="371475"/>
                  </a:cubicBezTo>
                  <a:cubicBezTo>
                    <a:pt x="0" y="387668"/>
                    <a:pt x="12383" y="400050"/>
                    <a:pt x="28575" y="400050"/>
                  </a:cubicBezTo>
                  <a:lnTo>
                    <a:pt x="40958" y="400050"/>
                  </a:lnTo>
                  <a:lnTo>
                    <a:pt x="40958" y="438150"/>
                  </a:lnTo>
                  <a:lnTo>
                    <a:pt x="28575" y="438150"/>
                  </a:lnTo>
                  <a:cubicBezTo>
                    <a:pt x="12383" y="438150"/>
                    <a:pt x="0" y="450533"/>
                    <a:pt x="0" y="466725"/>
                  </a:cubicBezTo>
                  <a:cubicBezTo>
                    <a:pt x="0" y="482917"/>
                    <a:pt x="12383" y="495300"/>
                    <a:pt x="28575" y="495300"/>
                  </a:cubicBezTo>
                  <a:lnTo>
                    <a:pt x="40958" y="495300"/>
                  </a:lnTo>
                  <a:lnTo>
                    <a:pt x="40958" y="533400"/>
                  </a:lnTo>
                  <a:lnTo>
                    <a:pt x="28575" y="533400"/>
                  </a:lnTo>
                  <a:cubicBezTo>
                    <a:pt x="12383" y="533400"/>
                    <a:pt x="0" y="545783"/>
                    <a:pt x="0" y="561975"/>
                  </a:cubicBezTo>
                  <a:cubicBezTo>
                    <a:pt x="0" y="578168"/>
                    <a:pt x="12383" y="590550"/>
                    <a:pt x="28575" y="590550"/>
                  </a:cubicBezTo>
                  <a:lnTo>
                    <a:pt x="40958" y="590550"/>
                  </a:lnTo>
                  <a:lnTo>
                    <a:pt x="40958" y="647700"/>
                  </a:lnTo>
                  <a:lnTo>
                    <a:pt x="631508" y="647700"/>
                  </a:lnTo>
                  <a:lnTo>
                    <a:pt x="631508" y="0"/>
                  </a:lnTo>
                  <a:lnTo>
                    <a:pt x="40958" y="0"/>
                  </a:ln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DAFC3CB-73D6-4044-9563-F8CC7CB3D3A1}"/>
                </a:ext>
              </a:extLst>
            </p:cNvPr>
            <p:cNvSpPr/>
            <p:nvPr/>
          </p:nvSpPr>
          <p:spPr>
            <a:xfrm>
              <a:off x="9375896" y="5045046"/>
              <a:ext cx="361601" cy="419100"/>
            </a:xfrm>
            <a:custGeom>
              <a:avLst/>
              <a:gdLst>
                <a:gd name="connsiteX0" fmla="*/ 75852 w 361601"/>
                <a:gd name="connsiteY0" fmla="*/ 304800 h 419100"/>
                <a:gd name="connsiteX1" fmla="*/ 113952 w 361601"/>
                <a:gd name="connsiteY1" fmla="*/ 342900 h 419100"/>
                <a:gd name="connsiteX2" fmla="*/ 75852 w 361601"/>
                <a:gd name="connsiteY2" fmla="*/ 381000 h 419100"/>
                <a:gd name="connsiteX3" fmla="*/ 37752 w 361601"/>
                <a:gd name="connsiteY3" fmla="*/ 342900 h 419100"/>
                <a:gd name="connsiteX4" fmla="*/ 75852 w 361601"/>
                <a:gd name="connsiteY4" fmla="*/ 304800 h 419100"/>
                <a:gd name="connsiteX5" fmla="*/ 75852 w 361601"/>
                <a:gd name="connsiteY5" fmla="*/ 419100 h 419100"/>
                <a:gd name="connsiteX6" fmla="*/ 151099 w 361601"/>
                <a:gd name="connsiteY6" fmla="*/ 352425 h 419100"/>
                <a:gd name="connsiteX7" fmla="*/ 94902 w 361601"/>
                <a:gd name="connsiteY7" fmla="*/ 269558 h 419100"/>
                <a:gd name="connsiteX8" fmla="*/ 94902 w 361601"/>
                <a:gd name="connsiteY8" fmla="*/ 247650 h 419100"/>
                <a:gd name="connsiteX9" fmla="*/ 113952 w 361601"/>
                <a:gd name="connsiteY9" fmla="*/ 228600 h 419100"/>
                <a:gd name="connsiteX10" fmla="*/ 247302 w 361601"/>
                <a:gd name="connsiteY10" fmla="*/ 228600 h 419100"/>
                <a:gd name="connsiteX11" fmla="*/ 304452 w 361601"/>
                <a:gd name="connsiteY11" fmla="*/ 171450 h 419100"/>
                <a:gd name="connsiteX12" fmla="*/ 304452 w 361601"/>
                <a:gd name="connsiteY12" fmla="*/ 64770 h 419100"/>
                <a:gd name="connsiteX13" fmla="*/ 329217 w 361601"/>
                <a:gd name="connsiteY13" fmla="*/ 89535 h 419100"/>
                <a:gd name="connsiteX14" fmla="*/ 355887 w 361601"/>
                <a:gd name="connsiteY14" fmla="*/ 89535 h 419100"/>
                <a:gd name="connsiteX15" fmla="*/ 355887 w 361601"/>
                <a:gd name="connsiteY15" fmla="*/ 62865 h 419100"/>
                <a:gd name="connsiteX16" fmla="*/ 298737 w 361601"/>
                <a:gd name="connsiteY16" fmla="*/ 5715 h 419100"/>
                <a:gd name="connsiteX17" fmla="*/ 285402 w 361601"/>
                <a:gd name="connsiteY17" fmla="*/ 0 h 419100"/>
                <a:gd name="connsiteX18" fmla="*/ 272067 w 361601"/>
                <a:gd name="connsiteY18" fmla="*/ 5715 h 419100"/>
                <a:gd name="connsiteX19" fmla="*/ 214917 w 361601"/>
                <a:gd name="connsiteY19" fmla="*/ 62865 h 419100"/>
                <a:gd name="connsiteX20" fmla="*/ 214917 w 361601"/>
                <a:gd name="connsiteY20" fmla="*/ 89535 h 419100"/>
                <a:gd name="connsiteX21" fmla="*/ 241587 w 361601"/>
                <a:gd name="connsiteY21" fmla="*/ 89535 h 419100"/>
                <a:gd name="connsiteX22" fmla="*/ 266352 w 361601"/>
                <a:gd name="connsiteY22" fmla="*/ 64770 h 419100"/>
                <a:gd name="connsiteX23" fmla="*/ 266352 w 361601"/>
                <a:gd name="connsiteY23" fmla="*/ 171450 h 419100"/>
                <a:gd name="connsiteX24" fmla="*/ 247302 w 361601"/>
                <a:gd name="connsiteY24" fmla="*/ 190500 h 419100"/>
                <a:gd name="connsiteX25" fmla="*/ 113952 w 361601"/>
                <a:gd name="connsiteY25" fmla="*/ 190500 h 419100"/>
                <a:gd name="connsiteX26" fmla="*/ 56802 w 361601"/>
                <a:gd name="connsiteY26" fmla="*/ 247650 h 419100"/>
                <a:gd name="connsiteX27" fmla="*/ 56802 w 361601"/>
                <a:gd name="connsiteY27" fmla="*/ 269558 h 419100"/>
                <a:gd name="connsiteX28" fmla="*/ 604 w 361601"/>
                <a:gd name="connsiteY28" fmla="*/ 352425 h 419100"/>
                <a:gd name="connsiteX29" fmla="*/ 75852 w 361601"/>
                <a:gd name="connsiteY29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61601" h="419100">
                  <a:moveTo>
                    <a:pt x="75852" y="304800"/>
                  </a:moveTo>
                  <a:cubicBezTo>
                    <a:pt x="96807" y="304800"/>
                    <a:pt x="113952" y="321945"/>
                    <a:pt x="113952" y="342900"/>
                  </a:cubicBezTo>
                  <a:cubicBezTo>
                    <a:pt x="113952" y="363855"/>
                    <a:pt x="96807" y="381000"/>
                    <a:pt x="75852" y="381000"/>
                  </a:cubicBezTo>
                  <a:cubicBezTo>
                    <a:pt x="54897" y="381000"/>
                    <a:pt x="37752" y="363855"/>
                    <a:pt x="37752" y="342900"/>
                  </a:cubicBezTo>
                  <a:cubicBezTo>
                    <a:pt x="37752" y="321945"/>
                    <a:pt x="54897" y="304800"/>
                    <a:pt x="75852" y="304800"/>
                  </a:cubicBezTo>
                  <a:close/>
                  <a:moveTo>
                    <a:pt x="75852" y="419100"/>
                  </a:moveTo>
                  <a:cubicBezTo>
                    <a:pt x="113952" y="419100"/>
                    <a:pt x="146337" y="390525"/>
                    <a:pt x="151099" y="352425"/>
                  </a:cubicBezTo>
                  <a:cubicBezTo>
                    <a:pt x="155862" y="314325"/>
                    <a:pt x="132049" y="279083"/>
                    <a:pt x="94902" y="269558"/>
                  </a:cubicBezTo>
                  <a:lnTo>
                    <a:pt x="94902" y="247650"/>
                  </a:lnTo>
                  <a:cubicBezTo>
                    <a:pt x="94902" y="237173"/>
                    <a:pt x="103474" y="228600"/>
                    <a:pt x="113952" y="228600"/>
                  </a:cubicBezTo>
                  <a:lnTo>
                    <a:pt x="247302" y="228600"/>
                  </a:lnTo>
                  <a:cubicBezTo>
                    <a:pt x="278734" y="228600"/>
                    <a:pt x="304452" y="202883"/>
                    <a:pt x="304452" y="171450"/>
                  </a:cubicBezTo>
                  <a:lnTo>
                    <a:pt x="304452" y="64770"/>
                  </a:lnTo>
                  <a:lnTo>
                    <a:pt x="329217" y="89535"/>
                  </a:lnTo>
                  <a:cubicBezTo>
                    <a:pt x="336837" y="97155"/>
                    <a:pt x="348267" y="97155"/>
                    <a:pt x="355887" y="89535"/>
                  </a:cubicBezTo>
                  <a:cubicBezTo>
                    <a:pt x="363507" y="81915"/>
                    <a:pt x="363507" y="70485"/>
                    <a:pt x="355887" y="62865"/>
                  </a:cubicBezTo>
                  <a:lnTo>
                    <a:pt x="298737" y="5715"/>
                  </a:lnTo>
                  <a:cubicBezTo>
                    <a:pt x="294927" y="1905"/>
                    <a:pt x="290164" y="0"/>
                    <a:pt x="285402" y="0"/>
                  </a:cubicBezTo>
                  <a:cubicBezTo>
                    <a:pt x="280639" y="0"/>
                    <a:pt x="275877" y="1905"/>
                    <a:pt x="272067" y="5715"/>
                  </a:cubicBezTo>
                  <a:lnTo>
                    <a:pt x="214917" y="62865"/>
                  </a:lnTo>
                  <a:cubicBezTo>
                    <a:pt x="207297" y="70485"/>
                    <a:pt x="207297" y="81915"/>
                    <a:pt x="214917" y="89535"/>
                  </a:cubicBezTo>
                  <a:cubicBezTo>
                    <a:pt x="222537" y="97155"/>
                    <a:pt x="233967" y="97155"/>
                    <a:pt x="241587" y="89535"/>
                  </a:cubicBezTo>
                  <a:lnTo>
                    <a:pt x="266352" y="64770"/>
                  </a:lnTo>
                  <a:lnTo>
                    <a:pt x="266352" y="171450"/>
                  </a:lnTo>
                  <a:cubicBezTo>
                    <a:pt x="266352" y="181927"/>
                    <a:pt x="257779" y="190500"/>
                    <a:pt x="247302" y="190500"/>
                  </a:cubicBezTo>
                  <a:lnTo>
                    <a:pt x="113952" y="190500"/>
                  </a:lnTo>
                  <a:cubicBezTo>
                    <a:pt x="82519" y="190500"/>
                    <a:pt x="56802" y="216218"/>
                    <a:pt x="56802" y="247650"/>
                  </a:cubicBezTo>
                  <a:lnTo>
                    <a:pt x="56802" y="269558"/>
                  </a:lnTo>
                  <a:cubicBezTo>
                    <a:pt x="19654" y="279083"/>
                    <a:pt x="-4158" y="315278"/>
                    <a:pt x="604" y="352425"/>
                  </a:cubicBezTo>
                  <a:cubicBezTo>
                    <a:pt x="5367" y="390525"/>
                    <a:pt x="37752" y="419100"/>
                    <a:pt x="75852" y="419100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79C25C-77AD-4BA4-BEF5-C7429F3A22D4}"/>
                </a:ext>
              </a:extLst>
            </p:cNvPr>
            <p:cNvSpPr/>
            <p:nvPr/>
          </p:nvSpPr>
          <p:spPr>
            <a:xfrm>
              <a:off x="9585097" y="5311745"/>
              <a:ext cx="152399" cy="152399"/>
            </a:xfrm>
            <a:custGeom>
              <a:avLst/>
              <a:gdLst>
                <a:gd name="connsiteX0" fmla="*/ 146685 w 152399"/>
                <a:gd name="connsiteY0" fmla="*/ 5715 h 152399"/>
                <a:gd name="connsiteX1" fmla="*/ 133350 w 152399"/>
                <a:gd name="connsiteY1" fmla="*/ 0 h 152399"/>
                <a:gd name="connsiteX2" fmla="*/ 120015 w 152399"/>
                <a:gd name="connsiteY2" fmla="*/ 5715 h 152399"/>
                <a:gd name="connsiteX3" fmla="*/ 76200 w 152399"/>
                <a:gd name="connsiteY3" fmla="*/ 49530 h 152399"/>
                <a:gd name="connsiteX4" fmla="*/ 32385 w 152399"/>
                <a:gd name="connsiteY4" fmla="*/ 5715 h 152399"/>
                <a:gd name="connsiteX5" fmla="*/ 5715 w 152399"/>
                <a:gd name="connsiteY5" fmla="*/ 5715 h 152399"/>
                <a:gd name="connsiteX6" fmla="*/ 5715 w 152399"/>
                <a:gd name="connsiteY6" fmla="*/ 32385 h 152399"/>
                <a:gd name="connsiteX7" fmla="*/ 49530 w 152399"/>
                <a:gd name="connsiteY7" fmla="*/ 76200 h 152399"/>
                <a:gd name="connsiteX8" fmla="*/ 5715 w 152399"/>
                <a:gd name="connsiteY8" fmla="*/ 120015 h 152399"/>
                <a:gd name="connsiteX9" fmla="*/ 5715 w 152399"/>
                <a:gd name="connsiteY9" fmla="*/ 146685 h 152399"/>
                <a:gd name="connsiteX10" fmla="*/ 32385 w 152399"/>
                <a:gd name="connsiteY10" fmla="*/ 146685 h 152399"/>
                <a:gd name="connsiteX11" fmla="*/ 76200 w 152399"/>
                <a:gd name="connsiteY11" fmla="*/ 102870 h 152399"/>
                <a:gd name="connsiteX12" fmla="*/ 120015 w 152399"/>
                <a:gd name="connsiteY12" fmla="*/ 146685 h 152399"/>
                <a:gd name="connsiteX13" fmla="*/ 146685 w 152399"/>
                <a:gd name="connsiteY13" fmla="*/ 146685 h 152399"/>
                <a:gd name="connsiteX14" fmla="*/ 146685 w 152399"/>
                <a:gd name="connsiteY14" fmla="*/ 120015 h 152399"/>
                <a:gd name="connsiteX15" fmla="*/ 102870 w 152399"/>
                <a:gd name="connsiteY15" fmla="*/ 76200 h 152399"/>
                <a:gd name="connsiteX16" fmla="*/ 146685 w 152399"/>
                <a:gd name="connsiteY16" fmla="*/ 32385 h 152399"/>
                <a:gd name="connsiteX17" fmla="*/ 146685 w 152399"/>
                <a:gd name="connsiteY17" fmla="*/ 5715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399" h="152399">
                  <a:moveTo>
                    <a:pt x="146685" y="5715"/>
                  </a:moveTo>
                  <a:cubicBezTo>
                    <a:pt x="142875" y="1905"/>
                    <a:pt x="138113" y="0"/>
                    <a:pt x="133350" y="0"/>
                  </a:cubicBezTo>
                  <a:cubicBezTo>
                    <a:pt x="128588" y="0"/>
                    <a:pt x="123825" y="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ubicBezTo>
                    <a:pt x="13335" y="154305"/>
                    <a:pt x="24765" y="15430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9F02DE2-5959-4BF6-A908-E615AD19635F}"/>
                </a:ext>
              </a:extLst>
            </p:cNvPr>
            <p:cNvSpPr/>
            <p:nvPr/>
          </p:nvSpPr>
          <p:spPr>
            <a:xfrm>
              <a:off x="9375547" y="5045045"/>
              <a:ext cx="152400" cy="152400"/>
            </a:xfrm>
            <a:custGeom>
              <a:avLst/>
              <a:gdLst>
                <a:gd name="connsiteX0" fmla="*/ 5715 w 152400"/>
                <a:gd name="connsiteY0" fmla="*/ 146685 h 152400"/>
                <a:gd name="connsiteX1" fmla="*/ 19050 w 152400"/>
                <a:gd name="connsiteY1" fmla="*/ 152400 h 152400"/>
                <a:gd name="connsiteX2" fmla="*/ 32385 w 152400"/>
                <a:gd name="connsiteY2" fmla="*/ 146685 h 152400"/>
                <a:gd name="connsiteX3" fmla="*/ 76200 w 152400"/>
                <a:gd name="connsiteY3" fmla="*/ 102870 h 152400"/>
                <a:gd name="connsiteX4" fmla="*/ 120015 w 152400"/>
                <a:gd name="connsiteY4" fmla="*/ 146685 h 152400"/>
                <a:gd name="connsiteX5" fmla="*/ 146685 w 152400"/>
                <a:gd name="connsiteY5" fmla="*/ 146685 h 152400"/>
                <a:gd name="connsiteX6" fmla="*/ 146685 w 152400"/>
                <a:gd name="connsiteY6" fmla="*/ 120015 h 152400"/>
                <a:gd name="connsiteX7" fmla="*/ 102870 w 152400"/>
                <a:gd name="connsiteY7" fmla="*/ 76200 h 152400"/>
                <a:gd name="connsiteX8" fmla="*/ 146685 w 152400"/>
                <a:gd name="connsiteY8" fmla="*/ 32385 h 152400"/>
                <a:gd name="connsiteX9" fmla="*/ 146685 w 152400"/>
                <a:gd name="connsiteY9" fmla="*/ 5715 h 152400"/>
                <a:gd name="connsiteX10" fmla="*/ 120015 w 152400"/>
                <a:gd name="connsiteY10" fmla="*/ 5715 h 152400"/>
                <a:gd name="connsiteX11" fmla="*/ 76200 w 152400"/>
                <a:gd name="connsiteY11" fmla="*/ 49530 h 152400"/>
                <a:gd name="connsiteX12" fmla="*/ 32385 w 152400"/>
                <a:gd name="connsiteY12" fmla="*/ 5715 h 152400"/>
                <a:gd name="connsiteX13" fmla="*/ 5715 w 152400"/>
                <a:gd name="connsiteY13" fmla="*/ 5715 h 152400"/>
                <a:gd name="connsiteX14" fmla="*/ 5715 w 152400"/>
                <a:gd name="connsiteY14" fmla="*/ 32385 h 152400"/>
                <a:gd name="connsiteX15" fmla="*/ 49530 w 152400"/>
                <a:gd name="connsiteY15" fmla="*/ 76200 h 152400"/>
                <a:gd name="connsiteX16" fmla="*/ 5715 w 152400"/>
                <a:gd name="connsiteY16" fmla="*/ 120015 h 152400"/>
                <a:gd name="connsiteX17" fmla="*/ 5715 w 152400"/>
                <a:gd name="connsiteY17" fmla="*/ 14668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2400" h="152400">
                  <a:moveTo>
                    <a:pt x="5715" y="146685"/>
                  </a:moveTo>
                  <a:cubicBezTo>
                    <a:pt x="9525" y="150495"/>
                    <a:pt x="14288" y="152400"/>
                    <a:pt x="19050" y="152400"/>
                  </a:cubicBezTo>
                  <a:cubicBezTo>
                    <a:pt x="23813" y="152400"/>
                    <a:pt x="28575" y="150495"/>
                    <a:pt x="32385" y="146685"/>
                  </a:cubicBezTo>
                  <a:lnTo>
                    <a:pt x="76200" y="102870"/>
                  </a:lnTo>
                  <a:lnTo>
                    <a:pt x="120015" y="146685"/>
                  </a:lnTo>
                  <a:cubicBezTo>
                    <a:pt x="127635" y="154305"/>
                    <a:pt x="139065" y="154305"/>
                    <a:pt x="146685" y="146685"/>
                  </a:cubicBezTo>
                  <a:cubicBezTo>
                    <a:pt x="154305" y="139065"/>
                    <a:pt x="154305" y="127635"/>
                    <a:pt x="146685" y="120015"/>
                  </a:cubicBezTo>
                  <a:lnTo>
                    <a:pt x="102870" y="76200"/>
                  </a:lnTo>
                  <a:lnTo>
                    <a:pt x="146685" y="32385"/>
                  </a:lnTo>
                  <a:cubicBezTo>
                    <a:pt x="154305" y="24765"/>
                    <a:pt x="154305" y="13335"/>
                    <a:pt x="146685" y="5715"/>
                  </a:cubicBezTo>
                  <a:cubicBezTo>
                    <a:pt x="139065" y="-1905"/>
                    <a:pt x="127635" y="-1905"/>
                    <a:pt x="120015" y="5715"/>
                  </a:cubicBezTo>
                  <a:lnTo>
                    <a:pt x="76200" y="49530"/>
                  </a:ln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49530" y="76200"/>
                  </a:lnTo>
                  <a:lnTo>
                    <a:pt x="5715" y="120015"/>
                  </a:lnTo>
                  <a:cubicBezTo>
                    <a:pt x="-1905" y="127635"/>
                    <a:pt x="-1905" y="139065"/>
                    <a:pt x="5715" y="146685"/>
                  </a:cubicBezTo>
                  <a:close/>
                </a:path>
              </a:pathLst>
            </a:cu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8BB14248-A2DA-40A7-9C15-AA9CEB047B42}"/>
              </a:ext>
            </a:extLst>
          </p:cNvPr>
          <p:cNvSpPr txBox="1"/>
          <p:nvPr/>
        </p:nvSpPr>
        <p:spPr>
          <a:xfrm>
            <a:off x="9615010" y="4553906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Consectetuer adipiscing elit maecena 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997B823-AE03-420C-BF47-EFE5EAAAC220}"/>
              </a:ext>
            </a:extLst>
          </p:cNvPr>
          <p:cNvSpPr txBox="1"/>
          <p:nvPr/>
        </p:nvSpPr>
        <p:spPr>
          <a:xfrm>
            <a:off x="9615010" y="6821926"/>
            <a:ext cx="7560749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B4207FB-614A-4603-8D6A-9B13C1FD1E5C}"/>
              </a:ext>
            </a:extLst>
          </p:cNvPr>
          <p:cNvSpPr txBox="1"/>
          <p:nvPr/>
        </p:nvSpPr>
        <p:spPr>
          <a:xfrm>
            <a:off x="9615010" y="6360073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Fusce posuere, magna sed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BF3958-0A08-4BE4-968A-409DA7B6CE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90466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B4038CAD-E981-4DE5-A526-07619BC60EAE}"/>
              </a:ext>
            </a:extLst>
          </p:cNvPr>
          <p:cNvSpPr txBox="1"/>
          <p:nvPr/>
        </p:nvSpPr>
        <p:spPr>
          <a:xfrm>
            <a:off x="8718703" y="6133450"/>
            <a:ext cx="8409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Game gives you a Purpose. The Real Game is, to Find a Purpose.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B2207C-B2BE-4170-9F5B-C0F8B91A828F}"/>
              </a:ext>
            </a:extLst>
          </p:cNvPr>
          <p:cNvSpPr txBox="1"/>
          <p:nvPr/>
        </p:nvSpPr>
        <p:spPr>
          <a:xfrm>
            <a:off x="8718704" y="7527191"/>
            <a:ext cx="8409968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041C942-2B4D-4136-B66A-9921AE76E95E}"/>
              </a:ext>
            </a:extLst>
          </p:cNvPr>
          <p:cNvSpPr txBox="1"/>
          <p:nvPr/>
        </p:nvSpPr>
        <p:spPr>
          <a:xfrm>
            <a:off x="8718703" y="5582916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FCBFCD9-1BA1-43B4-80EF-E411B58F8826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1480EA3-715B-4F0E-B783-09AD7F31885A}"/>
              </a:ext>
            </a:extLst>
          </p:cNvPr>
          <p:cNvGrpSpPr/>
          <p:nvPr/>
        </p:nvGrpSpPr>
        <p:grpSpPr>
          <a:xfrm>
            <a:off x="870858" y="492016"/>
            <a:ext cx="2242017" cy="620239"/>
            <a:chOff x="440916" y="492016"/>
            <a:chExt cx="2242017" cy="620239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1AB7D72A-D8B2-4AFD-97F8-DAACFF025A00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5" name="Graphic 30" descr="Game controller with solid fill">
              <a:extLst>
                <a:ext uri="{FF2B5EF4-FFF2-40B4-BE49-F238E27FC236}">
                  <a16:creationId xmlns:a16="http://schemas.microsoft.com/office/drawing/2014/main" id="{688B3525-6DC1-42A6-BE4F-88E4E11F09F7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8CE6743-4DCF-46CD-84FD-3F2178F9387E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E5DAD72C-976A-4EC3-9350-352691CC37E9}"/>
              </a:ext>
            </a:extLst>
          </p:cNvPr>
          <p:cNvSpPr txBox="1"/>
          <p:nvPr/>
        </p:nvSpPr>
        <p:spPr>
          <a:xfrm>
            <a:off x="870858" y="1891125"/>
            <a:ext cx="465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Enjoy The Game</a:t>
            </a:r>
            <a:endParaRPr lang="en-ID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D68A8A6-626B-4A16-ADBF-9034515714CB}"/>
              </a:ext>
            </a:extLst>
          </p:cNvPr>
          <p:cNvSpPr txBox="1"/>
          <p:nvPr/>
        </p:nvSpPr>
        <p:spPr>
          <a:xfrm>
            <a:off x="870858" y="2700221"/>
            <a:ext cx="5892799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consectetuer adipisci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Fusce posu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ultrici.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E9C27F-A0D7-4B47-B5A6-A34B66C8B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949ED3-2FDD-4270-98EF-04E239D7FA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9779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0D06F5-3C25-4B25-9554-FC395203B5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B3A038-606A-E75D-4D9C-0DA2DAA7D4F6}"/>
              </a:ext>
            </a:extLst>
          </p:cNvPr>
          <p:cNvSpPr/>
          <p:nvPr/>
        </p:nvSpPr>
        <p:spPr>
          <a:xfrm>
            <a:off x="2" y="0"/>
            <a:ext cx="18287998" cy="10287001"/>
          </a:xfrm>
          <a:prstGeom prst="rect">
            <a:avLst/>
          </a:prstGeom>
          <a:gradFill flip="none" rotWithShape="1">
            <a:gsLst>
              <a:gs pos="100000">
                <a:srgbClr val="172845">
                  <a:alpha val="0"/>
                </a:srgbClr>
              </a:gs>
              <a:gs pos="0">
                <a:srgbClr val="172845"/>
              </a:gs>
              <a:gs pos="35000">
                <a:srgbClr val="1C232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ECE6061-FFA3-4FDB-96BF-826EFD168F03}"/>
              </a:ext>
            </a:extLst>
          </p:cNvPr>
          <p:cNvSpPr/>
          <p:nvPr/>
        </p:nvSpPr>
        <p:spPr>
          <a:xfrm>
            <a:off x="5064158" y="1090872"/>
            <a:ext cx="10923328" cy="10923328"/>
          </a:xfrm>
          <a:prstGeom prst="ellipse">
            <a:avLst/>
          </a:prstGeom>
          <a:gradFill flip="none" rotWithShape="1">
            <a:gsLst>
              <a:gs pos="0">
                <a:srgbClr val="0FD5A1">
                  <a:alpha val="5000"/>
                </a:srgbClr>
              </a:gs>
              <a:gs pos="100000">
                <a:srgbClr val="1C232D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7BABD45-2A10-46F8-A822-58FC75C4C340}"/>
              </a:ext>
            </a:extLst>
          </p:cNvPr>
          <p:cNvSpPr/>
          <p:nvPr/>
        </p:nvSpPr>
        <p:spPr>
          <a:xfrm>
            <a:off x="-1779328" y="-2636577"/>
            <a:ext cx="10923328" cy="10923328"/>
          </a:xfrm>
          <a:prstGeom prst="ellipse">
            <a:avLst/>
          </a:prstGeom>
          <a:gradFill flip="none" rotWithShape="1">
            <a:gsLst>
              <a:gs pos="0">
                <a:srgbClr val="00B0F0">
                  <a:alpha val="16000"/>
                </a:srgbClr>
              </a:gs>
              <a:gs pos="100000">
                <a:srgbClr val="1C232D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115FDFD-07B3-4870-A4C9-95D319C9BA42}"/>
              </a:ext>
            </a:extLst>
          </p:cNvPr>
          <p:cNvSpPr/>
          <p:nvPr/>
        </p:nvSpPr>
        <p:spPr>
          <a:xfrm>
            <a:off x="12183415" y="-3013949"/>
            <a:ext cx="10923328" cy="10923328"/>
          </a:xfrm>
          <a:prstGeom prst="ellipse">
            <a:avLst/>
          </a:prstGeom>
          <a:gradFill flip="none" rotWithShape="1">
            <a:gsLst>
              <a:gs pos="0">
                <a:srgbClr val="00B0F0">
                  <a:alpha val="16000"/>
                </a:srgbClr>
              </a:gs>
              <a:gs pos="100000">
                <a:srgbClr val="1C232D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B98792-9C2C-487E-A5A8-E59CCF721B1E}"/>
              </a:ext>
            </a:extLst>
          </p:cNvPr>
          <p:cNvSpPr txBox="1"/>
          <p:nvPr/>
        </p:nvSpPr>
        <p:spPr>
          <a:xfrm>
            <a:off x="1416201" y="3239280"/>
            <a:ext cx="84666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There is only One Man Playing your Game, You!</a:t>
            </a:r>
            <a:endParaRPr lang="en-ID" sz="50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5BCAC3-A74A-4DBD-89B2-BB3BD4EC04BB}"/>
              </a:ext>
            </a:extLst>
          </p:cNvPr>
          <p:cNvSpPr txBox="1"/>
          <p:nvPr/>
        </p:nvSpPr>
        <p:spPr>
          <a:xfrm>
            <a:off x="1416202" y="5226545"/>
            <a:ext cx="8466699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73D908-6524-4BF4-BF5F-EFEEE0D33318}"/>
              </a:ext>
            </a:extLst>
          </p:cNvPr>
          <p:cNvSpPr txBox="1"/>
          <p:nvPr/>
        </p:nvSpPr>
        <p:spPr>
          <a:xfrm>
            <a:off x="1416201" y="2688746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E6FE452-3A3F-4A0C-8FC5-3FA4CB1B9CA1}"/>
              </a:ext>
            </a:extLst>
          </p:cNvPr>
          <p:cNvGrpSpPr/>
          <p:nvPr/>
        </p:nvGrpSpPr>
        <p:grpSpPr>
          <a:xfrm>
            <a:off x="1481415" y="6979183"/>
            <a:ext cx="2305729" cy="620238"/>
            <a:chOff x="7600271" y="6729385"/>
            <a:chExt cx="2305729" cy="620238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EFD63F02-E861-4A8C-83CE-71C18B2A6E26}"/>
                </a:ext>
              </a:extLst>
            </p:cNvPr>
            <p:cNvSpPr/>
            <p:nvPr/>
          </p:nvSpPr>
          <p:spPr>
            <a:xfrm>
              <a:off x="7600271" y="6729385"/>
              <a:ext cx="2305729" cy="6202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FD5A1"/>
                </a:gs>
                <a:gs pos="100000">
                  <a:srgbClr val="00B0F0"/>
                </a:gs>
              </a:gsLst>
              <a:lin ang="13500000" scaled="1"/>
            </a:gradFill>
            <a:ln>
              <a:noFill/>
            </a:ln>
            <a:effectLst>
              <a:outerShdw blurRad="254000" dist="381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405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E57A2F5-53F8-4686-B284-A4921BC1E969}"/>
                </a:ext>
              </a:extLst>
            </p:cNvPr>
            <p:cNvSpPr txBox="1"/>
            <p:nvPr/>
          </p:nvSpPr>
          <p:spPr>
            <a:xfrm>
              <a:off x="7852600" y="6864273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ea typeface="Open Sans ExtraBold" pitchFamily="2" charset="0"/>
                  <a:cs typeface="Poppins SemiBold" panose="00000700000000000000" pitchFamily="2" charset="0"/>
                </a:rPr>
                <a:t>Learn More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ea typeface="Open Sans ExtraBold" pitchFamily="2" charset="0"/>
                <a:cs typeface="Poppins SemiBold" panose="00000700000000000000" pitchFamily="2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E5F874C-FD41-4E88-9538-477550183C47}"/>
                </a:ext>
              </a:extLst>
            </p:cNvPr>
            <p:cNvGrpSpPr/>
            <p:nvPr/>
          </p:nvGrpSpPr>
          <p:grpSpPr>
            <a:xfrm>
              <a:off x="9329033" y="6780405"/>
              <a:ext cx="499178" cy="499178"/>
              <a:chOff x="10351021" y="1475796"/>
              <a:chExt cx="510772" cy="51077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882D6D3B-F885-4958-A034-1E8F322B2AB0}"/>
                  </a:ext>
                </a:extLst>
              </p:cNvPr>
              <p:cNvSpPr/>
              <p:nvPr/>
            </p:nvSpPr>
            <p:spPr>
              <a:xfrm>
                <a:off x="10351021" y="1475796"/>
                <a:ext cx="510772" cy="510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E850E6FF-76FB-41E8-94EC-F62BED6E3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43866" y="1731046"/>
                <a:ext cx="344486" cy="0"/>
              </a:xfrm>
              <a:prstGeom prst="straightConnector1">
                <a:avLst/>
              </a:prstGeom>
              <a:ln w="1905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5400000" scaled="1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7A90B76-7C13-4EFC-8FFD-E6BF58A1489F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9EAC3EE7-FAD4-4001-9644-26EFF7D54C24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2" name="Graphic 30" descr="Game controller with solid fill">
              <a:extLst>
                <a:ext uri="{FF2B5EF4-FFF2-40B4-BE49-F238E27FC236}">
                  <a16:creationId xmlns:a16="http://schemas.microsoft.com/office/drawing/2014/main" id="{6F44ABAD-14B0-4ECC-9451-21E644695592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6B22694-0CBD-473F-A9A1-098A3FAB665D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730265E-F077-41D6-8F1F-95AF6F09FA03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0EAFCB5-2BCC-4A9B-BA2F-7828943AA04E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670D23E-3ED6-4C8C-BA5B-A07C98D8E6D1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09D4A21-E84A-465E-85A7-48BC215E4F76}"/>
              </a:ext>
            </a:extLst>
          </p:cNvPr>
          <p:cNvSpPr txBox="1"/>
          <p:nvPr/>
        </p:nvSpPr>
        <p:spPr>
          <a:xfrm>
            <a:off x="15777029" y="588987"/>
            <a:ext cx="2191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USA, LASVEGAS</a:t>
            </a:r>
          </a:p>
        </p:txBody>
      </p:sp>
    </p:spTree>
    <p:extLst>
      <p:ext uri="{BB962C8B-B14F-4D97-AF65-F5344CB8AC3E}">
        <p14:creationId xmlns:p14="http://schemas.microsoft.com/office/powerpoint/2010/main" val="3863839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A882BA-EF18-4F86-B797-DC17DCE560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5D2658-9E0B-4580-B0FD-9E0F2D9825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ED929B1-526C-4BF1-8E8A-EF4329D04DD8}"/>
              </a:ext>
            </a:extLst>
          </p:cNvPr>
          <p:cNvSpPr txBox="1"/>
          <p:nvPr/>
        </p:nvSpPr>
        <p:spPr>
          <a:xfrm>
            <a:off x="6048074" y="5324702"/>
            <a:ext cx="10759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Game gives you a Purpose. The Real Game is, to Find a Purpose.</a:t>
            </a:r>
            <a:endParaRPr lang="en-ID" sz="4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18B5AA8-6867-4336-A65D-82E4084375C7}"/>
              </a:ext>
            </a:extLst>
          </p:cNvPr>
          <p:cNvSpPr txBox="1"/>
          <p:nvPr/>
        </p:nvSpPr>
        <p:spPr>
          <a:xfrm>
            <a:off x="6048075" y="6958598"/>
            <a:ext cx="10164382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Maecena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porttitor congue massa. Fusce posuere, magna sed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pulvinar ultrici,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purus lectus malesuada libero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4DFEE24-AFF8-4D65-91D9-F7337EA51EB3}"/>
              </a:ext>
            </a:extLst>
          </p:cNvPr>
          <p:cNvSpPr txBox="1"/>
          <p:nvPr/>
        </p:nvSpPr>
        <p:spPr>
          <a:xfrm>
            <a:off x="6048074" y="4774168"/>
            <a:ext cx="4964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gradFill>
                  <a:gsLst>
                    <a:gs pos="0">
                      <a:srgbClr val="0FD5A1"/>
                    </a:gs>
                    <a:gs pos="100000">
                      <a:srgbClr val="00B0F0"/>
                    </a:gs>
                  </a:gsLst>
                  <a:lin ang="13500000" scaled="1"/>
                </a:gradFill>
                <a:latin typeface="Poppins SemiBold" panose="00000700000000000000" pitchFamily="2" charset="0"/>
                <a:cs typeface="Poppins SemiBold" panose="00000700000000000000" pitchFamily="2" charset="0"/>
              </a:rPr>
              <a:t>Game Studio Presentation Template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50DEAAB2-82F9-44BB-8097-3F4B8404C45A}"/>
              </a:ext>
            </a:extLst>
          </p:cNvPr>
          <p:cNvSpPr/>
          <p:nvPr/>
        </p:nvSpPr>
        <p:spPr>
          <a:xfrm>
            <a:off x="16996229" y="9309102"/>
            <a:ext cx="1291771" cy="977898"/>
          </a:xfrm>
          <a:prstGeom prst="rect">
            <a:avLst/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2023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68693F7-0ACA-4FD1-8A54-537E681A9FC3}"/>
              </a:ext>
            </a:extLst>
          </p:cNvPr>
          <p:cNvGrpSpPr/>
          <p:nvPr/>
        </p:nvGrpSpPr>
        <p:grpSpPr>
          <a:xfrm>
            <a:off x="440916" y="492016"/>
            <a:ext cx="2242017" cy="620239"/>
            <a:chOff x="440916" y="492016"/>
            <a:chExt cx="2242017" cy="620239"/>
          </a:xfrm>
        </p:grpSpPr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F1447642-6AEB-4B3E-A78A-2BE19070AF58}"/>
                </a:ext>
              </a:extLst>
            </p:cNvPr>
            <p:cNvSpPr/>
            <p:nvPr/>
          </p:nvSpPr>
          <p:spPr>
            <a:xfrm>
              <a:off x="440916" y="492016"/>
              <a:ext cx="2242017" cy="6202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B0F0"/>
                </a:gs>
                <a:gs pos="100000">
                  <a:srgbClr val="0FD5A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2" name="Graphic 30" descr="Game controller with solid fill">
              <a:extLst>
                <a:ext uri="{FF2B5EF4-FFF2-40B4-BE49-F238E27FC236}">
                  <a16:creationId xmlns:a16="http://schemas.microsoft.com/office/drawing/2014/main" id="{132903E7-C604-41A7-97BD-757A9D5C28AE}"/>
                </a:ext>
              </a:extLst>
            </p:cNvPr>
            <p:cNvSpPr/>
            <p:nvPr/>
          </p:nvSpPr>
          <p:spPr>
            <a:xfrm>
              <a:off x="698206" y="667438"/>
              <a:ext cx="378119" cy="251405"/>
            </a:xfrm>
            <a:custGeom>
              <a:avLst/>
              <a:gdLst>
                <a:gd name="connsiteX0" fmla="*/ 639249 w 802247"/>
                <a:gd name="connsiteY0" fmla="*/ 257175 h 533400"/>
                <a:gd name="connsiteX1" fmla="*/ 610674 w 802247"/>
                <a:gd name="connsiteY1" fmla="*/ 228600 h 533400"/>
                <a:gd name="connsiteX2" fmla="*/ 639249 w 802247"/>
                <a:gd name="connsiteY2" fmla="*/ 200025 h 533400"/>
                <a:gd name="connsiteX3" fmla="*/ 667824 w 802247"/>
                <a:gd name="connsiteY3" fmla="*/ 228600 h 533400"/>
                <a:gd name="connsiteX4" fmla="*/ 639249 w 802247"/>
                <a:gd name="connsiteY4" fmla="*/ 257175 h 533400"/>
                <a:gd name="connsiteX5" fmla="*/ 582099 w 802247"/>
                <a:gd name="connsiteY5" fmla="*/ 314325 h 533400"/>
                <a:gd name="connsiteX6" fmla="*/ 553524 w 802247"/>
                <a:gd name="connsiteY6" fmla="*/ 285750 h 533400"/>
                <a:gd name="connsiteX7" fmla="*/ 582099 w 802247"/>
                <a:gd name="connsiteY7" fmla="*/ 257175 h 533400"/>
                <a:gd name="connsiteX8" fmla="*/ 610674 w 802247"/>
                <a:gd name="connsiteY8" fmla="*/ 285750 h 533400"/>
                <a:gd name="connsiteX9" fmla="*/ 582099 w 802247"/>
                <a:gd name="connsiteY9" fmla="*/ 314325 h 533400"/>
                <a:gd name="connsiteX10" fmla="*/ 524949 w 802247"/>
                <a:gd name="connsiteY10" fmla="*/ 257175 h 533400"/>
                <a:gd name="connsiteX11" fmla="*/ 496374 w 802247"/>
                <a:gd name="connsiteY11" fmla="*/ 228600 h 533400"/>
                <a:gd name="connsiteX12" fmla="*/ 524949 w 802247"/>
                <a:gd name="connsiteY12" fmla="*/ 200025 h 533400"/>
                <a:gd name="connsiteX13" fmla="*/ 553524 w 802247"/>
                <a:gd name="connsiteY13" fmla="*/ 228600 h 533400"/>
                <a:gd name="connsiteX14" fmla="*/ 524949 w 802247"/>
                <a:gd name="connsiteY14" fmla="*/ 257175 h 533400"/>
                <a:gd name="connsiteX15" fmla="*/ 582099 w 802247"/>
                <a:gd name="connsiteY15" fmla="*/ 142875 h 533400"/>
                <a:gd name="connsiteX16" fmla="*/ 610674 w 802247"/>
                <a:gd name="connsiteY16" fmla="*/ 171450 h 533400"/>
                <a:gd name="connsiteX17" fmla="*/ 582099 w 802247"/>
                <a:gd name="connsiteY17" fmla="*/ 200025 h 533400"/>
                <a:gd name="connsiteX18" fmla="*/ 553524 w 802247"/>
                <a:gd name="connsiteY18" fmla="*/ 171450 h 533400"/>
                <a:gd name="connsiteX19" fmla="*/ 582099 w 802247"/>
                <a:gd name="connsiteY19" fmla="*/ 142875 h 533400"/>
                <a:gd name="connsiteX20" fmla="*/ 277299 w 802247"/>
                <a:gd name="connsiteY20" fmla="*/ 247650 h 533400"/>
                <a:gd name="connsiteX21" fmla="*/ 239199 w 802247"/>
                <a:gd name="connsiteY21" fmla="*/ 247650 h 533400"/>
                <a:gd name="connsiteX22" fmla="*/ 239199 w 802247"/>
                <a:gd name="connsiteY22" fmla="*/ 285750 h 533400"/>
                <a:gd name="connsiteX23" fmla="*/ 220149 w 802247"/>
                <a:gd name="connsiteY23" fmla="*/ 304800 h 533400"/>
                <a:gd name="connsiteX24" fmla="*/ 201099 w 802247"/>
                <a:gd name="connsiteY24" fmla="*/ 285750 h 533400"/>
                <a:gd name="connsiteX25" fmla="*/ 201099 w 802247"/>
                <a:gd name="connsiteY25" fmla="*/ 247650 h 533400"/>
                <a:gd name="connsiteX26" fmla="*/ 162999 w 802247"/>
                <a:gd name="connsiteY26" fmla="*/ 247650 h 533400"/>
                <a:gd name="connsiteX27" fmla="*/ 143949 w 802247"/>
                <a:gd name="connsiteY27" fmla="*/ 228600 h 533400"/>
                <a:gd name="connsiteX28" fmla="*/ 162999 w 802247"/>
                <a:gd name="connsiteY28" fmla="*/ 209550 h 533400"/>
                <a:gd name="connsiteX29" fmla="*/ 201099 w 802247"/>
                <a:gd name="connsiteY29" fmla="*/ 209550 h 533400"/>
                <a:gd name="connsiteX30" fmla="*/ 201099 w 802247"/>
                <a:gd name="connsiteY30" fmla="*/ 171450 h 533400"/>
                <a:gd name="connsiteX31" fmla="*/ 220149 w 802247"/>
                <a:gd name="connsiteY31" fmla="*/ 152400 h 533400"/>
                <a:gd name="connsiteX32" fmla="*/ 239199 w 802247"/>
                <a:gd name="connsiteY32" fmla="*/ 171450 h 533400"/>
                <a:gd name="connsiteX33" fmla="*/ 239199 w 802247"/>
                <a:gd name="connsiteY33" fmla="*/ 209550 h 533400"/>
                <a:gd name="connsiteX34" fmla="*/ 277299 w 802247"/>
                <a:gd name="connsiteY34" fmla="*/ 209550 h 533400"/>
                <a:gd name="connsiteX35" fmla="*/ 296349 w 802247"/>
                <a:gd name="connsiteY35" fmla="*/ 228600 h 533400"/>
                <a:gd name="connsiteX36" fmla="*/ 277299 w 802247"/>
                <a:gd name="connsiteY36" fmla="*/ 247650 h 533400"/>
                <a:gd name="connsiteX37" fmla="*/ 620199 w 802247"/>
                <a:gd name="connsiteY37" fmla="*/ 0 h 533400"/>
                <a:gd name="connsiteX38" fmla="*/ 401124 w 802247"/>
                <a:gd name="connsiteY38" fmla="*/ 57150 h 533400"/>
                <a:gd name="connsiteX39" fmla="*/ 182049 w 802247"/>
                <a:gd name="connsiteY39" fmla="*/ 0 h 533400"/>
                <a:gd name="connsiteX40" fmla="*/ 67749 w 802247"/>
                <a:gd name="connsiteY40" fmla="*/ 533400 h 533400"/>
                <a:gd name="connsiteX41" fmla="*/ 401124 w 802247"/>
                <a:gd name="connsiteY41" fmla="*/ 400050 h 533400"/>
                <a:gd name="connsiteX42" fmla="*/ 734499 w 802247"/>
                <a:gd name="connsiteY42" fmla="*/ 533400 h 533400"/>
                <a:gd name="connsiteX43" fmla="*/ 620199 w 802247"/>
                <a:gd name="connsiteY4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02247" h="533400">
                  <a:moveTo>
                    <a:pt x="639249" y="257175"/>
                  </a:moveTo>
                  <a:cubicBezTo>
                    <a:pt x="623056" y="257175"/>
                    <a:pt x="610674" y="244793"/>
                    <a:pt x="610674" y="228600"/>
                  </a:cubicBezTo>
                  <a:cubicBezTo>
                    <a:pt x="610674" y="212408"/>
                    <a:pt x="623056" y="200025"/>
                    <a:pt x="639249" y="200025"/>
                  </a:cubicBezTo>
                  <a:cubicBezTo>
                    <a:pt x="655441" y="200025"/>
                    <a:pt x="667824" y="212408"/>
                    <a:pt x="667824" y="228600"/>
                  </a:cubicBezTo>
                  <a:cubicBezTo>
                    <a:pt x="667824" y="244793"/>
                    <a:pt x="655441" y="257175"/>
                    <a:pt x="639249" y="257175"/>
                  </a:cubicBezTo>
                  <a:close/>
                  <a:moveTo>
                    <a:pt x="582099" y="314325"/>
                  </a:moveTo>
                  <a:cubicBezTo>
                    <a:pt x="565906" y="314325"/>
                    <a:pt x="553524" y="301943"/>
                    <a:pt x="553524" y="285750"/>
                  </a:cubicBezTo>
                  <a:cubicBezTo>
                    <a:pt x="553524" y="269558"/>
                    <a:pt x="565906" y="257175"/>
                    <a:pt x="582099" y="257175"/>
                  </a:cubicBezTo>
                  <a:cubicBezTo>
                    <a:pt x="598291" y="257175"/>
                    <a:pt x="610674" y="269558"/>
                    <a:pt x="610674" y="285750"/>
                  </a:cubicBezTo>
                  <a:cubicBezTo>
                    <a:pt x="610674" y="301943"/>
                    <a:pt x="598291" y="314325"/>
                    <a:pt x="582099" y="314325"/>
                  </a:cubicBezTo>
                  <a:close/>
                  <a:moveTo>
                    <a:pt x="524949" y="257175"/>
                  </a:moveTo>
                  <a:cubicBezTo>
                    <a:pt x="508756" y="257175"/>
                    <a:pt x="496374" y="244793"/>
                    <a:pt x="496374" y="228600"/>
                  </a:cubicBezTo>
                  <a:cubicBezTo>
                    <a:pt x="496374" y="212408"/>
                    <a:pt x="508756" y="200025"/>
                    <a:pt x="524949" y="200025"/>
                  </a:cubicBezTo>
                  <a:cubicBezTo>
                    <a:pt x="541141" y="200025"/>
                    <a:pt x="553524" y="212408"/>
                    <a:pt x="553524" y="228600"/>
                  </a:cubicBezTo>
                  <a:cubicBezTo>
                    <a:pt x="553524" y="244793"/>
                    <a:pt x="541141" y="257175"/>
                    <a:pt x="524949" y="257175"/>
                  </a:cubicBezTo>
                  <a:close/>
                  <a:moveTo>
                    <a:pt x="582099" y="142875"/>
                  </a:moveTo>
                  <a:cubicBezTo>
                    <a:pt x="598291" y="142875"/>
                    <a:pt x="610674" y="155258"/>
                    <a:pt x="610674" y="171450"/>
                  </a:cubicBezTo>
                  <a:cubicBezTo>
                    <a:pt x="610674" y="187643"/>
                    <a:pt x="598291" y="200025"/>
                    <a:pt x="582099" y="200025"/>
                  </a:cubicBezTo>
                  <a:cubicBezTo>
                    <a:pt x="565906" y="200025"/>
                    <a:pt x="553524" y="187643"/>
                    <a:pt x="553524" y="171450"/>
                  </a:cubicBezTo>
                  <a:cubicBezTo>
                    <a:pt x="553524" y="155258"/>
                    <a:pt x="565906" y="142875"/>
                    <a:pt x="582099" y="142875"/>
                  </a:cubicBezTo>
                  <a:close/>
                  <a:moveTo>
                    <a:pt x="277299" y="247650"/>
                  </a:moveTo>
                  <a:lnTo>
                    <a:pt x="239199" y="247650"/>
                  </a:lnTo>
                  <a:lnTo>
                    <a:pt x="239199" y="285750"/>
                  </a:lnTo>
                  <a:cubicBezTo>
                    <a:pt x="239199" y="296228"/>
                    <a:pt x="230626" y="304800"/>
                    <a:pt x="220149" y="304800"/>
                  </a:cubicBezTo>
                  <a:cubicBezTo>
                    <a:pt x="209671" y="304800"/>
                    <a:pt x="201099" y="296228"/>
                    <a:pt x="201099" y="285750"/>
                  </a:cubicBezTo>
                  <a:lnTo>
                    <a:pt x="201099" y="247650"/>
                  </a:lnTo>
                  <a:lnTo>
                    <a:pt x="162999" y="247650"/>
                  </a:lnTo>
                  <a:cubicBezTo>
                    <a:pt x="152521" y="247650"/>
                    <a:pt x="143949" y="239077"/>
                    <a:pt x="143949" y="228600"/>
                  </a:cubicBezTo>
                  <a:cubicBezTo>
                    <a:pt x="143949" y="218123"/>
                    <a:pt x="152521" y="209550"/>
                    <a:pt x="162999" y="209550"/>
                  </a:cubicBezTo>
                  <a:lnTo>
                    <a:pt x="201099" y="209550"/>
                  </a:lnTo>
                  <a:lnTo>
                    <a:pt x="201099" y="171450"/>
                  </a:lnTo>
                  <a:cubicBezTo>
                    <a:pt x="201099" y="160973"/>
                    <a:pt x="209671" y="152400"/>
                    <a:pt x="220149" y="152400"/>
                  </a:cubicBezTo>
                  <a:cubicBezTo>
                    <a:pt x="230626" y="152400"/>
                    <a:pt x="239199" y="160973"/>
                    <a:pt x="239199" y="171450"/>
                  </a:cubicBezTo>
                  <a:lnTo>
                    <a:pt x="239199" y="209550"/>
                  </a:lnTo>
                  <a:lnTo>
                    <a:pt x="277299" y="209550"/>
                  </a:lnTo>
                  <a:cubicBezTo>
                    <a:pt x="287776" y="209550"/>
                    <a:pt x="296349" y="218123"/>
                    <a:pt x="296349" y="228600"/>
                  </a:cubicBezTo>
                  <a:cubicBezTo>
                    <a:pt x="296349" y="239077"/>
                    <a:pt x="287776" y="247650"/>
                    <a:pt x="277299" y="247650"/>
                  </a:cubicBezTo>
                  <a:close/>
                  <a:moveTo>
                    <a:pt x="620199" y="0"/>
                  </a:moveTo>
                  <a:cubicBezTo>
                    <a:pt x="507804" y="0"/>
                    <a:pt x="564954" y="57150"/>
                    <a:pt x="401124" y="57150"/>
                  </a:cubicBezTo>
                  <a:cubicBezTo>
                    <a:pt x="237294" y="57150"/>
                    <a:pt x="294444" y="0"/>
                    <a:pt x="182049" y="0"/>
                  </a:cubicBezTo>
                  <a:cubicBezTo>
                    <a:pt x="62034" y="0"/>
                    <a:pt x="-90366" y="533400"/>
                    <a:pt x="67749" y="533400"/>
                  </a:cubicBezTo>
                  <a:cubicBezTo>
                    <a:pt x="213481" y="533400"/>
                    <a:pt x="158236" y="400050"/>
                    <a:pt x="401124" y="400050"/>
                  </a:cubicBezTo>
                  <a:cubicBezTo>
                    <a:pt x="644011" y="400050"/>
                    <a:pt x="588766" y="533400"/>
                    <a:pt x="734499" y="533400"/>
                  </a:cubicBezTo>
                  <a:cubicBezTo>
                    <a:pt x="892614" y="533400"/>
                    <a:pt x="740214" y="0"/>
                    <a:pt x="62019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C899FD1-CA90-4425-91BC-F9FB46FF923A}"/>
                </a:ext>
              </a:extLst>
            </p:cNvPr>
            <p:cNvSpPr txBox="1"/>
            <p:nvPr/>
          </p:nvSpPr>
          <p:spPr>
            <a:xfrm>
              <a:off x="1076325" y="608567"/>
              <a:ext cx="1399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VR.Games</a:t>
              </a:r>
              <a:endParaRPr lang="en-ID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27179D32-2616-4BCE-8105-01C7337A1AAC}"/>
              </a:ext>
            </a:extLst>
          </p:cNvPr>
          <p:cNvCxnSpPr>
            <a:cxnSpLocks/>
          </p:cNvCxnSpPr>
          <p:nvPr/>
        </p:nvCxnSpPr>
        <p:spPr>
          <a:xfrm>
            <a:off x="0" y="9309100"/>
            <a:ext cx="18288000" cy="0"/>
          </a:xfrm>
          <a:prstGeom prst="line">
            <a:avLst/>
          </a:prstGeom>
          <a:ln>
            <a:solidFill>
              <a:schemeClr val="bg1">
                <a:alpha val="6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58349D5-45B3-45B8-80F5-08B5585A3529}"/>
              </a:ext>
            </a:extLst>
          </p:cNvPr>
          <p:cNvSpPr txBox="1"/>
          <p:nvPr/>
        </p:nvSpPr>
        <p:spPr>
          <a:xfrm>
            <a:off x="440916" y="9626320"/>
            <a:ext cx="17573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Game Studio.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232A79AF-79F8-4E9D-93D7-2AF2A444C817}"/>
              </a:ext>
            </a:extLst>
          </p:cNvPr>
          <p:cNvSpPr/>
          <p:nvPr/>
        </p:nvSpPr>
        <p:spPr>
          <a:xfrm>
            <a:off x="1076325" y="6034682"/>
            <a:ext cx="3875314" cy="2149305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7A31DA7-2AEE-41C3-A5DC-E843755AEFC5}"/>
              </a:ext>
            </a:extLst>
          </p:cNvPr>
          <p:cNvSpPr txBox="1"/>
          <p:nvPr/>
        </p:nvSpPr>
        <p:spPr>
          <a:xfrm>
            <a:off x="1839622" y="6334479"/>
            <a:ext cx="2348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VR.Games</a:t>
            </a:r>
            <a:endParaRPr lang="en-ID" sz="32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425E0BF-C046-45B9-8E45-EDAD94F96FDE}"/>
              </a:ext>
            </a:extLst>
          </p:cNvPr>
          <p:cNvSpPr txBox="1"/>
          <p:nvPr/>
        </p:nvSpPr>
        <p:spPr>
          <a:xfrm>
            <a:off x="1571120" y="6946818"/>
            <a:ext cx="2885726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</a:t>
            </a:r>
            <a:r>
              <a:rPr lang="en-US"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sit am </a:t>
            </a:r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consectetuer </a:t>
            </a:r>
            <a:r>
              <a:rPr lang="en-US"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adipiscing el</a:t>
            </a:r>
            <a:endParaRPr lang="en-US" sz="16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C7DBBAED-16E2-4656-A5AF-71C9B3601924}"/>
              </a:ext>
            </a:extLst>
          </p:cNvPr>
          <p:cNvSpPr/>
          <p:nvPr/>
        </p:nvSpPr>
        <p:spPr>
          <a:xfrm>
            <a:off x="6048074" y="1092597"/>
            <a:ext cx="8570079" cy="2765691"/>
          </a:xfrm>
          <a:prstGeom prst="roundRect">
            <a:avLst>
              <a:gd name="adj" fmla="val 10163"/>
            </a:avLst>
          </a:prstGeom>
          <a:gradFill>
            <a:gsLst>
              <a:gs pos="0">
                <a:srgbClr val="0FD5A1"/>
              </a:gs>
              <a:gs pos="100000">
                <a:srgbClr val="00B0F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8B200D9-37C5-4E10-9893-A916D7CFBBAA}"/>
              </a:ext>
            </a:extLst>
          </p:cNvPr>
          <p:cNvGrpSpPr/>
          <p:nvPr/>
        </p:nvGrpSpPr>
        <p:grpSpPr>
          <a:xfrm>
            <a:off x="6721016" y="1918127"/>
            <a:ext cx="670369" cy="656462"/>
            <a:chOff x="7939768" y="4771221"/>
            <a:chExt cx="670369" cy="656462"/>
          </a:xfrm>
          <a:solidFill>
            <a:schemeClr val="bg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EFAFE96-7D90-4AE7-A7DF-4DC5B37809DE}"/>
                </a:ext>
              </a:extLst>
            </p:cNvPr>
            <p:cNvSpPr/>
            <p:nvPr/>
          </p:nvSpPr>
          <p:spPr>
            <a:xfrm>
              <a:off x="8247075" y="4771221"/>
              <a:ext cx="363062" cy="325469"/>
            </a:xfrm>
            <a:custGeom>
              <a:avLst/>
              <a:gdLst>
                <a:gd name="connsiteX0" fmla="*/ 37021 w 363062"/>
                <a:gd name="connsiteY0" fmla="*/ 229838 h 325469"/>
                <a:gd name="connsiteX1" fmla="*/ 37021 w 363062"/>
                <a:gd name="connsiteY1" fmla="*/ 229838 h 325469"/>
                <a:gd name="connsiteX2" fmla="*/ 90647 w 363062"/>
                <a:gd name="connsiteY2" fmla="*/ 252031 h 325469"/>
                <a:gd name="connsiteX3" fmla="*/ 157839 w 363062"/>
                <a:gd name="connsiteY3" fmla="*/ 191777 h 325469"/>
                <a:gd name="connsiteX4" fmla="*/ 213329 w 363062"/>
                <a:gd name="connsiteY4" fmla="*/ 231076 h 325469"/>
                <a:gd name="connsiteX5" fmla="*/ 202185 w 363062"/>
                <a:gd name="connsiteY5" fmla="*/ 298228 h 325469"/>
                <a:gd name="connsiteX6" fmla="*/ 266764 w 363062"/>
                <a:gd name="connsiteY6" fmla="*/ 324993 h 325469"/>
                <a:gd name="connsiteX7" fmla="*/ 267907 w 363062"/>
                <a:gd name="connsiteY7" fmla="*/ 325469 h 325469"/>
                <a:gd name="connsiteX8" fmla="*/ 363062 w 363062"/>
                <a:gd name="connsiteY8" fmla="*/ 95250 h 325469"/>
                <a:gd name="connsiteX9" fmla="*/ 132176 w 363062"/>
                <a:gd name="connsiteY9" fmla="*/ 0 h 325469"/>
                <a:gd name="connsiteX10" fmla="*/ 96267 w 363062"/>
                <a:gd name="connsiteY10" fmla="*/ 88297 h 325469"/>
                <a:gd name="connsiteX11" fmla="*/ 96267 w 363062"/>
                <a:gd name="connsiteY11" fmla="*/ 88297 h 325469"/>
                <a:gd name="connsiteX12" fmla="*/ 93505 w 363062"/>
                <a:gd name="connsiteY12" fmla="*/ 94869 h 325469"/>
                <a:gd name="connsiteX13" fmla="*/ 92743 w 363062"/>
                <a:gd name="connsiteY13" fmla="*/ 91821 h 325469"/>
                <a:gd name="connsiteX14" fmla="*/ 28163 w 363062"/>
                <a:gd name="connsiteY14" fmla="*/ 65056 h 325469"/>
                <a:gd name="connsiteX15" fmla="*/ 2731 w 363062"/>
                <a:gd name="connsiteY15" fmla="*/ 89154 h 325469"/>
                <a:gd name="connsiteX16" fmla="*/ 33203 w 363062"/>
                <a:gd name="connsiteY16" fmla="*/ 151926 h 325469"/>
                <a:gd name="connsiteX17" fmla="*/ 68263 w 363062"/>
                <a:gd name="connsiteY17" fmla="*/ 150876 h 325469"/>
                <a:gd name="connsiteX18" fmla="*/ 71311 w 363062"/>
                <a:gd name="connsiteY18" fmla="*/ 149638 h 325469"/>
                <a:gd name="connsiteX19" fmla="*/ 69502 w 363062"/>
                <a:gd name="connsiteY19" fmla="*/ 154019 h 325469"/>
                <a:gd name="connsiteX20" fmla="*/ 69502 w 363062"/>
                <a:gd name="connsiteY20" fmla="*/ 154019 h 32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3062" h="325469">
                  <a:moveTo>
                    <a:pt x="37021" y="229838"/>
                  </a:moveTo>
                  <a:lnTo>
                    <a:pt x="37021" y="229838"/>
                  </a:lnTo>
                  <a:lnTo>
                    <a:pt x="90647" y="252031"/>
                  </a:lnTo>
                  <a:cubicBezTo>
                    <a:pt x="92563" y="216839"/>
                    <a:pt x="122645" y="189862"/>
                    <a:pt x="157839" y="191777"/>
                  </a:cubicBezTo>
                  <a:cubicBezTo>
                    <a:pt x="182356" y="193112"/>
                    <a:pt x="203933" y="208393"/>
                    <a:pt x="213329" y="231076"/>
                  </a:cubicBezTo>
                  <a:cubicBezTo>
                    <a:pt x="222421" y="253788"/>
                    <a:pt x="218125" y="279670"/>
                    <a:pt x="202185" y="298228"/>
                  </a:cubicBezTo>
                  <a:lnTo>
                    <a:pt x="266764" y="324993"/>
                  </a:lnTo>
                  <a:lnTo>
                    <a:pt x="267907" y="325469"/>
                  </a:lnTo>
                  <a:lnTo>
                    <a:pt x="363062" y="95250"/>
                  </a:lnTo>
                  <a:lnTo>
                    <a:pt x="132176" y="0"/>
                  </a:lnTo>
                  <a:lnTo>
                    <a:pt x="96267" y="88297"/>
                  </a:lnTo>
                  <a:lnTo>
                    <a:pt x="96267" y="88297"/>
                  </a:lnTo>
                  <a:lnTo>
                    <a:pt x="93505" y="94869"/>
                  </a:lnTo>
                  <a:lnTo>
                    <a:pt x="92743" y="91821"/>
                  </a:lnTo>
                  <a:cubicBezTo>
                    <a:pt x="82259" y="66639"/>
                    <a:pt x="53387" y="54673"/>
                    <a:pt x="28163" y="65056"/>
                  </a:cubicBezTo>
                  <a:cubicBezTo>
                    <a:pt x="17105" y="69831"/>
                    <a:pt x="8094" y="78368"/>
                    <a:pt x="2731" y="89154"/>
                  </a:cubicBezTo>
                  <a:cubicBezTo>
                    <a:pt x="-6188" y="114902"/>
                    <a:pt x="7454" y="143006"/>
                    <a:pt x="33203" y="151926"/>
                  </a:cubicBezTo>
                  <a:cubicBezTo>
                    <a:pt x="44623" y="155882"/>
                    <a:pt x="57099" y="155509"/>
                    <a:pt x="68263" y="150876"/>
                  </a:cubicBezTo>
                  <a:lnTo>
                    <a:pt x="71311" y="149638"/>
                  </a:lnTo>
                  <a:lnTo>
                    <a:pt x="69502" y="154019"/>
                  </a:lnTo>
                  <a:lnTo>
                    <a:pt x="69502" y="15401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53FD86E-E2F1-40EB-B4F9-8221AE1E2A89}"/>
                </a:ext>
              </a:extLst>
            </p:cNvPr>
            <p:cNvSpPr/>
            <p:nvPr/>
          </p:nvSpPr>
          <p:spPr>
            <a:xfrm>
              <a:off x="7939768" y="5180033"/>
              <a:ext cx="352907" cy="247650"/>
            </a:xfrm>
            <a:custGeom>
              <a:avLst/>
              <a:gdLst>
                <a:gd name="connsiteX0" fmla="*/ 320231 w 352907"/>
                <a:gd name="connsiteY0" fmla="*/ 158877 h 247650"/>
                <a:gd name="connsiteX1" fmla="*/ 350484 w 352907"/>
                <a:gd name="connsiteY1" fmla="*/ 98702 h 247650"/>
                <a:gd name="connsiteX2" fmla="*/ 290309 w 352907"/>
                <a:gd name="connsiteY2" fmla="*/ 68449 h 247650"/>
                <a:gd name="connsiteX3" fmla="*/ 266700 w 352907"/>
                <a:gd name="connsiteY3" fmla="*/ 85725 h 247650"/>
                <a:gd name="connsiteX4" fmla="*/ 266700 w 352907"/>
                <a:gd name="connsiteY4" fmla="*/ 0 h 247650"/>
                <a:gd name="connsiteX5" fmla="*/ 208883 w 352907"/>
                <a:gd name="connsiteY5" fmla="*/ 0 h 247650"/>
                <a:gd name="connsiteX6" fmla="*/ 209550 w 352907"/>
                <a:gd name="connsiteY6" fmla="*/ 9525 h 247650"/>
                <a:gd name="connsiteX7" fmla="*/ 133350 w 352907"/>
                <a:gd name="connsiteY7" fmla="*/ 85725 h 247650"/>
                <a:gd name="connsiteX8" fmla="*/ 57150 w 352907"/>
                <a:gd name="connsiteY8" fmla="*/ 9525 h 247650"/>
                <a:gd name="connsiteX9" fmla="*/ 57817 w 352907"/>
                <a:gd name="connsiteY9" fmla="*/ 0 h 247650"/>
                <a:gd name="connsiteX10" fmla="*/ 0 w 352907"/>
                <a:gd name="connsiteY10" fmla="*/ 0 h 247650"/>
                <a:gd name="connsiteX11" fmla="*/ 0 w 352907"/>
                <a:gd name="connsiteY11" fmla="*/ 247650 h 247650"/>
                <a:gd name="connsiteX12" fmla="*/ 266700 w 352907"/>
                <a:gd name="connsiteY12" fmla="*/ 247650 h 247650"/>
                <a:gd name="connsiteX13" fmla="*/ 266700 w 352907"/>
                <a:gd name="connsiteY13" fmla="*/ 142875 h 247650"/>
                <a:gd name="connsiteX14" fmla="*/ 270129 w 352907"/>
                <a:gd name="connsiteY14" fmla="*/ 147066 h 247650"/>
                <a:gd name="connsiteX15" fmla="*/ 271939 w 352907"/>
                <a:gd name="connsiteY15" fmla="*/ 149828 h 247650"/>
                <a:gd name="connsiteX16" fmla="*/ 314325 w 352907"/>
                <a:gd name="connsiteY16" fmla="*/ 160782 h 247650"/>
                <a:gd name="connsiteX17" fmla="*/ 318992 w 352907"/>
                <a:gd name="connsiteY17" fmla="*/ 15935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2907" h="247650">
                  <a:moveTo>
                    <a:pt x="320231" y="158877"/>
                  </a:moveTo>
                  <a:cubicBezTo>
                    <a:pt x="345201" y="150614"/>
                    <a:pt x="358747" y="123673"/>
                    <a:pt x="350484" y="98702"/>
                  </a:cubicBezTo>
                  <a:cubicBezTo>
                    <a:pt x="342221" y="73731"/>
                    <a:pt x="315279" y="60187"/>
                    <a:pt x="290309" y="68449"/>
                  </a:cubicBezTo>
                  <a:cubicBezTo>
                    <a:pt x="280822" y="71588"/>
                    <a:pt x="272562" y="77632"/>
                    <a:pt x="266700" y="85725"/>
                  </a:cubicBezTo>
                  <a:lnTo>
                    <a:pt x="266700" y="0"/>
                  </a:lnTo>
                  <a:lnTo>
                    <a:pt x="208883" y="0"/>
                  </a:lnTo>
                  <a:cubicBezTo>
                    <a:pt x="209301" y="3158"/>
                    <a:pt x="209524" y="6339"/>
                    <a:pt x="209550" y="9525"/>
                  </a:cubicBezTo>
                  <a:cubicBezTo>
                    <a:pt x="209550" y="51609"/>
                    <a:pt x="175434" y="85725"/>
                    <a:pt x="133350" y="85725"/>
                  </a:cubicBezTo>
                  <a:cubicBezTo>
                    <a:pt x="91266" y="85725"/>
                    <a:pt x="57150" y="51609"/>
                    <a:pt x="57150" y="9525"/>
                  </a:cubicBezTo>
                  <a:cubicBezTo>
                    <a:pt x="57176" y="6339"/>
                    <a:pt x="57399" y="3158"/>
                    <a:pt x="57817" y="0"/>
                  </a:cubicBezTo>
                  <a:lnTo>
                    <a:pt x="0" y="0"/>
                  </a:lnTo>
                  <a:lnTo>
                    <a:pt x="0" y="247650"/>
                  </a:lnTo>
                  <a:lnTo>
                    <a:pt x="266700" y="247650"/>
                  </a:lnTo>
                  <a:lnTo>
                    <a:pt x="266700" y="142875"/>
                  </a:lnTo>
                  <a:cubicBezTo>
                    <a:pt x="267762" y="144337"/>
                    <a:pt x="268907" y="145736"/>
                    <a:pt x="270129" y="147066"/>
                  </a:cubicBezTo>
                  <a:cubicBezTo>
                    <a:pt x="270642" y="148042"/>
                    <a:pt x="271248" y="148967"/>
                    <a:pt x="271939" y="149828"/>
                  </a:cubicBezTo>
                  <a:cubicBezTo>
                    <a:pt x="283197" y="160610"/>
                    <a:pt x="299253" y="164760"/>
                    <a:pt x="314325" y="160782"/>
                  </a:cubicBezTo>
                  <a:cubicBezTo>
                    <a:pt x="315944" y="160782"/>
                    <a:pt x="317468" y="159829"/>
                    <a:pt x="318992" y="1593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95FDA43-982E-4871-8459-7956850A5A30}"/>
                </a:ext>
              </a:extLst>
            </p:cNvPr>
            <p:cNvSpPr/>
            <p:nvPr/>
          </p:nvSpPr>
          <p:spPr>
            <a:xfrm>
              <a:off x="8235043" y="5094701"/>
              <a:ext cx="247650" cy="332792"/>
            </a:xfrm>
            <a:custGeom>
              <a:avLst/>
              <a:gdLst>
                <a:gd name="connsiteX0" fmla="*/ 142875 w 247650"/>
                <a:gd name="connsiteY0" fmla="*/ 85142 h 332792"/>
                <a:gd name="connsiteX1" fmla="*/ 147066 w 247650"/>
                <a:gd name="connsiteY1" fmla="*/ 81618 h 332792"/>
                <a:gd name="connsiteX2" fmla="*/ 149828 w 247650"/>
                <a:gd name="connsiteY2" fmla="*/ 79808 h 332792"/>
                <a:gd name="connsiteX3" fmla="*/ 159925 w 247650"/>
                <a:gd name="connsiteY3" fmla="*/ 33041 h 332792"/>
                <a:gd name="connsiteX4" fmla="*/ 159925 w 247650"/>
                <a:gd name="connsiteY4" fmla="*/ 31612 h 332792"/>
                <a:gd name="connsiteX5" fmla="*/ 99051 w 247650"/>
                <a:gd name="connsiteY5" fmla="*/ 2790 h 332792"/>
                <a:gd name="connsiteX6" fmla="*/ 70230 w 247650"/>
                <a:gd name="connsiteY6" fmla="*/ 63664 h 332792"/>
                <a:gd name="connsiteX7" fmla="*/ 85725 w 247650"/>
                <a:gd name="connsiteY7" fmla="*/ 85142 h 332792"/>
                <a:gd name="connsiteX8" fmla="*/ 0 w 247650"/>
                <a:gd name="connsiteY8" fmla="*/ 85142 h 332792"/>
                <a:gd name="connsiteX9" fmla="*/ 0 w 247650"/>
                <a:gd name="connsiteY9" fmla="*/ 124195 h 332792"/>
                <a:gd name="connsiteX10" fmla="*/ 9525 w 247650"/>
                <a:gd name="connsiteY10" fmla="*/ 123623 h 332792"/>
                <a:gd name="connsiteX11" fmla="*/ 85725 w 247650"/>
                <a:gd name="connsiteY11" fmla="*/ 199823 h 332792"/>
                <a:gd name="connsiteX12" fmla="*/ 9525 w 247650"/>
                <a:gd name="connsiteY12" fmla="*/ 276023 h 332792"/>
                <a:gd name="connsiteX13" fmla="*/ 0 w 247650"/>
                <a:gd name="connsiteY13" fmla="*/ 275357 h 332792"/>
                <a:gd name="connsiteX14" fmla="*/ 0 w 247650"/>
                <a:gd name="connsiteY14" fmla="*/ 332792 h 332792"/>
                <a:gd name="connsiteX15" fmla="*/ 247650 w 247650"/>
                <a:gd name="connsiteY15" fmla="*/ 332792 h 332792"/>
                <a:gd name="connsiteX16" fmla="*/ 247650 w 247650"/>
                <a:gd name="connsiteY16" fmla="*/ 85142 h 33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650" h="332792">
                  <a:moveTo>
                    <a:pt x="142875" y="85142"/>
                  </a:moveTo>
                  <a:cubicBezTo>
                    <a:pt x="144353" y="84067"/>
                    <a:pt x="145753" y="82890"/>
                    <a:pt x="147066" y="81618"/>
                  </a:cubicBezTo>
                  <a:cubicBezTo>
                    <a:pt x="148106" y="81221"/>
                    <a:pt x="149049" y="80604"/>
                    <a:pt x="149828" y="79808"/>
                  </a:cubicBezTo>
                  <a:cubicBezTo>
                    <a:pt x="161536" y="67261"/>
                    <a:pt x="165413" y="49301"/>
                    <a:pt x="159925" y="33041"/>
                  </a:cubicBezTo>
                  <a:lnTo>
                    <a:pt x="159925" y="31612"/>
                  </a:lnTo>
                  <a:cubicBezTo>
                    <a:pt x="151074" y="6843"/>
                    <a:pt x="123820" y="-6060"/>
                    <a:pt x="99051" y="2790"/>
                  </a:cubicBezTo>
                  <a:cubicBezTo>
                    <a:pt x="74283" y="11641"/>
                    <a:pt x="61379" y="38895"/>
                    <a:pt x="70230" y="63664"/>
                  </a:cubicBezTo>
                  <a:cubicBezTo>
                    <a:pt x="73260" y="72145"/>
                    <a:pt x="78633" y="79592"/>
                    <a:pt x="85725" y="85142"/>
                  </a:cubicBezTo>
                  <a:lnTo>
                    <a:pt x="0" y="85142"/>
                  </a:lnTo>
                  <a:lnTo>
                    <a:pt x="0" y="124195"/>
                  </a:lnTo>
                  <a:cubicBezTo>
                    <a:pt x="3160" y="123812"/>
                    <a:pt x="6342" y="123622"/>
                    <a:pt x="9525" y="123623"/>
                  </a:cubicBezTo>
                  <a:cubicBezTo>
                    <a:pt x="51609" y="123623"/>
                    <a:pt x="85725" y="157739"/>
                    <a:pt x="85725" y="199823"/>
                  </a:cubicBezTo>
                  <a:cubicBezTo>
                    <a:pt x="85725" y="241908"/>
                    <a:pt x="51609" y="276023"/>
                    <a:pt x="9525" y="276023"/>
                  </a:cubicBezTo>
                  <a:cubicBezTo>
                    <a:pt x="6340" y="275994"/>
                    <a:pt x="3158" y="275772"/>
                    <a:pt x="0" y="275357"/>
                  </a:cubicBezTo>
                  <a:lnTo>
                    <a:pt x="0" y="332792"/>
                  </a:lnTo>
                  <a:lnTo>
                    <a:pt x="247650" y="332792"/>
                  </a:lnTo>
                  <a:lnTo>
                    <a:pt x="247650" y="851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D532567-CC87-4B73-AB24-256EBC674C97}"/>
                </a:ext>
              </a:extLst>
            </p:cNvPr>
            <p:cNvSpPr/>
            <p:nvPr/>
          </p:nvSpPr>
          <p:spPr>
            <a:xfrm>
              <a:off x="7939768" y="4884568"/>
              <a:ext cx="266700" cy="352425"/>
            </a:xfrm>
            <a:custGeom>
              <a:avLst/>
              <a:gdLst>
                <a:gd name="connsiteX0" fmla="*/ 266700 w 266700"/>
                <a:gd name="connsiteY0" fmla="*/ 98869 h 352425"/>
                <a:gd name="connsiteX1" fmla="*/ 266700 w 266700"/>
                <a:gd name="connsiteY1" fmla="*/ 0 h 352425"/>
                <a:gd name="connsiteX2" fmla="*/ 0 w 266700"/>
                <a:gd name="connsiteY2" fmla="*/ 0 h 352425"/>
                <a:gd name="connsiteX3" fmla="*/ 0 w 266700"/>
                <a:gd name="connsiteY3" fmla="*/ 266700 h 352425"/>
                <a:gd name="connsiteX4" fmla="*/ 104775 w 266700"/>
                <a:gd name="connsiteY4" fmla="*/ 266700 h 352425"/>
                <a:gd name="connsiteX5" fmla="*/ 85725 w 266700"/>
                <a:gd name="connsiteY5" fmla="*/ 304800 h 352425"/>
                <a:gd name="connsiteX6" fmla="*/ 133350 w 266700"/>
                <a:gd name="connsiteY6" fmla="*/ 352425 h 352425"/>
                <a:gd name="connsiteX7" fmla="*/ 180975 w 266700"/>
                <a:gd name="connsiteY7" fmla="*/ 304800 h 352425"/>
                <a:gd name="connsiteX8" fmla="*/ 161925 w 266700"/>
                <a:gd name="connsiteY8" fmla="*/ 266700 h 352425"/>
                <a:gd name="connsiteX9" fmla="*/ 266700 w 266700"/>
                <a:gd name="connsiteY9" fmla="*/ 266700 h 352425"/>
                <a:gd name="connsiteX10" fmla="*/ 266700 w 266700"/>
                <a:gd name="connsiteY10" fmla="*/ 168783 h 352425"/>
                <a:gd name="connsiteX11" fmla="*/ 193834 w 266700"/>
                <a:gd name="connsiteY11" fmla="*/ 168783 h 352425"/>
                <a:gd name="connsiteX12" fmla="*/ 193018 w 266700"/>
                <a:gd name="connsiteY12" fmla="*/ 99685 h 352425"/>
                <a:gd name="connsiteX13" fmla="*/ 193834 w 266700"/>
                <a:gd name="connsiteY13" fmla="*/ 98869 h 352425"/>
                <a:gd name="connsiteX14" fmla="*/ 266700 w 266700"/>
                <a:gd name="connsiteY14" fmla="*/ 9886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6700" h="352425">
                  <a:moveTo>
                    <a:pt x="266700" y="98869"/>
                  </a:moveTo>
                  <a:lnTo>
                    <a:pt x="266700" y="0"/>
                  </a:lnTo>
                  <a:lnTo>
                    <a:pt x="0" y="0"/>
                  </a:lnTo>
                  <a:lnTo>
                    <a:pt x="0" y="266700"/>
                  </a:lnTo>
                  <a:lnTo>
                    <a:pt x="104775" y="266700"/>
                  </a:lnTo>
                  <a:cubicBezTo>
                    <a:pt x="92783" y="275694"/>
                    <a:pt x="85725" y="289810"/>
                    <a:pt x="85725" y="304800"/>
                  </a:cubicBezTo>
                  <a:cubicBezTo>
                    <a:pt x="85725" y="331102"/>
                    <a:pt x="107048" y="352425"/>
                    <a:pt x="133350" y="352425"/>
                  </a:cubicBezTo>
                  <a:cubicBezTo>
                    <a:pt x="159652" y="352425"/>
                    <a:pt x="180975" y="331102"/>
                    <a:pt x="180975" y="304800"/>
                  </a:cubicBezTo>
                  <a:cubicBezTo>
                    <a:pt x="180975" y="289810"/>
                    <a:pt x="173917" y="275694"/>
                    <a:pt x="161925" y="266700"/>
                  </a:cubicBezTo>
                  <a:lnTo>
                    <a:pt x="266700" y="266700"/>
                  </a:lnTo>
                  <a:lnTo>
                    <a:pt x="266700" y="168783"/>
                  </a:lnTo>
                  <a:cubicBezTo>
                    <a:pt x="246215" y="188005"/>
                    <a:pt x="214319" y="188005"/>
                    <a:pt x="193834" y="168783"/>
                  </a:cubicBezTo>
                  <a:cubicBezTo>
                    <a:pt x="174528" y="149927"/>
                    <a:pt x="174163" y="118991"/>
                    <a:pt x="193018" y="99685"/>
                  </a:cubicBezTo>
                  <a:cubicBezTo>
                    <a:pt x="193287" y="99410"/>
                    <a:pt x="193558" y="99138"/>
                    <a:pt x="193834" y="98869"/>
                  </a:cubicBezTo>
                  <a:cubicBezTo>
                    <a:pt x="214319" y="79647"/>
                    <a:pt x="246215" y="79647"/>
                    <a:pt x="266700" y="9886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A90ABC00-6C25-4C54-BB2F-8A4429A24A5D}"/>
              </a:ext>
            </a:extLst>
          </p:cNvPr>
          <p:cNvSpPr txBox="1"/>
          <p:nvPr/>
        </p:nvSpPr>
        <p:spPr>
          <a:xfrm>
            <a:off x="7478158" y="2309595"/>
            <a:ext cx="6954821" cy="88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Lorem ipsum dolor sit amet, consectetuer adipiscing elit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 porttitor </a:t>
            </a:r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congue massa. Fusce posuere, </a:t>
            </a:r>
            <a:r>
              <a:rPr lang="en-US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magna sed</a:t>
            </a:r>
            <a:endParaRPr lang="en-US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0830216-398C-460B-BAA1-7B061E000FB6}"/>
              </a:ext>
            </a:extLst>
          </p:cNvPr>
          <p:cNvSpPr txBox="1"/>
          <p:nvPr/>
        </p:nvSpPr>
        <p:spPr>
          <a:xfrm>
            <a:off x="7478158" y="1847742"/>
            <a:ext cx="619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Fusce posuere, magna sed</a:t>
            </a:r>
            <a:endParaRPr lang="en-ID" sz="24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882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1757</TotalTime>
  <Words>1733</Words>
  <Application>Microsoft Office PowerPoint</Application>
  <PresentationFormat>Custom</PresentationFormat>
  <Paragraphs>307</Paragraphs>
  <Slides>38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Open Sans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Edwin Naista</dc:creator>
  <cp:lastModifiedBy>Edwin Naista</cp:lastModifiedBy>
  <cp:revision>139</cp:revision>
  <dcterms:created xsi:type="dcterms:W3CDTF">2022-08-26T16:28:54Z</dcterms:created>
  <dcterms:modified xsi:type="dcterms:W3CDTF">2022-12-21T09:49:44Z</dcterms:modified>
</cp:coreProperties>
</file>