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3"/>
  </p:handoutMasterIdLst>
  <p:sldIdLst>
    <p:sldId id="264" r:id="rId2"/>
    <p:sldId id="263" r:id="rId3"/>
    <p:sldId id="258" r:id="rId4"/>
    <p:sldId id="259" r:id="rId5"/>
    <p:sldId id="260" r:id="rId6"/>
    <p:sldId id="261" r:id="rId7"/>
    <p:sldId id="262" r:id="rId8"/>
    <p:sldId id="284" r:id="rId9"/>
    <p:sldId id="285" r:id="rId10"/>
    <p:sldId id="266" r:id="rId11"/>
    <p:sldId id="268" r:id="rId12"/>
    <p:sldId id="267" r:id="rId13"/>
    <p:sldId id="269" r:id="rId14"/>
    <p:sldId id="271" r:id="rId15"/>
    <p:sldId id="270" r:id="rId16"/>
    <p:sldId id="272" r:id="rId17"/>
    <p:sldId id="273" r:id="rId18"/>
    <p:sldId id="275" r:id="rId19"/>
    <p:sldId id="274" r:id="rId20"/>
    <p:sldId id="276" r:id="rId21"/>
    <p:sldId id="277" r:id="rId22"/>
    <p:sldId id="278" r:id="rId23"/>
    <p:sldId id="279" r:id="rId24"/>
    <p:sldId id="280" r:id="rId25"/>
    <p:sldId id="281" r:id="rId26"/>
    <p:sldId id="282" r:id="rId27"/>
    <p:sldId id="283" r:id="rId28"/>
    <p:sldId id="286" r:id="rId29"/>
    <p:sldId id="287" r:id="rId30"/>
    <p:sldId id="288" r:id="rId31"/>
    <p:sldId id="28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userDrawn="1">
          <p15:clr>
            <a:srgbClr val="A4A3A4"/>
          </p15:clr>
        </p15:guide>
        <p15:guide id="2" pos="551" userDrawn="1">
          <p15:clr>
            <a:srgbClr val="A4A3A4"/>
          </p15:clr>
        </p15:guide>
        <p15:guide id="3" pos="7129" userDrawn="1">
          <p15:clr>
            <a:srgbClr val="A4A3A4"/>
          </p15:clr>
        </p15:guide>
        <p15:guide id="4" orient="horz" pos="45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DFCF"/>
    <a:srgbClr val="F4F4F4"/>
    <a:srgbClr val="557571"/>
    <a:srgbClr val="455F5C"/>
    <a:srgbClr val="B8CCCA"/>
    <a:srgbClr val="CD8A75"/>
    <a:srgbClr val="F7D1BA"/>
    <a:srgbClr val="FDFDFD"/>
    <a:srgbClr val="D49A89"/>
    <a:srgbClr val="FBE8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95" d="100"/>
          <a:sy n="95" d="100"/>
        </p:scale>
        <p:origin x="1194" y="516"/>
      </p:cViewPr>
      <p:guideLst>
        <p:guide orient="horz" pos="3861"/>
        <p:guide pos="551"/>
        <p:guide pos="7129"/>
        <p:guide orient="horz" pos="459"/>
      </p:guideLst>
    </p:cSldViewPr>
  </p:slideViewPr>
  <p:notesTextViewPr>
    <p:cViewPr>
      <p:scale>
        <a:sx n="1" d="1"/>
        <a:sy n="1" d="1"/>
      </p:scale>
      <p:origin x="0" y="0"/>
    </p:cViewPr>
  </p:notesTextViewPr>
  <p:notesViewPr>
    <p:cSldViewPr snapToGrid="0">
      <p:cViewPr varScale="1">
        <p:scale>
          <a:sx n="87" d="100"/>
          <a:sy n="87" d="100"/>
        </p:scale>
        <p:origin x="2988" y="90"/>
      </p:cViewPr>
      <p:guideLst/>
    </p:cSldViewPr>
  </p:notes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884384148713296E-2"/>
          <c:y val="2.4820027655981822E-2"/>
          <c:w val="0.86823123170257344"/>
          <c:h val="0.93932882128537776"/>
        </c:manualLayout>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8CFC-4198-B925-95CFDAC956FB}"/>
              </c:ext>
            </c:extLst>
          </c:dPt>
          <c:dPt>
            <c:idx val="1"/>
            <c:bubble3D val="0"/>
            <c:spPr>
              <a:solidFill>
                <a:schemeClr val="accent1"/>
              </a:solidFill>
              <a:ln w="19050">
                <a:noFill/>
              </a:ln>
              <a:effectLst/>
            </c:spPr>
            <c:extLst>
              <c:ext xmlns:c16="http://schemas.microsoft.com/office/drawing/2014/chart" uri="{C3380CC4-5D6E-409C-BE32-E72D297353CC}">
                <c16:uniqueId val="{00000002-8CFC-4198-B925-95CFDAC956FB}"/>
              </c:ext>
            </c:extLst>
          </c:dPt>
          <c:dPt>
            <c:idx val="2"/>
            <c:bubble3D val="0"/>
            <c:spPr>
              <a:solidFill>
                <a:schemeClr val="bg1">
                  <a:lumMod val="65000"/>
                </a:schemeClr>
              </a:solidFill>
              <a:ln w="19050">
                <a:noFill/>
              </a:ln>
              <a:effectLst/>
            </c:spPr>
            <c:extLst>
              <c:ext xmlns:c16="http://schemas.microsoft.com/office/drawing/2014/chart" uri="{C3380CC4-5D6E-409C-BE32-E72D297353CC}">
                <c16:uniqueId val="{00000005-515D-45DB-BCE1-8A8490733FC7}"/>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3-8CFC-4198-B925-95CFDAC956FB}"/>
              </c:ext>
            </c:extLst>
          </c:dPt>
          <c:dPt>
            <c:idx val="4"/>
            <c:bubble3D val="0"/>
            <c:spPr>
              <a:solidFill>
                <a:schemeClr val="bg2"/>
              </a:solidFill>
              <a:ln w="19050">
                <a:noFill/>
              </a:ln>
              <a:effectLst/>
            </c:spPr>
            <c:extLst>
              <c:ext xmlns:c16="http://schemas.microsoft.com/office/drawing/2014/chart" uri="{C3380CC4-5D6E-409C-BE32-E72D297353CC}">
                <c16:uniqueId val="{00000004-8CFC-4198-B925-95CFDAC956FB}"/>
              </c:ext>
            </c:extLst>
          </c:dPt>
          <c:cat>
            <c:strRef>
              <c:f>Sheet1!$A$2:$A$6</c:f>
              <c:strCache>
                <c:ptCount val="5"/>
                <c:pt idx="0">
                  <c:v>1st Qtr</c:v>
                </c:pt>
                <c:pt idx="1">
                  <c:v>2nd Qtr</c:v>
                </c:pt>
                <c:pt idx="2">
                  <c:v>3rd Qtr</c:v>
                </c:pt>
                <c:pt idx="3">
                  <c:v>4th Qtr</c:v>
                </c:pt>
                <c:pt idx="4">
                  <c:v>5th Qtr</c:v>
                </c:pt>
              </c:strCache>
            </c:strRef>
          </c:cat>
          <c:val>
            <c:numRef>
              <c:f>Sheet1!$B$2:$B$6</c:f>
              <c:numCache>
                <c:formatCode>General</c:formatCode>
                <c:ptCount val="5"/>
                <c:pt idx="0">
                  <c:v>3.2</c:v>
                </c:pt>
                <c:pt idx="1">
                  <c:v>3.2</c:v>
                </c:pt>
                <c:pt idx="2">
                  <c:v>1.4</c:v>
                </c:pt>
                <c:pt idx="3">
                  <c:v>1.2</c:v>
                </c:pt>
                <c:pt idx="4">
                  <c:v>1</c:v>
                </c:pt>
              </c:numCache>
            </c:numRef>
          </c:val>
          <c:extLst>
            <c:ext xmlns:c16="http://schemas.microsoft.com/office/drawing/2014/chart" uri="{C3380CC4-5D6E-409C-BE32-E72D297353CC}">
              <c16:uniqueId val="{00000000-8CFC-4198-B925-95CFDAC956F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200" dirty="0">
                <a:solidFill>
                  <a:schemeClr val="tx1"/>
                </a:solidFill>
                <a:latin typeface="Poppins Medium" panose="00000600000000000000" pitchFamily="2" charset="0"/>
                <a:cs typeface="Poppins Medium" panose="00000600000000000000" pitchFamily="2" charset="0"/>
              </a:rPr>
              <a:t>Sales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80B-42AD-B79C-9FC3A135900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80B-42AD-B79C-9FC3A135900E}"/>
            </c:ext>
          </c:extLst>
        </c:ser>
        <c:ser>
          <c:idx val="2"/>
          <c:order val="2"/>
          <c:tx>
            <c:strRef>
              <c:f>Sheet1!$D$1</c:f>
              <c:strCache>
                <c:ptCount val="1"/>
                <c:pt idx="0">
                  <c:v>Series 3</c:v>
                </c:pt>
              </c:strCache>
            </c:strRef>
          </c:tx>
          <c:spPr>
            <a:solidFill>
              <a:schemeClr val="bg2">
                <a:lumMod val="9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80B-42AD-B79C-9FC3A135900E}"/>
            </c:ext>
          </c:extLst>
        </c:ser>
        <c:dLbls>
          <c:showLegendKey val="0"/>
          <c:showVal val="0"/>
          <c:showCatName val="0"/>
          <c:showSerName val="0"/>
          <c:showPercent val="0"/>
          <c:showBubbleSize val="0"/>
        </c:dLbls>
        <c:gapWidth val="219"/>
        <c:overlap val="-27"/>
        <c:axId val="1323500904"/>
        <c:axId val="1323505224"/>
      </c:barChart>
      <c:catAx>
        <c:axId val="1323500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crossAx val="1323505224"/>
        <c:crosses val="autoZero"/>
        <c:auto val="1"/>
        <c:lblAlgn val="ctr"/>
        <c:lblOffset val="100"/>
        <c:noMultiLvlLbl val="0"/>
      </c:catAx>
      <c:valAx>
        <c:axId val="1323505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Poppins" panose="00000500000000000000" pitchFamily="2" charset="0"/>
                <a:ea typeface="+mn-ea"/>
                <a:cs typeface="Poppins" panose="00000500000000000000" pitchFamily="2" charset="0"/>
              </a:defRPr>
            </a:pPr>
            <a:endParaRPr lang="en-US"/>
          </a:p>
        </c:txPr>
        <c:crossAx val="1323500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866272-1311-3C97-08B1-6B321DD2F42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E022BA5-3F0A-A131-BA68-A1805C88E72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34E2D2-A390-49FA-84F9-80705B33FEDC}" type="datetimeFigureOut">
              <a:rPr lang="en-US" smtClean="0"/>
              <a:t>5/14/2023</a:t>
            </a:fld>
            <a:endParaRPr lang="en-US"/>
          </a:p>
        </p:txBody>
      </p:sp>
      <p:sp>
        <p:nvSpPr>
          <p:cNvPr id="4" name="Footer Placeholder 3">
            <a:extLst>
              <a:ext uri="{FF2B5EF4-FFF2-40B4-BE49-F238E27FC236}">
                <a16:creationId xmlns:a16="http://schemas.microsoft.com/office/drawing/2014/main" id="{3E230F80-A311-FADF-E0FF-417F02A19E9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66ACE17-7A97-621B-76E4-0CC38D3CBCF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1248BE6-4277-4D49-8FA3-4ED971ADE82C}" type="slidenum">
              <a:rPr lang="en-US" smtClean="0"/>
              <a:t>‹#›</a:t>
            </a:fld>
            <a:endParaRPr lang="en-US"/>
          </a:p>
        </p:txBody>
      </p:sp>
    </p:spTree>
    <p:extLst>
      <p:ext uri="{BB962C8B-B14F-4D97-AF65-F5344CB8AC3E}">
        <p14:creationId xmlns:p14="http://schemas.microsoft.com/office/powerpoint/2010/main" val="20107768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4F3E85-F055-D472-A3E8-734B976D733D}"/>
              </a:ext>
            </a:extLst>
          </p:cNvPr>
          <p:cNvSpPr>
            <a:spLocks noGrp="1"/>
          </p:cNvSpPr>
          <p:nvPr>
            <p:ph type="pic" sz="quarter" idx="10"/>
          </p:nvPr>
        </p:nvSpPr>
        <p:spPr>
          <a:xfrm>
            <a:off x="8198070" y="1364635"/>
            <a:ext cx="3026980" cy="4128728"/>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44826719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27B06EDE-DDF8-EE5B-A48C-3B797AC066EA}"/>
              </a:ext>
            </a:extLst>
          </p:cNvPr>
          <p:cNvSpPr>
            <a:spLocks noGrp="1"/>
          </p:cNvSpPr>
          <p:nvPr>
            <p:ph type="pic" sz="quarter" idx="12"/>
          </p:nvPr>
        </p:nvSpPr>
        <p:spPr>
          <a:xfrm>
            <a:off x="1613275" y="4355799"/>
            <a:ext cx="2095593" cy="177354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3" name="Picture Placeholder 3">
            <a:extLst>
              <a:ext uri="{FF2B5EF4-FFF2-40B4-BE49-F238E27FC236}">
                <a16:creationId xmlns:a16="http://schemas.microsoft.com/office/drawing/2014/main" id="{66E98124-2C1A-A1C5-1777-7E00AAFF97DE}"/>
              </a:ext>
            </a:extLst>
          </p:cNvPr>
          <p:cNvSpPr>
            <a:spLocks noGrp="1"/>
          </p:cNvSpPr>
          <p:nvPr>
            <p:ph type="pic" sz="quarter" idx="13"/>
          </p:nvPr>
        </p:nvSpPr>
        <p:spPr>
          <a:xfrm>
            <a:off x="1613275" y="743688"/>
            <a:ext cx="2095593" cy="177354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6" name="Picture Placeholder 3">
            <a:extLst>
              <a:ext uri="{FF2B5EF4-FFF2-40B4-BE49-F238E27FC236}">
                <a16:creationId xmlns:a16="http://schemas.microsoft.com/office/drawing/2014/main" id="{D8FF4F0C-F8B0-62ED-0522-0935F2562CF4}"/>
              </a:ext>
            </a:extLst>
          </p:cNvPr>
          <p:cNvSpPr>
            <a:spLocks noGrp="1"/>
          </p:cNvSpPr>
          <p:nvPr>
            <p:ph type="pic" sz="quarter" idx="14"/>
          </p:nvPr>
        </p:nvSpPr>
        <p:spPr>
          <a:xfrm>
            <a:off x="4582511" y="1622944"/>
            <a:ext cx="2438400" cy="3612111"/>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4178732790"/>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95FD7995-CC50-6690-FCB0-C594C2AB31A4}"/>
              </a:ext>
            </a:extLst>
          </p:cNvPr>
          <p:cNvSpPr>
            <a:spLocks noGrp="1"/>
          </p:cNvSpPr>
          <p:nvPr>
            <p:ph type="pic" sz="quarter" idx="16"/>
          </p:nvPr>
        </p:nvSpPr>
        <p:spPr>
          <a:xfrm>
            <a:off x="1008993" y="1622944"/>
            <a:ext cx="2221534" cy="1078504"/>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2" name="Picture Placeholder 3">
            <a:extLst>
              <a:ext uri="{FF2B5EF4-FFF2-40B4-BE49-F238E27FC236}">
                <a16:creationId xmlns:a16="http://schemas.microsoft.com/office/drawing/2014/main" id="{05BC4F86-09D4-5D44-20C4-B0E8DB331580}"/>
              </a:ext>
            </a:extLst>
          </p:cNvPr>
          <p:cNvSpPr>
            <a:spLocks noGrp="1"/>
          </p:cNvSpPr>
          <p:nvPr>
            <p:ph type="pic" sz="quarter" idx="14"/>
          </p:nvPr>
        </p:nvSpPr>
        <p:spPr>
          <a:xfrm>
            <a:off x="4582511" y="1622944"/>
            <a:ext cx="2438400" cy="3612111"/>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3" name="Picture Placeholder 3">
            <a:extLst>
              <a:ext uri="{FF2B5EF4-FFF2-40B4-BE49-F238E27FC236}">
                <a16:creationId xmlns:a16="http://schemas.microsoft.com/office/drawing/2014/main" id="{FE15F70D-FD03-DCF7-CC5C-810833B8C9BB}"/>
              </a:ext>
            </a:extLst>
          </p:cNvPr>
          <p:cNvSpPr>
            <a:spLocks noGrp="1"/>
          </p:cNvSpPr>
          <p:nvPr>
            <p:ph type="pic" sz="quarter" idx="15"/>
          </p:nvPr>
        </p:nvSpPr>
        <p:spPr>
          <a:xfrm>
            <a:off x="9753600" y="5791200"/>
            <a:ext cx="2438400" cy="106680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64784085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A32DCA29-D0D6-5EF9-4FE6-A01592FFD939}"/>
              </a:ext>
            </a:extLst>
          </p:cNvPr>
          <p:cNvSpPr>
            <a:spLocks noGrp="1"/>
          </p:cNvSpPr>
          <p:nvPr>
            <p:ph type="pic" sz="quarter" idx="14"/>
          </p:nvPr>
        </p:nvSpPr>
        <p:spPr>
          <a:xfrm>
            <a:off x="6931280" y="3814256"/>
            <a:ext cx="4195632" cy="3054017"/>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92229006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B6AF0D5-6859-6C72-F85D-E954FA457BB8}"/>
              </a:ext>
            </a:extLst>
          </p:cNvPr>
          <p:cNvSpPr>
            <a:spLocks noGrp="1"/>
          </p:cNvSpPr>
          <p:nvPr>
            <p:ph type="pic" sz="quarter" idx="10"/>
          </p:nvPr>
        </p:nvSpPr>
        <p:spPr>
          <a:xfrm>
            <a:off x="1158485" y="4185646"/>
            <a:ext cx="2178968" cy="1945877"/>
          </a:xfrm>
          <a:prstGeom prst="rect">
            <a:avLst/>
          </a:prstGeom>
          <a:pattFill prst="pct25">
            <a:fgClr>
              <a:schemeClr val="accent1">
                <a:lumMod val="75000"/>
              </a:schemeClr>
            </a:fgClr>
            <a:bgClr>
              <a:schemeClr val="bg1"/>
            </a:bgClr>
          </a:pattFill>
        </p:spPr>
        <p:txBody>
          <a:bodyPr/>
          <a:lstStyle>
            <a:lvl1pPr>
              <a:defRPr sz="1100">
                <a:latin typeface="Arial" panose="020B0604020202020204" pitchFamily="34" charset="0"/>
                <a:cs typeface="Arial" panose="020B0604020202020204" pitchFamily="34" charset="0"/>
              </a:defRPr>
            </a:lvl1pPr>
          </a:lstStyle>
          <a:p>
            <a:endParaRPr lang="en-ID"/>
          </a:p>
        </p:txBody>
      </p:sp>
    </p:spTree>
    <p:extLst>
      <p:ext uri="{BB962C8B-B14F-4D97-AF65-F5344CB8AC3E}">
        <p14:creationId xmlns:p14="http://schemas.microsoft.com/office/powerpoint/2010/main" val="983419348"/>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3A34236D-E23C-25C9-5122-822C3CFC07EA}"/>
              </a:ext>
            </a:extLst>
          </p:cNvPr>
          <p:cNvSpPr>
            <a:spLocks noGrp="1"/>
          </p:cNvSpPr>
          <p:nvPr>
            <p:ph type="pic" sz="quarter" idx="13"/>
          </p:nvPr>
        </p:nvSpPr>
        <p:spPr>
          <a:xfrm>
            <a:off x="1229710" y="15"/>
            <a:ext cx="9732580" cy="2538247"/>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90844081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3492DF44-2166-9267-860F-0377469CE0E3}"/>
              </a:ext>
            </a:extLst>
          </p:cNvPr>
          <p:cNvSpPr>
            <a:spLocks noGrp="1"/>
          </p:cNvSpPr>
          <p:nvPr>
            <p:ph type="pic" sz="quarter" idx="14"/>
          </p:nvPr>
        </p:nvSpPr>
        <p:spPr>
          <a:xfrm>
            <a:off x="4582511" y="1622944"/>
            <a:ext cx="2438400" cy="3612111"/>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31491545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862D195-C740-B1EB-D3D8-0C8E747ECD2B}"/>
              </a:ext>
            </a:extLst>
          </p:cNvPr>
          <p:cNvSpPr>
            <a:spLocks noGrp="1"/>
          </p:cNvSpPr>
          <p:nvPr>
            <p:ph type="pic" sz="quarter" idx="14"/>
          </p:nvPr>
        </p:nvSpPr>
        <p:spPr>
          <a:xfrm>
            <a:off x="893853" y="3324840"/>
            <a:ext cx="4948844" cy="2720557"/>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375290014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72703724-7AC9-DB49-63A8-7351BF2FA394}"/>
              </a:ext>
            </a:extLst>
          </p:cNvPr>
          <p:cNvSpPr>
            <a:spLocks noGrp="1"/>
          </p:cNvSpPr>
          <p:nvPr>
            <p:ph type="pic" sz="quarter" idx="14"/>
          </p:nvPr>
        </p:nvSpPr>
        <p:spPr>
          <a:xfrm>
            <a:off x="5260369" y="1362443"/>
            <a:ext cx="1759195" cy="1350174"/>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9" name="Picture Placeholder 3">
            <a:extLst>
              <a:ext uri="{FF2B5EF4-FFF2-40B4-BE49-F238E27FC236}">
                <a16:creationId xmlns:a16="http://schemas.microsoft.com/office/drawing/2014/main" id="{C7E669E6-82A0-4D57-00E2-0DA16676E30A}"/>
              </a:ext>
            </a:extLst>
          </p:cNvPr>
          <p:cNvSpPr>
            <a:spLocks noGrp="1"/>
          </p:cNvSpPr>
          <p:nvPr>
            <p:ph type="pic" sz="quarter" idx="15"/>
          </p:nvPr>
        </p:nvSpPr>
        <p:spPr>
          <a:xfrm>
            <a:off x="5260369" y="2795210"/>
            <a:ext cx="1759195" cy="1350174"/>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10" name="Picture Placeholder 3">
            <a:extLst>
              <a:ext uri="{FF2B5EF4-FFF2-40B4-BE49-F238E27FC236}">
                <a16:creationId xmlns:a16="http://schemas.microsoft.com/office/drawing/2014/main" id="{3949876B-D72D-8D24-C4E9-3AE8EA4F8623}"/>
              </a:ext>
            </a:extLst>
          </p:cNvPr>
          <p:cNvSpPr>
            <a:spLocks noGrp="1"/>
          </p:cNvSpPr>
          <p:nvPr>
            <p:ph type="pic" sz="quarter" idx="16"/>
          </p:nvPr>
        </p:nvSpPr>
        <p:spPr>
          <a:xfrm>
            <a:off x="5260369" y="4227977"/>
            <a:ext cx="1759195" cy="1350174"/>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2168431879"/>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DCB963C5-3747-6026-7768-0916D5BE632D}"/>
              </a:ext>
            </a:extLst>
          </p:cNvPr>
          <p:cNvSpPr>
            <a:spLocks noGrp="1"/>
          </p:cNvSpPr>
          <p:nvPr>
            <p:ph type="pic" sz="quarter" idx="15"/>
          </p:nvPr>
        </p:nvSpPr>
        <p:spPr>
          <a:xfrm>
            <a:off x="8703412" y="3318553"/>
            <a:ext cx="2724230" cy="2763747"/>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3" name="Picture Placeholder 3">
            <a:extLst>
              <a:ext uri="{FF2B5EF4-FFF2-40B4-BE49-F238E27FC236}">
                <a16:creationId xmlns:a16="http://schemas.microsoft.com/office/drawing/2014/main" id="{76FB2B37-B61B-3046-CBDC-B4F2F00A4FC6}"/>
              </a:ext>
            </a:extLst>
          </p:cNvPr>
          <p:cNvSpPr>
            <a:spLocks noGrp="1"/>
          </p:cNvSpPr>
          <p:nvPr>
            <p:ph type="pic" sz="quarter" idx="14"/>
          </p:nvPr>
        </p:nvSpPr>
        <p:spPr>
          <a:xfrm>
            <a:off x="867098" y="1242570"/>
            <a:ext cx="1859853" cy="194699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4208661896"/>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2AC67294-482B-677F-5D6A-E523E5AFF56B}"/>
              </a:ext>
            </a:extLst>
          </p:cNvPr>
          <p:cNvSpPr>
            <a:spLocks noGrp="1"/>
          </p:cNvSpPr>
          <p:nvPr>
            <p:ph type="pic" sz="quarter" idx="15"/>
          </p:nvPr>
        </p:nvSpPr>
        <p:spPr>
          <a:xfrm>
            <a:off x="1337310" y="3139441"/>
            <a:ext cx="3569970" cy="226314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425120660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F6B80EE-0033-5FA5-919A-7F490FCE17C2}"/>
              </a:ext>
            </a:extLst>
          </p:cNvPr>
          <p:cNvSpPr>
            <a:spLocks noGrp="1"/>
          </p:cNvSpPr>
          <p:nvPr>
            <p:ph type="pic" sz="quarter" idx="10"/>
          </p:nvPr>
        </p:nvSpPr>
        <p:spPr>
          <a:xfrm>
            <a:off x="4213333" y="1546334"/>
            <a:ext cx="3765332" cy="3765332"/>
          </a:xfrm>
          <a:custGeom>
            <a:avLst/>
            <a:gdLst>
              <a:gd name="connsiteX0" fmla="*/ 1882666 w 3765332"/>
              <a:gd name="connsiteY0" fmla="*/ 0 h 3765332"/>
              <a:gd name="connsiteX1" fmla="*/ 3765332 w 3765332"/>
              <a:gd name="connsiteY1" fmla="*/ 1882666 h 3765332"/>
              <a:gd name="connsiteX2" fmla="*/ 1882666 w 3765332"/>
              <a:gd name="connsiteY2" fmla="*/ 3765332 h 3765332"/>
              <a:gd name="connsiteX3" fmla="*/ 0 w 3765332"/>
              <a:gd name="connsiteY3" fmla="*/ 1882666 h 3765332"/>
              <a:gd name="connsiteX4" fmla="*/ 1882666 w 3765332"/>
              <a:gd name="connsiteY4" fmla="*/ 0 h 376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5332" h="3765332">
                <a:moveTo>
                  <a:pt x="1882666" y="0"/>
                </a:moveTo>
                <a:cubicBezTo>
                  <a:pt x="2922434" y="0"/>
                  <a:pt x="3765332" y="842898"/>
                  <a:pt x="3765332" y="1882666"/>
                </a:cubicBezTo>
                <a:cubicBezTo>
                  <a:pt x="3765332" y="2922434"/>
                  <a:pt x="2922434" y="3765332"/>
                  <a:pt x="1882666" y="3765332"/>
                </a:cubicBezTo>
                <a:cubicBezTo>
                  <a:pt x="842898" y="3765332"/>
                  <a:pt x="0" y="2922434"/>
                  <a:pt x="0" y="1882666"/>
                </a:cubicBezTo>
                <a:cubicBezTo>
                  <a:pt x="0" y="842898"/>
                  <a:pt x="842898" y="0"/>
                  <a:pt x="1882666" y="0"/>
                </a:cubicBezTo>
                <a:close/>
              </a:path>
            </a:pathLst>
          </a:custGeom>
        </p:spPr>
        <p:txBody>
          <a:bodyPr wrap="square">
            <a:noAutofit/>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881707095"/>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4976746A-B1ED-3EAA-9842-71BF1D744BA6}"/>
              </a:ext>
            </a:extLst>
          </p:cNvPr>
          <p:cNvSpPr>
            <a:spLocks noGrp="1"/>
          </p:cNvSpPr>
          <p:nvPr>
            <p:ph type="pic" sz="quarter" idx="11"/>
          </p:nvPr>
        </p:nvSpPr>
        <p:spPr>
          <a:xfrm>
            <a:off x="3700832" y="1276350"/>
            <a:ext cx="2099310" cy="4457700"/>
          </a:xfrm>
          <a:prstGeom prst="roundRect">
            <a:avLst>
              <a:gd name="adj" fmla="val 11767"/>
            </a:avLst>
          </a:prstGeom>
          <a:noFill/>
        </p:spPr>
        <p:txBody>
          <a:bodyPr/>
          <a:lstStyle>
            <a:lvl1pPr>
              <a:defRPr sz="1100">
                <a:latin typeface="Arial" panose="020B0604020202020204" pitchFamily="34" charset="0"/>
                <a:cs typeface="Arial" panose="020B0604020202020204" pitchFamily="34" charset="0"/>
              </a:defRPr>
            </a:lvl1pPr>
          </a:lstStyle>
          <a:p>
            <a:endParaRPr lang="en-ID"/>
          </a:p>
        </p:txBody>
      </p:sp>
      <p:sp>
        <p:nvSpPr>
          <p:cNvPr id="4" name="Picture Placeholder 3">
            <a:extLst>
              <a:ext uri="{FF2B5EF4-FFF2-40B4-BE49-F238E27FC236}">
                <a16:creationId xmlns:a16="http://schemas.microsoft.com/office/drawing/2014/main" id="{6B6AF0D5-6859-6C72-F85D-E954FA457BB8}"/>
              </a:ext>
            </a:extLst>
          </p:cNvPr>
          <p:cNvSpPr>
            <a:spLocks noGrp="1"/>
          </p:cNvSpPr>
          <p:nvPr>
            <p:ph type="pic" sz="quarter" idx="10"/>
          </p:nvPr>
        </p:nvSpPr>
        <p:spPr>
          <a:xfrm>
            <a:off x="1154124" y="1276350"/>
            <a:ext cx="2099310" cy="4457700"/>
          </a:xfrm>
          <a:prstGeom prst="roundRect">
            <a:avLst>
              <a:gd name="adj" fmla="val 11767"/>
            </a:avLst>
          </a:prstGeom>
          <a:noFill/>
        </p:spPr>
        <p:txBody>
          <a:bodyPr/>
          <a:lstStyle>
            <a:lvl1pPr>
              <a:defRPr sz="1100">
                <a:latin typeface="Arial" panose="020B0604020202020204" pitchFamily="34" charset="0"/>
                <a:cs typeface="Arial" panose="020B0604020202020204" pitchFamily="34" charset="0"/>
              </a:defRPr>
            </a:lvl1pPr>
          </a:lstStyle>
          <a:p>
            <a:endParaRPr lang="en-ID"/>
          </a:p>
        </p:txBody>
      </p:sp>
      <p:pic>
        <p:nvPicPr>
          <p:cNvPr id="2" name="Picture 1">
            <a:extLst>
              <a:ext uri="{FF2B5EF4-FFF2-40B4-BE49-F238E27FC236}">
                <a16:creationId xmlns:a16="http://schemas.microsoft.com/office/drawing/2014/main" id="{8B30D0F0-1E7B-FB5D-4EBD-8B7C9F953AE7}"/>
              </a:ext>
            </a:extLst>
          </p:cNvPr>
          <p:cNvPicPr>
            <a:picLocks noChangeAspect="1"/>
          </p:cNvPicPr>
          <p:nvPr userDrawn="1"/>
        </p:nvPicPr>
        <p:blipFill>
          <a:blip r:embed="rId2"/>
          <a:stretch>
            <a:fillRect/>
          </a:stretch>
        </p:blipFill>
        <p:spPr>
          <a:xfrm>
            <a:off x="3599959" y="1164749"/>
            <a:ext cx="2342151" cy="4677300"/>
          </a:xfrm>
          <a:prstGeom prst="rect">
            <a:avLst/>
          </a:prstGeom>
        </p:spPr>
      </p:pic>
      <p:pic>
        <p:nvPicPr>
          <p:cNvPr id="3" name="Picture 2">
            <a:extLst>
              <a:ext uri="{FF2B5EF4-FFF2-40B4-BE49-F238E27FC236}">
                <a16:creationId xmlns:a16="http://schemas.microsoft.com/office/drawing/2014/main" id="{BD944BC2-3EDE-47F0-E57C-DB5BEE40EAFF}"/>
              </a:ext>
            </a:extLst>
          </p:cNvPr>
          <p:cNvPicPr>
            <a:picLocks noChangeAspect="1"/>
          </p:cNvPicPr>
          <p:nvPr userDrawn="1"/>
        </p:nvPicPr>
        <p:blipFill>
          <a:blip r:embed="rId2"/>
          <a:stretch>
            <a:fillRect/>
          </a:stretch>
        </p:blipFill>
        <p:spPr>
          <a:xfrm>
            <a:off x="1058924" y="1164749"/>
            <a:ext cx="2342151" cy="4677300"/>
          </a:xfrm>
          <a:prstGeom prst="rect">
            <a:avLst/>
          </a:prstGeom>
        </p:spPr>
      </p:pic>
    </p:spTree>
    <p:extLst>
      <p:ext uri="{BB962C8B-B14F-4D97-AF65-F5344CB8AC3E}">
        <p14:creationId xmlns:p14="http://schemas.microsoft.com/office/powerpoint/2010/main" val="860981766"/>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14A3F61D-7BFD-360F-D4A7-72E4A16AF090}"/>
              </a:ext>
            </a:extLst>
          </p:cNvPr>
          <p:cNvSpPr>
            <a:spLocks noGrp="1"/>
          </p:cNvSpPr>
          <p:nvPr>
            <p:ph type="pic" sz="quarter" idx="17"/>
          </p:nvPr>
        </p:nvSpPr>
        <p:spPr>
          <a:xfrm>
            <a:off x="1205229" y="1249680"/>
            <a:ext cx="3112769" cy="439928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8" name="Picture Placeholder 3">
            <a:extLst>
              <a:ext uri="{FF2B5EF4-FFF2-40B4-BE49-F238E27FC236}">
                <a16:creationId xmlns:a16="http://schemas.microsoft.com/office/drawing/2014/main" id="{3061EE44-D3E3-37DA-7B36-A758909BF1E1}"/>
              </a:ext>
            </a:extLst>
          </p:cNvPr>
          <p:cNvSpPr>
            <a:spLocks noGrp="1"/>
          </p:cNvSpPr>
          <p:nvPr>
            <p:ph type="pic" sz="quarter" idx="16"/>
          </p:nvPr>
        </p:nvSpPr>
        <p:spPr>
          <a:xfrm>
            <a:off x="7983020" y="3527598"/>
            <a:ext cx="1340960" cy="2121362"/>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7" name="Picture Placeholder 3">
            <a:extLst>
              <a:ext uri="{FF2B5EF4-FFF2-40B4-BE49-F238E27FC236}">
                <a16:creationId xmlns:a16="http://schemas.microsoft.com/office/drawing/2014/main" id="{F9567360-F243-3B6A-F807-BEC58AF4C8B6}"/>
              </a:ext>
            </a:extLst>
          </p:cNvPr>
          <p:cNvSpPr>
            <a:spLocks noGrp="1"/>
          </p:cNvSpPr>
          <p:nvPr>
            <p:ph type="pic" sz="quarter" idx="15"/>
          </p:nvPr>
        </p:nvSpPr>
        <p:spPr>
          <a:xfrm>
            <a:off x="6496659" y="3527598"/>
            <a:ext cx="1340960" cy="2121362"/>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
        <p:nvSpPr>
          <p:cNvPr id="10" name="Picture Placeholder 3">
            <a:extLst>
              <a:ext uri="{FF2B5EF4-FFF2-40B4-BE49-F238E27FC236}">
                <a16:creationId xmlns:a16="http://schemas.microsoft.com/office/drawing/2014/main" id="{385FF9E5-3FC5-4133-F616-9BB4A4675F38}"/>
              </a:ext>
            </a:extLst>
          </p:cNvPr>
          <p:cNvSpPr>
            <a:spLocks noGrp="1"/>
          </p:cNvSpPr>
          <p:nvPr>
            <p:ph type="pic" sz="quarter" idx="18"/>
          </p:nvPr>
        </p:nvSpPr>
        <p:spPr>
          <a:xfrm>
            <a:off x="9469381" y="3527598"/>
            <a:ext cx="1340960" cy="2121362"/>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841611298"/>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80C2C6D-A066-A20E-E02B-77036BFE9CFA}"/>
              </a:ext>
            </a:extLst>
          </p:cNvPr>
          <p:cNvSpPr>
            <a:spLocks noGrp="1"/>
          </p:cNvSpPr>
          <p:nvPr>
            <p:ph type="pic" sz="quarter" idx="10"/>
          </p:nvPr>
        </p:nvSpPr>
        <p:spPr>
          <a:xfrm>
            <a:off x="6535575" y="2691963"/>
            <a:ext cx="4781712" cy="3437374"/>
          </a:xfrm>
          <a:custGeom>
            <a:avLst/>
            <a:gdLst>
              <a:gd name="connsiteX0" fmla="*/ 2608425 w 4781712"/>
              <a:gd name="connsiteY0" fmla="*/ 1518166 h 3437374"/>
              <a:gd name="connsiteX1" fmla="*/ 4781712 w 4781712"/>
              <a:gd name="connsiteY1" fmla="*/ 1518166 h 3437374"/>
              <a:gd name="connsiteX2" fmla="*/ 4781712 w 4781712"/>
              <a:gd name="connsiteY2" fmla="*/ 2946745 h 3437374"/>
              <a:gd name="connsiteX3" fmla="*/ 2608425 w 4781712"/>
              <a:gd name="connsiteY3" fmla="*/ 2946745 h 3437374"/>
              <a:gd name="connsiteX4" fmla="*/ 0 w 4781712"/>
              <a:gd name="connsiteY4" fmla="*/ 1 h 3437374"/>
              <a:gd name="connsiteX5" fmla="*/ 2527146 w 4781712"/>
              <a:gd name="connsiteY5" fmla="*/ 1 h 3437374"/>
              <a:gd name="connsiteX6" fmla="*/ 2527146 w 4781712"/>
              <a:gd name="connsiteY6" fmla="*/ 3437374 h 3437374"/>
              <a:gd name="connsiteX7" fmla="*/ 0 w 4781712"/>
              <a:gd name="connsiteY7" fmla="*/ 3437374 h 3437374"/>
              <a:gd name="connsiteX8" fmla="*/ 2608425 w 4781712"/>
              <a:gd name="connsiteY8" fmla="*/ 0 h 3437374"/>
              <a:gd name="connsiteX9" fmla="*/ 4781712 w 4781712"/>
              <a:gd name="connsiteY9" fmla="*/ 0 h 3437374"/>
              <a:gd name="connsiteX10" fmla="*/ 4781712 w 4781712"/>
              <a:gd name="connsiteY10" fmla="*/ 1428579 h 3437374"/>
              <a:gd name="connsiteX11" fmla="*/ 2608425 w 4781712"/>
              <a:gd name="connsiteY11" fmla="*/ 1428579 h 343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1712" h="3437374">
                <a:moveTo>
                  <a:pt x="2608425" y="1518166"/>
                </a:moveTo>
                <a:lnTo>
                  <a:pt x="4781712" y="1518166"/>
                </a:lnTo>
                <a:lnTo>
                  <a:pt x="4781712" y="2946745"/>
                </a:lnTo>
                <a:lnTo>
                  <a:pt x="2608425" y="2946745"/>
                </a:lnTo>
                <a:close/>
                <a:moveTo>
                  <a:pt x="0" y="1"/>
                </a:moveTo>
                <a:lnTo>
                  <a:pt x="2527146" y="1"/>
                </a:lnTo>
                <a:lnTo>
                  <a:pt x="2527146" y="3437374"/>
                </a:lnTo>
                <a:lnTo>
                  <a:pt x="0" y="3437374"/>
                </a:lnTo>
                <a:close/>
                <a:moveTo>
                  <a:pt x="2608425" y="0"/>
                </a:moveTo>
                <a:lnTo>
                  <a:pt x="4781712" y="0"/>
                </a:lnTo>
                <a:lnTo>
                  <a:pt x="4781712" y="1428579"/>
                </a:lnTo>
                <a:lnTo>
                  <a:pt x="2608425" y="1428579"/>
                </a:lnTo>
                <a:close/>
              </a:path>
            </a:pathLst>
          </a:custGeom>
          <a:noFill/>
        </p:spPr>
        <p:txBody>
          <a:bodyPr wrap="square">
            <a:noAutofit/>
          </a:bodyPr>
          <a:lstStyle>
            <a:lvl1pPr>
              <a:defRPr sz="1100">
                <a:latin typeface="Arial" panose="020B0604020202020204" pitchFamily="34" charset="0"/>
                <a:cs typeface="Arial" panose="020B0604020202020204" pitchFamily="34" charset="0"/>
              </a:defRPr>
            </a:lvl1pPr>
          </a:lstStyle>
          <a:p>
            <a:endParaRPr lang="en-ID"/>
          </a:p>
        </p:txBody>
      </p:sp>
    </p:spTree>
    <p:extLst>
      <p:ext uri="{BB962C8B-B14F-4D97-AF65-F5344CB8AC3E}">
        <p14:creationId xmlns:p14="http://schemas.microsoft.com/office/powerpoint/2010/main" val="70634477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C34978E-3DB6-EC67-3CF4-C94A6EC1585C}"/>
              </a:ext>
            </a:extLst>
          </p:cNvPr>
          <p:cNvSpPr>
            <a:spLocks noGrp="1"/>
          </p:cNvSpPr>
          <p:nvPr>
            <p:ph type="pic" sz="quarter" idx="17"/>
          </p:nvPr>
        </p:nvSpPr>
        <p:spPr>
          <a:xfrm>
            <a:off x="1382953" y="721207"/>
            <a:ext cx="3569191" cy="1282356"/>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22262542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E7F0203-C7ED-69DC-EEF9-7953533E8064}"/>
              </a:ext>
            </a:extLst>
          </p:cNvPr>
          <p:cNvSpPr>
            <a:spLocks noGrp="1"/>
          </p:cNvSpPr>
          <p:nvPr>
            <p:ph type="pic" sz="quarter" idx="10"/>
          </p:nvPr>
        </p:nvSpPr>
        <p:spPr>
          <a:xfrm>
            <a:off x="5213951" y="3061547"/>
            <a:ext cx="1741252" cy="1741252"/>
          </a:xfrm>
          <a:custGeom>
            <a:avLst/>
            <a:gdLst>
              <a:gd name="connsiteX0" fmla="*/ 870626 w 1741252"/>
              <a:gd name="connsiteY0" fmla="*/ 0 h 1741252"/>
              <a:gd name="connsiteX1" fmla="*/ 1741252 w 1741252"/>
              <a:gd name="connsiteY1" fmla="*/ 870626 h 1741252"/>
              <a:gd name="connsiteX2" fmla="*/ 870626 w 1741252"/>
              <a:gd name="connsiteY2" fmla="*/ 1741252 h 1741252"/>
              <a:gd name="connsiteX3" fmla="*/ 0 w 1741252"/>
              <a:gd name="connsiteY3" fmla="*/ 870626 h 1741252"/>
              <a:gd name="connsiteX4" fmla="*/ 870626 w 1741252"/>
              <a:gd name="connsiteY4" fmla="*/ 0 h 1741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252" h="1741252">
                <a:moveTo>
                  <a:pt x="870626" y="0"/>
                </a:moveTo>
                <a:cubicBezTo>
                  <a:pt x="1351459" y="0"/>
                  <a:pt x="1741252" y="389793"/>
                  <a:pt x="1741252" y="870626"/>
                </a:cubicBezTo>
                <a:cubicBezTo>
                  <a:pt x="1741252" y="1351459"/>
                  <a:pt x="1351459" y="1741252"/>
                  <a:pt x="870626" y="1741252"/>
                </a:cubicBezTo>
                <a:cubicBezTo>
                  <a:pt x="389793" y="1741252"/>
                  <a:pt x="0" y="1351459"/>
                  <a:pt x="0" y="870626"/>
                </a:cubicBezTo>
                <a:cubicBezTo>
                  <a:pt x="0" y="389793"/>
                  <a:pt x="389793" y="0"/>
                  <a:pt x="870626" y="0"/>
                </a:cubicBezTo>
                <a:close/>
              </a:path>
            </a:pathLst>
          </a:custGeom>
        </p:spPr>
        <p:txBody>
          <a:bodyPr wrap="square">
            <a:noAutofit/>
          </a:bodyPr>
          <a:lstStyle>
            <a:lvl1pPr algn="ctr">
              <a:defRPr sz="12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3015455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02BF5B3-A1C6-F6A5-39D2-73842676D947}"/>
              </a:ext>
            </a:extLst>
          </p:cNvPr>
          <p:cNvSpPr>
            <a:spLocks noGrp="1"/>
          </p:cNvSpPr>
          <p:nvPr>
            <p:ph type="pic" sz="quarter" idx="10"/>
          </p:nvPr>
        </p:nvSpPr>
        <p:spPr>
          <a:xfrm>
            <a:off x="1782591" y="2006059"/>
            <a:ext cx="1779930" cy="1779930"/>
          </a:xfrm>
          <a:custGeom>
            <a:avLst/>
            <a:gdLst>
              <a:gd name="connsiteX0" fmla="*/ 889965 w 1779930"/>
              <a:gd name="connsiteY0" fmla="*/ 0 h 1779930"/>
              <a:gd name="connsiteX1" fmla="*/ 1779930 w 1779930"/>
              <a:gd name="connsiteY1" fmla="*/ 889965 h 1779930"/>
              <a:gd name="connsiteX2" fmla="*/ 889965 w 1779930"/>
              <a:gd name="connsiteY2" fmla="*/ 1779930 h 1779930"/>
              <a:gd name="connsiteX3" fmla="*/ 0 w 1779930"/>
              <a:gd name="connsiteY3" fmla="*/ 889965 h 1779930"/>
              <a:gd name="connsiteX4" fmla="*/ 889965 w 1779930"/>
              <a:gd name="connsiteY4" fmla="*/ 0 h 17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930" h="1779930">
                <a:moveTo>
                  <a:pt x="889965" y="0"/>
                </a:moveTo>
                <a:cubicBezTo>
                  <a:pt x="1381479" y="0"/>
                  <a:pt x="1779930" y="398451"/>
                  <a:pt x="1779930" y="889965"/>
                </a:cubicBezTo>
                <a:cubicBezTo>
                  <a:pt x="1779930" y="1381479"/>
                  <a:pt x="1381479" y="1779930"/>
                  <a:pt x="889965" y="1779930"/>
                </a:cubicBezTo>
                <a:cubicBezTo>
                  <a:pt x="398451" y="1779930"/>
                  <a:pt x="0" y="1381479"/>
                  <a:pt x="0" y="889965"/>
                </a:cubicBezTo>
                <a:cubicBezTo>
                  <a:pt x="0" y="398451"/>
                  <a:pt x="398451" y="0"/>
                  <a:pt x="889965" y="0"/>
                </a:cubicBezTo>
                <a:close/>
              </a:path>
            </a:pathLst>
          </a:custGeom>
        </p:spPr>
        <p:txBody>
          <a:bodyPr wrap="square">
            <a:noAutofit/>
          </a:bodyPr>
          <a:lstStyle>
            <a:lvl1pPr algn="ctr">
              <a:defRPr sz="1400">
                <a:latin typeface="Poppins" panose="00000500000000000000" pitchFamily="2" charset="0"/>
                <a:cs typeface="Poppins" panose="00000500000000000000" pitchFamily="2" charset="0"/>
              </a:defRPr>
            </a:lvl1pPr>
          </a:lstStyle>
          <a:p>
            <a:endParaRPr lang="en-US"/>
          </a:p>
        </p:txBody>
      </p:sp>
      <p:sp>
        <p:nvSpPr>
          <p:cNvPr id="9" name="Picture Placeholder 8">
            <a:extLst>
              <a:ext uri="{FF2B5EF4-FFF2-40B4-BE49-F238E27FC236}">
                <a16:creationId xmlns:a16="http://schemas.microsoft.com/office/drawing/2014/main" id="{B7B4A1DF-9784-222A-D263-24B100B579FA}"/>
              </a:ext>
            </a:extLst>
          </p:cNvPr>
          <p:cNvSpPr>
            <a:spLocks noGrp="1"/>
          </p:cNvSpPr>
          <p:nvPr>
            <p:ph type="pic" sz="quarter" idx="11"/>
          </p:nvPr>
        </p:nvSpPr>
        <p:spPr>
          <a:xfrm>
            <a:off x="5191638" y="2006059"/>
            <a:ext cx="1779930" cy="1779930"/>
          </a:xfrm>
          <a:custGeom>
            <a:avLst/>
            <a:gdLst>
              <a:gd name="connsiteX0" fmla="*/ 889965 w 1779930"/>
              <a:gd name="connsiteY0" fmla="*/ 0 h 1779930"/>
              <a:gd name="connsiteX1" fmla="*/ 1779930 w 1779930"/>
              <a:gd name="connsiteY1" fmla="*/ 889965 h 1779930"/>
              <a:gd name="connsiteX2" fmla="*/ 889965 w 1779930"/>
              <a:gd name="connsiteY2" fmla="*/ 1779930 h 1779930"/>
              <a:gd name="connsiteX3" fmla="*/ 0 w 1779930"/>
              <a:gd name="connsiteY3" fmla="*/ 889965 h 1779930"/>
              <a:gd name="connsiteX4" fmla="*/ 889965 w 1779930"/>
              <a:gd name="connsiteY4" fmla="*/ 0 h 17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930" h="1779930">
                <a:moveTo>
                  <a:pt x="889965" y="0"/>
                </a:moveTo>
                <a:cubicBezTo>
                  <a:pt x="1381479" y="0"/>
                  <a:pt x="1779930" y="398451"/>
                  <a:pt x="1779930" y="889965"/>
                </a:cubicBezTo>
                <a:cubicBezTo>
                  <a:pt x="1779930" y="1381479"/>
                  <a:pt x="1381479" y="1779930"/>
                  <a:pt x="889965" y="1779930"/>
                </a:cubicBezTo>
                <a:cubicBezTo>
                  <a:pt x="398451" y="1779930"/>
                  <a:pt x="0" y="1381479"/>
                  <a:pt x="0" y="889965"/>
                </a:cubicBezTo>
                <a:cubicBezTo>
                  <a:pt x="0" y="398451"/>
                  <a:pt x="398451" y="0"/>
                  <a:pt x="889965" y="0"/>
                </a:cubicBezTo>
                <a:close/>
              </a:path>
            </a:pathLst>
          </a:custGeom>
        </p:spPr>
        <p:txBody>
          <a:bodyPr wrap="square">
            <a:noAutofit/>
          </a:bodyPr>
          <a:lstStyle>
            <a:lvl1pPr algn="ctr">
              <a:defRPr sz="1400">
                <a:latin typeface="Poppins" panose="00000500000000000000" pitchFamily="2" charset="0"/>
                <a:cs typeface="Poppins" panose="00000500000000000000" pitchFamily="2" charset="0"/>
              </a:defRPr>
            </a:lvl1pPr>
          </a:lstStyle>
          <a:p>
            <a:endParaRPr lang="en-US"/>
          </a:p>
        </p:txBody>
      </p:sp>
      <p:sp>
        <p:nvSpPr>
          <p:cNvPr id="10" name="Picture Placeholder 9">
            <a:extLst>
              <a:ext uri="{FF2B5EF4-FFF2-40B4-BE49-F238E27FC236}">
                <a16:creationId xmlns:a16="http://schemas.microsoft.com/office/drawing/2014/main" id="{D0E3EE9D-F7F8-DC5F-F827-BFC74841C909}"/>
              </a:ext>
            </a:extLst>
          </p:cNvPr>
          <p:cNvSpPr>
            <a:spLocks noGrp="1"/>
          </p:cNvSpPr>
          <p:nvPr>
            <p:ph type="pic" sz="quarter" idx="12"/>
          </p:nvPr>
        </p:nvSpPr>
        <p:spPr>
          <a:xfrm>
            <a:off x="8600685" y="2006059"/>
            <a:ext cx="1779930" cy="1779930"/>
          </a:xfrm>
          <a:custGeom>
            <a:avLst/>
            <a:gdLst>
              <a:gd name="connsiteX0" fmla="*/ 889965 w 1779930"/>
              <a:gd name="connsiteY0" fmla="*/ 0 h 1779930"/>
              <a:gd name="connsiteX1" fmla="*/ 1779930 w 1779930"/>
              <a:gd name="connsiteY1" fmla="*/ 889965 h 1779930"/>
              <a:gd name="connsiteX2" fmla="*/ 889965 w 1779930"/>
              <a:gd name="connsiteY2" fmla="*/ 1779930 h 1779930"/>
              <a:gd name="connsiteX3" fmla="*/ 0 w 1779930"/>
              <a:gd name="connsiteY3" fmla="*/ 889965 h 1779930"/>
              <a:gd name="connsiteX4" fmla="*/ 889965 w 1779930"/>
              <a:gd name="connsiteY4" fmla="*/ 0 h 17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930" h="1779930">
                <a:moveTo>
                  <a:pt x="889965" y="0"/>
                </a:moveTo>
                <a:cubicBezTo>
                  <a:pt x="1381479" y="0"/>
                  <a:pt x="1779930" y="398451"/>
                  <a:pt x="1779930" y="889965"/>
                </a:cubicBezTo>
                <a:cubicBezTo>
                  <a:pt x="1779930" y="1381479"/>
                  <a:pt x="1381479" y="1779930"/>
                  <a:pt x="889965" y="1779930"/>
                </a:cubicBezTo>
                <a:cubicBezTo>
                  <a:pt x="398451" y="1779930"/>
                  <a:pt x="0" y="1381479"/>
                  <a:pt x="0" y="889965"/>
                </a:cubicBezTo>
                <a:cubicBezTo>
                  <a:pt x="0" y="398451"/>
                  <a:pt x="398451" y="0"/>
                  <a:pt x="889965" y="0"/>
                </a:cubicBezTo>
                <a:close/>
              </a:path>
            </a:pathLst>
          </a:custGeom>
        </p:spPr>
        <p:txBody>
          <a:bodyPr wrap="square">
            <a:noAutofit/>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788607530"/>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20B6DE6A-B29A-22E5-D0CA-ABE23B8B49AB}"/>
              </a:ext>
            </a:extLst>
          </p:cNvPr>
          <p:cNvSpPr>
            <a:spLocks noGrp="1"/>
          </p:cNvSpPr>
          <p:nvPr>
            <p:ph type="pic" sz="quarter" idx="17"/>
          </p:nvPr>
        </p:nvSpPr>
        <p:spPr>
          <a:xfrm>
            <a:off x="1205229" y="1249680"/>
            <a:ext cx="3112769" cy="439928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4246868737"/>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E02C9D8-6E14-A99C-49EE-3E8BBBF9321D}"/>
              </a:ext>
            </a:extLst>
          </p:cNvPr>
          <p:cNvSpPr>
            <a:spLocks noGrp="1"/>
          </p:cNvSpPr>
          <p:nvPr>
            <p:ph type="pic" sz="quarter" idx="11"/>
          </p:nvPr>
        </p:nvSpPr>
        <p:spPr>
          <a:xfrm>
            <a:off x="4089137" y="2092214"/>
            <a:ext cx="1442502" cy="1681765"/>
          </a:xfrm>
          <a:custGeom>
            <a:avLst/>
            <a:gdLst>
              <a:gd name="connsiteX0" fmla="*/ 288500 w 1442502"/>
              <a:gd name="connsiteY0" fmla="*/ 0 h 1681765"/>
              <a:gd name="connsiteX1" fmla="*/ 1442502 w 1442502"/>
              <a:gd name="connsiteY1" fmla="*/ 0 h 1681765"/>
              <a:gd name="connsiteX2" fmla="*/ 1442502 w 1442502"/>
              <a:gd name="connsiteY2" fmla="*/ 1681765 h 1681765"/>
              <a:gd name="connsiteX3" fmla="*/ 0 w 1442502"/>
              <a:gd name="connsiteY3" fmla="*/ 1681765 h 1681765"/>
              <a:gd name="connsiteX4" fmla="*/ 0 w 1442502"/>
              <a:gd name="connsiteY4" fmla="*/ 336353 h 168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502" h="1681765">
                <a:moveTo>
                  <a:pt x="288500" y="0"/>
                </a:moveTo>
                <a:lnTo>
                  <a:pt x="1442502" y="0"/>
                </a:lnTo>
                <a:lnTo>
                  <a:pt x="1442502" y="1681765"/>
                </a:lnTo>
                <a:lnTo>
                  <a:pt x="0" y="1681765"/>
                </a:lnTo>
                <a:lnTo>
                  <a:pt x="0" y="336353"/>
                </a:lnTo>
                <a:close/>
              </a:path>
            </a:pathLst>
          </a:custGeom>
        </p:spPr>
        <p:txBody>
          <a:bodyPr wrap="square">
            <a:noAutofit/>
          </a:bodyPr>
          <a:lstStyle>
            <a:lvl1pPr>
              <a:defRPr sz="1100">
                <a:latin typeface="Poppins" panose="00000500000000000000" pitchFamily="2" charset="0"/>
                <a:cs typeface="Poppins" panose="00000500000000000000" pitchFamily="2" charset="0"/>
              </a:defRPr>
            </a:lvl1pPr>
          </a:lstStyle>
          <a:p>
            <a:endParaRPr lang="en-US"/>
          </a:p>
        </p:txBody>
      </p:sp>
      <p:sp>
        <p:nvSpPr>
          <p:cNvPr id="13" name="Picture Placeholder 12">
            <a:extLst>
              <a:ext uri="{FF2B5EF4-FFF2-40B4-BE49-F238E27FC236}">
                <a16:creationId xmlns:a16="http://schemas.microsoft.com/office/drawing/2014/main" id="{C3668649-F4D9-E220-7EDD-B5DC10656A8E}"/>
              </a:ext>
            </a:extLst>
          </p:cNvPr>
          <p:cNvSpPr>
            <a:spLocks noGrp="1"/>
          </p:cNvSpPr>
          <p:nvPr>
            <p:ph type="pic" sz="quarter" idx="12"/>
          </p:nvPr>
        </p:nvSpPr>
        <p:spPr>
          <a:xfrm>
            <a:off x="6807124" y="2092214"/>
            <a:ext cx="1442502" cy="1681765"/>
          </a:xfrm>
          <a:custGeom>
            <a:avLst/>
            <a:gdLst>
              <a:gd name="connsiteX0" fmla="*/ 288500 w 1442502"/>
              <a:gd name="connsiteY0" fmla="*/ 0 h 1681765"/>
              <a:gd name="connsiteX1" fmla="*/ 1442502 w 1442502"/>
              <a:gd name="connsiteY1" fmla="*/ 0 h 1681765"/>
              <a:gd name="connsiteX2" fmla="*/ 1442502 w 1442502"/>
              <a:gd name="connsiteY2" fmla="*/ 1681765 h 1681765"/>
              <a:gd name="connsiteX3" fmla="*/ 0 w 1442502"/>
              <a:gd name="connsiteY3" fmla="*/ 1681765 h 1681765"/>
              <a:gd name="connsiteX4" fmla="*/ 0 w 1442502"/>
              <a:gd name="connsiteY4" fmla="*/ 336353 h 168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502" h="1681765">
                <a:moveTo>
                  <a:pt x="288500" y="0"/>
                </a:moveTo>
                <a:lnTo>
                  <a:pt x="1442502" y="0"/>
                </a:lnTo>
                <a:lnTo>
                  <a:pt x="1442502" y="1681765"/>
                </a:lnTo>
                <a:lnTo>
                  <a:pt x="0" y="1681765"/>
                </a:lnTo>
                <a:lnTo>
                  <a:pt x="0" y="336353"/>
                </a:lnTo>
                <a:close/>
              </a:path>
            </a:pathLst>
          </a:custGeom>
        </p:spPr>
        <p:txBody>
          <a:bodyPr wrap="square">
            <a:noAutofit/>
          </a:bodyPr>
          <a:lstStyle>
            <a:lvl1pPr>
              <a:defRPr sz="1100">
                <a:latin typeface="Poppins" panose="00000500000000000000" pitchFamily="2" charset="0"/>
                <a:cs typeface="Poppins" panose="00000500000000000000" pitchFamily="2" charset="0"/>
              </a:defRPr>
            </a:lvl1pPr>
          </a:lstStyle>
          <a:p>
            <a:endParaRPr lang="en-US"/>
          </a:p>
        </p:txBody>
      </p:sp>
      <p:sp>
        <p:nvSpPr>
          <p:cNvPr id="14" name="Picture Placeholder 13">
            <a:extLst>
              <a:ext uri="{FF2B5EF4-FFF2-40B4-BE49-F238E27FC236}">
                <a16:creationId xmlns:a16="http://schemas.microsoft.com/office/drawing/2014/main" id="{48D494A2-4FAE-EBC6-B432-8712CFA52866}"/>
              </a:ext>
            </a:extLst>
          </p:cNvPr>
          <p:cNvSpPr>
            <a:spLocks noGrp="1"/>
          </p:cNvSpPr>
          <p:nvPr>
            <p:ph type="pic" sz="quarter" idx="13"/>
          </p:nvPr>
        </p:nvSpPr>
        <p:spPr>
          <a:xfrm>
            <a:off x="9525110" y="2092214"/>
            <a:ext cx="1442502" cy="1681765"/>
          </a:xfrm>
          <a:custGeom>
            <a:avLst/>
            <a:gdLst>
              <a:gd name="connsiteX0" fmla="*/ 288500 w 1442502"/>
              <a:gd name="connsiteY0" fmla="*/ 0 h 1681765"/>
              <a:gd name="connsiteX1" fmla="*/ 1442502 w 1442502"/>
              <a:gd name="connsiteY1" fmla="*/ 0 h 1681765"/>
              <a:gd name="connsiteX2" fmla="*/ 1442502 w 1442502"/>
              <a:gd name="connsiteY2" fmla="*/ 1681765 h 1681765"/>
              <a:gd name="connsiteX3" fmla="*/ 0 w 1442502"/>
              <a:gd name="connsiteY3" fmla="*/ 1681765 h 1681765"/>
              <a:gd name="connsiteX4" fmla="*/ 0 w 1442502"/>
              <a:gd name="connsiteY4" fmla="*/ 336353 h 168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502" h="1681765">
                <a:moveTo>
                  <a:pt x="288500" y="0"/>
                </a:moveTo>
                <a:lnTo>
                  <a:pt x="1442502" y="0"/>
                </a:lnTo>
                <a:lnTo>
                  <a:pt x="1442502" y="1681765"/>
                </a:lnTo>
                <a:lnTo>
                  <a:pt x="0" y="1681765"/>
                </a:lnTo>
                <a:lnTo>
                  <a:pt x="0" y="336353"/>
                </a:lnTo>
                <a:close/>
              </a:path>
            </a:pathLst>
          </a:custGeom>
        </p:spPr>
        <p:txBody>
          <a:bodyPr wrap="square">
            <a:noAutofit/>
          </a:bodyPr>
          <a:lstStyle>
            <a:lvl1pPr>
              <a:defRPr sz="1100">
                <a:latin typeface="Poppins" panose="00000500000000000000" pitchFamily="2" charset="0"/>
                <a:cs typeface="Poppins" panose="00000500000000000000" pitchFamily="2" charset="0"/>
              </a:defRPr>
            </a:lvl1pPr>
          </a:lstStyle>
          <a:p>
            <a:endParaRPr lang="en-US"/>
          </a:p>
        </p:txBody>
      </p:sp>
      <p:sp>
        <p:nvSpPr>
          <p:cNvPr id="11" name="Picture Placeholder 10">
            <a:extLst>
              <a:ext uri="{FF2B5EF4-FFF2-40B4-BE49-F238E27FC236}">
                <a16:creationId xmlns:a16="http://schemas.microsoft.com/office/drawing/2014/main" id="{09CA52EF-41F7-612B-A3F9-A6738F5FCA2D}"/>
              </a:ext>
            </a:extLst>
          </p:cNvPr>
          <p:cNvSpPr>
            <a:spLocks noGrp="1"/>
          </p:cNvSpPr>
          <p:nvPr>
            <p:ph type="pic" sz="quarter" idx="10"/>
          </p:nvPr>
        </p:nvSpPr>
        <p:spPr>
          <a:xfrm>
            <a:off x="1371150" y="2092214"/>
            <a:ext cx="1442502" cy="1681765"/>
          </a:xfrm>
          <a:custGeom>
            <a:avLst/>
            <a:gdLst>
              <a:gd name="connsiteX0" fmla="*/ 288500 w 1442502"/>
              <a:gd name="connsiteY0" fmla="*/ 0 h 1681765"/>
              <a:gd name="connsiteX1" fmla="*/ 1442502 w 1442502"/>
              <a:gd name="connsiteY1" fmla="*/ 0 h 1681765"/>
              <a:gd name="connsiteX2" fmla="*/ 1442502 w 1442502"/>
              <a:gd name="connsiteY2" fmla="*/ 1681765 h 1681765"/>
              <a:gd name="connsiteX3" fmla="*/ 0 w 1442502"/>
              <a:gd name="connsiteY3" fmla="*/ 1681765 h 1681765"/>
              <a:gd name="connsiteX4" fmla="*/ 0 w 1442502"/>
              <a:gd name="connsiteY4" fmla="*/ 336353 h 168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502" h="1681765">
                <a:moveTo>
                  <a:pt x="288500" y="0"/>
                </a:moveTo>
                <a:lnTo>
                  <a:pt x="1442502" y="0"/>
                </a:lnTo>
                <a:lnTo>
                  <a:pt x="1442502" y="1681765"/>
                </a:lnTo>
                <a:lnTo>
                  <a:pt x="0" y="1681765"/>
                </a:lnTo>
                <a:lnTo>
                  <a:pt x="0" y="336353"/>
                </a:lnTo>
                <a:close/>
              </a:path>
            </a:pathLst>
          </a:custGeom>
        </p:spPr>
        <p:txBody>
          <a:bodyPr wrap="square">
            <a:noAutofit/>
          </a:bodyPr>
          <a:lstStyle>
            <a:lvl1pPr>
              <a:defRPr sz="11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200689743"/>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C580F299-F437-3FE6-A070-CC41A792DF3F}"/>
              </a:ext>
            </a:extLst>
          </p:cNvPr>
          <p:cNvSpPr>
            <a:spLocks noGrp="1"/>
          </p:cNvSpPr>
          <p:nvPr>
            <p:ph type="pic" sz="quarter" idx="17"/>
          </p:nvPr>
        </p:nvSpPr>
        <p:spPr>
          <a:xfrm>
            <a:off x="1530853" y="1748264"/>
            <a:ext cx="4565146" cy="3361471"/>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3183977642"/>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B6AF0D5-6859-6C72-F85D-E954FA457BB8}"/>
              </a:ext>
            </a:extLst>
          </p:cNvPr>
          <p:cNvSpPr>
            <a:spLocks noGrp="1"/>
          </p:cNvSpPr>
          <p:nvPr>
            <p:ph type="pic" sz="quarter" idx="10"/>
          </p:nvPr>
        </p:nvSpPr>
        <p:spPr>
          <a:xfrm>
            <a:off x="1175656" y="1067763"/>
            <a:ext cx="3037530" cy="4722471"/>
          </a:xfrm>
          <a:prstGeom prst="rect">
            <a:avLst/>
          </a:prstGeom>
          <a:pattFill prst="pct25">
            <a:fgClr>
              <a:schemeClr val="accent1">
                <a:lumMod val="75000"/>
              </a:schemeClr>
            </a:fgClr>
            <a:bgClr>
              <a:schemeClr val="bg1"/>
            </a:bgClr>
          </a:pattFill>
        </p:spPr>
        <p:txBody>
          <a:bodyPr/>
          <a:lstStyle>
            <a:lvl1pPr>
              <a:defRPr sz="1100">
                <a:latin typeface="Arial" panose="020B0604020202020204" pitchFamily="34" charset="0"/>
                <a:cs typeface="Arial" panose="020B0604020202020204" pitchFamily="34" charset="0"/>
              </a:defRPr>
            </a:lvl1pPr>
          </a:lstStyle>
          <a:p>
            <a:endParaRPr lang="en-ID"/>
          </a:p>
        </p:txBody>
      </p:sp>
    </p:spTree>
    <p:extLst>
      <p:ext uri="{BB962C8B-B14F-4D97-AF65-F5344CB8AC3E}">
        <p14:creationId xmlns:p14="http://schemas.microsoft.com/office/powerpoint/2010/main" val="194111923"/>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D6EBD41E-4A01-EA78-DBCA-5D95AF3B8776}"/>
              </a:ext>
            </a:extLst>
          </p:cNvPr>
          <p:cNvSpPr>
            <a:spLocks noGrp="1"/>
          </p:cNvSpPr>
          <p:nvPr>
            <p:ph type="pic" sz="quarter" idx="10"/>
          </p:nvPr>
        </p:nvSpPr>
        <p:spPr>
          <a:xfrm>
            <a:off x="4235670" y="1364636"/>
            <a:ext cx="3026980" cy="4128728"/>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110321153"/>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B6AF0D5-6859-6C72-F85D-E954FA457BB8}"/>
              </a:ext>
            </a:extLst>
          </p:cNvPr>
          <p:cNvSpPr>
            <a:spLocks noGrp="1"/>
          </p:cNvSpPr>
          <p:nvPr>
            <p:ph type="pic" sz="quarter" idx="10"/>
          </p:nvPr>
        </p:nvSpPr>
        <p:spPr>
          <a:xfrm>
            <a:off x="8798560" y="0"/>
            <a:ext cx="3393440" cy="6858000"/>
          </a:xfrm>
          <a:prstGeom prst="rect">
            <a:avLst/>
          </a:prstGeom>
          <a:pattFill prst="pct25">
            <a:fgClr>
              <a:schemeClr val="accent1">
                <a:lumMod val="75000"/>
              </a:schemeClr>
            </a:fgClr>
            <a:bgClr>
              <a:schemeClr val="bg1"/>
            </a:bgClr>
          </a:pattFill>
        </p:spPr>
        <p:txBody>
          <a:bodyPr/>
          <a:lstStyle>
            <a:lvl1pPr>
              <a:defRPr sz="1100">
                <a:latin typeface="Arial" panose="020B0604020202020204" pitchFamily="34" charset="0"/>
                <a:cs typeface="Arial" panose="020B0604020202020204" pitchFamily="34" charset="0"/>
              </a:defRPr>
            </a:lvl1pPr>
          </a:lstStyle>
          <a:p>
            <a:endParaRPr lang="en-ID"/>
          </a:p>
        </p:txBody>
      </p:sp>
    </p:spTree>
    <p:extLst>
      <p:ext uri="{BB962C8B-B14F-4D97-AF65-F5344CB8AC3E}">
        <p14:creationId xmlns:p14="http://schemas.microsoft.com/office/powerpoint/2010/main" val="424955417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BC2F2CB-73D5-1397-A69E-188AEDFC4066}"/>
              </a:ext>
            </a:extLst>
          </p:cNvPr>
          <p:cNvSpPr>
            <a:spLocks noGrp="1"/>
          </p:cNvSpPr>
          <p:nvPr>
            <p:ph type="pic" sz="quarter" idx="11"/>
          </p:nvPr>
        </p:nvSpPr>
        <p:spPr>
          <a:xfrm>
            <a:off x="788276" y="728661"/>
            <a:ext cx="4811986" cy="5400675"/>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29252004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C5E7CFB2-6638-4228-4792-5F2DB76B01BD}"/>
              </a:ext>
            </a:extLst>
          </p:cNvPr>
          <p:cNvSpPr>
            <a:spLocks noGrp="1"/>
          </p:cNvSpPr>
          <p:nvPr>
            <p:ph type="pic" sz="quarter" idx="11"/>
          </p:nvPr>
        </p:nvSpPr>
        <p:spPr>
          <a:xfrm>
            <a:off x="2060029" y="2522483"/>
            <a:ext cx="2186152" cy="3606853"/>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3" name="Picture Placeholder 3">
            <a:extLst>
              <a:ext uri="{FF2B5EF4-FFF2-40B4-BE49-F238E27FC236}">
                <a16:creationId xmlns:a16="http://schemas.microsoft.com/office/drawing/2014/main" id="{BFDFE16E-CE2E-CF02-581A-6A5FB44349C8}"/>
              </a:ext>
            </a:extLst>
          </p:cNvPr>
          <p:cNvSpPr>
            <a:spLocks noGrp="1"/>
          </p:cNvSpPr>
          <p:nvPr>
            <p:ph type="pic" sz="quarter" idx="12"/>
          </p:nvPr>
        </p:nvSpPr>
        <p:spPr>
          <a:xfrm>
            <a:off x="4603534" y="620111"/>
            <a:ext cx="2186152" cy="3606853"/>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73114115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4B0345D8-6D73-0F0A-CFAC-2CC56FFD53AC}"/>
              </a:ext>
            </a:extLst>
          </p:cNvPr>
          <p:cNvSpPr>
            <a:spLocks noGrp="1"/>
          </p:cNvSpPr>
          <p:nvPr>
            <p:ph type="pic" sz="quarter" idx="12"/>
          </p:nvPr>
        </p:nvSpPr>
        <p:spPr>
          <a:xfrm>
            <a:off x="5290456" y="2645227"/>
            <a:ext cx="3494313" cy="3484109"/>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3" name="Picture Placeholder 3">
            <a:extLst>
              <a:ext uri="{FF2B5EF4-FFF2-40B4-BE49-F238E27FC236}">
                <a16:creationId xmlns:a16="http://schemas.microsoft.com/office/drawing/2014/main" id="{06BB04F3-972A-7726-E168-06D4F51D9EC0}"/>
              </a:ext>
            </a:extLst>
          </p:cNvPr>
          <p:cNvSpPr>
            <a:spLocks noGrp="1"/>
          </p:cNvSpPr>
          <p:nvPr>
            <p:ph type="pic" sz="quarter" idx="13"/>
          </p:nvPr>
        </p:nvSpPr>
        <p:spPr>
          <a:xfrm>
            <a:off x="3342290" y="2645227"/>
            <a:ext cx="1700796" cy="3484109"/>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6622870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72E1E601-2DF1-468C-62F1-475D7759041C}"/>
              </a:ext>
            </a:extLst>
          </p:cNvPr>
          <p:cNvSpPr>
            <a:spLocks noGrp="1"/>
          </p:cNvSpPr>
          <p:nvPr>
            <p:ph type="pic" sz="quarter" idx="11"/>
          </p:nvPr>
        </p:nvSpPr>
        <p:spPr>
          <a:xfrm>
            <a:off x="4028034" y="3429000"/>
            <a:ext cx="2734166" cy="342900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3" name="Picture Placeholder 3">
            <a:extLst>
              <a:ext uri="{FF2B5EF4-FFF2-40B4-BE49-F238E27FC236}">
                <a16:creationId xmlns:a16="http://schemas.microsoft.com/office/drawing/2014/main" id="{4B3F9320-C53C-6FAA-46FD-8E46D37655CB}"/>
              </a:ext>
            </a:extLst>
          </p:cNvPr>
          <p:cNvSpPr>
            <a:spLocks noGrp="1"/>
          </p:cNvSpPr>
          <p:nvPr>
            <p:ph type="pic" sz="quarter" idx="12"/>
          </p:nvPr>
        </p:nvSpPr>
        <p:spPr>
          <a:xfrm>
            <a:off x="8858743" y="0"/>
            <a:ext cx="2734166" cy="3429000"/>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22415631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7A461398-77AE-CDDA-C2BD-F665A06A5CF3}"/>
              </a:ext>
            </a:extLst>
          </p:cNvPr>
          <p:cNvSpPr>
            <a:spLocks noGrp="1"/>
          </p:cNvSpPr>
          <p:nvPr>
            <p:ph type="pic" sz="quarter" idx="13"/>
          </p:nvPr>
        </p:nvSpPr>
        <p:spPr>
          <a:xfrm>
            <a:off x="6866949" y="3978612"/>
            <a:ext cx="3580555" cy="2012986"/>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
        <p:nvSpPr>
          <p:cNvPr id="2" name="Picture Placeholder 3">
            <a:extLst>
              <a:ext uri="{FF2B5EF4-FFF2-40B4-BE49-F238E27FC236}">
                <a16:creationId xmlns:a16="http://schemas.microsoft.com/office/drawing/2014/main" id="{13943F13-F20C-0C92-89F2-ED54270141E9}"/>
              </a:ext>
            </a:extLst>
          </p:cNvPr>
          <p:cNvSpPr>
            <a:spLocks noGrp="1"/>
          </p:cNvSpPr>
          <p:nvPr>
            <p:ph type="pic" sz="quarter" idx="12"/>
          </p:nvPr>
        </p:nvSpPr>
        <p:spPr>
          <a:xfrm>
            <a:off x="830320" y="704193"/>
            <a:ext cx="2186152" cy="2082854"/>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37812119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75F7844F-6F3C-B7AB-431A-D17ACF6DC3DF}"/>
              </a:ext>
            </a:extLst>
          </p:cNvPr>
          <p:cNvSpPr>
            <a:spLocks noGrp="1"/>
          </p:cNvSpPr>
          <p:nvPr>
            <p:ph type="pic" sz="quarter" idx="13"/>
          </p:nvPr>
        </p:nvSpPr>
        <p:spPr>
          <a:xfrm>
            <a:off x="1229710" y="4330262"/>
            <a:ext cx="9732580" cy="2538247"/>
          </a:xfrm>
          <a:prstGeom prst="rect">
            <a:avLst/>
          </a:prstGeom>
        </p:spPr>
        <p:txBody>
          <a:bodyPr/>
          <a:lstStyle>
            <a:lvl1pPr algn="ctr">
              <a:defRPr sz="140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21814349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10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52"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7" r:id="rId23"/>
    <p:sldLayoutId id="2147483678" r:id="rId24"/>
    <p:sldLayoutId id="2147483671" r:id="rId25"/>
    <p:sldLayoutId id="2147483672" r:id="rId26"/>
    <p:sldLayoutId id="2147483673" r:id="rId27"/>
    <p:sldLayoutId id="2147483674" r:id="rId28"/>
    <p:sldLayoutId id="2147483675" r:id="rId29"/>
    <p:sldLayoutId id="2147483676"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70DCD11-3D83-637A-9ACA-6198F68AD9F5}"/>
              </a:ext>
            </a:extLst>
          </p:cNvPr>
          <p:cNvSpPr txBox="1"/>
          <p:nvPr/>
        </p:nvSpPr>
        <p:spPr>
          <a:xfrm>
            <a:off x="-752150" y="2321006"/>
            <a:ext cx="10442574" cy="2215991"/>
          </a:xfrm>
          <a:prstGeom prst="rect">
            <a:avLst/>
          </a:prstGeom>
          <a:noFill/>
        </p:spPr>
        <p:txBody>
          <a:bodyPr wrap="square" rtlCol="0">
            <a:spAutoFit/>
          </a:bodyPr>
          <a:lstStyle/>
          <a:p>
            <a:pPr algn="ctr"/>
            <a:r>
              <a:rPr lang="en-US" sz="13800" b="1" spc="600" dirty="0">
                <a:latin typeface="Poppins" panose="00000500000000000000" pitchFamily="2" charset="0"/>
                <a:cs typeface="Poppins" panose="00000500000000000000" pitchFamily="2" charset="0"/>
              </a:rPr>
              <a:t>VERZUS</a:t>
            </a:r>
            <a:endParaRPr lang="en-ID" sz="13800" b="1" spc="600" dirty="0">
              <a:latin typeface="Poppins" panose="00000500000000000000" pitchFamily="2" charset="0"/>
              <a:cs typeface="Poppins" panose="00000500000000000000" pitchFamily="2" charset="0"/>
            </a:endParaRPr>
          </a:p>
        </p:txBody>
      </p:sp>
      <p:sp>
        <p:nvSpPr>
          <p:cNvPr id="10" name="TextBox 9">
            <a:extLst>
              <a:ext uri="{FF2B5EF4-FFF2-40B4-BE49-F238E27FC236}">
                <a16:creationId xmlns:a16="http://schemas.microsoft.com/office/drawing/2014/main" id="{5543E46E-4E52-2B64-245E-59A8BB1FF47D}"/>
              </a:ext>
            </a:extLst>
          </p:cNvPr>
          <p:cNvSpPr txBox="1"/>
          <p:nvPr/>
        </p:nvSpPr>
        <p:spPr>
          <a:xfrm>
            <a:off x="788277" y="4368849"/>
            <a:ext cx="3457562" cy="646331"/>
          </a:xfrm>
          <a:prstGeom prst="rect">
            <a:avLst/>
          </a:prstGeom>
          <a:noFill/>
        </p:spPr>
        <p:txBody>
          <a:bodyPr wrap="square" rtlCol="0">
            <a:spAutoFit/>
          </a:bodyPr>
          <a:lstStyle/>
          <a:p>
            <a:r>
              <a:rPr lang="en-US" dirty="0">
                <a:latin typeface="Poppins" panose="00000500000000000000" pitchFamily="2" charset="0"/>
                <a:cs typeface="Poppins" panose="00000500000000000000" pitchFamily="2" charset="0"/>
              </a:rPr>
              <a:t>Presentation Template Minimalist.</a:t>
            </a:r>
            <a:endParaRPr lang="en-ID" dirty="0">
              <a:latin typeface="Poppins" panose="00000500000000000000" pitchFamily="2" charset="0"/>
              <a:cs typeface="Poppins" panose="00000500000000000000" pitchFamily="2" charset="0"/>
            </a:endParaRPr>
          </a:p>
        </p:txBody>
      </p:sp>
      <p:sp>
        <p:nvSpPr>
          <p:cNvPr id="2" name="Rectangle 1">
            <a:extLst>
              <a:ext uri="{FF2B5EF4-FFF2-40B4-BE49-F238E27FC236}">
                <a16:creationId xmlns:a16="http://schemas.microsoft.com/office/drawing/2014/main" id="{82CB8F7F-186A-CBD7-5ACD-5955B29C3E97}"/>
              </a:ext>
            </a:extLst>
          </p:cNvPr>
          <p:cNvSpPr/>
          <p:nvPr/>
        </p:nvSpPr>
        <p:spPr>
          <a:xfrm>
            <a:off x="8198070" y="1364635"/>
            <a:ext cx="300990" cy="6200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cxnSp>
        <p:nvCxnSpPr>
          <p:cNvPr id="29" name="Straight Arrow Connector 28">
            <a:extLst>
              <a:ext uri="{FF2B5EF4-FFF2-40B4-BE49-F238E27FC236}">
                <a16:creationId xmlns:a16="http://schemas.microsoft.com/office/drawing/2014/main" id="{6D80DD66-A37B-A7C9-756B-9E7F586F82CC}"/>
              </a:ext>
            </a:extLst>
          </p:cNvPr>
          <p:cNvCxnSpPr>
            <a:cxnSpLocks/>
          </p:cNvCxnSpPr>
          <p:nvPr/>
        </p:nvCxnSpPr>
        <p:spPr>
          <a:xfrm>
            <a:off x="3770632" y="4565053"/>
            <a:ext cx="6013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Terminator 29">
            <a:extLst>
              <a:ext uri="{FF2B5EF4-FFF2-40B4-BE49-F238E27FC236}">
                <a16:creationId xmlns:a16="http://schemas.microsoft.com/office/drawing/2014/main" id="{6288B438-501B-66B6-C601-D10837D03890}"/>
              </a:ext>
            </a:extLst>
          </p:cNvPr>
          <p:cNvSpPr/>
          <p:nvPr/>
        </p:nvSpPr>
        <p:spPr>
          <a:xfrm>
            <a:off x="887601" y="1364635"/>
            <a:ext cx="531295" cy="201406"/>
          </a:xfrm>
          <a:prstGeom prst="flowChartTerminato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A58ED5C-4665-C004-D6B8-CF993BD67E3B}"/>
              </a:ext>
            </a:extLst>
          </p:cNvPr>
          <p:cNvSpPr txBox="1"/>
          <p:nvPr/>
        </p:nvSpPr>
        <p:spPr>
          <a:xfrm>
            <a:off x="809297" y="1337348"/>
            <a:ext cx="693681" cy="276999"/>
          </a:xfrm>
          <a:prstGeom prst="rect">
            <a:avLst/>
          </a:prstGeom>
          <a:noFill/>
        </p:spPr>
        <p:txBody>
          <a:bodyPr wrap="square" rtlCol="0">
            <a:spAutoFit/>
          </a:bodyPr>
          <a:lstStyle/>
          <a:p>
            <a:pPr algn="ctr"/>
            <a:r>
              <a:rPr lang="en-US" sz="1200" dirty="0">
                <a:latin typeface="Poppins Medium" panose="00000600000000000000" pitchFamily="2" charset="0"/>
                <a:cs typeface="Poppins Medium" panose="00000600000000000000" pitchFamily="2" charset="0"/>
              </a:rPr>
              <a:t>2026</a:t>
            </a:r>
            <a:endParaRPr lang="en-ID" sz="1200" dirty="0">
              <a:latin typeface="Poppins Medium" panose="00000600000000000000" pitchFamily="2" charset="0"/>
              <a:cs typeface="Poppins Medium" panose="00000600000000000000" pitchFamily="2" charset="0"/>
            </a:endParaRPr>
          </a:p>
        </p:txBody>
      </p:sp>
      <p:sp>
        <p:nvSpPr>
          <p:cNvPr id="4" name="Picture Placeholder 3">
            <a:extLst>
              <a:ext uri="{FF2B5EF4-FFF2-40B4-BE49-F238E27FC236}">
                <a16:creationId xmlns:a16="http://schemas.microsoft.com/office/drawing/2014/main" id="{DC63D73F-74B7-A60C-EB9A-FE9ECA784F09}"/>
              </a:ext>
            </a:extLst>
          </p:cNvPr>
          <p:cNvSpPr>
            <a:spLocks noGrp="1"/>
          </p:cNvSpPr>
          <p:nvPr>
            <p:ph type="pic" sz="quarter" idx="10"/>
          </p:nvPr>
        </p:nvSpPr>
        <p:spPr/>
      </p:sp>
    </p:spTree>
    <p:extLst>
      <p:ext uri="{BB962C8B-B14F-4D97-AF65-F5344CB8AC3E}">
        <p14:creationId xmlns:p14="http://schemas.microsoft.com/office/powerpoint/2010/main" val="458401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E1A24F-26BD-1884-69F0-87446B4299E1}"/>
              </a:ext>
            </a:extLst>
          </p:cNvPr>
          <p:cNvSpPr txBox="1"/>
          <p:nvPr/>
        </p:nvSpPr>
        <p:spPr>
          <a:xfrm>
            <a:off x="6761404" y="1037012"/>
            <a:ext cx="3228902" cy="1261884"/>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What’s the problem?.</a:t>
            </a:r>
            <a:endParaRPr lang="en-ID" sz="3800" b="1" dirty="0">
              <a:latin typeface="Poppins" panose="00000500000000000000" pitchFamily="2" charset="0"/>
              <a:cs typeface="Poppins" panose="00000500000000000000" pitchFamily="2" charset="0"/>
            </a:endParaRPr>
          </a:p>
        </p:txBody>
      </p:sp>
      <p:sp>
        <p:nvSpPr>
          <p:cNvPr id="5" name="TextBox 4">
            <a:extLst>
              <a:ext uri="{FF2B5EF4-FFF2-40B4-BE49-F238E27FC236}">
                <a16:creationId xmlns:a16="http://schemas.microsoft.com/office/drawing/2014/main" id="{59938351-D77C-2497-FAFD-542AF9E93E0A}"/>
              </a:ext>
            </a:extLst>
          </p:cNvPr>
          <p:cNvSpPr txBox="1"/>
          <p:nvPr/>
        </p:nvSpPr>
        <p:spPr>
          <a:xfrm>
            <a:off x="6761404" y="2426878"/>
            <a:ext cx="3907822" cy="536044"/>
          </a:xfrm>
          <a:prstGeom prst="rect">
            <a:avLst/>
          </a:prstGeom>
          <a:noFill/>
        </p:spPr>
        <p:txBody>
          <a:bodyPr wrap="square" rtlCol="0">
            <a:spAutoFit/>
          </a:bodyPr>
          <a:lstStyle/>
          <a:p>
            <a:pPr>
              <a:lnSpc>
                <a:spcPts val="1800"/>
              </a:lnSpc>
            </a:pPr>
            <a:r>
              <a:rPr lang="en-ID" sz="1200" i="1"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6" name="TextBox 5">
            <a:extLst>
              <a:ext uri="{FF2B5EF4-FFF2-40B4-BE49-F238E27FC236}">
                <a16:creationId xmlns:a16="http://schemas.microsoft.com/office/drawing/2014/main" id="{5C20FBA6-95F6-42E6-AAF7-BE24FD02EA29}"/>
              </a:ext>
            </a:extLst>
          </p:cNvPr>
          <p:cNvSpPr txBox="1"/>
          <p:nvPr/>
        </p:nvSpPr>
        <p:spPr>
          <a:xfrm>
            <a:off x="1602804" y="3504547"/>
            <a:ext cx="4163391"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7" name="TextBox 6">
            <a:extLst>
              <a:ext uri="{FF2B5EF4-FFF2-40B4-BE49-F238E27FC236}">
                <a16:creationId xmlns:a16="http://schemas.microsoft.com/office/drawing/2014/main" id="{B9721D49-CBE2-221D-1D26-7C8025CE3747}"/>
              </a:ext>
            </a:extLst>
          </p:cNvPr>
          <p:cNvSpPr txBox="1"/>
          <p:nvPr/>
        </p:nvSpPr>
        <p:spPr>
          <a:xfrm>
            <a:off x="1598289" y="3123481"/>
            <a:ext cx="1779930" cy="381066"/>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Open Sans" pitchFamily="2" charset="0"/>
                <a:ea typeface="Open Sans" pitchFamily="2" charset="0"/>
                <a:cs typeface="Open Sans" pitchFamily="2" charset="0"/>
              </a:rPr>
              <a:t>First problem</a:t>
            </a:r>
          </a:p>
        </p:txBody>
      </p:sp>
      <p:sp>
        <p:nvSpPr>
          <p:cNvPr id="8" name="TextBox 7">
            <a:extLst>
              <a:ext uri="{FF2B5EF4-FFF2-40B4-BE49-F238E27FC236}">
                <a16:creationId xmlns:a16="http://schemas.microsoft.com/office/drawing/2014/main" id="{8F4F5082-096C-1C3B-963F-C33740C23036}"/>
              </a:ext>
            </a:extLst>
          </p:cNvPr>
          <p:cNvSpPr txBox="1"/>
          <p:nvPr/>
        </p:nvSpPr>
        <p:spPr>
          <a:xfrm>
            <a:off x="1613152" y="5160042"/>
            <a:ext cx="4163391"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9" name="TextBox 8">
            <a:extLst>
              <a:ext uri="{FF2B5EF4-FFF2-40B4-BE49-F238E27FC236}">
                <a16:creationId xmlns:a16="http://schemas.microsoft.com/office/drawing/2014/main" id="{347BFC53-3189-9073-3622-B29836878A24}"/>
              </a:ext>
            </a:extLst>
          </p:cNvPr>
          <p:cNvSpPr txBox="1"/>
          <p:nvPr/>
        </p:nvSpPr>
        <p:spPr>
          <a:xfrm>
            <a:off x="1608637" y="4778976"/>
            <a:ext cx="1779930" cy="381066"/>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Open Sans" pitchFamily="2" charset="0"/>
                <a:ea typeface="Open Sans" pitchFamily="2" charset="0"/>
                <a:cs typeface="Open Sans" pitchFamily="2" charset="0"/>
              </a:rPr>
              <a:t>Second problem</a:t>
            </a:r>
          </a:p>
        </p:txBody>
      </p:sp>
      <p:sp>
        <p:nvSpPr>
          <p:cNvPr id="12" name="Rectangle 11">
            <a:extLst>
              <a:ext uri="{FF2B5EF4-FFF2-40B4-BE49-F238E27FC236}">
                <a16:creationId xmlns:a16="http://schemas.microsoft.com/office/drawing/2014/main" id="{E5FB9B96-02E9-5EF0-7AC5-9D0994A59774}"/>
              </a:ext>
            </a:extLst>
          </p:cNvPr>
          <p:cNvSpPr/>
          <p:nvPr/>
        </p:nvSpPr>
        <p:spPr>
          <a:xfrm>
            <a:off x="5670183" y="1148307"/>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Freeform 2">
            <a:extLst>
              <a:ext uri="{FF2B5EF4-FFF2-40B4-BE49-F238E27FC236}">
                <a16:creationId xmlns:a16="http://schemas.microsoft.com/office/drawing/2014/main" id="{EFA2DB3D-E2F3-049F-E4B2-31B5E9F45C1C}"/>
              </a:ext>
            </a:extLst>
          </p:cNvPr>
          <p:cNvSpPr>
            <a:spLocks noChangeAspect="1" noEditPoints="1"/>
          </p:cNvSpPr>
          <p:nvPr/>
        </p:nvSpPr>
        <p:spPr bwMode="auto">
          <a:xfrm>
            <a:off x="966031" y="3419140"/>
            <a:ext cx="263595" cy="234765"/>
          </a:xfrm>
          <a:custGeom>
            <a:avLst/>
            <a:gdLst/>
            <a:ahLst/>
            <a:cxnLst>
              <a:cxn ang="0">
                <a:pos x="153" y="83"/>
              </a:cxn>
              <a:cxn ang="0">
                <a:pos x="153" y="126"/>
              </a:cxn>
              <a:cxn ang="0">
                <a:pos x="144" y="135"/>
              </a:cxn>
              <a:cxn ang="0">
                <a:pos x="138" y="133"/>
              </a:cxn>
              <a:cxn ang="0">
                <a:pos x="114" y="114"/>
              </a:cxn>
              <a:cxn ang="0">
                <a:pos x="72" y="99"/>
              </a:cxn>
              <a:cxn ang="0">
                <a:pos x="64" y="99"/>
              </a:cxn>
              <a:cxn ang="0">
                <a:pos x="63" y="108"/>
              </a:cxn>
              <a:cxn ang="0">
                <a:pos x="70" y="130"/>
              </a:cxn>
              <a:cxn ang="0">
                <a:pos x="63" y="144"/>
              </a:cxn>
              <a:cxn ang="0">
                <a:pos x="42" y="144"/>
              </a:cxn>
              <a:cxn ang="0">
                <a:pos x="34" y="139"/>
              </a:cxn>
              <a:cxn ang="0">
                <a:pos x="27" y="108"/>
              </a:cxn>
              <a:cxn ang="0">
                <a:pos x="27" y="99"/>
              </a:cxn>
              <a:cxn ang="0">
                <a:pos x="18" y="99"/>
              </a:cxn>
              <a:cxn ang="0">
                <a:pos x="0" y="81"/>
              </a:cxn>
              <a:cxn ang="0">
                <a:pos x="0" y="54"/>
              </a:cxn>
              <a:cxn ang="0">
                <a:pos x="18" y="36"/>
              </a:cxn>
              <a:cxn ang="0">
                <a:pos x="72" y="36"/>
              </a:cxn>
              <a:cxn ang="0">
                <a:pos x="114" y="21"/>
              </a:cxn>
              <a:cxn ang="0">
                <a:pos x="138" y="2"/>
              </a:cxn>
              <a:cxn ang="0">
                <a:pos x="144" y="0"/>
              </a:cxn>
              <a:cxn ang="0">
                <a:pos x="153" y="9"/>
              </a:cxn>
              <a:cxn ang="0">
                <a:pos x="153" y="52"/>
              </a:cxn>
              <a:cxn ang="0">
                <a:pos x="162" y="67"/>
              </a:cxn>
              <a:cxn ang="0">
                <a:pos x="153" y="83"/>
              </a:cxn>
              <a:cxn ang="0">
                <a:pos x="135" y="28"/>
              </a:cxn>
              <a:cxn ang="0">
                <a:pos x="126" y="35"/>
              </a:cxn>
              <a:cxn ang="0">
                <a:pos x="72" y="54"/>
              </a:cxn>
              <a:cxn ang="0">
                <a:pos x="72" y="81"/>
              </a:cxn>
              <a:cxn ang="0">
                <a:pos x="126" y="100"/>
              </a:cxn>
              <a:cxn ang="0">
                <a:pos x="135" y="107"/>
              </a:cxn>
              <a:cxn ang="0">
                <a:pos x="135" y="28"/>
              </a:cxn>
            </a:cxnLst>
            <a:rect l="0" t="0" r="r" b="b"/>
            <a:pathLst>
              <a:path w="162" h="144">
                <a:moveTo>
                  <a:pt x="153" y="83"/>
                </a:moveTo>
                <a:cubicBezTo>
                  <a:pt x="153" y="126"/>
                  <a:pt x="153" y="126"/>
                  <a:pt x="153" y="126"/>
                </a:cubicBezTo>
                <a:cubicBezTo>
                  <a:pt x="153" y="128"/>
                  <a:pt x="151" y="135"/>
                  <a:pt x="144" y="135"/>
                </a:cubicBezTo>
                <a:cubicBezTo>
                  <a:pt x="142" y="135"/>
                  <a:pt x="140" y="134"/>
                  <a:pt x="138" y="133"/>
                </a:cubicBezTo>
                <a:cubicBezTo>
                  <a:pt x="114" y="114"/>
                  <a:pt x="114" y="114"/>
                  <a:pt x="114" y="114"/>
                </a:cubicBezTo>
                <a:cubicBezTo>
                  <a:pt x="102" y="104"/>
                  <a:pt x="87" y="99"/>
                  <a:pt x="72" y="99"/>
                </a:cubicBezTo>
                <a:cubicBezTo>
                  <a:pt x="64" y="99"/>
                  <a:pt x="64" y="99"/>
                  <a:pt x="64" y="99"/>
                </a:cubicBezTo>
                <a:cubicBezTo>
                  <a:pt x="63" y="102"/>
                  <a:pt x="63" y="105"/>
                  <a:pt x="63" y="108"/>
                </a:cubicBezTo>
                <a:cubicBezTo>
                  <a:pt x="63" y="116"/>
                  <a:pt x="65" y="124"/>
                  <a:pt x="70" y="130"/>
                </a:cubicBezTo>
                <a:cubicBezTo>
                  <a:pt x="75" y="135"/>
                  <a:pt x="70" y="144"/>
                  <a:pt x="63" y="144"/>
                </a:cubicBezTo>
                <a:cubicBezTo>
                  <a:pt x="42" y="144"/>
                  <a:pt x="42" y="144"/>
                  <a:pt x="42" y="144"/>
                </a:cubicBezTo>
                <a:cubicBezTo>
                  <a:pt x="39" y="144"/>
                  <a:pt x="35" y="142"/>
                  <a:pt x="34" y="139"/>
                </a:cubicBezTo>
                <a:cubicBezTo>
                  <a:pt x="29" y="130"/>
                  <a:pt x="27" y="119"/>
                  <a:pt x="27" y="108"/>
                </a:cubicBezTo>
                <a:cubicBezTo>
                  <a:pt x="27" y="105"/>
                  <a:pt x="27" y="102"/>
                  <a:pt x="27" y="99"/>
                </a:cubicBezTo>
                <a:cubicBezTo>
                  <a:pt x="18" y="99"/>
                  <a:pt x="18" y="99"/>
                  <a:pt x="18" y="99"/>
                </a:cubicBezTo>
                <a:cubicBezTo>
                  <a:pt x="8" y="99"/>
                  <a:pt x="0" y="91"/>
                  <a:pt x="0" y="81"/>
                </a:cubicBezTo>
                <a:cubicBezTo>
                  <a:pt x="0" y="54"/>
                  <a:pt x="0" y="54"/>
                  <a:pt x="0" y="54"/>
                </a:cubicBezTo>
                <a:cubicBezTo>
                  <a:pt x="0" y="44"/>
                  <a:pt x="8" y="36"/>
                  <a:pt x="18" y="36"/>
                </a:cubicBezTo>
                <a:cubicBezTo>
                  <a:pt x="72" y="36"/>
                  <a:pt x="72" y="36"/>
                  <a:pt x="72" y="36"/>
                </a:cubicBezTo>
                <a:cubicBezTo>
                  <a:pt x="87" y="36"/>
                  <a:pt x="102" y="31"/>
                  <a:pt x="114" y="21"/>
                </a:cubicBezTo>
                <a:cubicBezTo>
                  <a:pt x="138" y="2"/>
                  <a:pt x="138" y="2"/>
                  <a:pt x="138" y="2"/>
                </a:cubicBezTo>
                <a:cubicBezTo>
                  <a:pt x="140" y="1"/>
                  <a:pt x="142" y="0"/>
                  <a:pt x="144" y="0"/>
                </a:cubicBezTo>
                <a:cubicBezTo>
                  <a:pt x="151" y="0"/>
                  <a:pt x="153" y="6"/>
                  <a:pt x="153" y="9"/>
                </a:cubicBezTo>
                <a:cubicBezTo>
                  <a:pt x="153" y="52"/>
                  <a:pt x="153" y="52"/>
                  <a:pt x="153" y="52"/>
                </a:cubicBezTo>
                <a:cubicBezTo>
                  <a:pt x="158" y="55"/>
                  <a:pt x="162" y="61"/>
                  <a:pt x="162" y="67"/>
                </a:cubicBezTo>
                <a:cubicBezTo>
                  <a:pt x="162" y="74"/>
                  <a:pt x="158" y="80"/>
                  <a:pt x="153" y="83"/>
                </a:cubicBezTo>
                <a:close/>
                <a:moveTo>
                  <a:pt x="135" y="28"/>
                </a:moveTo>
                <a:cubicBezTo>
                  <a:pt x="126" y="35"/>
                  <a:pt x="126" y="35"/>
                  <a:pt x="126" y="35"/>
                </a:cubicBezTo>
                <a:cubicBezTo>
                  <a:pt x="110" y="47"/>
                  <a:pt x="91" y="54"/>
                  <a:pt x="72" y="54"/>
                </a:cubicBezTo>
                <a:cubicBezTo>
                  <a:pt x="72" y="81"/>
                  <a:pt x="72" y="81"/>
                  <a:pt x="72" y="81"/>
                </a:cubicBezTo>
                <a:cubicBezTo>
                  <a:pt x="91" y="81"/>
                  <a:pt x="110" y="88"/>
                  <a:pt x="126" y="100"/>
                </a:cubicBezTo>
                <a:cubicBezTo>
                  <a:pt x="135" y="107"/>
                  <a:pt x="135" y="107"/>
                  <a:pt x="135" y="107"/>
                </a:cubicBezTo>
                <a:lnTo>
                  <a:pt x="135" y="2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5">
            <a:extLst>
              <a:ext uri="{FF2B5EF4-FFF2-40B4-BE49-F238E27FC236}">
                <a16:creationId xmlns:a16="http://schemas.microsoft.com/office/drawing/2014/main" id="{35114DDD-C227-1E85-2CE2-9AFD93A1DBDE}"/>
              </a:ext>
            </a:extLst>
          </p:cNvPr>
          <p:cNvSpPr>
            <a:spLocks noChangeAspect="1" noEditPoints="1"/>
          </p:cNvSpPr>
          <p:nvPr/>
        </p:nvSpPr>
        <p:spPr bwMode="auto">
          <a:xfrm>
            <a:off x="930086" y="5097850"/>
            <a:ext cx="335485" cy="269642"/>
          </a:xfrm>
          <a:custGeom>
            <a:avLst/>
            <a:gdLst/>
            <a:ahLst/>
            <a:cxnLst>
              <a:cxn ang="0">
                <a:pos x="121" y="93"/>
              </a:cxn>
              <a:cxn ang="0">
                <a:pos x="101" y="113"/>
              </a:cxn>
              <a:cxn ang="0">
                <a:pos x="77" y="117"/>
              </a:cxn>
              <a:cxn ang="0">
                <a:pos x="72" y="134"/>
              </a:cxn>
              <a:cxn ang="0">
                <a:pos x="45" y="127"/>
              </a:cxn>
              <a:cxn ang="0">
                <a:pos x="29" y="109"/>
              </a:cxn>
              <a:cxn ang="0">
                <a:pos x="13" y="112"/>
              </a:cxn>
              <a:cxn ang="0">
                <a:pos x="4" y="85"/>
              </a:cxn>
              <a:cxn ang="0">
                <a:pos x="13" y="62"/>
              </a:cxn>
              <a:cxn ang="0">
                <a:pos x="1" y="50"/>
              </a:cxn>
              <a:cxn ang="0">
                <a:pos x="21" y="30"/>
              </a:cxn>
              <a:cxn ang="0">
                <a:pos x="45" y="25"/>
              </a:cxn>
              <a:cxn ang="0">
                <a:pos x="50" y="9"/>
              </a:cxn>
              <a:cxn ang="0">
                <a:pos x="77" y="16"/>
              </a:cxn>
              <a:cxn ang="0">
                <a:pos x="93" y="34"/>
              </a:cxn>
              <a:cxn ang="0">
                <a:pos x="110" y="31"/>
              </a:cxn>
              <a:cxn ang="0">
                <a:pos x="119" y="58"/>
              </a:cxn>
              <a:cxn ang="0">
                <a:pos x="109" y="80"/>
              </a:cxn>
              <a:cxn ang="0">
                <a:pos x="46" y="57"/>
              </a:cxn>
              <a:cxn ang="0">
                <a:pos x="46" y="57"/>
              </a:cxn>
              <a:cxn ang="0">
                <a:pos x="138" y="59"/>
              </a:cxn>
              <a:cxn ang="0">
                <a:pos x="128" y="49"/>
              </a:cxn>
              <a:cxn ang="0">
                <a:pos x="126" y="38"/>
              </a:cxn>
              <a:cxn ang="0">
                <a:pos x="118" y="35"/>
              </a:cxn>
              <a:cxn ang="0">
                <a:pos x="121" y="21"/>
              </a:cxn>
              <a:cxn ang="0">
                <a:pos x="130" y="14"/>
              </a:cxn>
              <a:cxn ang="0">
                <a:pos x="129" y="5"/>
              </a:cxn>
              <a:cxn ang="0">
                <a:pos x="142" y="2"/>
              </a:cxn>
              <a:cxn ang="0">
                <a:pos x="153" y="6"/>
              </a:cxn>
              <a:cxn ang="0">
                <a:pos x="160" y="0"/>
              </a:cxn>
              <a:cxn ang="0">
                <a:pos x="170" y="10"/>
              </a:cxn>
              <a:cxn ang="0">
                <a:pos x="172" y="21"/>
              </a:cxn>
              <a:cxn ang="0">
                <a:pos x="180" y="24"/>
              </a:cxn>
              <a:cxn ang="0">
                <a:pos x="177" y="38"/>
              </a:cxn>
              <a:cxn ang="0">
                <a:pos x="167" y="45"/>
              </a:cxn>
              <a:cxn ang="0">
                <a:pos x="169" y="54"/>
              </a:cxn>
              <a:cxn ang="0">
                <a:pos x="156" y="58"/>
              </a:cxn>
              <a:cxn ang="0">
                <a:pos x="144" y="54"/>
              </a:cxn>
              <a:cxn ang="0">
                <a:pos x="142" y="142"/>
              </a:cxn>
              <a:cxn ang="0">
                <a:pos x="129" y="138"/>
              </a:cxn>
              <a:cxn ang="0">
                <a:pos x="130" y="130"/>
              </a:cxn>
              <a:cxn ang="0">
                <a:pos x="121" y="122"/>
              </a:cxn>
              <a:cxn ang="0">
                <a:pos x="118" y="108"/>
              </a:cxn>
              <a:cxn ang="0">
                <a:pos x="126" y="106"/>
              </a:cxn>
              <a:cxn ang="0">
                <a:pos x="128" y="94"/>
              </a:cxn>
              <a:cxn ang="0">
                <a:pos x="138" y="84"/>
              </a:cxn>
              <a:cxn ang="0">
                <a:pos x="144" y="90"/>
              </a:cxn>
              <a:cxn ang="0">
                <a:pos x="156" y="86"/>
              </a:cxn>
              <a:cxn ang="0">
                <a:pos x="169" y="89"/>
              </a:cxn>
              <a:cxn ang="0">
                <a:pos x="167" y="98"/>
              </a:cxn>
              <a:cxn ang="0">
                <a:pos x="177" y="106"/>
              </a:cxn>
              <a:cxn ang="0">
                <a:pos x="180" y="119"/>
              </a:cxn>
              <a:cxn ang="0">
                <a:pos x="172" y="122"/>
              </a:cxn>
              <a:cxn ang="0">
                <a:pos x="170" y="134"/>
              </a:cxn>
              <a:cxn ang="0">
                <a:pos x="160" y="143"/>
              </a:cxn>
              <a:cxn ang="0">
                <a:pos x="153" y="138"/>
              </a:cxn>
              <a:cxn ang="0">
                <a:pos x="142" y="142"/>
              </a:cxn>
              <a:cxn ang="0">
                <a:pos x="141" y="37"/>
              </a:cxn>
              <a:cxn ang="0">
                <a:pos x="156" y="106"/>
              </a:cxn>
              <a:cxn ang="0">
                <a:pos x="156" y="106"/>
              </a:cxn>
            </a:cxnLst>
            <a:rect l="0" t="0" r="r" b="b"/>
            <a:pathLst>
              <a:path w="181" h="144">
                <a:moveTo>
                  <a:pt x="119" y="85"/>
                </a:moveTo>
                <a:cubicBezTo>
                  <a:pt x="121" y="87"/>
                  <a:pt x="123" y="90"/>
                  <a:pt x="121" y="93"/>
                </a:cubicBezTo>
                <a:cubicBezTo>
                  <a:pt x="119" y="100"/>
                  <a:pt x="114" y="106"/>
                  <a:pt x="110" y="112"/>
                </a:cubicBezTo>
                <a:cubicBezTo>
                  <a:pt x="107" y="114"/>
                  <a:pt x="104" y="115"/>
                  <a:pt x="101" y="113"/>
                </a:cubicBezTo>
                <a:cubicBezTo>
                  <a:pt x="93" y="109"/>
                  <a:pt x="93" y="109"/>
                  <a:pt x="93" y="109"/>
                </a:cubicBezTo>
                <a:cubicBezTo>
                  <a:pt x="88" y="112"/>
                  <a:pt x="83" y="115"/>
                  <a:pt x="77" y="117"/>
                </a:cubicBezTo>
                <a:cubicBezTo>
                  <a:pt x="77" y="127"/>
                  <a:pt x="77" y="127"/>
                  <a:pt x="77" y="127"/>
                </a:cubicBezTo>
                <a:cubicBezTo>
                  <a:pt x="77" y="130"/>
                  <a:pt x="75" y="133"/>
                  <a:pt x="72" y="134"/>
                </a:cubicBezTo>
                <a:cubicBezTo>
                  <a:pt x="65" y="135"/>
                  <a:pt x="58" y="135"/>
                  <a:pt x="50" y="134"/>
                </a:cubicBezTo>
                <a:cubicBezTo>
                  <a:pt x="47" y="133"/>
                  <a:pt x="45" y="130"/>
                  <a:pt x="45" y="127"/>
                </a:cubicBezTo>
                <a:cubicBezTo>
                  <a:pt x="45" y="117"/>
                  <a:pt x="45" y="117"/>
                  <a:pt x="45" y="117"/>
                </a:cubicBezTo>
                <a:cubicBezTo>
                  <a:pt x="39" y="115"/>
                  <a:pt x="34" y="112"/>
                  <a:pt x="29" y="109"/>
                </a:cubicBezTo>
                <a:cubicBezTo>
                  <a:pt x="21" y="113"/>
                  <a:pt x="21" y="113"/>
                  <a:pt x="21" y="113"/>
                </a:cubicBezTo>
                <a:cubicBezTo>
                  <a:pt x="18" y="115"/>
                  <a:pt x="15" y="114"/>
                  <a:pt x="13" y="112"/>
                </a:cubicBezTo>
                <a:cubicBezTo>
                  <a:pt x="8" y="106"/>
                  <a:pt x="3" y="100"/>
                  <a:pt x="1" y="93"/>
                </a:cubicBezTo>
                <a:cubicBezTo>
                  <a:pt x="0" y="90"/>
                  <a:pt x="1" y="87"/>
                  <a:pt x="4" y="85"/>
                </a:cubicBezTo>
                <a:cubicBezTo>
                  <a:pt x="13" y="80"/>
                  <a:pt x="13" y="80"/>
                  <a:pt x="13" y="80"/>
                </a:cubicBezTo>
                <a:cubicBezTo>
                  <a:pt x="12" y="74"/>
                  <a:pt x="12" y="68"/>
                  <a:pt x="13" y="62"/>
                </a:cubicBezTo>
                <a:cubicBezTo>
                  <a:pt x="4" y="58"/>
                  <a:pt x="4" y="58"/>
                  <a:pt x="4" y="58"/>
                </a:cubicBezTo>
                <a:cubicBezTo>
                  <a:pt x="1" y="56"/>
                  <a:pt x="0" y="53"/>
                  <a:pt x="1" y="50"/>
                </a:cubicBezTo>
                <a:cubicBezTo>
                  <a:pt x="3" y="43"/>
                  <a:pt x="8" y="37"/>
                  <a:pt x="13" y="31"/>
                </a:cubicBezTo>
                <a:cubicBezTo>
                  <a:pt x="15" y="29"/>
                  <a:pt x="18" y="28"/>
                  <a:pt x="21" y="30"/>
                </a:cubicBezTo>
                <a:cubicBezTo>
                  <a:pt x="29" y="34"/>
                  <a:pt x="29" y="34"/>
                  <a:pt x="29" y="34"/>
                </a:cubicBezTo>
                <a:cubicBezTo>
                  <a:pt x="34" y="30"/>
                  <a:pt x="39" y="27"/>
                  <a:pt x="45" y="25"/>
                </a:cubicBezTo>
                <a:cubicBezTo>
                  <a:pt x="45" y="16"/>
                  <a:pt x="45" y="16"/>
                  <a:pt x="45" y="16"/>
                </a:cubicBezTo>
                <a:cubicBezTo>
                  <a:pt x="45" y="13"/>
                  <a:pt x="47" y="10"/>
                  <a:pt x="50" y="9"/>
                </a:cubicBezTo>
                <a:cubicBezTo>
                  <a:pt x="57" y="8"/>
                  <a:pt x="65" y="8"/>
                  <a:pt x="72" y="9"/>
                </a:cubicBezTo>
                <a:cubicBezTo>
                  <a:pt x="75" y="10"/>
                  <a:pt x="77" y="13"/>
                  <a:pt x="77" y="16"/>
                </a:cubicBezTo>
                <a:cubicBezTo>
                  <a:pt x="77" y="25"/>
                  <a:pt x="77" y="25"/>
                  <a:pt x="77" y="25"/>
                </a:cubicBezTo>
                <a:cubicBezTo>
                  <a:pt x="83" y="27"/>
                  <a:pt x="88" y="30"/>
                  <a:pt x="93" y="34"/>
                </a:cubicBezTo>
                <a:cubicBezTo>
                  <a:pt x="101" y="30"/>
                  <a:pt x="101" y="30"/>
                  <a:pt x="101" y="30"/>
                </a:cubicBezTo>
                <a:cubicBezTo>
                  <a:pt x="104" y="28"/>
                  <a:pt x="107" y="29"/>
                  <a:pt x="110" y="31"/>
                </a:cubicBezTo>
                <a:cubicBezTo>
                  <a:pt x="114" y="37"/>
                  <a:pt x="119" y="43"/>
                  <a:pt x="121" y="50"/>
                </a:cubicBezTo>
                <a:cubicBezTo>
                  <a:pt x="122" y="53"/>
                  <a:pt x="121" y="56"/>
                  <a:pt x="119" y="58"/>
                </a:cubicBezTo>
                <a:cubicBezTo>
                  <a:pt x="109" y="62"/>
                  <a:pt x="109" y="62"/>
                  <a:pt x="109" y="62"/>
                </a:cubicBezTo>
                <a:cubicBezTo>
                  <a:pt x="110" y="68"/>
                  <a:pt x="110" y="74"/>
                  <a:pt x="109" y="80"/>
                </a:cubicBezTo>
                <a:lnTo>
                  <a:pt x="119" y="85"/>
                </a:lnTo>
                <a:close/>
                <a:moveTo>
                  <a:pt x="46" y="57"/>
                </a:moveTo>
                <a:cubicBezTo>
                  <a:pt x="30" y="78"/>
                  <a:pt x="54" y="103"/>
                  <a:pt x="76" y="86"/>
                </a:cubicBezTo>
                <a:cubicBezTo>
                  <a:pt x="93" y="65"/>
                  <a:pt x="68" y="40"/>
                  <a:pt x="46" y="57"/>
                </a:cubicBezTo>
                <a:close/>
                <a:moveTo>
                  <a:pt x="142" y="58"/>
                </a:moveTo>
                <a:cubicBezTo>
                  <a:pt x="141" y="59"/>
                  <a:pt x="139" y="60"/>
                  <a:pt x="138" y="59"/>
                </a:cubicBezTo>
                <a:cubicBezTo>
                  <a:pt x="135" y="58"/>
                  <a:pt x="132" y="56"/>
                  <a:pt x="129" y="54"/>
                </a:cubicBezTo>
                <a:cubicBezTo>
                  <a:pt x="128" y="53"/>
                  <a:pt x="127" y="51"/>
                  <a:pt x="128" y="49"/>
                </a:cubicBezTo>
                <a:cubicBezTo>
                  <a:pt x="130" y="45"/>
                  <a:pt x="130" y="45"/>
                  <a:pt x="130" y="45"/>
                </a:cubicBezTo>
                <a:cubicBezTo>
                  <a:pt x="128" y="43"/>
                  <a:pt x="127" y="41"/>
                  <a:pt x="126" y="38"/>
                </a:cubicBezTo>
                <a:cubicBezTo>
                  <a:pt x="121" y="38"/>
                  <a:pt x="121" y="38"/>
                  <a:pt x="121" y="38"/>
                </a:cubicBezTo>
                <a:cubicBezTo>
                  <a:pt x="120" y="38"/>
                  <a:pt x="118" y="37"/>
                  <a:pt x="118" y="35"/>
                </a:cubicBezTo>
                <a:cubicBezTo>
                  <a:pt x="117" y="31"/>
                  <a:pt x="117" y="28"/>
                  <a:pt x="118" y="24"/>
                </a:cubicBezTo>
                <a:cubicBezTo>
                  <a:pt x="118" y="23"/>
                  <a:pt x="120" y="21"/>
                  <a:pt x="121" y="21"/>
                </a:cubicBezTo>
                <a:cubicBezTo>
                  <a:pt x="126" y="21"/>
                  <a:pt x="126" y="21"/>
                  <a:pt x="126" y="21"/>
                </a:cubicBezTo>
                <a:cubicBezTo>
                  <a:pt x="127" y="19"/>
                  <a:pt x="128" y="16"/>
                  <a:pt x="130" y="14"/>
                </a:cubicBezTo>
                <a:cubicBezTo>
                  <a:pt x="128" y="10"/>
                  <a:pt x="128" y="10"/>
                  <a:pt x="128" y="10"/>
                </a:cubicBezTo>
                <a:cubicBezTo>
                  <a:pt x="127" y="8"/>
                  <a:pt x="128" y="6"/>
                  <a:pt x="129" y="5"/>
                </a:cubicBezTo>
                <a:cubicBezTo>
                  <a:pt x="132" y="3"/>
                  <a:pt x="135" y="1"/>
                  <a:pt x="138" y="0"/>
                </a:cubicBezTo>
                <a:cubicBezTo>
                  <a:pt x="139" y="0"/>
                  <a:pt x="141" y="0"/>
                  <a:pt x="142" y="2"/>
                </a:cubicBezTo>
                <a:cubicBezTo>
                  <a:pt x="144" y="6"/>
                  <a:pt x="144" y="6"/>
                  <a:pt x="144" y="6"/>
                </a:cubicBezTo>
                <a:cubicBezTo>
                  <a:pt x="147" y="5"/>
                  <a:pt x="150" y="5"/>
                  <a:pt x="153" y="6"/>
                </a:cubicBezTo>
                <a:cubicBezTo>
                  <a:pt x="156" y="2"/>
                  <a:pt x="156" y="2"/>
                  <a:pt x="156" y="2"/>
                </a:cubicBezTo>
                <a:cubicBezTo>
                  <a:pt x="157" y="0"/>
                  <a:pt x="158" y="0"/>
                  <a:pt x="160" y="0"/>
                </a:cubicBezTo>
                <a:cubicBezTo>
                  <a:pt x="163" y="1"/>
                  <a:pt x="166" y="3"/>
                  <a:pt x="169" y="5"/>
                </a:cubicBezTo>
                <a:cubicBezTo>
                  <a:pt x="170" y="6"/>
                  <a:pt x="171" y="8"/>
                  <a:pt x="170" y="10"/>
                </a:cubicBezTo>
                <a:cubicBezTo>
                  <a:pt x="167" y="14"/>
                  <a:pt x="167" y="14"/>
                  <a:pt x="167" y="14"/>
                </a:cubicBezTo>
                <a:cubicBezTo>
                  <a:pt x="169" y="16"/>
                  <a:pt x="171" y="19"/>
                  <a:pt x="172" y="21"/>
                </a:cubicBezTo>
                <a:cubicBezTo>
                  <a:pt x="177" y="21"/>
                  <a:pt x="177" y="21"/>
                  <a:pt x="177" y="21"/>
                </a:cubicBezTo>
                <a:cubicBezTo>
                  <a:pt x="178" y="21"/>
                  <a:pt x="180" y="23"/>
                  <a:pt x="180" y="24"/>
                </a:cubicBezTo>
                <a:cubicBezTo>
                  <a:pt x="181" y="28"/>
                  <a:pt x="181" y="31"/>
                  <a:pt x="180" y="35"/>
                </a:cubicBezTo>
                <a:cubicBezTo>
                  <a:pt x="180" y="37"/>
                  <a:pt x="178" y="38"/>
                  <a:pt x="177" y="38"/>
                </a:cubicBezTo>
                <a:cubicBezTo>
                  <a:pt x="172" y="38"/>
                  <a:pt x="172" y="38"/>
                  <a:pt x="172" y="38"/>
                </a:cubicBezTo>
                <a:cubicBezTo>
                  <a:pt x="171" y="41"/>
                  <a:pt x="169" y="43"/>
                  <a:pt x="167" y="45"/>
                </a:cubicBezTo>
                <a:cubicBezTo>
                  <a:pt x="170" y="49"/>
                  <a:pt x="170" y="49"/>
                  <a:pt x="170" y="49"/>
                </a:cubicBezTo>
                <a:cubicBezTo>
                  <a:pt x="171" y="51"/>
                  <a:pt x="170" y="53"/>
                  <a:pt x="169" y="54"/>
                </a:cubicBezTo>
                <a:cubicBezTo>
                  <a:pt x="166" y="56"/>
                  <a:pt x="163" y="58"/>
                  <a:pt x="160" y="59"/>
                </a:cubicBezTo>
                <a:cubicBezTo>
                  <a:pt x="158" y="60"/>
                  <a:pt x="157" y="59"/>
                  <a:pt x="156" y="58"/>
                </a:cubicBezTo>
                <a:cubicBezTo>
                  <a:pt x="153" y="54"/>
                  <a:pt x="153" y="54"/>
                  <a:pt x="153" y="54"/>
                </a:cubicBezTo>
                <a:cubicBezTo>
                  <a:pt x="150" y="54"/>
                  <a:pt x="147" y="54"/>
                  <a:pt x="144" y="54"/>
                </a:cubicBezTo>
                <a:lnTo>
                  <a:pt x="142" y="58"/>
                </a:lnTo>
                <a:close/>
                <a:moveTo>
                  <a:pt x="142" y="142"/>
                </a:moveTo>
                <a:cubicBezTo>
                  <a:pt x="141" y="143"/>
                  <a:pt x="139" y="144"/>
                  <a:pt x="138" y="143"/>
                </a:cubicBezTo>
                <a:cubicBezTo>
                  <a:pt x="135" y="142"/>
                  <a:pt x="132" y="140"/>
                  <a:pt x="129" y="138"/>
                </a:cubicBezTo>
                <a:cubicBezTo>
                  <a:pt x="128" y="137"/>
                  <a:pt x="127" y="135"/>
                  <a:pt x="128" y="134"/>
                </a:cubicBezTo>
                <a:cubicBezTo>
                  <a:pt x="130" y="130"/>
                  <a:pt x="130" y="130"/>
                  <a:pt x="130" y="130"/>
                </a:cubicBezTo>
                <a:cubicBezTo>
                  <a:pt x="128" y="127"/>
                  <a:pt x="127" y="125"/>
                  <a:pt x="126" y="122"/>
                </a:cubicBezTo>
                <a:cubicBezTo>
                  <a:pt x="121" y="122"/>
                  <a:pt x="121" y="122"/>
                  <a:pt x="121" y="122"/>
                </a:cubicBezTo>
                <a:cubicBezTo>
                  <a:pt x="120" y="122"/>
                  <a:pt x="118" y="121"/>
                  <a:pt x="118" y="119"/>
                </a:cubicBezTo>
                <a:cubicBezTo>
                  <a:pt x="117" y="116"/>
                  <a:pt x="117" y="112"/>
                  <a:pt x="118" y="108"/>
                </a:cubicBezTo>
                <a:cubicBezTo>
                  <a:pt x="118" y="107"/>
                  <a:pt x="120" y="106"/>
                  <a:pt x="121" y="106"/>
                </a:cubicBezTo>
                <a:cubicBezTo>
                  <a:pt x="126" y="106"/>
                  <a:pt x="126" y="106"/>
                  <a:pt x="126" y="106"/>
                </a:cubicBezTo>
                <a:cubicBezTo>
                  <a:pt x="127" y="103"/>
                  <a:pt x="128" y="100"/>
                  <a:pt x="130" y="98"/>
                </a:cubicBezTo>
                <a:cubicBezTo>
                  <a:pt x="128" y="94"/>
                  <a:pt x="128" y="94"/>
                  <a:pt x="128" y="94"/>
                </a:cubicBezTo>
                <a:cubicBezTo>
                  <a:pt x="127" y="92"/>
                  <a:pt x="128" y="90"/>
                  <a:pt x="129" y="89"/>
                </a:cubicBezTo>
                <a:cubicBezTo>
                  <a:pt x="132" y="87"/>
                  <a:pt x="135" y="85"/>
                  <a:pt x="138" y="84"/>
                </a:cubicBezTo>
                <a:cubicBezTo>
                  <a:pt x="139" y="84"/>
                  <a:pt x="141" y="84"/>
                  <a:pt x="142" y="86"/>
                </a:cubicBezTo>
                <a:cubicBezTo>
                  <a:pt x="144" y="90"/>
                  <a:pt x="144" y="90"/>
                  <a:pt x="144" y="90"/>
                </a:cubicBezTo>
                <a:cubicBezTo>
                  <a:pt x="147" y="89"/>
                  <a:pt x="150" y="89"/>
                  <a:pt x="153" y="90"/>
                </a:cubicBezTo>
                <a:cubicBezTo>
                  <a:pt x="156" y="86"/>
                  <a:pt x="156" y="86"/>
                  <a:pt x="156" y="86"/>
                </a:cubicBezTo>
                <a:cubicBezTo>
                  <a:pt x="157" y="84"/>
                  <a:pt x="158" y="84"/>
                  <a:pt x="160" y="84"/>
                </a:cubicBezTo>
                <a:cubicBezTo>
                  <a:pt x="163" y="85"/>
                  <a:pt x="166" y="87"/>
                  <a:pt x="169" y="89"/>
                </a:cubicBezTo>
                <a:cubicBezTo>
                  <a:pt x="170" y="90"/>
                  <a:pt x="171" y="92"/>
                  <a:pt x="170" y="94"/>
                </a:cubicBezTo>
                <a:cubicBezTo>
                  <a:pt x="167" y="98"/>
                  <a:pt x="167" y="98"/>
                  <a:pt x="167" y="98"/>
                </a:cubicBezTo>
                <a:cubicBezTo>
                  <a:pt x="169" y="100"/>
                  <a:pt x="171" y="103"/>
                  <a:pt x="172" y="106"/>
                </a:cubicBezTo>
                <a:cubicBezTo>
                  <a:pt x="177" y="106"/>
                  <a:pt x="177" y="106"/>
                  <a:pt x="177" y="106"/>
                </a:cubicBezTo>
                <a:cubicBezTo>
                  <a:pt x="178" y="106"/>
                  <a:pt x="180" y="107"/>
                  <a:pt x="180" y="108"/>
                </a:cubicBezTo>
                <a:cubicBezTo>
                  <a:pt x="181" y="112"/>
                  <a:pt x="181" y="115"/>
                  <a:pt x="180" y="119"/>
                </a:cubicBezTo>
                <a:cubicBezTo>
                  <a:pt x="180" y="121"/>
                  <a:pt x="178" y="122"/>
                  <a:pt x="177" y="122"/>
                </a:cubicBezTo>
                <a:cubicBezTo>
                  <a:pt x="172" y="122"/>
                  <a:pt x="172" y="122"/>
                  <a:pt x="172" y="122"/>
                </a:cubicBezTo>
                <a:cubicBezTo>
                  <a:pt x="171" y="125"/>
                  <a:pt x="169" y="127"/>
                  <a:pt x="167" y="130"/>
                </a:cubicBezTo>
                <a:cubicBezTo>
                  <a:pt x="170" y="134"/>
                  <a:pt x="170" y="134"/>
                  <a:pt x="170" y="134"/>
                </a:cubicBezTo>
                <a:cubicBezTo>
                  <a:pt x="171" y="135"/>
                  <a:pt x="170" y="137"/>
                  <a:pt x="169" y="138"/>
                </a:cubicBezTo>
                <a:cubicBezTo>
                  <a:pt x="166" y="140"/>
                  <a:pt x="163" y="142"/>
                  <a:pt x="160" y="143"/>
                </a:cubicBezTo>
                <a:cubicBezTo>
                  <a:pt x="158" y="144"/>
                  <a:pt x="157" y="143"/>
                  <a:pt x="156" y="142"/>
                </a:cubicBezTo>
                <a:cubicBezTo>
                  <a:pt x="153" y="138"/>
                  <a:pt x="153" y="138"/>
                  <a:pt x="153" y="138"/>
                </a:cubicBezTo>
                <a:cubicBezTo>
                  <a:pt x="150" y="138"/>
                  <a:pt x="147" y="138"/>
                  <a:pt x="144" y="138"/>
                </a:cubicBezTo>
                <a:lnTo>
                  <a:pt x="142" y="142"/>
                </a:lnTo>
                <a:close/>
                <a:moveTo>
                  <a:pt x="156" y="22"/>
                </a:moveTo>
                <a:cubicBezTo>
                  <a:pt x="146" y="14"/>
                  <a:pt x="133" y="26"/>
                  <a:pt x="141" y="37"/>
                </a:cubicBezTo>
                <a:cubicBezTo>
                  <a:pt x="152" y="45"/>
                  <a:pt x="165" y="33"/>
                  <a:pt x="156" y="22"/>
                </a:cubicBezTo>
                <a:close/>
                <a:moveTo>
                  <a:pt x="156" y="106"/>
                </a:moveTo>
                <a:cubicBezTo>
                  <a:pt x="146" y="98"/>
                  <a:pt x="133" y="110"/>
                  <a:pt x="141" y="121"/>
                </a:cubicBezTo>
                <a:cubicBezTo>
                  <a:pt x="152" y="129"/>
                  <a:pt x="165" y="117"/>
                  <a:pt x="156" y="10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Oval 20">
            <a:extLst>
              <a:ext uri="{FF2B5EF4-FFF2-40B4-BE49-F238E27FC236}">
                <a16:creationId xmlns:a16="http://schemas.microsoft.com/office/drawing/2014/main" id="{726431C8-59F3-AFA0-AAC7-0F10471A3316}"/>
              </a:ext>
            </a:extLst>
          </p:cNvPr>
          <p:cNvSpPr/>
          <p:nvPr/>
        </p:nvSpPr>
        <p:spPr>
          <a:xfrm>
            <a:off x="819810" y="3258504"/>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A6A05ADB-F262-319E-F7F7-CAEC337CFD38}"/>
              </a:ext>
            </a:extLst>
          </p:cNvPr>
          <p:cNvSpPr/>
          <p:nvPr/>
        </p:nvSpPr>
        <p:spPr>
          <a:xfrm>
            <a:off x="819810" y="4954653"/>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21F42E4B-8D8D-83C1-D701-6AF90CB835F5}"/>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10</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28" name="TextBox 27">
            <a:extLst>
              <a:ext uri="{FF2B5EF4-FFF2-40B4-BE49-F238E27FC236}">
                <a16:creationId xmlns:a16="http://schemas.microsoft.com/office/drawing/2014/main" id="{4EAF00ED-7B1C-30D0-6CE4-9DE52364978F}"/>
              </a:ext>
            </a:extLst>
          </p:cNvPr>
          <p:cNvSpPr txBox="1"/>
          <p:nvPr/>
        </p:nvSpPr>
        <p:spPr>
          <a:xfrm rot="16200000">
            <a:off x="4922570" y="1741722"/>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66ADAD94-0155-2C1B-E842-5E9CD8CDB64C}"/>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701FAD4B-5E44-CFF6-ACF6-68BC2320F823}"/>
              </a:ext>
            </a:extLst>
          </p:cNvPr>
          <p:cNvSpPr>
            <a:spLocks noGrp="1"/>
          </p:cNvSpPr>
          <p:nvPr>
            <p:ph type="pic" sz="quarter" idx="13"/>
          </p:nvPr>
        </p:nvSpPr>
        <p:spPr/>
      </p:sp>
    </p:spTree>
    <p:extLst>
      <p:ext uri="{BB962C8B-B14F-4D97-AF65-F5344CB8AC3E}">
        <p14:creationId xmlns:p14="http://schemas.microsoft.com/office/powerpoint/2010/main" val="1515081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B6FEDA3-52D6-A376-CD2D-1B5FD00A632F}"/>
              </a:ext>
            </a:extLst>
          </p:cNvPr>
          <p:cNvSpPr>
            <a:spLocks noGrp="1"/>
          </p:cNvSpPr>
          <p:nvPr>
            <p:ph type="pic" sz="quarter" idx="13"/>
          </p:nvPr>
        </p:nvSpPr>
        <p:spPr/>
      </p:sp>
      <p:sp>
        <p:nvSpPr>
          <p:cNvPr id="10" name="TextBox 9">
            <a:extLst>
              <a:ext uri="{FF2B5EF4-FFF2-40B4-BE49-F238E27FC236}">
                <a16:creationId xmlns:a16="http://schemas.microsoft.com/office/drawing/2014/main" id="{CE0EEE04-9D26-06D6-2A4F-8E92BCFD9F6F}"/>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11</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26" name="TextBox 25">
            <a:extLst>
              <a:ext uri="{FF2B5EF4-FFF2-40B4-BE49-F238E27FC236}">
                <a16:creationId xmlns:a16="http://schemas.microsoft.com/office/drawing/2014/main" id="{C26C7C78-0533-AA23-71F4-5BB26C1D2174}"/>
              </a:ext>
            </a:extLst>
          </p:cNvPr>
          <p:cNvSpPr txBox="1"/>
          <p:nvPr/>
        </p:nvSpPr>
        <p:spPr>
          <a:xfrm>
            <a:off x="2012705" y="1383298"/>
            <a:ext cx="3483969"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allium purus odio.</a:t>
            </a:r>
          </a:p>
        </p:txBody>
      </p:sp>
      <p:sp>
        <p:nvSpPr>
          <p:cNvPr id="28" name="TextBox 27">
            <a:extLst>
              <a:ext uri="{FF2B5EF4-FFF2-40B4-BE49-F238E27FC236}">
                <a16:creationId xmlns:a16="http://schemas.microsoft.com/office/drawing/2014/main" id="{92E59785-BA21-1DD3-3C1F-F3929F0092A4}"/>
              </a:ext>
            </a:extLst>
          </p:cNvPr>
          <p:cNvSpPr txBox="1"/>
          <p:nvPr/>
        </p:nvSpPr>
        <p:spPr>
          <a:xfrm>
            <a:off x="2023053" y="3038793"/>
            <a:ext cx="3473621"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aliquot purus odio.</a:t>
            </a:r>
          </a:p>
        </p:txBody>
      </p:sp>
      <p:sp>
        <p:nvSpPr>
          <p:cNvPr id="30" name="Freeform 2">
            <a:extLst>
              <a:ext uri="{FF2B5EF4-FFF2-40B4-BE49-F238E27FC236}">
                <a16:creationId xmlns:a16="http://schemas.microsoft.com/office/drawing/2014/main" id="{7BB63F5E-F3DB-931D-4ABF-9BECA0AB45C1}"/>
              </a:ext>
            </a:extLst>
          </p:cNvPr>
          <p:cNvSpPr>
            <a:spLocks noChangeAspect="1" noEditPoints="1"/>
          </p:cNvSpPr>
          <p:nvPr/>
        </p:nvSpPr>
        <p:spPr bwMode="auto">
          <a:xfrm>
            <a:off x="1375931" y="1297891"/>
            <a:ext cx="263595" cy="234765"/>
          </a:xfrm>
          <a:custGeom>
            <a:avLst/>
            <a:gdLst/>
            <a:ahLst/>
            <a:cxnLst>
              <a:cxn ang="0">
                <a:pos x="153" y="83"/>
              </a:cxn>
              <a:cxn ang="0">
                <a:pos x="153" y="126"/>
              </a:cxn>
              <a:cxn ang="0">
                <a:pos x="144" y="135"/>
              </a:cxn>
              <a:cxn ang="0">
                <a:pos x="138" y="133"/>
              </a:cxn>
              <a:cxn ang="0">
                <a:pos x="114" y="114"/>
              </a:cxn>
              <a:cxn ang="0">
                <a:pos x="72" y="99"/>
              </a:cxn>
              <a:cxn ang="0">
                <a:pos x="64" y="99"/>
              </a:cxn>
              <a:cxn ang="0">
                <a:pos x="63" y="108"/>
              </a:cxn>
              <a:cxn ang="0">
                <a:pos x="70" y="130"/>
              </a:cxn>
              <a:cxn ang="0">
                <a:pos x="63" y="144"/>
              </a:cxn>
              <a:cxn ang="0">
                <a:pos x="42" y="144"/>
              </a:cxn>
              <a:cxn ang="0">
                <a:pos x="34" y="139"/>
              </a:cxn>
              <a:cxn ang="0">
                <a:pos x="27" y="108"/>
              </a:cxn>
              <a:cxn ang="0">
                <a:pos x="27" y="99"/>
              </a:cxn>
              <a:cxn ang="0">
                <a:pos x="18" y="99"/>
              </a:cxn>
              <a:cxn ang="0">
                <a:pos x="0" y="81"/>
              </a:cxn>
              <a:cxn ang="0">
                <a:pos x="0" y="54"/>
              </a:cxn>
              <a:cxn ang="0">
                <a:pos x="18" y="36"/>
              </a:cxn>
              <a:cxn ang="0">
                <a:pos x="72" y="36"/>
              </a:cxn>
              <a:cxn ang="0">
                <a:pos x="114" y="21"/>
              </a:cxn>
              <a:cxn ang="0">
                <a:pos x="138" y="2"/>
              </a:cxn>
              <a:cxn ang="0">
                <a:pos x="144" y="0"/>
              </a:cxn>
              <a:cxn ang="0">
                <a:pos x="153" y="9"/>
              </a:cxn>
              <a:cxn ang="0">
                <a:pos x="153" y="52"/>
              </a:cxn>
              <a:cxn ang="0">
                <a:pos x="162" y="67"/>
              </a:cxn>
              <a:cxn ang="0">
                <a:pos x="153" y="83"/>
              </a:cxn>
              <a:cxn ang="0">
                <a:pos x="135" y="28"/>
              </a:cxn>
              <a:cxn ang="0">
                <a:pos x="126" y="35"/>
              </a:cxn>
              <a:cxn ang="0">
                <a:pos x="72" y="54"/>
              </a:cxn>
              <a:cxn ang="0">
                <a:pos x="72" y="81"/>
              </a:cxn>
              <a:cxn ang="0">
                <a:pos x="126" y="100"/>
              </a:cxn>
              <a:cxn ang="0">
                <a:pos x="135" y="107"/>
              </a:cxn>
              <a:cxn ang="0">
                <a:pos x="135" y="28"/>
              </a:cxn>
            </a:cxnLst>
            <a:rect l="0" t="0" r="r" b="b"/>
            <a:pathLst>
              <a:path w="162" h="144">
                <a:moveTo>
                  <a:pt x="153" y="83"/>
                </a:moveTo>
                <a:cubicBezTo>
                  <a:pt x="153" y="126"/>
                  <a:pt x="153" y="126"/>
                  <a:pt x="153" y="126"/>
                </a:cubicBezTo>
                <a:cubicBezTo>
                  <a:pt x="153" y="128"/>
                  <a:pt x="151" y="135"/>
                  <a:pt x="144" y="135"/>
                </a:cubicBezTo>
                <a:cubicBezTo>
                  <a:pt x="142" y="135"/>
                  <a:pt x="140" y="134"/>
                  <a:pt x="138" y="133"/>
                </a:cubicBezTo>
                <a:cubicBezTo>
                  <a:pt x="114" y="114"/>
                  <a:pt x="114" y="114"/>
                  <a:pt x="114" y="114"/>
                </a:cubicBezTo>
                <a:cubicBezTo>
                  <a:pt x="102" y="104"/>
                  <a:pt x="87" y="99"/>
                  <a:pt x="72" y="99"/>
                </a:cubicBezTo>
                <a:cubicBezTo>
                  <a:pt x="64" y="99"/>
                  <a:pt x="64" y="99"/>
                  <a:pt x="64" y="99"/>
                </a:cubicBezTo>
                <a:cubicBezTo>
                  <a:pt x="63" y="102"/>
                  <a:pt x="63" y="105"/>
                  <a:pt x="63" y="108"/>
                </a:cubicBezTo>
                <a:cubicBezTo>
                  <a:pt x="63" y="116"/>
                  <a:pt x="65" y="124"/>
                  <a:pt x="70" y="130"/>
                </a:cubicBezTo>
                <a:cubicBezTo>
                  <a:pt x="75" y="135"/>
                  <a:pt x="70" y="144"/>
                  <a:pt x="63" y="144"/>
                </a:cubicBezTo>
                <a:cubicBezTo>
                  <a:pt x="42" y="144"/>
                  <a:pt x="42" y="144"/>
                  <a:pt x="42" y="144"/>
                </a:cubicBezTo>
                <a:cubicBezTo>
                  <a:pt x="39" y="144"/>
                  <a:pt x="35" y="142"/>
                  <a:pt x="34" y="139"/>
                </a:cubicBezTo>
                <a:cubicBezTo>
                  <a:pt x="29" y="130"/>
                  <a:pt x="27" y="119"/>
                  <a:pt x="27" y="108"/>
                </a:cubicBezTo>
                <a:cubicBezTo>
                  <a:pt x="27" y="105"/>
                  <a:pt x="27" y="102"/>
                  <a:pt x="27" y="99"/>
                </a:cubicBezTo>
                <a:cubicBezTo>
                  <a:pt x="18" y="99"/>
                  <a:pt x="18" y="99"/>
                  <a:pt x="18" y="99"/>
                </a:cubicBezTo>
                <a:cubicBezTo>
                  <a:pt x="8" y="99"/>
                  <a:pt x="0" y="91"/>
                  <a:pt x="0" y="81"/>
                </a:cubicBezTo>
                <a:cubicBezTo>
                  <a:pt x="0" y="54"/>
                  <a:pt x="0" y="54"/>
                  <a:pt x="0" y="54"/>
                </a:cubicBezTo>
                <a:cubicBezTo>
                  <a:pt x="0" y="44"/>
                  <a:pt x="8" y="36"/>
                  <a:pt x="18" y="36"/>
                </a:cubicBezTo>
                <a:cubicBezTo>
                  <a:pt x="72" y="36"/>
                  <a:pt x="72" y="36"/>
                  <a:pt x="72" y="36"/>
                </a:cubicBezTo>
                <a:cubicBezTo>
                  <a:pt x="87" y="36"/>
                  <a:pt x="102" y="31"/>
                  <a:pt x="114" y="21"/>
                </a:cubicBezTo>
                <a:cubicBezTo>
                  <a:pt x="138" y="2"/>
                  <a:pt x="138" y="2"/>
                  <a:pt x="138" y="2"/>
                </a:cubicBezTo>
                <a:cubicBezTo>
                  <a:pt x="140" y="1"/>
                  <a:pt x="142" y="0"/>
                  <a:pt x="144" y="0"/>
                </a:cubicBezTo>
                <a:cubicBezTo>
                  <a:pt x="151" y="0"/>
                  <a:pt x="153" y="6"/>
                  <a:pt x="153" y="9"/>
                </a:cubicBezTo>
                <a:cubicBezTo>
                  <a:pt x="153" y="52"/>
                  <a:pt x="153" y="52"/>
                  <a:pt x="153" y="52"/>
                </a:cubicBezTo>
                <a:cubicBezTo>
                  <a:pt x="158" y="55"/>
                  <a:pt x="162" y="61"/>
                  <a:pt x="162" y="67"/>
                </a:cubicBezTo>
                <a:cubicBezTo>
                  <a:pt x="162" y="74"/>
                  <a:pt x="158" y="80"/>
                  <a:pt x="153" y="83"/>
                </a:cubicBezTo>
                <a:close/>
                <a:moveTo>
                  <a:pt x="135" y="28"/>
                </a:moveTo>
                <a:cubicBezTo>
                  <a:pt x="126" y="35"/>
                  <a:pt x="126" y="35"/>
                  <a:pt x="126" y="35"/>
                </a:cubicBezTo>
                <a:cubicBezTo>
                  <a:pt x="110" y="47"/>
                  <a:pt x="91" y="54"/>
                  <a:pt x="72" y="54"/>
                </a:cubicBezTo>
                <a:cubicBezTo>
                  <a:pt x="72" y="81"/>
                  <a:pt x="72" y="81"/>
                  <a:pt x="72" y="81"/>
                </a:cubicBezTo>
                <a:cubicBezTo>
                  <a:pt x="91" y="81"/>
                  <a:pt x="110" y="88"/>
                  <a:pt x="126" y="100"/>
                </a:cubicBezTo>
                <a:cubicBezTo>
                  <a:pt x="135" y="107"/>
                  <a:pt x="135" y="107"/>
                  <a:pt x="135" y="107"/>
                </a:cubicBezTo>
                <a:lnTo>
                  <a:pt x="135" y="28"/>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 name="Freeform 5">
            <a:extLst>
              <a:ext uri="{FF2B5EF4-FFF2-40B4-BE49-F238E27FC236}">
                <a16:creationId xmlns:a16="http://schemas.microsoft.com/office/drawing/2014/main" id="{AE7575B5-8F4F-BD54-66EB-5BB9BB95C928}"/>
              </a:ext>
            </a:extLst>
          </p:cNvPr>
          <p:cNvSpPr>
            <a:spLocks noChangeAspect="1" noEditPoints="1"/>
          </p:cNvSpPr>
          <p:nvPr/>
        </p:nvSpPr>
        <p:spPr bwMode="auto">
          <a:xfrm>
            <a:off x="1339986" y="2976601"/>
            <a:ext cx="335485" cy="269642"/>
          </a:xfrm>
          <a:custGeom>
            <a:avLst/>
            <a:gdLst/>
            <a:ahLst/>
            <a:cxnLst>
              <a:cxn ang="0">
                <a:pos x="121" y="93"/>
              </a:cxn>
              <a:cxn ang="0">
                <a:pos x="101" y="113"/>
              </a:cxn>
              <a:cxn ang="0">
                <a:pos x="77" y="117"/>
              </a:cxn>
              <a:cxn ang="0">
                <a:pos x="72" y="134"/>
              </a:cxn>
              <a:cxn ang="0">
                <a:pos x="45" y="127"/>
              </a:cxn>
              <a:cxn ang="0">
                <a:pos x="29" y="109"/>
              </a:cxn>
              <a:cxn ang="0">
                <a:pos x="13" y="112"/>
              </a:cxn>
              <a:cxn ang="0">
                <a:pos x="4" y="85"/>
              </a:cxn>
              <a:cxn ang="0">
                <a:pos x="13" y="62"/>
              </a:cxn>
              <a:cxn ang="0">
                <a:pos x="1" y="50"/>
              </a:cxn>
              <a:cxn ang="0">
                <a:pos x="21" y="30"/>
              </a:cxn>
              <a:cxn ang="0">
                <a:pos x="45" y="25"/>
              </a:cxn>
              <a:cxn ang="0">
                <a:pos x="50" y="9"/>
              </a:cxn>
              <a:cxn ang="0">
                <a:pos x="77" y="16"/>
              </a:cxn>
              <a:cxn ang="0">
                <a:pos x="93" y="34"/>
              </a:cxn>
              <a:cxn ang="0">
                <a:pos x="110" y="31"/>
              </a:cxn>
              <a:cxn ang="0">
                <a:pos x="119" y="58"/>
              </a:cxn>
              <a:cxn ang="0">
                <a:pos x="109" y="80"/>
              </a:cxn>
              <a:cxn ang="0">
                <a:pos x="46" y="57"/>
              </a:cxn>
              <a:cxn ang="0">
                <a:pos x="46" y="57"/>
              </a:cxn>
              <a:cxn ang="0">
                <a:pos x="138" y="59"/>
              </a:cxn>
              <a:cxn ang="0">
                <a:pos x="128" y="49"/>
              </a:cxn>
              <a:cxn ang="0">
                <a:pos x="126" y="38"/>
              </a:cxn>
              <a:cxn ang="0">
                <a:pos x="118" y="35"/>
              </a:cxn>
              <a:cxn ang="0">
                <a:pos x="121" y="21"/>
              </a:cxn>
              <a:cxn ang="0">
                <a:pos x="130" y="14"/>
              </a:cxn>
              <a:cxn ang="0">
                <a:pos x="129" y="5"/>
              </a:cxn>
              <a:cxn ang="0">
                <a:pos x="142" y="2"/>
              </a:cxn>
              <a:cxn ang="0">
                <a:pos x="153" y="6"/>
              </a:cxn>
              <a:cxn ang="0">
                <a:pos x="160" y="0"/>
              </a:cxn>
              <a:cxn ang="0">
                <a:pos x="170" y="10"/>
              </a:cxn>
              <a:cxn ang="0">
                <a:pos x="172" y="21"/>
              </a:cxn>
              <a:cxn ang="0">
                <a:pos x="180" y="24"/>
              </a:cxn>
              <a:cxn ang="0">
                <a:pos x="177" y="38"/>
              </a:cxn>
              <a:cxn ang="0">
                <a:pos x="167" y="45"/>
              </a:cxn>
              <a:cxn ang="0">
                <a:pos x="169" y="54"/>
              </a:cxn>
              <a:cxn ang="0">
                <a:pos x="156" y="58"/>
              </a:cxn>
              <a:cxn ang="0">
                <a:pos x="144" y="54"/>
              </a:cxn>
              <a:cxn ang="0">
                <a:pos x="142" y="142"/>
              </a:cxn>
              <a:cxn ang="0">
                <a:pos x="129" y="138"/>
              </a:cxn>
              <a:cxn ang="0">
                <a:pos x="130" y="130"/>
              </a:cxn>
              <a:cxn ang="0">
                <a:pos x="121" y="122"/>
              </a:cxn>
              <a:cxn ang="0">
                <a:pos x="118" y="108"/>
              </a:cxn>
              <a:cxn ang="0">
                <a:pos x="126" y="106"/>
              </a:cxn>
              <a:cxn ang="0">
                <a:pos x="128" y="94"/>
              </a:cxn>
              <a:cxn ang="0">
                <a:pos x="138" y="84"/>
              </a:cxn>
              <a:cxn ang="0">
                <a:pos x="144" y="90"/>
              </a:cxn>
              <a:cxn ang="0">
                <a:pos x="156" y="86"/>
              </a:cxn>
              <a:cxn ang="0">
                <a:pos x="169" y="89"/>
              </a:cxn>
              <a:cxn ang="0">
                <a:pos x="167" y="98"/>
              </a:cxn>
              <a:cxn ang="0">
                <a:pos x="177" y="106"/>
              </a:cxn>
              <a:cxn ang="0">
                <a:pos x="180" y="119"/>
              </a:cxn>
              <a:cxn ang="0">
                <a:pos x="172" y="122"/>
              </a:cxn>
              <a:cxn ang="0">
                <a:pos x="170" y="134"/>
              </a:cxn>
              <a:cxn ang="0">
                <a:pos x="160" y="143"/>
              </a:cxn>
              <a:cxn ang="0">
                <a:pos x="153" y="138"/>
              </a:cxn>
              <a:cxn ang="0">
                <a:pos x="142" y="142"/>
              </a:cxn>
              <a:cxn ang="0">
                <a:pos x="141" y="37"/>
              </a:cxn>
              <a:cxn ang="0">
                <a:pos x="156" y="106"/>
              </a:cxn>
              <a:cxn ang="0">
                <a:pos x="156" y="106"/>
              </a:cxn>
            </a:cxnLst>
            <a:rect l="0" t="0" r="r" b="b"/>
            <a:pathLst>
              <a:path w="181" h="144">
                <a:moveTo>
                  <a:pt x="119" y="85"/>
                </a:moveTo>
                <a:cubicBezTo>
                  <a:pt x="121" y="87"/>
                  <a:pt x="123" y="90"/>
                  <a:pt x="121" y="93"/>
                </a:cubicBezTo>
                <a:cubicBezTo>
                  <a:pt x="119" y="100"/>
                  <a:pt x="114" y="106"/>
                  <a:pt x="110" y="112"/>
                </a:cubicBezTo>
                <a:cubicBezTo>
                  <a:pt x="107" y="114"/>
                  <a:pt x="104" y="115"/>
                  <a:pt x="101" y="113"/>
                </a:cubicBezTo>
                <a:cubicBezTo>
                  <a:pt x="93" y="109"/>
                  <a:pt x="93" y="109"/>
                  <a:pt x="93" y="109"/>
                </a:cubicBezTo>
                <a:cubicBezTo>
                  <a:pt x="88" y="112"/>
                  <a:pt x="83" y="115"/>
                  <a:pt x="77" y="117"/>
                </a:cubicBezTo>
                <a:cubicBezTo>
                  <a:pt x="77" y="127"/>
                  <a:pt x="77" y="127"/>
                  <a:pt x="77" y="127"/>
                </a:cubicBezTo>
                <a:cubicBezTo>
                  <a:pt x="77" y="130"/>
                  <a:pt x="75" y="133"/>
                  <a:pt x="72" y="134"/>
                </a:cubicBezTo>
                <a:cubicBezTo>
                  <a:pt x="65" y="135"/>
                  <a:pt x="58" y="135"/>
                  <a:pt x="50" y="134"/>
                </a:cubicBezTo>
                <a:cubicBezTo>
                  <a:pt x="47" y="133"/>
                  <a:pt x="45" y="130"/>
                  <a:pt x="45" y="127"/>
                </a:cubicBezTo>
                <a:cubicBezTo>
                  <a:pt x="45" y="117"/>
                  <a:pt x="45" y="117"/>
                  <a:pt x="45" y="117"/>
                </a:cubicBezTo>
                <a:cubicBezTo>
                  <a:pt x="39" y="115"/>
                  <a:pt x="34" y="112"/>
                  <a:pt x="29" y="109"/>
                </a:cubicBezTo>
                <a:cubicBezTo>
                  <a:pt x="21" y="113"/>
                  <a:pt x="21" y="113"/>
                  <a:pt x="21" y="113"/>
                </a:cubicBezTo>
                <a:cubicBezTo>
                  <a:pt x="18" y="115"/>
                  <a:pt x="15" y="114"/>
                  <a:pt x="13" y="112"/>
                </a:cubicBezTo>
                <a:cubicBezTo>
                  <a:pt x="8" y="106"/>
                  <a:pt x="3" y="100"/>
                  <a:pt x="1" y="93"/>
                </a:cubicBezTo>
                <a:cubicBezTo>
                  <a:pt x="0" y="90"/>
                  <a:pt x="1" y="87"/>
                  <a:pt x="4" y="85"/>
                </a:cubicBezTo>
                <a:cubicBezTo>
                  <a:pt x="13" y="80"/>
                  <a:pt x="13" y="80"/>
                  <a:pt x="13" y="80"/>
                </a:cubicBezTo>
                <a:cubicBezTo>
                  <a:pt x="12" y="74"/>
                  <a:pt x="12" y="68"/>
                  <a:pt x="13" y="62"/>
                </a:cubicBezTo>
                <a:cubicBezTo>
                  <a:pt x="4" y="58"/>
                  <a:pt x="4" y="58"/>
                  <a:pt x="4" y="58"/>
                </a:cubicBezTo>
                <a:cubicBezTo>
                  <a:pt x="1" y="56"/>
                  <a:pt x="0" y="53"/>
                  <a:pt x="1" y="50"/>
                </a:cubicBezTo>
                <a:cubicBezTo>
                  <a:pt x="3" y="43"/>
                  <a:pt x="8" y="37"/>
                  <a:pt x="13" y="31"/>
                </a:cubicBezTo>
                <a:cubicBezTo>
                  <a:pt x="15" y="29"/>
                  <a:pt x="18" y="28"/>
                  <a:pt x="21" y="30"/>
                </a:cubicBezTo>
                <a:cubicBezTo>
                  <a:pt x="29" y="34"/>
                  <a:pt x="29" y="34"/>
                  <a:pt x="29" y="34"/>
                </a:cubicBezTo>
                <a:cubicBezTo>
                  <a:pt x="34" y="30"/>
                  <a:pt x="39" y="27"/>
                  <a:pt x="45" y="25"/>
                </a:cubicBezTo>
                <a:cubicBezTo>
                  <a:pt x="45" y="16"/>
                  <a:pt x="45" y="16"/>
                  <a:pt x="45" y="16"/>
                </a:cubicBezTo>
                <a:cubicBezTo>
                  <a:pt x="45" y="13"/>
                  <a:pt x="47" y="10"/>
                  <a:pt x="50" y="9"/>
                </a:cubicBezTo>
                <a:cubicBezTo>
                  <a:pt x="57" y="8"/>
                  <a:pt x="65" y="8"/>
                  <a:pt x="72" y="9"/>
                </a:cubicBezTo>
                <a:cubicBezTo>
                  <a:pt x="75" y="10"/>
                  <a:pt x="77" y="13"/>
                  <a:pt x="77" y="16"/>
                </a:cubicBezTo>
                <a:cubicBezTo>
                  <a:pt x="77" y="25"/>
                  <a:pt x="77" y="25"/>
                  <a:pt x="77" y="25"/>
                </a:cubicBezTo>
                <a:cubicBezTo>
                  <a:pt x="83" y="27"/>
                  <a:pt x="88" y="30"/>
                  <a:pt x="93" y="34"/>
                </a:cubicBezTo>
                <a:cubicBezTo>
                  <a:pt x="101" y="30"/>
                  <a:pt x="101" y="30"/>
                  <a:pt x="101" y="30"/>
                </a:cubicBezTo>
                <a:cubicBezTo>
                  <a:pt x="104" y="28"/>
                  <a:pt x="107" y="29"/>
                  <a:pt x="110" y="31"/>
                </a:cubicBezTo>
                <a:cubicBezTo>
                  <a:pt x="114" y="37"/>
                  <a:pt x="119" y="43"/>
                  <a:pt x="121" y="50"/>
                </a:cubicBezTo>
                <a:cubicBezTo>
                  <a:pt x="122" y="53"/>
                  <a:pt x="121" y="56"/>
                  <a:pt x="119" y="58"/>
                </a:cubicBezTo>
                <a:cubicBezTo>
                  <a:pt x="109" y="62"/>
                  <a:pt x="109" y="62"/>
                  <a:pt x="109" y="62"/>
                </a:cubicBezTo>
                <a:cubicBezTo>
                  <a:pt x="110" y="68"/>
                  <a:pt x="110" y="74"/>
                  <a:pt x="109" y="80"/>
                </a:cubicBezTo>
                <a:lnTo>
                  <a:pt x="119" y="85"/>
                </a:lnTo>
                <a:close/>
                <a:moveTo>
                  <a:pt x="46" y="57"/>
                </a:moveTo>
                <a:cubicBezTo>
                  <a:pt x="30" y="78"/>
                  <a:pt x="54" y="103"/>
                  <a:pt x="76" y="86"/>
                </a:cubicBezTo>
                <a:cubicBezTo>
                  <a:pt x="93" y="65"/>
                  <a:pt x="68" y="40"/>
                  <a:pt x="46" y="57"/>
                </a:cubicBezTo>
                <a:close/>
                <a:moveTo>
                  <a:pt x="142" y="58"/>
                </a:moveTo>
                <a:cubicBezTo>
                  <a:pt x="141" y="59"/>
                  <a:pt x="139" y="60"/>
                  <a:pt x="138" y="59"/>
                </a:cubicBezTo>
                <a:cubicBezTo>
                  <a:pt x="135" y="58"/>
                  <a:pt x="132" y="56"/>
                  <a:pt x="129" y="54"/>
                </a:cubicBezTo>
                <a:cubicBezTo>
                  <a:pt x="128" y="53"/>
                  <a:pt x="127" y="51"/>
                  <a:pt x="128" y="49"/>
                </a:cubicBezTo>
                <a:cubicBezTo>
                  <a:pt x="130" y="45"/>
                  <a:pt x="130" y="45"/>
                  <a:pt x="130" y="45"/>
                </a:cubicBezTo>
                <a:cubicBezTo>
                  <a:pt x="128" y="43"/>
                  <a:pt x="127" y="41"/>
                  <a:pt x="126" y="38"/>
                </a:cubicBezTo>
                <a:cubicBezTo>
                  <a:pt x="121" y="38"/>
                  <a:pt x="121" y="38"/>
                  <a:pt x="121" y="38"/>
                </a:cubicBezTo>
                <a:cubicBezTo>
                  <a:pt x="120" y="38"/>
                  <a:pt x="118" y="37"/>
                  <a:pt x="118" y="35"/>
                </a:cubicBezTo>
                <a:cubicBezTo>
                  <a:pt x="117" y="31"/>
                  <a:pt x="117" y="28"/>
                  <a:pt x="118" y="24"/>
                </a:cubicBezTo>
                <a:cubicBezTo>
                  <a:pt x="118" y="23"/>
                  <a:pt x="120" y="21"/>
                  <a:pt x="121" y="21"/>
                </a:cubicBezTo>
                <a:cubicBezTo>
                  <a:pt x="126" y="21"/>
                  <a:pt x="126" y="21"/>
                  <a:pt x="126" y="21"/>
                </a:cubicBezTo>
                <a:cubicBezTo>
                  <a:pt x="127" y="19"/>
                  <a:pt x="128" y="16"/>
                  <a:pt x="130" y="14"/>
                </a:cubicBezTo>
                <a:cubicBezTo>
                  <a:pt x="128" y="10"/>
                  <a:pt x="128" y="10"/>
                  <a:pt x="128" y="10"/>
                </a:cubicBezTo>
                <a:cubicBezTo>
                  <a:pt x="127" y="8"/>
                  <a:pt x="128" y="6"/>
                  <a:pt x="129" y="5"/>
                </a:cubicBezTo>
                <a:cubicBezTo>
                  <a:pt x="132" y="3"/>
                  <a:pt x="135" y="1"/>
                  <a:pt x="138" y="0"/>
                </a:cubicBezTo>
                <a:cubicBezTo>
                  <a:pt x="139" y="0"/>
                  <a:pt x="141" y="0"/>
                  <a:pt x="142" y="2"/>
                </a:cubicBezTo>
                <a:cubicBezTo>
                  <a:pt x="144" y="6"/>
                  <a:pt x="144" y="6"/>
                  <a:pt x="144" y="6"/>
                </a:cubicBezTo>
                <a:cubicBezTo>
                  <a:pt x="147" y="5"/>
                  <a:pt x="150" y="5"/>
                  <a:pt x="153" y="6"/>
                </a:cubicBezTo>
                <a:cubicBezTo>
                  <a:pt x="156" y="2"/>
                  <a:pt x="156" y="2"/>
                  <a:pt x="156" y="2"/>
                </a:cubicBezTo>
                <a:cubicBezTo>
                  <a:pt x="157" y="0"/>
                  <a:pt x="158" y="0"/>
                  <a:pt x="160" y="0"/>
                </a:cubicBezTo>
                <a:cubicBezTo>
                  <a:pt x="163" y="1"/>
                  <a:pt x="166" y="3"/>
                  <a:pt x="169" y="5"/>
                </a:cubicBezTo>
                <a:cubicBezTo>
                  <a:pt x="170" y="6"/>
                  <a:pt x="171" y="8"/>
                  <a:pt x="170" y="10"/>
                </a:cubicBezTo>
                <a:cubicBezTo>
                  <a:pt x="167" y="14"/>
                  <a:pt x="167" y="14"/>
                  <a:pt x="167" y="14"/>
                </a:cubicBezTo>
                <a:cubicBezTo>
                  <a:pt x="169" y="16"/>
                  <a:pt x="171" y="19"/>
                  <a:pt x="172" y="21"/>
                </a:cubicBezTo>
                <a:cubicBezTo>
                  <a:pt x="177" y="21"/>
                  <a:pt x="177" y="21"/>
                  <a:pt x="177" y="21"/>
                </a:cubicBezTo>
                <a:cubicBezTo>
                  <a:pt x="178" y="21"/>
                  <a:pt x="180" y="23"/>
                  <a:pt x="180" y="24"/>
                </a:cubicBezTo>
                <a:cubicBezTo>
                  <a:pt x="181" y="28"/>
                  <a:pt x="181" y="31"/>
                  <a:pt x="180" y="35"/>
                </a:cubicBezTo>
                <a:cubicBezTo>
                  <a:pt x="180" y="37"/>
                  <a:pt x="178" y="38"/>
                  <a:pt x="177" y="38"/>
                </a:cubicBezTo>
                <a:cubicBezTo>
                  <a:pt x="172" y="38"/>
                  <a:pt x="172" y="38"/>
                  <a:pt x="172" y="38"/>
                </a:cubicBezTo>
                <a:cubicBezTo>
                  <a:pt x="171" y="41"/>
                  <a:pt x="169" y="43"/>
                  <a:pt x="167" y="45"/>
                </a:cubicBezTo>
                <a:cubicBezTo>
                  <a:pt x="170" y="49"/>
                  <a:pt x="170" y="49"/>
                  <a:pt x="170" y="49"/>
                </a:cubicBezTo>
                <a:cubicBezTo>
                  <a:pt x="171" y="51"/>
                  <a:pt x="170" y="53"/>
                  <a:pt x="169" y="54"/>
                </a:cubicBezTo>
                <a:cubicBezTo>
                  <a:pt x="166" y="56"/>
                  <a:pt x="163" y="58"/>
                  <a:pt x="160" y="59"/>
                </a:cubicBezTo>
                <a:cubicBezTo>
                  <a:pt x="158" y="60"/>
                  <a:pt x="157" y="59"/>
                  <a:pt x="156" y="58"/>
                </a:cubicBezTo>
                <a:cubicBezTo>
                  <a:pt x="153" y="54"/>
                  <a:pt x="153" y="54"/>
                  <a:pt x="153" y="54"/>
                </a:cubicBezTo>
                <a:cubicBezTo>
                  <a:pt x="150" y="54"/>
                  <a:pt x="147" y="54"/>
                  <a:pt x="144" y="54"/>
                </a:cubicBezTo>
                <a:lnTo>
                  <a:pt x="142" y="58"/>
                </a:lnTo>
                <a:close/>
                <a:moveTo>
                  <a:pt x="142" y="142"/>
                </a:moveTo>
                <a:cubicBezTo>
                  <a:pt x="141" y="143"/>
                  <a:pt x="139" y="144"/>
                  <a:pt x="138" y="143"/>
                </a:cubicBezTo>
                <a:cubicBezTo>
                  <a:pt x="135" y="142"/>
                  <a:pt x="132" y="140"/>
                  <a:pt x="129" y="138"/>
                </a:cubicBezTo>
                <a:cubicBezTo>
                  <a:pt x="128" y="137"/>
                  <a:pt x="127" y="135"/>
                  <a:pt x="128" y="134"/>
                </a:cubicBezTo>
                <a:cubicBezTo>
                  <a:pt x="130" y="130"/>
                  <a:pt x="130" y="130"/>
                  <a:pt x="130" y="130"/>
                </a:cubicBezTo>
                <a:cubicBezTo>
                  <a:pt x="128" y="127"/>
                  <a:pt x="127" y="125"/>
                  <a:pt x="126" y="122"/>
                </a:cubicBezTo>
                <a:cubicBezTo>
                  <a:pt x="121" y="122"/>
                  <a:pt x="121" y="122"/>
                  <a:pt x="121" y="122"/>
                </a:cubicBezTo>
                <a:cubicBezTo>
                  <a:pt x="120" y="122"/>
                  <a:pt x="118" y="121"/>
                  <a:pt x="118" y="119"/>
                </a:cubicBezTo>
                <a:cubicBezTo>
                  <a:pt x="117" y="116"/>
                  <a:pt x="117" y="112"/>
                  <a:pt x="118" y="108"/>
                </a:cubicBezTo>
                <a:cubicBezTo>
                  <a:pt x="118" y="107"/>
                  <a:pt x="120" y="106"/>
                  <a:pt x="121" y="106"/>
                </a:cubicBezTo>
                <a:cubicBezTo>
                  <a:pt x="126" y="106"/>
                  <a:pt x="126" y="106"/>
                  <a:pt x="126" y="106"/>
                </a:cubicBezTo>
                <a:cubicBezTo>
                  <a:pt x="127" y="103"/>
                  <a:pt x="128" y="100"/>
                  <a:pt x="130" y="98"/>
                </a:cubicBezTo>
                <a:cubicBezTo>
                  <a:pt x="128" y="94"/>
                  <a:pt x="128" y="94"/>
                  <a:pt x="128" y="94"/>
                </a:cubicBezTo>
                <a:cubicBezTo>
                  <a:pt x="127" y="92"/>
                  <a:pt x="128" y="90"/>
                  <a:pt x="129" y="89"/>
                </a:cubicBezTo>
                <a:cubicBezTo>
                  <a:pt x="132" y="87"/>
                  <a:pt x="135" y="85"/>
                  <a:pt x="138" y="84"/>
                </a:cubicBezTo>
                <a:cubicBezTo>
                  <a:pt x="139" y="84"/>
                  <a:pt x="141" y="84"/>
                  <a:pt x="142" y="86"/>
                </a:cubicBezTo>
                <a:cubicBezTo>
                  <a:pt x="144" y="90"/>
                  <a:pt x="144" y="90"/>
                  <a:pt x="144" y="90"/>
                </a:cubicBezTo>
                <a:cubicBezTo>
                  <a:pt x="147" y="89"/>
                  <a:pt x="150" y="89"/>
                  <a:pt x="153" y="90"/>
                </a:cubicBezTo>
                <a:cubicBezTo>
                  <a:pt x="156" y="86"/>
                  <a:pt x="156" y="86"/>
                  <a:pt x="156" y="86"/>
                </a:cubicBezTo>
                <a:cubicBezTo>
                  <a:pt x="157" y="84"/>
                  <a:pt x="158" y="84"/>
                  <a:pt x="160" y="84"/>
                </a:cubicBezTo>
                <a:cubicBezTo>
                  <a:pt x="163" y="85"/>
                  <a:pt x="166" y="87"/>
                  <a:pt x="169" y="89"/>
                </a:cubicBezTo>
                <a:cubicBezTo>
                  <a:pt x="170" y="90"/>
                  <a:pt x="171" y="92"/>
                  <a:pt x="170" y="94"/>
                </a:cubicBezTo>
                <a:cubicBezTo>
                  <a:pt x="167" y="98"/>
                  <a:pt x="167" y="98"/>
                  <a:pt x="167" y="98"/>
                </a:cubicBezTo>
                <a:cubicBezTo>
                  <a:pt x="169" y="100"/>
                  <a:pt x="171" y="103"/>
                  <a:pt x="172" y="106"/>
                </a:cubicBezTo>
                <a:cubicBezTo>
                  <a:pt x="177" y="106"/>
                  <a:pt x="177" y="106"/>
                  <a:pt x="177" y="106"/>
                </a:cubicBezTo>
                <a:cubicBezTo>
                  <a:pt x="178" y="106"/>
                  <a:pt x="180" y="107"/>
                  <a:pt x="180" y="108"/>
                </a:cubicBezTo>
                <a:cubicBezTo>
                  <a:pt x="181" y="112"/>
                  <a:pt x="181" y="115"/>
                  <a:pt x="180" y="119"/>
                </a:cubicBezTo>
                <a:cubicBezTo>
                  <a:pt x="180" y="121"/>
                  <a:pt x="178" y="122"/>
                  <a:pt x="177" y="122"/>
                </a:cubicBezTo>
                <a:cubicBezTo>
                  <a:pt x="172" y="122"/>
                  <a:pt x="172" y="122"/>
                  <a:pt x="172" y="122"/>
                </a:cubicBezTo>
                <a:cubicBezTo>
                  <a:pt x="171" y="125"/>
                  <a:pt x="169" y="127"/>
                  <a:pt x="167" y="130"/>
                </a:cubicBezTo>
                <a:cubicBezTo>
                  <a:pt x="170" y="134"/>
                  <a:pt x="170" y="134"/>
                  <a:pt x="170" y="134"/>
                </a:cubicBezTo>
                <a:cubicBezTo>
                  <a:pt x="171" y="135"/>
                  <a:pt x="170" y="137"/>
                  <a:pt x="169" y="138"/>
                </a:cubicBezTo>
                <a:cubicBezTo>
                  <a:pt x="166" y="140"/>
                  <a:pt x="163" y="142"/>
                  <a:pt x="160" y="143"/>
                </a:cubicBezTo>
                <a:cubicBezTo>
                  <a:pt x="158" y="144"/>
                  <a:pt x="157" y="143"/>
                  <a:pt x="156" y="142"/>
                </a:cubicBezTo>
                <a:cubicBezTo>
                  <a:pt x="153" y="138"/>
                  <a:pt x="153" y="138"/>
                  <a:pt x="153" y="138"/>
                </a:cubicBezTo>
                <a:cubicBezTo>
                  <a:pt x="150" y="138"/>
                  <a:pt x="147" y="138"/>
                  <a:pt x="144" y="138"/>
                </a:cubicBezTo>
                <a:lnTo>
                  <a:pt x="142" y="142"/>
                </a:lnTo>
                <a:close/>
                <a:moveTo>
                  <a:pt x="156" y="22"/>
                </a:moveTo>
                <a:cubicBezTo>
                  <a:pt x="146" y="14"/>
                  <a:pt x="133" y="26"/>
                  <a:pt x="141" y="37"/>
                </a:cubicBezTo>
                <a:cubicBezTo>
                  <a:pt x="152" y="45"/>
                  <a:pt x="165" y="33"/>
                  <a:pt x="156" y="22"/>
                </a:cubicBezTo>
                <a:close/>
                <a:moveTo>
                  <a:pt x="156" y="106"/>
                </a:moveTo>
                <a:cubicBezTo>
                  <a:pt x="146" y="98"/>
                  <a:pt x="133" y="110"/>
                  <a:pt x="141" y="121"/>
                </a:cubicBezTo>
                <a:cubicBezTo>
                  <a:pt x="152" y="129"/>
                  <a:pt x="165" y="117"/>
                  <a:pt x="156" y="10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Oval 31">
            <a:extLst>
              <a:ext uri="{FF2B5EF4-FFF2-40B4-BE49-F238E27FC236}">
                <a16:creationId xmlns:a16="http://schemas.microsoft.com/office/drawing/2014/main" id="{887D9BEE-4E39-D10D-9CAD-B254D39B17C9}"/>
              </a:ext>
            </a:extLst>
          </p:cNvPr>
          <p:cNvSpPr/>
          <p:nvPr/>
        </p:nvSpPr>
        <p:spPr>
          <a:xfrm>
            <a:off x="1229710" y="1137255"/>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5D1D1A58-EA8C-3193-C865-A49AC447E7FF}"/>
              </a:ext>
            </a:extLst>
          </p:cNvPr>
          <p:cNvSpPr/>
          <p:nvPr/>
        </p:nvSpPr>
        <p:spPr>
          <a:xfrm>
            <a:off x="1229710" y="2833404"/>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2E65EC3E-4C2B-532B-1D0F-A7DE018A1C86}"/>
              </a:ext>
            </a:extLst>
          </p:cNvPr>
          <p:cNvSpPr txBox="1"/>
          <p:nvPr/>
        </p:nvSpPr>
        <p:spPr>
          <a:xfrm>
            <a:off x="7246853" y="1383298"/>
            <a:ext cx="3483969"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allium purus odio.</a:t>
            </a:r>
          </a:p>
        </p:txBody>
      </p:sp>
      <p:sp>
        <p:nvSpPr>
          <p:cNvPr id="38" name="TextBox 37">
            <a:extLst>
              <a:ext uri="{FF2B5EF4-FFF2-40B4-BE49-F238E27FC236}">
                <a16:creationId xmlns:a16="http://schemas.microsoft.com/office/drawing/2014/main" id="{68DECC91-0E2B-3BEF-9AF5-D8D3D5D8E9A2}"/>
              </a:ext>
            </a:extLst>
          </p:cNvPr>
          <p:cNvSpPr txBox="1"/>
          <p:nvPr/>
        </p:nvSpPr>
        <p:spPr>
          <a:xfrm>
            <a:off x="7257201" y="3038793"/>
            <a:ext cx="3473621"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allium purus odio.</a:t>
            </a:r>
          </a:p>
        </p:txBody>
      </p:sp>
      <p:sp>
        <p:nvSpPr>
          <p:cNvPr id="40" name="Freeform 2">
            <a:extLst>
              <a:ext uri="{FF2B5EF4-FFF2-40B4-BE49-F238E27FC236}">
                <a16:creationId xmlns:a16="http://schemas.microsoft.com/office/drawing/2014/main" id="{1775CA74-2740-F20B-95E7-517124638F50}"/>
              </a:ext>
            </a:extLst>
          </p:cNvPr>
          <p:cNvSpPr>
            <a:spLocks noChangeAspect="1" noEditPoints="1"/>
          </p:cNvSpPr>
          <p:nvPr/>
        </p:nvSpPr>
        <p:spPr bwMode="auto">
          <a:xfrm>
            <a:off x="6610079" y="1297891"/>
            <a:ext cx="263595" cy="234765"/>
          </a:xfrm>
          <a:custGeom>
            <a:avLst/>
            <a:gdLst/>
            <a:ahLst/>
            <a:cxnLst>
              <a:cxn ang="0">
                <a:pos x="153" y="83"/>
              </a:cxn>
              <a:cxn ang="0">
                <a:pos x="153" y="126"/>
              </a:cxn>
              <a:cxn ang="0">
                <a:pos x="144" y="135"/>
              </a:cxn>
              <a:cxn ang="0">
                <a:pos x="138" y="133"/>
              </a:cxn>
              <a:cxn ang="0">
                <a:pos x="114" y="114"/>
              </a:cxn>
              <a:cxn ang="0">
                <a:pos x="72" y="99"/>
              </a:cxn>
              <a:cxn ang="0">
                <a:pos x="64" y="99"/>
              </a:cxn>
              <a:cxn ang="0">
                <a:pos x="63" y="108"/>
              </a:cxn>
              <a:cxn ang="0">
                <a:pos x="70" y="130"/>
              </a:cxn>
              <a:cxn ang="0">
                <a:pos x="63" y="144"/>
              </a:cxn>
              <a:cxn ang="0">
                <a:pos x="42" y="144"/>
              </a:cxn>
              <a:cxn ang="0">
                <a:pos x="34" y="139"/>
              </a:cxn>
              <a:cxn ang="0">
                <a:pos x="27" y="108"/>
              </a:cxn>
              <a:cxn ang="0">
                <a:pos x="27" y="99"/>
              </a:cxn>
              <a:cxn ang="0">
                <a:pos x="18" y="99"/>
              </a:cxn>
              <a:cxn ang="0">
                <a:pos x="0" y="81"/>
              </a:cxn>
              <a:cxn ang="0">
                <a:pos x="0" y="54"/>
              </a:cxn>
              <a:cxn ang="0">
                <a:pos x="18" y="36"/>
              </a:cxn>
              <a:cxn ang="0">
                <a:pos x="72" y="36"/>
              </a:cxn>
              <a:cxn ang="0">
                <a:pos x="114" y="21"/>
              </a:cxn>
              <a:cxn ang="0">
                <a:pos x="138" y="2"/>
              </a:cxn>
              <a:cxn ang="0">
                <a:pos x="144" y="0"/>
              </a:cxn>
              <a:cxn ang="0">
                <a:pos x="153" y="9"/>
              </a:cxn>
              <a:cxn ang="0">
                <a:pos x="153" y="52"/>
              </a:cxn>
              <a:cxn ang="0">
                <a:pos x="162" y="67"/>
              </a:cxn>
              <a:cxn ang="0">
                <a:pos x="153" y="83"/>
              </a:cxn>
              <a:cxn ang="0">
                <a:pos x="135" y="28"/>
              </a:cxn>
              <a:cxn ang="0">
                <a:pos x="126" y="35"/>
              </a:cxn>
              <a:cxn ang="0">
                <a:pos x="72" y="54"/>
              </a:cxn>
              <a:cxn ang="0">
                <a:pos x="72" y="81"/>
              </a:cxn>
              <a:cxn ang="0">
                <a:pos x="126" y="100"/>
              </a:cxn>
              <a:cxn ang="0">
                <a:pos x="135" y="107"/>
              </a:cxn>
              <a:cxn ang="0">
                <a:pos x="135" y="28"/>
              </a:cxn>
            </a:cxnLst>
            <a:rect l="0" t="0" r="r" b="b"/>
            <a:pathLst>
              <a:path w="162" h="144">
                <a:moveTo>
                  <a:pt x="153" y="83"/>
                </a:moveTo>
                <a:cubicBezTo>
                  <a:pt x="153" y="126"/>
                  <a:pt x="153" y="126"/>
                  <a:pt x="153" y="126"/>
                </a:cubicBezTo>
                <a:cubicBezTo>
                  <a:pt x="153" y="128"/>
                  <a:pt x="151" y="135"/>
                  <a:pt x="144" y="135"/>
                </a:cubicBezTo>
                <a:cubicBezTo>
                  <a:pt x="142" y="135"/>
                  <a:pt x="140" y="134"/>
                  <a:pt x="138" y="133"/>
                </a:cubicBezTo>
                <a:cubicBezTo>
                  <a:pt x="114" y="114"/>
                  <a:pt x="114" y="114"/>
                  <a:pt x="114" y="114"/>
                </a:cubicBezTo>
                <a:cubicBezTo>
                  <a:pt x="102" y="104"/>
                  <a:pt x="87" y="99"/>
                  <a:pt x="72" y="99"/>
                </a:cubicBezTo>
                <a:cubicBezTo>
                  <a:pt x="64" y="99"/>
                  <a:pt x="64" y="99"/>
                  <a:pt x="64" y="99"/>
                </a:cubicBezTo>
                <a:cubicBezTo>
                  <a:pt x="63" y="102"/>
                  <a:pt x="63" y="105"/>
                  <a:pt x="63" y="108"/>
                </a:cubicBezTo>
                <a:cubicBezTo>
                  <a:pt x="63" y="116"/>
                  <a:pt x="65" y="124"/>
                  <a:pt x="70" y="130"/>
                </a:cubicBezTo>
                <a:cubicBezTo>
                  <a:pt x="75" y="135"/>
                  <a:pt x="70" y="144"/>
                  <a:pt x="63" y="144"/>
                </a:cubicBezTo>
                <a:cubicBezTo>
                  <a:pt x="42" y="144"/>
                  <a:pt x="42" y="144"/>
                  <a:pt x="42" y="144"/>
                </a:cubicBezTo>
                <a:cubicBezTo>
                  <a:pt x="39" y="144"/>
                  <a:pt x="35" y="142"/>
                  <a:pt x="34" y="139"/>
                </a:cubicBezTo>
                <a:cubicBezTo>
                  <a:pt x="29" y="130"/>
                  <a:pt x="27" y="119"/>
                  <a:pt x="27" y="108"/>
                </a:cubicBezTo>
                <a:cubicBezTo>
                  <a:pt x="27" y="105"/>
                  <a:pt x="27" y="102"/>
                  <a:pt x="27" y="99"/>
                </a:cubicBezTo>
                <a:cubicBezTo>
                  <a:pt x="18" y="99"/>
                  <a:pt x="18" y="99"/>
                  <a:pt x="18" y="99"/>
                </a:cubicBezTo>
                <a:cubicBezTo>
                  <a:pt x="8" y="99"/>
                  <a:pt x="0" y="91"/>
                  <a:pt x="0" y="81"/>
                </a:cubicBezTo>
                <a:cubicBezTo>
                  <a:pt x="0" y="54"/>
                  <a:pt x="0" y="54"/>
                  <a:pt x="0" y="54"/>
                </a:cubicBezTo>
                <a:cubicBezTo>
                  <a:pt x="0" y="44"/>
                  <a:pt x="8" y="36"/>
                  <a:pt x="18" y="36"/>
                </a:cubicBezTo>
                <a:cubicBezTo>
                  <a:pt x="72" y="36"/>
                  <a:pt x="72" y="36"/>
                  <a:pt x="72" y="36"/>
                </a:cubicBezTo>
                <a:cubicBezTo>
                  <a:pt x="87" y="36"/>
                  <a:pt x="102" y="31"/>
                  <a:pt x="114" y="21"/>
                </a:cubicBezTo>
                <a:cubicBezTo>
                  <a:pt x="138" y="2"/>
                  <a:pt x="138" y="2"/>
                  <a:pt x="138" y="2"/>
                </a:cubicBezTo>
                <a:cubicBezTo>
                  <a:pt x="140" y="1"/>
                  <a:pt x="142" y="0"/>
                  <a:pt x="144" y="0"/>
                </a:cubicBezTo>
                <a:cubicBezTo>
                  <a:pt x="151" y="0"/>
                  <a:pt x="153" y="6"/>
                  <a:pt x="153" y="9"/>
                </a:cubicBezTo>
                <a:cubicBezTo>
                  <a:pt x="153" y="52"/>
                  <a:pt x="153" y="52"/>
                  <a:pt x="153" y="52"/>
                </a:cubicBezTo>
                <a:cubicBezTo>
                  <a:pt x="158" y="55"/>
                  <a:pt x="162" y="61"/>
                  <a:pt x="162" y="67"/>
                </a:cubicBezTo>
                <a:cubicBezTo>
                  <a:pt x="162" y="74"/>
                  <a:pt x="158" y="80"/>
                  <a:pt x="153" y="83"/>
                </a:cubicBezTo>
                <a:close/>
                <a:moveTo>
                  <a:pt x="135" y="28"/>
                </a:moveTo>
                <a:cubicBezTo>
                  <a:pt x="126" y="35"/>
                  <a:pt x="126" y="35"/>
                  <a:pt x="126" y="35"/>
                </a:cubicBezTo>
                <a:cubicBezTo>
                  <a:pt x="110" y="47"/>
                  <a:pt x="91" y="54"/>
                  <a:pt x="72" y="54"/>
                </a:cubicBezTo>
                <a:cubicBezTo>
                  <a:pt x="72" y="81"/>
                  <a:pt x="72" y="81"/>
                  <a:pt x="72" y="81"/>
                </a:cubicBezTo>
                <a:cubicBezTo>
                  <a:pt x="91" y="81"/>
                  <a:pt x="110" y="88"/>
                  <a:pt x="126" y="100"/>
                </a:cubicBezTo>
                <a:cubicBezTo>
                  <a:pt x="135" y="107"/>
                  <a:pt x="135" y="107"/>
                  <a:pt x="135" y="107"/>
                </a:cubicBezTo>
                <a:lnTo>
                  <a:pt x="135" y="2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5">
            <a:extLst>
              <a:ext uri="{FF2B5EF4-FFF2-40B4-BE49-F238E27FC236}">
                <a16:creationId xmlns:a16="http://schemas.microsoft.com/office/drawing/2014/main" id="{90429E10-87C1-9F07-1835-92797F0200DB}"/>
              </a:ext>
            </a:extLst>
          </p:cNvPr>
          <p:cNvSpPr>
            <a:spLocks noChangeAspect="1" noEditPoints="1"/>
          </p:cNvSpPr>
          <p:nvPr/>
        </p:nvSpPr>
        <p:spPr bwMode="auto">
          <a:xfrm>
            <a:off x="6574134" y="2976601"/>
            <a:ext cx="335485" cy="269642"/>
          </a:xfrm>
          <a:custGeom>
            <a:avLst/>
            <a:gdLst/>
            <a:ahLst/>
            <a:cxnLst>
              <a:cxn ang="0">
                <a:pos x="121" y="93"/>
              </a:cxn>
              <a:cxn ang="0">
                <a:pos x="101" y="113"/>
              </a:cxn>
              <a:cxn ang="0">
                <a:pos x="77" y="117"/>
              </a:cxn>
              <a:cxn ang="0">
                <a:pos x="72" y="134"/>
              </a:cxn>
              <a:cxn ang="0">
                <a:pos x="45" y="127"/>
              </a:cxn>
              <a:cxn ang="0">
                <a:pos x="29" y="109"/>
              </a:cxn>
              <a:cxn ang="0">
                <a:pos x="13" y="112"/>
              </a:cxn>
              <a:cxn ang="0">
                <a:pos x="4" y="85"/>
              </a:cxn>
              <a:cxn ang="0">
                <a:pos x="13" y="62"/>
              </a:cxn>
              <a:cxn ang="0">
                <a:pos x="1" y="50"/>
              </a:cxn>
              <a:cxn ang="0">
                <a:pos x="21" y="30"/>
              </a:cxn>
              <a:cxn ang="0">
                <a:pos x="45" y="25"/>
              </a:cxn>
              <a:cxn ang="0">
                <a:pos x="50" y="9"/>
              </a:cxn>
              <a:cxn ang="0">
                <a:pos x="77" y="16"/>
              </a:cxn>
              <a:cxn ang="0">
                <a:pos x="93" y="34"/>
              </a:cxn>
              <a:cxn ang="0">
                <a:pos x="110" y="31"/>
              </a:cxn>
              <a:cxn ang="0">
                <a:pos x="119" y="58"/>
              </a:cxn>
              <a:cxn ang="0">
                <a:pos x="109" y="80"/>
              </a:cxn>
              <a:cxn ang="0">
                <a:pos x="46" y="57"/>
              </a:cxn>
              <a:cxn ang="0">
                <a:pos x="46" y="57"/>
              </a:cxn>
              <a:cxn ang="0">
                <a:pos x="138" y="59"/>
              </a:cxn>
              <a:cxn ang="0">
                <a:pos x="128" y="49"/>
              </a:cxn>
              <a:cxn ang="0">
                <a:pos x="126" y="38"/>
              </a:cxn>
              <a:cxn ang="0">
                <a:pos x="118" y="35"/>
              </a:cxn>
              <a:cxn ang="0">
                <a:pos x="121" y="21"/>
              </a:cxn>
              <a:cxn ang="0">
                <a:pos x="130" y="14"/>
              </a:cxn>
              <a:cxn ang="0">
                <a:pos x="129" y="5"/>
              </a:cxn>
              <a:cxn ang="0">
                <a:pos x="142" y="2"/>
              </a:cxn>
              <a:cxn ang="0">
                <a:pos x="153" y="6"/>
              </a:cxn>
              <a:cxn ang="0">
                <a:pos x="160" y="0"/>
              </a:cxn>
              <a:cxn ang="0">
                <a:pos x="170" y="10"/>
              </a:cxn>
              <a:cxn ang="0">
                <a:pos x="172" y="21"/>
              </a:cxn>
              <a:cxn ang="0">
                <a:pos x="180" y="24"/>
              </a:cxn>
              <a:cxn ang="0">
                <a:pos x="177" y="38"/>
              </a:cxn>
              <a:cxn ang="0">
                <a:pos x="167" y="45"/>
              </a:cxn>
              <a:cxn ang="0">
                <a:pos x="169" y="54"/>
              </a:cxn>
              <a:cxn ang="0">
                <a:pos x="156" y="58"/>
              </a:cxn>
              <a:cxn ang="0">
                <a:pos x="144" y="54"/>
              </a:cxn>
              <a:cxn ang="0">
                <a:pos x="142" y="142"/>
              </a:cxn>
              <a:cxn ang="0">
                <a:pos x="129" y="138"/>
              </a:cxn>
              <a:cxn ang="0">
                <a:pos x="130" y="130"/>
              </a:cxn>
              <a:cxn ang="0">
                <a:pos x="121" y="122"/>
              </a:cxn>
              <a:cxn ang="0">
                <a:pos x="118" y="108"/>
              </a:cxn>
              <a:cxn ang="0">
                <a:pos x="126" y="106"/>
              </a:cxn>
              <a:cxn ang="0">
                <a:pos x="128" y="94"/>
              </a:cxn>
              <a:cxn ang="0">
                <a:pos x="138" y="84"/>
              </a:cxn>
              <a:cxn ang="0">
                <a:pos x="144" y="90"/>
              </a:cxn>
              <a:cxn ang="0">
                <a:pos x="156" y="86"/>
              </a:cxn>
              <a:cxn ang="0">
                <a:pos x="169" y="89"/>
              </a:cxn>
              <a:cxn ang="0">
                <a:pos x="167" y="98"/>
              </a:cxn>
              <a:cxn ang="0">
                <a:pos x="177" y="106"/>
              </a:cxn>
              <a:cxn ang="0">
                <a:pos x="180" y="119"/>
              </a:cxn>
              <a:cxn ang="0">
                <a:pos x="172" y="122"/>
              </a:cxn>
              <a:cxn ang="0">
                <a:pos x="170" y="134"/>
              </a:cxn>
              <a:cxn ang="0">
                <a:pos x="160" y="143"/>
              </a:cxn>
              <a:cxn ang="0">
                <a:pos x="153" y="138"/>
              </a:cxn>
              <a:cxn ang="0">
                <a:pos x="142" y="142"/>
              </a:cxn>
              <a:cxn ang="0">
                <a:pos x="141" y="37"/>
              </a:cxn>
              <a:cxn ang="0">
                <a:pos x="156" y="106"/>
              </a:cxn>
              <a:cxn ang="0">
                <a:pos x="156" y="106"/>
              </a:cxn>
            </a:cxnLst>
            <a:rect l="0" t="0" r="r" b="b"/>
            <a:pathLst>
              <a:path w="181" h="144">
                <a:moveTo>
                  <a:pt x="119" y="85"/>
                </a:moveTo>
                <a:cubicBezTo>
                  <a:pt x="121" y="87"/>
                  <a:pt x="123" y="90"/>
                  <a:pt x="121" y="93"/>
                </a:cubicBezTo>
                <a:cubicBezTo>
                  <a:pt x="119" y="100"/>
                  <a:pt x="114" y="106"/>
                  <a:pt x="110" y="112"/>
                </a:cubicBezTo>
                <a:cubicBezTo>
                  <a:pt x="107" y="114"/>
                  <a:pt x="104" y="115"/>
                  <a:pt x="101" y="113"/>
                </a:cubicBezTo>
                <a:cubicBezTo>
                  <a:pt x="93" y="109"/>
                  <a:pt x="93" y="109"/>
                  <a:pt x="93" y="109"/>
                </a:cubicBezTo>
                <a:cubicBezTo>
                  <a:pt x="88" y="112"/>
                  <a:pt x="83" y="115"/>
                  <a:pt x="77" y="117"/>
                </a:cubicBezTo>
                <a:cubicBezTo>
                  <a:pt x="77" y="127"/>
                  <a:pt x="77" y="127"/>
                  <a:pt x="77" y="127"/>
                </a:cubicBezTo>
                <a:cubicBezTo>
                  <a:pt x="77" y="130"/>
                  <a:pt x="75" y="133"/>
                  <a:pt x="72" y="134"/>
                </a:cubicBezTo>
                <a:cubicBezTo>
                  <a:pt x="65" y="135"/>
                  <a:pt x="58" y="135"/>
                  <a:pt x="50" y="134"/>
                </a:cubicBezTo>
                <a:cubicBezTo>
                  <a:pt x="47" y="133"/>
                  <a:pt x="45" y="130"/>
                  <a:pt x="45" y="127"/>
                </a:cubicBezTo>
                <a:cubicBezTo>
                  <a:pt x="45" y="117"/>
                  <a:pt x="45" y="117"/>
                  <a:pt x="45" y="117"/>
                </a:cubicBezTo>
                <a:cubicBezTo>
                  <a:pt x="39" y="115"/>
                  <a:pt x="34" y="112"/>
                  <a:pt x="29" y="109"/>
                </a:cubicBezTo>
                <a:cubicBezTo>
                  <a:pt x="21" y="113"/>
                  <a:pt x="21" y="113"/>
                  <a:pt x="21" y="113"/>
                </a:cubicBezTo>
                <a:cubicBezTo>
                  <a:pt x="18" y="115"/>
                  <a:pt x="15" y="114"/>
                  <a:pt x="13" y="112"/>
                </a:cubicBezTo>
                <a:cubicBezTo>
                  <a:pt x="8" y="106"/>
                  <a:pt x="3" y="100"/>
                  <a:pt x="1" y="93"/>
                </a:cubicBezTo>
                <a:cubicBezTo>
                  <a:pt x="0" y="90"/>
                  <a:pt x="1" y="87"/>
                  <a:pt x="4" y="85"/>
                </a:cubicBezTo>
                <a:cubicBezTo>
                  <a:pt x="13" y="80"/>
                  <a:pt x="13" y="80"/>
                  <a:pt x="13" y="80"/>
                </a:cubicBezTo>
                <a:cubicBezTo>
                  <a:pt x="12" y="74"/>
                  <a:pt x="12" y="68"/>
                  <a:pt x="13" y="62"/>
                </a:cubicBezTo>
                <a:cubicBezTo>
                  <a:pt x="4" y="58"/>
                  <a:pt x="4" y="58"/>
                  <a:pt x="4" y="58"/>
                </a:cubicBezTo>
                <a:cubicBezTo>
                  <a:pt x="1" y="56"/>
                  <a:pt x="0" y="53"/>
                  <a:pt x="1" y="50"/>
                </a:cubicBezTo>
                <a:cubicBezTo>
                  <a:pt x="3" y="43"/>
                  <a:pt x="8" y="37"/>
                  <a:pt x="13" y="31"/>
                </a:cubicBezTo>
                <a:cubicBezTo>
                  <a:pt x="15" y="29"/>
                  <a:pt x="18" y="28"/>
                  <a:pt x="21" y="30"/>
                </a:cubicBezTo>
                <a:cubicBezTo>
                  <a:pt x="29" y="34"/>
                  <a:pt x="29" y="34"/>
                  <a:pt x="29" y="34"/>
                </a:cubicBezTo>
                <a:cubicBezTo>
                  <a:pt x="34" y="30"/>
                  <a:pt x="39" y="27"/>
                  <a:pt x="45" y="25"/>
                </a:cubicBezTo>
                <a:cubicBezTo>
                  <a:pt x="45" y="16"/>
                  <a:pt x="45" y="16"/>
                  <a:pt x="45" y="16"/>
                </a:cubicBezTo>
                <a:cubicBezTo>
                  <a:pt x="45" y="13"/>
                  <a:pt x="47" y="10"/>
                  <a:pt x="50" y="9"/>
                </a:cubicBezTo>
                <a:cubicBezTo>
                  <a:pt x="57" y="8"/>
                  <a:pt x="65" y="8"/>
                  <a:pt x="72" y="9"/>
                </a:cubicBezTo>
                <a:cubicBezTo>
                  <a:pt x="75" y="10"/>
                  <a:pt x="77" y="13"/>
                  <a:pt x="77" y="16"/>
                </a:cubicBezTo>
                <a:cubicBezTo>
                  <a:pt x="77" y="25"/>
                  <a:pt x="77" y="25"/>
                  <a:pt x="77" y="25"/>
                </a:cubicBezTo>
                <a:cubicBezTo>
                  <a:pt x="83" y="27"/>
                  <a:pt x="88" y="30"/>
                  <a:pt x="93" y="34"/>
                </a:cubicBezTo>
                <a:cubicBezTo>
                  <a:pt x="101" y="30"/>
                  <a:pt x="101" y="30"/>
                  <a:pt x="101" y="30"/>
                </a:cubicBezTo>
                <a:cubicBezTo>
                  <a:pt x="104" y="28"/>
                  <a:pt x="107" y="29"/>
                  <a:pt x="110" y="31"/>
                </a:cubicBezTo>
                <a:cubicBezTo>
                  <a:pt x="114" y="37"/>
                  <a:pt x="119" y="43"/>
                  <a:pt x="121" y="50"/>
                </a:cubicBezTo>
                <a:cubicBezTo>
                  <a:pt x="122" y="53"/>
                  <a:pt x="121" y="56"/>
                  <a:pt x="119" y="58"/>
                </a:cubicBezTo>
                <a:cubicBezTo>
                  <a:pt x="109" y="62"/>
                  <a:pt x="109" y="62"/>
                  <a:pt x="109" y="62"/>
                </a:cubicBezTo>
                <a:cubicBezTo>
                  <a:pt x="110" y="68"/>
                  <a:pt x="110" y="74"/>
                  <a:pt x="109" y="80"/>
                </a:cubicBezTo>
                <a:lnTo>
                  <a:pt x="119" y="85"/>
                </a:lnTo>
                <a:close/>
                <a:moveTo>
                  <a:pt x="46" y="57"/>
                </a:moveTo>
                <a:cubicBezTo>
                  <a:pt x="30" y="78"/>
                  <a:pt x="54" y="103"/>
                  <a:pt x="76" y="86"/>
                </a:cubicBezTo>
                <a:cubicBezTo>
                  <a:pt x="93" y="65"/>
                  <a:pt x="68" y="40"/>
                  <a:pt x="46" y="57"/>
                </a:cubicBezTo>
                <a:close/>
                <a:moveTo>
                  <a:pt x="142" y="58"/>
                </a:moveTo>
                <a:cubicBezTo>
                  <a:pt x="141" y="59"/>
                  <a:pt x="139" y="60"/>
                  <a:pt x="138" y="59"/>
                </a:cubicBezTo>
                <a:cubicBezTo>
                  <a:pt x="135" y="58"/>
                  <a:pt x="132" y="56"/>
                  <a:pt x="129" y="54"/>
                </a:cubicBezTo>
                <a:cubicBezTo>
                  <a:pt x="128" y="53"/>
                  <a:pt x="127" y="51"/>
                  <a:pt x="128" y="49"/>
                </a:cubicBezTo>
                <a:cubicBezTo>
                  <a:pt x="130" y="45"/>
                  <a:pt x="130" y="45"/>
                  <a:pt x="130" y="45"/>
                </a:cubicBezTo>
                <a:cubicBezTo>
                  <a:pt x="128" y="43"/>
                  <a:pt x="127" y="41"/>
                  <a:pt x="126" y="38"/>
                </a:cubicBezTo>
                <a:cubicBezTo>
                  <a:pt x="121" y="38"/>
                  <a:pt x="121" y="38"/>
                  <a:pt x="121" y="38"/>
                </a:cubicBezTo>
                <a:cubicBezTo>
                  <a:pt x="120" y="38"/>
                  <a:pt x="118" y="37"/>
                  <a:pt x="118" y="35"/>
                </a:cubicBezTo>
                <a:cubicBezTo>
                  <a:pt x="117" y="31"/>
                  <a:pt x="117" y="28"/>
                  <a:pt x="118" y="24"/>
                </a:cubicBezTo>
                <a:cubicBezTo>
                  <a:pt x="118" y="23"/>
                  <a:pt x="120" y="21"/>
                  <a:pt x="121" y="21"/>
                </a:cubicBezTo>
                <a:cubicBezTo>
                  <a:pt x="126" y="21"/>
                  <a:pt x="126" y="21"/>
                  <a:pt x="126" y="21"/>
                </a:cubicBezTo>
                <a:cubicBezTo>
                  <a:pt x="127" y="19"/>
                  <a:pt x="128" y="16"/>
                  <a:pt x="130" y="14"/>
                </a:cubicBezTo>
                <a:cubicBezTo>
                  <a:pt x="128" y="10"/>
                  <a:pt x="128" y="10"/>
                  <a:pt x="128" y="10"/>
                </a:cubicBezTo>
                <a:cubicBezTo>
                  <a:pt x="127" y="8"/>
                  <a:pt x="128" y="6"/>
                  <a:pt x="129" y="5"/>
                </a:cubicBezTo>
                <a:cubicBezTo>
                  <a:pt x="132" y="3"/>
                  <a:pt x="135" y="1"/>
                  <a:pt x="138" y="0"/>
                </a:cubicBezTo>
                <a:cubicBezTo>
                  <a:pt x="139" y="0"/>
                  <a:pt x="141" y="0"/>
                  <a:pt x="142" y="2"/>
                </a:cubicBezTo>
                <a:cubicBezTo>
                  <a:pt x="144" y="6"/>
                  <a:pt x="144" y="6"/>
                  <a:pt x="144" y="6"/>
                </a:cubicBezTo>
                <a:cubicBezTo>
                  <a:pt x="147" y="5"/>
                  <a:pt x="150" y="5"/>
                  <a:pt x="153" y="6"/>
                </a:cubicBezTo>
                <a:cubicBezTo>
                  <a:pt x="156" y="2"/>
                  <a:pt x="156" y="2"/>
                  <a:pt x="156" y="2"/>
                </a:cubicBezTo>
                <a:cubicBezTo>
                  <a:pt x="157" y="0"/>
                  <a:pt x="158" y="0"/>
                  <a:pt x="160" y="0"/>
                </a:cubicBezTo>
                <a:cubicBezTo>
                  <a:pt x="163" y="1"/>
                  <a:pt x="166" y="3"/>
                  <a:pt x="169" y="5"/>
                </a:cubicBezTo>
                <a:cubicBezTo>
                  <a:pt x="170" y="6"/>
                  <a:pt x="171" y="8"/>
                  <a:pt x="170" y="10"/>
                </a:cubicBezTo>
                <a:cubicBezTo>
                  <a:pt x="167" y="14"/>
                  <a:pt x="167" y="14"/>
                  <a:pt x="167" y="14"/>
                </a:cubicBezTo>
                <a:cubicBezTo>
                  <a:pt x="169" y="16"/>
                  <a:pt x="171" y="19"/>
                  <a:pt x="172" y="21"/>
                </a:cubicBezTo>
                <a:cubicBezTo>
                  <a:pt x="177" y="21"/>
                  <a:pt x="177" y="21"/>
                  <a:pt x="177" y="21"/>
                </a:cubicBezTo>
                <a:cubicBezTo>
                  <a:pt x="178" y="21"/>
                  <a:pt x="180" y="23"/>
                  <a:pt x="180" y="24"/>
                </a:cubicBezTo>
                <a:cubicBezTo>
                  <a:pt x="181" y="28"/>
                  <a:pt x="181" y="31"/>
                  <a:pt x="180" y="35"/>
                </a:cubicBezTo>
                <a:cubicBezTo>
                  <a:pt x="180" y="37"/>
                  <a:pt x="178" y="38"/>
                  <a:pt x="177" y="38"/>
                </a:cubicBezTo>
                <a:cubicBezTo>
                  <a:pt x="172" y="38"/>
                  <a:pt x="172" y="38"/>
                  <a:pt x="172" y="38"/>
                </a:cubicBezTo>
                <a:cubicBezTo>
                  <a:pt x="171" y="41"/>
                  <a:pt x="169" y="43"/>
                  <a:pt x="167" y="45"/>
                </a:cubicBezTo>
                <a:cubicBezTo>
                  <a:pt x="170" y="49"/>
                  <a:pt x="170" y="49"/>
                  <a:pt x="170" y="49"/>
                </a:cubicBezTo>
                <a:cubicBezTo>
                  <a:pt x="171" y="51"/>
                  <a:pt x="170" y="53"/>
                  <a:pt x="169" y="54"/>
                </a:cubicBezTo>
                <a:cubicBezTo>
                  <a:pt x="166" y="56"/>
                  <a:pt x="163" y="58"/>
                  <a:pt x="160" y="59"/>
                </a:cubicBezTo>
                <a:cubicBezTo>
                  <a:pt x="158" y="60"/>
                  <a:pt x="157" y="59"/>
                  <a:pt x="156" y="58"/>
                </a:cubicBezTo>
                <a:cubicBezTo>
                  <a:pt x="153" y="54"/>
                  <a:pt x="153" y="54"/>
                  <a:pt x="153" y="54"/>
                </a:cubicBezTo>
                <a:cubicBezTo>
                  <a:pt x="150" y="54"/>
                  <a:pt x="147" y="54"/>
                  <a:pt x="144" y="54"/>
                </a:cubicBezTo>
                <a:lnTo>
                  <a:pt x="142" y="58"/>
                </a:lnTo>
                <a:close/>
                <a:moveTo>
                  <a:pt x="142" y="142"/>
                </a:moveTo>
                <a:cubicBezTo>
                  <a:pt x="141" y="143"/>
                  <a:pt x="139" y="144"/>
                  <a:pt x="138" y="143"/>
                </a:cubicBezTo>
                <a:cubicBezTo>
                  <a:pt x="135" y="142"/>
                  <a:pt x="132" y="140"/>
                  <a:pt x="129" y="138"/>
                </a:cubicBezTo>
                <a:cubicBezTo>
                  <a:pt x="128" y="137"/>
                  <a:pt x="127" y="135"/>
                  <a:pt x="128" y="134"/>
                </a:cubicBezTo>
                <a:cubicBezTo>
                  <a:pt x="130" y="130"/>
                  <a:pt x="130" y="130"/>
                  <a:pt x="130" y="130"/>
                </a:cubicBezTo>
                <a:cubicBezTo>
                  <a:pt x="128" y="127"/>
                  <a:pt x="127" y="125"/>
                  <a:pt x="126" y="122"/>
                </a:cubicBezTo>
                <a:cubicBezTo>
                  <a:pt x="121" y="122"/>
                  <a:pt x="121" y="122"/>
                  <a:pt x="121" y="122"/>
                </a:cubicBezTo>
                <a:cubicBezTo>
                  <a:pt x="120" y="122"/>
                  <a:pt x="118" y="121"/>
                  <a:pt x="118" y="119"/>
                </a:cubicBezTo>
                <a:cubicBezTo>
                  <a:pt x="117" y="116"/>
                  <a:pt x="117" y="112"/>
                  <a:pt x="118" y="108"/>
                </a:cubicBezTo>
                <a:cubicBezTo>
                  <a:pt x="118" y="107"/>
                  <a:pt x="120" y="106"/>
                  <a:pt x="121" y="106"/>
                </a:cubicBezTo>
                <a:cubicBezTo>
                  <a:pt x="126" y="106"/>
                  <a:pt x="126" y="106"/>
                  <a:pt x="126" y="106"/>
                </a:cubicBezTo>
                <a:cubicBezTo>
                  <a:pt x="127" y="103"/>
                  <a:pt x="128" y="100"/>
                  <a:pt x="130" y="98"/>
                </a:cubicBezTo>
                <a:cubicBezTo>
                  <a:pt x="128" y="94"/>
                  <a:pt x="128" y="94"/>
                  <a:pt x="128" y="94"/>
                </a:cubicBezTo>
                <a:cubicBezTo>
                  <a:pt x="127" y="92"/>
                  <a:pt x="128" y="90"/>
                  <a:pt x="129" y="89"/>
                </a:cubicBezTo>
                <a:cubicBezTo>
                  <a:pt x="132" y="87"/>
                  <a:pt x="135" y="85"/>
                  <a:pt x="138" y="84"/>
                </a:cubicBezTo>
                <a:cubicBezTo>
                  <a:pt x="139" y="84"/>
                  <a:pt x="141" y="84"/>
                  <a:pt x="142" y="86"/>
                </a:cubicBezTo>
                <a:cubicBezTo>
                  <a:pt x="144" y="90"/>
                  <a:pt x="144" y="90"/>
                  <a:pt x="144" y="90"/>
                </a:cubicBezTo>
                <a:cubicBezTo>
                  <a:pt x="147" y="89"/>
                  <a:pt x="150" y="89"/>
                  <a:pt x="153" y="90"/>
                </a:cubicBezTo>
                <a:cubicBezTo>
                  <a:pt x="156" y="86"/>
                  <a:pt x="156" y="86"/>
                  <a:pt x="156" y="86"/>
                </a:cubicBezTo>
                <a:cubicBezTo>
                  <a:pt x="157" y="84"/>
                  <a:pt x="158" y="84"/>
                  <a:pt x="160" y="84"/>
                </a:cubicBezTo>
                <a:cubicBezTo>
                  <a:pt x="163" y="85"/>
                  <a:pt x="166" y="87"/>
                  <a:pt x="169" y="89"/>
                </a:cubicBezTo>
                <a:cubicBezTo>
                  <a:pt x="170" y="90"/>
                  <a:pt x="171" y="92"/>
                  <a:pt x="170" y="94"/>
                </a:cubicBezTo>
                <a:cubicBezTo>
                  <a:pt x="167" y="98"/>
                  <a:pt x="167" y="98"/>
                  <a:pt x="167" y="98"/>
                </a:cubicBezTo>
                <a:cubicBezTo>
                  <a:pt x="169" y="100"/>
                  <a:pt x="171" y="103"/>
                  <a:pt x="172" y="106"/>
                </a:cubicBezTo>
                <a:cubicBezTo>
                  <a:pt x="177" y="106"/>
                  <a:pt x="177" y="106"/>
                  <a:pt x="177" y="106"/>
                </a:cubicBezTo>
                <a:cubicBezTo>
                  <a:pt x="178" y="106"/>
                  <a:pt x="180" y="107"/>
                  <a:pt x="180" y="108"/>
                </a:cubicBezTo>
                <a:cubicBezTo>
                  <a:pt x="181" y="112"/>
                  <a:pt x="181" y="115"/>
                  <a:pt x="180" y="119"/>
                </a:cubicBezTo>
                <a:cubicBezTo>
                  <a:pt x="180" y="121"/>
                  <a:pt x="178" y="122"/>
                  <a:pt x="177" y="122"/>
                </a:cubicBezTo>
                <a:cubicBezTo>
                  <a:pt x="172" y="122"/>
                  <a:pt x="172" y="122"/>
                  <a:pt x="172" y="122"/>
                </a:cubicBezTo>
                <a:cubicBezTo>
                  <a:pt x="171" y="125"/>
                  <a:pt x="169" y="127"/>
                  <a:pt x="167" y="130"/>
                </a:cubicBezTo>
                <a:cubicBezTo>
                  <a:pt x="170" y="134"/>
                  <a:pt x="170" y="134"/>
                  <a:pt x="170" y="134"/>
                </a:cubicBezTo>
                <a:cubicBezTo>
                  <a:pt x="171" y="135"/>
                  <a:pt x="170" y="137"/>
                  <a:pt x="169" y="138"/>
                </a:cubicBezTo>
                <a:cubicBezTo>
                  <a:pt x="166" y="140"/>
                  <a:pt x="163" y="142"/>
                  <a:pt x="160" y="143"/>
                </a:cubicBezTo>
                <a:cubicBezTo>
                  <a:pt x="158" y="144"/>
                  <a:pt x="157" y="143"/>
                  <a:pt x="156" y="142"/>
                </a:cubicBezTo>
                <a:cubicBezTo>
                  <a:pt x="153" y="138"/>
                  <a:pt x="153" y="138"/>
                  <a:pt x="153" y="138"/>
                </a:cubicBezTo>
                <a:cubicBezTo>
                  <a:pt x="150" y="138"/>
                  <a:pt x="147" y="138"/>
                  <a:pt x="144" y="138"/>
                </a:cubicBezTo>
                <a:lnTo>
                  <a:pt x="142" y="142"/>
                </a:lnTo>
                <a:close/>
                <a:moveTo>
                  <a:pt x="156" y="22"/>
                </a:moveTo>
                <a:cubicBezTo>
                  <a:pt x="146" y="14"/>
                  <a:pt x="133" y="26"/>
                  <a:pt x="141" y="37"/>
                </a:cubicBezTo>
                <a:cubicBezTo>
                  <a:pt x="152" y="45"/>
                  <a:pt x="165" y="33"/>
                  <a:pt x="156" y="22"/>
                </a:cubicBezTo>
                <a:close/>
                <a:moveTo>
                  <a:pt x="156" y="106"/>
                </a:moveTo>
                <a:cubicBezTo>
                  <a:pt x="146" y="98"/>
                  <a:pt x="133" y="110"/>
                  <a:pt x="141" y="121"/>
                </a:cubicBezTo>
                <a:cubicBezTo>
                  <a:pt x="152" y="129"/>
                  <a:pt x="165" y="117"/>
                  <a:pt x="156" y="10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Oval 41">
            <a:extLst>
              <a:ext uri="{FF2B5EF4-FFF2-40B4-BE49-F238E27FC236}">
                <a16:creationId xmlns:a16="http://schemas.microsoft.com/office/drawing/2014/main" id="{0EF645E6-9BCA-CAD8-95E6-BC7322848072}"/>
              </a:ext>
            </a:extLst>
          </p:cNvPr>
          <p:cNvSpPr/>
          <p:nvPr/>
        </p:nvSpPr>
        <p:spPr>
          <a:xfrm>
            <a:off x="6463858" y="1137255"/>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930133F3-C113-52D8-3BA7-D0D3CB234228}"/>
              </a:ext>
            </a:extLst>
          </p:cNvPr>
          <p:cNvSpPr/>
          <p:nvPr/>
        </p:nvSpPr>
        <p:spPr>
          <a:xfrm>
            <a:off x="6463858" y="2833404"/>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F04D2A2B-FBF0-ED0A-B0B8-7B90E1DC31C8}"/>
              </a:ext>
            </a:extLst>
          </p:cNvPr>
          <p:cNvSpPr/>
          <p:nvPr/>
        </p:nvSpPr>
        <p:spPr>
          <a:xfrm rot="5400000">
            <a:off x="6896162" y="3905525"/>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4" name="TextBox 53">
            <a:extLst>
              <a:ext uri="{FF2B5EF4-FFF2-40B4-BE49-F238E27FC236}">
                <a16:creationId xmlns:a16="http://schemas.microsoft.com/office/drawing/2014/main" id="{BFC9BF8C-C070-C1D0-A3A3-381922274FE7}"/>
              </a:ext>
            </a:extLst>
          </p:cNvPr>
          <p:cNvSpPr txBox="1"/>
          <p:nvPr/>
        </p:nvSpPr>
        <p:spPr>
          <a:xfrm>
            <a:off x="6148550" y="4404476"/>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61" name="TextBox 60">
            <a:extLst>
              <a:ext uri="{FF2B5EF4-FFF2-40B4-BE49-F238E27FC236}">
                <a16:creationId xmlns:a16="http://schemas.microsoft.com/office/drawing/2014/main" id="{3D9628CE-9560-657A-E059-E818BA784440}"/>
              </a:ext>
            </a:extLst>
          </p:cNvPr>
          <p:cNvSpPr txBox="1"/>
          <p:nvPr/>
        </p:nvSpPr>
        <p:spPr>
          <a:xfrm>
            <a:off x="2008189" y="1002234"/>
            <a:ext cx="1779930" cy="384977"/>
          </a:xfrm>
          <a:prstGeom prst="rect">
            <a:avLst/>
          </a:prstGeom>
          <a:noFill/>
        </p:spPr>
        <p:txBody>
          <a:bodyPr wrap="square" rtlCol="0">
            <a:spAutoFit/>
          </a:bodyPr>
          <a:lstStyle/>
          <a:p>
            <a:pPr>
              <a:lnSpc>
                <a:spcPct val="150000"/>
              </a:lnSpc>
            </a:pPr>
            <a:r>
              <a:rPr lang="en-ID" sz="1400"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First problem</a:t>
            </a:r>
          </a:p>
        </p:txBody>
      </p:sp>
      <p:sp>
        <p:nvSpPr>
          <p:cNvPr id="62" name="TextBox 61">
            <a:extLst>
              <a:ext uri="{FF2B5EF4-FFF2-40B4-BE49-F238E27FC236}">
                <a16:creationId xmlns:a16="http://schemas.microsoft.com/office/drawing/2014/main" id="{FBE79E42-6166-9FC4-2CE1-50D7EF10637D}"/>
              </a:ext>
            </a:extLst>
          </p:cNvPr>
          <p:cNvSpPr txBox="1"/>
          <p:nvPr/>
        </p:nvSpPr>
        <p:spPr>
          <a:xfrm>
            <a:off x="2018537" y="2657729"/>
            <a:ext cx="1779930" cy="384977"/>
          </a:xfrm>
          <a:prstGeom prst="rect">
            <a:avLst/>
          </a:prstGeom>
          <a:noFill/>
        </p:spPr>
        <p:txBody>
          <a:bodyPr wrap="square" rtlCol="0">
            <a:spAutoFit/>
          </a:bodyPr>
          <a:lstStyle/>
          <a:p>
            <a:pPr>
              <a:lnSpc>
                <a:spcPct val="150000"/>
              </a:lnSpc>
            </a:pPr>
            <a:r>
              <a:rPr lang="en-ID" sz="1400"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Second problem</a:t>
            </a:r>
          </a:p>
        </p:txBody>
      </p:sp>
      <p:sp>
        <p:nvSpPr>
          <p:cNvPr id="63" name="TextBox 62">
            <a:extLst>
              <a:ext uri="{FF2B5EF4-FFF2-40B4-BE49-F238E27FC236}">
                <a16:creationId xmlns:a16="http://schemas.microsoft.com/office/drawing/2014/main" id="{3D00AB45-C5A5-27E7-FF90-40CB1569AB20}"/>
              </a:ext>
            </a:extLst>
          </p:cNvPr>
          <p:cNvSpPr txBox="1"/>
          <p:nvPr/>
        </p:nvSpPr>
        <p:spPr>
          <a:xfrm>
            <a:off x="7242337" y="1002234"/>
            <a:ext cx="1779930" cy="384977"/>
          </a:xfrm>
          <a:prstGeom prst="rect">
            <a:avLst/>
          </a:prstGeom>
          <a:noFill/>
        </p:spPr>
        <p:txBody>
          <a:bodyPr wrap="square" rtlCol="0">
            <a:spAutoFit/>
          </a:bodyPr>
          <a:lstStyle/>
          <a:p>
            <a:pPr>
              <a:lnSpc>
                <a:spcPct val="150000"/>
              </a:lnSpc>
            </a:pPr>
            <a:r>
              <a:rPr lang="en-ID" sz="1400"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First problem</a:t>
            </a:r>
          </a:p>
        </p:txBody>
      </p:sp>
      <p:sp>
        <p:nvSpPr>
          <p:cNvPr id="64" name="TextBox 63">
            <a:extLst>
              <a:ext uri="{FF2B5EF4-FFF2-40B4-BE49-F238E27FC236}">
                <a16:creationId xmlns:a16="http://schemas.microsoft.com/office/drawing/2014/main" id="{9166B136-6FD8-EA6C-9A20-2B5B98DA2830}"/>
              </a:ext>
            </a:extLst>
          </p:cNvPr>
          <p:cNvSpPr txBox="1"/>
          <p:nvPr/>
        </p:nvSpPr>
        <p:spPr>
          <a:xfrm>
            <a:off x="7252685" y="2657729"/>
            <a:ext cx="1779930" cy="384977"/>
          </a:xfrm>
          <a:prstGeom prst="rect">
            <a:avLst/>
          </a:prstGeom>
          <a:noFill/>
        </p:spPr>
        <p:txBody>
          <a:bodyPr wrap="square" rtlCol="0">
            <a:spAutoFit/>
          </a:bodyPr>
          <a:lstStyle/>
          <a:p>
            <a:pPr>
              <a:lnSpc>
                <a:spcPct val="150000"/>
              </a:lnSpc>
            </a:pPr>
            <a:r>
              <a:rPr lang="en-ID" sz="1400"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Second problem</a:t>
            </a:r>
          </a:p>
        </p:txBody>
      </p:sp>
    </p:spTree>
    <p:extLst>
      <p:ext uri="{BB962C8B-B14F-4D97-AF65-F5344CB8AC3E}">
        <p14:creationId xmlns:p14="http://schemas.microsoft.com/office/powerpoint/2010/main" val="3165584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CED09B3-517F-C7CE-270E-D0A57021C4CA}"/>
              </a:ext>
            </a:extLst>
          </p:cNvPr>
          <p:cNvSpPr>
            <a:spLocks noGrp="1"/>
          </p:cNvSpPr>
          <p:nvPr>
            <p:ph type="pic" sz="quarter" idx="14"/>
          </p:nvPr>
        </p:nvSpPr>
        <p:spPr/>
      </p:sp>
      <p:sp>
        <p:nvSpPr>
          <p:cNvPr id="4" name="TextBox 3">
            <a:extLst>
              <a:ext uri="{FF2B5EF4-FFF2-40B4-BE49-F238E27FC236}">
                <a16:creationId xmlns:a16="http://schemas.microsoft.com/office/drawing/2014/main" id="{F77F0D1F-0FCD-5B5F-838A-5A05C8000B80}"/>
              </a:ext>
            </a:extLst>
          </p:cNvPr>
          <p:cNvSpPr txBox="1"/>
          <p:nvPr/>
        </p:nvSpPr>
        <p:spPr>
          <a:xfrm>
            <a:off x="7416640" y="4296568"/>
            <a:ext cx="3977932" cy="1261884"/>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What happened.</a:t>
            </a:r>
            <a:endParaRPr lang="en-ID" sz="3800" b="1" dirty="0">
              <a:latin typeface="Poppins" panose="00000500000000000000" pitchFamily="2" charset="0"/>
              <a:cs typeface="Poppins" panose="00000500000000000000" pitchFamily="2" charset="0"/>
            </a:endParaRPr>
          </a:p>
        </p:txBody>
      </p:sp>
      <p:sp>
        <p:nvSpPr>
          <p:cNvPr id="16" name="Rectangle 15">
            <a:extLst>
              <a:ext uri="{FF2B5EF4-FFF2-40B4-BE49-F238E27FC236}">
                <a16:creationId xmlns:a16="http://schemas.microsoft.com/office/drawing/2014/main" id="{DAAC0F18-2247-F6DD-2298-98679C18A7E5}"/>
              </a:ext>
            </a:extLst>
          </p:cNvPr>
          <p:cNvSpPr/>
          <p:nvPr/>
        </p:nvSpPr>
        <p:spPr>
          <a:xfrm>
            <a:off x="4582511" y="1619948"/>
            <a:ext cx="425817" cy="21546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2" name="TextBox 31">
            <a:extLst>
              <a:ext uri="{FF2B5EF4-FFF2-40B4-BE49-F238E27FC236}">
                <a16:creationId xmlns:a16="http://schemas.microsoft.com/office/drawing/2014/main" id="{EEFFC3BA-688C-0F3A-63CB-C3AF3829BBDE}"/>
              </a:ext>
            </a:extLst>
          </p:cNvPr>
          <p:cNvSpPr txBox="1"/>
          <p:nvPr/>
        </p:nvSpPr>
        <p:spPr>
          <a:xfrm rot="16200000">
            <a:off x="3824388" y="2558759"/>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33" name="TextBox 32">
            <a:extLst>
              <a:ext uri="{FF2B5EF4-FFF2-40B4-BE49-F238E27FC236}">
                <a16:creationId xmlns:a16="http://schemas.microsoft.com/office/drawing/2014/main" id="{03EB245B-BAEC-33FC-EC5B-D19C18E82BBF}"/>
              </a:ext>
            </a:extLst>
          </p:cNvPr>
          <p:cNvSpPr txBox="1"/>
          <p:nvPr/>
        </p:nvSpPr>
        <p:spPr>
          <a:xfrm>
            <a:off x="7402707" y="1519519"/>
            <a:ext cx="3991865" cy="997709"/>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34" name="TextBox 33">
            <a:extLst>
              <a:ext uri="{FF2B5EF4-FFF2-40B4-BE49-F238E27FC236}">
                <a16:creationId xmlns:a16="http://schemas.microsoft.com/office/drawing/2014/main" id="{47EDC909-2920-FB3F-0176-865AEFEC7F7F}"/>
              </a:ext>
            </a:extLst>
          </p:cNvPr>
          <p:cNvSpPr txBox="1"/>
          <p:nvPr/>
        </p:nvSpPr>
        <p:spPr>
          <a:xfrm>
            <a:off x="7402706" y="2810317"/>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sp>
        <p:nvSpPr>
          <p:cNvPr id="35" name="TextBox 34">
            <a:extLst>
              <a:ext uri="{FF2B5EF4-FFF2-40B4-BE49-F238E27FC236}">
                <a16:creationId xmlns:a16="http://schemas.microsoft.com/office/drawing/2014/main" id="{A00122FA-47EB-5DD7-4445-23A98AC96EA8}"/>
              </a:ext>
            </a:extLst>
          </p:cNvPr>
          <p:cNvSpPr txBox="1"/>
          <p:nvPr/>
        </p:nvSpPr>
        <p:spPr>
          <a:xfrm>
            <a:off x="1520594" y="2937659"/>
            <a:ext cx="2280954" cy="997709"/>
          </a:xfrm>
          <a:prstGeom prst="rect">
            <a:avLst/>
          </a:prstGeom>
          <a:noFill/>
        </p:spPr>
        <p:txBody>
          <a:bodyPr wrap="square" rtlCol="0">
            <a:spAutoFit/>
          </a:bodyPr>
          <a:lstStyle/>
          <a:p>
            <a:pPr>
              <a:lnSpc>
                <a:spcPts val="1800"/>
              </a:lnSpc>
            </a:pPr>
            <a:r>
              <a:rPr lang="en-ID" sz="1200" i="1"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36" name="TextBox 35">
            <a:extLst>
              <a:ext uri="{FF2B5EF4-FFF2-40B4-BE49-F238E27FC236}">
                <a16:creationId xmlns:a16="http://schemas.microsoft.com/office/drawing/2014/main" id="{096E2163-8DC4-994D-81F8-96C3E1A1FC56}"/>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12</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6" name="Picture Placeholder 5">
            <a:extLst>
              <a:ext uri="{FF2B5EF4-FFF2-40B4-BE49-F238E27FC236}">
                <a16:creationId xmlns:a16="http://schemas.microsoft.com/office/drawing/2014/main" id="{1C3D64C2-0ACD-90C0-631D-2E677D5E1722}"/>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FC216234-5544-92B4-E313-F3D0879A8C25}"/>
              </a:ext>
            </a:extLst>
          </p:cNvPr>
          <p:cNvSpPr>
            <a:spLocks noGrp="1"/>
          </p:cNvSpPr>
          <p:nvPr>
            <p:ph type="pic" sz="quarter" idx="12"/>
          </p:nvPr>
        </p:nvSpPr>
        <p:spPr/>
      </p:sp>
    </p:spTree>
    <p:extLst>
      <p:ext uri="{BB962C8B-B14F-4D97-AF65-F5344CB8AC3E}">
        <p14:creationId xmlns:p14="http://schemas.microsoft.com/office/powerpoint/2010/main" val="1856939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1B0708-F52C-8759-B2B9-81D1E583721D}"/>
              </a:ext>
            </a:extLst>
          </p:cNvPr>
          <p:cNvSpPr txBox="1"/>
          <p:nvPr/>
        </p:nvSpPr>
        <p:spPr>
          <a:xfrm>
            <a:off x="874713" y="3429000"/>
            <a:ext cx="2784000" cy="2431435"/>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The problem to be solved.</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9" name="Rectangle: Rounded Corners 8">
            <a:extLst>
              <a:ext uri="{FF2B5EF4-FFF2-40B4-BE49-F238E27FC236}">
                <a16:creationId xmlns:a16="http://schemas.microsoft.com/office/drawing/2014/main" id="{70B3386D-E6F5-0CC7-4061-E23332A670C7}"/>
              </a:ext>
            </a:extLst>
          </p:cNvPr>
          <p:cNvSpPr/>
          <p:nvPr/>
        </p:nvSpPr>
        <p:spPr>
          <a:xfrm flipV="1">
            <a:off x="8338189" y="4629204"/>
            <a:ext cx="1415411" cy="468080"/>
          </a:xfrm>
          <a:prstGeom prst="roundRect">
            <a:avLst>
              <a:gd name="adj" fmla="val 50000"/>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DF767F27-2699-99A6-5C46-2E98D1DE0645}"/>
              </a:ext>
            </a:extLst>
          </p:cNvPr>
          <p:cNvSpPr txBox="1"/>
          <p:nvPr/>
        </p:nvSpPr>
        <p:spPr>
          <a:xfrm>
            <a:off x="8234828" y="1836573"/>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4" name="TextBox 13">
            <a:extLst>
              <a:ext uri="{FF2B5EF4-FFF2-40B4-BE49-F238E27FC236}">
                <a16:creationId xmlns:a16="http://schemas.microsoft.com/office/drawing/2014/main" id="{0EF5AB2B-7B8E-94D3-9EA2-51E848703C79}"/>
              </a:ext>
            </a:extLst>
          </p:cNvPr>
          <p:cNvSpPr txBox="1"/>
          <p:nvPr/>
        </p:nvSpPr>
        <p:spPr>
          <a:xfrm>
            <a:off x="8230312" y="1455507"/>
            <a:ext cx="1779930" cy="381066"/>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Open Sans" pitchFamily="2" charset="0"/>
                <a:ea typeface="Open Sans" pitchFamily="2" charset="0"/>
                <a:cs typeface="Open Sans" pitchFamily="2" charset="0"/>
              </a:rPr>
              <a:t>First problem</a:t>
            </a:r>
          </a:p>
        </p:txBody>
      </p:sp>
      <p:sp>
        <p:nvSpPr>
          <p:cNvPr id="15" name="TextBox 14">
            <a:extLst>
              <a:ext uri="{FF2B5EF4-FFF2-40B4-BE49-F238E27FC236}">
                <a16:creationId xmlns:a16="http://schemas.microsoft.com/office/drawing/2014/main" id="{F0991517-C6A9-BB5C-AA5A-224861AB3BB9}"/>
              </a:ext>
            </a:extLst>
          </p:cNvPr>
          <p:cNvSpPr txBox="1"/>
          <p:nvPr/>
        </p:nvSpPr>
        <p:spPr>
          <a:xfrm>
            <a:off x="8245176" y="3355438"/>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6" name="TextBox 15">
            <a:extLst>
              <a:ext uri="{FF2B5EF4-FFF2-40B4-BE49-F238E27FC236}">
                <a16:creationId xmlns:a16="http://schemas.microsoft.com/office/drawing/2014/main" id="{768E8365-402C-C941-AEC2-3E47F76921E2}"/>
              </a:ext>
            </a:extLst>
          </p:cNvPr>
          <p:cNvSpPr txBox="1"/>
          <p:nvPr/>
        </p:nvSpPr>
        <p:spPr>
          <a:xfrm>
            <a:off x="8240660" y="2974372"/>
            <a:ext cx="1779930" cy="381066"/>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Open Sans" pitchFamily="2" charset="0"/>
                <a:ea typeface="Open Sans" pitchFamily="2" charset="0"/>
                <a:cs typeface="Open Sans" pitchFamily="2" charset="0"/>
              </a:rPr>
              <a:t>Second problem</a:t>
            </a:r>
          </a:p>
        </p:txBody>
      </p:sp>
      <p:sp>
        <p:nvSpPr>
          <p:cNvPr id="17" name="Freeform 2">
            <a:extLst>
              <a:ext uri="{FF2B5EF4-FFF2-40B4-BE49-F238E27FC236}">
                <a16:creationId xmlns:a16="http://schemas.microsoft.com/office/drawing/2014/main" id="{DB8D1117-BB94-EA98-5948-313D4F152C53}"/>
              </a:ext>
            </a:extLst>
          </p:cNvPr>
          <p:cNvSpPr>
            <a:spLocks noChangeAspect="1" noEditPoints="1"/>
          </p:cNvSpPr>
          <p:nvPr/>
        </p:nvSpPr>
        <p:spPr bwMode="auto">
          <a:xfrm>
            <a:off x="7598054" y="1751166"/>
            <a:ext cx="263595" cy="234765"/>
          </a:xfrm>
          <a:custGeom>
            <a:avLst/>
            <a:gdLst/>
            <a:ahLst/>
            <a:cxnLst>
              <a:cxn ang="0">
                <a:pos x="153" y="83"/>
              </a:cxn>
              <a:cxn ang="0">
                <a:pos x="153" y="126"/>
              </a:cxn>
              <a:cxn ang="0">
                <a:pos x="144" y="135"/>
              </a:cxn>
              <a:cxn ang="0">
                <a:pos x="138" y="133"/>
              </a:cxn>
              <a:cxn ang="0">
                <a:pos x="114" y="114"/>
              </a:cxn>
              <a:cxn ang="0">
                <a:pos x="72" y="99"/>
              </a:cxn>
              <a:cxn ang="0">
                <a:pos x="64" y="99"/>
              </a:cxn>
              <a:cxn ang="0">
                <a:pos x="63" y="108"/>
              </a:cxn>
              <a:cxn ang="0">
                <a:pos x="70" y="130"/>
              </a:cxn>
              <a:cxn ang="0">
                <a:pos x="63" y="144"/>
              </a:cxn>
              <a:cxn ang="0">
                <a:pos x="42" y="144"/>
              </a:cxn>
              <a:cxn ang="0">
                <a:pos x="34" y="139"/>
              </a:cxn>
              <a:cxn ang="0">
                <a:pos x="27" y="108"/>
              </a:cxn>
              <a:cxn ang="0">
                <a:pos x="27" y="99"/>
              </a:cxn>
              <a:cxn ang="0">
                <a:pos x="18" y="99"/>
              </a:cxn>
              <a:cxn ang="0">
                <a:pos x="0" y="81"/>
              </a:cxn>
              <a:cxn ang="0">
                <a:pos x="0" y="54"/>
              </a:cxn>
              <a:cxn ang="0">
                <a:pos x="18" y="36"/>
              </a:cxn>
              <a:cxn ang="0">
                <a:pos x="72" y="36"/>
              </a:cxn>
              <a:cxn ang="0">
                <a:pos x="114" y="21"/>
              </a:cxn>
              <a:cxn ang="0">
                <a:pos x="138" y="2"/>
              </a:cxn>
              <a:cxn ang="0">
                <a:pos x="144" y="0"/>
              </a:cxn>
              <a:cxn ang="0">
                <a:pos x="153" y="9"/>
              </a:cxn>
              <a:cxn ang="0">
                <a:pos x="153" y="52"/>
              </a:cxn>
              <a:cxn ang="0">
                <a:pos x="162" y="67"/>
              </a:cxn>
              <a:cxn ang="0">
                <a:pos x="153" y="83"/>
              </a:cxn>
              <a:cxn ang="0">
                <a:pos x="135" y="28"/>
              </a:cxn>
              <a:cxn ang="0">
                <a:pos x="126" y="35"/>
              </a:cxn>
              <a:cxn ang="0">
                <a:pos x="72" y="54"/>
              </a:cxn>
              <a:cxn ang="0">
                <a:pos x="72" y="81"/>
              </a:cxn>
              <a:cxn ang="0">
                <a:pos x="126" y="100"/>
              </a:cxn>
              <a:cxn ang="0">
                <a:pos x="135" y="107"/>
              </a:cxn>
              <a:cxn ang="0">
                <a:pos x="135" y="28"/>
              </a:cxn>
            </a:cxnLst>
            <a:rect l="0" t="0" r="r" b="b"/>
            <a:pathLst>
              <a:path w="162" h="144">
                <a:moveTo>
                  <a:pt x="153" y="83"/>
                </a:moveTo>
                <a:cubicBezTo>
                  <a:pt x="153" y="126"/>
                  <a:pt x="153" y="126"/>
                  <a:pt x="153" y="126"/>
                </a:cubicBezTo>
                <a:cubicBezTo>
                  <a:pt x="153" y="128"/>
                  <a:pt x="151" y="135"/>
                  <a:pt x="144" y="135"/>
                </a:cubicBezTo>
                <a:cubicBezTo>
                  <a:pt x="142" y="135"/>
                  <a:pt x="140" y="134"/>
                  <a:pt x="138" y="133"/>
                </a:cubicBezTo>
                <a:cubicBezTo>
                  <a:pt x="114" y="114"/>
                  <a:pt x="114" y="114"/>
                  <a:pt x="114" y="114"/>
                </a:cubicBezTo>
                <a:cubicBezTo>
                  <a:pt x="102" y="104"/>
                  <a:pt x="87" y="99"/>
                  <a:pt x="72" y="99"/>
                </a:cubicBezTo>
                <a:cubicBezTo>
                  <a:pt x="64" y="99"/>
                  <a:pt x="64" y="99"/>
                  <a:pt x="64" y="99"/>
                </a:cubicBezTo>
                <a:cubicBezTo>
                  <a:pt x="63" y="102"/>
                  <a:pt x="63" y="105"/>
                  <a:pt x="63" y="108"/>
                </a:cubicBezTo>
                <a:cubicBezTo>
                  <a:pt x="63" y="116"/>
                  <a:pt x="65" y="124"/>
                  <a:pt x="70" y="130"/>
                </a:cubicBezTo>
                <a:cubicBezTo>
                  <a:pt x="75" y="135"/>
                  <a:pt x="70" y="144"/>
                  <a:pt x="63" y="144"/>
                </a:cubicBezTo>
                <a:cubicBezTo>
                  <a:pt x="42" y="144"/>
                  <a:pt x="42" y="144"/>
                  <a:pt x="42" y="144"/>
                </a:cubicBezTo>
                <a:cubicBezTo>
                  <a:pt x="39" y="144"/>
                  <a:pt x="35" y="142"/>
                  <a:pt x="34" y="139"/>
                </a:cubicBezTo>
                <a:cubicBezTo>
                  <a:pt x="29" y="130"/>
                  <a:pt x="27" y="119"/>
                  <a:pt x="27" y="108"/>
                </a:cubicBezTo>
                <a:cubicBezTo>
                  <a:pt x="27" y="105"/>
                  <a:pt x="27" y="102"/>
                  <a:pt x="27" y="99"/>
                </a:cubicBezTo>
                <a:cubicBezTo>
                  <a:pt x="18" y="99"/>
                  <a:pt x="18" y="99"/>
                  <a:pt x="18" y="99"/>
                </a:cubicBezTo>
                <a:cubicBezTo>
                  <a:pt x="8" y="99"/>
                  <a:pt x="0" y="91"/>
                  <a:pt x="0" y="81"/>
                </a:cubicBezTo>
                <a:cubicBezTo>
                  <a:pt x="0" y="54"/>
                  <a:pt x="0" y="54"/>
                  <a:pt x="0" y="54"/>
                </a:cubicBezTo>
                <a:cubicBezTo>
                  <a:pt x="0" y="44"/>
                  <a:pt x="8" y="36"/>
                  <a:pt x="18" y="36"/>
                </a:cubicBezTo>
                <a:cubicBezTo>
                  <a:pt x="72" y="36"/>
                  <a:pt x="72" y="36"/>
                  <a:pt x="72" y="36"/>
                </a:cubicBezTo>
                <a:cubicBezTo>
                  <a:pt x="87" y="36"/>
                  <a:pt x="102" y="31"/>
                  <a:pt x="114" y="21"/>
                </a:cubicBezTo>
                <a:cubicBezTo>
                  <a:pt x="138" y="2"/>
                  <a:pt x="138" y="2"/>
                  <a:pt x="138" y="2"/>
                </a:cubicBezTo>
                <a:cubicBezTo>
                  <a:pt x="140" y="1"/>
                  <a:pt x="142" y="0"/>
                  <a:pt x="144" y="0"/>
                </a:cubicBezTo>
                <a:cubicBezTo>
                  <a:pt x="151" y="0"/>
                  <a:pt x="153" y="6"/>
                  <a:pt x="153" y="9"/>
                </a:cubicBezTo>
                <a:cubicBezTo>
                  <a:pt x="153" y="52"/>
                  <a:pt x="153" y="52"/>
                  <a:pt x="153" y="52"/>
                </a:cubicBezTo>
                <a:cubicBezTo>
                  <a:pt x="158" y="55"/>
                  <a:pt x="162" y="61"/>
                  <a:pt x="162" y="67"/>
                </a:cubicBezTo>
                <a:cubicBezTo>
                  <a:pt x="162" y="74"/>
                  <a:pt x="158" y="80"/>
                  <a:pt x="153" y="83"/>
                </a:cubicBezTo>
                <a:close/>
                <a:moveTo>
                  <a:pt x="135" y="28"/>
                </a:moveTo>
                <a:cubicBezTo>
                  <a:pt x="126" y="35"/>
                  <a:pt x="126" y="35"/>
                  <a:pt x="126" y="35"/>
                </a:cubicBezTo>
                <a:cubicBezTo>
                  <a:pt x="110" y="47"/>
                  <a:pt x="91" y="54"/>
                  <a:pt x="72" y="54"/>
                </a:cubicBezTo>
                <a:cubicBezTo>
                  <a:pt x="72" y="81"/>
                  <a:pt x="72" y="81"/>
                  <a:pt x="72" y="81"/>
                </a:cubicBezTo>
                <a:cubicBezTo>
                  <a:pt x="91" y="81"/>
                  <a:pt x="110" y="88"/>
                  <a:pt x="126" y="100"/>
                </a:cubicBezTo>
                <a:cubicBezTo>
                  <a:pt x="135" y="107"/>
                  <a:pt x="135" y="107"/>
                  <a:pt x="135" y="107"/>
                </a:cubicBezTo>
                <a:lnTo>
                  <a:pt x="135" y="28"/>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5">
            <a:extLst>
              <a:ext uri="{FF2B5EF4-FFF2-40B4-BE49-F238E27FC236}">
                <a16:creationId xmlns:a16="http://schemas.microsoft.com/office/drawing/2014/main" id="{1407AA5E-8FB4-DE50-C1DC-137170C215E6}"/>
              </a:ext>
            </a:extLst>
          </p:cNvPr>
          <p:cNvSpPr>
            <a:spLocks noChangeAspect="1" noEditPoints="1"/>
          </p:cNvSpPr>
          <p:nvPr/>
        </p:nvSpPr>
        <p:spPr bwMode="auto">
          <a:xfrm>
            <a:off x="7562109" y="3293246"/>
            <a:ext cx="335485" cy="269642"/>
          </a:xfrm>
          <a:custGeom>
            <a:avLst/>
            <a:gdLst/>
            <a:ahLst/>
            <a:cxnLst>
              <a:cxn ang="0">
                <a:pos x="121" y="93"/>
              </a:cxn>
              <a:cxn ang="0">
                <a:pos x="101" y="113"/>
              </a:cxn>
              <a:cxn ang="0">
                <a:pos x="77" y="117"/>
              </a:cxn>
              <a:cxn ang="0">
                <a:pos x="72" y="134"/>
              </a:cxn>
              <a:cxn ang="0">
                <a:pos x="45" y="127"/>
              </a:cxn>
              <a:cxn ang="0">
                <a:pos x="29" y="109"/>
              </a:cxn>
              <a:cxn ang="0">
                <a:pos x="13" y="112"/>
              </a:cxn>
              <a:cxn ang="0">
                <a:pos x="4" y="85"/>
              </a:cxn>
              <a:cxn ang="0">
                <a:pos x="13" y="62"/>
              </a:cxn>
              <a:cxn ang="0">
                <a:pos x="1" y="50"/>
              </a:cxn>
              <a:cxn ang="0">
                <a:pos x="21" y="30"/>
              </a:cxn>
              <a:cxn ang="0">
                <a:pos x="45" y="25"/>
              </a:cxn>
              <a:cxn ang="0">
                <a:pos x="50" y="9"/>
              </a:cxn>
              <a:cxn ang="0">
                <a:pos x="77" y="16"/>
              </a:cxn>
              <a:cxn ang="0">
                <a:pos x="93" y="34"/>
              </a:cxn>
              <a:cxn ang="0">
                <a:pos x="110" y="31"/>
              </a:cxn>
              <a:cxn ang="0">
                <a:pos x="119" y="58"/>
              </a:cxn>
              <a:cxn ang="0">
                <a:pos x="109" y="80"/>
              </a:cxn>
              <a:cxn ang="0">
                <a:pos x="46" y="57"/>
              </a:cxn>
              <a:cxn ang="0">
                <a:pos x="46" y="57"/>
              </a:cxn>
              <a:cxn ang="0">
                <a:pos x="138" y="59"/>
              </a:cxn>
              <a:cxn ang="0">
                <a:pos x="128" y="49"/>
              </a:cxn>
              <a:cxn ang="0">
                <a:pos x="126" y="38"/>
              </a:cxn>
              <a:cxn ang="0">
                <a:pos x="118" y="35"/>
              </a:cxn>
              <a:cxn ang="0">
                <a:pos x="121" y="21"/>
              </a:cxn>
              <a:cxn ang="0">
                <a:pos x="130" y="14"/>
              </a:cxn>
              <a:cxn ang="0">
                <a:pos x="129" y="5"/>
              </a:cxn>
              <a:cxn ang="0">
                <a:pos x="142" y="2"/>
              </a:cxn>
              <a:cxn ang="0">
                <a:pos x="153" y="6"/>
              </a:cxn>
              <a:cxn ang="0">
                <a:pos x="160" y="0"/>
              </a:cxn>
              <a:cxn ang="0">
                <a:pos x="170" y="10"/>
              </a:cxn>
              <a:cxn ang="0">
                <a:pos x="172" y="21"/>
              </a:cxn>
              <a:cxn ang="0">
                <a:pos x="180" y="24"/>
              </a:cxn>
              <a:cxn ang="0">
                <a:pos x="177" y="38"/>
              </a:cxn>
              <a:cxn ang="0">
                <a:pos x="167" y="45"/>
              </a:cxn>
              <a:cxn ang="0">
                <a:pos x="169" y="54"/>
              </a:cxn>
              <a:cxn ang="0">
                <a:pos x="156" y="58"/>
              </a:cxn>
              <a:cxn ang="0">
                <a:pos x="144" y="54"/>
              </a:cxn>
              <a:cxn ang="0">
                <a:pos x="142" y="142"/>
              </a:cxn>
              <a:cxn ang="0">
                <a:pos x="129" y="138"/>
              </a:cxn>
              <a:cxn ang="0">
                <a:pos x="130" y="130"/>
              </a:cxn>
              <a:cxn ang="0">
                <a:pos x="121" y="122"/>
              </a:cxn>
              <a:cxn ang="0">
                <a:pos x="118" y="108"/>
              </a:cxn>
              <a:cxn ang="0">
                <a:pos x="126" y="106"/>
              </a:cxn>
              <a:cxn ang="0">
                <a:pos x="128" y="94"/>
              </a:cxn>
              <a:cxn ang="0">
                <a:pos x="138" y="84"/>
              </a:cxn>
              <a:cxn ang="0">
                <a:pos x="144" y="90"/>
              </a:cxn>
              <a:cxn ang="0">
                <a:pos x="156" y="86"/>
              </a:cxn>
              <a:cxn ang="0">
                <a:pos x="169" y="89"/>
              </a:cxn>
              <a:cxn ang="0">
                <a:pos x="167" y="98"/>
              </a:cxn>
              <a:cxn ang="0">
                <a:pos x="177" y="106"/>
              </a:cxn>
              <a:cxn ang="0">
                <a:pos x="180" y="119"/>
              </a:cxn>
              <a:cxn ang="0">
                <a:pos x="172" y="122"/>
              </a:cxn>
              <a:cxn ang="0">
                <a:pos x="170" y="134"/>
              </a:cxn>
              <a:cxn ang="0">
                <a:pos x="160" y="143"/>
              </a:cxn>
              <a:cxn ang="0">
                <a:pos x="153" y="138"/>
              </a:cxn>
              <a:cxn ang="0">
                <a:pos x="142" y="142"/>
              </a:cxn>
              <a:cxn ang="0">
                <a:pos x="141" y="37"/>
              </a:cxn>
              <a:cxn ang="0">
                <a:pos x="156" y="106"/>
              </a:cxn>
              <a:cxn ang="0">
                <a:pos x="156" y="106"/>
              </a:cxn>
            </a:cxnLst>
            <a:rect l="0" t="0" r="r" b="b"/>
            <a:pathLst>
              <a:path w="181" h="144">
                <a:moveTo>
                  <a:pt x="119" y="85"/>
                </a:moveTo>
                <a:cubicBezTo>
                  <a:pt x="121" y="87"/>
                  <a:pt x="123" y="90"/>
                  <a:pt x="121" y="93"/>
                </a:cubicBezTo>
                <a:cubicBezTo>
                  <a:pt x="119" y="100"/>
                  <a:pt x="114" y="106"/>
                  <a:pt x="110" y="112"/>
                </a:cubicBezTo>
                <a:cubicBezTo>
                  <a:pt x="107" y="114"/>
                  <a:pt x="104" y="115"/>
                  <a:pt x="101" y="113"/>
                </a:cubicBezTo>
                <a:cubicBezTo>
                  <a:pt x="93" y="109"/>
                  <a:pt x="93" y="109"/>
                  <a:pt x="93" y="109"/>
                </a:cubicBezTo>
                <a:cubicBezTo>
                  <a:pt x="88" y="112"/>
                  <a:pt x="83" y="115"/>
                  <a:pt x="77" y="117"/>
                </a:cubicBezTo>
                <a:cubicBezTo>
                  <a:pt x="77" y="127"/>
                  <a:pt x="77" y="127"/>
                  <a:pt x="77" y="127"/>
                </a:cubicBezTo>
                <a:cubicBezTo>
                  <a:pt x="77" y="130"/>
                  <a:pt x="75" y="133"/>
                  <a:pt x="72" y="134"/>
                </a:cubicBezTo>
                <a:cubicBezTo>
                  <a:pt x="65" y="135"/>
                  <a:pt x="58" y="135"/>
                  <a:pt x="50" y="134"/>
                </a:cubicBezTo>
                <a:cubicBezTo>
                  <a:pt x="47" y="133"/>
                  <a:pt x="45" y="130"/>
                  <a:pt x="45" y="127"/>
                </a:cubicBezTo>
                <a:cubicBezTo>
                  <a:pt x="45" y="117"/>
                  <a:pt x="45" y="117"/>
                  <a:pt x="45" y="117"/>
                </a:cubicBezTo>
                <a:cubicBezTo>
                  <a:pt x="39" y="115"/>
                  <a:pt x="34" y="112"/>
                  <a:pt x="29" y="109"/>
                </a:cubicBezTo>
                <a:cubicBezTo>
                  <a:pt x="21" y="113"/>
                  <a:pt x="21" y="113"/>
                  <a:pt x="21" y="113"/>
                </a:cubicBezTo>
                <a:cubicBezTo>
                  <a:pt x="18" y="115"/>
                  <a:pt x="15" y="114"/>
                  <a:pt x="13" y="112"/>
                </a:cubicBezTo>
                <a:cubicBezTo>
                  <a:pt x="8" y="106"/>
                  <a:pt x="3" y="100"/>
                  <a:pt x="1" y="93"/>
                </a:cubicBezTo>
                <a:cubicBezTo>
                  <a:pt x="0" y="90"/>
                  <a:pt x="1" y="87"/>
                  <a:pt x="4" y="85"/>
                </a:cubicBezTo>
                <a:cubicBezTo>
                  <a:pt x="13" y="80"/>
                  <a:pt x="13" y="80"/>
                  <a:pt x="13" y="80"/>
                </a:cubicBezTo>
                <a:cubicBezTo>
                  <a:pt x="12" y="74"/>
                  <a:pt x="12" y="68"/>
                  <a:pt x="13" y="62"/>
                </a:cubicBezTo>
                <a:cubicBezTo>
                  <a:pt x="4" y="58"/>
                  <a:pt x="4" y="58"/>
                  <a:pt x="4" y="58"/>
                </a:cubicBezTo>
                <a:cubicBezTo>
                  <a:pt x="1" y="56"/>
                  <a:pt x="0" y="53"/>
                  <a:pt x="1" y="50"/>
                </a:cubicBezTo>
                <a:cubicBezTo>
                  <a:pt x="3" y="43"/>
                  <a:pt x="8" y="37"/>
                  <a:pt x="13" y="31"/>
                </a:cubicBezTo>
                <a:cubicBezTo>
                  <a:pt x="15" y="29"/>
                  <a:pt x="18" y="28"/>
                  <a:pt x="21" y="30"/>
                </a:cubicBezTo>
                <a:cubicBezTo>
                  <a:pt x="29" y="34"/>
                  <a:pt x="29" y="34"/>
                  <a:pt x="29" y="34"/>
                </a:cubicBezTo>
                <a:cubicBezTo>
                  <a:pt x="34" y="30"/>
                  <a:pt x="39" y="27"/>
                  <a:pt x="45" y="25"/>
                </a:cubicBezTo>
                <a:cubicBezTo>
                  <a:pt x="45" y="16"/>
                  <a:pt x="45" y="16"/>
                  <a:pt x="45" y="16"/>
                </a:cubicBezTo>
                <a:cubicBezTo>
                  <a:pt x="45" y="13"/>
                  <a:pt x="47" y="10"/>
                  <a:pt x="50" y="9"/>
                </a:cubicBezTo>
                <a:cubicBezTo>
                  <a:pt x="57" y="8"/>
                  <a:pt x="65" y="8"/>
                  <a:pt x="72" y="9"/>
                </a:cubicBezTo>
                <a:cubicBezTo>
                  <a:pt x="75" y="10"/>
                  <a:pt x="77" y="13"/>
                  <a:pt x="77" y="16"/>
                </a:cubicBezTo>
                <a:cubicBezTo>
                  <a:pt x="77" y="25"/>
                  <a:pt x="77" y="25"/>
                  <a:pt x="77" y="25"/>
                </a:cubicBezTo>
                <a:cubicBezTo>
                  <a:pt x="83" y="27"/>
                  <a:pt x="88" y="30"/>
                  <a:pt x="93" y="34"/>
                </a:cubicBezTo>
                <a:cubicBezTo>
                  <a:pt x="101" y="30"/>
                  <a:pt x="101" y="30"/>
                  <a:pt x="101" y="30"/>
                </a:cubicBezTo>
                <a:cubicBezTo>
                  <a:pt x="104" y="28"/>
                  <a:pt x="107" y="29"/>
                  <a:pt x="110" y="31"/>
                </a:cubicBezTo>
                <a:cubicBezTo>
                  <a:pt x="114" y="37"/>
                  <a:pt x="119" y="43"/>
                  <a:pt x="121" y="50"/>
                </a:cubicBezTo>
                <a:cubicBezTo>
                  <a:pt x="122" y="53"/>
                  <a:pt x="121" y="56"/>
                  <a:pt x="119" y="58"/>
                </a:cubicBezTo>
                <a:cubicBezTo>
                  <a:pt x="109" y="62"/>
                  <a:pt x="109" y="62"/>
                  <a:pt x="109" y="62"/>
                </a:cubicBezTo>
                <a:cubicBezTo>
                  <a:pt x="110" y="68"/>
                  <a:pt x="110" y="74"/>
                  <a:pt x="109" y="80"/>
                </a:cubicBezTo>
                <a:lnTo>
                  <a:pt x="119" y="85"/>
                </a:lnTo>
                <a:close/>
                <a:moveTo>
                  <a:pt x="46" y="57"/>
                </a:moveTo>
                <a:cubicBezTo>
                  <a:pt x="30" y="78"/>
                  <a:pt x="54" y="103"/>
                  <a:pt x="76" y="86"/>
                </a:cubicBezTo>
                <a:cubicBezTo>
                  <a:pt x="93" y="65"/>
                  <a:pt x="68" y="40"/>
                  <a:pt x="46" y="57"/>
                </a:cubicBezTo>
                <a:close/>
                <a:moveTo>
                  <a:pt x="142" y="58"/>
                </a:moveTo>
                <a:cubicBezTo>
                  <a:pt x="141" y="59"/>
                  <a:pt x="139" y="60"/>
                  <a:pt x="138" y="59"/>
                </a:cubicBezTo>
                <a:cubicBezTo>
                  <a:pt x="135" y="58"/>
                  <a:pt x="132" y="56"/>
                  <a:pt x="129" y="54"/>
                </a:cubicBezTo>
                <a:cubicBezTo>
                  <a:pt x="128" y="53"/>
                  <a:pt x="127" y="51"/>
                  <a:pt x="128" y="49"/>
                </a:cubicBezTo>
                <a:cubicBezTo>
                  <a:pt x="130" y="45"/>
                  <a:pt x="130" y="45"/>
                  <a:pt x="130" y="45"/>
                </a:cubicBezTo>
                <a:cubicBezTo>
                  <a:pt x="128" y="43"/>
                  <a:pt x="127" y="41"/>
                  <a:pt x="126" y="38"/>
                </a:cubicBezTo>
                <a:cubicBezTo>
                  <a:pt x="121" y="38"/>
                  <a:pt x="121" y="38"/>
                  <a:pt x="121" y="38"/>
                </a:cubicBezTo>
                <a:cubicBezTo>
                  <a:pt x="120" y="38"/>
                  <a:pt x="118" y="37"/>
                  <a:pt x="118" y="35"/>
                </a:cubicBezTo>
                <a:cubicBezTo>
                  <a:pt x="117" y="31"/>
                  <a:pt x="117" y="28"/>
                  <a:pt x="118" y="24"/>
                </a:cubicBezTo>
                <a:cubicBezTo>
                  <a:pt x="118" y="23"/>
                  <a:pt x="120" y="21"/>
                  <a:pt x="121" y="21"/>
                </a:cubicBezTo>
                <a:cubicBezTo>
                  <a:pt x="126" y="21"/>
                  <a:pt x="126" y="21"/>
                  <a:pt x="126" y="21"/>
                </a:cubicBezTo>
                <a:cubicBezTo>
                  <a:pt x="127" y="19"/>
                  <a:pt x="128" y="16"/>
                  <a:pt x="130" y="14"/>
                </a:cubicBezTo>
                <a:cubicBezTo>
                  <a:pt x="128" y="10"/>
                  <a:pt x="128" y="10"/>
                  <a:pt x="128" y="10"/>
                </a:cubicBezTo>
                <a:cubicBezTo>
                  <a:pt x="127" y="8"/>
                  <a:pt x="128" y="6"/>
                  <a:pt x="129" y="5"/>
                </a:cubicBezTo>
                <a:cubicBezTo>
                  <a:pt x="132" y="3"/>
                  <a:pt x="135" y="1"/>
                  <a:pt x="138" y="0"/>
                </a:cubicBezTo>
                <a:cubicBezTo>
                  <a:pt x="139" y="0"/>
                  <a:pt x="141" y="0"/>
                  <a:pt x="142" y="2"/>
                </a:cubicBezTo>
                <a:cubicBezTo>
                  <a:pt x="144" y="6"/>
                  <a:pt x="144" y="6"/>
                  <a:pt x="144" y="6"/>
                </a:cubicBezTo>
                <a:cubicBezTo>
                  <a:pt x="147" y="5"/>
                  <a:pt x="150" y="5"/>
                  <a:pt x="153" y="6"/>
                </a:cubicBezTo>
                <a:cubicBezTo>
                  <a:pt x="156" y="2"/>
                  <a:pt x="156" y="2"/>
                  <a:pt x="156" y="2"/>
                </a:cubicBezTo>
                <a:cubicBezTo>
                  <a:pt x="157" y="0"/>
                  <a:pt x="158" y="0"/>
                  <a:pt x="160" y="0"/>
                </a:cubicBezTo>
                <a:cubicBezTo>
                  <a:pt x="163" y="1"/>
                  <a:pt x="166" y="3"/>
                  <a:pt x="169" y="5"/>
                </a:cubicBezTo>
                <a:cubicBezTo>
                  <a:pt x="170" y="6"/>
                  <a:pt x="171" y="8"/>
                  <a:pt x="170" y="10"/>
                </a:cubicBezTo>
                <a:cubicBezTo>
                  <a:pt x="167" y="14"/>
                  <a:pt x="167" y="14"/>
                  <a:pt x="167" y="14"/>
                </a:cubicBezTo>
                <a:cubicBezTo>
                  <a:pt x="169" y="16"/>
                  <a:pt x="171" y="19"/>
                  <a:pt x="172" y="21"/>
                </a:cubicBezTo>
                <a:cubicBezTo>
                  <a:pt x="177" y="21"/>
                  <a:pt x="177" y="21"/>
                  <a:pt x="177" y="21"/>
                </a:cubicBezTo>
                <a:cubicBezTo>
                  <a:pt x="178" y="21"/>
                  <a:pt x="180" y="23"/>
                  <a:pt x="180" y="24"/>
                </a:cubicBezTo>
                <a:cubicBezTo>
                  <a:pt x="181" y="28"/>
                  <a:pt x="181" y="31"/>
                  <a:pt x="180" y="35"/>
                </a:cubicBezTo>
                <a:cubicBezTo>
                  <a:pt x="180" y="37"/>
                  <a:pt x="178" y="38"/>
                  <a:pt x="177" y="38"/>
                </a:cubicBezTo>
                <a:cubicBezTo>
                  <a:pt x="172" y="38"/>
                  <a:pt x="172" y="38"/>
                  <a:pt x="172" y="38"/>
                </a:cubicBezTo>
                <a:cubicBezTo>
                  <a:pt x="171" y="41"/>
                  <a:pt x="169" y="43"/>
                  <a:pt x="167" y="45"/>
                </a:cubicBezTo>
                <a:cubicBezTo>
                  <a:pt x="170" y="49"/>
                  <a:pt x="170" y="49"/>
                  <a:pt x="170" y="49"/>
                </a:cubicBezTo>
                <a:cubicBezTo>
                  <a:pt x="171" y="51"/>
                  <a:pt x="170" y="53"/>
                  <a:pt x="169" y="54"/>
                </a:cubicBezTo>
                <a:cubicBezTo>
                  <a:pt x="166" y="56"/>
                  <a:pt x="163" y="58"/>
                  <a:pt x="160" y="59"/>
                </a:cubicBezTo>
                <a:cubicBezTo>
                  <a:pt x="158" y="60"/>
                  <a:pt x="157" y="59"/>
                  <a:pt x="156" y="58"/>
                </a:cubicBezTo>
                <a:cubicBezTo>
                  <a:pt x="153" y="54"/>
                  <a:pt x="153" y="54"/>
                  <a:pt x="153" y="54"/>
                </a:cubicBezTo>
                <a:cubicBezTo>
                  <a:pt x="150" y="54"/>
                  <a:pt x="147" y="54"/>
                  <a:pt x="144" y="54"/>
                </a:cubicBezTo>
                <a:lnTo>
                  <a:pt x="142" y="58"/>
                </a:lnTo>
                <a:close/>
                <a:moveTo>
                  <a:pt x="142" y="142"/>
                </a:moveTo>
                <a:cubicBezTo>
                  <a:pt x="141" y="143"/>
                  <a:pt x="139" y="144"/>
                  <a:pt x="138" y="143"/>
                </a:cubicBezTo>
                <a:cubicBezTo>
                  <a:pt x="135" y="142"/>
                  <a:pt x="132" y="140"/>
                  <a:pt x="129" y="138"/>
                </a:cubicBezTo>
                <a:cubicBezTo>
                  <a:pt x="128" y="137"/>
                  <a:pt x="127" y="135"/>
                  <a:pt x="128" y="134"/>
                </a:cubicBezTo>
                <a:cubicBezTo>
                  <a:pt x="130" y="130"/>
                  <a:pt x="130" y="130"/>
                  <a:pt x="130" y="130"/>
                </a:cubicBezTo>
                <a:cubicBezTo>
                  <a:pt x="128" y="127"/>
                  <a:pt x="127" y="125"/>
                  <a:pt x="126" y="122"/>
                </a:cubicBezTo>
                <a:cubicBezTo>
                  <a:pt x="121" y="122"/>
                  <a:pt x="121" y="122"/>
                  <a:pt x="121" y="122"/>
                </a:cubicBezTo>
                <a:cubicBezTo>
                  <a:pt x="120" y="122"/>
                  <a:pt x="118" y="121"/>
                  <a:pt x="118" y="119"/>
                </a:cubicBezTo>
                <a:cubicBezTo>
                  <a:pt x="117" y="116"/>
                  <a:pt x="117" y="112"/>
                  <a:pt x="118" y="108"/>
                </a:cubicBezTo>
                <a:cubicBezTo>
                  <a:pt x="118" y="107"/>
                  <a:pt x="120" y="106"/>
                  <a:pt x="121" y="106"/>
                </a:cubicBezTo>
                <a:cubicBezTo>
                  <a:pt x="126" y="106"/>
                  <a:pt x="126" y="106"/>
                  <a:pt x="126" y="106"/>
                </a:cubicBezTo>
                <a:cubicBezTo>
                  <a:pt x="127" y="103"/>
                  <a:pt x="128" y="100"/>
                  <a:pt x="130" y="98"/>
                </a:cubicBezTo>
                <a:cubicBezTo>
                  <a:pt x="128" y="94"/>
                  <a:pt x="128" y="94"/>
                  <a:pt x="128" y="94"/>
                </a:cubicBezTo>
                <a:cubicBezTo>
                  <a:pt x="127" y="92"/>
                  <a:pt x="128" y="90"/>
                  <a:pt x="129" y="89"/>
                </a:cubicBezTo>
                <a:cubicBezTo>
                  <a:pt x="132" y="87"/>
                  <a:pt x="135" y="85"/>
                  <a:pt x="138" y="84"/>
                </a:cubicBezTo>
                <a:cubicBezTo>
                  <a:pt x="139" y="84"/>
                  <a:pt x="141" y="84"/>
                  <a:pt x="142" y="86"/>
                </a:cubicBezTo>
                <a:cubicBezTo>
                  <a:pt x="144" y="90"/>
                  <a:pt x="144" y="90"/>
                  <a:pt x="144" y="90"/>
                </a:cubicBezTo>
                <a:cubicBezTo>
                  <a:pt x="147" y="89"/>
                  <a:pt x="150" y="89"/>
                  <a:pt x="153" y="90"/>
                </a:cubicBezTo>
                <a:cubicBezTo>
                  <a:pt x="156" y="86"/>
                  <a:pt x="156" y="86"/>
                  <a:pt x="156" y="86"/>
                </a:cubicBezTo>
                <a:cubicBezTo>
                  <a:pt x="157" y="84"/>
                  <a:pt x="158" y="84"/>
                  <a:pt x="160" y="84"/>
                </a:cubicBezTo>
                <a:cubicBezTo>
                  <a:pt x="163" y="85"/>
                  <a:pt x="166" y="87"/>
                  <a:pt x="169" y="89"/>
                </a:cubicBezTo>
                <a:cubicBezTo>
                  <a:pt x="170" y="90"/>
                  <a:pt x="171" y="92"/>
                  <a:pt x="170" y="94"/>
                </a:cubicBezTo>
                <a:cubicBezTo>
                  <a:pt x="167" y="98"/>
                  <a:pt x="167" y="98"/>
                  <a:pt x="167" y="98"/>
                </a:cubicBezTo>
                <a:cubicBezTo>
                  <a:pt x="169" y="100"/>
                  <a:pt x="171" y="103"/>
                  <a:pt x="172" y="106"/>
                </a:cubicBezTo>
                <a:cubicBezTo>
                  <a:pt x="177" y="106"/>
                  <a:pt x="177" y="106"/>
                  <a:pt x="177" y="106"/>
                </a:cubicBezTo>
                <a:cubicBezTo>
                  <a:pt x="178" y="106"/>
                  <a:pt x="180" y="107"/>
                  <a:pt x="180" y="108"/>
                </a:cubicBezTo>
                <a:cubicBezTo>
                  <a:pt x="181" y="112"/>
                  <a:pt x="181" y="115"/>
                  <a:pt x="180" y="119"/>
                </a:cubicBezTo>
                <a:cubicBezTo>
                  <a:pt x="180" y="121"/>
                  <a:pt x="178" y="122"/>
                  <a:pt x="177" y="122"/>
                </a:cubicBezTo>
                <a:cubicBezTo>
                  <a:pt x="172" y="122"/>
                  <a:pt x="172" y="122"/>
                  <a:pt x="172" y="122"/>
                </a:cubicBezTo>
                <a:cubicBezTo>
                  <a:pt x="171" y="125"/>
                  <a:pt x="169" y="127"/>
                  <a:pt x="167" y="130"/>
                </a:cubicBezTo>
                <a:cubicBezTo>
                  <a:pt x="170" y="134"/>
                  <a:pt x="170" y="134"/>
                  <a:pt x="170" y="134"/>
                </a:cubicBezTo>
                <a:cubicBezTo>
                  <a:pt x="171" y="135"/>
                  <a:pt x="170" y="137"/>
                  <a:pt x="169" y="138"/>
                </a:cubicBezTo>
                <a:cubicBezTo>
                  <a:pt x="166" y="140"/>
                  <a:pt x="163" y="142"/>
                  <a:pt x="160" y="143"/>
                </a:cubicBezTo>
                <a:cubicBezTo>
                  <a:pt x="158" y="144"/>
                  <a:pt x="157" y="143"/>
                  <a:pt x="156" y="142"/>
                </a:cubicBezTo>
                <a:cubicBezTo>
                  <a:pt x="153" y="138"/>
                  <a:pt x="153" y="138"/>
                  <a:pt x="153" y="138"/>
                </a:cubicBezTo>
                <a:cubicBezTo>
                  <a:pt x="150" y="138"/>
                  <a:pt x="147" y="138"/>
                  <a:pt x="144" y="138"/>
                </a:cubicBezTo>
                <a:lnTo>
                  <a:pt x="142" y="142"/>
                </a:lnTo>
                <a:close/>
                <a:moveTo>
                  <a:pt x="156" y="22"/>
                </a:moveTo>
                <a:cubicBezTo>
                  <a:pt x="146" y="14"/>
                  <a:pt x="133" y="26"/>
                  <a:pt x="141" y="37"/>
                </a:cubicBezTo>
                <a:cubicBezTo>
                  <a:pt x="152" y="45"/>
                  <a:pt x="165" y="33"/>
                  <a:pt x="156" y="22"/>
                </a:cubicBezTo>
                <a:close/>
                <a:moveTo>
                  <a:pt x="156" y="106"/>
                </a:moveTo>
                <a:cubicBezTo>
                  <a:pt x="146" y="98"/>
                  <a:pt x="133" y="110"/>
                  <a:pt x="141" y="121"/>
                </a:cubicBezTo>
                <a:cubicBezTo>
                  <a:pt x="152" y="129"/>
                  <a:pt x="165" y="117"/>
                  <a:pt x="156" y="10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Oval 18">
            <a:extLst>
              <a:ext uri="{FF2B5EF4-FFF2-40B4-BE49-F238E27FC236}">
                <a16:creationId xmlns:a16="http://schemas.microsoft.com/office/drawing/2014/main" id="{828FFFC3-0726-D31A-390D-5355854CAFB6}"/>
              </a:ext>
            </a:extLst>
          </p:cNvPr>
          <p:cNvSpPr/>
          <p:nvPr/>
        </p:nvSpPr>
        <p:spPr>
          <a:xfrm>
            <a:off x="7451833" y="1590530"/>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2F03DC93-5766-6BCF-1D89-245EF04D81E1}"/>
              </a:ext>
            </a:extLst>
          </p:cNvPr>
          <p:cNvSpPr/>
          <p:nvPr/>
        </p:nvSpPr>
        <p:spPr>
          <a:xfrm>
            <a:off x="7451833" y="3150049"/>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028509B-E108-2BDA-1C00-5AB49DE03850}"/>
              </a:ext>
            </a:extLst>
          </p:cNvPr>
          <p:cNvSpPr/>
          <p:nvPr/>
        </p:nvSpPr>
        <p:spPr>
          <a:xfrm>
            <a:off x="4582512" y="1611321"/>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DC5388C7-6292-983B-72B2-004E48742D48}"/>
              </a:ext>
            </a:extLst>
          </p:cNvPr>
          <p:cNvSpPr txBox="1"/>
          <p:nvPr/>
        </p:nvSpPr>
        <p:spPr>
          <a:xfrm rot="16200000">
            <a:off x="3834899" y="2204736"/>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28" name="TextBox 27">
            <a:extLst>
              <a:ext uri="{FF2B5EF4-FFF2-40B4-BE49-F238E27FC236}">
                <a16:creationId xmlns:a16="http://schemas.microsoft.com/office/drawing/2014/main" id="{B94D61DA-CBC0-A03E-9FC4-1D5446DCC444}"/>
              </a:ext>
            </a:extLst>
          </p:cNvPr>
          <p:cNvSpPr txBox="1"/>
          <p:nvPr/>
        </p:nvSpPr>
        <p:spPr>
          <a:xfrm>
            <a:off x="8431039" y="4709355"/>
            <a:ext cx="1229710" cy="307777"/>
          </a:xfrm>
          <a:prstGeom prst="rect">
            <a:avLst/>
          </a:prstGeom>
          <a:noFill/>
        </p:spPr>
        <p:txBody>
          <a:bodyPr wrap="square">
            <a:spAutoFit/>
          </a:bodyPr>
          <a:lstStyle/>
          <a:p>
            <a:pPr algn="ctr"/>
            <a:r>
              <a:rPr lang="en-US" sz="1400" dirty="0">
                <a:latin typeface="Poppins" panose="00000500000000000000" pitchFamily="2" charset="0"/>
                <a:cs typeface="Poppins" panose="00000500000000000000" pitchFamily="2" charset="0"/>
              </a:rPr>
              <a:t>Minimalist</a:t>
            </a:r>
            <a:endParaRPr lang="en-US" sz="1400" dirty="0"/>
          </a:p>
        </p:txBody>
      </p:sp>
      <p:sp>
        <p:nvSpPr>
          <p:cNvPr id="4" name="Picture Placeholder 3">
            <a:extLst>
              <a:ext uri="{FF2B5EF4-FFF2-40B4-BE49-F238E27FC236}">
                <a16:creationId xmlns:a16="http://schemas.microsoft.com/office/drawing/2014/main" id="{1EC14C34-635E-DCC8-656C-8CCF3B8D4B7A}"/>
              </a:ext>
            </a:extLst>
          </p:cNvPr>
          <p:cNvSpPr>
            <a:spLocks noGrp="1"/>
          </p:cNvSpPr>
          <p:nvPr>
            <p:ph type="pic" sz="quarter" idx="16"/>
          </p:nvPr>
        </p:nvSpPr>
        <p:spPr/>
      </p:sp>
      <p:sp>
        <p:nvSpPr>
          <p:cNvPr id="6" name="Picture Placeholder 5">
            <a:extLst>
              <a:ext uri="{FF2B5EF4-FFF2-40B4-BE49-F238E27FC236}">
                <a16:creationId xmlns:a16="http://schemas.microsoft.com/office/drawing/2014/main" id="{41B3152E-B133-96D6-CCE8-3ADE662C9931}"/>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0BC65458-ED01-199C-6981-79B5B2550FFB}"/>
              </a:ext>
            </a:extLst>
          </p:cNvPr>
          <p:cNvSpPr>
            <a:spLocks noGrp="1"/>
          </p:cNvSpPr>
          <p:nvPr>
            <p:ph type="pic" sz="quarter" idx="15"/>
          </p:nvPr>
        </p:nvSpPr>
        <p:spPr/>
      </p:sp>
    </p:spTree>
    <p:extLst>
      <p:ext uri="{BB962C8B-B14F-4D97-AF65-F5344CB8AC3E}">
        <p14:creationId xmlns:p14="http://schemas.microsoft.com/office/powerpoint/2010/main" val="4129208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AAD571C4-A5FD-3B5B-FEEA-B5BFC6260C5B}"/>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14</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4" name="TextBox 13">
            <a:extLst>
              <a:ext uri="{FF2B5EF4-FFF2-40B4-BE49-F238E27FC236}">
                <a16:creationId xmlns:a16="http://schemas.microsoft.com/office/drawing/2014/main" id="{28416B5A-8B6C-9479-93E7-28C497AB704A}"/>
              </a:ext>
            </a:extLst>
          </p:cNvPr>
          <p:cNvSpPr txBox="1"/>
          <p:nvPr/>
        </p:nvSpPr>
        <p:spPr>
          <a:xfrm>
            <a:off x="2012705" y="3411788"/>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16" name="TextBox 15">
            <a:extLst>
              <a:ext uri="{FF2B5EF4-FFF2-40B4-BE49-F238E27FC236}">
                <a16:creationId xmlns:a16="http://schemas.microsoft.com/office/drawing/2014/main" id="{A49290FA-5339-1C46-A0F2-8C98F04F4FFD}"/>
              </a:ext>
            </a:extLst>
          </p:cNvPr>
          <p:cNvSpPr txBox="1"/>
          <p:nvPr/>
        </p:nvSpPr>
        <p:spPr>
          <a:xfrm>
            <a:off x="2023053" y="5067283"/>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0" name="Oval 19">
            <a:extLst>
              <a:ext uri="{FF2B5EF4-FFF2-40B4-BE49-F238E27FC236}">
                <a16:creationId xmlns:a16="http://schemas.microsoft.com/office/drawing/2014/main" id="{DE875AA4-ABBD-029F-3253-EC73FA62B0FF}"/>
              </a:ext>
            </a:extLst>
          </p:cNvPr>
          <p:cNvSpPr/>
          <p:nvPr/>
        </p:nvSpPr>
        <p:spPr>
          <a:xfrm>
            <a:off x="1229710"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2FAB73C5-2C7E-7A04-7DFF-831316D6729E}"/>
              </a:ext>
            </a:extLst>
          </p:cNvPr>
          <p:cNvSpPr/>
          <p:nvPr/>
        </p:nvSpPr>
        <p:spPr>
          <a:xfrm>
            <a:off x="1229710"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FB242318-6290-436D-DAFD-42AB8F0B288E}"/>
              </a:ext>
            </a:extLst>
          </p:cNvPr>
          <p:cNvSpPr txBox="1"/>
          <p:nvPr/>
        </p:nvSpPr>
        <p:spPr>
          <a:xfrm>
            <a:off x="7246853" y="3411788"/>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4" name="TextBox 23">
            <a:extLst>
              <a:ext uri="{FF2B5EF4-FFF2-40B4-BE49-F238E27FC236}">
                <a16:creationId xmlns:a16="http://schemas.microsoft.com/office/drawing/2014/main" id="{0F1FC435-F9B4-D9C3-2B2D-AEB921F11737}"/>
              </a:ext>
            </a:extLst>
          </p:cNvPr>
          <p:cNvSpPr txBox="1"/>
          <p:nvPr/>
        </p:nvSpPr>
        <p:spPr>
          <a:xfrm>
            <a:off x="7257201" y="5067283"/>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8" name="Oval 27">
            <a:extLst>
              <a:ext uri="{FF2B5EF4-FFF2-40B4-BE49-F238E27FC236}">
                <a16:creationId xmlns:a16="http://schemas.microsoft.com/office/drawing/2014/main" id="{C6637249-E01F-1672-F5FC-1F630C9E72C6}"/>
              </a:ext>
            </a:extLst>
          </p:cNvPr>
          <p:cNvSpPr/>
          <p:nvPr/>
        </p:nvSpPr>
        <p:spPr>
          <a:xfrm>
            <a:off x="6463858"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1385C54F-BF5A-204D-815E-D19951CE9291}"/>
              </a:ext>
            </a:extLst>
          </p:cNvPr>
          <p:cNvSpPr/>
          <p:nvPr/>
        </p:nvSpPr>
        <p:spPr>
          <a:xfrm>
            <a:off x="6463858"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21275C6A-C109-4942-E6F9-E2F0B9FC1605}"/>
              </a:ext>
            </a:extLst>
          </p:cNvPr>
          <p:cNvSpPr txBox="1"/>
          <p:nvPr/>
        </p:nvSpPr>
        <p:spPr>
          <a:xfrm>
            <a:off x="2008189"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Strengths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6" name="TextBox 35">
            <a:extLst>
              <a:ext uri="{FF2B5EF4-FFF2-40B4-BE49-F238E27FC236}">
                <a16:creationId xmlns:a16="http://schemas.microsoft.com/office/drawing/2014/main" id="{D741D9B3-1666-AD22-F838-A8453457B61F}"/>
              </a:ext>
            </a:extLst>
          </p:cNvPr>
          <p:cNvSpPr txBox="1"/>
          <p:nvPr/>
        </p:nvSpPr>
        <p:spPr>
          <a:xfrm>
            <a:off x="2018537"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Opportunities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96E527EF-12E2-D60D-C2C7-971AD125C66F}"/>
              </a:ext>
            </a:extLst>
          </p:cNvPr>
          <p:cNvSpPr txBox="1"/>
          <p:nvPr/>
        </p:nvSpPr>
        <p:spPr>
          <a:xfrm>
            <a:off x="7242337"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Weaknesses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8" name="TextBox 37">
            <a:extLst>
              <a:ext uri="{FF2B5EF4-FFF2-40B4-BE49-F238E27FC236}">
                <a16:creationId xmlns:a16="http://schemas.microsoft.com/office/drawing/2014/main" id="{8C548DB1-DEB1-3C06-3A02-6EA9AC391C72}"/>
              </a:ext>
            </a:extLst>
          </p:cNvPr>
          <p:cNvSpPr txBox="1"/>
          <p:nvPr/>
        </p:nvSpPr>
        <p:spPr>
          <a:xfrm>
            <a:off x="7252685"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Threats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40" name="Rectangle 39">
            <a:extLst>
              <a:ext uri="{FF2B5EF4-FFF2-40B4-BE49-F238E27FC236}">
                <a16:creationId xmlns:a16="http://schemas.microsoft.com/office/drawing/2014/main" id="{18FAD926-7723-C87D-66A7-596630812524}"/>
              </a:ext>
            </a:extLst>
          </p:cNvPr>
          <p:cNvSpPr/>
          <p:nvPr/>
        </p:nvSpPr>
        <p:spPr>
          <a:xfrm rot="5400000">
            <a:off x="5007680" y="1692402"/>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1" name="TextBox 40">
            <a:extLst>
              <a:ext uri="{FF2B5EF4-FFF2-40B4-BE49-F238E27FC236}">
                <a16:creationId xmlns:a16="http://schemas.microsoft.com/office/drawing/2014/main" id="{5E9C97D7-5B21-9DDC-CE32-B3EAF27692A1}"/>
              </a:ext>
            </a:extLst>
          </p:cNvPr>
          <p:cNvSpPr txBox="1"/>
          <p:nvPr/>
        </p:nvSpPr>
        <p:spPr>
          <a:xfrm>
            <a:off x="4260068" y="2201863"/>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2" name="Freeform 2">
            <a:extLst>
              <a:ext uri="{FF2B5EF4-FFF2-40B4-BE49-F238E27FC236}">
                <a16:creationId xmlns:a16="http://schemas.microsoft.com/office/drawing/2014/main" id="{4BBA9E8B-E896-FAC4-A57D-8D0641E4B112}"/>
              </a:ext>
            </a:extLst>
          </p:cNvPr>
          <p:cNvSpPr>
            <a:spLocks noChangeAspect="1" noEditPoints="1"/>
          </p:cNvSpPr>
          <p:nvPr/>
        </p:nvSpPr>
        <p:spPr bwMode="auto">
          <a:xfrm>
            <a:off x="6621832" y="3303949"/>
            <a:ext cx="278188" cy="270436"/>
          </a:xfrm>
          <a:custGeom>
            <a:avLst/>
            <a:gdLst/>
            <a:ahLst/>
            <a:cxnLst>
              <a:cxn ang="0">
                <a:pos x="92" y="66"/>
              </a:cxn>
              <a:cxn ang="0">
                <a:pos x="48" y="66"/>
              </a:cxn>
              <a:cxn ang="0">
                <a:pos x="89" y="25"/>
              </a:cxn>
              <a:cxn ang="0">
                <a:pos x="111" y="47"/>
              </a:cxn>
              <a:cxn ang="0">
                <a:pos x="92" y="66"/>
              </a:cxn>
              <a:cxn ang="0">
                <a:pos x="136" y="47"/>
              </a:cxn>
              <a:cxn ang="0">
                <a:pos x="90" y="0"/>
              </a:cxn>
              <a:cxn ang="0">
                <a:pos x="86" y="0"/>
              </a:cxn>
              <a:cxn ang="0">
                <a:pos x="77" y="10"/>
              </a:cxn>
              <a:cxn ang="0">
                <a:pos x="77" y="13"/>
              </a:cxn>
              <a:cxn ang="0">
                <a:pos x="80" y="16"/>
              </a:cxn>
              <a:cxn ang="0">
                <a:pos x="13" y="83"/>
              </a:cxn>
              <a:cxn ang="0">
                <a:pos x="10" y="123"/>
              </a:cxn>
              <a:cxn ang="0">
                <a:pos x="32" y="133"/>
              </a:cxn>
              <a:cxn ang="0">
                <a:pos x="52" y="124"/>
              </a:cxn>
              <a:cxn ang="0">
                <a:pos x="121" y="56"/>
              </a:cxn>
              <a:cxn ang="0">
                <a:pos x="124" y="59"/>
              </a:cxn>
              <a:cxn ang="0">
                <a:pos x="127" y="59"/>
              </a:cxn>
              <a:cxn ang="0">
                <a:pos x="136" y="50"/>
              </a:cxn>
              <a:cxn ang="0">
                <a:pos x="136" y="47"/>
              </a:cxn>
            </a:cxnLst>
            <a:rect l="0" t="0" r="r" b="b"/>
            <a:pathLst>
              <a:path w="137" h="133">
                <a:moveTo>
                  <a:pt x="92" y="66"/>
                </a:moveTo>
                <a:cubicBezTo>
                  <a:pt x="48" y="66"/>
                  <a:pt x="48" y="66"/>
                  <a:pt x="48" y="66"/>
                </a:cubicBezTo>
                <a:cubicBezTo>
                  <a:pt x="89" y="25"/>
                  <a:pt x="89" y="25"/>
                  <a:pt x="89" y="25"/>
                </a:cubicBezTo>
                <a:cubicBezTo>
                  <a:pt x="111" y="47"/>
                  <a:pt x="111" y="47"/>
                  <a:pt x="111" y="47"/>
                </a:cubicBezTo>
                <a:lnTo>
                  <a:pt x="92" y="66"/>
                </a:lnTo>
                <a:close/>
                <a:moveTo>
                  <a:pt x="136" y="47"/>
                </a:moveTo>
                <a:cubicBezTo>
                  <a:pt x="90" y="0"/>
                  <a:pt x="90" y="0"/>
                  <a:pt x="90" y="0"/>
                </a:cubicBezTo>
                <a:cubicBezTo>
                  <a:pt x="89" y="0"/>
                  <a:pt x="87" y="0"/>
                  <a:pt x="86" y="0"/>
                </a:cubicBezTo>
                <a:cubicBezTo>
                  <a:pt x="77" y="10"/>
                  <a:pt x="77" y="10"/>
                  <a:pt x="77" y="10"/>
                </a:cubicBezTo>
                <a:cubicBezTo>
                  <a:pt x="76" y="11"/>
                  <a:pt x="76" y="12"/>
                  <a:pt x="77" y="13"/>
                </a:cubicBezTo>
                <a:cubicBezTo>
                  <a:pt x="80" y="16"/>
                  <a:pt x="80" y="16"/>
                  <a:pt x="80" y="16"/>
                </a:cubicBezTo>
                <a:cubicBezTo>
                  <a:pt x="13" y="83"/>
                  <a:pt x="13" y="83"/>
                  <a:pt x="13" y="83"/>
                </a:cubicBezTo>
                <a:cubicBezTo>
                  <a:pt x="2" y="94"/>
                  <a:pt x="0" y="111"/>
                  <a:pt x="10" y="123"/>
                </a:cubicBezTo>
                <a:cubicBezTo>
                  <a:pt x="16" y="129"/>
                  <a:pt x="24" y="133"/>
                  <a:pt x="32" y="133"/>
                </a:cubicBezTo>
                <a:cubicBezTo>
                  <a:pt x="39" y="133"/>
                  <a:pt x="47" y="130"/>
                  <a:pt x="52" y="124"/>
                </a:cubicBezTo>
                <a:cubicBezTo>
                  <a:pt x="121" y="56"/>
                  <a:pt x="121" y="56"/>
                  <a:pt x="121" y="56"/>
                </a:cubicBezTo>
                <a:cubicBezTo>
                  <a:pt x="124" y="59"/>
                  <a:pt x="124" y="59"/>
                  <a:pt x="124" y="59"/>
                </a:cubicBezTo>
                <a:cubicBezTo>
                  <a:pt x="124" y="60"/>
                  <a:pt x="126" y="60"/>
                  <a:pt x="127" y="59"/>
                </a:cubicBezTo>
                <a:cubicBezTo>
                  <a:pt x="136" y="50"/>
                  <a:pt x="136" y="50"/>
                  <a:pt x="136" y="50"/>
                </a:cubicBezTo>
                <a:cubicBezTo>
                  <a:pt x="137" y="49"/>
                  <a:pt x="137" y="48"/>
                  <a:pt x="136" y="4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4">
            <a:extLst>
              <a:ext uri="{FF2B5EF4-FFF2-40B4-BE49-F238E27FC236}">
                <a16:creationId xmlns:a16="http://schemas.microsoft.com/office/drawing/2014/main" id="{6E3A9F87-F12F-602E-E2A3-EFE1B47BF95D}"/>
              </a:ext>
            </a:extLst>
          </p:cNvPr>
          <p:cNvSpPr>
            <a:spLocks noChangeAspect="1" noEditPoints="1"/>
          </p:cNvSpPr>
          <p:nvPr/>
        </p:nvSpPr>
        <p:spPr bwMode="auto">
          <a:xfrm>
            <a:off x="1372679" y="4982116"/>
            <a:ext cx="308197" cy="278188"/>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5">
            <a:extLst>
              <a:ext uri="{FF2B5EF4-FFF2-40B4-BE49-F238E27FC236}">
                <a16:creationId xmlns:a16="http://schemas.microsoft.com/office/drawing/2014/main" id="{88F12293-A5A3-3728-9333-77FCDA4B6E2A}"/>
              </a:ext>
            </a:extLst>
          </p:cNvPr>
          <p:cNvSpPr>
            <a:spLocks noChangeAspect="1" noEditPoints="1"/>
          </p:cNvSpPr>
          <p:nvPr/>
        </p:nvSpPr>
        <p:spPr bwMode="auto">
          <a:xfrm>
            <a:off x="6597740" y="5037450"/>
            <a:ext cx="317928" cy="222854"/>
          </a:xfrm>
          <a:custGeom>
            <a:avLst/>
            <a:gdLst/>
            <a:ahLst/>
            <a:cxnLst>
              <a:cxn ang="0">
                <a:pos x="48" y="67"/>
              </a:cxn>
              <a:cxn ang="0">
                <a:pos x="35" y="62"/>
              </a:cxn>
              <a:cxn ang="0">
                <a:pos x="18" y="62"/>
              </a:cxn>
              <a:cxn ang="0">
                <a:pos x="0" y="80"/>
              </a:cxn>
              <a:cxn ang="0">
                <a:pos x="0" y="88"/>
              </a:cxn>
              <a:cxn ang="0">
                <a:pos x="9" y="97"/>
              </a:cxn>
              <a:cxn ang="0">
                <a:pos x="27" y="97"/>
              </a:cxn>
              <a:cxn ang="0">
                <a:pos x="48" y="67"/>
              </a:cxn>
              <a:cxn ang="0">
                <a:pos x="110" y="71"/>
              </a:cxn>
              <a:cxn ang="0">
                <a:pos x="107" y="71"/>
              </a:cxn>
              <a:cxn ang="0">
                <a:pos x="88" y="75"/>
              </a:cxn>
              <a:cxn ang="0">
                <a:pos x="70" y="71"/>
              </a:cxn>
              <a:cxn ang="0">
                <a:pos x="67" y="71"/>
              </a:cxn>
              <a:cxn ang="0">
                <a:pos x="35" y="103"/>
              </a:cxn>
              <a:cxn ang="0">
                <a:pos x="35" y="111"/>
              </a:cxn>
              <a:cxn ang="0">
                <a:pos x="49" y="124"/>
              </a:cxn>
              <a:cxn ang="0">
                <a:pos x="128" y="124"/>
              </a:cxn>
              <a:cxn ang="0">
                <a:pos x="142" y="111"/>
              </a:cxn>
              <a:cxn ang="0">
                <a:pos x="142" y="103"/>
              </a:cxn>
              <a:cxn ang="0">
                <a:pos x="110" y="71"/>
              </a:cxn>
              <a:cxn ang="0">
                <a:pos x="88" y="62"/>
              </a:cxn>
              <a:cxn ang="0">
                <a:pos x="120" y="31"/>
              </a:cxn>
              <a:cxn ang="0">
                <a:pos x="88" y="0"/>
              </a:cxn>
              <a:cxn ang="0">
                <a:pos x="57" y="31"/>
              </a:cxn>
              <a:cxn ang="0">
                <a:pos x="88" y="62"/>
              </a:cxn>
              <a:cxn ang="0">
                <a:pos x="159" y="62"/>
              </a:cxn>
              <a:cxn ang="0">
                <a:pos x="142" y="62"/>
              </a:cxn>
              <a:cxn ang="0">
                <a:pos x="129" y="67"/>
              </a:cxn>
              <a:cxn ang="0">
                <a:pos x="150" y="97"/>
              </a:cxn>
              <a:cxn ang="0">
                <a:pos x="168" y="97"/>
              </a:cxn>
              <a:cxn ang="0">
                <a:pos x="177" y="88"/>
              </a:cxn>
              <a:cxn ang="0">
                <a:pos x="177" y="80"/>
              </a:cxn>
              <a:cxn ang="0">
                <a:pos x="159" y="62"/>
              </a:cxn>
              <a:cxn ang="0">
                <a:pos x="151" y="53"/>
              </a:cxn>
              <a:cxn ang="0">
                <a:pos x="168" y="35"/>
              </a:cxn>
              <a:cxn ang="0">
                <a:pos x="151" y="18"/>
              </a:cxn>
              <a:cxn ang="0">
                <a:pos x="133" y="35"/>
              </a:cxn>
              <a:cxn ang="0">
                <a:pos x="151" y="53"/>
              </a:cxn>
              <a:cxn ang="0">
                <a:pos x="26" y="53"/>
              </a:cxn>
              <a:cxn ang="0">
                <a:pos x="44" y="35"/>
              </a:cxn>
              <a:cxn ang="0">
                <a:pos x="26" y="18"/>
              </a:cxn>
              <a:cxn ang="0">
                <a:pos x="9" y="35"/>
              </a:cxn>
              <a:cxn ang="0">
                <a:pos x="26" y="53"/>
              </a:cxn>
            </a:cxnLst>
            <a:rect l="0" t="0" r="r" b="b"/>
            <a:pathLst>
              <a:path w="177" h="124">
                <a:moveTo>
                  <a:pt x="48" y="67"/>
                </a:moveTo>
                <a:cubicBezTo>
                  <a:pt x="45" y="64"/>
                  <a:pt x="40" y="62"/>
                  <a:pt x="35" y="62"/>
                </a:cubicBezTo>
                <a:cubicBezTo>
                  <a:pt x="18" y="62"/>
                  <a:pt x="18" y="62"/>
                  <a:pt x="18" y="62"/>
                </a:cubicBezTo>
                <a:cubicBezTo>
                  <a:pt x="8" y="62"/>
                  <a:pt x="0" y="70"/>
                  <a:pt x="0" y="80"/>
                </a:cubicBezTo>
                <a:cubicBezTo>
                  <a:pt x="0" y="88"/>
                  <a:pt x="0" y="88"/>
                  <a:pt x="0" y="88"/>
                </a:cubicBezTo>
                <a:cubicBezTo>
                  <a:pt x="0" y="93"/>
                  <a:pt x="4" y="97"/>
                  <a:pt x="9" y="97"/>
                </a:cubicBezTo>
                <a:cubicBezTo>
                  <a:pt x="27" y="97"/>
                  <a:pt x="27" y="97"/>
                  <a:pt x="27" y="97"/>
                </a:cubicBezTo>
                <a:cubicBezTo>
                  <a:pt x="29" y="84"/>
                  <a:pt x="37" y="73"/>
                  <a:pt x="48" y="67"/>
                </a:cubicBezTo>
                <a:moveTo>
                  <a:pt x="110" y="71"/>
                </a:moveTo>
                <a:cubicBezTo>
                  <a:pt x="107" y="71"/>
                  <a:pt x="107" y="71"/>
                  <a:pt x="107" y="71"/>
                </a:cubicBezTo>
                <a:cubicBezTo>
                  <a:pt x="102" y="73"/>
                  <a:pt x="95" y="75"/>
                  <a:pt x="88" y="75"/>
                </a:cubicBezTo>
                <a:cubicBezTo>
                  <a:pt x="82" y="75"/>
                  <a:pt x="75" y="73"/>
                  <a:pt x="70" y="71"/>
                </a:cubicBezTo>
                <a:cubicBezTo>
                  <a:pt x="67" y="71"/>
                  <a:pt x="67" y="71"/>
                  <a:pt x="67" y="71"/>
                </a:cubicBezTo>
                <a:cubicBezTo>
                  <a:pt x="50" y="71"/>
                  <a:pt x="35" y="85"/>
                  <a:pt x="35" y="103"/>
                </a:cubicBezTo>
                <a:cubicBezTo>
                  <a:pt x="35" y="111"/>
                  <a:pt x="35" y="111"/>
                  <a:pt x="35" y="111"/>
                </a:cubicBezTo>
                <a:cubicBezTo>
                  <a:pt x="35" y="118"/>
                  <a:pt x="41" y="124"/>
                  <a:pt x="49" y="124"/>
                </a:cubicBezTo>
                <a:cubicBezTo>
                  <a:pt x="128" y="124"/>
                  <a:pt x="128" y="124"/>
                  <a:pt x="128" y="124"/>
                </a:cubicBezTo>
                <a:cubicBezTo>
                  <a:pt x="136" y="124"/>
                  <a:pt x="142" y="118"/>
                  <a:pt x="142" y="111"/>
                </a:cubicBezTo>
                <a:cubicBezTo>
                  <a:pt x="142" y="103"/>
                  <a:pt x="142" y="103"/>
                  <a:pt x="142" y="103"/>
                </a:cubicBezTo>
                <a:cubicBezTo>
                  <a:pt x="142" y="85"/>
                  <a:pt x="127" y="71"/>
                  <a:pt x="110" y="71"/>
                </a:cubicBezTo>
                <a:moveTo>
                  <a:pt x="88" y="62"/>
                </a:moveTo>
                <a:cubicBezTo>
                  <a:pt x="106" y="62"/>
                  <a:pt x="120" y="48"/>
                  <a:pt x="120" y="31"/>
                </a:cubicBezTo>
                <a:cubicBezTo>
                  <a:pt x="120" y="14"/>
                  <a:pt x="106" y="0"/>
                  <a:pt x="88" y="0"/>
                </a:cubicBezTo>
                <a:cubicBezTo>
                  <a:pt x="71" y="0"/>
                  <a:pt x="57" y="14"/>
                  <a:pt x="57" y="31"/>
                </a:cubicBezTo>
                <a:cubicBezTo>
                  <a:pt x="57" y="48"/>
                  <a:pt x="71" y="62"/>
                  <a:pt x="88" y="62"/>
                </a:cubicBezTo>
                <a:moveTo>
                  <a:pt x="159" y="62"/>
                </a:moveTo>
                <a:cubicBezTo>
                  <a:pt x="142" y="62"/>
                  <a:pt x="142" y="62"/>
                  <a:pt x="142" y="62"/>
                </a:cubicBezTo>
                <a:cubicBezTo>
                  <a:pt x="137" y="62"/>
                  <a:pt x="132" y="64"/>
                  <a:pt x="129" y="67"/>
                </a:cubicBezTo>
                <a:cubicBezTo>
                  <a:pt x="140" y="73"/>
                  <a:pt x="148" y="84"/>
                  <a:pt x="150" y="97"/>
                </a:cubicBezTo>
                <a:cubicBezTo>
                  <a:pt x="168" y="97"/>
                  <a:pt x="168" y="97"/>
                  <a:pt x="168" y="97"/>
                </a:cubicBezTo>
                <a:cubicBezTo>
                  <a:pt x="173" y="97"/>
                  <a:pt x="177" y="93"/>
                  <a:pt x="177" y="88"/>
                </a:cubicBezTo>
                <a:cubicBezTo>
                  <a:pt x="177" y="80"/>
                  <a:pt x="177" y="80"/>
                  <a:pt x="177" y="80"/>
                </a:cubicBezTo>
                <a:cubicBezTo>
                  <a:pt x="177" y="70"/>
                  <a:pt x="169" y="62"/>
                  <a:pt x="159" y="62"/>
                </a:cubicBezTo>
                <a:moveTo>
                  <a:pt x="151" y="53"/>
                </a:moveTo>
                <a:cubicBezTo>
                  <a:pt x="160" y="53"/>
                  <a:pt x="168" y="45"/>
                  <a:pt x="168" y="35"/>
                </a:cubicBezTo>
                <a:cubicBezTo>
                  <a:pt x="168" y="25"/>
                  <a:pt x="160" y="18"/>
                  <a:pt x="151" y="18"/>
                </a:cubicBezTo>
                <a:cubicBezTo>
                  <a:pt x="141" y="18"/>
                  <a:pt x="133" y="25"/>
                  <a:pt x="133" y="35"/>
                </a:cubicBezTo>
                <a:cubicBezTo>
                  <a:pt x="133" y="45"/>
                  <a:pt x="141" y="53"/>
                  <a:pt x="151" y="53"/>
                </a:cubicBezTo>
                <a:moveTo>
                  <a:pt x="26" y="53"/>
                </a:moveTo>
                <a:cubicBezTo>
                  <a:pt x="36" y="53"/>
                  <a:pt x="44" y="45"/>
                  <a:pt x="44" y="35"/>
                </a:cubicBezTo>
                <a:cubicBezTo>
                  <a:pt x="44" y="25"/>
                  <a:pt x="36" y="18"/>
                  <a:pt x="26" y="18"/>
                </a:cubicBezTo>
                <a:cubicBezTo>
                  <a:pt x="17" y="18"/>
                  <a:pt x="9" y="25"/>
                  <a:pt x="9" y="35"/>
                </a:cubicBezTo>
                <a:cubicBezTo>
                  <a:pt x="9" y="45"/>
                  <a:pt x="17" y="53"/>
                  <a:pt x="26" y="53"/>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3">
            <a:extLst>
              <a:ext uri="{FF2B5EF4-FFF2-40B4-BE49-F238E27FC236}">
                <a16:creationId xmlns:a16="http://schemas.microsoft.com/office/drawing/2014/main" id="{1FBAF48E-D570-A2E8-BA00-23BDE878BF45}"/>
              </a:ext>
            </a:extLst>
          </p:cNvPr>
          <p:cNvSpPr>
            <a:spLocks noChangeAspect="1" noEditPoints="1"/>
          </p:cNvSpPr>
          <p:nvPr/>
        </p:nvSpPr>
        <p:spPr bwMode="auto">
          <a:xfrm>
            <a:off x="1377226" y="3304055"/>
            <a:ext cx="317929" cy="254343"/>
          </a:xfrm>
          <a:custGeom>
            <a:avLst/>
            <a:gdLst/>
            <a:ahLst/>
            <a:cxnLst>
              <a:cxn ang="0">
                <a:pos x="177" y="44"/>
              </a:cxn>
              <a:cxn ang="0">
                <a:pos x="169" y="36"/>
              </a:cxn>
              <a:cxn ang="0">
                <a:pos x="164" y="36"/>
              </a:cxn>
              <a:cxn ang="0">
                <a:pos x="135" y="65"/>
              </a:cxn>
              <a:cxn ang="0">
                <a:pos x="123" y="52"/>
              </a:cxn>
              <a:cxn ang="0">
                <a:pos x="118" y="52"/>
              </a:cxn>
              <a:cxn ang="0">
                <a:pos x="110" y="60"/>
              </a:cxn>
              <a:cxn ang="0">
                <a:pos x="110" y="65"/>
              </a:cxn>
              <a:cxn ang="0">
                <a:pos x="133" y="87"/>
              </a:cxn>
              <a:cxn ang="0">
                <a:pos x="138" y="87"/>
              </a:cxn>
              <a:cxn ang="0">
                <a:pos x="177" y="49"/>
              </a:cxn>
              <a:cxn ang="0">
                <a:pos x="177" y="44"/>
              </a:cxn>
              <a:cxn ang="0">
                <a:pos x="87" y="79"/>
              </a:cxn>
              <a:cxn ang="0">
                <a:pos x="83" y="79"/>
              </a:cxn>
              <a:cxn ang="0">
                <a:pos x="62" y="84"/>
              </a:cxn>
              <a:cxn ang="0">
                <a:pos x="42" y="79"/>
              </a:cxn>
              <a:cxn ang="0">
                <a:pos x="38" y="79"/>
              </a:cxn>
              <a:cxn ang="0">
                <a:pos x="0" y="117"/>
              </a:cxn>
              <a:cxn ang="0">
                <a:pos x="0" y="128"/>
              </a:cxn>
              <a:cxn ang="0">
                <a:pos x="14" y="142"/>
              </a:cxn>
              <a:cxn ang="0">
                <a:pos x="111" y="142"/>
              </a:cxn>
              <a:cxn ang="0">
                <a:pos x="124" y="128"/>
              </a:cxn>
              <a:cxn ang="0">
                <a:pos x="124" y="117"/>
              </a:cxn>
              <a:cxn ang="0">
                <a:pos x="87" y="79"/>
              </a:cxn>
              <a:cxn ang="0">
                <a:pos x="62" y="71"/>
              </a:cxn>
              <a:cxn ang="0">
                <a:pos x="98" y="35"/>
              </a:cxn>
              <a:cxn ang="0">
                <a:pos x="62" y="0"/>
              </a:cxn>
              <a:cxn ang="0">
                <a:pos x="27" y="35"/>
              </a:cxn>
              <a:cxn ang="0">
                <a:pos x="62" y="71"/>
              </a:cxn>
            </a:cxnLst>
            <a:rect l="0" t="0" r="r" b="b"/>
            <a:pathLst>
              <a:path w="178" h="142">
                <a:moveTo>
                  <a:pt x="177" y="44"/>
                </a:moveTo>
                <a:cubicBezTo>
                  <a:pt x="169" y="36"/>
                  <a:pt x="169" y="36"/>
                  <a:pt x="169" y="36"/>
                </a:cubicBezTo>
                <a:cubicBezTo>
                  <a:pt x="168" y="35"/>
                  <a:pt x="166" y="35"/>
                  <a:pt x="164" y="36"/>
                </a:cubicBezTo>
                <a:cubicBezTo>
                  <a:pt x="135" y="65"/>
                  <a:pt x="135" y="65"/>
                  <a:pt x="135" y="65"/>
                </a:cubicBezTo>
                <a:cubicBezTo>
                  <a:pt x="123" y="52"/>
                  <a:pt x="123" y="52"/>
                  <a:pt x="123" y="52"/>
                </a:cubicBezTo>
                <a:cubicBezTo>
                  <a:pt x="121" y="51"/>
                  <a:pt x="119" y="51"/>
                  <a:pt x="118" y="52"/>
                </a:cubicBezTo>
                <a:cubicBezTo>
                  <a:pt x="110" y="60"/>
                  <a:pt x="110" y="60"/>
                  <a:pt x="110" y="60"/>
                </a:cubicBezTo>
                <a:cubicBezTo>
                  <a:pt x="109" y="61"/>
                  <a:pt x="109" y="63"/>
                  <a:pt x="110" y="65"/>
                </a:cubicBezTo>
                <a:cubicBezTo>
                  <a:pt x="133" y="87"/>
                  <a:pt x="133" y="87"/>
                  <a:pt x="133" y="87"/>
                </a:cubicBezTo>
                <a:cubicBezTo>
                  <a:pt x="134" y="89"/>
                  <a:pt x="136" y="89"/>
                  <a:pt x="138" y="87"/>
                </a:cubicBezTo>
                <a:cubicBezTo>
                  <a:pt x="177" y="49"/>
                  <a:pt x="177" y="49"/>
                  <a:pt x="177" y="49"/>
                </a:cubicBezTo>
                <a:cubicBezTo>
                  <a:pt x="178" y="47"/>
                  <a:pt x="178" y="45"/>
                  <a:pt x="177" y="44"/>
                </a:cubicBezTo>
                <a:moveTo>
                  <a:pt x="87" y="79"/>
                </a:moveTo>
                <a:cubicBezTo>
                  <a:pt x="83" y="79"/>
                  <a:pt x="83" y="79"/>
                  <a:pt x="83" y="79"/>
                </a:cubicBezTo>
                <a:cubicBezTo>
                  <a:pt x="76" y="82"/>
                  <a:pt x="70" y="84"/>
                  <a:pt x="62" y="84"/>
                </a:cubicBezTo>
                <a:cubicBezTo>
                  <a:pt x="55" y="84"/>
                  <a:pt x="48" y="82"/>
                  <a:pt x="42" y="79"/>
                </a:cubicBezTo>
                <a:cubicBezTo>
                  <a:pt x="38" y="79"/>
                  <a:pt x="38" y="79"/>
                  <a:pt x="38" y="79"/>
                </a:cubicBezTo>
                <a:cubicBezTo>
                  <a:pt x="17" y="79"/>
                  <a:pt x="0" y="96"/>
                  <a:pt x="0" y="117"/>
                </a:cubicBezTo>
                <a:cubicBezTo>
                  <a:pt x="0" y="128"/>
                  <a:pt x="0" y="128"/>
                  <a:pt x="0" y="128"/>
                </a:cubicBezTo>
                <a:cubicBezTo>
                  <a:pt x="0" y="136"/>
                  <a:pt x="6" y="142"/>
                  <a:pt x="14" y="142"/>
                </a:cubicBezTo>
                <a:cubicBezTo>
                  <a:pt x="111" y="142"/>
                  <a:pt x="111" y="142"/>
                  <a:pt x="111" y="142"/>
                </a:cubicBezTo>
                <a:cubicBezTo>
                  <a:pt x="118" y="142"/>
                  <a:pt x="124" y="136"/>
                  <a:pt x="124" y="128"/>
                </a:cubicBezTo>
                <a:cubicBezTo>
                  <a:pt x="124" y="117"/>
                  <a:pt x="124" y="117"/>
                  <a:pt x="124" y="117"/>
                </a:cubicBezTo>
                <a:cubicBezTo>
                  <a:pt x="124" y="96"/>
                  <a:pt x="108" y="79"/>
                  <a:pt x="87" y="79"/>
                </a:cubicBezTo>
                <a:moveTo>
                  <a:pt x="62" y="71"/>
                </a:moveTo>
                <a:cubicBezTo>
                  <a:pt x="82" y="71"/>
                  <a:pt x="98" y="55"/>
                  <a:pt x="98" y="35"/>
                </a:cubicBezTo>
                <a:cubicBezTo>
                  <a:pt x="98" y="16"/>
                  <a:pt x="82" y="0"/>
                  <a:pt x="62" y="0"/>
                </a:cubicBezTo>
                <a:cubicBezTo>
                  <a:pt x="43" y="0"/>
                  <a:pt x="27" y="16"/>
                  <a:pt x="27" y="35"/>
                </a:cubicBezTo>
                <a:cubicBezTo>
                  <a:pt x="27" y="55"/>
                  <a:pt x="43" y="71"/>
                  <a:pt x="62"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Picture Placeholder 2">
            <a:extLst>
              <a:ext uri="{FF2B5EF4-FFF2-40B4-BE49-F238E27FC236}">
                <a16:creationId xmlns:a16="http://schemas.microsoft.com/office/drawing/2014/main" id="{BB1E7CAC-A909-0CC7-73F0-01064D68535E}"/>
              </a:ext>
            </a:extLst>
          </p:cNvPr>
          <p:cNvSpPr>
            <a:spLocks noGrp="1"/>
          </p:cNvSpPr>
          <p:nvPr>
            <p:ph type="pic" sz="quarter" idx="13"/>
          </p:nvPr>
        </p:nvSpPr>
        <p:spPr/>
      </p:sp>
    </p:spTree>
    <p:extLst>
      <p:ext uri="{BB962C8B-B14F-4D97-AF65-F5344CB8AC3E}">
        <p14:creationId xmlns:p14="http://schemas.microsoft.com/office/powerpoint/2010/main" val="1320454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B2811F-CE7E-EB81-EBD7-D977CA3D9BDD}"/>
              </a:ext>
            </a:extLst>
          </p:cNvPr>
          <p:cNvSpPr txBox="1"/>
          <p:nvPr/>
        </p:nvSpPr>
        <p:spPr>
          <a:xfrm>
            <a:off x="6818236" y="955818"/>
            <a:ext cx="4431965" cy="677108"/>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Market Analysis.</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5" name="Rectangle 4">
            <a:extLst>
              <a:ext uri="{FF2B5EF4-FFF2-40B4-BE49-F238E27FC236}">
                <a16:creationId xmlns:a16="http://schemas.microsoft.com/office/drawing/2014/main" id="{E60DF661-2F48-2E2D-239A-EF9047C14C0D}"/>
              </a:ext>
            </a:extLst>
          </p:cNvPr>
          <p:cNvSpPr/>
          <p:nvPr/>
        </p:nvSpPr>
        <p:spPr>
          <a:xfrm>
            <a:off x="1373980" y="1710964"/>
            <a:ext cx="735236" cy="720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Rectangle 6">
            <a:extLst>
              <a:ext uri="{FF2B5EF4-FFF2-40B4-BE49-F238E27FC236}">
                <a16:creationId xmlns:a16="http://schemas.microsoft.com/office/drawing/2014/main" id="{18988E45-499A-E2A9-9CDE-139120433D4B}"/>
              </a:ext>
            </a:extLst>
          </p:cNvPr>
          <p:cNvSpPr/>
          <p:nvPr/>
        </p:nvSpPr>
        <p:spPr>
          <a:xfrm>
            <a:off x="1339828" y="3717384"/>
            <a:ext cx="735236" cy="720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Rectangle 11">
            <a:extLst>
              <a:ext uri="{FF2B5EF4-FFF2-40B4-BE49-F238E27FC236}">
                <a16:creationId xmlns:a16="http://schemas.microsoft.com/office/drawing/2014/main" id="{ADFC40B9-F461-60A2-6A29-22D959F6721D}"/>
              </a:ext>
            </a:extLst>
          </p:cNvPr>
          <p:cNvSpPr/>
          <p:nvPr/>
        </p:nvSpPr>
        <p:spPr>
          <a:xfrm>
            <a:off x="6931280" y="3814256"/>
            <a:ext cx="425817" cy="1991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216A810A-6062-3528-2FE6-6707D359A0DE}"/>
              </a:ext>
            </a:extLst>
          </p:cNvPr>
          <p:cNvSpPr txBox="1"/>
          <p:nvPr/>
        </p:nvSpPr>
        <p:spPr>
          <a:xfrm>
            <a:off x="6841703" y="1710690"/>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sp>
        <p:nvSpPr>
          <p:cNvPr id="17" name="Freeform 4">
            <a:extLst>
              <a:ext uri="{FF2B5EF4-FFF2-40B4-BE49-F238E27FC236}">
                <a16:creationId xmlns:a16="http://schemas.microsoft.com/office/drawing/2014/main" id="{88839136-1F64-0C3A-D812-52D9949EAE30}"/>
              </a:ext>
            </a:extLst>
          </p:cNvPr>
          <p:cNvSpPr>
            <a:spLocks noChangeAspect="1" noEditPoints="1"/>
          </p:cNvSpPr>
          <p:nvPr/>
        </p:nvSpPr>
        <p:spPr bwMode="auto">
          <a:xfrm>
            <a:off x="6941554" y="2961313"/>
            <a:ext cx="290416" cy="292340"/>
          </a:xfrm>
          <a:custGeom>
            <a:avLst/>
            <a:gdLst/>
            <a:ahLst/>
            <a:cxnLst>
              <a:cxn ang="0">
                <a:pos x="144" y="90"/>
              </a:cxn>
              <a:cxn ang="0">
                <a:pos x="72" y="120"/>
              </a:cxn>
              <a:cxn ang="0">
                <a:pos x="0" y="90"/>
              </a:cxn>
              <a:cxn ang="0">
                <a:pos x="72" y="60"/>
              </a:cxn>
              <a:cxn ang="0">
                <a:pos x="144" y="90"/>
              </a:cxn>
              <a:cxn ang="0">
                <a:pos x="72" y="132"/>
              </a:cxn>
              <a:cxn ang="0">
                <a:pos x="144" y="113"/>
              </a:cxn>
              <a:cxn ang="0">
                <a:pos x="144" y="132"/>
              </a:cxn>
              <a:cxn ang="0">
                <a:pos x="72" y="156"/>
              </a:cxn>
              <a:cxn ang="0">
                <a:pos x="0" y="132"/>
              </a:cxn>
              <a:cxn ang="0">
                <a:pos x="0" y="113"/>
              </a:cxn>
              <a:cxn ang="0">
                <a:pos x="72" y="132"/>
              </a:cxn>
              <a:cxn ang="0">
                <a:pos x="72" y="168"/>
              </a:cxn>
              <a:cxn ang="0">
                <a:pos x="144" y="152"/>
              </a:cxn>
              <a:cxn ang="0">
                <a:pos x="144" y="168"/>
              </a:cxn>
              <a:cxn ang="0">
                <a:pos x="72" y="192"/>
              </a:cxn>
              <a:cxn ang="0">
                <a:pos x="0" y="168"/>
              </a:cxn>
              <a:cxn ang="0">
                <a:pos x="0" y="152"/>
              </a:cxn>
              <a:cxn ang="0">
                <a:pos x="72" y="168"/>
              </a:cxn>
              <a:cxn ang="0">
                <a:pos x="48" y="24"/>
              </a:cxn>
              <a:cxn ang="0">
                <a:pos x="120" y="0"/>
              </a:cxn>
              <a:cxn ang="0">
                <a:pos x="192" y="24"/>
              </a:cxn>
              <a:cxn ang="0">
                <a:pos x="120" y="48"/>
              </a:cxn>
              <a:cxn ang="0">
                <a:pos x="48" y="24"/>
              </a:cxn>
              <a:cxn ang="0">
                <a:pos x="131" y="60"/>
              </a:cxn>
              <a:cxn ang="0">
                <a:pos x="192" y="44"/>
              </a:cxn>
              <a:cxn ang="0">
                <a:pos x="192" y="60"/>
              </a:cxn>
              <a:cxn ang="0">
                <a:pos x="154" y="81"/>
              </a:cxn>
              <a:cxn ang="0">
                <a:pos x="131" y="60"/>
              </a:cxn>
              <a:cxn ang="0">
                <a:pos x="156" y="93"/>
              </a:cxn>
              <a:cxn ang="0">
                <a:pos x="192" y="80"/>
              </a:cxn>
              <a:cxn ang="0">
                <a:pos x="192" y="96"/>
              </a:cxn>
              <a:cxn ang="0">
                <a:pos x="156" y="117"/>
              </a:cxn>
              <a:cxn ang="0">
                <a:pos x="156" y="93"/>
              </a:cxn>
            </a:cxnLst>
            <a:rect l="0" t="0" r="r" b="b"/>
            <a:pathLst>
              <a:path w="192" h="192">
                <a:moveTo>
                  <a:pt x="144" y="90"/>
                </a:moveTo>
                <a:cubicBezTo>
                  <a:pt x="144" y="107"/>
                  <a:pt x="111" y="120"/>
                  <a:pt x="72" y="120"/>
                </a:cubicBezTo>
                <a:cubicBezTo>
                  <a:pt x="32" y="120"/>
                  <a:pt x="0" y="107"/>
                  <a:pt x="0" y="90"/>
                </a:cubicBezTo>
                <a:cubicBezTo>
                  <a:pt x="0" y="74"/>
                  <a:pt x="32" y="60"/>
                  <a:pt x="72" y="60"/>
                </a:cubicBezTo>
                <a:cubicBezTo>
                  <a:pt x="111" y="60"/>
                  <a:pt x="144" y="74"/>
                  <a:pt x="144" y="90"/>
                </a:cubicBezTo>
                <a:close/>
                <a:moveTo>
                  <a:pt x="72" y="132"/>
                </a:moveTo>
                <a:cubicBezTo>
                  <a:pt x="100" y="132"/>
                  <a:pt x="128" y="126"/>
                  <a:pt x="144" y="113"/>
                </a:cubicBezTo>
                <a:cubicBezTo>
                  <a:pt x="144" y="132"/>
                  <a:pt x="144" y="132"/>
                  <a:pt x="144" y="132"/>
                </a:cubicBezTo>
                <a:cubicBezTo>
                  <a:pt x="144" y="145"/>
                  <a:pt x="111" y="156"/>
                  <a:pt x="72" y="156"/>
                </a:cubicBezTo>
                <a:cubicBezTo>
                  <a:pt x="32" y="156"/>
                  <a:pt x="0" y="145"/>
                  <a:pt x="0" y="132"/>
                </a:cubicBezTo>
                <a:cubicBezTo>
                  <a:pt x="0" y="113"/>
                  <a:pt x="0" y="113"/>
                  <a:pt x="0" y="113"/>
                </a:cubicBezTo>
                <a:cubicBezTo>
                  <a:pt x="15" y="126"/>
                  <a:pt x="43" y="132"/>
                  <a:pt x="72" y="132"/>
                </a:cubicBezTo>
                <a:close/>
                <a:moveTo>
                  <a:pt x="72" y="168"/>
                </a:moveTo>
                <a:cubicBezTo>
                  <a:pt x="100" y="168"/>
                  <a:pt x="128" y="163"/>
                  <a:pt x="144" y="152"/>
                </a:cubicBezTo>
                <a:cubicBezTo>
                  <a:pt x="144" y="168"/>
                  <a:pt x="144" y="168"/>
                  <a:pt x="144" y="168"/>
                </a:cubicBezTo>
                <a:cubicBezTo>
                  <a:pt x="144" y="181"/>
                  <a:pt x="111" y="192"/>
                  <a:pt x="72" y="192"/>
                </a:cubicBezTo>
                <a:cubicBezTo>
                  <a:pt x="32" y="192"/>
                  <a:pt x="0" y="181"/>
                  <a:pt x="0" y="168"/>
                </a:cubicBezTo>
                <a:cubicBezTo>
                  <a:pt x="0" y="152"/>
                  <a:pt x="0" y="152"/>
                  <a:pt x="0" y="152"/>
                </a:cubicBezTo>
                <a:cubicBezTo>
                  <a:pt x="15" y="163"/>
                  <a:pt x="43" y="168"/>
                  <a:pt x="72" y="168"/>
                </a:cubicBezTo>
                <a:close/>
                <a:moveTo>
                  <a:pt x="48" y="24"/>
                </a:moveTo>
                <a:cubicBezTo>
                  <a:pt x="48" y="11"/>
                  <a:pt x="80" y="0"/>
                  <a:pt x="120" y="0"/>
                </a:cubicBezTo>
                <a:cubicBezTo>
                  <a:pt x="159" y="0"/>
                  <a:pt x="192" y="11"/>
                  <a:pt x="192" y="24"/>
                </a:cubicBezTo>
                <a:cubicBezTo>
                  <a:pt x="192" y="37"/>
                  <a:pt x="159" y="48"/>
                  <a:pt x="120" y="48"/>
                </a:cubicBezTo>
                <a:cubicBezTo>
                  <a:pt x="80" y="48"/>
                  <a:pt x="48" y="37"/>
                  <a:pt x="48" y="24"/>
                </a:cubicBezTo>
                <a:close/>
                <a:moveTo>
                  <a:pt x="131" y="60"/>
                </a:moveTo>
                <a:cubicBezTo>
                  <a:pt x="155" y="59"/>
                  <a:pt x="178" y="54"/>
                  <a:pt x="192" y="44"/>
                </a:cubicBezTo>
                <a:cubicBezTo>
                  <a:pt x="192" y="60"/>
                  <a:pt x="192" y="60"/>
                  <a:pt x="192" y="60"/>
                </a:cubicBezTo>
                <a:cubicBezTo>
                  <a:pt x="192" y="69"/>
                  <a:pt x="176" y="77"/>
                  <a:pt x="154" y="81"/>
                </a:cubicBezTo>
                <a:cubicBezTo>
                  <a:pt x="151" y="72"/>
                  <a:pt x="142" y="65"/>
                  <a:pt x="131" y="60"/>
                </a:cubicBezTo>
                <a:close/>
                <a:moveTo>
                  <a:pt x="156" y="93"/>
                </a:moveTo>
                <a:cubicBezTo>
                  <a:pt x="170" y="90"/>
                  <a:pt x="183" y="86"/>
                  <a:pt x="192" y="80"/>
                </a:cubicBezTo>
                <a:cubicBezTo>
                  <a:pt x="192" y="96"/>
                  <a:pt x="192" y="96"/>
                  <a:pt x="192" y="96"/>
                </a:cubicBezTo>
                <a:cubicBezTo>
                  <a:pt x="192" y="105"/>
                  <a:pt x="177" y="113"/>
                  <a:pt x="156" y="117"/>
                </a:cubicBezTo>
                <a:lnTo>
                  <a:pt x="156" y="93"/>
                </a:ln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TextBox 17">
            <a:extLst>
              <a:ext uri="{FF2B5EF4-FFF2-40B4-BE49-F238E27FC236}">
                <a16:creationId xmlns:a16="http://schemas.microsoft.com/office/drawing/2014/main" id="{DD7D963F-B963-3899-1A61-44CC28357A50}"/>
              </a:ext>
            </a:extLst>
          </p:cNvPr>
          <p:cNvSpPr txBox="1"/>
          <p:nvPr/>
        </p:nvSpPr>
        <p:spPr>
          <a:xfrm>
            <a:off x="7424003" y="2824575"/>
            <a:ext cx="1156232" cy="528478"/>
          </a:xfrm>
          <a:prstGeom prst="rect">
            <a:avLst/>
          </a:prstGeom>
          <a:noFill/>
        </p:spPr>
        <p:txBody>
          <a:bodyPr wrap="square" lIns="0" tIns="0" rIns="0" bIns="0" numCol="1" spcCol="640080" rtlCol="0">
            <a:spAutoFit/>
          </a:bodyPr>
          <a:lstStyle/>
          <a:p>
            <a:pPr>
              <a:lnSpc>
                <a:spcPts val="4300"/>
              </a:lnSpc>
            </a:pPr>
            <a:r>
              <a:rPr lang="en-GB" sz="2800"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rPr>
              <a:t>+70%</a:t>
            </a:r>
            <a:endParaRPr lang="en-GB"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3D68E6E1-A6DA-A136-2524-92703605F76D}"/>
              </a:ext>
            </a:extLst>
          </p:cNvPr>
          <p:cNvSpPr txBox="1"/>
          <p:nvPr/>
        </p:nvSpPr>
        <p:spPr>
          <a:xfrm>
            <a:off x="8921980" y="2969615"/>
            <a:ext cx="2099344" cy="212879"/>
          </a:xfrm>
          <a:prstGeom prst="rect">
            <a:avLst/>
          </a:prstGeom>
          <a:noFill/>
        </p:spPr>
        <p:txBody>
          <a:bodyPr wrap="square" lIns="0" tIns="0" rIns="0" bIns="0" numCol="1" spcCol="640080" rtlCol="0">
            <a:spAutoFit/>
          </a:bodyPr>
          <a:lstStyle/>
          <a:p>
            <a:pPr>
              <a:lnSpc>
                <a:spcPts val="1800"/>
              </a:lnSpc>
            </a:pPr>
            <a:r>
              <a:rPr lang="en-GB" sz="1200" i="1" dirty="0">
                <a:solidFill>
                  <a:schemeClr val="tx1">
                    <a:lumMod val="95000"/>
                    <a:lumOff val="5000"/>
                  </a:schemeClr>
                </a:solidFill>
                <a:latin typeface="Open Sans" pitchFamily="2" charset="0"/>
                <a:ea typeface="Open Sans" pitchFamily="2" charset="0"/>
                <a:cs typeface="Open Sans" pitchFamily="2" charset="0"/>
              </a:rPr>
              <a:t>Market Share Increases</a:t>
            </a:r>
          </a:p>
        </p:txBody>
      </p:sp>
      <p:sp>
        <p:nvSpPr>
          <p:cNvPr id="23" name="TextBox 22">
            <a:extLst>
              <a:ext uri="{FF2B5EF4-FFF2-40B4-BE49-F238E27FC236}">
                <a16:creationId xmlns:a16="http://schemas.microsoft.com/office/drawing/2014/main" id="{B3D5B140-BBAC-A6F0-203F-C97AF3562136}"/>
              </a:ext>
            </a:extLst>
          </p:cNvPr>
          <p:cNvSpPr txBox="1"/>
          <p:nvPr/>
        </p:nvSpPr>
        <p:spPr>
          <a:xfrm>
            <a:off x="2320929" y="1848171"/>
            <a:ext cx="280587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at dolor non pulvinar. Sed nec porttitor mi, et aliquot purus odio.</a:t>
            </a:r>
          </a:p>
        </p:txBody>
      </p:sp>
      <p:sp>
        <p:nvSpPr>
          <p:cNvPr id="24" name="TextBox 23">
            <a:extLst>
              <a:ext uri="{FF2B5EF4-FFF2-40B4-BE49-F238E27FC236}">
                <a16:creationId xmlns:a16="http://schemas.microsoft.com/office/drawing/2014/main" id="{142FDC6F-0074-B489-5D48-A6169F003A8C}"/>
              </a:ext>
            </a:extLst>
          </p:cNvPr>
          <p:cNvSpPr txBox="1"/>
          <p:nvPr/>
        </p:nvSpPr>
        <p:spPr>
          <a:xfrm>
            <a:off x="2316413" y="1518475"/>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Market</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25" name="TextBox 24">
            <a:extLst>
              <a:ext uri="{FF2B5EF4-FFF2-40B4-BE49-F238E27FC236}">
                <a16:creationId xmlns:a16="http://schemas.microsoft.com/office/drawing/2014/main" id="{FA9A3AEF-920E-F43E-6907-4F2B9AC26977}"/>
              </a:ext>
            </a:extLst>
          </p:cNvPr>
          <p:cNvSpPr txBox="1"/>
          <p:nvPr/>
        </p:nvSpPr>
        <p:spPr>
          <a:xfrm>
            <a:off x="1353432" y="1826524"/>
            <a:ext cx="735236" cy="523220"/>
          </a:xfrm>
          <a:prstGeom prst="rect">
            <a:avLst/>
          </a:prstGeom>
          <a:noFill/>
        </p:spPr>
        <p:txBody>
          <a:bodyPr wrap="square" rtlCol="0">
            <a:spAutoFit/>
          </a:bodyPr>
          <a:lstStyle/>
          <a:p>
            <a:pPr algn="ctr"/>
            <a:r>
              <a:rPr lang="en-US" sz="2800" dirty="0">
                <a:solidFill>
                  <a:schemeClr val="tx1">
                    <a:lumMod val="95000"/>
                    <a:lumOff val="5000"/>
                  </a:schemeClr>
                </a:solidFill>
                <a:latin typeface="Poppins SemiBold" panose="00000700000000000000" pitchFamily="2" charset="0"/>
                <a:cs typeface="Poppins SemiBold" panose="00000700000000000000" pitchFamily="2" charset="0"/>
              </a:rPr>
              <a:t>01</a:t>
            </a:r>
            <a:endParaRPr lang="en-ID" sz="2800" dirty="0">
              <a:solidFill>
                <a:schemeClr val="tx1">
                  <a:lumMod val="95000"/>
                  <a:lumOff val="5000"/>
                </a:schemeClr>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7D76EBC6-1193-00B8-A8EB-560089DA939D}"/>
              </a:ext>
            </a:extLst>
          </p:cNvPr>
          <p:cNvSpPr txBox="1"/>
          <p:nvPr/>
        </p:nvSpPr>
        <p:spPr>
          <a:xfrm>
            <a:off x="2300381" y="3850991"/>
            <a:ext cx="280587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at dolor non pulvinar. Sed nec porttitor mi, et aliquot purus odio.</a:t>
            </a:r>
          </a:p>
        </p:txBody>
      </p:sp>
      <p:sp>
        <p:nvSpPr>
          <p:cNvPr id="29" name="TextBox 28">
            <a:extLst>
              <a:ext uri="{FF2B5EF4-FFF2-40B4-BE49-F238E27FC236}">
                <a16:creationId xmlns:a16="http://schemas.microsoft.com/office/drawing/2014/main" id="{79F6A441-7873-7AA8-A66A-568B64BD7135}"/>
              </a:ext>
            </a:extLst>
          </p:cNvPr>
          <p:cNvSpPr txBox="1"/>
          <p:nvPr/>
        </p:nvSpPr>
        <p:spPr>
          <a:xfrm>
            <a:off x="2295865" y="3521295"/>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Market</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E169268A-7D81-08F8-7CE6-EC988B9C0515}"/>
              </a:ext>
            </a:extLst>
          </p:cNvPr>
          <p:cNvSpPr txBox="1"/>
          <p:nvPr/>
        </p:nvSpPr>
        <p:spPr>
          <a:xfrm>
            <a:off x="1219869" y="3839618"/>
            <a:ext cx="932159" cy="523220"/>
          </a:xfrm>
          <a:prstGeom prst="rect">
            <a:avLst/>
          </a:prstGeom>
          <a:noFill/>
        </p:spPr>
        <p:txBody>
          <a:bodyPr wrap="square" rtlCol="0">
            <a:spAutoFit/>
          </a:bodyPr>
          <a:lstStyle/>
          <a:p>
            <a:pPr algn="ctr"/>
            <a:r>
              <a:rPr lang="en-US" sz="2800" dirty="0">
                <a:solidFill>
                  <a:schemeClr val="tx1">
                    <a:lumMod val="95000"/>
                    <a:lumOff val="5000"/>
                  </a:schemeClr>
                </a:solidFill>
                <a:latin typeface="Poppins SemiBold" panose="00000700000000000000" pitchFamily="2" charset="0"/>
                <a:cs typeface="Poppins SemiBold" panose="00000700000000000000" pitchFamily="2" charset="0"/>
              </a:rPr>
              <a:t>02</a:t>
            </a:r>
            <a:endParaRPr lang="en-ID" sz="2800" dirty="0">
              <a:solidFill>
                <a:schemeClr val="tx1">
                  <a:lumMod val="95000"/>
                  <a:lumOff val="5000"/>
                </a:schemeClr>
              </a:solidFill>
              <a:latin typeface="Poppins SemiBold" panose="00000700000000000000"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C6442C3C-1EA0-BA62-0C10-4C0475545ADA}"/>
              </a:ext>
            </a:extLst>
          </p:cNvPr>
          <p:cNvSpPr txBox="1"/>
          <p:nvPr/>
        </p:nvSpPr>
        <p:spPr>
          <a:xfrm rot="16200000">
            <a:off x="6173158" y="4668782"/>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C7FEECDF-B77A-A5AB-DBE3-5B8E816E8319}"/>
              </a:ext>
            </a:extLst>
          </p:cNvPr>
          <p:cNvSpPr>
            <a:spLocks noGrp="1"/>
          </p:cNvSpPr>
          <p:nvPr>
            <p:ph type="pic" sz="quarter" idx="14"/>
          </p:nvPr>
        </p:nvSpPr>
        <p:spPr/>
      </p:sp>
    </p:spTree>
    <p:extLst>
      <p:ext uri="{BB962C8B-B14F-4D97-AF65-F5344CB8AC3E}">
        <p14:creationId xmlns:p14="http://schemas.microsoft.com/office/powerpoint/2010/main" val="1908831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511E39-66C0-72E9-915D-208374C54987}"/>
              </a:ext>
            </a:extLst>
          </p:cNvPr>
          <p:cNvSpPr txBox="1"/>
          <p:nvPr/>
        </p:nvSpPr>
        <p:spPr>
          <a:xfrm>
            <a:off x="803593" y="1455507"/>
            <a:ext cx="3009970" cy="1261884"/>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Market Analysis.</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17" name="TextBox 16">
            <a:extLst>
              <a:ext uri="{FF2B5EF4-FFF2-40B4-BE49-F238E27FC236}">
                <a16:creationId xmlns:a16="http://schemas.microsoft.com/office/drawing/2014/main" id="{738B25B7-3F13-B810-75FA-34F4567AF1D3}"/>
              </a:ext>
            </a:extLst>
          </p:cNvPr>
          <p:cNvSpPr txBox="1"/>
          <p:nvPr/>
        </p:nvSpPr>
        <p:spPr>
          <a:xfrm>
            <a:off x="8234828" y="1816025"/>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8" name="TextBox 17">
            <a:extLst>
              <a:ext uri="{FF2B5EF4-FFF2-40B4-BE49-F238E27FC236}">
                <a16:creationId xmlns:a16="http://schemas.microsoft.com/office/drawing/2014/main" id="{4C8B4E13-034E-9BF1-5FB1-C332E9D0244A}"/>
              </a:ext>
            </a:extLst>
          </p:cNvPr>
          <p:cNvSpPr txBox="1"/>
          <p:nvPr/>
        </p:nvSpPr>
        <p:spPr>
          <a:xfrm>
            <a:off x="8230312" y="1455507"/>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Total Market</a:t>
            </a:r>
          </a:p>
        </p:txBody>
      </p:sp>
      <p:sp>
        <p:nvSpPr>
          <p:cNvPr id="19" name="TextBox 18">
            <a:extLst>
              <a:ext uri="{FF2B5EF4-FFF2-40B4-BE49-F238E27FC236}">
                <a16:creationId xmlns:a16="http://schemas.microsoft.com/office/drawing/2014/main" id="{EA7EB930-D110-05D6-5685-E8A7B05F7E20}"/>
              </a:ext>
            </a:extLst>
          </p:cNvPr>
          <p:cNvSpPr txBox="1"/>
          <p:nvPr/>
        </p:nvSpPr>
        <p:spPr>
          <a:xfrm>
            <a:off x="8245176" y="3334890"/>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0" name="TextBox 19">
            <a:extLst>
              <a:ext uri="{FF2B5EF4-FFF2-40B4-BE49-F238E27FC236}">
                <a16:creationId xmlns:a16="http://schemas.microsoft.com/office/drawing/2014/main" id="{1991D414-1185-94A8-F297-A6C1EEAAECFF}"/>
              </a:ext>
            </a:extLst>
          </p:cNvPr>
          <p:cNvSpPr txBox="1"/>
          <p:nvPr/>
        </p:nvSpPr>
        <p:spPr>
          <a:xfrm>
            <a:off x="8240660" y="2974372"/>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Market Share</a:t>
            </a:r>
          </a:p>
        </p:txBody>
      </p:sp>
      <p:sp>
        <p:nvSpPr>
          <p:cNvPr id="23" name="Oval 22">
            <a:extLst>
              <a:ext uri="{FF2B5EF4-FFF2-40B4-BE49-F238E27FC236}">
                <a16:creationId xmlns:a16="http://schemas.microsoft.com/office/drawing/2014/main" id="{7B442292-75D8-1D27-40EE-05925215B2EE}"/>
              </a:ext>
            </a:extLst>
          </p:cNvPr>
          <p:cNvSpPr/>
          <p:nvPr/>
        </p:nvSpPr>
        <p:spPr>
          <a:xfrm>
            <a:off x="7451833" y="1590530"/>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28C0DB28-8B43-A609-BC52-E1E1EF05034A}"/>
              </a:ext>
            </a:extLst>
          </p:cNvPr>
          <p:cNvSpPr/>
          <p:nvPr/>
        </p:nvSpPr>
        <p:spPr>
          <a:xfrm>
            <a:off x="7451833" y="3150049"/>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8061AA7-EF14-33C2-F819-76F310350B25}"/>
              </a:ext>
            </a:extLst>
          </p:cNvPr>
          <p:cNvSpPr/>
          <p:nvPr/>
        </p:nvSpPr>
        <p:spPr>
          <a:xfrm>
            <a:off x="4582512" y="1621595"/>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6" name="TextBox 25">
            <a:extLst>
              <a:ext uri="{FF2B5EF4-FFF2-40B4-BE49-F238E27FC236}">
                <a16:creationId xmlns:a16="http://schemas.microsoft.com/office/drawing/2014/main" id="{5FB41AA2-C843-F88F-09D1-9CA5214F3AB5}"/>
              </a:ext>
            </a:extLst>
          </p:cNvPr>
          <p:cNvSpPr txBox="1"/>
          <p:nvPr/>
        </p:nvSpPr>
        <p:spPr>
          <a:xfrm rot="16200000">
            <a:off x="3834899" y="2256106"/>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35" name="TextBox 34">
            <a:extLst>
              <a:ext uri="{FF2B5EF4-FFF2-40B4-BE49-F238E27FC236}">
                <a16:creationId xmlns:a16="http://schemas.microsoft.com/office/drawing/2014/main" id="{4F222B81-3C29-B69F-5368-74E3FD07BBC9}"/>
              </a:ext>
            </a:extLst>
          </p:cNvPr>
          <p:cNvSpPr txBox="1"/>
          <p:nvPr/>
        </p:nvSpPr>
        <p:spPr>
          <a:xfrm>
            <a:off x="8245176" y="489245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36" name="TextBox 35">
            <a:extLst>
              <a:ext uri="{FF2B5EF4-FFF2-40B4-BE49-F238E27FC236}">
                <a16:creationId xmlns:a16="http://schemas.microsoft.com/office/drawing/2014/main" id="{16E3B0A2-F7C7-83FC-B768-68218AFF8343}"/>
              </a:ext>
            </a:extLst>
          </p:cNvPr>
          <p:cNvSpPr txBox="1"/>
          <p:nvPr/>
        </p:nvSpPr>
        <p:spPr>
          <a:xfrm>
            <a:off x="8240660" y="4531941"/>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Serviceable</a:t>
            </a:r>
          </a:p>
        </p:txBody>
      </p:sp>
      <p:sp>
        <p:nvSpPr>
          <p:cNvPr id="38" name="Oval 37">
            <a:extLst>
              <a:ext uri="{FF2B5EF4-FFF2-40B4-BE49-F238E27FC236}">
                <a16:creationId xmlns:a16="http://schemas.microsoft.com/office/drawing/2014/main" id="{1F9974A1-DA08-A875-9582-F3FE15A1B91C}"/>
              </a:ext>
            </a:extLst>
          </p:cNvPr>
          <p:cNvSpPr/>
          <p:nvPr/>
        </p:nvSpPr>
        <p:spPr>
          <a:xfrm>
            <a:off x="7451833" y="4707618"/>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2">
            <a:extLst>
              <a:ext uri="{FF2B5EF4-FFF2-40B4-BE49-F238E27FC236}">
                <a16:creationId xmlns:a16="http://schemas.microsoft.com/office/drawing/2014/main" id="{4E6130CC-8626-7514-EB28-D535A4A9A1AC}"/>
              </a:ext>
            </a:extLst>
          </p:cNvPr>
          <p:cNvSpPr>
            <a:spLocks noChangeAspect="1" noEditPoints="1"/>
          </p:cNvSpPr>
          <p:nvPr/>
        </p:nvSpPr>
        <p:spPr bwMode="auto">
          <a:xfrm flipH="1">
            <a:off x="7597607" y="3301431"/>
            <a:ext cx="264489" cy="238743"/>
          </a:xfrm>
          <a:custGeom>
            <a:avLst/>
            <a:gdLst/>
            <a:ahLst/>
            <a:cxnLst>
              <a:cxn ang="0">
                <a:pos x="60" y="19"/>
              </a:cxn>
              <a:cxn ang="0">
                <a:pos x="36" y="19"/>
              </a:cxn>
              <a:cxn ang="0">
                <a:pos x="36" y="13"/>
              </a:cxn>
              <a:cxn ang="0">
                <a:pos x="60" y="13"/>
              </a:cxn>
              <a:cxn ang="0">
                <a:pos x="60" y="19"/>
              </a:cxn>
              <a:cxn ang="0">
                <a:pos x="87" y="19"/>
              </a:cxn>
              <a:cxn ang="0">
                <a:pos x="72" y="19"/>
              </a:cxn>
              <a:cxn ang="0">
                <a:pos x="72" y="9"/>
              </a:cxn>
              <a:cxn ang="0">
                <a:pos x="63" y="0"/>
              </a:cxn>
              <a:cxn ang="0">
                <a:pos x="33" y="0"/>
              </a:cxn>
              <a:cxn ang="0">
                <a:pos x="24" y="9"/>
              </a:cxn>
              <a:cxn ang="0">
                <a:pos x="24" y="19"/>
              </a:cxn>
              <a:cxn ang="0">
                <a:pos x="9" y="19"/>
              </a:cxn>
              <a:cxn ang="0">
                <a:pos x="0" y="28"/>
              </a:cxn>
              <a:cxn ang="0">
                <a:pos x="0" y="43"/>
              </a:cxn>
              <a:cxn ang="0">
                <a:pos x="96" y="43"/>
              </a:cxn>
              <a:cxn ang="0">
                <a:pos x="96" y="28"/>
              </a:cxn>
              <a:cxn ang="0">
                <a:pos x="87" y="19"/>
              </a:cxn>
              <a:cxn ang="0">
                <a:pos x="60" y="59"/>
              </a:cxn>
              <a:cxn ang="0">
                <a:pos x="57" y="62"/>
              </a:cxn>
              <a:cxn ang="0">
                <a:pos x="39" y="62"/>
              </a:cxn>
              <a:cxn ang="0">
                <a:pos x="36" y="59"/>
              </a:cxn>
              <a:cxn ang="0">
                <a:pos x="36" y="50"/>
              </a:cxn>
              <a:cxn ang="0">
                <a:pos x="0" y="50"/>
              </a:cxn>
              <a:cxn ang="0">
                <a:pos x="0" y="77"/>
              </a:cxn>
              <a:cxn ang="0">
                <a:pos x="9" y="87"/>
              </a:cxn>
              <a:cxn ang="0">
                <a:pos x="87" y="87"/>
              </a:cxn>
              <a:cxn ang="0">
                <a:pos x="96" y="77"/>
              </a:cxn>
              <a:cxn ang="0">
                <a:pos x="96" y="50"/>
              </a:cxn>
              <a:cxn ang="0">
                <a:pos x="60" y="50"/>
              </a:cxn>
              <a:cxn ang="0">
                <a:pos x="60" y="59"/>
              </a:cxn>
            </a:cxnLst>
            <a:rect l="0" t="0" r="r" b="b"/>
            <a:pathLst>
              <a:path w="96" h="87">
                <a:moveTo>
                  <a:pt x="60" y="19"/>
                </a:moveTo>
                <a:cubicBezTo>
                  <a:pt x="36" y="19"/>
                  <a:pt x="36" y="19"/>
                  <a:pt x="36" y="19"/>
                </a:cubicBezTo>
                <a:cubicBezTo>
                  <a:pt x="36" y="13"/>
                  <a:pt x="36" y="13"/>
                  <a:pt x="36" y="13"/>
                </a:cubicBezTo>
                <a:cubicBezTo>
                  <a:pt x="60" y="13"/>
                  <a:pt x="60" y="13"/>
                  <a:pt x="60" y="13"/>
                </a:cubicBezTo>
                <a:lnTo>
                  <a:pt x="60" y="19"/>
                </a:lnTo>
                <a:close/>
                <a:moveTo>
                  <a:pt x="87" y="19"/>
                </a:moveTo>
                <a:cubicBezTo>
                  <a:pt x="72" y="19"/>
                  <a:pt x="72" y="19"/>
                  <a:pt x="72" y="19"/>
                </a:cubicBezTo>
                <a:cubicBezTo>
                  <a:pt x="72" y="9"/>
                  <a:pt x="72" y="9"/>
                  <a:pt x="72" y="9"/>
                </a:cubicBezTo>
                <a:cubicBezTo>
                  <a:pt x="72" y="5"/>
                  <a:pt x="68" y="0"/>
                  <a:pt x="63" y="0"/>
                </a:cubicBezTo>
                <a:cubicBezTo>
                  <a:pt x="33" y="0"/>
                  <a:pt x="33" y="0"/>
                  <a:pt x="33" y="0"/>
                </a:cubicBezTo>
                <a:cubicBezTo>
                  <a:pt x="28" y="0"/>
                  <a:pt x="24" y="5"/>
                  <a:pt x="24" y="9"/>
                </a:cubicBezTo>
                <a:cubicBezTo>
                  <a:pt x="24" y="19"/>
                  <a:pt x="24" y="19"/>
                  <a:pt x="24" y="19"/>
                </a:cubicBezTo>
                <a:cubicBezTo>
                  <a:pt x="9" y="19"/>
                  <a:pt x="9" y="19"/>
                  <a:pt x="9" y="19"/>
                </a:cubicBezTo>
                <a:cubicBezTo>
                  <a:pt x="4" y="19"/>
                  <a:pt x="0" y="23"/>
                  <a:pt x="0" y="28"/>
                </a:cubicBezTo>
                <a:cubicBezTo>
                  <a:pt x="0" y="43"/>
                  <a:pt x="0" y="43"/>
                  <a:pt x="0" y="43"/>
                </a:cubicBezTo>
                <a:cubicBezTo>
                  <a:pt x="96" y="43"/>
                  <a:pt x="96" y="43"/>
                  <a:pt x="96" y="43"/>
                </a:cubicBezTo>
                <a:cubicBezTo>
                  <a:pt x="96" y="28"/>
                  <a:pt x="96" y="28"/>
                  <a:pt x="96" y="28"/>
                </a:cubicBezTo>
                <a:cubicBezTo>
                  <a:pt x="96" y="23"/>
                  <a:pt x="92" y="19"/>
                  <a:pt x="87" y="19"/>
                </a:cubicBezTo>
                <a:moveTo>
                  <a:pt x="60" y="59"/>
                </a:moveTo>
                <a:cubicBezTo>
                  <a:pt x="60" y="61"/>
                  <a:pt x="59" y="62"/>
                  <a:pt x="57" y="62"/>
                </a:cubicBezTo>
                <a:cubicBezTo>
                  <a:pt x="39" y="62"/>
                  <a:pt x="39" y="62"/>
                  <a:pt x="39" y="62"/>
                </a:cubicBezTo>
                <a:cubicBezTo>
                  <a:pt x="37" y="62"/>
                  <a:pt x="36" y="61"/>
                  <a:pt x="36" y="59"/>
                </a:cubicBezTo>
                <a:cubicBezTo>
                  <a:pt x="36" y="50"/>
                  <a:pt x="36" y="50"/>
                  <a:pt x="36" y="50"/>
                </a:cubicBezTo>
                <a:cubicBezTo>
                  <a:pt x="0" y="50"/>
                  <a:pt x="0" y="50"/>
                  <a:pt x="0" y="50"/>
                </a:cubicBezTo>
                <a:cubicBezTo>
                  <a:pt x="0" y="77"/>
                  <a:pt x="0" y="77"/>
                  <a:pt x="0" y="77"/>
                </a:cubicBezTo>
                <a:cubicBezTo>
                  <a:pt x="0" y="82"/>
                  <a:pt x="4" y="87"/>
                  <a:pt x="9" y="87"/>
                </a:cubicBezTo>
                <a:cubicBezTo>
                  <a:pt x="87" y="87"/>
                  <a:pt x="87" y="87"/>
                  <a:pt x="87" y="87"/>
                </a:cubicBezTo>
                <a:cubicBezTo>
                  <a:pt x="92" y="87"/>
                  <a:pt x="96" y="82"/>
                  <a:pt x="96" y="77"/>
                </a:cubicBezTo>
                <a:cubicBezTo>
                  <a:pt x="96" y="50"/>
                  <a:pt x="96" y="50"/>
                  <a:pt x="96" y="50"/>
                </a:cubicBezTo>
                <a:cubicBezTo>
                  <a:pt x="60" y="50"/>
                  <a:pt x="60" y="50"/>
                  <a:pt x="60" y="50"/>
                </a:cubicBezTo>
                <a:lnTo>
                  <a:pt x="60" y="59"/>
                </a:ln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3">
            <a:extLst>
              <a:ext uri="{FF2B5EF4-FFF2-40B4-BE49-F238E27FC236}">
                <a16:creationId xmlns:a16="http://schemas.microsoft.com/office/drawing/2014/main" id="{83F0B171-AF64-7B83-0742-38856E78D085}"/>
              </a:ext>
            </a:extLst>
          </p:cNvPr>
          <p:cNvSpPr>
            <a:spLocks noChangeAspect="1" noEditPoints="1"/>
          </p:cNvSpPr>
          <p:nvPr/>
        </p:nvSpPr>
        <p:spPr bwMode="auto">
          <a:xfrm flipH="1">
            <a:off x="7553525" y="1735453"/>
            <a:ext cx="352653" cy="245641"/>
          </a:xfrm>
          <a:custGeom>
            <a:avLst/>
            <a:gdLst/>
            <a:ahLst/>
            <a:cxnLst>
              <a:cxn ang="0">
                <a:pos x="18" y="37"/>
              </a:cxn>
              <a:cxn ang="0">
                <a:pos x="31" y="24"/>
              </a:cxn>
              <a:cxn ang="0">
                <a:pos x="18" y="12"/>
              </a:cxn>
              <a:cxn ang="0">
                <a:pos x="6" y="24"/>
              </a:cxn>
              <a:cxn ang="0">
                <a:pos x="18" y="37"/>
              </a:cxn>
              <a:cxn ang="0">
                <a:pos x="105" y="37"/>
              </a:cxn>
              <a:cxn ang="0">
                <a:pos x="117" y="24"/>
              </a:cxn>
              <a:cxn ang="0">
                <a:pos x="105" y="12"/>
              </a:cxn>
              <a:cxn ang="0">
                <a:pos x="92" y="24"/>
              </a:cxn>
              <a:cxn ang="0">
                <a:pos x="105" y="37"/>
              </a:cxn>
              <a:cxn ang="0">
                <a:pos x="111" y="43"/>
              </a:cxn>
              <a:cxn ang="0">
                <a:pos x="98" y="43"/>
              </a:cxn>
              <a:cxn ang="0">
                <a:pos x="90" y="46"/>
              </a:cxn>
              <a:cxn ang="0">
                <a:pos x="104" y="67"/>
              </a:cxn>
              <a:cxn ang="0">
                <a:pos x="117" y="67"/>
              </a:cxn>
              <a:cxn ang="0">
                <a:pos x="123" y="61"/>
              </a:cxn>
              <a:cxn ang="0">
                <a:pos x="123" y="55"/>
              </a:cxn>
              <a:cxn ang="0">
                <a:pos x="111" y="43"/>
              </a:cxn>
              <a:cxn ang="0">
                <a:pos x="61" y="43"/>
              </a:cxn>
              <a:cxn ang="0">
                <a:pos x="83" y="21"/>
              </a:cxn>
              <a:cxn ang="0">
                <a:pos x="61" y="0"/>
              </a:cxn>
              <a:cxn ang="0">
                <a:pos x="40" y="21"/>
              </a:cxn>
              <a:cxn ang="0">
                <a:pos x="61" y="43"/>
              </a:cxn>
              <a:cxn ang="0">
                <a:pos x="76" y="49"/>
              </a:cxn>
              <a:cxn ang="0">
                <a:pos x="75" y="49"/>
              </a:cxn>
              <a:cxn ang="0">
                <a:pos x="61" y="52"/>
              </a:cxn>
              <a:cxn ang="0">
                <a:pos x="48" y="49"/>
              </a:cxn>
              <a:cxn ang="0">
                <a:pos x="47" y="49"/>
              </a:cxn>
              <a:cxn ang="0">
                <a:pos x="24" y="71"/>
              </a:cxn>
              <a:cxn ang="0">
                <a:pos x="24" y="77"/>
              </a:cxn>
              <a:cxn ang="0">
                <a:pos x="34" y="86"/>
              </a:cxn>
              <a:cxn ang="0">
                <a:pos x="89" y="86"/>
              </a:cxn>
              <a:cxn ang="0">
                <a:pos x="98" y="77"/>
              </a:cxn>
              <a:cxn ang="0">
                <a:pos x="98" y="71"/>
              </a:cxn>
              <a:cxn ang="0">
                <a:pos x="76" y="49"/>
              </a:cxn>
              <a:cxn ang="0">
                <a:pos x="33" y="46"/>
              </a:cxn>
              <a:cxn ang="0">
                <a:pos x="24" y="43"/>
              </a:cxn>
              <a:cxn ang="0">
                <a:pos x="12" y="43"/>
              </a:cxn>
              <a:cxn ang="0">
                <a:pos x="0" y="55"/>
              </a:cxn>
              <a:cxn ang="0">
                <a:pos x="0" y="61"/>
              </a:cxn>
              <a:cxn ang="0">
                <a:pos x="6" y="67"/>
              </a:cxn>
              <a:cxn ang="0">
                <a:pos x="19" y="67"/>
              </a:cxn>
              <a:cxn ang="0">
                <a:pos x="33" y="46"/>
              </a:cxn>
            </a:cxnLst>
            <a:rect l="0" t="0" r="r" b="b"/>
            <a:pathLst>
              <a:path w="123" h="86">
                <a:moveTo>
                  <a:pt x="18" y="37"/>
                </a:moveTo>
                <a:cubicBezTo>
                  <a:pt x="25" y="37"/>
                  <a:pt x="31" y="31"/>
                  <a:pt x="31" y="24"/>
                </a:cubicBezTo>
                <a:cubicBezTo>
                  <a:pt x="31" y="17"/>
                  <a:pt x="25" y="12"/>
                  <a:pt x="18" y="12"/>
                </a:cubicBezTo>
                <a:cubicBezTo>
                  <a:pt x="11" y="12"/>
                  <a:pt x="6" y="17"/>
                  <a:pt x="6" y="24"/>
                </a:cubicBezTo>
                <a:cubicBezTo>
                  <a:pt x="6" y="31"/>
                  <a:pt x="11" y="37"/>
                  <a:pt x="18" y="37"/>
                </a:cubicBezTo>
                <a:moveTo>
                  <a:pt x="105" y="37"/>
                </a:moveTo>
                <a:cubicBezTo>
                  <a:pt x="111" y="37"/>
                  <a:pt x="117" y="31"/>
                  <a:pt x="117" y="24"/>
                </a:cubicBezTo>
                <a:cubicBezTo>
                  <a:pt x="117" y="17"/>
                  <a:pt x="111" y="12"/>
                  <a:pt x="105" y="12"/>
                </a:cubicBezTo>
                <a:cubicBezTo>
                  <a:pt x="98" y="12"/>
                  <a:pt x="92" y="17"/>
                  <a:pt x="92" y="24"/>
                </a:cubicBezTo>
                <a:cubicBezTo>
                  <a:pt x="92" y="31"/>
                  <a:pt x="98" y="37"/>
                  <a:pt x="105" y="37"/>
                </a:cubicBezTo>
                <a:moveTo>
                  <a:pt x="111" y="43"/>
                </a:moveTo>
                <a:cubicBezTo>
                  <a:pt x="98" y="43"/>
                  <a:pt x="98" y="43"/>
                  <a:pt x="98" y="43"/>
                </a:cubicBezTo>
                <a:cubicBezTo>
                  <a:pt x="95" y="43"/>
                  <a:pt x="92" y="44"/>
                  <a:pt x="90" y="46"/>
                </a:cubicBezTo>
                <a:cubicBezTo>
                  <a:pt x="98" y="51"/>
                  <a:pt x="103" y="58"/>
                  <a:pt x="104" y="67"/>
                </a:cubicBezTo>
                <a:cubicBezTo>
                  <a:pt x="117" y="67"/>
                  <a:pt x="117" y="67"/>
                  <a:pt x="117" y="67"/>
                </a:cubicBezTo>
                <a:cubicBezTo>
                  <a:pt x="120" y="67"/>
                  <a:pt x="123" y="65"/>
                  <a:pt x="123" y="61"/>
                </a:cubicBezTo>
                <a:cubicBezTo>
                  <a:pt x="123" y="55"/>
                  <a:pt x="123" y="55"/>
                  <a:pt x="123" y="55"/>
                </a:cubicBezTo>
                <a:cubicBezTo>
                  <a:pt x="123" y="48"/>
                  <a:pt x="118" y="43"/>
                  <a:pt x="111" y="43"/>
                </a:cubicBezTo>
                <a:moveTo>
                  <a:pt x="61" y="43"/>
                </a:moveTo>
                <a:cubicBezTo>
                  <a:pt x="73" y="43"/>
                  <a:pt x="83" y="33"/>
                  <a:pt x="83" y="21"/>
                </a:cubicBezTo>
                <a:cubicBezTo>
                  <a:pt x="83" y="9"/>
                  <a:pt x="73" y="0"/>
                  <a:pt x="61" y="0"/>
                </a:cubicBezTo>
                <a:cubicBezTo>
                  <a:pt x="49" y="0"/>
                  <a:pt x="40" y="9"/>
                  <a:pt x="40" y="21"/>
                </a:cubicBezTo>
                <a:cubicBezTo>
                  <a:pt x="40" y="33"/>
                  <a:pt x="49" y="43"/>
                  <a:pt x="61" y="43"/>
                </a:cubicBezTo>
                <a:moveTo>
                  <a:pt x="76" y="49"/>
                </a:moveTo>
                <a:cubicBezTo>
                  <a:pt x="75" y="49"/>
                  <a:pt x="75" y="49"/>
                  <a:pt x="75" y="49"/>
                </a:cubicBezTo>
                <a:cubicBezTo>
                  <a:pt x="71" y="51"/>
                  <a:pt x="66" y="52"/>
                  <a:pt x="61" y="52"/>
                </a:cubicBezTo>
                <a:cubicBezTo>
                  <a:pt x="57" y="52"/>
                  <a:pt x="52" y="51"/>
                  <a:pt x="48" y="49"/>
                </a:cubicBezTo>
                <a:cubicBezTo>
                  <a:pt x="47" y="49"/>
                  <a:pt x="47" y="49"/>
                  <a:pt x="47" y="49"/>
                </a:cubicBezTo>
                <a:cubicBezTo>
                  <a:pt x="34" y="49"/>
                  <a:pt x="24" y="59"/>
                  <a:pt x="24" y="71"/>
                </a:cubicBezTo>
                <a:cubicBezTo>
                  <a:pt x="24" y="77"/>
                  <a:pt x="24" y="77"/>
                  <a:pt x="24" y="77"/>
                </a:cubicBezTo>
                <a:cubicBezTo>
                  <a:pt x="24" y="82"/>
                  <a:pt x="29" y="86"/>
                  <a:pt x="34" y="86"/>
                </a:cubicBezTo>
                <a:cubicBezTo>
                  <a:pt x="89" y="86"/>
                  <a:pt x="89" y="86"/>
                  <a:pt x="89" y="86"/>
                </a:cubicBezTo>
                <a:cubicBezTo>
                  <a:pt x="94" y="86"/>
                  <a:pt x="98" y="82"/>
                  <a:pt x="98" y="77"/>
                </a:cubicBezTo>
                <a:cubicBezTo>
                  <a:pt x="98" y="71"/>
                  <a:pt x="98" y="71"/>
                  <a:pt x="98" y="71"/>
                </a:cubicBezTo>
                <a:cubicBezTo>
                  <a:pt x="98" y="59"/>
                  <a:pt x="89" y="49"/>
                  <a:pt x="76" y="49"/>
                </a:cubicBezTo>
                <a:moveTo>
                  <a:pt x="33" y="46"/>
                </a:moveTo>
                <a:cubicBezTo>
                  <a:pt x="31" y="44"/>
                  <a:pt x="28" y="43"/>
                  <a:pt x="24" y="43"/>
                </a:cubicBezTo>
                <a:cubicBezTo>
                  <a:pt x="12" y="43"/>
                  <a:pt x="12" y="43"/>
                  <a:pt x="12" y="43"/>
                </a:cubicBezTo>
                <a:cubicBezTo>
                  <a:pt x="5" y="43"/>
                  <a:pt x="0" y="48"/>
                  <a:pt x="0" y="55"/>
                </a:cubicBezTo>
                <a:cubicBezTo>
                  <a:pt x="0" y="61"/>
                  <a:pt x="0" y="61"/>
                  <a:pt x="0" y="61"/>
                </a:cubicBezTo>
                <a:cubicBezTo>
                  <a:pt x="0" y="65"/>
                  <a:pt x="2" y="67"/>
                  <a:pt x="6" y="67"/>
                </a:cubicBezTo>
                <a:cubicBezTo>
                  <a:pt x="19" y="67"/>
                  <a:pt x="19" y="67"/>
                  <a:pt x="19" y="67"/>
                </a:cubicBezTo>
                <a:cubicBezTo>
                  <a:pt x="20" y="58"/>
                  <a:pt x="25" y="51"/>
                  <a:pt x="33" y="4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4">
            <a:extLst>
              <a:ext uri="{FF2B5EF4-FFF2-40B4-BE49-F238E27FC236}">
                <a16:creationId xmlns:a16="http://schemas.microsoft.com/office/drawing/2014/main" id="{6D405A50-03BB-68F6-4965-F8DF502D1FE3}"/>
              </a:ext>
            </a:extLst>
          </p:cNvPr>
          <p:cNvSpPr>
            <a:spLocks noChangeAspect="1" noEditPoints="1"/>
          </p:cNvSpPr>
          <p:nvPr/>
        </p:nvSpPr>
        <p:spPr bwMode="auto">
          <a:xfrm flipH="1">
            <a:off x="7579279" y="4829833"/>
            <a:ext cx="301144" cy="271821"/>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TextBox 41">
            <a:extLst>
              <a:ext uri="{FF2B5EF4-FFF2-40B4-BE49-F238E27FC236}">
                <a16:creationId xmlns:a16="http://schemas.microsoft.com/office/drawing/2014/main" id="{399A99DF-2CA5-EA49-0D6A-ADD7FF4A9978}"/>
              </a:ext>
            </a:extLst>
          </p:cNvPr>
          <p:cNvSpPr txBox="1"/>
          <p:nvPr/>
        </p:nvSpPr>
        <p:spPr>
          <a:xfrm>
            <a:off x="803594" y="3014589"/>
            <a:ext cx="3347996"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seem accusant.</a:t>
            </a:r>
          </a:p>
        </p:txBody>
      </p:sp>
      <p:sp>
        <p:nvSpPr>
          <p:cNvPr id="43" name="Freeform 4">
            <a:extLst>
              <a:ext uri="{FF2B5EF4-FFF2-40B4-BE49-F238E27FC236}">
                <a16:creationId xmlns:a16="http://schemas.microsoft.com/office/drawing/2014/main" id="{4E30CF72-4D47-A61F-2A25-2AD68824638C}"/>
              </a:ext>
            </a:extLst>
          </p:cNvPr>
          <p:cNvSpPr>
            <a:spLocks noChangeAspect="1" noEditPoints="1"/>
          </p:cNvSpPr>
          <p:nvPr/>
        </p:nvSpPr>
        <p:spPr bwMode="auto">
          <a:xfrm>
            <a:off x="882896" y="4265212"/>
            <a:ext cx="290416" cy="292340"/>
          </a:xfrm>
          <a:custGeom>
            <a:avLst/>
            <a:gdLst/>
            <a:ahLst/>
            <a:cxnLst>
              <a:cxn ang="0">
                <a:pos x="144" y="90"/>
              </a:cxn>
              <a:cxn ang="0">
                <a:pos x="72" y="120"/>
              </a:cxn>
              <a:cxn ang="0">
                <a:pos x="0" y="90"/>
              </a:cxn>
              <a:cxn ang="0">
                <a:pos x="72" y="60"/>
              </a:cxn>
              <a:cxn ang="0">
                <a:pos x="144" y="90"/>
              </a:cxn>
              <a:cxn ang="0">
                <a:pos x="72" y="132"/>
              </a:cxn>
              <a:cxn ang="0">
                <a:pos x="144" y="113"/>
              </a:cxn>
              <a:cxn ang="0">
                <a:pos x="144" y="132"/>
              </a:cxn>
              <a:cxn ang="0">
                <a:pos x="72" y="156"/>
              </a:cxn>
              <a:cxn ang="0">
                <a:pos x="0" y="132"/>
              </a:cxn>
              <a:cxn ang="0">
                <a:pos x="0" y="113"/>
              </a:cxn>
              <a:cxn ang="0">
                <a:pos x="72" y="132"/>
              </a:cxn>
              <a:cxn ang="0">
                <a:pos x="72" y="168"/>
              </a:cxn>
              <a:cxn ang="0">
                <a:pos x="144" y="152"/>
              </a:cxn>
              <a:cxn ang="0">
                <a:pos x="144" y="168"/>
              </a:cxn>
              <a:cxn ang="0">
                <a:pos x="72" y="192"/>
              </a:cxn>
              <a:cxn ang="0">
                <a:pos x="0" y="168"/>
              </a:cxn>
              <a:cxn ang="0">
                <a:pos x="0" y="152"/>
              </a:cxn>
              <a:cxn ang="0">
                <a:pos x="72" y="168"/>
              </a:cxn>
              <a:cxn ang="0">
                <a:pos x="48" y="24"/>
              </a:cxn>
              <a:cxn ang="0">
                <a:pos x="120" y="0"/>
              </a:cxn>
              <a:cxn ang="0">
                <a:pos x="192" y="24"/>
              </a:cxn>
              <a:cxn ang="0">
                <a:pos x="120" y="48"/>
              </a:cxn>
              <a:cxn ang="0">
                <a:pos x="48" y="24"/>
              </a:cxn>
              <a:cxn ang="0">
                <a:pos x="131" y="60"/>
              </a:cxn>
              <a:cxn ang="0">
                <a:pos x="192" y="44"/>
              </a:cxn>
              <a:cxn ang="0">
                <a:pos x="192" y="60"/>
              </a:cxn>
              <a:cxn ang="0">
                <a:pos x="154" y="81"/>
              </a:cxn>
              <a:cxn ang="0">
                <a:pos x="131" y="60"/>
              </a:cxn>
              <a:cxn ang="0">
                <a:pos x="156" y="93"/>
              </a:cxn>
              <a:cxn ang="0">
                <a:pos x="192" y="80"/>
              </a:cxn>
              <a:cxn ang="0">
                <a:pos x="192" y="96"/>
              </a:cxn>
              <a:cxn ang="0">
                <a:pos x="156" y="117"/>
              </a:cxn>
              <a:cxn ang="0">
                <a:pos x="156" y="93"/>
              </a:cxn>
            </a:cxnLst>
            <a:rect l="0" t="0" r="r" b="b"/>
            <a:pathLst>
              <a:path w="192" h="192">
                <a:moveTo>
                  <a:pt x="144" y="90"/>
                </a:moveTo>
                <a:cubicBezTo>
                  <a:pt x="144" y="107"/>
                  <a:pt x="111" y="120"/>
                  <a:pt x="72" y="120"/>
                </a:cubicBezTo>
                <a:cubicBezTo>
                  <a:pt x="32" y="120"/>
                  <a:pt x="0" y="107"/>
                  <a:pt x="0" y="90"/>
                </a:cubicBezTo>
                <a:cubicBezTo>
                  <a:pt x="0" y="74"/>
                  <a:pt x="32" y="60"/>
                  <a:pt x="72" y="60"/>
                </a:cubicBezTo>
                <a:cubicBezTo>
                  <a:pt x="111" y="60"/>
                  <a:pt x="144" y="74"/>
                  <a:pt x="144" y="90"/>
                </a:cubicBezTo>
                <a:close/>
                <a:moveTo>
                  <a:pt x="72" y="132"/>
                </a:moveTo>
                <a:cubicBezTo>
                  <a:pt x="100" y="132"/>
                  <a:pt x="128" y="126"/>
                  <a:pt x="144" y="113"/>
                </a:cubicBezTo>
                <a:cubicBezTo>
                  <a:pt x="144" y="132"/>
                  <a:pt x="144" y="132"/>
                  <a:pt x="144" y="132"/>
                </a:cubicBezTo>
                <a:cubicBezTo>
                  <a:pt x="144" y="145"/>
                  <a:pt x="111" y="156"/>
                  <a:pt x="72" y="156"/>
                </a:cubicBezTo>
                <a:cubicBezTo>
                  <a:pt x="32" y="156"/>
                  <a:pt x="0" y="145"/>
                  <a:pt x="0" y="132"/>
                </a:cubicBezTo>
                <a:cubicBezTo>
                  <a:pt x="0" y="113"/>
                  <a:pt x="0" y="113"/>
                  <a:pt x="0" y="113"/>
                </a:cubicBezTo>
                <a:cubicBezTo>
                  <a:pt x="15" y="126"/>
                  <a:pt x="43" y="132"/>
                  <a:pt x="72" y="132"/>
                </a:cubicBezTo>
                <a:close/>
                <a:moveTo>
                  <a:pt x="72" y="168"/>
                </a:moveTo>
                <a:cubicBezTo>
                  <a:pt x="100" y="168"/>
                  <a:pt x="128" y="163"/>
                  <a:pt x="144" y="152"/>
                </a:cubicBezTo>
                <a:cubicBezTo>
                  <a:pt x="144" y="168"/>
                  <a:pt x="144" y="168"/>
                  <a:pt x="144" y="168"/>
                </a:cubicBezTo>
                <a:cubicBezTo>
                  <a:pt x="144" y="181"/>
                  <a:pt x="111" y="192"/>
                  <a:pt x="72" y="192"/>
                </a:cubicBezTo>
                <a:cubicBezTo>
                  <a:pt x="32" y="192"/>
                  <a:pt x="0" y="181"/>
                  <a:pt x="0" y="168"/>
                </a:cubicBezTo>
                <a:cubicBezTo>
                  <a:pt x="0" y="152"/>
                  <a:pt x="0" y="152"/>
                  <a:pt x="0" y="152"/>
                </a:cubicBezTo>
                <a:cubicBezTo>
                  <a:pt x="15" y="163"/>
                  <a:pt x="43" y="168"/>
                  <a:pt x="72" y="168"/>
                </a:cubicBezTo>
                <a:close/>
                <a:moveTo>
                  <a:pt x="48" y="24"/>
                </a:moveTo>
                <a:cubicBezTo>
                  <a:pt x="48" y="11"/>
                  <a:pt x="80" y="0"/>
                  <a:pt x="120" y="0"/>
                </a:cubicBezTo>
                <a:cubicBezTo>
                  <a:pt x="159" y="0"/>
                  <a:pt x="192" y="11"/>
                  <a:pt x="192" y="24"/>
                </a:cubicBezTo>
                <a:cubicBezTo>
                  <a:pt x="192" y="37"/>
                  <a:pt x="159" y="48"/>
                  <a:pt x="120" y="48"/>
                </a:cubicBezTo>
                <a:cubicBezTo>
                  <a:pt x="80" y="48"/>
                  <a:pt x="48" y="37"/>
                  <a:pt x="48" y="24"/>
                </a:cubicBezTo>
                <a:close/>
                <a:moveTo>
                  <a:pt x="131" y="60"/>
                </a:moveTo>
                <a:cubicBezTo>
                  <a:pt x="155" y="59"/>
                  <a:pt x="178" y="54"/>
                  <a:pt x="192" y="44"/>
                </a:cubicBezTo>
                <a:cubicBezTo>
                  <a:pt x="192" y="60"/>
                  <a:pt x="192" y="60"/>
                  <a:pt x="192" y="60"/>
                </a:cubicBezTo>
                <a:cubicBezTo>
                  <a:pt x="192" y="69"/>
                  <a:pt x="176" y="77"/>
                  <a:pt x="154" y="81"/>
                </a:cubicBezTo>
                <a:cubicBezTo>
                  <a:pt x="151" y="72"/>
                  <a:pt x="142" y="65"/>
                  <a:pt x="131" y="60"/>
                </a:cubicBezTo>
                <a:close/>
                <a:moveTo>
                  <a:pt x="156" y="93"/>
                </a:moveTo>
                <a:cubicBezTo>
                  <a:pt x="170" y="90"/>
                  <a:pt x="183" y="86"/>
                  <a:pt x="192" y="80"/>
                </a:cubicBezTo>
                <a:cubicBezTo>
                  <a:pt x="192" y="96"/>
                  <a:pt x="192" y="96"/>
                  <a:pt x="192" y="96"/>
                </a:cubicBezTo>
                <a:cubicBezTo>
                  <a:pt x="192" y="105"/>
                  <a:pt x="177" y="113"/>
                  <a:pt x="156" y="117"/>
                </a:cubicBezTo>
                <a:lnTo>
                  <a:pt x="156" y="93"/>
                </a:ln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TextBox 43">
            <a:extLst>
              <a:ext uri="{FF2B5EF4-FFF2-40B4-BE49-F238E27FC236}">
                <a16:creationId xmlns:a16="http://schemas.microsoft.com/office/drawing/2014/main" id="{BA655EFF-84CE-6FF8-3820-B1224118B501}"/>
              </a:ext>
            </a:extLst>
          </p:cNvPr>
          <p:cNvSpPr txBox="1"/>
          <p:nvPr/>
        </p:nvSpPr>
        <p:spPr>
          <a:xfrm>
            <a:off x="1385893" y="4128474"/>
            <a:ext cx="1156232" cy="528478"/>
          </a:xfrm>
          <a:prstGeom prst="rect">
            <a:avLst/>
          </a:prstGeom>
          <a:noFill/>
        </p:spPr>
        <p:txBody>
          <a:bodyPr wrap="square" lIns="0" tIns="0" rIns="0" bIns="0" numCol="1" spcCol="640080" rtlCol="0">
            <a:spAutoFit/>
          </a:bodyPr>
          <a:lstStyle/>
          <a:p>
            <a:pPr>
              <a:lnSpc>
                <a:spcPts val="4300"/>
              </a:lnSpc>
            </a:pPr>
            <a:r>
              <a:rPr lang="en-GB" sz="2800"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rPr>
              <a:t>+70%</a:t>
            </a:r>
            <a:endParaRPr lang="en-GB"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ABBD3309-BC0D-5309-AE94-5B52A07F195B}"/>
              </a:ext>
            </a:extLst>
          </p:cNvPr>
          <p:cNvSpPr txBox="1"/>
          <p:nvPr/>
        </p:nvSpPr>
        <p:spPr>
          <a:xfrm>
            <a:off x="872622" y="4707618"/>
            <a:ext cx="2099344" cy="212879"/>
          </a:xfrm>
          <a:prstGeom prst="rect">
            <a:avLst/>
          </a:prstGeom>
          <a:noFill/>
        </p:spPr>
        <p:txBody>
          <a:bodyPr wrap="square" lIns="0" tIns="0" rIns="0" bIns="0" numCol="1" spcCol="640080" rtlCol="0">
            <a:spAutoFit/>
          </a:bodyPr>
          <a:lstStyle/>
          <a:p>
            <a:pPr>
              <a:lnSpc>
                <a:spcPts val="1800"/>
              </a:lnSpc>
            </a:pPr>
            <a:r>
              <a:rPr lang="en-GB" sz="1200" i="1" dirty="0">
                <a:solidFill>
                  <a:schemeClr val="tx1">
                    <a:lumMod val="95000"/>
                    <a:lumOff val="5000"/>
                  </a:schemeClr>
                </a:solidFill>
                <a:latin typeface="Open Sans" pitchFamily="2" charset="0"/>
                <a:ea typeface="Open Sans" pitchFamily="2" charset="0"/>
                <a:cs typeface="Open Sans" pitchFamily="2" charset="0"/>
              </a:rPr>
              <a:t>Market Share Increases</a:t>
            </a:r>
          </a:p>
        </p:txBody>
      </p:sp>
      <p:sp>
        <p:nvSpPr>
          <p:cNvPr id="46" name="TextBox 45">
            <a:extLst>
              <a:ext uri="{FF2B5EF4-FFF2-40B4-BE49-F238E27FC236}">
                <a16:creationId xmlns:a16="http://schemas.microsoft.com/office/drawing/2014/main" id="{5EE65778-9443-5237-77BE-E4009B23504B}"/>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16</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93706DCE-72A6-2B61-BBCF-EF72B5D53633}"/>
              </a:ext>
            </a:extLst>
          </p:cNvPr>
          <p:cNvSpPr>
            <a:spLocks noGrp="1"/>
          </p:cNvSpPr>
          <p:nvPr>
            <p:ph type="pic" sz="quarter" idx="14"/>
          </p:nvPr>
        </p:nvSpPr>
        <p:spPr/>
      </p:sp>
    </p:spTree>
    <p:extLst>
      <p:ext uri="{BB962C8B-B14F-4D97-AF65-F5344CB8AC3E}">
        <p14:creationId xmlns:p14="http://schemas.microsoft.com/office/powerpoint/2010/main" val="3192902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8FA014-00E2-1529-561F-0B990895CCCA}"/>
              </a:ext>
            </a:extLst>
          </p:cNvPr>
          <p:cNvSpPr txBox="1"/>
          <p:nvPr/>
        </p:nvSpPr>
        <p:spPr>
          <a:xfrm>
            <a:off x="803592" y="687936"/>
            <a:ext cx="4906328" cy="1261884"/>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Who’s the competitor.</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5" name="Rectangle 4">
            <a:extLst>
              <a:ext uri="{FF2B5EF4-FFF2-40B4-BE49-F238E27FC236}">
                <a16:creationId xmlns:a16="http://schemas.microsoft.com/office/drawing/2014/main" id="{ED65DBCB-1CE7-16AB-E94C-38BE72C00201}"/>
              </a:ext>
            </a:extLst>
          </p:cNvPr>
          <p:cNvSpPr/>
          <p:nvPr/>
        </p:nvSpPr>
        <p:spPr>
          <a:xfrm>
            <a:off x="5842697" y="1939547"/>
            <a:ext cx="1137920" cy="1354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 name="Rectangle 9">
            <a:extLst>
              <a:ext uri="{FF2B5EF4-FFF2-40B4-BE49-F238E27FC236}">
                <a16:creationId xmlns:a16="http://schemas.microsoft.com/office/drawing/2014/main" id="{EE4F67DE-33B5-1010-E6F7-29190E1CEAAC}"/>
              </a:ext>
            </a:extLst>
          </p:cNvPr>
          <p:cNvSpPr/>
          <p:nvPr/>
        </p:nvSpPr>
        <p:spPr>
          <a:xfrm>
            <a:off x="5842697" y="3320202"/>
            <a:ext cx="1137920" cy="1354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Rectangle 10">
            <a:extLst>
              <a:ext uri="{FF2B5EF4-FFF2-40B4-BE49-F238E27FC236}">
                <a16:creationId xmlns:a16="http://schemas.microsoft.com/office/drawing/2014/main" id="{3A5EC795-B585-E5ED-CEA1-81C33AF8DEA3}"/>
              </a:ext>
            </a:extLst>
          </p:cNvPr>
          <p:cNvSpPr/>
          <p:nvPr/>
        </p:nvSpPr>
        <p:spPr>
          <a:xfrm>
            <a:off x="5842697" y="4690584"/>
            <a:ext cx="1137920" cy="1354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TextBox 3">
            <a:extLst>
              <a:ext uri="{FF2B5EF4-FFF2-40B4-BE49-F238E27FC236}">
                <a16:creationId xmlns:a16="http://schemas.microsoft.com/office/drawing/2014/main" id="{16913570-99B7-7645-E9CE-8583A8F86060}"/>
              </a:ext>
            </a:extLst>
          </p:cNvPr>
          <p:cNvSpPr txBox="1"/>
          <p:nvPr/>
        </p:nvSpPr>
        <p:spPr>
          <a:xfrm>
            <a:off x="8111538" y="2471256"/>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7" name="TextBox 6">
            <a:extLst>
              <a:ext uri="{FF2B5EF4-FFF2-40B4-BE49-F238E27FC236}">
                <a16:creationId xmlns:a16="http://schemas.microsoft.com/office/drawing/2014/main" id="{EF2291BE-385C-5316-19E5-E8888CA91708}"/>
              </a:ext>
            </a:extLst>
          </p:cNvPr>
          <p:cNvSpPr txBox="1"/>
          <p:nvPr/>
        </p:nvSpPr>
        <p:spPr>
          <a:xfrm>
            <a:off x="8107022" y="2090190"/>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First Competitor</a:t>
            </a:r>
          </a:p>
        </p:txBody>
      </p:sp>
      <p:sp>
        <p:nvSpPr>
          <p:cNvPr id="15" name="Oval 14">
            <a:extLst>
              <a:ext uri="{FF2B5EF4-FFF2-40B4-BE49-F238E27FC236}">
                <a16:creationId xmlns:a16="http://schemas.microsoft.com/office/drawing/2014/main" id="{8B0989DF-78C0-3E74-1913-7E0079278DF9}"/>
              </a:ext>
            </a:extLst>
          </p:cNvPr>
          <p:cNvSpPr/>
          <p:nvPr/>
        </p:nvSpPr>
        <p:spPr>
          <a:xfrm>
            <a:off x="7313132" y="2225213"/>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C014FA49-47B3-C73D-AE2E-BC45F8258971}"/>
              </a:ext>
            </a:extLst>
          </p:cNvPr>
          <p:cNvSpPr txBox="1"/>
          <p:nvPr/>
        </p:nvSpPr>
        <p:spPr>
          <a:xfrm>
            <a:off x="8080716" y="3846276"/>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41" name="TextBox 40">
            <a:extLst>
              <a:ext uri="{FF2B5EF4-FFF2-40B4-BE49-F238E27FC236}">
                <a16:creationId xmlns:a16="http://schemas.microsoft.com/office/drawing/2014/main" id="{3086C969-2BB7-8D50-B78F-4F20547AFECE}"/>
              </a:ext>
            </a:extLst>
          </p:cNvPr>
          <p:cNvSpPr txBox="1"/>
          <p:nvPr/>
        </p:nvSpPr>
        <p:spPr>
          <a:xfrm>
            <a:off x="8076200" y="3465210"/>
            <a:ext cx="2341796"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Second Competitor</a:t>
            </a:r>
          </a:p>
        </p:txBody>
      </p:sp>
      <p:sp>
        <p:nvSpPr>
          <p:cNvPr id="43" name="Oval 42">
            <a:extLst>
              <a:ext uri="{FF2B5EF4-FFF2-40B4-BE49-F238E27FC236}">
                <a16:creationId xmlns:a16="http://schemas.microsoft.com/office/drawing/2014/main" id="{6775C8B9-9AF0-09AA-9F84-64F018ED85A9}"/>
              </a:ext>
            </a:extLst>
          </p:cNvPr>
          <p:cNvSpPr/>
          <p:nvPr/>
        </p:nvSpPr>
        <p:spPr>
          <a:xfrm>
            <a:off x="7313132" y="3600233"/>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A8E2F9F9-6E80-ADC4-860F-48580E2C4D6B}"/>
              </a:ext>
            </a:extLst>
          </p:cNvPr>
          <p:cNvSpPr txBox="1"/>
          <p:nvPr/>
        </p:nvSpPr>
        <p:spPr>
          <a:xfrm>
            <a:off x="8111538" y="521201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46" name="TextBox 45">
            <a:extLst>
              <a:ext uri="{FF2B5EF4-FFF2-40B4-BE49-F238E27FC236}">
                <a16:creationId xmlns:a16="http://schemas.microsoft.com/office/drawing/2014/main" id="{5F566175-EA81-79E3-A0F1-F0F42B037FA9}"/>
              </a:ext>
            </a:extLst>
          </p:cNvPr>
          <p:cNvSpPr txBox="1"/>
          <p:nvPr/>
        </p:nvSpPr>
        <p:spPr>
          <a:xfrm>
            <a:off x="8107022" y="4830953"/>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Third Competitor </a:t>
            </a:r>
          </a:p>
        </p:txBody>
      </p:sp>
      <p:sp>
        <p:nvSpPr>
          <p:cNvPr id="48" name="Oval 47">
            <a:extLst>
              <a:ext uri="{FF2B5EF4-FFF2-40B4-BE49-F238E27FC236}">
                <a16:creationId xmlns:a16="http://schemas.microsoft.com/office/drawing/2014/main" id="{1FDC32E3-9C72-0DB3-2FFB-ADD9C18561EE}"/>
              </a:ext>
            </a:extLst>
          </p:cNvPr>
          <p:cNvSpPr/>
          <p:nvPr/>
        </p:nvSpPr>
        <p:spPr>
          <a:xfrm>
            <a:off x="7313132" y="4965976"/>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Shape 3703">
            <a:extLst>
              <a:ext uri="{FF2B5EF4-FFF2-40B4-BE49-F238E27FC236}">
                <a16:creationId xmlns:a16="http://schemas.microsoft.com/office/drawing/2014/main" id="{32497AD4-1766-212C-D390-55022A941CC2}"/>
              </a:ext>
            </a:extLst>
          </p:cNvPr>
          <p:cNvSpPr/>
          <p:nvPr/>
        </p:nvSpPr>
        <p:spPr>
          <a:xfrm>
            <a:off x="6288413" y="2421830"/>
            <a:ext cx="246489" cy="410797"/>
          </a:xfrm>
          <a:custGeom>
            <a:avLst/>
            <a:gdLst/>
            <a:ahLst/>
            <a:cxnLst>
              <a:cxn ang="0">
                <a:pos x="wd2" y="hd2"/>
              </a:cxn>
              <a:cxn ang="5400000">
                <a:pos x="wd2" y="hd2"/>
              </a:cxn>
              <a:cxn ang="10800000">
                <a:pos x="wd2" y="hd2"/>
              </a:cxn>
              <a:cxn ang="16200000">
                <a:pos x="wd2" y="hd2"/>
              </a:cxn>
            </a:cxnLst>
            <a:rect l="0" t="0" r="r" b="b"/>
            <a:pathLst>
              <a:path w="21600" h="21600" extrusionOk="0">
                <a:moveTo>
                  <a:pt x="9507" y="18652"/>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2"/>
                  <a:pt x="11391" y="8345"/>
                </a:cubicBezTo>
                <a:cubicBezTo>
                  <a:pt x="11391" y="8617"/>
                  <a:pt x="11794" y="8836"/>
                  <a:pt x="12291" y="8836"/>
                </a:cubicBezTo>
                <a:lnTo>
                  <a:pt x="19195" y="8836"/>
                </a:lnTo>
                <a:cubicBezTo>
                  <a:pt x="19195" y="8836"/>
                  <a:pt x="9507" y="18652"/>
                  <a:pt x="9507" y="18652"/>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1"/>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1"/>
          </a:solidFill>
          <a:ln w="12700">
            <a:miter lim="400000"/>
          </a:ln>
        </p:spPr>
        <p:txBody>
          <a:bodyPr lIns="38100" tIns="38100" rIns="38100" bIns="38100" anchor="ctr"/>
          <a:lstStyle/>
          <a:p>
            <a:endParaRPr dirty="0">
              <a:solidFill>
                <a:srgbClr val="FFFFFF"/>
              </a:solidFill>
            </a:endParaRPr>
          </a:p>
        </p:txBody>
      </p:sp>
      <p:sp>
        <p:nvSpPr>
          <p:cNvPr id="52" name="Shape 3706">
            <a:extLst>
              <a:ext uri="{FF2B5EF4-FFF2-40B4-BE49-F238E27FC236}">
                <a16:creationId xmlns:a16="http://schemas.microsoft.com/office/drawing/2014/main" id="{752C973E-FA92-F086-BB4D-444930AFFF25}"/>
              </a:ext>
            </a:extLst>
          </p:cNvPr>
          <p:cNvSpPr/>
          <p:nvPr/>
        </p:nvSpPr>
        <p:spPr>
          <a:xfrm>
            <a:off x="6185719" y="3796850"/>
            <a:ext cx="451877" cy="41079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53" name="Freeform 2130">
            <a:extLst>
              <a:ext uri="{FF2B5EF4-FFF2-40B4-BE49-F238E27FC236}">
                <a16:creationId xmlns:a16="http://schemas.microsoft.com/office/drawing/2014/main" id="{19D3D142-2D6A-A000-F4E5-E4AB9704D66B}"/>
              </a:ext>
            </a:extLst>
          </p:cNvPr>
          <p:cNvSpPr>
            <a:spLocks noEditPoints="1"/>
          </p:cNvSpPr>
          <p:nvPr/>
        </p:nvSpPr>
        <p:spPr bwMode="auto">
          <a:xfrm>
            <a:off x="6201846" y="5163059"/>
            <a:ext cx="419623" cy="409864"/>
          </a:xfrm>
          <a:custGeom>
            <a:avLst/>
            <a:gdLst>
              <a:gd name="T0" fmla="*/ 131 w 160"/>
              <a:gd name="T1" fmla="*/ 76 h 155"/>
              <a:gd name="T2" fmla="*/ 23 w 160"/>
              <a:gd name="T3" fmla="*/ 73 h 155"/>
              <a:gd name="T4" fmla="*/ 26 w 160"/>
              <a:gd name="T5" fmla="*/ 70 h 155"/>
              <a:gd name="T6" fmla="*/ 35 w 160"/>
              <a:gd name="T7" fmla="*/ 85 h 155"/>
              <a:gd name="T8" fmla="*/ 32 w 160"/>
              <a:gd name="T9" fmla="*/ 82 h 155"/>
              <a:gd name="T10" fmla="*/ 55 w 160"/>
              <a:gd name="T11" fmla="*/ 82 h 155"/>
              <a:gd name="T12" fmla="*/ 41 w 160"/>
              <a:gd name="T13" fmla="*/ 91 h 155"/>
              <a:gd name="T14" fmla="*/ 44 w 160"/>
              <a:gd name="T15" fmla="*/ 88 h 155"/>
              <a:gd name="T16" fmla="*/ 61 w 160"/>
              <a:gd name="T17" fmla="*/ 94 h 155"/>
              <a:gd name="T18" fmla="*/ 58 w 160"/>
              <a:gd name="T19" fmla="*/ 91 h 155"/>
              <a:gd name="T20" fmla="*/ 73 w 160"/>
              <a:gd name="T21" fmla="*/ 99 h 155"/>
              <a:gd name="T22" fmla="*/ 84 w 160"/>
              <a:gd name="T23" fmla="*/ 99 h 155"/>
              <a:gd name="T24" fmla="*/ 87 w 160"/>
              <a:gd name="T25" fmla="*/ 97 h 155"/>
              <a:gd name="T26" fmla="*/ 96 w 160"/>
              <a:gd name="T27" fmla="*/ 94 h 155"/>
              <a:gd name="T28" fmla="*/ 93 w 160"/>
              <a:gd name="T29" fmla="*/ 91 h 155"/>
              <a:gd name="T30" fmla="*/ 82 w 160"/>
              <a:gd name="T31" fmla="*/ 108 h 155"/>
              <a:gd name="T32" fmla="*/ 102 w 160"/>
              <a:gd name="T33" fmla="*/ 82 h 155"/>
              <a:gd name="T34" fmla="*/ 105 w 160"/>
              <a:gd name="T35" fmla="*/ 79 h 155"/>
              <a:gd name="T36" fmla="*/ 122 w 160"/>
              <a:gd name="T37" fmla="*/ 85 h 155"/>
              <a:gd name="T38" fmla="*/ 119 w 160"/>
              <a:gd name="T39" fmla="*/ 82 h 155"/>
              <a:gd name="T40" fmla="*/ 117 w 160"/>
              <a:gd name="T41" fmla="*/ 91 h 155"/>
              <a:gd name="T42" fmla="*/ 132 w 160"/>
              <a:gd name="T43" fmla="*/ 93 h 155"/>
              <a:gd name="T44" fmla="*/ 80 w 160"/>
              <a:gd name="T45" fmla="*/ 155 h 155"/>
              <a:gd name="T46" fmla="*/ 0 w 160"/>
              <a:gd name="T47" fmla="*/ 77 h 155"/>
              <a:gd name="T48" fmla="*/ 80 w 160"/>
              <a:gd name="T49" fmla="*/ 0 h 155"/>
              <a:gd name="T50" fmla="*/ 160 w 160"/>
              <a:gd name="T51" fmla="*/ 77 h 155"/>
              <a:gd name="T52" fmla="*/ 12 w 160"/>
              <a:gd name="T53" fmla="*/ 45 h 155"/>
              <a:gd name="T54" fmla="*/ 126 w 160"/>
              <a:gd name="T55" fmla="*/ 58 h 155"/>
              <a:gd name="T56" fmla="*/ 12 w 160"/>
              <a:gd name="T57" fmla="*/ 45 h 155"/>
              <a:gd name="T58" fmla="*/ 18 w 160"/>
              <a:gd name="T59" fmla="*/ 79 h 155"/>
              <a:gd name="T60" fmla="*/ 50 w 160"/>
              <a:gd name="T61" fmla="*/ 99 h 155"/>
              <a:gd name="T62" fmla="*/ 54 w 160"/>
              <a:gd name="T63" fmla="*/ 102 h 155"/>
              <a:gd name="T64" fmla="*/ 64 w 160"/>
              <a:gd name="T65" fmla="*/ 107 h 155"/>
              <a:gd name="T66" fmla="*/ 93 w 160"/>
              <a:gd name="T67" fmla="*/ 108 h 155"/>
              <a:gd name="T68" fmla="*/ 105 w 160"/>
              <a:gd name="T69" fmla="*/ 102 h 155"/>
              <a:gd name="T70" fmla="*/ 108 w 160"/>
              <a:gd name="T71" fmla="*/ 99 h 155"/>
              <a:gd name="T72" fmla="*/ 126 w 160"/>
              <a:gd name="T73" fmla="*/ 90 h 155"/>
              <a:gd name="T74" fmla="*/ 140 w 160"/>
              <a:gd name="T75" fmla="*/ 79 h 155"/>
              <a:gd name="T76" fmla="*/ 126 w 160"/>
              <a:gd name="T77" fmla="*/ 65 h 155"/>
              <a:gd name="T78" fmla="*/ 122 w 160"/>
              <a:gd name="T79" fmla="*/ 67 h 155"/>
              <a:gd name="T80" fmla="*/ 114 w 160"/>
              <a:gd name="T81" fmla="*/ 76 h 155"/>
              <a:gd name="T82" fmla="*/ 82 w 160"/>
              <a:gd name="T83" fmla="*/ 91 h 155"/>
              <a:gd name="T84" fmla="*/ 76 w 160"/>
              <a:gd name="T85" fmla="*/ 89 h 155"/>
              <a:gd name="T86" fmla="*/ 44 w 160"/>
              <a:gd name="T87" fmla="*/ 76 h 155"/>
              <a:gd name="T88" fmla="*/ 37 w 160"/>
              <a:gd name="T89" fmla="*/ 67 h 155"/>
              <a:gd name="T90" fmla="*/ 12 w 160"/>
              <a:gd name="T91" fmla="*/ 77 h 155"/>
              <a:gd name="T92" fmla="*/ 34 w 160"/>
              <a:gd name="T93" fmla="*/ 97 h 155"/>
              <a:gd name="T94" fmla="*/ 148 w 160"/>
              <a:gd name="T9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55">
                <a:moveTo>
                  <a:pt x="131" y="70"/>
                </a:moveTo>
                <a:cubicBezTo>
                  <a:pt x="133" y="70"/>
                  <a:pt x="134" y="72"/>
                  <a:pt x="134" y="73"/>
                </a:cubicBezTo>
                <a:cubicBezTo>
                  <a:pt x="134" y="75"/>
                  <a:pt x="133" y="76"/>
                  <a:pt x="131" y="76"/>
                </a:cubicBezTo>
                <a:cubicBezTo>
                  <a:pt x="129" y="76"/>
                  <a:pt x="128" y="75"/>
                  <a:pt x="128" y="73"/>
                </a:cubicBezTo>
                <a:cubicBezTo>
                  <a:pt x="128" y="72"/>
                  <a:pt x="129" y="70"/>
                  <a:pt x="131" y="70"/>
                </a:cubicBezTo>
                <a:close/>
                <a:moveTo>
                  <a:pt x="23" y="73"/>
                </a:moveTo>
                <a:cubicBezTo>
                  <a:pt x="23" y="75"/>
                  <a:pt x="25" y="76"/>
                  <a:pt x="26" y="76"/>
                </a:cubicBezTo>
                <a:cubicBezTo>
                  <a:pt x="28" y="76"/>
                  <a:pt x="29" y="75"/>
                  <a:pt x="29" y="73"/>
                </a:cubicBezTo>
                <a:cubicBezTo>
                  <a:pt x="29" y="72"/>
                  <a:pt x="28" y="70"/>
                  <a:pt x="26" y="70"/>
                </a:cubicBezTo>
                <a:cubicBezTo>
                  <a:pt x="25" y="70"/>
                  <a:pt x="23" y="72"/>
                  <a:pt x="23" y="73"/>
                </a:cubicBezTo>
                <a:close/>
                <a:moveTo>
                  <a:pt x="32" y="82"/>
                </a:moveTo>
                <a:cubicBezTo>
                  <a:pt x="32" y="84"/>
                  <a:pt x="33" y="85"/>
                  <a:pt x="35" y="85"/>
                </a:cubicBezTo>
                <a:cubicBezTo>
                  <a:pt x="37" y="85"/>
                  <a:pt x="38" y="84"/>
                  <a:pt x="38" y="82"/>
                </a:cubicBezTo>
                <a:cubicBezTo>
                  <a:pt x="38" y="80"/>
                  <a:pt x="37" y="79"/>
                  <a:pt x="35" y="79"/>
                </a:cubicBezTo>
                <a:cubicBezTo>
                  <a:pt x="33" y="79"/>
                  <a:pt x="32" y="80"/>
                  <a:pt x="32" y="82"/>
                </a:cubicBezTo>
                <a:close/>
                <a:moveTo>
                  <a:pt x="50" y="82"/>
                </a:moveTo>
                <a:cubicBezTo>
                  <a:pt x="50" y="84"/>
                  <a:pt x="51" y="85"/>
                  <a:pt x="52" y="85"/>
                </a:cubicBezTo>
                <a:cubicBezTo>
                  <a:pt x="54" y="85"/>
                  <a:pt x="55" y="84"/>
                  <a:pt x="55" y="82"/>
                </a:cubicBezTo>
                <a:cubicBezTo>
                  <a:pt x="55" y="80"/>
                  <a:pt x="54" y="79"/>
                  <a:pt x="52" y="79"/>
                </a:cubicBezTo>
                <a:cubicBezTo>
                  <a:pt x="51" y="79"/>
                  <a:pt x="50" y="80"/>
                  <a:pt x="50" y="82"/>
                </a:cubicBezTo>
                <a:close/>
                <a:moveTo>
                  <a:pt x="41" y="91"/>
                </a:moveTo>
                <a:cubicBezTo>
                  <a:pt x="41" y="92"/>
                  <a:pt x="42" y="94"/>
                  <a:pt x="44" y="94"/>
                </a:cubicBezTo>
                <a:cubicBezTo>
                  <a:pt x="45" y="94"/>
                  <a:pt x="47" y="92"/>
                  <a:pt x="47" y="91"/>
                </a:cubicBezTo>
                <a:cubicBezTo>
                  <a:pt x="47" y="89"/>
                  <a:pt x="45" y="88"/>
                  <a:pt x="44" y="88"/>
                </a:cubicBezTo>
                <a:cubicBezTo>
                  <a:pt x="42" y="88"/>
                  <a:pt x="41" y="89"/>
                  <a:pt x="41" y="91"/>
                </a:cubicBezTo>
                <a:close/>
                <a:moveTo>
                  <a:pt x="58" y="91"/>
                </a:moveTo>
                <a:cubicBezTo>
                  <a:pt x="58" y="92"/>
                  <a:pt x="60" y="94"/>
                  <a:pt x="61" y="94"/>
                </a:cubicBezTo>
                <a:cubicBezTo>
                  <a:pt x="63" y="94"/>
                  <a:pt x="64" y="92"/>
                  <a:pt x="64" y="91"/>
                </a:cubicBezTo>
                <a:cubicBezTo>
                  <a:pt x="64" y="89"/>
                  <a:pt x="63" y="88"/>
                  <a:pt x="61" y="88"/>
                </a:cubicBezTo>
                <a:cubicBezTo>
                  <a:pt x="60" y="88"/>
                  <a:pt x="58" y="89"/>
                  <a:pt x="58" y="91"/>
                </a:cubicBezTo>
                <a:close/>
                <a:moveTo>
                  <a:pt x="67" y="99"/>
                </a:moveTo>
                <a:cubicBezTo>
                  <a:pt x="67" y="101"/>
                  <a:pt x="68" y="102"/>
                  <a:pt x="70" y="102"/>
                </a:cubicBezTo>
                <a:cubicBezTo>
                  <a:pt x="72" y="102"/>
                  <a:pt x="73" y="101"/>
                  <a:pt x="73" y="99"/>
                </a:cubicBezTo>
                <a:cubicBezTo>
                  <a:pt x="73" y="98"/>
                  <a:pt x="72" y="97"/>
                  <a:pt x="70" y="97"/>
                </a:cubicBezTo>
                <a:cubicBezTo>
                  <a:pt x="68" y="97"/>
                  <a:pt x="67" y="98"/>
                  <a:pt x="67" y="99"/>
                </a:cubicBezTo>
                <a:close/>
                <a:moveTo>
                  <a:pt x="84" y="99"/>
                </a:moveTo>
                <a:cubicBezTo>
                  <a:pt x="84" y="101"/>
                  <a:pt x="86" y="102"/>
                  <a:pt x="87" y="102"/>
                </a:cubicBezTo>
                <a:cubicBezTo>
                  <a:pt x="89" y="102"/>
                  <a:pt x="90" y="101"/>
                  <a:pt x="90" y="99"/>
                </a:cubicBezTo>
                <a:cubicBezTo>
                  <a:pt x="90" y="98"/>
                  <a:pt x="89" y="97"/>
                  <a:pt x="87" y="97"/>
                </a:cubicBezTo>
                <a:cubicBezTo>
                  <a:pt x="86" y="97"/>
                  <a:pt x="84" y="98"/>
                  <a:pt x="84" y="99"/>
                </a:cubicBezTo>
                <a:close/>
                <a:moveTo>
                  <a:pt x="93" y="91"/>
                </a:moveTo>
                <a:cubicBezTo>
                  <a:pt x="93" y="92"/>
                  <a:pt x="95" y="94"/>
                  <a:pt x="96" y="94"/>
                </a:cubicBezTo>
                <a:cubicBezTo>
                  <a:pt x="98" y="94"/>
                  <a:pt x="99" y="92"/>
                  <a:pt x="99" y="91"/>
                </a:cubicBezTo>
                <a:cubicBezTo>
                  <a:pt x="99" y="89"/>
                  <a:pt x="98" y="88"/>
                  <a:pt x="96" y="88"/>
                </a:cubicBezTo>
                <a:cubicBezTo>
                  <a:pt x="95" y="88"/>
                  <a:pt x="93" y="89"/>
                  <a:pt x="93" y="91"/>
                </a:cubicBezTo>
                <a:close/>
                <a:moveTo>
                  <a:pt x="76" y="108"/>
                </a:moveTo>
                <a:cubicBezTo>
                  <a:pt x="76" y="110"/>
                  <a:pt x="77" y="111"/>
                  <a:pt x="79" y="111"/>
                </a:cubicBezTo>
                <a:cubicBezTo>
                  <a:pt x="80" y="111"/>
                  <a:pt x="82" y="110"/>
                  <a:pt x="82" y="108"/>
                </a:cubicBezTo>
                <a:cubicBezTo>
                  <a:pt x="82" y="107"/>
                  <a:pt x="80" y="105"/>
                  <a:pt x="79" y="105"/>
                </a:cubicBezTo>
                <a:cubicBezTo>
                  <a:pt x="77" y="105"/>
                  <a:pt x="76" y="107"/>
                  <a:pt x="76" y="108"/>
                </a:cubicBezTo>
                <a:close/>
                <a:moveTo>
                  <a:pt x="102" y="82"/>
                </a:moveTo>
                <a:cubicBezTo>
                  <a:pt x="102" y="84"/>
                  <a:pt x="103" y="85"/>
                  <a:pt x="105" y="85"/>
                </a:cubicBezTo>
                <a:cubicBezTo>
                  <a:pt x="106" y="85"/>
                  <a:pt x="108" y="84"/>
                  <a:pt x="108" y="82"/>
                </a:cubicBezTo>
                <a:cubicBezTo>
                  <a:pt x="108" y="80"/>
                  <a:pt x="106" y="79"/>
                  <a:pt x="105" y="79"/>
                </a:cubicBezTo>
                <a:cubicBezTo>
                  <a:pt x="103" y="79"/>
                  <a:pt x="102" y="80"/>
                  <a:pt x="102" y="82"/>
                </a:cubicBezTo>
                <a:close/>
                <a:moveTo>
                  <a:pt x="119" y="82"/>
                </a:moveTo>
                <a:cubicBezTo>
                  <a:pt x="119" y="84"/>
                  <a:pt x="121" y="85"/>
                  <a:pt x="122" y="85"/>
                </a:cubicBezTo>
                <a:cubicBezTo>
                  <a:pt x="124" y="85"/>
                  <a:pt x="125" y="84"/>
                  <a:pt x="125" y="82"/>
                </a:cubicBezTo>
                <a:cubicBezTo>
                  <a:pt x="125" y="80"/>
                  <a:pt x="124" y="79"/>
                  <a:pt x="122" y="79"/>
                </a:cubicBezTo>
                <a:cubicBezTo>
                  <a:pt x="121" y="79"/>
                  <a:pt x="119" y="80"/>
                  <a:pt x="119" y="82"/>
                </a:cubicBezTo>
                <a:close/>
                <a:moveTo>
                  <a:pt x="111" y="91"/>
                </a:moveTo>
                <a:cubicBezTo>
                  <a:pt x="111" y="92"/>
                  <a:pt x="112" y="94"/>
                  <a:pt x="114" y="94"/>
                </a:cubicBezTo>
                <a:cubicBezTo>
                  <a:pt x="115" y="94"/>
                  <a:pt x="117" y="92"/>
                  <a:pt x="117" y="91"/>
                </a:cubicBezTo>
                <a:cubicBezTo>
                  <a:pt x="117" y="89"/>
                  <a:pt x="115" y="88"/>
                  <a:pt x="114" y="88"/>
                </a:cubicBezTo>
                <a:cubicBezTo>
                  <a:pt x="112" y="88"/>
                  <a:pt x="111" y="89"/>
                  <a:pt x="111" y="91"/>
                </a:cubicBezTo>
                <a:close/>
                <a:moveTo>
                  <a:pt x="132" y="93"/>
                </a:moveTo>
                <a:cubicBezTo>
                  <a:pt x="132" y="94"/>
                  <a:pt x="132" y="94"/>
                  <a:pt x="132" y="94"/>
                </a:cubicBezTo>
                <a:cubicBezTo>
                  <a:pt x="160" y="109"/>
                  <a:pt x="160" y="109"/>
                  <a:pt x="160" y="109"/>
                </a:cubicBezTo>
                <a:cubicBezTo>
                  <a:pt x="80" y="155"/>
                  <a:pt x="80" y="155"/>
                  <a:pt x="80" y="155"/>
                </a:cubicBezTo>
                <a:cubicBezTo>
                  <a:pt x="0" y="109"/>
                  <a:pt x="0" y="109"/>
                  <a:pt x="0" y="109"/>
                </a:cubicBezTo>
                <a:cubicBezTo>
                  <a:pt x="28" y="94"/>
                  <a:pt x="28" y="94"/>
                  <a:pt x="28" y="94"/>
                </a:cubicBezTo>
                <a:cubicBezTo>
                  <a:pt x="0" y="77"/>
                  <a:pt x="0" y="77"/>
                  <a:pt x="0" y="77"/>
                </a:cubicBezTo>
                <a:cubicBezTo>
                  <a:pt x="28" y="61"/>
                  <a:pt x="28" y="61"/>
                  <a:pt x="28" y="61"/>
                </a:cubicBezTo>
                <a:cubicBezTo>
                  <a:pt x="0" y="45"/>
                  <a:pt x="0" y="45"/>
                  <a:pt x="0" y="45"/>
                </a:cubicBezTo>
                <a:cubicBezTo>
                  <a:pt x="80" y="0"/>
                  <a:pt x="80" y="0"/>
                  <a:pt x="80" y="0"/>
                </a:cubicBezTo>
                <a:cubicBezTo>
                  <a:pt x="160" y="45"/>
                  <a:pt x="160" y="45"/>
                  <a:pt x="160" y="45"/>
                </a:cubicBezTo>
                <a:cubicBezTo>
                  <a:pt x="132" y="61"/>
                  <a:pt x="132" y="61"/>
                  <a:pt x="132" y="61"/>
                </a:cubicBezTo>
                <a:cubicBezTo>
                  <a:pt x="160" y="77"/>
                  <a:pt x="160" y="77"/>
                  <a:pt x="160" y="77"/>
                </a:cubicBezTo>
                <a:cubicBezTo>
                  <a:pt x="133" y="93"/>
                  <a:pt x="133" y="93"/>
                  <a:pt x="133" y="93"/>
                </a:cubicBezTo>
                <a:cubicBezTo>
                  <a:pt x="132" y="93"/>
                  <a:pt x="132" y="93"/>
                  <a:pt x="132" y="93"/>
                </a:cubicBezTo>
                <a:close/>
                <a:moveTo>
                  <a:pt x="12" y="45"/>
                </a:moveTo>
                <a:cubicBezTo>
                  <a:pt x="80" y="84"/>
                  <a:pt x="80" y="84"/>
                  <a:pt x="80" y="84"/>
                </a:cubicBezTo>
                <a:cubicBezTo>
                  <a:pt x="126" y="58"/>
                  <a:pt x="126" y="58"/>
                  <a:pt x="126" y="58"/>
                </a:cubicBezTo>
                <a:cubicBezTo>
                  <a:pt x="126" y="58"/>
                  <a:pt x="126" y="58"/>
                  <a:pt x="126" y="58"/>
                </a:cubicBezTo>
                <a:cubicBezTo>
                  <a:pt x="148" y="45"/>
                  <a:pt x="148" y="45"/>
                  <a:pt x="148" y="45"/>
                </a:cubicBezTo>
                <a:cubicBezTo>
                  <a:pt x="80" y="7"/>
                  <a:pt x="80" y="7"/>
                  <a:pt x="80" y="7"/>
                </a:cubicBezTo>
                <a:lnTo>
                  <a:pt x="12" y="45"/>
                </a:lnTo>
                <a:close/>
                <a:moveTo>
                  <a:pt x="12" y="77"/>
                </a:moveTo>
                <a:cubicBezTo>
                  <a:pt x="16" y="80"/>
                  <a:pt x="16" y="80"/>
                  <a:pt x="16" y="80"/>
                </a:cubicBezTo>
                <a:cubicBezTo>
                  <a:pt x="16" y="79"/>
                  <a:pt x="17" y="79"/>
                  <a:pt x="18" y="79"/>
                </a:cubicBezTo>
                <a:cubicBezTo>
                  <a:pt x="19" y="79"/>
                  <a:pt x="20" y="80"/>
                  <a:pt x="20" y="82"/>
                </a:cubicBezTo>
                <a:cubicBezTo>
                  <a:pt x="20" y="82"/>
                  <a:pt x="20" y="82"/>
                  <a:pt x="20" y="82"/>
                </a:cubicBezTo>
                <a:cubicBezTo>
                  <a:pt x="50" y="99"/>
                  <a:pt x="50" y="99"/>
                  <a:pt x="50" y="99"/>
                </a:cubicBezTo>
                <a:cubicBezTo>
                  <a:pt x="50" y="98"/>
                  <a:pt x="51" y="97"/>
                  <a:pt x="52" y="97"/>
                </a:cubicBezTo>
                <a:cubicBezTo>
                  <a:pt x="54" y="97"/>
                  <a:pt x="55" y="98"/>
                  <a:pt x="55" y="99"/>
                </a:cubicBezTo>
                <a:cubicBezTo>
                  <a:pt x="55" y="100"/>
                  <a:pt x="55" y="101"/>
                  <a:pt x="54" y="102"/>
                </a:cubicBezTo>
                <a:cubicBezTo>
                  <a:pt x="61" y="105"/>
                  <a:pt x="61" y="105"/>
                  <a:pt x="61" y="105"/>
                </a:cubicBezTo>
                <a:cubicBezTo>
                  <a:pt x="61" y="105"/>
                  <a:pt x="61" y="105"/>
                  <a:pt x="61" y="105"/>
                </a:cubicBezTo>
                <a:cubicBezTo>
                  <a:pt x="63" y="105"/>
                  <a:pt x="64" y="106"/>
                  <a:pt x="64" y="107"/>
                </a:cubicBezTo>
                <a:cubicBezTo>
                  <a:pt x="80" y="116"/>
                  <a:pt x="80" y="116"/>
                  <a:pt x="80" y="116"/>
                </a:cubicBezTo>
                <a:cubicBezTo>
                  <a:pt x="93" y="109"/>
                  <a:pt x="93" y="109"/>
                  <a:pt x="93" y="109"/>
                </a:cubicBezTo>
                <a:cubicBezTo>
                  <a:pt x="93" y="109"/>
                  <a:pt x="93" y="108"/>
                  <a:pt x="93" y="108"/>
                </a:cubicBezTo>
                <a:cubicBezTo>
                  <a:pt x="93" y="107"/>
                  <a:pt x="95" y="105"/>
                  <a:pt x="96" y="105"/>
                </a:cubicBezTo>
                <a:cubicBezTo>
                  <a:pt x="97" y="105"/>
                  <a:pt x="98" y="106"/>
                  <a:pt x="98" y="106"/>
                </a:cubicBezTo>
                <a:cubicBezTo>
                  <a:pt x="105" y="102"/>
                  <a:pt x="105" y="102"/>
                  <a:pt x="105" y="102"/>
                </a:cubicBezTo>
                <a:cubicBezTo>
                  <a:pt x="103" y="102"/>
                  <a:pt x="102" y="101"/>
                  <a:pt x="102" y="99"/>
                </a:cubicBezTo>
                <a:cubicBezTo>
                  <a:pt x="102" y="98"/>
                  <a:pt x="103" y="97"/>
                  <a:pt x="105" y="97"/>
                </a:cubicBezTo>
                <a:cubicBezTo>
                  <a:pt x="106" y="97"/>
                  <a:pt x="108" y="98"/>
                  <a:pt x="108" y="99"/>
                </a:cubicBezTo>
                <a:cubicBezTo>
                  <a:pt x="108" y="100"/>
                  <a:pt x="108" y="100"/>
                  <a:pt x="107" y="101"/>
                </a:cubicBezTo>
                <a:cubicBezTo>
                  <a:pt x="126" y="90"/>
                  <a:pt x="126" y="90"/>
                  <a:pt x="126" y="90"/>
                </a:cubicBezTo>
                <a:cubicBezTo>
                  <a:pt x="126" y="90"/>
                  <a:pt x="126" y="90"/>
                  <a:pt x="126" y="90"/>
                </a:cubicBezTo>
                <a:cubicBezTo>
                  <a:pt x="137" y="84"/>
                  <a:pt x="137" y="84"/>
                  <a:pt x="137" y="84"/>
                </a:cubicBezTo>
                <a:cubicBezTo>
                  <a:pt x="137" y="83"/>
                  <a:pt x="137" y="83"/>
                  <a:pt x="137" y="82"/>
                </a:cubicBezTo>
                <a:cubicBezTo>
                  <a:pt x="137" y="80"/>
                  <a:pt x="138" y="79"/>
                  <a:pt x="140" y="79"/>
                </a:cubicBezTo>
                <a:cubicBezTo>
                  <a:pt x="141" y="79"/>
                  <a:pt x="142" y="80"/>
                  <a:pt x="142" y="81"/>
                </a:cubicBezTo>
                <a:cubicBezTo>
                  <a:pt x="148" y="77"/>
                  <a:pt x="148" y="77"/>
                  <a:pt x="148" y="77"/>
                </a:cubicBezTo>
                <a:cubicBezTo>
                  <a:pt x="126" y="65"/>
                  <a:pt x="126" y="65"/>
                  <a:pt x="126" y="65"/>
                </a:cubicBezTo>
                <a:cubicBezTo>
                  <a:pt x="125" y="65"/>
                  <a:pt x="125" y="65"/>
                  <a:pt x="125" y="65"/>
                </a:cubicBezTo>
                <a:cubicBezTo>
                  <a:pt x="125" y="67"/>
                  <a:pt x="124" y="67"/>
                  <a:pt x="122" y="67"/>
                </a:cubicBezTo>
                <a:cubicBezTo>
                  <a:pt x="122" y="67"/>
                  <a:pt x="122" y="67"/>
                  <a:pt x="122" y="67"/>
                </a:cubicBezTo>
                <a:cubicBezTo>
                  <a:pt x="115" y="71"/>
                  <a:pt x="115" y="71"/>
                  <a:pt x="115" y="71"/>
                </a:cubicBezTo>
                <a:cubicBezTo>
                  <a:pt x="116" y="71"/>
                  <a:pt x="117" y="72"/>
                  <a:pt x="117" y="73"/>
                </a:cubicBezTo>
                <a:cubicBezTo>
                  <a:pt x="117" y="75"/>
                  <a:pt x="115" y="76"/>
                  <a:pt x="114" y="76"/>
                </a:cubicBezTo>
                <a:cubicBezTo>
                  <a:pt x="112" y="76"/>
                  <a:pt x="111" y="75"/>
                  <a:pt x="111" y="74"/>
                </a:cubicBezTo>
                <a:cubicBezTo>
                  <a:pt x="82" y="90"/>
                  <a:pt x="82" y="90"/>
                  <a:pt x="82" y="90"/>
                </a:cubicBezTo>
                <a:cubicBezTo>
                  <a:pt x="82" y="90"/>
                  <a:pt x="82" y="91"/>
                  <a:pt x="82" y="91"/>
                </a:cubicBezTo>
                <a:cubicBezTo>
                  <a:pt x="82" y="92"/>
                  <a:pt x="80" y="94"/>
                  <a:pt x="79" y="94"/>
                </a:cubicBezTo>
                <a:cubicBezTo>
                  <a:pt x="77" y="94"/>
                  <a:pt x="76" y="92"/>
                  <a:pt x="76" y="91"/>
                </a:cubicBezTo>
                <a:cubicBezTo>
                  <a:pt x="76" y="90"/>
                  <a:pt x="76" y="90"/>
                  <a:pt x="76" y="89"/>
                </a:cubicBezTo>
                <a:cubicBezTo>
                  <a:pt x="46" y="72"/>
                  <a:pt x="46" y="72"/>
                  <a:pt x="46" y="72"/>
                </a:cubicBezTo>
                <a:cubicBezTo>
                  <a:pt x="46" y="72"/>
                  <a:pt x="47" y="73"/>
                  <a:pt x="47" y="73"/>
                </a:cubicBezTo>
                <a:cubicBezTo>
                  <a:pt x="47" y="75"/>
                  <a:pt x="45" y="76"/>
                  <a:pt x="44" y="76"/>
                </a:cubicBezTo>
                <a:cubicBezTo>
                  <a:pt x="42" y="76"/>
                  <a:pt x="41" y="75"/>
                  <a:pt x="41" y="73"/>
                </a:cubicBezTo>
                <a:cubicBezTo>
                  <a:pt x="41" y="72"/>
                  <a:pt x="42" y="70"/>
                  <a:pt x="44" y="70"/>
                </a:cubicBezTo>
                <a:cubicBezTo>
                  <a:pt x="37" y="67"/>
                  <a:pt x="37" y="67"/>
                  <a:pt x="37" y="67"/>
                </a:cubicBezTo>
                <a:cubicBezTo>
                  <a:pt x="36" y="67"/>
                  <a:pt x="36" y="67"/>
                  <a:pt x="35" y="67"/>
                </a:cubicBezTo>
                <a:cubicBezTo>
                  <a:pt x="34" y="67"/>
                  <a:pt x="33" y="67"/>
                  <a:pt x="32" y="66"/>
                </a:cubicBezTo>
                <a:lnTo>
                  <a:pt x="12" y="77"/>
                </a:lnTo>
                <a:close/>
                <a:moveTo>
                  <a:pt x="126" y="97"/>
                </a:moveTo>
                <a:cubicBezTo>
                  <a:pt x="80" y="123"/>
                  <a:pt x="80" y="123"/>
                  <a:pt x="80" y="123"/>
                </a:cubicBezTo>
                <a:cubicBezTo>
                  <a:pt x="34" y="97"/>
                  <a:pt x="34" y="97"/>
                  <a:pt x="34" y="97"/>
                </a:cubicBezTo>
                <a:cubicBezTo>
                  <a:pt x="12" y="110"/>
                  <a:pt x="12" y="110"/>
                  <a:pt x="12" y="110"/>
                </a:cubicBezTo>
                <a:cubicBezTo>
                  <a:pt x="80" y="148"/>
                  <a:pt x="80" y="148"/>
                  <a:pt x="80" y="148"/>
                </a:cubicBezTo>
                <a:cubicBezTo>
                  <a:pt x="148" y="110"/>
                  <a:pt x="148" y="110"/>
                  <a:pt x="148" y="110"/>
                </a:cubicBezTo>
                <a:lnTo>
                  <a:pt x="126" y="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4" name="TextBox 53">
            <a:extLst>
              <a:ext uri="{FF2B5EF4-FFF2-40B4-BE49-F238E27FC236}">
                <a16:creationId xmlns:a16="http://schemas.microsoft.com/office/drawing/2014/main" id="{721B43C5-07C0-0007-C196-9EF736C4A8C6}"/>
              </a:ext>
            </a:extLst>
          </p:cNvPr>
          <p:cNvSpPr txBox="1"/>
          <p:nvPr/>
        </p:nvSpPr>
        <p:spPr>
          <a:xfrm>
            <a:off x="7352007" y="2284127"/>
            <a:ext cx="478286" cy="384977"/>
          </a:xfrm>
          <a:prstGeom prst="rect">
            <a:avLst/>
          </a:prstGeom>
          <a:noFill/>
        </p:spPr>
        <p:txBody>
          <a:bodyPr wrap="square" rtlCol="0">
            <a:spAutoFit/>
          </a:bodyPr>
          <a:lstStyle/>
          <a:p>
            <a:pPr algn="ctr">
              <a:lnSpc>
                <a:spcPct val="150000"/>
              </a:lnSpc>
            </a:pPr>
            <a:r>
              <a:rPr lang="en-ID" sz="1400" b="1"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2M</a:t>
            </a:r>
          </a:p>
        </p:txBody>
      </p:sp>
      <p:sp>
        <p:nvSpPr>
          <p:cNvPr id="55" name="TextBox 54">
            <a:extLst>
              <a:ext uri="{FF2B5EF4-FFF2-40B4-BE49-F238E27FC236}">
                <a16:creationId xmlns:a16="http://schemas.microsoft.com/office/drawing/2014/main" id="{564131E0-6786-A117-FE35-719326865FE9}"/>
              </a:ext>
            </a:extLst>
          </p:cNvPr>
          <p:cNvSpPr txBox="1"/>
          <p:nvPr/>
        </p:nvSpPr>
        <p:spPr>
          <a:xfrm>
            <a:off x="7352007" y="3667972"/>
            <a:ext cx="478286" cy="384977"/>
          </a:xfrm>
          <a:prstGeom prst="rect">
            <a:avLst/>
          </a:prstGeom>
          <a:noFill/>
        </p:spPr>
        <p:txBody>
          <a:bodyPr wrap="square" rtlCol="0">
            <a:spAutoFit/>
          </a:bodyPr>
          <a:lstStyle/>
          <a:p>
            <a:pPr algn="ctr">
              <a:lnSpc>
                <a:spcPct val="150000"/>
              </a:lnSpc>
            </a:pPr>
            <a:r>
              <a:rPr lang="en-ID" sz="1400" b="1"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7M</a:t>
            </a:r>
          </a:p>
        </p:txBody>
      </p:sp>
      <p:sp>
        <p:nvSpPr>
          <p:cNvPr id="56" name="TextBox 55">
            <a:extLst>
              <a:ext uri="{FF2B5EF4-FFF2-40B4-BE49-F238E27FC236}">
                <a16:creationId xmlns:a16="http://schemas.microsoft.com/office/drawing/2014/main" id="{80A69D0F-71FB-1335-BEDC-A20478DE4B77}"/>
              </a:ext>
            </a:extLst>
          </p:cNvPr>
          <p:cNvSpPr txBox="1"/>
          <p:nvPr/>
        </p:nvSpPr>
        <p:spPr>
          <a:xfrm>
            <a:off x="7352007" y="5030957"/>
            <a:ext cx="478286" cy="384977"/>
          </a:xfrm>
          <a:prstGeom prst="rect">
            <a:avLst/>
          </a:prstGeom>
          <a:noFill/>
        </p:spPr>
        <p:txBody>
          <a:bodyPr wrap="square" rtlCol="0">
            <a:spAutoFit/>
          </a:bodyPr>
          <a:lstStyle/>
          <a:p>
            <a:pPr algn="ctr">
              <a:lnSpc>
                <a:spcPct val="150000"/>
              </a:lnSpc>
            </a:pPr>
            <a:r>
              <a:rPr lang="en-ID" sz="1400" b="1"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1M</a:t>
            </a:r>
          </a:p>
        </p:txBody>
      </p:sp>
      <p:sp>
        <p:nvSpPr>
          <p:cNvPr id="57" name="TextBox 56">
            <a:extLst>
              <a:ext uri="{FF2B5EF4-FFF2-40B4-BE49-F238E27FC236}">
                <a16:creationId xmlns:a16="http://schemas.microsoft.com/office/drawing/2014/main" id="{D1EAE762-4B49-EEA2-D561-214E0F3554AC}"/>
              </a:ext>
            </a:extLst>
          </p:cNvPr>
          <p:cNvSpPr txBox="1"/>
          <p:nvPr/>
        </p:nvSpPr>
        <p:spPr>
          <a:xfrm>
            <a:off x="836615" y="2245206"/>
            <a:ext cx="3907822" cy="536044"/>
          </a:xfrm>
          <a:prstGeom prst="rect">
            <a:avLst/>
          </a:prstGeom>
          <a:noFill/>
        </p:spPr>
        <p:txBody>
          <a:bodyPr wrap="square" rtlCol="0">
            <a:spAutoFit/>
          </a:bodyPr>
          <a:lstStyle/>
          <a:p>
            <a:pPr>
              <a:lnSpc>
                <a:spcPts val="1800"/>
              </a:lnSpc>
            </a:pPr>
            <a:r>
              <a:rPr lang="en-ID" sz="1200" i="1"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58" name="Rectangle 57">
            <a:extLst>
              <a:ext uri="{FF2B5EF4-FFF2-40B4-BE49-F238E27FC236}">
                <a16:creationId xmlns:a16="http://schemas.microsoft.com/office/drawing/2014/main" id="{B1038439-911A-D485-61A9-2333A0425C15}"/>
              </a:ext>
            </a:extLst>
          </p:cNvPr>
          <p:cNvSpPr/>
          <p:nvPr/>
        </p:nvSpPr>
        <p:spPr>
          <a:xfrm>
            <a:off x="893853" y="3326626"/>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9" name="TextBox 58">
            <a:extLst>
              <a:ext uri="{FF2B5EF4-FFF2-40B4-BE49-F238E27FC236}">
                <a16:creationId xmlns:a16="http://schemas.microsoft.com/office/drawing/2014/main" id="{4D680055-B33B-9656-FC7B-399977B818F6}"/>
              </a:ext>
            </a:extLst>
          </p:cNvPr>
          <p:cNvSpPr txBox="1"/>
          <p:nvPr/>
        </p:nvSpPr>
        <p:spPr>
          <a:xfrm rot="16200000">
            <a:off x="146240" y="3920041"/>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64" name="TextBox 63">
            <a:extLst>
              <a:ext uri="{FF2B5EF4-FFF2-40B4-BE49-F238E27FC236}">
                <a16:creationId xmlns:a16="http://schemas.microsoft.com/office/drawing/2014/main" id="{4D30C4AA-018B-CB69-DDB2-B97170A76C50}"/>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17</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6" name="Picture Placeholder 5">
            <a:extLst>
              <a:ext uri="{FF2B5EF4-FFF2-40B4-BE49-F238E27FC236}">
                <a16:creationId xmlns:a16="http://schemas.microsoft.com/office/drawing/2014/main" id="{93B26042-25C4-FD3B-E905-605902A691BC}"/>
              </a:ext>
            </a:extLst>
          </p:cNvPr>
          <p:cNvSpPr>
            <a:spLocks noGrp="1"/>
          </p:cNvSpPr>
          <p:nvPr>
            <p:ph type="pic" sz="quarter" idx="14"/>
          </p:nvPr>
        </p:nvSpPr>
        <p:spPr/>
      </p:sp>
    </p:spTree>
    <p:extLst>
      <p:ext uri="{BB962C8B-B14F-4D97-AF65-F5344CB8AC3E}">
        <p14:creationId xmlns:p14="http://schemas.microsoft.com/office/powerpoint/2010/main" val="186490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grpId="0" nodeType="withEffect">
                                  <p:stCondLst>
                                    <p:cond delay="70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grpId="0" nodeType="withEffect">
                                  <p:stCondLst>
                                    <p:cond delay="240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72CC15-94B4-3509-845A-D5996F150FC9}"/>
              </a:ext>
            </a:extLst>
          </p:cNvPr>
          <p:cNvSpPr txBox="1"/>
          <p:nvPr/>
        </p:nvSpPr>
        <p:spPr>
          <a:xfrm>
            <a:off x="797668" y="1337256"/>
            <a:ext cx="2947481" cy="1261884"/>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Our solution.</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007760B6-2A1A-B4DC-B2F1-4D57E47E9858}"/>
              </a:ext>
            </a:extLst>
          </p:cNvPr>
          <p:cNvSpPr txBox="1"/>
          <p:nvPr/>
        </p:nvSpPr>
        <p:spPr>
          <a:xfrm>
            <a:off x="8150485" y="1889513"/>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4" name="TextBox 13">
            <a:extLst>
              <a:ext uri="{FF2B5EF4-FFF2-40B4-BE49-F238E27FC236}">
                <a16:creationId xmlns:a16="http://schemas.microsoft.com/office/drawing/2014/main" id="{305F3902-D447-3361-6680-BF4861F6A2B8}"/>
              </a:ext>
            </a:extLst>
          </p:cNvPr>
          <p:cNvSpPr txBox="1"/>
          <p:nvPr/>
        </p:nvSpPr>
        <p:spPr>
          <a:xfrm>
            <a:off x="8145969" y="1508447"/>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First Competitor</a:t>
            </a:r>
          </a:p>
        </p:txBody>
      </p:sp>
      <p:sp>
        <p:nvSpPr>
          <p:cNvPr id="15" name="Oval 14">
            <a:extLst>
              <a:ext uri="{FF2B5EF4-FFF2-40B4-BE49-F238E27FC236}">
                <a16:creationId xmlns:a16="http://schemas.microsoft.com/office/drawing/2014/main" id="{FF50E04B-31C5-DC48-F270-337692B1D36E}"/>
              </a:ext>
            </a:extLst>
          </p:cNvPr>
          <p:cNvSpPr/>
          <p:nvPr/>
        </p:nvSpPr>
        <p:spPr>
          <a:xfrm>
            <a:off x="7352079" y="1643470"/>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C4D05137-B7E3-5F90-F061-D29A8C0C39F3}"/>
              </a:ext>
            </a:extLst>
          </p:cNvPr>
          <p:cNvSpPr txBox="1"/>
          <p:nvPr/>
        </p:nvSpPr>
        <p:spPr>
          <a:xfrm>
            <a:off x="8119663" y="3264533"/>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7" name="TextBox 16">
            <a:extLst>
              <a:ext uri="{FF2B5EF4-FFF2-40B4-BE49-F238E27FC236}">
                <a16:creationId xmlns:a16="http://schemas.microsoft.com/office/drawing/2014/main" id="{65A617B4-391D-349B-DF71-4DCD1EA6B4B3}"/>
              </a:ext>
            </a:extLst>
          </p:cNvPr>
          <p:cNvSpPr txBox="1"/>
          <p:nvPr/>
        </p:nvSpPr>
        <p:spPr>
          <a:xfrm>
            <a:off x="8115147" y="2883467"/>
            <a:ext cx="2341796"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Second Competitor</a:t>
            </a:r>
          </a:p>
        </p:txBody>
      </p:sp>
      <p:sp>
        <p:nvSpPr>
          <p:cNvPr id="18" name="Oval 17">
            <a:extLst>
              <a:ext uri="{FF2B5EF4-FFF2-40B4-BE49-F238E27FC236}">
                <a16:creationId xmlns:a16="http://schemas.microsoft.com/office/drawing/2014/main" id="{038EF5DB-75C3-D4EB-49C8-BD1D01C3A1EC}"/>
              </a:ext>
            </a:extLst>
          </p:cNvPr>
          <p:cNvSpPr/>
          <p:nvPr/>
        </p:nvSpPr>
        <p:spPr>
          <a:xfrm>
            <a:off x="7352079" y="3018490"/>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75143F93-292E-E824-0D5A-995342A5FE50}"/>
              </a:ext>
            </a:extLst>
          </p:cNvPr>
          <p:cNvSpPr txBox="1"/>
          <p:nvPr/>
        </p:nvSpPr>
        <p:spPr>
          <a:xfrm>
            <a:off x="8150485" y="4630276"/>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0" name="TextBox 19">
            <a:extLst>
              <a:ext uri="{FF2B5EF4-FFF2-40B4-BE49-F238E27FC236}">
                <a16:creationId xmlns:a16="http://schemas.microsoft.com/office/drawing/2014/main" id="{3BE0B4C2-9CE4-6118-CC4D-825B5BF299DD}"/>
              </a:ext>
            </a:extLst>
          </p:cNvPr>
          <p:cNvSpPr txBox="1"/>
          <p:nvPr/>
        </p:nvSpPr>
        <p:spPr>
          <a:xfrm>
            <a:off x="8145969" y="4249210"/>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Third Competitor </a:t>
            </a:r>
          </a:p>
        </p:txBody>
      </p:sp>
      <p:sp>
        <p:nvSpPr>
          <p:cNvPr id="21" name="Oval 20">
            <a:extLst>
              <a:ext uri="{FF2B5EF4-FFF2-40B4-BE49-F238E27FC236}">
                <a16:creationId xmlns:a16="http://schemas.microsoft.com/office/drawing/2014/main" id="{254A1BF0-D139-2725-82DC-4FF743BA8094}"/>
              </a:ext>
            </a:extLst>
          </p:cNvPr>
          <p:cNvSpPr/>
          <p:nvPr/>
        </p:nvSpPr>
        <p:spPr>
          <a:xfrm>
            <a:off x="7352079" y="4384233"/>
            <a:ext cx="556037" cy="556037"/>
          </a:xfrm>
          <a:prstGeom prst="ellipse">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hape 3703">
            <a:extLst>
              <a:ext uri="{FF2B5EF4-FFF2-40B4-BE49-F238E27FC236}">
                <a16:creationId xmlns:a16="http://schemas.microsoft.com/office/drawing/2014/main" id="{CBB559E3-CAD9-337F-85EF-78436FEEA725}"/>
              </a:ext>
            </a:extLst>
          </p:cNvPr>
          <p:cNvSpPr/>
          <p:nvPr/>
        </p:nvSpPr>
        <p:spPr>
          <a:xfrm>
            <a:off x="7530175" y="3129979"/>
            <a:ext cx="199844" cy="333058"/>
          </a:xfrm>
          <a:custGeom>
            <a:avLst/>
            <a:gdLst/>
            <a:ahLst/>
            <a:cxnLst>
              <a:cxn ang="0">
                <a:pos x="wd2" y="hd2"/>
              </a:cxn>
              <a:cxn ang="5400000">
                <a:pos x="wd2" y="hd2"/>
              </a:cxn>
              <a:cxn ang="10800000">
                <a:pos x="wd2" y="hd2"/>
              </a:cxn>
              <a:cxn ang="16200000">
                <a:pos x="wd2" y="hd2"/>
              </a:cxn>
            </a:cxnLst>
            <a:rect l="0" t="0" r="r" b="b"/>
            <a:pathLst>
              <a:path w="21600" h="21600" extrusionOk="0">
                <a:moveTo>
                  <a:pt x="9507" y="18652"/>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2"/>
                  <a:pt x="11391" y="8345"/>
                </a:cubicBezTo>
                <a:cubicBezTo>
                  <a:pt x="11391" y="8617"/>
                  <a:pt x="11794" y="8836"/>
                  <a:pt x="12291" y="8836"/>
                </a:cubicBezTo>
                <a:lnTo>
                  <a:pt x="19195" y="8836"/>
                </a:lnTo>
                <a:cubicBezTo>
                  <a:pt x="19195" y="8836"/>
                  <a:pt x="9507" y="18652"/>
                  <a:pt x="9507" y="18652"/>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1"/>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1"/>
          </a:solidFill>
          <a:ln w="12700">
            <a:miter lim="400000"/>
          </a:ln>
        </p:spPr>
        <p:txBody>
          <a:bodyPr lIns="38100" tIns="38100" rIns="38100" bIns="38100" anchor="ctr"/>
          <a:lstStyle/>
          <a:p>
            <a:endParaRPr dirty="0">
              <a:solidFill>
                <a:srgbClr val="FFFFFF"/>
              </a:solidFill>
            </a:endParaRPr>
          </a:p>
        </p:txBody>
      </p:sp>
      <p:sp>
        <p:nvSpPr>
          <p:cNvPr id="23" name="Shape 3706">
            <a:extLst>
              <a:ext uri="{FF2B5EF4-FFF2-40B4-BE49-F238E27FC236}">
                <a16:creationId xmlns:a16="http://schemas.microsoft.com/office/drawing/2014/main" id="{20AC35BC-7F69-F3A5-65C2-C816BB2D8CF0}"/>
              </a:ext>
            </a:extLst>
          </p:cNvPr>
          <p:cNvSpPr/>
          <p:nvPr/>
        </p:nvSpPr>
        <p:spPr>
          <a:xfrm>
            <a:off x="7509627" y="1827905"/>
            <a:ext cx="251088" cy="228262"/>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24" name="Freeform 2130">
            <a:extLst>
              <a:ext uri="{FF2B5EF4-FFF2-40B4-BE49-F238E27FC236}">
                <a16:creationId xmlns:a16="http://schemas.microsoft.com/office/drawing/2014/main" id="{705988DD-9413-3F8F-E2DD-84298DADC82A}"/>
              </a:ext>
            </a:extLst>
          </p:cNvPr>
          <p:cNvSpPr>
            <a:spLocks noEditPoints="1"/>
          </p:cNvSpPr>
          <p:nvPr/>
        </p:nvSpPr>
        <p:spPr bwMode="auto">
          <a:xfrm>
            <a:off x="7529006" y="4553715"/>
            <a:ext cx="243277" cy="237619"/>
          </a:xfrm>
          <a:custGeom>
            <a:avLst/>
            <a:gdLst>
              <a:gd name="T0" fmla="*/ 131 w 160"/>
              <a:gd name="T1" fmla="*/ 76 h 155"/>
              <a:gd name="T2" fmla="*/ 23 w 160"/>
              <a:gd name="T3" fmla="*/ 73 h 155"/>
              <a:gd name="T4" fmla="*/ 26 w 160"/>
              <a:gd name="T5" fmla="*/ 70 h 155"/>
              <a:gd name="T6" fmla="*/ 35 w 160"/>
              <a:gd name="T7" fmla="*/ 85 h 155"/>
              <a:gd name="T8" fmla="*/ 32 w 160"/>
              <a:gd name="T9" fmla="*/ 82 h 155"/>
              <a:gd name="T10" fmla="*/ 55 w 160"/>
              <a:gd name="T11" fmla="*/ 82 h 155"/>
              <a:gd name="T12" fmla="*/ 41 w 160"/>
              <a:gd name="T13" fmla="*/ 91 h 155"/>
              <a:gd name="T14" fmla="*/ 44 w 160"/>
              <a:gd name="T15" fmla="*/ 88 h 155"/>
              <a:gd name="T16" fmla="*/ 61 w 160"/>
              <a:gd name="T17" fmla="*/ 94 h 155"/>
              <a:gd name="T18" fmla="*/ 58 w 160"/>
              <a:gd name="T19" fmla="*/ 91 h 155"/>
              <a:gd name="T20" fmla="*/ 73 w 160"/>
              <a:gd name="T21" fmla="*/ 99 h 155"/>
              <a:gd name="T22" fmla="*/ 84 w 160"/>
              <a:gd name="T23" fmla="*/ 99 h 155"/>
              <a:gd name="T24" fmla="*/ 87 w 160"/>
              <a:gd name="T25" fmla="*/ 97 h 155"/>
              <a:gd name="T26" fmla="*/ 96 w 160"/>
              <a:gd name="T27" fmla="*/ 94 h 155"/>
              <a:gd name="T28" fmla="*/ 93 w 160"/>
              <a:gd name="T29" fmla="*/ 91 h 155"/>
              <a:gd name="T30" fmla="*/ 82 w 160"/>
              <a:gd name="T31" fmla="*/ 108 h 155"/>
              <a:gd name="T32" fmla="*/ 102 w 160"/>
              <a:gd name="T33" fmla="*/ 82 h 155"/>
              <a:gd name="T34" fmla="*/ 105 w 160"/>
              <a:gd name="T35" fmla="*/ 79 h 155"/>
              <a:gd name="T36" fmla="*/ 122 w 160"/>
              <a:gd name="T37" fmla="*/ 85 h 155"/>
              <a:gd name="T38" fmla="*/ 119 w 160"/>
              <a:gd name="T39" fmla="*/ 82 h 155"/>
              <a:gd name="T40" fmla="*/ 117 w 160"/>
              <a:gd name="T41" fmla="*/ 91 h 155"/>
              <a:gd name="T42" fmla="*/ 132 w 160"/>
              <a:gd name="T43" fmla="*/ 93 h 155"/>
              <a:gd name="T44" fmla="*/ 80 w 160"/>
              <a:gd name="T45" fmla="*/ 155 h 155"/>
              <a:gd name="T46" fmla="*/ 0 w 160"/>
              <a:gd name="T47" fmla="*/ 77 h 155"/>
              <a:gd name="T48" fmla="*/ 80 w 160"/>
              <a:gd name="T49" fmla="*/ 0 h 155"/>
              <a:gd name="T50" fmla="*/ 160 w 160"/>
              <a:gd name="T51" fmla="*/ 77 h 155"/>
              <a:gd name="T52" fmla="*/ 12 w 160"/>
              <a:gd name="T53" fmla="*/ 45 h 155"/>
              <a:gd name="T54" fmla="*/ 126 w 160"/>
              <a:gd name="T55" fmla="*/ 58 h 155"/>
              <a:gd name="T56" fmla="*/ 12 w 160"/>
              <a:gd name="T57" fmla="*/ 45 h 155"/>
              <a:gd name="T58" fmla="*/ 18 w 160"/>
              <a:gd name="T59" fmla="*/ 79 h 155"/>
              <a:gd name="T60" fmla="*/ 50 w 160"/>
              <a:gd name="T61" fmla="*/ 99 h 155"/>
              <a:gd name="T62" fmla="*/ 54 w 160"/>
              <a:gd name="T63" fmla="*/ 102 h 155"/>
              <a:gd name="T64" fmla="*/ 64 w 160"/>
              <a:gd name="T65" fmla="*/ 107 h 155"/>
              <a:gd name="T66" fmla="*/ 93 w 160"/>
              <a:gd name="T67" fmla="*/ 108 h 155"/>
              <a:gd name="T68" fmla="*/ 105 w 160"/>
              <a:gd name="T69" fmla="*/ 102 h 155"/>
              <a:gd name="T70" fmla="*/ 108 w 160"/>
              <a:gd name="T71" fmla="*/ 99 h 155"/>
              <a:gd name="T72" fmla="*/ 126 w 160"/>
              <a:gd name="T73" fmla="*/ 90 h 155"/>
              <a:gd name="T74" fmla="*/ 140 w 160"/>
              <a:gd name="T75" fmla="*/ 79 h 155"/>
              <a:gd name="T76" fmla="*/ 126 w 160"/>
              <a:gd name="T77" fmla="*/ 65 h 155"/>
              <a:gd name="T78" fmla="*/ 122 w 160"/>
              <a:gd name="T79" fmla="*/ 67 h 155"/>
              <a:gd name="T80" fmla="*/ 114 w 160"/>
              <a:gd name="T81" fmla="*/ 76 h 155"/>
              <a:gd name="T82" fmla="*/ 82 w 160"/>
              <a:gd name="T83" fmla="*/ 91 h 155"/>
              <a:gd name="T84" fmla="*/ 76 w 160"/>
              <a:gd name="T85" fmla="*/ 89 h 155"/>
              <a:gd name="T86" fmla="*/ 44 w 160"/>
              <a:gd name="T87" fmla="*/ 76 h 155"/>
              <a:gd name="T88" fmla="*/ 37 w 160"/>
              <a:gd name="T89" fmla="*/ 67 h 155"/>
              <a:gd name="T90" fmla="*/ 12 w 160"/>
              <a:gd name="T91" fmla="*/ 77 h 155"/>
              <a:gd name="T92" fmla="*/ 34 w 160"/>
              <a:gd name="T93" fmla="*/ 97 h 155"/>
              <a:gd name="T94" fmla="*/ 148 w 160"/>
              <a:gd name="T9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55">
                <a:moveTo>
                  <a:pt x="131" y="70"/>
                </a:moveTo>
                <a:cubicBezTo>
                  <a:pt x="133" y="70"/>
                  <a:pt x="134" y="72"/>
                  <a:pt x="134" y="73"/>
                </a:cubicBezTo>
                <a:cubicBezTo>
                  <a:pt x="134" y="75"/>
                  <a:pt x="133" y="76"/>
                  <a:pt x="131" y="76"/>
                </a:cubicBezTo>
                <a:cubicBezTo>
                  <a:pt x="129" y="76"/>
                  <a:pt x="128" y="75"/>
                  <a:pt x="128" y="73"/>
                </a:cubicBezTo>
                <a:cubicBezTo>
                  <a:pt x="128" y="72"/>
                  <a:pt x="129" y="70"/>
                  <a:pt x="131" y="70"/>
                </a:cubicBezTo>
                <a:close/>
                <a:moveTo>
                  <a:pt x="23" y="73"/>
                </a:moveTo>
                <a:cubicBezTo>
                  <a:pt x="23" y="75"/>
                  <a:pt x="25" y="76"/>
                  <a:pt x="26" y="76"/>
                </a:cubicBezTo>
                <a:cubicBezTo>
                  <a:pt x="28" y="76"/>
                  <a:pt x="29" y="75"/>
                  <a:pt x="29" y="73"/>
                </a:cubicBezTo>
                <a:cubicBezTo>
                  <a:pt x="29" y="72"/>
                  <a:pt x="28" y="70"/>
                  <a:pt x="26" y="70"/>
                </a:cubicBezTo>
                <a:cubicBezTo>
                  <a:pt x="25" y="70"/>
                  <a:pt x="23" y="72"/>
                  <a:pt x="23" y="73"/>
                </a:cubicBezTo>
                <a:close/>
                <a:moveTo>
                  <a:pt x="32" y="82"/>
                </a:moveTo>
                <a:cubicBezTo>
                  <a:pt x="32" y="84"/>
                  <a:pt x="33" y="85"/>
                  <a:pt x="35" y="85"/>
                </a:cubicBezTo>
                <a:cubicBezTo>
                  <a:pt x="37" y="85"/>
                  <a:pt x="38" y="84"/>
                  <a:pt x="38" y="82"/>
                </a:cubicBezTo>
                <a:cubicBezTo>
                  <a:pt x="38" y="80"/>
                  <a:pt x="37" y="79"/>
                  <a:pt x="35" y="79"/>
                </a:cubicBezTo>
                <a:cubicBezTo>
                  <a:pt x="33" y="79"/>
                  <a:pt x="32" y="80"/>
                  <a:pt x="32" y="82"/>
                </a:cubicBezTo>
                <a:close/>
                <a:moveTo>
                  <a:pt x="50" y="82"/>
                </a:moveTo>
                <a:cubicBezTo>
                  <a:pt x="50" y="84"/>
                  <a:pt x="51" y="85"/>
                  <a:pt x="52" y="85"/>
                </a:cubicBezTo>
                <a:cubicBezTo>
                  <a:pt x="54" y="85"/>
                  <a:pt x="55" y="84"/>
                  <a:pt x="55" y="82"/>
                </a:cubicBezTo>
                <a:cubicBezTo>
                  <a:pt x="55" y="80"/>
                  <a:pt x="54" y="79"/>
                  <a:pt x="52" y="79"/>
                </a:cubicBezTo>
                <a:cubicBezTo>
                  <a:pt x="51" y="79"/>
                  <a:pt x="50" y="80"/>
                  <a:pt x="50" y="82"/>
                </a:cubicBezTo>
                <a:close/>
                <a:moveTo>
                  <a:pt x="41" y="91"/>
                </a:moveTo>
                <a:cubicBezTo>
                  <a:pt x="41" y="92"/>
                  <a:pt x="42" y="94"/>
                  <a:pt x="44" y="94"/>
                </a:cubicBezTo>
                <a:cubicBezTo>
                  <a:pt x="45" y="94"/>
                  <a:pt x="47" y="92"/>
                  <a:pt x="47" y="91"/>
                </a:cubicBezTo>
                <a:cubicBezTo>
                  <a:pt x="47" y="89"/>
                  <a:pt x="45" y="88"/>
                  <a:pt x="44" y="88"/>
                </a:cubicBezTo>
                <a:cubicBezTo>
                  <a:pt x="42" y="88"/>
                  <a:pt x="41" y="89"/>
                  <a:pt x="41" y="91"/>
                </a:cubicBezTo>
                <a:close/>
                <a:moveTo>
                  <a:pt x="58" y="91"/>
                </a:moveTo>
                <a:cubicBezTo>
                  <a:pt x="58" y="92"/>
                  <a:pt x="60" y="94"/>
                  <a:pt x="61" y="94"/>
                </a:cubicBezTo>
                <a:cubicBezTo>
                  <a:pt x="63" y="94"/>
                  <a:pt x="64" y="92"/>
                  <a:pt x="64" y="91"/>
                </a:cubicBezTo>
                <a:cubicBezTo>
                  <a:pt x="64" y="89"/>
                  <a:pt x="63" y="88"/>
                  <a:pt x="61" y="88"/>
                </a:cubicBezTo>
                <a:cubicBezTo>
                  <a:pt x="60" y="88"/>
                  <a:pt x="58" y="89"/>
                  <a:pt x="58" y="91"/>
                </a:cubicBezTo>
                <a:close/>
                <a:moveTo>
                  <a:pt x="67" y="99"/>
                </a:moveTo>
                <a:cubicBezTo>
                  <a:pt x="67" y="101"/>
                  <a:pt x="68" y="102"/>
                  <a:pt x="70" y="102"/>
                </a:cubicBezTo>
                <a:cubicBezTo>
                  <a:pt x="72" y="102"/>
                  <a:pt x="73" y="101"/>
                  <a:pt x="73" y="99"/>
                </a:cubicBezTo>
                <a:cubicBezTo>
                  <a:pt x="73" y="98"/>
                  <a:pt x="72" y="97"/>
                  <a:pt x="70" y="97"/>
                </a:cubicBezTo>
                <a:cubicBezTo>
                  <a:pt x="68" y="97"/>
                  <a:pt x="67" y="98"/>
                  <a:pt x="67" y="99"/>
                </a:cubicBezTo>
                <a:close/>
                <a:moveTo>
                  <a:pt x="84" y="99"/>
                </a:moveTo>
                <a:cubicBezTo>
                  <a:pt x="84" y="101"/>
                  <a:pt x="86" y="102"/>
                  <a:pt x="87" y="102"/>
                </a:cubicBezTo>
                <a:cubicBezTo>
                  <a:pt x="89" y="102"/>
                  <a:pt x="90" y="101"/>
                  <a:pt x="90" y="99"/>
                </a:cubicBezTo>
                <a:cubicBezTo>
                  <a:pt x="90" y="98"/>
                  <a:pt x="89" y="97"/>
                  <a:pt x="87" y="97"/>
                </a:cubicBezTo>
                <a:cubicBezTo>
                  <a:pt x="86" y="97"/>
                  <a:pt x="84" y="98"/>
                  <a:pt x="84" y="99"/>
                </a:cubicBezTo>
                <a:close/>
                <a:moveTo>
                  <a:pt x="93" y="91"/>
                </a:moveTo>
                <a:cubicBezTo>
                  <a:pt x="93" y="92"/>
                  <a:pt x="95" y="94"/>
                  <a:pt x="96" y="94"/>
                </a:cubicBezTo>
                <a:cubicBezTo>
                  <a:pt x="98" y="94"/>
                  <a:pt x="99" y="92"/>
                  <a:pt x="99" y="91"/>
                </a:cubicBezTo>
                <a:cubicBezTo>
                  <a:pt x="99" y="89"/>
                  <a:pt x="98" y="88"/>
                  <a:pt x="96" y="88"/>
                </a:cubicBezTo>
                <a:cubicBezTo>
                  <a:pt x="95" y="88"/>
                  <a:pt x="93" y="89"/>
                  <a:pt x="93" y="91"/>
                </a:cubicBezTo>
                <a:close/>
                <a:moveTo>
                  <a:pt x="76" y="108"/>
                </a:moveTo>
                <a:cubicBezTo>
                  <a:pt x="76" y="110"/>
                  <a:pt x="77" y="111"/>
                  <a:pt x="79" y="111"/>
                </a:cubicBezTo>
                <a:cubicBezTo>
                  <a:pt x="80" y="111"/>
                  <a:pt x="82" y="110"/>
                  <a:pt x="82" y="108"/>
                </a:cubicBezTo>
                <a:cubicBezTo>
                  <a:pt x="82" y="107"/>
                  <a:pt x="80" y="105"/>
                  <a:pt x="79" y="105"/>
                </a:cubicBezTo>
                <a:cubicBezTo>
                  <a:pt x="77" y="105"/>
                  <a:pt x="76" y="107"/>
                  <a:pt x="76" y="108"/>
                </a:cubicBezTo>
                <a:close/>
                <a:moveTo>
                  <a:pt x="102" y="82"/>
                </a:moveTo>
                <a:cubicBezTo>
                  <a:pt x="102" y="84"/>
                  <a:pt x="103" y="85"/>
                  <a:pt x="105" y="85"/>
                </a:cubicBezTo>
                <a:cubicBezTo>
                  <a:pt x="106" y="85"/>
                  <a:pt x="108" y="84"/>
                  <a:pt x="108" y="82"/>
                </a:cubicBezTo>
                <a:cubicBezTo>
                  <a:pt x="108" y="80"/>
                  <a:pt x="106" y="79"/>
                  <a:pt x="105" y="79"/>
                </a:cubicBezTo>
                <a:cubicBezTo>
                  <a:pt x="103" y="79"/>
                  <a:pt x="102" y="80"/>
                  <a:pt x="102" y="82"/>
                </a:cubicBezTo>
                <a:close/>
                <a:moveTo>
                  <a:pt x="119" y="82"/>
                </a:moveTo>
                <a:cubicBezTo>
                  <a:pt x="119" y="84"/>
                  <a:pt x="121" y="85"/>
                  <a:pt x="122" y="85"/>
                </a:cubicBezTo>
                <a:cubicBezTo>
                  <a:pt x="124" y="85"/>
                  <a:pt x="125" y="84"/>
                  <a:pt x="125" y="82"/>
                </a:cubicBezTo>
                <a:cubicBezTo>
                  <a:pt x="125" y="80"/>
                  <a:pt x="124" y="79"/>
                  <a:pt x="122" y="79"/>
                </a:cubicBezTo>
                <a:cubicBezTo>
                  <a:pt x="121" y="79"/>
                  <a:pt x="119" y="80"/>
                  <a:pt x="119" y="82"/>
                </a:cubicBezTo>
                <a:close/>
                <a:moveTo>
                  <a:pt x="111" y="91"/>
                </a:moveTo>
                <a:cubicBezTo>
                  <a:pt x="111" y="92"/>
                  <a:pt x="112" y="94"/>
                  <a:pt x="114" y="94"/>
                </a:cubicBezTo>
                <a:cubicBezTo>
                  <a:pt x="115" y="94"/>
                  <a:pt x="117" y="92"/>
                  <a:pt x="117" y="91"/>
                </a:cubicBezTo>
                <a:cubicBezTo>
                  <a:pt x="117" y="89"/>
                  <a:pt x="115" y="88"/>
                  <a:pt x="114" y="88"/>
                </a:cubicBezTo>
                <a:cubicBezTo>
                  <a:pt x="112" y="88"/>
                  <a:pt x="111" y="89"/>
                  <a:pt x="111" y="91"/>
                </a:cubicBezTo>
                <a:close/>
                <a:moveTo>
                  <a:pt x="132" y="93"/>
                </a:moveTo>
                <a:cubicBezTo>
                  <a:pt x="132" y="94"/>
                  <a:pt x="132" y="94"/>
                  <a:pt x="132" y="94"/>
                </a:cubicBezTo>
                <a:cubicBezTo>
                  <a:pt x="160" y="109"/>
                  <a:pt x="160" y="109"/>
                  <a:pt x="160" y="109"/>
                </a:cubicBezTo>
                <a:cubicBezTo>
                  <a:pt x="80" y="155"/>
                  <a:pt x="80" y="155"/>
                  <a:pt x="80" y="155"/>
                </a:cubicBezTo>
                <a:cubicBezTo>
                  <a:pt x="0" y="109"/>
                  <a:pt x="0" y="109"/>
                  <a:pt x="0" y="109"/>
                </a:cubicBezTo>
                <a:cubicBezTo>
                  <a:pt x="28" y="94"/>
                  <a:pt x="28" y="94"/>
                  <a:pt x="28" y="94"/>
                </a:cubicBezTo>
                <a:cubicBezTo>
                  <a:pt x="0" y="77"/>
                  <a:pt x="0" y="77"/>
                  <a:pt x="0" y="77"/>
                </a:cubicBezTo>
                <a:cubicBezTo>
                  <a:pt x="28" y="61"/>
                  <a:pt x="28" y="61"/>
                  <a:pt x="28" y="61"/>
                </a:cubicBezTo>
                <a:cubicBezTo>
                  <a:pt x="0" y="45"/>
                  <a:pt x="0" y="45"/>
                  <a:pt x="0" y="45"/>
                </a:cubicBezTo>
                <a:cubicBezTo>
                  <a:pt x="80" y="0"/>
                  <a:pt x="80" y="0"/>
                  <a:pt x="80" y="0"/>
                </a:cubicBezTo>
                <a:cubicBezTo>
                  <a:pt x="160" y="45"/>
                  <a:pt x="160" y="45"/>
                  <a:pt x="160" y="45"/>
                </a:cubicBezTo>
                <a:cubicBezTo>
                  <a:pt x="132" y="61"/>
                  <a:pt x="132" y="61"/>
                  <a:pt x="132" y="61"/>
                </a:cubicBezTo>
                <a:cubicBezTo>
                  <a:pt x="160" y="77"/>
                  <a:pt x="160" y="77"/>
                  <a:pt x="160" y="77"/>
                </a:cubicBezTo>
                <a:cubicBezTo>
                  <a:pt x="133" y="93"/>
                  <a:pt x="133" y="93"/>
                  <a:pt x="133" y="93"/>
                </a:cubicBezTo>
                <a:cubicBezTo>
                  <a:pt x="132" y="93"/>
                  <a:pt x="132" y="93"/>
                  <a:pt x="132" y="93"/>
                </a:cubicBezTo>
                <a:close/>
                <a:moveTo>
                  <a:pt x="12" y="45"/>
                </a:moveTo>
                <a:cubicBezTo>
                  <a:pt x="80" y="84"/>
                  <a:pt x="80" y="84"/>
                  <a:pt x="80" y="84"/>
                </a:cubicBezTo>
                <a:cubicBezTo>
                  <a:pt x="126" y="58"/>
                  <a:pt x="126" y="58"/>
                  <a:pt x="126" y="58"/>
                </a:cubicBezTo>
                <a:cubicBezTo>
                  <a:pt x="126" y="58"/>
                  <a:pt x="126" y="58"/>
                  <a:pt x="126" y="58"/>
                </a:cubicBezTo>
                <a:cubicBezTo>
                  <a:pt x="148" y="45"/>
                  <a:pt x="148" y="45"/>
                  <a:pt x="148" y="45"/>
                </a:cubicBezTo>
                <a:cubicBezTo>
                  <a:pt x="80" y="7"/>
                  <a:pt x="80" y="7"/>
                  <a:pt x="80" y="7"/>
                </a:cubicBezTo>
                <a:lnTo>
                  <a:pt x="12" y="45"/>
                </a:lnTo>
                <a:close/>
                <a:moveTo>
                  <a:pt x="12" y="77"/>
                </a:moveTo>
                <a:cubicBezTo>
                  <a:pt x="16" y="80"/>
                  <a:pt x="16" y="80"/>
                  <a:pt x="16" y="80"/>
                </a:cubicBezTo>
                <a:cubicBezTo>
                  <a:pt x="16" y="79"/>
                  <a:pt x="17" y="79"/>
                  <a:pt x="18" y="79"/>
                </a:cubicBezTo>
                <a:cubicBezTo>
                  <a:pt x="19" y="79"/>
                  <a:pt x="20" y="80"/>
                  <a:pt x="20" y="82"/>
                </a:cubicBezTo>
                <a:cubicBezTo>
                  <a:pt x="20" y="82"/>
                  <a:pt x="20" y="82"/>
                  <a:pt x="20" y="82"/>
                </a:cubicBezTo>
                <a:cubicBezTo>
                  <a:pt x="50" y="99"/>
                  <a:pt x="50" y="99"/>
                  <a:pt x="50" y="99"/>
                </a:cubicBezTo>
                <a:cubicBezTo>
                  <a:pt x="50" y="98"/>
                  <a:pt x="51" y="97"/>
                  <a:pt x="52" y="97"/>
                </a:cubicBezTo>
                <a:cubicBezTo>
                  <a:pt x="54" y="97"/>
                  <a:pt x="55" y="98"/>
                  <a:pt x="55" y="99"/>
                </a:cubicBezTo>
                <a:cubicBezTo>
                  <a:pt x="55" y="100"/>
                  <a:pt x="55" y="101"/>
                  <a:pt x="54" y="102"/>
                </a:cubicBezTo>
                <a:cubicBezTo>
                  <a:pt x="61" y="105"/>
                  <a:pt x="61" y="105"/>
                  <a:pt x="61" y="105"/>
                </a:cubicBezTo>
                <a:cubicBezTo>
                  <a:pt x="61" y="105"/>
                  <a:pt x="61" y="105"/>
                  <a:pt x="61" y="105"/>
                </a:cubicBezTo>
                <a:cubicBezTo>
                  <a:pt x="63" y="105"/>
                  <a:pt x="64" y="106"/>
                  <a:pt x="64" y="107"/>
                </a:cubicBezTo>
                <a:cubicBezTo>
                  <a:pt x="80" y="116"/>
                  <a:pt x="80" y="116"/>
                  <a:pt x="80" y="116"/>
                </a:cubicBezTo>
                <a:cubicBezTo>
                  <a:pt x="93" y="109"/>
                  <a:pt x="93" y="109"/>
                  <a:pt x="93" y="109"/>
                </a:cubicBezTo>
                <a:cubicBezTo>
                  <a:pt x="93" y="109"/>
                  <a:pt x="93" y="108"/>
                  <a:pt x="93" y="108"/>
                </a:cubicBezTo>
                <a:cubicBezTo>
                  <a:pt x="93" y="107"/>
                  <a:pt x="95" y="105"/>
                  <a:pt x="96" y="105"/>
                </a:cubicBezTo>
                <a:cubicBezTo>
                  <a:pt x="97" y="105"/>
                  <a:pt x="98" y="106"/>
                  <a:pt x="98" y="106"/>
                </a:cubicBezTo>
                <a:cubicBezTo>
                  <a:pt x="105" y="102"/>
                  <a:pt x="105" y="102"/>
                  <a:pt x="105" y="102"/>
                </a:cubicBezTo>
                <a:cubicBezTo>
                  <a:pt x="103" y="102"/>
                  <a:pt x="102" y="101"/>
                  <a:pt x="102" y="99"/>
                </a:cubicBezTo>
                <a:cubicBezTo>
                  <a:pt x="102" y="98"/>
                  <a:pt x="103" y="97"/>
                  <a:pt x="105" y="97"/>
                </a:cubicBezTo>
                <a:cubicBezTo>
                  <a:pt x="106" y="97"/>
                  <a:pt x="108" y="98"/>
                  <a:pt x="108" y="99"/>
                </a:cubicBezTo>
                <a:cubicBezTo>
                  <a:pt x="108" y="100"/>
                  <a:pt x="108" y="100"/>
                  <a:pt x="107" y="101"/>
                </a:cubicBezTo>
                <a:cubicBezTo>
                  <a:pt x="126" y="90"/>
                  <a:pt x="126" y="90"/>
                  <a:pt x="126" y="90"/>
                </a:cubicBezTo>
                <a:cubicBezTo>
                  <a:pt x="126" y="90"/>
                  <a:pt x="126" y="90"/>
                  <a:pt x="126" y="90"/>
                </a:cubicBezTo>
                <a:cubicBezTo>
                  <a:pt x="137" y="84"/>
                  <a:pt x="137" y="84"/>
                  <a:pt x="137" y="84"/>
                </a:cubicBezTo>
                <a:cubicBezTo>
                  <a:pt x="137" y="83"/>
                  <a:pt x="137" y="83"/>
                  <a:pt x="137" y="82"/>
                </a:cubicBezTo>
                <a:cubicBezTo>
                  <a:pt x="137" y="80"/>
                  <a:pt x="138" y="79"/>
                  <a:pt x="140" y="79"/>
                </a:cubicBezTo>
                <a:cubicBezTo>
                  <a:pt x="141" y="79"/>
                  <a:pt x="142" y="80"/>
                  <a:pt x="142" y="81"/>
                </a:cubicBezTo>
                <a:cubicBezTo>
                  <a:pt x="148" y="77"/>
                  <a:pt x="148" y="77"/>
                  <a:pt x="148" y="77"/>
                </a:cubicBezTo>
                <a:cubicBezTo>
                  <a:pt x="126" y="65"/>
                  <a:pt x="126" y="65"/>
                  <a:pt x="126" y="65"/>
                </a:cubicBezTo>
                <a:cubicBezTo>
                  <a:pt x="125" y="65"/>
                  <a:pt x="125" y="65"/>
                  <a:pt x="125" y="65"/>
                </a:cubicBezTo>
                <a:cubicBezTo>
                  <a:pt x="125" y="67"/>
                  <a:pt x="124" y="67"/>
                  <a:pt x="122" y="67"/>
                </a:cubicBezTo>
                <a:cubicBezTo>
                  <a:pt x="122" y="67"/>
                  <a:pt x="122" y="67"/>
                  <a:pt x="122" y="67"/>
                </a:cubicBezTo>
                <a:cubicBezTo>
                  <a:pt x="115" y="71"/>
                  <a:pt x="115" y="71"/>
                  <a:pt x="115" y="71"/>
                </a:cubicBezTo>
                <a:cubicBezTo>
                  <a:pt x="116" y="71"/>
                  <a:pt x="117" y="72"/>
                  <a:pt x="117" y="73"/>
                </a:cubicBezTo>
                <a:cubicBezTo>
                  <a:pt x="117" y="75"/>
                  <a:pt x="115" y="76"/>
                  <a:pt x="114" y="76"/>
                </a:cubicBezTo>
                <a:cubicBezTo>
                  <a:pt x="112" y="76"/>
                  <a:pt x="111" y="75"/>
                  <a:pt x="111" y="74"/>
                </a:cubicBezTo>
                <a:cubicBezTo>
                  <a:pt x="82" y="90"/>
                  <a:pt x="82" y="90"/>
                  <a:pt x="82" y="90"/>
                </a:cubicBezTo>
                <a:cubicBezTo>
                  <a:pt x="82" y="90"/>
                  <a:pt x="82" y="91"/>
                  <a:pt x="82" y="91"/>
                </a:cubicBezTo>
                <a:cubicBezTo>
                  <a:pt x="82" y="92"/>
                  <a:pt x="80" y="94"/>
                  <a:pt x="79" y="94"/>
                </a:cubicBezTo>
                <a:cubicBezTo>
                  <a:pt x="77" y="94"/>
                  <a:pt x="76" y="92"/>
                  <a:pt x="76" y="91"/>
                </a:cubicBezTo>
                <a:cubicBezTo>
                  <a:pt x="76" y="90"/>
                  <a:pt x="76" y="90"/>
                  <a:pt x="76" y="89"/>
                </a:cubicBezTo>
                <a:cubicBezTo>
                  <a:pt x="46" y="72"/>
                  <a:pt x="46" y="72"/>
                  <a:pt x="46" y="72"/>
                </a:cubicBezTo>
                <a:cubicBezTo>
                  <a:pt x="46" y="72"/>
                  <a:pt x="47" y="73"/>
                  <a:pt x="47" y="73"/>
                </a:cubicBezTo>
                <a:cubicBezTo>
                  <a:pt x="47" y="75"/>
                  <a:pt x="45" y="76"/>
                  <a:pt x="44" y="76"/>
                </a:cubicBezTo>
                <a:cubicBezTo>
                  <a:pt x="42" y="76"/>
                  <a:pt x="41" y="75"/>
                  <a:pt x="41" y="73"/>
                </a:cubicBezTo>
                <a:cubicBezTo>
                  <a:pt x="41" y="72"/>
                  <a:pt x="42" y="70"/>
                  <a:pt x="44" y="70"/>
                </a:cubicBezTo>
                <a:cubicBezTo>
                  <a:pt x="37" y="67"/>
                  <a:pt x="37" y="67"/>
                  <a:pt x="37" y="67"/>
                </a:cubicBezTo>
                <a:cubicBezTo>
                  <a:pt x="36" y="67"/>
                  <a:pt x="36" y="67"/>
                  <a:pt x="35" y="67"/>
                </a:cubicBezTo>
                <a:cubicBezTo>
                  <a:pt x="34" y="67"/>
                  <a:pt x="33" y="67"/>
                  <a:pt x="32" y="66"/>
                </a:cubicBezTo>
                <a:lnTo>
                  <a:pt x="12" y="77"/>
                </a:lnTo>
                <a:close/>
                <a:moveTo>
                  <a:pt x="126" y="97"/>
                </a:moveTo>
                <a:cubicBezTo>
                  <a:pt x="80" y="123"/>
                  <a:pt x="80" y="123"/>
                  <a:pt x="80" y="123"/>
                </a:cubicBezTo>
                <a:cubicBezTo>
                  <a:pt x="34" y="97"/>
                  <a:pt x="34" y="97"/>
                  <a:pt x="34" y="97"/>
                </a:cubicBezTo>
                <a:cubicBezTo>
                  <a:pt x="12" y="110"/>
                  <a:pt x="12" y="110"/>
                  <a:pt x="12" y="110"/>
                </a:cubicBezTo>
                <a:cubicBezTo>
                  <a:pt x="80" y="148"/>
                  <a:pt x="80" y="148"/>
                  <a:pt x="80" y="148"/>
                </a:cubicBezTo>
                <a:cubicBezTo>
                  <a:pt x="148" y="110"/>
                  <a:pt x="148" y="110"/>
                  <a:pt x="148" y="110"/>
                </a:cubicBezTo>
                <a:lnTo>
                  <a:pt x="126" y="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TextBox 36">
            <a:extLst>
              <a:ext uri="{FF2B5EF4-FFF2-40B4-BE49-F238E27FC236}">
                <a16:creationId xmlns:a16="http://schemas.microsoft.com/office/drawing/2014/main" id="{38C015D9-2568-83C6-D1EF-CAED05EB4393}"/>
              </a:ext>
            </a:extLst>
          </p:cNvPr>
          <p:cNvSpPr txBox="1"/>
          <p:nvPr/>
        </p:nvSpPr>
        <p:spPr>
          <a:xfrm>
            <a:off x="797669" y="2762232"/>
            <a:ext cx="3556134"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a:t>
            </a:r>
          </a:p>
        </p:txBody>
      </p:sp>
      <p:sp>
        <p:nvSpPr>
          <p:cNvPr id="38" name="TextBox 37">
            <a:extLst>
              <a:ext uri="{FF2B5EF4-FFF2-40B4-BE49-F238E27FC236}">
                <a16:creationId xmlns:a16="http://schemas.microsoft.com/office/drawing/2014/main" id="{A758C8D0-8337-A7D5-7819-94CAADADDED0}"/>
              </a:ext>
            </a:extLst>
          </p:cNvPr>
          <p:cNvSpPr txBox="1"/>
          <p:nvPr/>
        </p:nvSpPr>
        <p:spPr>
          <a:xfrm>
            <a:off x="797668" y="3652429"/>
            <a:ext cx="3362602" cy="766877"/>
          </a:xfrm>
          <a:prstGeom prst="rect">
            <a:avLst/>
          </a:prstGeom>
          <a:noFill/>
        </p:spPr>
        <p:txBody>
          <a:bodyPr wrap="square" rtlCol="0">
            <a:spAutoFit/>
          </a:bodyPr>
          <a:lstStyle/>
          <a:p>
            <a:pPr>
              <a:lnSpc>
                <a:spcPts val="1800"/>
              </a:lnSpc>
            </a:pPr>
            <a:r>
              <a:rPr lang="en-ID" sz="1200" i="1"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39" name="Rectangle 38">
            <a:extLst>
              <a:ext uri="{FF2B5EF4-FFF2-40B4-BE49-F238E27FC236}">
                <a16:creationId xmlns:a16="http://schemas.microsoft.com/office/drawing/2014/main" id="{533FF13B-936A-FFEC-A0CE-36CF9B6F529F}"/>
              </a:ext>
            </a:extLst>
          </p:cNvPr>
          <p:cNvSpPr/>
          <p:nvPr/>
        </p:nvSpPr>
        <p:spPr>
          <a:xfrm>
            <a:off x="4842568" y="1362443"/>
            <a:ext cx="425817" cy="42157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0" name="TextBox 39">
            <a:extLst>
              <a:ext uri="{FF2B5EF4-FFF2-40B4-BE49-F238E27FC236}">
                <a16:creationId xmlns:a16="http://schemas.microsoft.com/office/drawing/2014/main" id="{922A3AFB-3E7D-9BE7-CFF9-8E4E62758DB8}"/>
              </a:ext>
            </a:extLst>
          </p:cNvPr>
          <p:cNvSpPr txBox="1"/>
          <p:nvPr/>
        </p:nvSpPr>
        <p:spPr>
          <a:xfrm rot="16200000">
            <a:off x="4387128" y="3331798"/>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1" name="TextBox 40">
            <a:extLst>
              <a:ext uri="{FF2B5EF4-FFF2-40B4-BE49-F238E27FC236}">
                <a16:creationId xmlns:a16="http://schemas.microsoft.com/office/drawing/2014/main" id="{50924A53-807B-5738-6AB8-EB424D2286CF}"/>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18</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656E6C53-0AA0-ABA5-5219-3362D9337AC5}"/>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B4EF8EBA-7EC3-BC75-CF75-F929B447D7D1}"/>
              </a:ext>
            </a:extLst>
          </p:cNvPr>
          <p:cNvSpPr>
            <a:spLocks noGrp="1"/>
          </p:cNvSpPr>
          <p:nvPr>
            <p:ph type="pic" sz="quarter" idx="15"/>
          </p:nvPr>
        </p:nvSpPr>
        <p:spPr/>
      </p:sp>
      <p:sp>
        <p:nvSpPr>
          <p:cNvPr id="8" name="Picture Placeholder 7">
            <a:extLst>
              <a:ext uri="{FF2B5EF4-FFF2-40B4-BE49-F238E27FC236}">
                <a16:creationId xmlns:a16="http://schemas.microsoft.com/office/drawing/2014/main" id="{A779F0F2-AFDC-E2A6-1A06-489C40F50644}"/>
              </a:ext>
            </a:extLst>
          </p:cNvPr>
          <p:cNvSpPr>
            <a:spLocks noGrp="1"/>
          </p:cNvSpPr>
          <p:nvPr>
            <p:ph type="pic" sz="quarter" idx="16"/>
          </p:nvPr>
        </p:nvSpPr>
        <p:spPr/>
      </p:sp>
    </p:spTree>
    <p:extLst>
      <p:ext uri="{BB962C8B-B14F-4D97-AF65-F5344CB8AC3E}">
        <p14:creationId xmlns:p14="http://schemas.microsoft.com/office/powerpoint/2010/main" val="87186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7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24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8EC0D4-4E67-0738-DA24-98698732B2EA}"/>
              </a:ext>
            </a:extLst>
          </p:cNvPr>
          <p:cNvSpPr txBox="1"/>
          <p:nvPr/>
        </p:nvSpPr>
        <p:spPr>
          <a:xfrm>
            <a:off x="7242337" y="787979"/>
            <a:ext cx="3228902" cy="1261884"/>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Problem solving.</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13" name="Rectangle 12">
            <a:extLst>
              <a:ext uri="{FF2B5EF4-FFF2-40B4-BE49-F238E27FC236}">
                <a16:creationId xmlns:a16="http://schemas.microsoft.com/office/drawing/2014/main" id="{44F6106B-C697-4E41-C68F-BFFD6B9B7A75}"/>
              </a:ext>
            </a:extLst>
          </p:cNvPr>
          <p:cNvSpPr/>
          <p:nvPr/>
        </p:nvSpPr>
        <p:spPr>
          <a:xfrm>
            <a:off x="6463858" y="728663"/>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1" name="TextBox 20">
            <a:extLst>
              <a:ext uri="{FF2B5EF4-FFF2-40B4-BE49-F238E27FC236}">
                <a16:creationId xmlns:a16="http://schemas.microsoft.com/office/drawing/2014/main" id="{1FE0F98B-B47B-3530-9112-B31EB788BF9C}"/>
              </a:ext>
            </a:extLst>
          </p:cNvPr>
          <p:cNvSpPr txBox="1"/>
          <p:nvPr/>
        </p:nvSpPr>
        <p:spPr>
          <a:xfrm>
            <a:off x="2008189" y="1057695"/>
            <a:ext cx="3907822" cy="616836"/>
          </a:xfrm>
          <a:prstGeom prst="rect">
            <a:avLst/>
          </a:prstGeom>
          <a:noFill/>
        </p:spPr>
        <p:txBody>
          <a:bodyPr wrap="square" rtlCol="0">
            <a:spAutoFit/>
          </a:bodyPr>
          <a:lstStyle/>
          <a:p>
            <a:pPr>
              <a:lnSpc>
                <a:spcPct val="150000"/>
              </a:lnSpc>
            </a:pPr>
            <a:r>
              <a:rPr lang="en-ID" sz="1200" i="1" dirty="0">
                <a:solidFill>
                  <a:schemeClr val="tx1">
                    <a:lumMod val="85000"/>
                    <a:lumOff val="1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5" name="TextBox 4">
            <a:extLst>
              <a:ext uri="{FF2B5EF4-FFF2-40B4-BE49-F238E27FC236}">
                <a16:creationId xmlns:a16="http://schemas.microsoft.com/office/drawing/2014/main" id="{0C57BAB0-232A-C4EF-60E4-2604FE320061}"/>
              </a:ext>
            </a:extLst>
          </p:cNvPr>
          <p:cNvSpPr txBox="1"/>
          <p:nvPr/>
        </p:nvSpPr>
        <p:spPr>
          <a:xfrm>
            <a:off x="2012705" y="3411788"/>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6" name="TextBox 5">
            <a:extLst>
              <a:ext uri="{FF2B5EF4-FFF2-40B4-BE49-F238E27FC236}">
                <a16:creationId xmlns:a16="http://schemas.microsoft.com/office/drawing/2014/main" id="{E6465EA0-AA98-4437-2AF9-C542E4772345}"/>
              </a:ext>
            </a:extLst>
          </p:cNvPr>
          <p:cNvSpPr txBox="1"/>
          <p:nvPr/>
        </p:nvSpPr>
        <p:spPr>
          <a:xfrm>
            <a:off x="2023053" y="5067283"/>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0" name="Oval 19">
            <a:extLst>
              <a:ext uri="{FF2B5EF4-FFF2-40B4-BE49-F238E27FC236}">
                <a16:creationId xmlns:a16="http://schemas.microsoft.com/office/drawing/2014/main" id="{DCC293AE-0AEA-5C2F-B04F-31913F1FBCEB}"/>
              </a:ext>
            </a:extLst>
          </p:cNvPr>
          <p:cNvSpPr/>
          <p:nvPr/>
        </p:nvSpPr>
        <p:spPr>
          <a:xfrm>
            <a:off x="1229710"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5BEE2A6A-FCF6-16A3-E720-BB7A48543728}"/>
              </a:ext>
            </a:extLst>
          </p:cNvPr>
          <p:cNvSpPr/>
          <p:nvPr/>
        </p:nvSpPr>
        <p:spPr>
          <a:xfrm>
            <a:off x="1229710"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F3A40DD8-5DE9-5E1E-8A19-AEB241E64C80}"/>
              </a:ext>
            </a:extLst>
          </p:cNvPr>
          <p:cNvSpPr txBox="1"/>
          <p:nvPr/>
        </p:nvSpPr>
        <p:spPr>
          <a:xfrm>
            <a:off x="7246853" y="3411788"/>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4" name="TextBox 23">
            <a:extLst>
              <a:ext uri="{FF2B5EF4-FFF2-40B4-BE49-F238E27FC236}">
                <a16:creationId xmlns:a16="http://schemas.microsoft.com/office/drawing/2014/main" id="{4D4B4C8C-32FB-A152-6422-A21D49771480}"/>
              </a:ext>
            </a:extLst>
          </p:cNvPr>
          <p:cNvSpPr txBox="1"/>
          <p:nvPr/>
        </p:nvSpPr>
        <p:spPr>
          <a:xfrm>
            <a:off x="7257201" y="5067283"/>
            <a:ext cx="3946824"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a:t>
            </a:r>
          </a:p>
        </p:txBody>
      </p:sp>
      <p:sp>
        <p:nvSpPr>
          <p:cNvPr id="25" name="Oval 24">
            <a:extLst>
              <a:ext uri="{FF2B5EF4-FFF2-40B4-BE49-F238E27FC236}">
                <a16:creationId xmlns:a16="http://schemas.microsoft.com/office/drawing/2014/main" id="{6192ABAC-3885-C17B-DF79-0ADCE7A69C49}"/>
              </a:ext>
            </a:extLst>
          </p:cNvPr>
          <p:cNvSpPr/>
          <p:nvPr/>
        </p:nvSpPr>
        <p:spPr>
          <a:xfrm>
            <a:off x="6463858"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B4F6D9DE-BF39-BEAE-AA8A-2597E2C826A1}"/>
              </a:ext>
            </a:extLst>
          </p:cNvPr>
          <p:cNvSpPr/>
          <p:nvPr/>
        </p:nvSpPr>
        <p:spPr>
          <a:xfrm>
            <a:off x="6463858"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E254D6D-610D-B1BA-B5A0-5A3365C7FF84}"/>
              </a:ext>
            </a:extLst>
          </p:cNvPr>
          <p:cNvSpPr txBox="1"/>
          <p:nvPr/>
        </p:nvSpPr>
        <p:spPr>
          <a:xfrm>
            <a:off x="2008189"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Strengths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04DB4549-EF28-D3A3-A991-F6FCDFEE9342}"/>
              </a:ext>
            </a:extLst>
          </p:cNvPr>
          <p:cNvSpPr txBox="1"/>
          <p:nvPr/>
        </p:nvSpPr>
        <p:spPr>
          <a:xfrm>
            <a:off x="2018537"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Opportunities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29" name="TextBox 28">
            <a:extLst>
              <a:ext uri="{FF2B5EF4-FFF2-40B4-BE49-F238E27FC236}">
                <a16:creationId xmlns:a16="http://schemas.microsoft.com/office/drawing/2014/main" id="{6BB1A0E6-36CB-9842-7D08-CCB0590927A3}"/>
              </a:ext>
            </a:extLst>
          </p:cNvPr>
          <p:cNvSpPr txBox="1"/>
          <p:nvPr/>
        </p:nvSpPr>
        <p:spPr>
          <a:xfrm>
            <a:off x="7242337"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Weaknesses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588B9C2C-26F5-AF1C-5F30-2E8F71B5D4B0}"/>
              </a:ext>
            </a:extLst>
          </p:cNvPr>
          <p:cNvSpPr txBox="1"/>
          <p:nvPr/>
        </p:nvSpPr>
        <p:spPr>
          <a:xfrm>
            <a:off x="7252685"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Threats</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1" name="Freeform 2">
            <a:extLst>
              <a:ext uri="{FF2B5EF4-FFF2-40B4-BE49-F238E27FC236}">
                <a16:creationId xmlns:a16="http://schemas.microsoft.com/office/drawing/2014/main" id="{AA070B2E-2DEB-1250-0CFA-4449E8CD571A}"/>
              </a:ext>
            </a:extLst>
          </p:cNvPr>
          <p:cNvSpPr>
            <a:spLocks noChangeAspect="1" noEditPoints="1"/>
          </p:cNvSpPr>
          <p:nvPr/>
        </p:nvSpPr>
        <p:spPr bwMode="auto">
          <a:xfrm>
            <a:off x="6621832" y="3303949"/>
            <a:ext cx="278188" cy="270436"/>
          </a:xfrm>
          <a:custGeom>
            <a:avLst/>
            <a:gdLst/>
            <a:ahLst/>
            <a:cxnLst>
              <a:cxn ang="0">
                <a:pos x="92" y="66"/>
              </a:cxn>
              <a:cxn ang="0">
                <a:pos x="48" y="66"/>
              </a:cxn>
              <a:cxn ang="0">
                <a:pos x="89" y="25"/>
              </a:cxn>
              <a:cxn ang="0">
                <a:pos x="111" y="47"/>
              </a:cxn>
              <a:cxn ang="0">
                <a:pos x="92" y="66"/>
              </a:cxn>
              <a:cxn ang="0">
                <a:pos x="136" y="47"/>
              </a:cxn>
              <a:cxn ang="0">
                <a:pos x="90" y="0"/>
              </a:cxn>
              <a:cxn ang="0">
                <a:pos x="86" y="0"/>
              </a:cxn>
              <a:cxn ang="0">
                <a:pos x="77" y="10"/>
              </a:cxn>
              <a:cxn ang="0">
                <a:pos x="77" y="13"/>
              </a:cxn>
              <a:cxn ang="0">
                <a:pos x="80" y="16"/>
              </a:cxn>
              <a:cxn ang="0">
                <a:pos x="13" y="83"/>
              </a:cxn>
              <a:cxn ang="0">
                <a:pos x="10" y="123"/>
              </a:cxn>
              <a:cxn ang="0">
                <a:pos x="32" y="133"/>
              </a:cxn>
              <a:cxn ang="0">
                <a:pos x="52" y="124"/>
              </a:cxn>
              <a:cxn ang="0">
                <a:pos x="121" y="56"/>
              </a:cxn>
              <a:cxn ang="0">
                <a:pos x="124" y="59"/>
              </a:cxn>
              <a:cxn ang="0">
                <a:pos x="127" y="59"/>
              </a:cxn>
              <a:cxn ang="0">
                <a:pos x="136" y="50"/>
              </a:cxn>
              <a:cxn ang="0">
                <a:pos x="136" y="47"/>
              </a:cxn>
            </a:cxnLst>
            <a:rect l="0" t="0" r="r" b="b"/>
            <a:pathLst>
              <a:path w="137" h="133">
                <a:moveTo>
                  <a:pt x="92" y="66"/>
                </a:moveTo>
                <a:cubicBezTo>
                  <a:pt x="48" y="66"/>
                  <a:pt x="48" y="66"/>
                  <a:pt x="48" y="66"/>
                </a:cubicBezTo>
                <a:cubicBezTo>
                  <a:pt x="89" y="25"/>
                  <a:pt x="89" y="25"/>
                  <a:pt x="89" y="25"/>
                </a:cubicBezTo>
                <a:cubicBezTo>
                  <a:pt x="111" y="47"/>
                  <a:pt x="111" y="47"/>
                  <a:pt x="111" y="47"/>
                </a:cubicBezTo>
                <a:lnTo>
                  <a:pt x="92" y="66"/>
                </a:lnTo>
                <a:close/>
                <a:moveTo>
                  <a:pt x="136" y="47"/>
                </a:moveTo>
                <a:cubicBezTo>
                  <a:pt x="90" y="0"/>
                  <a:pt x="90" y="0"/>
                  <a:pt x="90" y="0"/>
                </a:cubicBezTo>
                <a:cubicBezTo>
                  <a:pt x="89" y="0"/>
                  <a:pt x="87" y="0"/>
                  <a:pt x="86" y="0"/>
                </a:cubicBezTo>
                <a:cubicBezTo>
                  <a:pt x="77" y="10"/>
                  <a:pt x="77" y="10"/>
                  <a:pt x="77" y="10"/>
                </a:cubicBezTo>
                <a:cubicBezTo>
                  <a:pt x="76" y="11"/>
                  <a:pt x="76" y="12"/>
                  <a:pt x="77" y="13"/>
                </a:cubicBezTo>
                <a:cubicBezTo>
                  <a:pt x="80" y="16"/>
                  <a:pt x="80" y="16"/>
                  <a:pt x="80" y="16"/>
                </a:cubicBezTo>
                <a:cubicBezTo>
                  <a:pt x="13" y="83"/>
                  <a:pt x="13" y="83"/>
                  <a:pt x="13" y="83"/>
                </a:cubicBezTo>
                <a:cubicBezTo>
                  <a:pt x="2" y="94"/>
                  <a:pt x="0" y="111"/>
                  <a:pt x="10" y="123"/>
                </a:cubicBezTo>
                <a:cubicBezTo>
                  <a:pt x="16" y="129"/>
                  <a:pt x="24" y="133"/>
                  <a:pt x="32" y="133"/>
                </a:cubicBezTo>
                <a:cubicBezTo>
                  <a:pt x="39" y="133"/>
                  <a:pt x="47" y="130"/>
                  <a:pt x="52" y="124"/>
                </a:cubicBezTo>
                <a:cubicBezTo>
                  <a:pt x="121" y="56"/>
                  <a:pt x="121" y="56"/>
                  <a:pt x="121" y="56"/>
                </a:cubicBezTo>
                <a:cubicBezTo>
                  <a:pt x="124" y="59"/>
                  <a:pt x="124" y="59"/>
                  <a:pt x="124" y="59"/>
                </a:cubicBezTo>
                <a:cubicBezTo>
                  <a:pt x="124" y="60"/>
                  <a:pt x="126" y="60"/>
                  <a:pt x="127" y="59"/>
                </a:cubicBezTo>
                <a:cubicBezTo>
                  <a:pt x="136" y="50"/>
                  <a:pt x="136" y="50"/>
                  <a:pt x="136" y="50"/>
                </a:cubicBezTo>
                <a:cubicBezTo>
                  <a:pt x="137" y="49"/>
                  <a:pt x="137" y="48"/>
                  <a:pt x="136" y="4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4">
            <a:extLst>
              <a:ext uri="{FF2B5EF4-FFF2-40B4-BE49-F238E27FC236}">
                <a16:creationId xmlns:a16="http://schemas.microsoft.com/office/drawing/2014/main" id="{0944D631-1405-3EC0-534F-9BDBAE5581D2}"/>
              </a:ext>
            </a:extLst>
          </p:cNvPr>
          <p:cNvSpPr>
            <a:spLocks noChangeAspect="1" noEditPoints="1"/>
          </p:cNvSpPr>
          <p:nvPr/>
        </p:nvSpPr>
        <p:spPr bwMode="auto">
          <a:xfrm>
            <a:off x="1372679" y="4982116"/>
            <a:ext cx="308197" cy="278188"/>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5">
            <a:extLst>
              <a:ext uri="{FF2B5EF4-FFF2-40B4-BE49-F238E27FC236}">
                <a16:creationId xmlns:a16="http://schemas.microsoft.com/office/drawing/2014/main" id="{D1D81461-912C-843E-B0F2-07921E782D22}"/>
              </a:ext>
            </a:extLst>
          </p:cNvPr>
          <p:cNvSpPr>
            <a:spLocks noChangeAspect="1" noEditPoints="1"/>
          </p:cNvSpPr>
          <p:nvPr/>
        </p:nvSpPr>
        <p:spPr bwMode="auto">
          <a:xfrm>
            <a:off x="6597740" y="5037450"/>
            <a:ext cx="317928" cy="222854"/>
          </a:xfrm>
          <a:custGeom>
            <a:avLst/>
            <a:gdLst/>
            <a:ahLst/>
            <a:cxnLst>
              <a:cxn ang="0">
                <a:pos x="48" y="67"/>
              </a:cxn>
              <a:cxn ang="0">
                <a:pos x="35" y="62"/>
              </a:cxn>
              <a:cxn ang="0">
                <a:pos x="18" y="62"/>
              </a:cxn>
              <a:cxn ang="0">
                <a:pos x="0" y="80"/>
              </a:cxn>
              <a:cxn ang="0">
                <a:pos x="0" y="88"/>
              </a:cxn>
              <a:cxn ang="0">
                <a:pos x="9" y="97"/>
              </a:cxn>
              <a:cxn ang="0">
                <a:pos x="27" y="97"/>
              </a:cxn>
              <a:cxn ang="0">
                <a:pos x="48" y="67"/>
              </a:cxn>
              <a:cxn ang="0">
                <a:pos x="110" y="71"/>
              </a:cxn>
              <a:cxn ang="0">
                <a:pos x="107" y="71"/>
              </a:cxn>
              <a:cxn ang="0">
                <a:pos x="88" y="75"/>
              </a:cxn>
              <a:cxn ang="0">
                <a:pos x="70" y="71"/>
              </a:cxn>
              <a:cxn ang="0">
                <a:pos x="67" y="71"/>
              </a:cxn>
              <a:cxn ang="0">
                <a:pos x="35" y="103"/>
              </a:cxn>
              <a:cxn ang="0">
                <a:pos x="35" y="111"/>
              </a:cxn>
              <a:cxn ang="0">
                <a:pos x="49" y="124"/>
              </a:cxn>
              <a:cxn ang="0">
                <a:pos x="128" y="124"/>
              </a:cxn>
              <a:cxn ang="0">
                <a:pos x="142" y="111"/>
              </a:cxn>
              <a:cxn ang="0">
                <a:pos x="142" y="103"/>
              </a:cxn>
              <a:cxn ang="0">
                <a:pos x="110" y="71"/>
              </a:cxn>
              <a:cxn ang="0">
                <a:pos x="88" y="62"/>
              </a:cxn>
              <a:cxn ang="0">
                <a:pos x="120" y="31"/>
              </a:cxn>
              <a:cxn ang="0">
                <a:pos x="88" y="0"/>
              </a:cxn>
              <a:cxn ang="0">
                <a:pos x="57" y="31"/>
              </a:cxn>
              <a:cxn ang="0">
                <a:pos x="88" y="62"/>
              </a:cxn>
              <a:cxn ang="0">
                <a:pos x="159" y="62"/>
              </a:cxn>
              <a:cxn ang="0">
                <a:pos x="142" y="62"/>
              </a:cxn>
              <a:cxn ang="0">
                <a:pos x="129" y="67"/>
              </a:cxn>
              <a:cxn ang="0">
                <a:pos x="150" y="97"/>
              </a:cxn>
              <a:cxn ang="0">
                <a:pos x="168" y="97"/>
              </a:cxn>
              <a:cxn ang="0">
                <a:pos x="177" y="88"/>
              </a:cxn>
              <a:cxn ang="0">
                <a:pos x="177" y="80"/>
              </a:cxn>
              <a:cxn ang="0">
                <a:pos x="159" y="62"/>
              </a:cxn>
              <a:cxn ang="0">
                <a:pos x="151" y="53"/>
              </a:cxn>
              <a:cxn ang="0">
                <a:pos x="168" y="35"/>
              </a:cxn>
              <a:cxn ang="0">
                <a:pos x="151" y="18"/>
              </a:cxn>
              <a:cxn ang="0">
                <a:pos x="133" y="35"/>
              </a:cxn>
              <a:cxn ang="0">
                <a:pos x="151" y="53"/>
              </a:cxn>
              <a:cxn ang="0">
                <a:pos x="26" y="53"/>
              </a:cxn>
              <a:cxn ang="0">
                <a:pos x="44" y="35"/>
              </a:cxn>
              <a:cxn ang="0">
                <a:pos x="26" y="18"/>
              </a:cxn>
              <a:cxn ang="0">
                <a:pos x="9" y="35"/>
              </a:cxn>
              <a:cxn ang="0">
                <a:pos x="26" y="53"/>
              </a:cxn>
            </a:cxnLst>
            <a:rect l="0" t="0" r="r" b="b"/>
            <a:pathLst>
              <a:path w="177" h="124">
                <a:moveTo>
                  <a:pt x="48" y="67"/>
                </a:moveTo>
                <a:cubicBezTo>
                  <a:pt x="45" y="64"/>
                  <a:pt x="40" y="62"/>
                  <a:pt x="35" y="62"/>
                </a:cubicBezTo>
                <a:cubicBezTo>
                  <a:pt x="18" y="62"/>
                  <a:pt x="18" y="62"/>
                  <a:pt x="18" y="62"/>
                </a:cubicBezTo>
                <a:cubicBezTo>
                  <a:pt x="8" y="62"/>
                  <a:pt x="0" y="70"/>
                  <a:pt x="0" y="80"/>
                </a:cubicBezTo>
                <a:cubicBezTo>
                  <a:pt x="0" y="88"/>
                  <a:pt x="0" y="88"/>
                  <a:pt x="0" y="88"/>
                </a:cubicBezTo>
                <a:cubicBezTo>
                  <a:pt x="0" y="93"/>
                  <a:pt x="4" y="97"/>
                  <a:pt x="9" y="97"/>
                </a:cubicBezTo>
                <a:cubicBezTo>
                  <a:pt x="27" y="97"/>
                  <a:pt x="27" y="97"/>
                  <a:pt x="27" y="97"/>
                </a:cubicBezTo>
                <a:cubicBezTo>
                  <a:pt x="29" y="84"/>
                  <a:pt x="37" y="73"/>
                  <a:pt x="48" y="67"/>
                </a:cubicBezTo>
                <a:moveTo>
                  <a:pt x="110" y="71"/>
                </a:moveTo>
                <a:cubicBezTo>
                  <a:pt x="107" y="71"/>
                  <a:pt x="107" y="71"/>
                  <a:pt x="107" y="71"/>
                </a:cubicBezTo>
                <a:cubicBezTo>
                  <a:pt x="102" y="73"/>
                  <a:pt x="95" y="75"/>
                  <a:pt x="88" y="75"/>
                </a:cubicBezTo>
                <a:cubicBezTo>
                  <a:pt x="82" y="75"/>
                  <a:pt x="75" y="73"/>
                  <a:pt x="70" y="71"/>
                </a:cubicBezTo>
                <a:cubicBezTo>
                  <a:pt x="67" y="71"/>
                  <a:pt x="67" y="71"/>
                  <a:pt x="67" y="71"/>
                </a:cubicBezTo>
                <a:cubicBezTo>
                  <a:pt x="50" y="71"/>
                  <a:pt x="35" y="85"/>
                  <a:pt x="35" y="103"/>
                </a:cubicBezTo>
                <a:cubicBezTo>
                  <a:pt x="35" y="111"/>
                  <a:pt x="35" y="111"/>
                  <a:pt x="35" y="111"/>
                </a:cubicBezTo>
                <a:cubicBezTo>
                  <a:pt x="35" y="118"/>
                  <a:pt x="41" y="124"/>
                  <a:pt x="49" y="124"/>
                </a:cubicBezTo>
                <a:cubicBezTo>
                  <a:pt x="128" y="124"/>
                  <a:pt x="128" y="124"/>
                  <a:pt x="128" y="124"/>
                </a:cubicBezTo>
                <a:cubicBezTo>
                  <a:pt x="136" y="124"/>
                  <a:pt x="142" y="118"/>
                  <a:pt x="142" y="111"/>
                </a:cubicBezTo>
                <a:cubicBezTo>
                  <a:pt x="142" y="103"/>
                  <a:pt x="142" y="103"/>
                  <a:pt x="142" y="103"/>
                </a:cubicBezTo>
                <a:cubicBezTo>
                  <a:pt x="142" y="85"/>
                  <a:pt x="127" y="71"/>
                  <a:pt x="110" y="71"/>
                </a:cubicBezTo>
                <a:moveTo>
                  <a:pt x="88" y="62"/>
                </a:moveTo>
                <a:cubicBezTo>
                  <a:pt x="106" y="62"/>
                  <a:pt x="120" y="48"/>
                  <a:pt x="120" y="31"/>
                </a:cubicBezTo>
                <a:cubicBezTo>
                  <a:pt x="120" y="14"/>
                  <a:pt x="106" y="0"/>
                  <a:pt x="88" y="0"/>
                </a:cubicBezTo>
                <a:cubicBezTo>
                  <a:pt x="71" y="0"/>
                  <a:pt x="57" y="14"/>
                  <a:pt x="57" y="31"/>
                </a:cubicBezTo>
                <a:cubicBezTo>
                  <a:pt x="57" y="48"/>
                  <a:pt x="71" y="62"/>
                  <a:pt x="88" y="62"/>
                </a:cubicBezTo>
                <a:moveTo>
                  <a:pt x="159" y="62"/>
                </a:moveTo>
                <a:cubicBezTo>
                  <a:pt x="142" y="62"/>
                  <a:pt x="142" y="62"/>
                  <a:pt x="142" y="62"/>
                </a:cubicBezTo>
                <a:cubicBezTo>
                  <a:pt x="137" y="62"/>
                  <a:pt x="132" y="64"/>
                  <a:pt x="129" y="67"/>
                </a:cubicBezTo>
                <a:cubicBezTo>
                  <a:pt x="140" y="73"/>
                  <a:pt x="148" y="84"/>
                  <a:pt x="150" y="97"/>
                </a:cubicBezTo>
                <a:cubicBezTo>
                  <a:pt x="168" y="97"/>
                  <a:pt x="168" y="97"/>
                  <a:pt x="168" y="97"/>
                </a:cubicBezTo>
                <a:cubicBezTo>
                  <a:pt x="173" y="97"/>
                  <a:pt x="177" y="93"/>
                  <a:pt x="177" y="88"/>
                </a:cubicBezTo>
                <a:cubicBezTo>
                  <a:pt x="177" y="80"/>
                  <a:pt x="177" y="80"/>
                  <a:pt x="177" y="80"/>
                </a:cubicBezTo>
                <a:cubicBezTo>
                  <a:pt x="177" y="70"/>
                  <a:pt x="169" y="62"/>
                  <a:pt x="159" y="62"/>
                </a:cubicBezTo>
                <a:moveTo>
                  <a:pt x="151" y="53"/>
                </a:moveTo>
                <a:cubicBezTo>
                  <a:pt x="160" y="53"/>
                  <a:pt x="168" y="45"/>
                  <a:pt x="168" y="35"/>
                </a:cubicBezTo>
                <a:cubicBezTo>
                  <a:pt x="168" y="25"/>
                  <a:pt x="160" y="18"/>
                  <a:pt x="151" y="18"/>
                </a:cubicBezTo>
                <a:cubicBezTo>
                  <a:pt x="141" y="18"/>
                  <a:pt x="133" y="25"/>
                  <a:pt x="133" y="35"/>
                </a:cubicBezTo>
                <a:cubicBezTo>
                  <a:pt x="133" y="45"/>
                  <a:pt x="141" y="53"/>
                  <a:pt x="151" y="53"/>
                </a:cubicBezTo>
                <a:moveTo>
                  <a:pt x="26" y="53"/>
                </a:moveTo>
                <a:cubicBezTo>
                  <a:pt x="36" y="53"/>
                  <a:pt x="44" y="45"/>
                  <a:pt x="44" y="35"/>
                </a:cubicBezTo>
                <a:cubicBezTo>
                  <a:pt x="44" y="25"/>
                  <a:pt x="36" y="18"/>
                  <a:pt x="26" y="18"/>
                </a:cubicBezTo>
                <a:cubicBezTo>
                  <a:pt x="17" y="18"/>
                  <a:pt x="9" y="25"/>
                  <a:pt x="9" y="35"/>
                </a:cubicBezTo>
                <a:cubicBezTo>
                  <a:pt x="9" y="45"/>
                  <a:pt x="17" y="53"/>
                  <a:pt x="26" y="53"/>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3">
            <a:extLst>
              <a:ext uri="{FF2B5EF4-FFF2-40B4-BE49-F238E27FC236}">
                <a16:creationId xmlns:a16="http://schemas.microsoft.com/office/drawing/2014/main" id="{AD43F66E-B102-F73B-EFB2-30EECD54D17A}"/>
              </a:ext>
            </a:extLst>
          </p:cNvPr>
          <p:cNvSpPr>
            <a:spLocks noChangeAspect="1" noEditPoints="1"/>
          </p:cNvSpPr>
          <p:nvPr/>
        </p:nvSpPr>
        <p:spPr bwMode="auto">
          <a:xfrm>
            <a:off x="1377226" y="3304055"/>
            <a:ext cx="317929" cy="254343"/>
          </a:xfrm>
          <a:custGeom>
            <a:avLst/>
            <a:gdLst/>
            <a:ahLst/>
            <a:cxnLst>
              <a:cxn ang="0">
                <a:pos x="177" y="44"/>
              </a:cxn>
              <a:cxn ang="0">
                <a:pos x="169" y="36"/>
              </a:cxn>
              <a:cxn ang="0">
                <a:pos x="164" y="36"/>
              </a:cxn>
              <a:cxn ang="0">
                <a:pos x="135" y="65"/>
              </a:cxn>
              <a:cxn ang="0">
                <a:pos x="123" y="52"/>
              </a:cxn>
              <a:cxn ang="0">
                <a:pos x="118" y="52"/>
              </a:cxn>
              <a:cxn ang="0">
                <a:pos x="110" y="60"/>
              </a:cxn>
              <a:cxn ang="0">
                <a:pos x="110" y="65"/>
              </a:cxn>
              <a:cxn ang="0">
                <a:pos x="133" y="87"/>
              </a:cxn>
              <a:cxn ang="0">
                <a:pos x="138" y="87"/>
              </a:cxn>
              <a:cxn ang="0">
                <a:pos x="177" y="49"/>
              </a:cxn>
              <a:cxn ang="0">
                <a:pos x="177" y="44"/>
              </a:cxn>
              <a:cxn ang="0">
                <a:pos x="87" y="79"/>
              </a:cxn>
              <a:cxn ang="0">
                <a:pos x="83" y="79"/>
              </a:cxn>
              <a:cxn ang="0">
                <a:pos x="62" y="84"/>
              </a:cxn>
              <a:cxn ang="0">
                <a:pos x="42" y="79"/>
              </a:cxn>
              <a:cxn ang="0">
                <a:pos x="38" y="79"/>
              </a:cxn>
              <a:cxn ang="0">
                <a:pos x="0" y="117"/>
              </a:cxn>
              <a:cxn ang="0">
                <a:pos x="0" y="128"/>
              </a:cxn>
              <a:cxn ang="0">
                <a:pos x="14" y="142"/>
              </a:cxn>
              <a:cxn ang="0">
                <a:pos x="111" y="142"/>
              </a:cxn>
              <a:cxn ang="0">
                <a:pos x="124" y="128"/>
              </a:cxn>
              <a:cxn ang="0">
                <a:pos x="124" y="117"/>
              </a:cxn>
              <a:cxn ang="0">
                <a:pos x="87" y="79"/>
              </a:cxn>
              <a:cxn ang="0">
                <a:pos x="62" y="71"/>
              </a:cxn>
              <a:cxn ang="0">
                <a:pos x="98" y="35"/>
              </a:cxn>
              <a:cxn ang="0">
                <a:pos x="62" y="0"/>
              </a:cxn>
              <a:cxn ang="0">
                <a:pos x="27" y="35"/>
              </a:cxn>
              <a:cxn ang="0">
                <a:pos x="62" y="71"/>
              </a:cxn>
            </a:cxnLst>
            <a:rect l="0" t="0" r="r" b="b"/>
            <a:pathLst>
              <a:path w="178" h="142">
                <a:moveTo>
                  <a:pt x="177" y="44"/>
                </a:moveTo>
                <a:cubicBezTo>
                  <a:pt x="169" y="36"/>
                  <a:pt x="169" y="36"/>
                  <a:pt x="169" y="36"/>
                </a:cubicBezTo>
                <a:cubicBezTo>
                  <a:pt x="168" y="35"/>
                  <a:pt x="166" y="35"/>
                  <a:pt x="164" y="36"/>
                </a:cubicBezTo>
                <a:cubicBezTo>
                  <a:pt x="135" y="65"/>
                  <a:pt x="135" y="65"/>
                  <a:pt x="135" y="65"/>
                </a:cubicBezTo>
                <a:cubicBezTo>
                  <a:pt x="123" y="52"/>
                  <a:pt x="123" y="52"/>
                  <a:pt x="123" y="52"/>
                </a:cubicBezTo>
                <a:cubicBezTo>
                  <a:pt x="121" y="51"/>
                  <a:pt x="119" y="51"/>
                  <a:pt x="118" y="52"/>
                </a:cubicBezTo>
                <a:cubicBezTo>
                  <a:pt x="110" y="60"/>
                  <a:pt x="110" y="60"/>
                  <a:pt x="110" y="60"/>
                </a:cubicBezTo>
                <a:cubicBezTo>
                  <a:pt x="109" y="61"/>
                  <a:pt x="109" y="63"/>
                  <a:pt x="110" y="65"/>
                </a:cubicBezTo>
                <a:cubicBezTo>
                  <a:pt x="133" y="87"/>
                  <a:pt x="133" y="87"/>
                  <a:pt x="133" y="87"/>
                </a:cubicBezTo>
                <a:cubicBezTo>
                  <a:pt x="134" y="89"/>
                  <a:pt x="136" y="89"/>
                  <a:pt x="138" y="87"/>
                </a:cubicBezTo>
                <a:cubicBezTo>
                  <a:pt x="177" y="49"/>
                  <a:pt x="177" y="49"/>
                  <a:pt x="177" y="49"/>
                </a:cubicBezTo>
                <a:cubicBezTo>
                  <a:pt x="178" y="47"/>
                  <a:pt x="178" y="45"/>
                  <a:pt x="177" y="44"/>
                </a:cubicBezTo>
                <a:moveTo>
                  <a:pt x="87" y="79"/>
                </a:moveTo>
                <a:cubicBezTo>
                  <a:pt x="83" y="79"/>
                  <a:pt x="83" y="79"/>
                  <a:pt x="83" y="79"/>
                </a:cubicBezTo>
                <a:cubicBezTo>
                  <a:pt x="76" y="82"/>
                  <a:pt x="70" y="84"/>
                  <a:pt x="62" y="84"/>
                </a:cubicBezTo>
                <a:cubicBezTo>
                  <a:pt x="55" y="84"/>
                  <a:pt x="48" y="82"/>
                  <a:pt x="42" y="79"/>
                </a:cubicBezTo>
                <a:cubicBezTo>
                  <a:pt x="38" y="79"/>
                  <a:pt x="38" y="79"/>
                  <a:pt x="38" y="79"/>
                </a:cubicBezTo>
                <a:cubicBezTo>
                  <a:pt x="17" y="79"/>
                  <a:pt x="0" y="96"/>
                  <a:pt x="0" y="117"/>
                </a:cubicBezTo>
                <a:cubicBezTo>
                  <a:pt x="0" y="128"/>
                  <a:pt x="0" y="128"/>
                  <a:pt x="0" y="128"/>
                </a:cubicBezTo>
                <a:cubicBezTo>
                  <a:pt x="0" y="136"/>
                  <a:pt x="6" y="142"/>
                  <a:pt x="14" y="142"/>
                </a:cubicBezTo>
                <a:cubicBezTo>
                  <a:pt x="111" y="142"/>
                  <a:pt x="111" y="142"/>
                  <a:pt x="111" y="142"/>
                </a:cubicBezTo>
                <a:cubicBezTo>
                  <a:pt x="118" y="142"/>
                  <a:pt x="124" y="136"/>
                  <a:pt x="124" y="128"/>
                </a:cubicBezTo>
                <a:cubicBezTo>
                  <a:pt x="124" y="117"/>
                  <a:pt x="124" y="117"/>
                  <a:pt x="124" y="117"/>
                </a:cubicBezTo>
                <a:cubicBezTo>
                  <a:pt x="124" y="96"/>
                  <a:pt x="108" y="79"/>
                  <a:pt x="87" y="79"/>
                </a:cubicBezTo>
                <a:moveTo>
                  <a:pt x="62" y="71"/>
                </a:moveTo>
                <a:cubicBezTo>
                  <a:pt x="82" y="71"/>
                  <a:pt x="98" y="55"/>
                  <a:pt x="98" y="35"/>
                </a:cubicBezTo>
                <a:cubicBezTo>
                  <a:pt x="98" y="16"/>
                  <a:pt x="82" y="0"/>
                  <a:pt x="62" y="0"/>
                </a:cubicBezTo>
                <a:cubicBezTo>
                  <a:pt x="43" y="0"/>
                  <a:pt x="27" y="16"/>
                  <a:pt x="27" y="35"/>
                </a:cubicBezTo>
                <a:cubicBezTo>
                  <a:pt x="27" y="55"/>
                  <a:pt x="43" y="71"/>
                  <a:pt x="62"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TextBox 36">
            <a:extLst>
              <a:ext uri="{FF2B5EF4-FFF2-40B4-BE49-F238E27FC236}">
                <a16:creationId xmlns:a16="http://schemas.microsoft.com/office/drawing/2014/main" id="{0ADF442A-C3D6-952B-13A4-EDBE87BF18B6}"/>
              </a:ext>
            </a:extLst>
          </p:cNvPr>
          <p:cNvSpPr txBox="1"/>
          <p:nvPr/>
        </p:nvSpPr>
        <p:spPr>
          <a:xfrm rot="16200000">
            <a:off x="6008417" y="1208511"/>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38" name="TextBox 37">
            <a:extLst>
              <a:ext uri="{FF2B5EF4-FFF2-40B4-BE49-F238E27FC236}">
                <a16:creationId xmlns:a16="http://schemas.microsoft.com/office/drawing/2014/main" id="{2D597316-FC87-3C08-E86C-63EFDB30A6E3}"/>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19</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Tree>
    <p:extLst>
      <p:ext uri="{BB962C8B-B14F-4D97-AF65-F5344CB8AC3E}">
        <p14:creationId xmlns:p14="http://schemas.microsoft.com/office/powerpoint/2010/main" val="348746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Flowchart: Merge 2">
            <a:extLst>
              <a:ext uri="{FF2B5EF4-FFF2-40B4-BE49-F238E27FC236}">
                <a16:creationId xmlns:a16="http://schemas.microsoft.com/office/drawing/2014/main" id="{9B8AE6D3-540C-2C49-0D0B-6C480EACF16E}"/>
              </a:ext>
            </a:extLst>
          </p:cNvPr>
          <p:cNvSpPr/>
          <p:nvPr/>
        </p:nvSpPr>
        <p:spPr>
          <a:xfrm>
            <a:off x="0" y="0"/>
            <a:ext cx="12191999" cy="3930869"/>
          </a:xfrm>
          <a:prstGeom prst="flowChartMerg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6FF11D16-D1FD-82E4-9A35-0A473AB3315F}"/>
              </a:ext>
            </a:extLst>
          </p:cNvPr>
          <p:cNvSpPr/>
          <p:nvPr/>
        </p:nvSpPr>
        <p:spPr>
          <a:xfrm>
            <a:off x="3947159" y="1280160"/>
            <a:ext cx="4297680" cy="4297680"/>
          </a:xfrm>
          <a:prstGeom prst="ellipse">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0274C7D-75C1-C961-7EF8-8A2E320708CE}"/>
              </a:ext>
            </a:extLst>
          </p:cNvPr>
          <p:cNvSpPr txBox="1"/>
          <p:nvPr/>
        </p:nvSpPr>
        <p:spPr>
          <a:xfrm>
            <a:off x="853692" y="2468148"/>
            <a:ext cx="10442574" cy="2215991"/>
          </a:xfrm>
          <a:prstGeom prst="rect">
            <a:avLst/>
          </a:prstGeom>
          <a:noFill/>
        </p:spPr>
        <p:txBody>
          <a:bodyPr wrap="square" rtlCol="0">
            <a:spAutoFit/>
          </a:bodyPr>
          <a:lstStyle/>
          <a:p>
            <a:pPr algn="ctr"/>
            <a:r>
              <a:rPr lang="en-US" sz="13800" b="1" spc="600" dirty="0">
                <a:latin typeface="Poppins" panose="00000500000000000000" pitchFamily="2" charset="0"/>
                <a:cs typeface="Poppins" panose="00000500000000000000" pitchFamily="2" charset="0"/>
              </a:rPr>
              <a:t>VERZUS</a:t>
            </a:r>
            <a:endParaRPr lang="en-ID" sz="13800" b="1" spc="600" dirty="0">
              <a:latin typeface="Poppins" panose="00000500000000000000" pitchFamily="2" charset="0"/>
              <a:cs typeface="Poppins" panose="00000500000000000000" pitchFamily="2" charset="0"/>
            </a:endParaRPr>
          </a:p>
        </p:txBody>
      </p:sp>
      <p:sp>
        <p:nvSpPr>
          <p:cNvPr id="14" name="TextBox 13">
            <a:extLst>
              <a:ext uri="{FF2B5EF4-FFF2-40B4-BE49-F238E27FC236}">
                <a16:creationId xmlns:a16="http://schemas.microsoft.com/office/drawing/2014/main" id="{43CB7D29-31D3-F61E-BA7F-AC8DE6C612E5}"/>
              </a:ext>
            </a:extLst>
          </p:cNvPr>
          <p:cNvSpPr txBox="1"/>
          <p:nvPr/>
        </p:nvSpPr>
        <p:spPr>
          <a:xfrm>
            <a:off x="4902929" y="2063445"/>
            <a:ext cx="2316665" cy="523220"/>
          </a:xfrm>
          <a:prstGeom prst="rect">
            <a:avLst/>
          </a:prstGeom>
          <a:noFill/>
        </p:spPr>
        <p:txBody>
          <a:bodyPr wrap="square" rtlCol="0">
            <a:spAutoFit/>
          </a:bodyPr>
          <a:lstStyle/>
          <a:p>
            <a:pPr algn="ctr"/>
            <a:r>
              <a:rPr lang="en-US" sz="1400" dirty="0">
                <a:latin typeface="Poppins" panose="00000500000000000000" pitchFamily="2" charset="0"/>
                <a:cs typeface="Poppins" panose="00000500000000000000" pitchFamily="2" charset="0"/>
              </a:rPr>
              <a:t>Presentation Template Minimalist.</a:t>
            </a:r>
            <a:endParaRPr lang="en-ID" sz="1400" dirty="0">
              <a:latin typeface="Poppins" panose="00000500000000000000" pitchFamily="2" charset="0"/>
              <a:cs typeface="Poppins" panose="00000500000000000000" pitchFamily="2" charset="0"/>
            </a:endParaRPr>
          </a:p>
        </p:txBody>
      </p:sp>
      <p:sp>
        <p:nvSpPr>
          <p:cNvPr id="15" name="Oval 14">
            <a:extLst>
              <a:ext uri="{FF2B5EF4-FFF2-40B4-BE49-F238E27FC236}">
                <a16:creationId xmlns:a16="http://schemas.microsoft.com/office/drawing/2014/main" id="{35AE499B-BA8E-981C-3FC8-BADB878F90FF}"/>
              </a:ext>
            </a:extLst>
          </p:cNvPr>
          <p:cNvSpPr/>
          <p:nvPr/>
        </p:nvSpPr>
        <p:spPr>
          <a:xfrm>
            <a:off x="7588470" y="1890593"/>
            <a:ext cx="118517" cy="1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0844671D-30A7-9299-2754-88C7F2523C55}"/>
              </a:ext>
            </a:extLst>
          </p:cNvPr>
          <p:cNvSpPr>
            <a:spLocks noGrp="1"/>
          </p:cNvSpPr>
          <p:nvPr>
            <p:ph type="pic" sz="quarter" idx="10"/>
          </p:nvPr>
        </p:nvSpPr>
        <p:spPr/>
      </p:sp>
    </p:spTree>
    <p:extLst>
      <p:ext uri="{BB962C8B-B14F-4D97-AF65-F5344CB8AC3E}">
        <p14:creationId xmlns:p14="http://schemas.microsoft.com/office/powerpoint/2010/main" val="212195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921614-FB68-1700-EC81-839B64E373E8}"/>
              </a:ext>
            </a:extLst>
          </p:cNvPr>
          <p:cNvSpPr txBox="1"/>
          <p:nvPr/>
        </p:nvSpPr>
        <p:spPr>
          <a:xfrm>
            <a:off x="764358" y="4356275"/>
            <a:ext cx="2947481" cy="1261884"/>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The solution.</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5" name="TextBox 4">
            <a:extLst>
              <a:ext uri="{FF2B5EF4-FFF2-40B4-BE49-F238E27FC236}">
                <a16:creationId xmlns:a16="http://schemas.microsoft.com/office/drawing/2014/main" id="{DF9EEB56-06F7-B76A-F774-4467BA61EDF7}"/>
              </a:ext>
            </a:extLst>
          </p:cNvPr>
          <p:cNvSpPr txBox="1"/>
          <p:nvPr/>
        </p:nvSpPr>
        <p:spPr>
          <a:xfrm>
            <a:off x="4906191" y="144141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7" name="TextBox 6">
            <a:extLst>
              <a:ext uri="{FF2B5EF4-FFF2-40B4-BE49-F238E27FC236}">
                <a16:creationId xmlns:a16="http://schemas.microsoft.com/office/drawing/2014/main" id="{AE360DB5-12B5-EBA5-6FA5-22D6E92C18BA}"/>
              </a:ext>
            </a:extLst>
          </p:cNvPr>
          <p:cNvSpPr txBox="1"/>
          <p:nvPr/>
        </p:nvSpPr>
        <p:spPr>
          <a:xfrm>
            <a:off x="4901675" y="1060353"/>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The Title Here</a:t>
            </a:r>
          </a:p>
        </p:txBody>
      </p:sp>
      <p:sp>
        <p:nvSpPr>
          <p:cNvPr id="8" name="Oval 7">
            <a:extLst>
              <a:ext uri="{FF2B5EF4-FFF2-40B4-BE49-F238E27FC236}">
                <a16:creationId xmlns:a16="http://schemas.microsoft.com/office/drawing/2014/main" id="{FD1AFEF0-EDBB-2AB3-C149-770743061957}"/>
              </a:ext>
            </a:extLst>
          </p:cNvPr>
          <p:cNvSpPr/>
          <p:nvPr/>
        </p:nvSpPr>
        <p:spPr>
          <a:xfrm>
            <a:off x="4107785" y="1195376"/>
            <a:ext cx="556037" cy="55603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C5221605-7BCB-7C36-382F-A818B5225CED}"/>
              </a:ext>
            </a:extLst>
          </p:cNvPr>
          <p:cNvSpPr txBox="1"/>
          <p:nvPr/>
        </p:nvSpPr>
        <p:spPr>
          <a:xfrm>
            <a:off x="4875369" y="281643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7" name="TextBox 16">
            <a:extLst>
              <a:ext uri="{FF2B5EF4-FFF2-40B4-BE49-F238E27FC236}">
                <a16:creationId xmlns:a16="http://schemas.microsoft.com/office/drawing/2014/main" id="{B459581A-7A2C-EDFA-684D-C561D670F43C}"/>
              </a:ext>
            </a:extLst>
          </p:cNvPr>
          <p:cNvSpPr txBox="1"/>
          <p:nvPr/>
        </p:nvSpPr>
        <p:spPr>
          <a:xfrm>
            <a:off x="4870853" y="2435373"/>
            <a:ext cx="2341796"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The Title Here</a:t>
            </a:r>
          </a:p>
        </p:txBody>
      </p:sp>
      <p:sp>
        <p:nvSpPr>
          <p:cNvPr id="19" name="Oval 18">
            <a:extLst>
              <a:ext uri="{FF2B5EF4-FFF2-40B4-BE49-F238E27FC236}">
                <a16:creationId xmlns:a16="http://schemas.microsoft.com/office/drawing/2014/main" id="{F50E859A-23EA-4D4F-DBCF-0822F58835E3}"/>
              </a:ext>
            </a:extLst>
          </p:cNvPr>
          <p:cNvSpPr/>
          <p:nvPr/>
        </p:nvSpPr>
        <p:spPr>
          <a:xfrm>
            <a:off x="4107785" y="2570396"/>
            <a:ext cx="556037" cy="556037"/>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022E220E-2603-BFB9-A964-46E7BC98A530}"/>
              </a:ext>
            </a:extLst>
          </p:cNvPr>
          <p:cNvSpPr txBox="1"/>
          <p:nvPr/>
        </p:nvSpPr>
        <p:spPr>
          <a:xfrm>
            <a:off x="4906191" y="4182182"/>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1" name="TextBox 20">
            <a:extLst>
              <a:ext uri="{FF2B5EF4-FFF2-40B4-BE49-F238E27FC236}">
                <a16:creationId xmlns:a16="http://schemas.microsoft.com/office/drawing/2014/main" id="{D7E92BFD-F4B5-FD7E-E9FD-B9EECBDBD8AA}"/>
              </a:ext>
            </a:extLst>
          </p:cNvPr>
          <p:cNvSpPr txBox="1"/>
          <p:nvPr/>
        </p:nvSpPr>
        <p:spPr>
          <a:xfrm>
            <a:off x="4901675" y="3801116"/>
            <a:ext cx="1779930" cy="384977"/>
          </a:xfrm>
          <a:prstGeom prst="rect">
            <a:avLst/>
          </a:prstGeom>
          <a:noFill/>
        </p:spPr>
        <p:txBody>
          <a:bodyPr wrap="square" rtlCol="0">
            <a:spAutoFit/>
          </a:bodyPr>
          <a:lstStyle/>
          <a:p>
            <a:pPr>
              <a:lnSpc>
                <a:spcPct val="150000"/>
              </a:lnSpc>
            </a:pPr>
            <a:r>
              <a:rPr lang="en-ID" sz="1400" b="1" dirty="0">
                <a:solidFill>
                  <a:schemeClr val="tx1">
                    <a:lumMod val="75000"/>
                    <a:lumOff val="25000"/>
                  </a:schemeClr>
                </a:solidFill>
                <a:latin typeface="Poppins SemiBold" panose="00000700000000000000" pitchFamily="2" charset="0"/>
                <a:ea typeface="Open Sans" pitchFamily="2" charset="0"/>
                <a:cs typeface="Poppins SemiBold" panose="00000700000000000000" pitchFamily="2" charset="0"/>
              </a:rPr>
              <a:t>The Title Here</a:t>
            </a:r>
          </a:p>
        </p:txBody>
      </p:sp>
      <p:sp>
        <p:nvSpPr>
          <p:cNvPr id="22" name="Oval 21">
            <a:extLst>
              <a:ext uri="{FF2B5EF4-FFF2-40B4-BE49-F238E27FC236}">
                <a16:creationId xmlns:a16="http://schemas.microsoft.com/office/drawing/2014/main" id="{60C073DF-3CF9-9891-0EB9-1CCC8714EA15}"/>
              </a:ext>
            </a:extLst>
          </p:cNvPr>
          <p:cNvSpPr/>
          <p:nvPr/>
        </p:nvSpPr>
        <p:spPr>
          <a:xfrm>
            <a:off x="4107785" y="3936139"/>
            <a:ext cx="556037" cy="55603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Shape 3703">
            <a:extLst>
              <a:ext uri="{FF2B5EF4-FFF2-40B4-BE49-F238E27FC236}">
                <a16:creationId xmlns:a16="http://schemas.microsoft.com/office/drawing/2014/main" id="{30BB830B-140D-D95D-BDAE-BC3B0E0AA443}"/>
              </a:ext>
            </a:extLst>
          </p:cNvPr>
          <p:cNvSpPr/>
          <p:nvPr/>
        </p:nvSpPr>
        <p:spPr>
          <a:xfrm>
            <a:off x="4285881" y="2681885"/>
            <a:ext cx="199844" cy="333058"/>
          </a:xfrm>
          <a:custGeom>
            <a:avLst/>
            <a:gdLst/>
            <a:ahLst/>
            <a:cxnLst>
              <a:cxn ang="0">
                <a:pos x="wd2" y="hd2"/>
              </a:cxn>
              <a:cxn ang="5400000">
                <a:pos x="wd2" y="hd2"/>
              </a:cxn>
              <a:cxn ang="10800000">
                <a:pos x="wd2" y="hd2"/>
              </a:cxn>
              <a:cxn ang="16200000">
                <a:pos x="wd2" y="hd2"/>
              </a:cxn>
            </a:cxnLst>
            <a:rect l="0" t="0" r="r" b="b"/>
            <a:pathLst>
              <a:path w="21600" h="21600" extrusionOk="0">
                <a:moveTo>
                  <a:pt x="9507" y="18652"/>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2"/>
                  <a:pt x="11391" y="8345"/>
                </a:cubicBezTo>
                <a:cubicBezTo>
                  <a:pt x="11391" y="8617"/>
                  <a:pt x="11794" y="8836"/>
                  <a:pt x="12291" y="8836"/>
                </a:cubicBezTo>
                <a:lnTo>
                  <a:pt x="19195" y="8836"/>
                </a:lnTo>
                <a:cubicBezTo>
                  <a:pt x="19195" y="8836"/>
                  <a:pt x="9507" y="18652"/>
                  <a:pt x="9507" y="18652"/>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1"/>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bg1"/>
          </a:solidFill>
          <a:ln w="12700">
            <a:miter lim="400000"/>
          </a:ln>
        </p:spPr>
        <p:txBody>
          <a:bodyPr lIns="38100" tIns="38100" rIns="38100" bIns="38100" anchor="ctr"/>
          <a:lstStyle/>
          <a:p>
            <a:endParaRPr dirty="0">
              <a:solidFill>
                <a:srgbClr val="FFFFFF"/>
              </a:solidFill>
            </a:endParaRPr>
          </a:p>
        </p:txBody>
      </p:sp>
      <p:sp>
        <p:nvSpPr>
          <p:cNvPr id="24" name="Shape 3706">
            <a:extLst>
              <a:ext uri="{FF2B5EF4-FFF2-40B4-BE49-F238E27FC236}">
                <a16:creationId xmlns:a16="http://schemas.microsoft.com/office/drawing/2014/main" id="{4E301775-F056-D159-D12B-1554CA9329D9}"/>
              </a:ext>
            </a:extLst>
          </p:cNvPr>
          <p:cNvSpPr/>
          <p:nvPr/>
        </p:nvSpPr>
        <p:spPr>
          <a:xfrm>
            <a:off x="4265333" y="1379811"/>
            <a:ext cx="251088" cy="228262"/>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25" name="Freeform 2130">
            <a:extLst>
              <a:ext uri="{FF2B5EF4-FFF2-40B4-BE49-F238E27FC236}">
                <a16:creationId xmlns:a16="http://schemas.microsoft.com/office/drawing/2014/main" id="{3937A987-DFEF-09E7-02DA-FC51BB6D2362}"/>
              </a:ext>
            </a:extLst>
          </p:cNvPr>
          <p:cNvSpPr>
            <a:spLocks noEditPoints="1"/>
          </p:cNvSpPr>
          <p:nvPr/>
        </p:nvSpPr>
        <p:spPr bwMode="auto">
          <a:xfrm>
            <a:off x="4274438" y="4105621"/>
            <a:ext cx="243277" cy="237619"/>
          </a:xfrm>
          <a:custGeom>
            <a:avLst/>
            <a:gdLst>
              <a:gd name="T0" fmla="*/ 131 w 160"/>
              <a:gd name="T1" fmla="*/ 76 h 155"/>
              <a:gd name="T2" fmla="*/ 23 w 160"/>
              <a:gd name="T3" fmla="*/ 73 h 155"/>
              <a:gd name="T4" fmla="*/ 26 w 160"/>
              <a:gd name="T5" fmla="*/ 70 h 155"/>
              <a:gd name="T6" fmla="*/ 35 w 160"/>
              <a:gd name="T7" fmla="*/ 85 h 155"/>
              <a:gd name="T8" fmla="*/ 32 w 160"/>
              <a:gd name="T9" fmla="*/ 82 h 155"/>
              <a:gd name="T10" fmla="*/ 55 w 160"/>
              <a:gd name="T11" fmla="*/ 82 h 155"/>
              <a:gd name="T12" fmla="*/ 41 w 160"/>
              <a:gd name="T13" fmla="*/ 91 h 155"/>
              <a:gd name="T14" fmla="*/ 44 w 160"/>
              <a:gd name="T15" fmla="*/ 88 h 155"/>
              <a:gd name="T16" fmla="*/ 61 w 160"/>
              <a:gd name="T17" fmla="*/ 94 h 155"/>
              <a:gd name="T18" fmla="*/ 58 w 160"/>
              <a:gd name="T19" fmla="*/ 91 h 155"/>
              <a:gd name="T20" fmla="*/ 73 w 160"/>
              <a:gd name="T21" fmla="*/ 99 h 155"/>
              <a:gd name="T22" fmla="*/ 84 w 160"/>
              <a:gd name="T23" fmla="*/ 99 h 155"/>
              <a:gd name="T24" fmla="*/ 87 w 160"/>
              <a:gd name="T25" fmla="*/ 97 h 155"/>
              <a:gd name="T26" fmla="*/ 96 w 160"/>
              <a:gd name="T27" fmla="*/ 94 h 155"/>
              <a:gd name="T28" fmla="*/ 93 w 160"/>
              <a:gd name="T29" fmla="*/ 91 h 155"/>
              <a:gd name="T30" fmla="*/ 82 w 160"/>
              <a:gd name="T31" fmla="*/ 108 h 155"/>
              <a:gd name="T32" fmla="*/ 102 w 160"/>
              <a:gd name="T33" fmla="*/ 82 h 155"/>
              <a:gd name="T34" fmla="*/ 105 w 160"/>
              <a:gd name="T35" fmla="*/ 79 h 155"/>
              <a:gd name="T36" fmla="*/ 122 w 160"/>
              <a:gd name="T37" fmla="*/ 85 h 155"/>
              <a:gd name="T38" fmla="*/ 119 w 160"/>
              <a:gd name="T39" fmla="*/ 82 h 155"/>
              <a:gd name="T40" fmla="*/ 117 w 160"/>
              <a:gd name="T41" fmla="*/ 91 h 155"/>
              <a:gd name="T42" fmla="*/ 132 w 160"/>
              <a:gd name="T43" fmla="*/ 93 h 155"/>
              <a:gd name="T44" fmla="*/ 80 w 160"/>
              <a:gd name="T45" fmla="*/ 155 h 155"/>
              <a:gd name="T46" fmla="*/ 0 w 160"/>
              <a:gd name="T47" fmla="*/ 77 h 155"/>
              <a:gd name="T48" fmla="*/ 80 w 160"/>
              <a:gd name="T49" fmla="*/ 0 h 155"/>
              <a:gd name="T50" fmla="*/ 160 w 160"/>
              <a:gd name="T51" fmla="*/ 77 h 155"/>
              <a:gd name="T52" fmla="*/ 12 w 160"/>
              <a:gd name="T53" fmla="*/ 45 h 155"/>
              <a:gd name="T54" fmla="*/ 126 w 160"/>
              <a:gd name="T55" fmla="*/ 58 h 155"/>
              <a:gd name="T56" fmla="*/ 12 w 160"/>
              <a:gd name="T57" fmla="*/ 45 h 155"/>
              <a:gd name="T58" fmla="*/ 18 w 160"/>
              <a:gd name="T59" fmla="*/ 79 h 155"/>
              <a:gd name="T60" fmla="*/ 50 w 160"/>
              <a:gd name="T61" fmla="*/ 99 h 155"/>
              <a:gd name="T62" fmla="*/ 54 w 160"/>
              <a:gd name="T63" fmla="*/ 102 h 155"/>
              <a:gd name="T64" fmla="*/ 64 w 160"/>
              <a:gd name="T65" fmla="*/ 107 h 155"/>
              <a:gd name="T66" fmla="*/ 93 w 160"/>
              <a:gd name="T67" fmla="*/ 108 h 155"/>
              <a:gd name="T68" fmla="*/ 105 w 160"/>
              <a:gd name="T69" fmla="*/ 102 h 155"/>
              <a:gd name="T70" fmla="*/ 108 w 160"/>
              <a:gd name="T71" fmla="*/ 99 h 155"/>
              <a:gd name="T72" fmla="*/ 126 w 160"/>
              <a:gd name="T73" fmla="*/ 90 h 155"/>
              <a:gd name="T74" fmla="*/ 140 w 160"/>
              <a:gd name="T75" fmla="*/ 79 h 155"/>
              <a:gd name="T76" fmla="*/ 126 w 160"/>
              <a:gd name="T77" fmla="*/ 65 h 155"/>
              <a:gd name="T78" fmla="*/ 122 w 160"/>
              <a:gd name="T79" fmla="*/ 67 h 155"/>
              <a:gd name="T80" fmla="*/ 114 w 160"/>
              <a:gd name="T81" fmla="*/ 76 h 155"/>
              <a:gd name="T82" fmla="*/ 82 w 160"/>
              <a:gd name="T83" fmla="*/ 91 h 155"/>
              <a:gd name="T84" fmla="*/ 76 w 160"/>
              <a:gd name="T85" fmla="*/ 89 h 155"/>
              <a:gd name="T86" fmla="*/ 44 w 160"/>
              <a:gd name="T87" fmla="*/ 76 h 155"/>
              <a:gd name="T88" fmla="*/ 37 w 160"/>
              <a:gd name="T89" fmla="*/ 67 h 155"/>
              <a:gd name="T90" fmla="*/ 12 w 160"/>
              <a:gd name="T91" fmla="*/ 77 h 155"/>
              <a:gd name="T92" fmla="*/ 34 w 160"/>
              <a:gd name="T93" fmla="*/ 97 h 155"/>
              <a:gd name="T94" fmla="*/ 148 w 160"/>
              <a:gd name="T9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55">
                <a:moveTo>
                  <a:pt x="131" y="70"/>
                </a:moveTo>
                <a:cubicBezTo>
                  <a:pt x="133" y="70"/>
                  <a:pt x="134" y="72"/>
                  <a:pt x="134" y="73"/>
                </a:cubicBezTo>
                <a:cubicBezTo>
                  <a:pt x="134" y="75"/>
                  <a:pt x="133" y="76"/>
                  <a:pt x="131" y="76"/>
                </a:cubicBezTo>
                <a:cubicBezTo>
                  <a:pt x="129" y="76"/>
                  <a:pt x="128" y="75"/>
                  <a:pt x="128" y="73"/>
                </a:cubicBezTo>
                <a:cubicBezTo>
                  <a:pt x="128" y="72"/>
                  <a:pt x="129" y="70"/>
                  <a:pt x="131" y="70"/>
                </a:cubicBezTo>
                <a:close/>
                <a:moveTo>
                  <a:pt x="23" y="73"/>
                </a:moveTo>
                <a:cubicBezTo>
                  <a:pt x="23" y="75"/>
                  <a:pt x="25" y="76"/>
                  <a:pt x="26" y="76"/>
                </a:cubicBezTo>
                <a:cubicBezTo>
                  <a:pt x="28" y="76"/>
                  <a:pt x="29" y="75"/>
                  <a:pt x="29" y="73"/>
                </a:cubicBezTo>
                <a:cubicBezTo>
                  <a:pt x="29" y="72"/>
                  <a:pt x="28" y="70"/>
                  <a:pt x="26" y="70"/>
                </a:cubicBezTo>
                <a:cubicBezTo>
                  <a:pt x="25" y="70"/>
                  <a:pt x="23" y="72"/>
                  <a:pt x="23" y="73"/>
                </a:cubicBezTo>
                <a:close/>
                <a:moveTo>
                  <a:pt x="32" y="82"/>
                </a:moveTo>
                <a:cubicBezTo>
                  <a:pt x="32" y="84"/>
                  <a:pt x="33" y="85"/>
                  <a:pt x="35" y="85"/>
                </a:cubicBezTo>
                <a:cubicBezTo>
                  <a:pt x="37" y="85"/>
                  <a:pt x="38" y="84"/>
                  <a:pt x="38" y="82"/>
                </a:cubicBezTo>
                <a:cubicBezTo>
                  <a:pt x="38" y="80"/>
                  <a:pt x="37" y="79"/>
                  <a:pt x="35" y="79"/>
                </a:cubicBezTo>
                <a:cubicBezTo>
                  <a:pt x="33" y="79"/>
                  <a:pt x="32" y="80"/>
                  <a:pt x="32" y="82"/>
                </a:cubicBezTo>
                <a:close/>
                <a:moveTo>
                  <a:pt x="50" y="82"/>
                </a:moveTo>
                <a:cubicBezTo>
                  <a:pt x="50" y="84"/>
                  <a:pt x="51" y="85"/>
                  <a:pt x="52" y="85"/>
                </a:cubicBezTo>
                <a:cubicBezTo>
                  <a:pt x="54" y="85"/>
                  <a:pt x="55" y="84"/>
                  <a:pt x="55" y="82"/>
                </a:cubicBezTo>
                <a:cubicBezTo>
                  <a:pt x="55" y="80"/>
                  <a:pt x="54" y="79"/>
                  <a:pt x="52" y="79"/>
                </a:cubicBezTo>
                <a:cubicBezTo>
                  <a:pt x="51" y="79"/>
                  <a:pt x="50" y="80"/>
                  <a:pt x="50" y="82"/>
                </a:cubicBezTo>
                <a:close/>
                <a:moveTo>
                  <a:pt x="41" y="91"/>
                </a:moveTo>
                <a:cubicBezTo>
                  <a:pt x="41" y="92"/>
                  <a:pt x="42" y="94"/>
                  <a:pt x="44" y="94"/>
                </a:cubicBezTo>
                <a:cubicBezTo>
                  <a:pt x="45" y="94"/>
                  <a:pt x="47" y="92"/>
                  <a:pt x="47" y="91"/>
                </a:cubicBezTo>
                <a:cubicBezTo>
                  <a:pt x="47" y="89"/>
                  <a:pt x="45" y="88"/>
                  <a:pt x="44" y="88"/>
                </a:cubicBezTo>
                <a:cubicBezTo>
                  <a:pt x="42" y="88"/>
                  <a:pt x="41" y="89"/>
                  <a:pt x="41" y="91"/>
                </a:cubicBezTo>
                <a:close/>
                <a:moveTo>
                  <a:pt x="58" y="91"/>
                </a:moveTo>
                <a:cubicBezTo>
                  <a:pt x="58" y="92"/>
                  <a:pt x="60" y="94"/>
                  <a:pt x="61" y="94"/>
                </a:cubicBezTo>
                <a:cubicBezTo>
                  <a:pt x="63" y="94"/>
                  <a:pt x="64" y="92"/>
                  <a:pt x="64" y="91"/>
                </a:cubicBezTo>
                <a:cubicBezTo>
                  <a:pt x="64" y="89"/>
                  <a:pt x="63" y="88"/>
                  <a:pt x="61" y="88"/>
                </a:cubicBezTo>
                <a:cubicBezTo>
                  <a:pt x="60" y="88"/>
                  <a:pt x="58" y="89"/>
                  <a:pt x="58" y="91"/>
                </a:cubicBezTo>
                <a:close/>
                <a:moveTo>
                  <a:pt x="67" y="99"/>
                </a:moveTo>
                <a:cubicBezTo>
                  <a:pt x="67" y="101"/>
                  <a:pt x="68" y="102"/>
                  <a:pt x="70" y="102"/>
                </a:cubicBezTo>
                <a:cubicBezTo>
                  <a:pt x="72" y="102"/>
                  <a:pt x="73" y="101"/>
                  <a:pt x="73" y="99"/>
                </a:cubicBezTo>
                <a:cubicBezTo>
                  <a:pt x="73" y="98"/>
                  <a:pt x="72" y="97"/>
                  <a:pt x="70" y="97"/>
                </a:cubicBezTo>
                <a:cubicBezTo>
                  <a:pt x="68" y="97"/>
                  <a:pt x="67" y="98"/>
                  <a:pt x="67" y="99"/>
                </a:cubicBezTo>
                <a:close/>
                <a:moveTo>
                  <a:pt x="84" y="99"/>
                </a:moveTo>
                <a:cubicBezTo>
                  <a:pt x="84" y="101"/>
                  <a:pt x="86" y="102"/>
                  <a:pt x="87" y="102"/>
                </a:cubicBezTo>
                <a:cubicBezTo>
                  <a:pt x="89" y="102"/>
                  <a:pt x="90" y="101"/>
                  <a:pt x="90" y="99"/>
                </a:cubicBezTo>
                <a:cubicBezTo>
                  <a:pt x="90" y="98"/>
                  <a:pt x="89" y="97"/>
                  <a:pt x="87" y="97"/>
                </a:cubicBezTo>
                <a:cubicBezTo>
                  <a:pt x="86" y="97"/>
                  <a:pt x="84" y="98"/>
                  <a:pt x="84" y="99"/>
                </a:cubicBezTo>
                <a:close/>
                <a:moveTo>
                  <a:pt x="93" y="91"/>
                </a:moveTo>
                <a:cubicBezTo>
                  <a:pt x="93" y="92"/>
                  <a:pt x="95" y="94"/>
                  <a:pt x="96" y="94"/>
                </a:cubicBezTo>
                <a:cubicBezTo>
                  <a:pt x="98" y="94"/>
                  <a:pt x="99" y="92"/>
                  <a:pt x="99" y="91"/>
                </a:cubicBezTo>
                <a:cubicBezTo>
                  <a:pt x="99" y="89"/>
                  <a:pt x="98" y="88"/>
                  <a:pt x="96" y="88"/>
                </a:cubicBezTo>
                <a:cubicBezTo>
                  <a:pt x="95" y="88"/>
                  <a:pt x="93" y="89"/>
                  <a:pt x="93" y="91"/>
                </a:cubicBezTo>
                <a:close/>
                <a:moveTo>
                  <a:pt x="76" y="108"/>
                </a:moveTo>
                <a:cubicBezTo>
                  <a:pt x="76" y="110"/>
                  <a:pt x="77" y="111"/>
                  <a:pt x="79" y="111"/>
                </a:cubicBezTo>
                <a:cubicBezTo>
                  <a:pt x="80" y="111"/>
                  <a:pt x="82" y="110"/>
                  <a:pt x="82" y="108"/>
                </a:cubicBezTo>
                <a:cubicBezTo>
                  <a:pt x="82" y="107"/>
                  <a:pt x="80" y="105"/>
                  <a:pt x="79" y="105"/>
                </a:cubicBezTo>
                <a:cubicBezTo>
                  <a:pt x="77" y="105"/>
                  <a:pt x="76" y="107"/>
                  <a:pt x="76" y="108"/>
                </a:cubicBezTo>
                <a:close/>
                <a:moveTo>
                  <a:pt x="102" y="82"/>
                </a:moveTo>
                <a:cubicBezTo>
                  <a:pt x="102" y="84"/>
                  <a:pt x="103" y="85"/>
                  <a:pt x="105" y="85"/>
                </a:cubicBezTo>
                <a:cubicBezTo>
                  <a:pt x="106" y="85"/>
                  <a:pt x="108" y="84"/>
                  <a:pt x="108" y="82"/>
                </a:cubicBezTo>
                <a:cubicBezTo>
                  <a:pt x="108" y="80"/>
                  <a:pt x="106" y="79"/>
                  <a:pt x="105" y="79"/>
                </a:cubicBezTo>
                <a:cubicBezTo>
                  <a:pt x="103" y="79"/>
                  <a:pt x="102" y="80"/>
                  <a:pt x="102" y="82"/>
                </a:cubicBezTo>
                <a:close/>
                <a:moveTo>
                  <a:pt x="119" y="82"/>
                </a:moveTo>
                <a:cubicBezTo>
                  <a:pt x="119" y="84"/>
                  <a:pt x="121" y="85"/>
                  <a:pt x="122" y="85"/>
                </a:cubicBezTo>
                <a:cubicBezTo>
                  <a:pt x="124" y="85"/>
                  <a:pt x="125" y="84"/>
                  <a:pt x="125" y="82"/>
                </a:cubicBezTo>
                <a:cubicBezTo>
                  <a:pt x="125" y="80"/>
                  <a:pt x="124" y="79"/>
                  <a:pt x="122" y="79"/>
                </a:cubicBezTo>
                <a:cubicBezTo>
                  <a:pt x="121" y="79"/>
                  <a:pt x="119" y="80"/>
                  <a:pt x="119" y="82"/>
                </a:cubicBezTo>
                <a:close/>
                <a:moveTo>
                  <a:pt x="111" y="91"/>
                </a:moveTo>
                <a:cubicBezTo>
                  <a:pt x="111" y="92"/>
                  <a:pt x="112" y="94"/>
                  <a:pt x="114" y="94"/>
                </a:cubicBezTo>
                <a:cubicBezTo>
                  <a:pt x="115" y="94"/>
                  <a:pt x="117" y="92"/>
                  <a:pt x="117" y="91"/>
                </a:cubicBezTo>
                <a:cubicBezTo>
                  <a:pt x="117" y="89"/>
                  <a:pt x="115" y="88"/>
                  <a:pt x="114" y="88"/>
                </a:cubicBezTo>
                <a:cubicBezTo>
                  <a:pt x="112" y="88"/>
                  <a:pt x="111" y="89"/>
                  <a:pt x="111" y="91"/>
                </a:cubicBezTo>
                <a:close/>
                <a:moveTo>
                  <a:pt x="132" y="93"/>
                </a:moveTo>
                <a:cubicBezTo>
                  <a:pt x="132" y="94"/>
                  <a:pt x="132" y="94"/>
                  <a:pt x="132" y="94"/>
                </a:cubicBezTo>
                <a:cubicBezTo>
                  <a:pt x="160" y="109"/>
                  <a:pt x="160" y="109"/>
                  <a:pt x="160" y="109"/>
                </a:cubicBezTo>
                <a:cubicBezTo>
                  <a:pt x="80" y="155"/>
                  <a:pt x="80" y="155"/>
                  <a:pt x="80" y="155"/>
                </a:cubicBezTo>
                <a:cubicBezTo>
                  <a:pt x="0" y="109"/>
                  <a:pt x="0" y="109"/>
                  <a:pt x="0" y="109"/>
                </a:cubicBezTo>
                <a:cubicBezTo>
                  <a:pt x="28" y="94"/>
                  <a:pt x="28" y="94"/>
                  <a:pt x="28" y="94"/>
                </a:cubicBezTo>
                <a:cubicBezTo>
                  <a:pt x="0" y="77"/>
                  <a:pt x="0" y="77"/>
                  <a:pt x="0" y="77"/>
                </a:cubicBezTo>
                <a:cubicBezTo>
                  <a:pt x="28" y="61"/>
                  <a:pt x="28" y="61"/>
                  <a:pt x="28" y="61"/>
                </a:cubicBezTo>
                <a:cubicBezTo>
                  <a:pt x="0" y="45"/>
                  <a:pt x="0" y="45"/>
                  <a:pt x="0" y="45"/>
                </a:cubicBezTo>
                <a:cubicBezTo>
                  <a:pt x="80" y="0"/>
                  <a:pt x="80" y="0"/>
                  <a:pt x="80" y="0"/>
                </a:cubicBezTo>
                <a:cubicBezTo>
                  <a:pt x="160" y="45"/>
                  <a:pt x="160" y="45"/>
                  <a:pt x="160" y="45"/>
                </a:cubicBezTo>
                <a:cubicBezTo>
                  <a:pt x="132" y="61"/>
                  <a:pt x="132" y="61"/>
                  <a:pt x="132" y="61"/>
                </a:cubicBezTo>
                <a:cubicBezTo>
                  <a:pt x="160" y="77"/>
                  <a:pt x="160" y="77"/>
                  <a:pt x="160" y="77"/>
                </a:cubicBezTo>
                <a:cubicBezTo>
                  <a:pt x="133" y="93"/>
                  <a:pt x="133" y="93"/>
                  <a:pt x="133" y="93"/>
                </a:cubicBezTo>
                <a:cubicBezTo>
                  <a:pt x="132" y="93"/>
                  <a:pt x="132" y="93"/>
                  <a:pt x="132" y="93"/>
                </a:cubicBezTo>
                <a:close/>
                <a:moveTo>
                  <a:pt x="12" y="45"/>
                </a:moveTo>
                <a:cubicBezTo>
                  <a:pt x="80" y="84"/>
                  <a:pt x="80" y="84"/>
                  <a:pt x="80" y="84"/>
                </a:cubicBezTo>
                <a:cubicBezTo>
                  <a:pt x="126" y="58"/>
                  <a:pt x="126" y="58"/>
                  <a:pt x="126" y="58"/>
                </a:cubicBezTo>
                <a:cubicBezTo>
                  <a:pt x="126" y="58"/>
                  <a:pt x="126" y="58"/>
                  <a:pt x="126" y="58"/>
                </a:cubicBezTo>
                <a:cubicBezTo>
                  <a:pt x="148" y="45"/>
                  <a:pt x="148" y="45"/>
                  <a:pt x="148" y="45"/>
                </a:cubicBezTo>
                <a:cubicBezTo>
                  <a:pt x="80" y="7"/>
                  <a:pt x="80" y="7"/>
                  <a:pt x="80" y="7"/>
                </a:cubicBezTo>
                <a:lnTo>
                  <a:pt x="12" y="45"/>
                </a:lnTo>
                <a:close/>
                <a:moveTo>
                  <a:pt x="12" y="77"/>
                </a:moveTo>
                <a:cubicBezTo>
                  <a:pt x="16" y="80"/>
                  <a:pt x="16" y="80"/>
                  <a:pt x="16" y="80"/>
                </a:cubicBezTo>
                <a:cubicBezTo>
                  <a:pt x="16" y="79"/>
                  <a:pt x="17" y="79"/>
                  <a:pt x="18" y="79"/>
                </a:cubicBezTo>
                <a:cubicBezTo>
                  <a:pt x="19" y="79"/>
                  <a:pt x="20" y="80"/>
                  <a:pt x="20" y="82"/>
                </a:cubicBezTo>
                <a:cubicBezTo>
                  <a:pt x="20" y="82"/>
                  <a:pt x="20" y="82"/>
                  <a:pt x="20" y="82"/>
                </a:cubicBezTo>
                <a:cubicBezTo>
                  <a:pt x="50" y="99"/>
                  <a:pt x="50" y="99"/>
                  <a:pt x="50" y="99"/>
                </a:cubicBezTo>
                <a:cubicBezTo>
                  <a:pt x="50" y="98"/>
                  <a:pt x="51" y="97"/>
                  <a:pt x="52" y="97"/>
                </a:cubicBezTo>
                <a:cubicBezTo>
                  <a:pt x="54" y="97"/>
                  <a:pt x="55" y="98"/>
                  <a:pt x="55" y="99"/>
                </a:cubicBezTo>
                <a:cubicBezTo>
                  <a:pt x="55" y="100"/>
                  <a:pt x="55" y="101"/>
                  <a:pt x="54" y="102"/>
                </a:cubicBezTo>
                <a:cubicBezTo>
                  <a:pt x="61" y="105"/>
                  <a:pt x="61" y="105"/>
                  <a:pt x="61" y="105"/>
                </a:cubicBezTo>
                <a:cubicBezTo>
                  <a:pt x="61" y="105"/>
                  <a:pt x="61" y="105"/>
                  <a:pt x="61" y="105"/>
                </a:cubicBezTo>
                <a:cubicBezTo>
                  <a:pt x="63" y="105"/>
                  <a:pt x="64" y="106"/>
                  <a:pt x="64" y="107"/>
                </a:cubicBezTo>
                <a:cubicBezTo>
                  <a:pt x="80" y="116"/>
                  <a:pt x="80" y="116"/>
                  <a:pt x="80" y="116"/>
                </a:cubicBezTo>
                <a:cubicBezTo>
                  <a:pt x="93" y="109"/>
                  <a:pt x="93" y="109"/>
                  <a:pt x="93" y="109"/>
                </a:cubicBezTo>
                <a:cubicBezTo>
                  <a:pt x="93" y="109"/>
                  <a:pt x="93" y="108"/>
                  <a:pt x="93" y="108"/>
                </a:cubicBezTo>
                <a:cubicBezTo>
                  <a:pt x="93" y="107"/>
                  <a:pt x="95" y="105"/>
                  <a:pt x="96" y="105"/>
                </a:cubicBezTo>
                <a:cubicBezTo>
                  <a:pt x="97" y="105"/>
                  <a:pt x="98" y="106"/>
                  <a:pt x="98" y="106"/>
                </a:cubicBezTo>
                <a:cubicBezTo>
                  <a:pt x="105" y="102"/>
                  <a:pt x="105" y="102"/>
                  <a:pt x="105" y="102"/>
                </a:cubicBezTo>
                <a:cubicBezTo>
                  <a:pt x="103" y="102"/>
                  <a:pt x="102" y="101"/>
                  <a:pt x="102" y="99"/>
                </a:cubicBezTo>
                <a:cubicBezTo>
                  <a:pt x="102" y="98"/>
                  <a:pt x="103" y="97"/>
                  <a:pt x="105" y="97"/>
                </a:cubicBezTo>
                <a:cubicBezTo>
                  <a:pt x="106" y="97"/>
                  <a:pt x="108" y="98"/>
                  <a:pt x="108" y="99"/>
                </a:cubicBezTo>
                <a:cubicBezTo>
                  <a:pt x="108" y="100"/>
                  <a:pt x="108" y="100"/>
                  <a:pt x="107" y="101"/>
                </a:cubicBezTo>
                <a:cubicBezTo>
                  <a:pt x="126" y="90"/>
                  <a:pt x="126" y="90"/>
                  <a:pt x="126" y="90"/>
                </a:cubicBezTo>
                <a:cubicBezTo>
                  <a:pt x="126" y="90"/>
                  <a:pt x="126" y="90"/>
                  <a:pt x="126" y="90"/>
                </a:cubicBezTo>
                <a:cubicBezTo>
                  <a:pt x="137" y="84"/>
                  <a:pt x="137" y="84"/>
                  <a:pt x="137" y="84"/>
                </a:cubicBezTo>
                <a:cubicBezTo>
                  <a:pt x="137" y="83"/>
                  <a:pt x="137" y="83"/>
                  <a:pt x="137" y="82"/>
                </a:cubicBezTo>
                <a:cubicBezTo>
                  <a:pt x="137" y="80"/>
                  <a:pt x="138" y="79"/>
                  <a:pt x="140" y="79"/>
                </a:cubicBezTo>
                <a:cubicBezTo>
                  <a:pt x="141" y="79"/>
                  <a:pt x="142" y="80"/>
                  <a:pt x="142" y="81"/>
                </a:cubicBezTo>
                <a:cubicBezTo>
                  <a:pt x="148" y="77"/>
                  <a:pt x="148" y="77"/>
                  <a:pt x="148" y="77"/>
                </a:cubicBezTo>
                <a:cubicBezTo>
                  <a:pt x="126" y="65"/>
                  <a:pt x="126" y="65"/>
                  <a:pt x="126" y="65"/>
                </a:cubicBezTo>
                <a:cubicBezTo>
                  <a:pt x="125" y="65"/>
                  <a:pt x="125" y="65"/>
                  <a:pt x="125" y="65"/>
                </a:cubicBezTo>
                <a:cubicBezTo>
                  <a:pt x="125" y="67"/>
                  <a:pt x="124" y="67"/>
                  <a:pt x="122" y="67"/>
                </a:cubicBezTo>
                <a:cubicBezTo>
                  <a:pt x="122" y="67"/>
                  <a:pt x="122" y="67"/>
                  <a:pt x="122" y="67"/>
                </a:cubicBezTo>
                <a:cubicBezTo>
                  <a:pt x="115" y="71"/>
                  <a:pt x="115" y="71"/>
                  <a:pt x="115" y="71"/>
                </a:cubicBezTo>
                <a:cubicBezTo>
                  <a:pt x="116" y="71"/>
                  <a:pt x="117" y="72"/>
                  <a:pt x="117" y="73"/>
                </a:cubicBezTo>
                <a:cubicBezTo>
                  <a:pt x="117" y="75"/>
                  <a:pt x="115" y="76"/>
                  <a:pt x="114" y="76"/>
                </a:cubicBezTo>
                <a:cubicBezTo>
                  <a:pt x="112" y="76"/>
                  <a:pt x="111" y="75"/>
                  <a:pt x="111" y="74"/>
                </a:cubicBezTo>
                <a:cubicBezTo>
                  <a:pt x="82" y="90"/>
                  <a:pt x="82" y="90"/>
                  <a:pt x="82" y="90"/>
                </a:cubicBezTo>
                <a:cubicBezTo>
                  <a:pt x="82" y="90"/>
                  <a:pt x="82" y="91"/>
                  <a:pt x="82" y="91"/>
                </a:cubicBezTo>
                <a:cubicBezTo>
                  <a:pt x="82" y="92"/>
                  <a:pt x="80" y="94"/>
                  <a:pt x="79" y="94"/>
                </a:cubicBezTo>
                <a:cubicBezTo>
                  <a:pt x="77" y="94"/>
                  <a:pt x="76" y="92"/>
                  <a:pt x="76" y="91"/>
                </a:cubicBezTo>
                <a:cubicBezTo>
                  <a:pt x="76" y="90"/>
                  <a:pt x="76" y="90"/>
                  <a:pt x="76" y="89"/>
                </a:cubicBezTo>
                <a:cubicBezTo>
                  <a:pt x="46" y="72"/>
                  <a:pt x="46" y="72"/>
                  <a:pt x="46" y="72"/>
                </a:cubicBezTo>
                <a:cubicBezTo>
                  <a:pt x="46" y="72"/>
                  <a:pt x="47" y="73"/>
                  <a:pt x="47" y="73"/>
                </a:cubicBezTo>
                <a:cubicBezTo>
                  <a:pt x="47" y="75"/>
                  <a:pt x="45" y="76"/>
                  <a:pt x="44" y="76"/>
                </a:cubicBezTo>
                <a:cubicBezTo>
                  <a:pt x="42" y="76"/>
                  <a:pt x="41" y="75"/>
                  <a:pt x="41" y="73"/>
                </a:cubicBezTo>
                <a:cubicBezTo>
                  <a:pt x="41" y="72"/>
                  <a:pt x="42" y="70"/>
                  <a:pt x="44" y="70"/>
                </a:cubicBezTo>
                <a:cubicBezTo>
                  <a:pt x="37" y="67"/>
                  <a:pt x="37" y="67"/>
                  <a:pt x="37" y="67"/>
                </a:cubicBezTo>
                <a:cubicBezTo>
                  <a:pt x="36" y="67"/>
                  <a:pt x="36" y="67"/>
                  <a:pt x="35" y="67"/>
                </a:cubicBezTo>
                <a:cubicBezTo>
                  <a:pt x="34" y="67"/>
                  <a:pt x="33" y="67"/>
                  <a:pt x="32" y="66"/>
                </a:cubicBezTo>
                <a:lnTo>
                  <a:pt x="12" y="77"/>
                </a:lnTo>
                <a:close/>
                <a:moveTo>
                  <a:pt x="126" y="97"/>
                </a:moveTo>
                <a:cubicBezTo>
                  <a:pt x="80" y="123"/>
                  <a:pt x="80" y="123"/>
                  <a:pt x="80" y="123"/>
                </a:cubicBezTo>
                <a:cubicBezTo>
                  <a:pt x="34" y="97"/>
                  <a:pt x="34" y="97"/>
                  <a:pt x="34" y="97"/>
                </a:cubicBezTo>
                <a:cubicBezTo>
                  <a:pt x="12" y="110"/>
                  <a:pt x="12" y="110"/>
                  <a:pt x="12" y="110"/>
                </a:cubicBezTo>
                <a:cubicBezTo>
                  <a:pt x="80" y="148"/>
                  <a:pt x="80" y="148"/>
                  <a:pt x="80" y="148"/>
                </a:cubicBezTo>
                <a:cubicBezTo>
                  <a:pt x="148" y="110"/>
                  <a:pt x="148" y="110"/>
                  <a:pt x="148" y="110"/>
                </a:cubicBezTo>
                <a:lnTo>
                  <a:pt x="126" y="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Rectangle 36">
            <a:extLst>
              <a:ext uri="{FF2B5EF4-FFF2-40B4-BE49-F238E27FC236}">
                <a16:creationId xmlns:a16="http://schemas.microsoft.com/office/drawing/2014/main" id="{A6D69159-F1D0-A9E5-BB6F-A383AB69F316}"/>
              </a:ext>
            </a:extLst>
          </p:cNvPr>
          <p:cNvSpPr/>
          <p:nvPr/>
        </p:nvSpPr>
        <p:spPr>
          <a:xfrm>
            <a:off x="8704302" y="3329572"/>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8" name="TextBox 37">
            <a:extLst>
              <a:ext uri="{FF2B5EF4-FFF2-40B4-BE49-F238E27FC236}">
                <a16:creationId xmlns:a16="http://schemas.microsoft.com/office/drawing/2014/main" id="{AFBC6856-5D5E-C9B1-E0B8-D0E988CDBD4D}"/>
              </a:ext>
            </a:extLst>
          </p:cNvPr>
          <p:cNvSpPr txBox="1"/>
          <p:nvPr/>
        </p:nvSpPr>
        <p:spPr>
          <a:xfrm rot="16200000">
            <a:off x="8248861" y="3809420"/>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2F8645D0-E31D-B75E-306A-443F263CA652}"/>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574E2B2B-4B53-6BE4-0980-95ABA8259539}"/>
              </a:ext>
            </a:extLst>
          </p:cNvPr>
          <p:cNvSpPr>
            <a:spLocks noGrp="1"/>
          </p:cNvSpPr>
          <p:nvPr>
            <p:ph type="pic" sz="quarter" idx="15"/>
          </p:nvPr>
        </p:nvSpPr>
        <p:spPr/>
      </p:sp>
    </p:spTree>
    <p:extLst>
      <p:ext uri="{BB962C8B-B14F-4D97-AF65-F5344CB8AC3E}">
        <p14:creationId xmlns:p14="http://schemas.microsoft.com/office/powerpoint/2010/main" val="2540599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7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24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BDC41CA-4320-AB49-ABC9-EE1E3F14B95B}"/>
              </a:ext>
            </a:extLst>
          </p:cNvPr>
          <p:cNvSpPr>
            <a:spLocks noGrp="1"/>
          </p:cNvSpPr>
          <p:nvPr>
            <p:ph type="pic" sz="quarter" idx="15"/>
          </p:nvPr>
        </p:nvSpPr>
        <p:spPr/>
      </p:sp>
      <p:pic>
        <p:nvPicPr>
          <p:cNvPr id="3" name="Picture 2">
            <a:extLst>
              <a:ext uri="{FF2B5EF4-FFF2-40B4-BE49-F238E27FC236}">
                <a16:creationId xmlns:a16="http://schemas.microsoft.com/office/drawing/2014/main" id="{112DE4AB-86A7-CBC5-6B90-6A3D4EB03361}"/>
              </a:ext>
            </a:extLst>
          </p:cNvPr>
          <p:cNvPicPr>
            <a:picLocks noChangeAspect="1"/>
          </p:cNvPicPr>
          <p:nvPr/>
        </p:nvPicPr>
        <p:blipFill rotWithShape="1">
          <a:blip r:embed="rId2"/>
          <a:srcRect l="-1980" r="1"/>
          <a:stretch/>
        </p:blipFill>
        <p:spPr>
          <a:xfrm>
            <a:off x="976773" y="3012097"/>
            <a:ext cx="4208686" cy="2732092"/>
          </a:xfrm>
          <a:prstGeom prst="rect">
            <a:avLst/>
          </a:prstGeom>
        </p:spPr>
      </p:pic>
      <p:sp>
        <p:nvSpPr>
          <p:cNvPr id="7" name="TextBox 6">
            <a:extLst>
              <a:ext uri="{FF2B5EF4-FFF2-40B4-BE49-F238E27FC236}">
                <a16:creationId xmlns:a16="http://schemas.microsoft.com/office/drawing/2014/main" id="{1AF1FC55-0B85-A29E-AB8D-22FC27EAEB7D}"/>
              </a:ext>
            </a:extLst>
          </p:cNvPr>
          <p:cNvSpPr txBox="1"/>
          <p:nvPr/>
        </p:nvSpPr>
        <p:spPr>
          <a:xfrm>
            <a:off x="1188334" y="1253631"/>
            <a:ext cx="4208686" cy="677108"/>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Mockup slide.</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5" name="TextBox 4">
            <a:extLst>
              <a:ext uri="{FF2B5EF4-FFF2-40B4-BE49-F238E27FC236}">
                <a16:creationId xmlns:a16="http://schemas.microsoft.com/office/drawing/2014/main" id="{10AB63A1-10A5-1D45-1C09-7FF8D02A5B33}"/>
              </a:ext>
            </a:extLst>
          </p:cNvPr>
          <p:cNvSpPr txBox="1"/>
          <p:nvPr/>
        </p:nvSpPr>
        <p:spPr>
          <a:xfrm>
            <a:off x="8234828" y="1816025"/>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6" name="TextBox 5">
            <a:extLst>
              <a:ext uri="{FF2B5EF4-FFF2-40B4-BE49-F238E27FC236}">
                <a16:creationId xmlns:a16="http://schemas.microsoft.com/office/drawing/2014/main" id="{967BD179-41E9-700B-53CD-EF31D503B1C8}"/>
              </a:ext>
            </a:extLst>
          </p:cNvPr>
          <p:cNvSpPr txBox="1"/>
          <p:nvPr/>
        </p:nvSpPr>
        <p:spPr>
          <a:xfrm>
            <a:off x="8230312" y="1455507"/>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Slide one</a:t>
            </a:r>
          </a:p>
        </p:txBody>
      </p:sp>
      <p:sp>
        <p:nvSpPr>
          <p:cNvPr id="8" name="TextBox 7">
            <a:extLst>
              <a:ext uri="{FF2B5EF4-FFF2-40B4-BE49-F238E27FC236}">
                <a16:creationId xmlns:a16="http://schemas.microsoft.com/office/drawing/2014/main" id="{F8EAF3D3-B652-E67B-0199-B7AA19471EE1}"/>
              </a:ext>
            </a:extLst>
          </p:cNvPr>
          <p:cNvSpPr txBox="1"/>
          <p:nvPr/>
        </p:nvSpPr>
        <p:spPr>
          <a:xfrm>
            <a:off x="8245176" y="3334890"/>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9" name="TextBox 8">
            <a:extLst>
              <a:ext uri="{FF2B5EF4-FFF2-40B4-BE49-F238E27FC236}">
                <a16:creationId xmlns:a16="http://schemas.microsoft.com/office/drawing/2014/main" id="{6E8AE6E6-7472-3640-B03E-D87EBD5EB21A}"/>
              </a:ext>
            </a:extLst>
          </p:cNvPr>
          <p:cNvSpPr txBox="1"/>
          <p:nvPr/>
        </p:nvSpPr>
        <p:spPr>
          <a:xfrm>
            <a:off x="8240660" y="2974372"/>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Two slide</a:t>
            </a:r>
          </a:p>
        </p:txBody>
      </p:sp>
      <p:sp>
        <p:nvSpPr>
          <p:cNvPr id="11" name="TextBox 10">
            <a:extLst>
              <a:ext uri="{FF2B5EF4-FFF2-40B4-BE49-F238E27FC236}">
                <a16:creationId xmlns:a16="http://schemas.microsoft.com/office/drawing/2014/main" id="{342A4A24-5B3B-ECA4-6961-B9754CDE9464}"/>
              </a:ext>
            </a:extLst>
          </p:cNvPr>
          <p:cNvSpPr txBox="1"/>
          <p:nvPr/>
        </p:nvSpPr>
        <p:spPr>
          <a:xfrm>
            <a:off x="8245176" y="489245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13" name="TextBox 12">
            <a:extLst>
              <a:ext uri="{FF2B5EF4-FFF2-40B4-BE49-F238E27FC236}">
                <a16:creationId xmlns:a16="http://schemas.microsoft.com/office/drawing/2014/main" id="{16C48D5A-85AC-609B-F418-3A34170E762D}"/>
              </a:ext>
            </a:extLst>
          </p:cNvPr>
          <p:cNvSpPr txBox="1"/>
          <p:nvPr/>
        </p:nvSpPr>
        <p:spPr>
          <a:xfrm>
            <a:off x="8240660" y="4531941"/>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Title slide</a:t>
            </a:r>
          </a:p>
        </p:txBody>
      </p:sp>
      <p:sp>
        <p:nvSpPr>
          <p:cNvPr id="15" name="TextBox 14">
            <a:extLst>
              <a:ext uri="{FF2B5EF4-FFF2-40B4-BE49-F238E27FC236}">
                <a16:creationId xmlns:a16="http://schemas.microsoft.com/office/drawing/2014/main" id="{1B36D4AC-D2C3-41AE-F5A9-0BF9A5767C1E}"/>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21</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6" name="Rectangle 15">
            <a:extLst>
              <a:ext uri="{FF2B5EF4-FFF2-40B4-BE49-F238E27FC236}">
                <a16:creationId xmlns:a16="http://schemas.microsoft.com/office/drawing/2014/main" id="{47A98C6D-A2A0-477B-AC53-A667DEED68CC}"/>
              </a:ext>
            </a:extLst>
          </p:cNvPr>
          <p:cNvSpPr/>
          <p:nvPr/>
        </p:nvSpPr>
        <p:spPr>
          <a:xfrm>
            <a:off x="7314755" y="1578201"/>
            <a:ext cx="425817" cy="39287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C66D0D87-A071-240B-6956-63EEAD6588C0}"/>
              </a:ext>
            </a:extLst>
          </p:cNvPr>
          <p:cNvSpPr txBox="1"/>
          <p:nvPr/>
        </p:nvSpPr>
        <p:spPr>
          <a:xfrm rot="16200000">
            <a:off x="6859315" y="3404075"/>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657010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9227587-3EFF-2FD0-DDEC-F41A6E18FF10}"/>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ABEDF497-21CD-DCC7-1DA2-3DF2CCFA8D04}"/>
              </a:ext>
            </a:extLst>
          </p:cNvPr>
          <p:cNvSpPr>
            <a:spLocks noGrp="1"/>
          </p:cNvSpPr>
          <p:nvPr>
            <p:ph type="pic" sz="quarter" idx="11"/>
          </p:nvPr>
        </p:nvSpPr>
        <p:spPr/>
      </p:sp>
      <p:pic>
        <p:nvPicPr>
          <p:cNvPr id="4" name="Picture 3">
            <a:extLst>
              <a:ext uri="{FF2B5EF4-FFF2-40B4-BE49-F238E27FC236}">
                <a16:creationId xmlns:a16="http://schemas.microsoft.com/office/drawing/2014/main" id="{012C915D-EB83-4BA7-E3F8-A066BF7167C8}"/>
              </a:ext>
            </a:extLst>
          </p:cNvPr>
          <p:cNvPicPr>
            <a:picLocks noChangeAspect="1"/>
          </p:cNvPicPr>
          <p:nvPr/>
        </p:nvPicPr>
        <p:blipFill>
          <a:blip r:embed="rId2"/>
          <a:stretch>
            <a:fillRect/>
          </a:stretch>
        </p:blipFill>
        <p:spPr>
          <a:xfrm>
            <a:off x="3599959" y="1164749"/>
            <a:ext cx="2342151" cy="4677300"/>
          </a:xfrm>
          <a:prstGeom prst="rect">
            <a:avLst/>
          </a:prstGeom>
        </p:spPr>
      </p:pic>
      <p:pic>
        <p:nvPicPr>
          <p:cNvPr id="3" name="Picture 2">
            <a:extLst>
              <a:ext uri="{FF2B5EF4-FFF2-40B4-BE49-F238E27FC236}">
                <a16:creationId xmlns:a16="http://schemas.microsoft.com/office/drawing/2014/main" id="{FBDDC257-3FE7-5F73-DD59-BB92594DD14B}"/>
              </a:ext>
            </a:extLst>
          </p:cNvPr>
          <p:cNvPicPr>
            <a:picLocks noChangeAspect="1"/>
          </p:cNvPicPr>
          <p:nvPr/>
        </p:nvPicPr>
        <p:blipFill>
          <a:blip r:embed="rId2"/>
          <a:stretch>
            <a:fillRect/>
          </a:stretch>
        </p:blipFill>
        <p:spPr>
          <a:xfrm>
            <a:off x="1058924" y="1164749"/>
            <a:ext cx="2342151" cy="4677300"/>
          </a:xfrm>
          <a:prstGeom prst="rect">
            <a:avLst/>
          </a:prstGeom>
        </p:spPr>
      </p:pic>
      <p:sp>
        <p:nvSpPr>
          <p:cNvPr id="5" name="TextBox 4">
            <a:extLst>
              <a:ext uri="{FF2B5EF4-FFF2-40B4-BE49-F238E27FC236}">
                <a16:creationId xmlns:a16="http://schemas.microsoft.com/office/drawing/2014/main" id="{877601D9-E608-7273-7688-48F15AEB2ADA}"/>
              </a:ext>
            </a:extLst>
          </p:cNvPr>
          <p:cNvSpPr txBox="1"/>
          <p:nvPr/>
        </p:nvSpPr>
        <p:spPr>
          <a:xfrm>
            <a:off x="8154709" y="4395096"/>
            <a:ext cx="3373196" cy="1261884"/>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Mockup display.</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11" name="TextBox 10">
            <a:extLst>
              <a:ext uri="{FF2B5EF4-FFF2-40B4-BE49-F238E27FC236}">
                <a16:creationId xmlns:a16="http://schemas.microsoft.com/office/drawing/2014/main" id="{015D766E-F7B2-3491-1620-B5F105C21399}"/>
              </a:ext>
            </a:extLst>
          </p:cNvPr>
          <p:cNvSpPr txBox="1"/>
          <p:nvPr/>
        </p:nvSpPr>
        <p:spPr>
          <a:xfrm>
            <a:off x="7402708" y="1519519"/>
            <a:ext cx="3863904" cy="997709"/>
          </a:xfrm>
          <a:prstGeom prst="rect">
            <a:avLst/>
          </a:prstGeom>
          <a:noFill/>
        </p:spPr>
        <p:txBody>
          <a:bodyPr wrap="square" rtlCol="0">
            <a:spAutoFit/>
          </a:bodyPr>
          <a:lstStyle/>
          <a:p>
            <a:pPr>
              <a:lnSpc>
                <a:spcPts val="18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12" name="TextBox 11">
            <a:extLst>
              <a:ext uri="{FF2B5EF4-FFF2-40B4-BE49-F238E27FC236}">
                <a16:creationId xmlns:a16="http://schemas.microsoft.com/office/drawing/2014/main" id="{19C21AA3-EEFF-53B7-BA20-67BCD66301EF}"/>
              </a:ext>
            </a:extLst>
          </p:cNvPr>
          <p:cNvSpPr txBox="1"/>
          <p:nvPr/>
        </p:nvSpPr>
        <p:spPr>
          <a:xfrm>
            <a:off x="7402706" y="2810317"/>
            <a:ext cx="4086317" cy="766877"/>
          </a:xfrm>
          <a:prstGeom prst="rect">
            <a:avLst/>
          </a:prstGeom>
          <a:noFill/>
        </p:spPr>
        <p:txBody>
          <a:bodyPr wrap="square" rtlCol="0">
            <a:spAutoFit/>
          </a:bodyPr>
          <a:lstStyle/>
          <a:p>
            <a:pPr>
              <a:lnSpc>
                <a:spcPts val="1800"/>
              </a:lnSpc>
            </a:pPr>
            <a:r>
              <a:rPr lang="en-ID" sz="11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sp>
        <p:nvSpPr>
          <p:cNvPr id="13" name="TextBox 12">
            <a:extLst>
              <a:ext uri="{FF2B5EF4-FFF2-40B4-BE49-F238E27FC236}">
                <a16:creationId xmlns:a16="http://schemas.microsoft.com/office/drawing/2014/main" id="{D6464502-7E07-447E-4D9E-D67B7BC96C68}"/>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22</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6" name="Rectangle 15">
            <a:extLst>
              <a:ext uri="{FF2B5EF4-FFF2-40B4-BE49-F238E27FC236}">
                <a16:creationId xmlns:a16="http://schemas.microsoft.com/office/drawing/2014/main" id="{F22F9444-B2FF-F120-5C94-B5C4D8C6124E}"/>
              </a:ext>
            </a:extLst>
          </p:cNvPr>
          <p:cNvSpPr/>
          <p:nvPr/>
        </p:nvSpPr>
        <p:spPr>
          <a:xfrm>
            <a:off x="7441588" y="4360010"/>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138BBA8D-18D3-1C81-EB78-FA4876058913}"/>
              </a:ext>
            </a:extLst>
          </p:cNvPr>
          <p:cNvSpPr txBox="1"/>
          <p:nvPr/>
        </p:nvSpPr>
        <p:spPr>
          <a:xfrm rot="16200000">
            <a:off x="6986147" y="4839858"/>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26" name="TextBox 25">
            <a:extLst>
              <a:ext uri="{FF2B5EF4-FFF2-40B4-BE49-F238E27FC236}">
                <a16:creationId xmlns:a16="http://schemas.microsoft.com/office/drawing/2014/main" id="{36862CE0-1853-99A9-889C-BBDD91CDF44F}"/>
              </a:ext>
            </a:extLst>
          </p:cNvPr>
          <p:cNvSpPr txBox="1"/>
          <p:nvPr/>
        </p:nvSpPr>
        <p:spPr>
          <a:xfrm>
            <a:off x="1551377" y="1772733"/>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27" name="TextBox 26">
            <a:extLst>
              <a:ext uri="{FF2B5EF4-FFF2-40B4-BE49-F238E27FC236}">
                <a16:creationId xmlns:a16="http://schemas.microsoft.com/office/drawing/2014/main" id="{66A9541F-15E5-3388-81AA-D9EFD09F3CDE}"/>
              </a:ext>
            </a:extLst>
          </p:cNvPr>
          <p:cNvSpPr txBox="1"/>
          <p:nvPr/>
        </p:nvSpPr>
        <p:spPr>
          <a:xfrm>
            <a:off x="4092412" y="1772733"/>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44567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B4C9F8-E31D-1171-1999-D4D35125B377}"/>
              </a:ext>
            </a:extLst>
          </p:cNvPr>
          <p:cNvSpPr>
            <a:spLocks noGrp="1"/>
          </p:cNvSpPr>
          <p:nvPr>
            <p:ph type="pic" sz="quarter" idx="17"/>
          </p:nvPr>
        </p:nvSpPr>
        <p:spPr/>
      </p:sp>
      <p:pic>
        <p:nvPicPr>
          <p:cNvPr id="3" name="Picture 2" descr="A picture containing text, electronics, monitor, display&#10;&#10;Description automatically generated">
            <a:extLst>
              <a:ext uri="{FF2B5EF4-FFF2-40B4-BE49-F238E27FC236}">
                <a16:creationId xmlns:a16="http://schemas.microsoft.com/office/drawing/2014/main" id="{2301907E-EEA2-5053-97CC-F494922D0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3087" y="1076786"/>
            <a:ext cx="3404663" cy="4704428"/>
          </a:xfrm>
          <a:prstGeom prst="rect">
            <a:avLst/>
          </a:prstGeom>
        </p:spPr>
      </p:pic>
      <p:sp>
        <p:nvSpPr>
          <p:cNvPr id="6" name="TextBox 5">
            <a:extLst>
              <a:ext uri="{FF2B5EF4-FFF2-40B4-BE49-F238E27FC236}">
                <a16:creationId xmlns:a16="http://schemas.microsoft.com/office/drawing/2014/main" id="{2235027C-FAF7-EED8-1FA2-80DDD80FE2BE}"/>
              </a:ext>
            </a:extLst>
          </p:cNvPr>
          <p:cNvSpPr txBox="1"/>
          <p:nvPr/>
        </p:nvSpPr>
        <p:spPr>
          <a:xfrm>
            <a:off x="6436550" y="1025416"/>
            <a:ext cx="3228902" cy="1261884"/>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Mockup display.</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7" name="TextBox 6">
            <a:extLst>
              <a:ext uri="{FF2B5EF4-FFF2-40B4-BE49-F238E27FC236}">
                <a16:creationId xmlns:a16="http://schemas.microsoft.com/office/drawing/2014/main" id="{3774A054-CFB5-24AC-667A-BAF43CDD1042}"/>
              </a:ext>
            </a:extLst>
          </p:cNvPr>
          <p:cNvSpPr txBox="1"/>
          <p:nvPr/>
        </p:nvSpPr>
        <p:spPr>
          <a:xfrm>
            <a:off x="6436550" y="2363912"/>
            <a:ext cx="3907822" cy="536044"/>
          </a:xfrm>
          <a:prstGeom prst="rect">
            <a:avLst/>
          </a:prstGeom>
          <a:noFill/>
        </p:spPr>
        <p:txBody>
          <a:bodyPr wrap="square" rtlCol="0">
            <a:spAutoFit/>
          </a:bodyPr>
          <a:lstStyle/>
          <a:p>
            <a:pPr>
              <a:lnSpc>
                <a:spcPts val="1800"/>
              </a:lnSpc>
            </a:pPr>
            <a:r>
              <a:rPr lang="en-ID" sz="1200" i="1" dirty="0">
                <a:solidFill>
                  <a:schemeClr val="tx1">
                    <a:lumMod val="95000"/>
                    <a:lumOff val="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9" name="Rectangle 8">
            <a:extLst>
              <a:ext uri="{FF2B5EF4-FFF2-40B4-BE49-F238E27FC236}">
                <a16:creationId xmlns:a16="http://schemas.microsoft.com/office/drawing/2014/main" id="{7D537D54-AE41-E12D-4024-817534CD1179}"/>
              </a:ext>
            </a:extLst>
          </p:cNvPr>
          <p:cNvSpPr/>
          <p:nvPr/>
        </p:nvSpPr>
        <p:spPr>
          <a:xfrm>
            <a:off x="5386425" y="1100625"/>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6F02837D-FEBB-8013-8A9D-1C13E72B5728}"/>
              </a:ext>
            </a:extLst>
          </p:cNvPr>
          <p:cNvSpPr txBox="1"/>
          <p:nvPr/>
        </p:nvSpPr>
        <p:spPr>
          <a:xfrm rot="16200000">
            <a:off x="4638812" y="1781496"/>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59" name="TextBox 58">
            <a:extLst>
              <a:ext uri="{FF2B5EF4-FFF2-40B4-BE49-F238E27FC236}">
                <a16:creationId xmlns:a16="http://schemas.microsoft.com/office/drawing/2014/main" id="{D17C48A6-BB90-14C8-4070-935D44B5CAB4}"/>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dirty="0">
                <a:latin typeface="Poppins" panose="00000500000000000000" pitchFamily="2" charset="0"/>
                <a:ea typeface="Roboto" panose="02000000000000000000" pitchFamily="2" charset="0"/>
                <a:cs typeface="Poppins" panose="00000500000000000000" pitchFamily="2" charset="0"/>
              </a:rPr>
              <a:t>23</a:t>
            </a:r>
          </a:p>
        </p:txBody>
      </p:sp>
      <p:sp>
        <p:nvSpPr>
          <p:cNvPr id="8" name="Picture Placeholder 7">
            <a:extLst>
              <a:ext uri="{FF2B5EF4-FFF2-40B4-BE49-F238E27FC236}">
                <a16:creationId xmlns:a16="http://schemas.microsoft.com/office/drawing/2014/main" id="{AED14475-34C5-C2E2-687B-2AB999165DD4}"/>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18A27722-FF81-338E-0C12-7A17434D2CD5}"/>
              </a:ext>
            </a:extLst>
          </p:cNvPr>
          <p:cNvSpPr>
            <a:spLocks noGrp="1"/>
          </p:cNvSpPr>
          <p:nvPr>
            <p:ph type="pic" sz="quarter" idx="16"/>
          </p:nvPr>
        </p:nvSpPr>
        <p:spPr/>
      </p:sp>
      <p:sp>
        <p:nvSpPr>
          <p:cNvPr id="14" name="Picture Placeholder 13">
            <a:extLst>
              <a:ext uri="{FF2B5EF4-FFF2-40B4-BE49-F238E27FC236}">
                <a16:creationId xmlns:a16="http://schemas.microsoft.com/office/drawing/2014/main" id="{EB57E5FC-6A37-F5E7-9C6D-13A71AAE70B1}"/>
              </a:ext>
            </a:extLst>
          </p:cNvPr>
          <p:cNvSpPr>
            <a:spLocks noGrp="1"/>
          </p:cNvSpPr>
          <p:nvPr>
            <p:ph type="pic" sz="quarter" idx="18"/>
          </p:nvPr>
        </p:nvSpPr>
        <p:spPr/>
      </p:sp>
    </p:spTree>
    <p:extLst>
      <p:ext uri="{BB962C8B-B14F-4D97-AF65-F5344CB8AC3E}">
        <p14:creationId xmlns:p14="http://schemas.microsoft.com/office/powerpoint/2010/main" val="1513020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8" name="Oval 27">
            <a:extLst>
              <a:ext uri="{FF2B5EF4-FFF2-40B4-BE49-F238E27FC236}">
                <a16:creationId xmlns:a16="http://schemas.microsoft.com/office/drawing/2014/main" id="{A533749D-9A9F-C3A8-5577-56C2E5AE113C}"/>
              </a:ext>
            </a:extLst>
          </p:cNvPr>
          <p:cNvSpPr/>
          <p:nvPr/>
        </p:nvSpPr>
        <p:spPr>
          <a:xfrm>
            <a:off x="874713" y="2826986"/>
            <a:ext cx="556037" cy="55603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1C9AFFD2-38F8-0E36-5469-BF65C467BE46}"/>
              </a:ext>
            </a:extLst>
          </p:cNvPr>
          <p:cNvSpPr txBox="1"/>
          <p:nvPr/>
        </p:nvSpPr>
        <p:spPr>
          <a:xfrm>
            <a:off x="6402210" y="1030899"/>
            <a:ext cx="3373196" cy="1261884"/>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Service and strategy.</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pic>
        <p:nvPicPr>
          <p:cNvPr id="14" name="Graphic 13" descr="Checkmark with solid fill">
            <a:extLst>
              <a:ext uri="{FF2B5EF4-FFF2-40B4-BE49-F238E27FC236}">
                <a16:creationId xmlns:a16="http://schemas.microsoft.com/office/drawing/2014/main" id="{548E95ED-2E0F-ADF1-3ABA-DBA6077D8C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8836" y="2960706"/>
            <a:ext cx="288595" cy="288595"/>
          </a:xfrm>
          <a:prstGeom prst="rect">
            <a:avLst/>
          </a:prstGeom>
        </p:spPr>
      </p:pic>
      <p:sp>
        <p:nvSpPr>
          <p:cNvPr id="26" name="TextBox 25">
            <a:extLst>
              <a:ext uri="{FF2B5EF4-FFF2-40B4-BE49-F238E27FC236}">
                <a16:creationId xmlns:a16="http://schemas.microsoft.com/office/drawing/2014/main" id="{AF481865-90EA-14DF-866F-279408D71BAC}"/>
              </a:ext>
            </a:extLst>
          </p:cNvPr>
          <p:cNvSpPr txBox="1"/>
          <p:nvPr/>
        </p:nvSpPr>
        <p:spPr>
          <a:xfrm>
            <a:off x="1673119" y="307302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7" name="TextBox 26">
            <a:extLst>
              <a:ext uri="{FF2B5EF4-FFF2-40B4-BE49-F238E27FC236}">
                <a16:creationId xmlns:a16="http://schemas.microsoft.com/office/drawing/2014/main" id="{62A9114C-5663-69D1-67EB-86C56F304E9D}"/>
              </a:ext>
            </a:extLst>
          </p:cNvPr>
          <p:cNvSpPr txBox="1"/>
          <p:nvPr/>
        </p:nvSpPr>
        <p:spPr>
          <a:xfrm>
            <a:off x="1668603" y="2691963"/>
            <a:ext cx="1779930" cy="384977"/>
          </a:xfrm>
          <a:prstGeom prst="rect">
            <a:avLst/>
          </a:prstGeom>
          <a:noFill/>
        </p:spPr>
        <p:txBody>
          <a:bodyPr wrap="square" rtlCol="0">
            <a:spAutoFit/>
          </a:bodyPr>
          <a:lstStyle/>
          <a:p>
            <a:pPr>
              <a:lnSpc>
                <a:spcPct val="150000"/>
              </a:lnSpc>
            </a:pPr>
            <a:r>
              <a:rPr lang="en-ID" sz="1400" b="1"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Content</a:t>
            </a:r>
          </a:p>
        </p:txBody>
      </p:sp>
      <p:sp>
        <p:nvSpPr>
          <p:cNvPr id="29" name="TextBox 28">
            <a:extLst>
              <a:ext uri="{FF2B5EF4-FFF2-40B4-BE49-F238E27FC236}">
                <a16:creationId xmlns:a16="http://schemas.microsoft.com/office/drawing/2014/main" id="{508B451F-1B2B-F2F8-D66D-412F16F6ECF4}"/>
              </a:ext>
            </a:extLst>
          </p:cNvPr>
          <p:cNvSpPr txBox="1"/>
          <p:nvPr/>
        </p:nvSpPr>
        <p:spPr>
          <a:xfrm>
            <a:off x="1642297" y="4448049"/>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30" name="TextBox 29">
            <a:extLst>
              <a:ext uri="{FF2B5EF4-FFF2-40B4-BE49-F238E27FC236}">
                <a16:creationId xmlns:a16="http://schemas.microsoft.com/office/drawing/2014/main" id="{5AEE2AD4-962F-770D-0493-89DBF6B44E9F}"/>
              </a:ext>
            </a:extLst>
          </p:cNvPr>
          <p:cNvSpPr txBox="1"/>
          <p:nvPr/>
        </p:nvSpPr>
        <p:spPr>
          <a:xfrm>
            <a:off x="1637781" y="4066983"/>
            <a:ext cx="2341796" cy="384977"/>
          </a:xfrm>
          <a:prstGeom prst="rect">
            <a:avLst/>
          </a:prstGeom>
          <a:noFill/>
        </p:spPr>
        <p:txBody>
          <a:bodyPr wrap="square" rtlCol="0">
            <a:spAutoFit/>
          </a:bodyPr>
          <a:lstStyle/>
          <a:p>
            <a:pPr>
              <a:lnSpc>
                <a:spcPct val="150000"/>
              </a:lnSpc>
            </a:pPr>
            <a:r>
              <a:rPr lang="en-ID" sz="1400" b="1"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Communication</a:t>
            </a:r>
          </a:p>
        </p:txBody>
      </p:sp>
      <p:sp>
        <p:nvSpPr>
          <p:cNvPr id="31" name="Oval 30">
            <a:extLst>
              <a:ext uri="{FF2B5EF4-FFF2-40B4-BE49-F238E27FC236}">
                <a16:creationId xmlns:a16="http://schemas.microsoft.com/office/drawing/2014/main" id="{49D2C8F1-09AD-3A25-4D42-1C66AD0826BE}"/>
              </a:ext>
            </a:extLst>
          </p:cNvPr>
          <p:cNvSpPr/>
          <p:nvPr/>
        </p:nvSpPr>
        <p:spPr>
          <a:xfrm>
            <a:off x="874713" y="4202006"/>
            <a:ext cx="556037" cy="556037"/>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hape 3703">
            <a:extLst>
              <a:ext uri="{FF2B5EF4-FFF2-40B4-BE49-F238E27FC236}">
                <a16:creationId xmlns:a16="http://schemas.microsoft.com/office/drawing/2014/main" id="{9273526D-0407-C009-4700-DF20BFDEE1AF}"/>
              </a:ext>
            </a:extLst>
          </p:cNvPr>
          <p:cNvSpPr/>
          <p:nvPr/>
        </p:nvSpPr>
        <p:spPr>
          <a:xfrm>
            <a:off x="1052809" y="4313495"/>
            <a:ext cx="199844" cy="333058"/>
          </a:xfrm>
          <a:custGeom>
            <a:avLst/>
            <a:gdLst/>
            <a:ahLst/>
            <a:cxnLst>
              <a:cxn ang="0">
                <a:pos x="wd2" y="hd2"/>
              </a:cxn>
              <a:cxn ang="5400000">
                <a:pos x="wd2" y="hd2"/>
              </a:cxn>
              <a:cxn ang="10800000">
                <a:pos x="wd2" y="hd2"/>
              </a:cxn>
              <a:cxn ang="16200000">
                <a:pos x="wd2" y="hd2"/>
              </a:cxn>
            </a:cxnLst>
            <a:rect l="0" t="0" r="r" b="b"/>
            <a:pathLst>
              <a:path w="21600" h="21600" extrusionOk="0">
                <a:moveTo>
                  <a:pt x="9507" y="18652"/>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2"/>
                  <a:pt x="11391" y="8345"/>
                </a:cubicBezTo>
                <a:cubicBezTo>
                  <a:pt x="11391" y="8617"/>
                  <a:pt x="11794" y="8836"/>
                  <a:pt x="12291" y="8836"/>
                </a:cubicBezTo>
                <a:lnTo>
                  <a:pt x="19195" y="8836"/>
                </a:lnTo>
                <a:cubicBezTo>
                  <a:pt x="19195" y="8836"/>
                  <a:pt x="9507" y="18652"/>
                  <a:pt x="9507" y="18652"/>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1"/>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bg1"/>
          </a:solidFill>
          <a:ln w="12700">
            <a:miter lim="400000"/>
          </a:ln>
        </p:spPr>
        <p:txBody>
          <a:bodyPr lIns="38100" tIns="38100" rIns="38100" bIns="38100" anchor="ctr"/>
          <a:lstStyle/>
          <a:p>
            <a:endParaRPr dirty="0">
              <a:solidFill>
                <a:srgbClr val="FFFFFF"/>
              </a:solidFill>
            </a:endParaRPr>
          </a:p>
        </p:txBody>
      </p:sp>
      <p:sp>
        <p:nvSpPr>
          <p:cNvPr id="34" name="Rectangle 33">
            <a:extLst>
              <a:ext uri="{FF2B5EF4-FFF2-40B4-BE49-F238E27FC236}">
                <a16:creationId xmlns:a16="http://schemas.microsoft.com/office/drawing/2014/main" id="{D0A94000-613A-0154-ECA7-841C4C7683F2}"/>
              </a:ext>
            </a:extLst>
          </p:cNvPr>
          <p:cNvSpPr/>
          <p:nvPr/>
        </p:nvSpPr>
        <p:spPr>
          <a:xfrm>
            <a:off x="1766511" y="-29407"/>
            <a:ext cx="425817" cy="1638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5" name="TextBox 34">
            <a:extLst>
              <a:ext uri="{FF2B5EF4-FFF2-40B4-BE49-F238E27FC236}">
                <a16:creationId xmlns:a16="http://schemas.microsoft.com/office/drawing/2014/main" id="{8930F396-FD61-5C9F-D831-172CA5346A37}"/>
              </a:ext>
            </a:extLst>
          </p:cNvPr>
          <p:cNvSpPr txBox="1"/>
          <p:nvPr/>
        </p:nvSpPr>
        <p:spPr>
          <a:xfrm rot="16200000">
            <a:off x="1018898" y="651464"/>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38" name="TextBox 37">
            <a:extLst>
              <a:ext uri="{FF2B5EF4-FFF2-40B4-BE49-F238E27FC236}">
                <a16:creationId xmlns:a16="http://schemas.microsoft.com/office/drawing/2014/main" id="{9F562EE3-106F-4E53-C7B2-635B5BF8E551}"/>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24</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45" name="Freeform 4">
            <a:extLst>
              <a:ext uri="{FF2B5EF4-FFF2-40B4-BE49-F238E27FC236}">
                <a16:creationId xmlns:a16="http://schemas.microsoft.com/office/drawing/2014/main" id="{74BFA9DD-C907-7693-E358-2B635C065491}"/>
              </a:ext>
            </a:extLst>
          </p:cNvPr>
          <p:cNvSpPr>
            <a:spLocks noChangeAspect="1" noEditPoints="1"/>
          </p:cNvSpPr>
          <p:nvPr/>
        </p:nvSpPr>
        <p:spPr bwMode="auto">
          <a:xfrm>
            <a:off x="9523935" y="3097444"/>
            <a:ext cx="290416" cy="292340"/>
          </a:xfrm>
          <a:custGeom>
            <a:avLst/>
            <a:gdLst/>
            <a:ahLst/>
            <a:cxnLst>
              <a:cxn ang="0">
                <a:pos x="144" y="90"/>
              </a:cxn>
              <a:cxn ang="0">
                <a:pos x="72" y="120"/>
              </a:cxn>
              <a:cxn ang="0">
                <a:pos x="0" y="90"/>
              </a:cxn>
              <a:cxn ang="0">
                <a:pos x="72" y="60"/>
              </a:cxn>
              <a:cxn ang="0">
                <a:pos x="144" y="90"/>
              </a:cxn>
              <a:cxn ang="0">
                <a:pos x="72" y="132"/>
              </a:cxn>
              <a:cxn ang="0">
                <a:pos x="144" y="113"/>
              </a:cxn>
              <a:cxn ang="0">
                <a:pos x="144" y="132"/>
              </a:cxn>
              <a:cxn ang="0">
                <a:pos x="72" y="156"/>
              </a:cxn>
              <a:cxn ang="0">
                <a:pos x="0" y="132"/>
              </a:cxn>
              <a:cxn ang="0">
                <a:pos x="0" y="113"/>
              </a:cxn>
              <a:cxn ang="0">
                <a:pos x="72" y="132"/>
              </a:cxn>
              <a:cxn ang="0">
                <a:pos x="72" y="168"/>
              </a:cxn>
              <a:cxn ang="0">
                <a:pos x="144" y="152"/>
              </a:cxn>
              <a:cxn ang="0">
                <a:pos x="144" y="168"/>
              </a:cxn>
              <a:cxn ang="0">
                <a:pos x="72" y="192"/>
              </a:cxn>
              <a:cxn ang="0">
                <a:pos x="0" y="168"/>
              </a:cxn>
              <a:cxn ang="0">
                <a:pos x="0" y="152"/>
              </a:cxn>
              <a:cxn ang="0">
                <a:pos x="72" y="168"/>
              </a:cxn>
              <a:cxn ang="0">
                <a:pos x="48" y="24"/>
              </a:cxn>
              <a:cxn ang="0">
                <a:pos x="120" y="0"/>
              </a:cxn>
              <a:cxn ang="0">
                <a:pos x="192" y="24"/>
              </a:cxn>
              <a:cxn ang="0">
                <a:pos x="120" y="48"/>
              </a:cxn>
              <a:cxn ang="0">
                <a:pos x="48" y="24"/>
              </a:cxn>
              <a:cxn ang="0">
                <a:pos x="131" y="60"/>
              </a:cxn>
              <a:cxn ang="0">
                <a:pos x="192" y="44"/>
              </a:cxn>
              <a:cxn ang="0">
                <a:pos x="192" y="60"/>
              </a:cxn>
              <a:cxn ang="0">
                <a:pos x="154" y="81"/>
              </a:cxn>
              <a:cxn ang="0">
                <a:pos x="131" y="60"/>
              </a:cxn>
              <a:cxn ang="0">
                <a:pos x="156" y="93"/>
              </a:cxn>
              <a:cxn ang="0">
                <a:pos x="192" y="80"/>
              </a:cxn>
              <a:cxn ang="0">
                <a:pos x="192" y="96"/>
              </a:cxn>
              <a:cxn ang="0">
                <a:pos x="156" y="117"/>
              </a:cxn>
              <a:cxn ang="0">
                <a:pos x="156" y="93"/>
              </a:cxn>
            </a:cxnLst>
            <a:rect l="0" t="0" r="r" b="b"/>
            <a:pathLst>
              <a:path w="192" h="192">
                <a:moveTo>
                  <a:pt x="144" y="90"/>
                </a:moveTo>
                <a:cubicBezTo>
                  <a:pt x="144" y="107"/>
                  <a:pt x="111" y="120"/>
                  <a:pt x="72" y="120"/>
                </a:cubicBezTo>
                <a:cubicBezTo>
                  <a:pt x="32" y="120"/>
                  <a:pt x="0" y="107"/>
                  <a:pt x="0" y="90"/>
                </a:cubicBezTo>
                <a:cubicBezTo>
                  <a:pt x="0" y="74"/>
                  <a:pt x="32" y="60"/>
                  <a:pt x="72" y="60"/>
                </a:cubicBezTo>
                <a:cubicBezTo>
                  <a:pt x="111" y="60"/>
                  <a:pt x="144" y="74"/>
                  <a:pt x="144" y="90"/>
                </a:cubicBezTo>
                <a:close/>
                <a:moveTo>
                  <a:pt x="72" y="132"/>
                </a:moveTo>
                <a:cubicBezTo>
                  <a:pt x="100" y="132"/>
                  <a:pt x="128" y="126"/>
                  <a:pt x="144" y="113"/>
                </a:cubicBezTo>
                <a:cubicBezTo>
                  <a:pt x="144" y="132"/>
                  <a:pt x="144" y="132"/>
                  <a:pt x="144" y="132"/>
                </a:cubicBezTo>
                <a:cubicBezTo>
                  <a:pt x="144" y="145"/>
                  <a:pt x="111" y="156"/>
                  <a:pt x="72" y="156"/>
                </a:cubicBezTo>
                <a:cubicBezTo>
                  <a:pt x="32" y="156"/>
                  <a:pt x="0" y="145"/>
                  <a:pt x="0" y="132"/>
                </a:cubicBezTo>
                <a:cubicBezTo>
                  <a:pt x="0" y="113"/>
                  <a:pt x="0" y="113"/>
                  <a:pt x="0" y="113"/>
                </a:cubicBezTo>
                <a:cubicBezTo>
                  <a:pt x="15" y="126"/>
                  <a:pt x="43" y="132"/>
                  <a:pt x="72" y="132"/>
                </a:cubicBezTo>
                <a:close/>
                <a:moveTo>
                  <a:pt x="72" y="168"/>
                </a:moveTo>
                <a:cubicBezTo>
                  <a:pt x="100" y="168"/>
                  <a:pt x="128" y="163"/>
                  <a:pt x="144" y="152"/>
                </a:cubicBezTo>
                <a:cubicBezTo>
                  <a:pt x="144" y="168"/>
                  <a:pt x="144" y="168"/>
                  <a:pt x="144" y="168"/>
                </a:cubicBezTo>
                <a:cubicBezTo>
                  <a:pt x="144" y="181"/>
                  <a:pt x="111" y="192"/>
                  <a:pt x="72" y="192"/>
                </a:cubicBezTo>
                <a:cubicBezTo>
                  <a:pt x="32" y="192"/>
                  <a:pt x="0" y="181"/>
                  <a:pt x="0" y="168"/>
                </a:cubicBezTo>
                <a:cubicBezTo>
                  <a:pt x="0" y="152"/>
                  <a:pt x="0" y="152"/>
                  <a:pt x="0" y="152"/>
                </a:cubicBezTo>
                <a:cubicBezTo>
                  <a:pt x="15" y="163"/>
                  <a:pt x="43" y="168"/>
                  <a:pt x="72" y="168"/>
                </a:cubicBezTo>
                <a:close/>
                <a:moveTo>
                  <a:pt x="48" y="24"/>
                </a:moveTo>
                <a:cubicBezTo>
                  <a:pt x="48" y="11"/>
                  <a:pt x="80" y="0"/>
                  <a:pt x="120" y="0"/>
                </a:cubicBezTo>
                <a:cubicBezTo>
                  <a:pt x="159" y="0"/>
                  <a:pt x="192" y="11"/>
                  <a:pt x="192" y="24"/>
                </a:cubicBezTo>
                <a:cubicBezTo>
                  <a:pt x="192" y="37"/>
                  <a:pt x="159" y="48"/>
                  <a:pt x="120" y="48"/>
                </a:cubicBezTo>
                <a:cubicBezTo>
                  <a:pt x="80" y="48"/>
                  <a:pt x="48" y="37"/>
                  <a:pt x="48" y="24"/>
                </a:cubicBezTo>
                <a:close/>
                <a:moveTo>
                  <a:pt x="131" y="60"/>
                </a:moveTo>
                <a:cubicBezTo>
                  <a:pt x="155" y="59"/>
                  <a:pt x="178" y="54"/>
                  <a:pt x="192" y="44"/>
                </a:cubicBezTo>
                <a:cubicBezTo>
                  <a:pt x="192" y="60"/>
                  <a:pt x="192" y="60"/>
                  <a:pt x="192" y="60"/>
                </a:cubicBezTo>
                <a:cubicBezTo>
                  <a:pt x="192" y="69"/>
                  <a:pt x="176" y="77"/>
                  <a:pt x="154" y="81"/>
                </a:cubicBezTo>
                <a:cubicBezTo>
                  <a:pt x="151" y="72"/>
                  <a:pt x="142" y="65"/>
                  <a:pt x="131" y="60"/>
                </a:cubicBezTo>
                <a:close/>
                <a:moveTo>
                  <a:pt x="156" y="93"/>
                </a:moveTo>
                <a:cubicBezTo>
                  <a:pt x="170" y="90"/>
                  <a:pt x="183" y="86"/>
                  <a:pt x="192" y="80"/>
                </a:cubicBezTo>
                <a:cubicBezTo>
                  <a:pt x="192" y="96"/>
                  <a:pt x="192" y="96"/>
                  <a:pt x="192" y="96"/>
                </a:cubicBezTo>
                <a:cubicBezTo>
                  <a:pt x="192" y="105"/>
                  <a:pt x="177" y="113"/>
                  <a:pt x="156" y="117"/>
                </a:cubicBezTo>
                <a:lnTo>
                  <a:pt x="156" y="93"/>
                </a:ln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TextBox 45">
            <a:extLst>
              <a:ext uri="{FF2B5EF4-FFF2-40B4-BE49-F238E27FC236}">
                <a16:creationId xmlns:a16="http://schemas.microsoft.com/office/drawing/2014/main" id="{205208F8-2BC8-52AE-0BEC-969E710DE64B}"/>
              </a:ext>
            </a:extLst>
          </p:cNvPr>
          <p:cNvSpPr txBox="1"/>
          <p:nvPr/>
        </p:nvSpPr>
        <p:spPr>
          <a:xfrm>
            <a:off x="10026932" y="2960706"/>
            <a:ext cx="1156232" cy="528478"/>
          </a:xfrm>
          <a:prstGeom prst="rect">
            <a:avLst/>
          </a:prstGeom>
          <a:noFill/>
        </p:spPr>
        <p:txBody>
          <a:bodyPr wrap="square" lIns="0" tIns="0" rIns="0" bIns="0" numCol="1" spcCol="640080" rtlCol="0">
            <a:spAutoFit/>
          </a:bodyPr>
          <a:lstStyle/>
          <a:p>
            <a:pPr>
              <a:lnSpc>
                <a:spcPts val="4300"/>
              </a:lnSpc>
            </a:pPr>
            <a:r>
              <a:rPr lang="en-GB" sz="2800"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rPr>
              <a:t>+70%</a:t>
            </a:r>
            <a:endParaRPr lang="en-GB" dirty="0">
              <a:solidFill>
                <a:schemeClr val="accent2"/>
              </a:solidFill>
              <a:latin typeface="Poppins SemiBold" panose="00000700000000000000" pitchFamily="2" charset="0"/>
              <a:ea typeface="Inter SemiBold" panose="02000503000000020004" pitchFamily="2" charset="0"/>
              <a:cs typeface="Poppins SemiBold" panose="00000700000000000000" pitchFamily="2" charset="0"/>
            </a:endParaRPr>
          </a:p>
        </p:txBody>
      </p:sp>
      <p:sp>
        <p:nvSpPr>
          <p:cNvPr id="47" name="TextBox 46">
            <a:extLst>
              <a:ext uri="{FF2B5EF4-FFF2-40B4-BE49-F238E27FC236}">
                <a16:creationId xmlns:a16="http://schemas.microsoft.com/office/drawing/2014/main" id="{5E6D108E-DB22-14D1-A609-A5291AB3EFEE}"/>
              </a:ext>
            </a:extLst>
          </p:cNvPr>
          <p:cNvSpPr txBox="1"/>
          <p:nvPr/>
        </p:nvSpPr>
        <p:spPr>
          <a:xfrm>
            <a:off x="9513661" y="3539850"/>
            <a:ext cx="2099344" cy="212879"/>
          </a:xfrm>
          <a:prstGeom prst="rect">
            <a:avLst/>
          </a:prstGeom>
          <a:noFill/>
        </p:spPr>
        <p:txBody>
          <a:bodyPr wrap="square" lIns="0" tIns="0" rIns="0" bIns="0" numCol="1" spcCol="640080" rtlCol="0">
            <a:spAutoFit/>
          </a:bodyPr>
          <a:lstStyle/>
          <a:p>
            <a:pPr>
              <a:lnSpc>
                <a:spcPts val="1800"/>
              </a:lnSpc>
            </a:pPr>
            <a:r>
              <a:rPr lang="en-GB" sz="1200" i="1" dirty="0">
                <a:solidFill>
                  <a:schemeClr val="tx1">
                    <a:lumMod val="95000"/>
                    <a:lumOff val="5000"/>
                  </a:schemeClr>
                </a:solidFill>
                <a:latin typeface="Open Sans" pitchFamily="2" charset="0"/>
                <a:ea typeface="Open Sans" pitchFamily="2" charset="0"/>
                <a:cs typeface="Open Sans" pitchFamily="2" charset="0"/>
              </a:rPr>
              <a:t>Market Share Increases</a:t>
            </a:r>
          </a:p>
        </p:txBody>
      </p:sp>
      <p:sp>
        <p:nvSpPr>
          <p:cNvPr id="4" name="Picture Placeholder 3">
            <a:extLst>
              <a:ext uri="{FF2B5EF4-FFF2-40B4-BE49-F238E27FC236}">
                <a16:creationId xmlns:a16="http://schemas.microsoft.com/office/drawing/2014/main" id="{B0BA208C-F79D-D593-9DEA-457315B05D64}"/>
              </a:ext>
            </a:extLst>
          </p:cNvPr>
          <p:cNvSpPr>
            <a:spLocks noGrp="1"/>
          </p:cNvSpPr>
          <p:nvPr>
            <p:ph type="pic" sz="quarter" idx="10"/>
          </p:nvPr>
        </p:nvSpPr>
        <p:spPr/>
      </p:sp>
    </p:spTree>
    <p:extLst>
      <p:ext uri="{BB962C8B-B14F-4D97-AF65-F5344CB8AC3E}">
        <p14:creationId xmlns:p14="http://schemas.microsoft.com/office/powerpoint/2010/main" val="12673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CF8031-C96C-586E-A205-5565FCBB3E33}"/>
              </a:ext>
            </a:extLst>
          </p:cNvPr>
          <p:cNvSpPr txBox="1"/>
          <p:nvPr/>
        </p:nvSpPr>
        <p:spPr>
          <a:xfrm>
            <a:off x="7242337" y="787979"/>
            <a:ext cx="3228902" cy="1261884"/>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Problem solving.</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20" name="Rectangle 19">
            <a:extLst>
              <a:ext uri="{FF2B5EF4-FFF2-40B4-BE49-F238E27FC236}">
                <a16:creationId xmlns:a16="http://schemas.microsoft.com/office/drawing/2014/main" id="{773C679A-ED0A-EA4A-A81A-CFA159EC1286}"/>
              </a:ext>
            </a:extLst>
          </p:cNvPr>
          <p:cNvSpPr/>
          <p:nvPr/>
        </p:nvSpPr>
        <p:spPr>
          <a:xfrm>
            <a:off x="6463858" y="728663"/>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E2929801-F72A-76C8-31A8-F10530FCDF04}"/>
              </a:ext>
            </a:extLst>
          </p:cNvPr>
          <p:cNvSpPr txBox="1"/>
          <p:nvPr/>
        </p:nvSpPr>
        <p:spPr>
          <a:xfrm>
            <a:off x="2012705" y="3411788"/>
            <a:ext cx="3227260"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3" name="TextBox 22">
            <a:extLst>
              <a:ext uri="{FF2B5EF4-FFF2-40B4-BE49-F238E27FC236}">
                <a16:creationId xmlns:a16="http://schemas.microsoft.com/office/drawing/2014/main" id="{4E665449-D9CA-9F55-E655-81640AB18ECB}"/>
              </a:ext>
            </a:extLst>
          </p:cNvPr>
          <p:cNvSpPr txBox="1"/>
          <p:nvPr/>
        </p:nvSpPr>
        <p:spPr>
          <a:xfrm>
            <a:off x="2023053" y="5067283"/>
            <a:ext cx="3058222"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4" name="Oval 23">
            <a:extLst>
              <a:ext uri="{FF2B5EF4-FFF2-40B4-BE49-F238E27FC236}">
                <a16:creationId xmlns:a16="http://schemas.microsoft.com/office/drawing/2014/main" id="{EA355CD7-8213-3A2E-4779-B69A823580E1}"/>
              </a:ext>
            </a:extLst>
          </p:cNvPr>
          <p:cNvSpPr/>
          <p:nvPr/>
        </p:nvSpPr>
        <p:spPr>
          <a:xfrm>
            <a:off x="1229710"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252D949A-D14E-9B54-8953-E099940289B0}"/>
              </a:ext>
            </a:extLst>
          </p:cNvPr>
          <p:cNvSpPr/>
          <p:nvPr/>
        </p:nvSpPr>
        <p:spPr>
          <a:xfrm>
            <a:off x="1229710"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7764D1C-BCB3-4466-4342-1D2E0AC2DE7F}"/>
              </a:ext>
            </a:extLst>
          </p:cNvPr>
          <p:cNvSpPr txBox="1"/>
          <p:nvPr/>
        </p:nvSpPr>
        <p:spPr>
          <a:xfrm>
            <a:off x="7246853" y="3411788"/>
            <a:ext cx="310738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7" name="TextBox 26">
            <a:extLst>
              <a:ext uri="{FF2B5EF4-FFF2-40B4-BE49-F238E27FC236}">
                <a16:creationId xmlns:a16="http://schemas.microsoft.com/office/drawing/2014/main" id="{2930F0F6-4111-DD33-9239-E9C55ABF54E5}"/>
              </a:ext>
            </a:extLst>
          </p:cNvPr>
          <p:cNvSpPr txBox="1"/>
          <p:nvPr/>
        </p:nvSpPr>
        <p:spPr>
          <a:xfrm>
            <a:off x="7257201" y="5067283"/>
            <a:ext cx="3058222"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8" name="Oval 27">
            <a:extLst>
              <a:ext uri="{FF2B5EF4-FFF2-40B4-BE49-F238E27FC236}">
                <a16:creationId xmlns:a16="http://schemas.microsoft.com/office/drawing/2014/main" id="{835F6345-3921-32F1-E1F9-9FC78B285FA6}"/>
              </a:ext>
            </a:extLst>
          </p:cNvPr>
          <p:cNvSpPr/>
          <p:nvPr/>
        </p:nvSpPr>
        <p:spPr>
          <a:xfrm>
            <a:off x="6463858"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F274AE7F-C2ED-2C9D-971E-3E34FE324309}"/>
              </a:ext>
            </a:extLst>
          </p:cNvPr>
          <p:cNvSpPr/>
          <p:nvPr/>
        </p:nvSpPr>
        <p:spPr>
          <a:xfrm>
            <a:off x="6463858"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F2AEB45A-AC8E-0427-FAF3-8E8758656865}"/>
              </a:ext>
            </a:extLst>
          </p:cNvPr>
          <p:cNvSpPr txBox="1"/>
          <p:nvPr/>
        </p:nvSpPr>
        <p:spPr>
          <a:xfrm>
            <a:off x="2008189"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Design</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64CF30ED-1EBB-6E9B-1877-3F632A4817B2}"/>
              </a:ext>
            </a:extLst>
          </p:cNvPr>
          <p:cNvSpPr txBox="1"/>
          <p:nvPr/>
        </p:nvSpPr>
        <p:spPr>
          <a:xfrm>
            <a:off x="2018537"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Brand</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2" name="TextBox 31">
            <a:extLst>
              <a:ext uri="{FF2B5EF4-FFF2-40B4-BE49-F238E27FC236}">
                <a16:creationId xmlns:a16="http://schemas.microsoft.com/office/drawing/2014/main" id="{8E6BAFBF-909D-0F12-54C9-84823FDDF018}"/>
              </a:ext>
            </a:extLst>
          </p:cNvPr>
          <p:cNvSpPr txBox="1"/>
          <p:nvPr/>
        </p:nvSpPr>
        <p:spPr>
          <a:xfrm>
            <a:off x="7242337" y="3030722"/>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Packing</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B69858CE-97A1-BEA1-1AB6-313DD9D5D968}"/>
              </a:ext>
            </a:extLst>
          </p:cNvPr>
          <p:cNvSpPr txBox="1"/>
          <p:nvPr/>
        </p:nvSpPr>
        <p:spPr>
          <a:xfrm>
            <a:off x="7252685" y="4686217"/>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Branding</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4" name="Freeform 2">
            <a:extLst>
              <a:ext uri="{FF2B5EF4-FFF2-40B4-BE49-F238E27FC236}">
                <a16:creationId xmlns:a16="http://schemas.microsoft.com/office/drawing/2014/main" id="{3C74D9CA-58B1-F580-A36D-988F4DBF994F}"/>
              </a:ext>
            </a:extLst>
          </p:cNvPr>
          <p:cNvSpPr>
            <a:spLocks noChangeAspect="1" noEditPoints="1"/>
          </p:cNvSpPr>
          <p:nvPr/>
        </p:nvSpPr>
        <p:spPr bwMode="auto">
          <a:xfrm>
            <a:off x="6621832" y="3303949"/>
            <a:ext cx="278188" cy="270436"/>
          </a:xfrm>
          <a:custGeom>
            <a:avLst/>
            <a:gdLst/>
            <a:ahLst/>
            <a:cxnLst>
              <a:cxn ang="0">
                <a:pos x="92" y="66"/>
              </a:cxn>
              <a:cxn ang="0">
                <a:pos x="48" y="66"/>
              </a:cxn>
              <a:cxn ang="0">
                <a:pos x="89" y="25"/>
              </a:cxn>
              <a:cxn ang="0">
                <a:pos x="111" y="47"/>
              </a:cxn>
              <a:cxn ang="0">
                <a:pos x="92" y="66"/>
              </a:cxn>
              <a:cxn ang="0">
                <a:pos x="136" y="47"/>
              </a:cxn>
              <a:cxn ang="0">
                <a:pos x="90" y="0"/>
              </a:cxn>
              <a:cxn ang="0">
                <a:pos x="86" y="0"/>
              </a:cxn>
              <a:cxn ang="0">
                <a:pos x="77" y="10"/>
              </a:cxn>
              <a:cxn ang="0">
                <a:pos x="77" y="13"/>
              </a:cxn>
              <a:cxn ang="0">
                <a:pos x="80" y="16"/>
              </a:cxn>
              <a:cxn ang="0">
                <a:pos x="13" y="83"/>
              </a:cxn>
              <a:cxn ang="0">
                <a:pos x="10" y="123"/>
              </a:cxn>
              <a:cxn ang="0">
                <a:pos x="32" y="133"/>
              </a:cxn>
              <a:cxn ang="0">
                <a:pos x="52" y="124"/>
              </a:cxn>
              <a:cxn ang="0">
                <a:pos x="121" y="56"/>
              </a:cxn>
              <a:cxn ang="0">
                <a:pos x="124" y="59"/>
              </a:cxn>
              <a:cxn ang="0">
                <a:pos x="127" y="59"/>
              </a:cxn>
              <a:cxn ang="0">
                <a:pos x="136" y="50"/>
              </a:cxn>
              <a:cxn ang="0">
                <a:pos x="136" y="47"/>
              </a:cxn>
            </a:cxnLst>
            <a:rect l="0" t="0" r="r" b="b"/>
            <a:pathLst>
              <a:path w="137" h="133">
                <a:moveTo>
                  <a:pt x="92" y="66"/>
                </a:moveTo>
                <a:cubicBezTo>
                  <a:pt x="48" y="66"/>
                  <a:pt x="48" y="66"/>
                  <a:pt x="48" y="66"/>
                </a:cubicBezTo>
                <a:cubicBezTo>
                  <a:pt x="89" y="25"/>
                  <a:pt x="89" y="25"/>
                  <a:pt x="89" y="25"/>
                </a:cubicBezTo>
                <a:cubicBezTo>
                  <a:pt x="111" y="47"/>
                  <a:pt x="111" y="47"/>
                  <a:pt x="111" y="47"/>
                </a:cubicBezTo>
                <a:lnTo>
                  <a:pt x="92" y="66"/>
                </a:lnTo>
                <a:close/>
                <a:moveTo>
                  <a:pt x="136" y="47"/>
                </a:moveTo>
                <a:cubicBezTo>
                  <a:pt x="90" y="0"/>
                  <a:pt x="90" y="0"/>
                  <a:pt x="90" y="0"/>
                </a:cubicBezTo>
                <a:cubicBezTo>
                  <a:pt x="89" y="0"/>
                  <a:pt x="87" y="0"/>
                  <a:pt x="86" y="0"/>
                </a:cubicBezTo>
                <a:cubicBezTo>
                  <a:pt x="77" y="10"/>
                  <a:pt x="77" y="10"/>
                  <a:pt x="77" y="10"/>
                </a:cubicBezTo>
                <a:cubicBezTo>
                  <a:pt x="76" y="11"/>
                  <a:pt x="76" y="12"/>
                  <a:pt x="77" y="13"/>
                </a:cubicBezTo>
                <a:cubicBezTo>
                  <a:pt x="80" y="16"/>
                  <a:pt x="80" y="16"/>
                  <a:pt x="80" y="16"/>
                </a:cubicBezTo>
                <a:cubicBezTo>
                  <a:pt x="13" y="83"/>
                  <a:pt x="13" y="83"/>
                  <a:pt x="13" y="83"/>
                </a:cubicBezTo>
                <a:cubicBezTo>
                  <a:pt x="2" y="94"/>
                  <a:pt x="0" y="111"/>
                  <a:pt x="10" y="123"/>
                </a:cubicBezTo>
                <a:cubicBezTo>
                  <a:pt x="16" y="129"/>
                  <a:pt x="24" y="133"/>
                  <a:pt x="32" y="133"/>
                </a:cubicBezTo>
                <a:cubicBezTo>
                  <a:pt x="39" y="133"/>
                  <a:pt x="47" y="130"/>
                  <a:pt x="52" y="124"/>
                </a:cubicBezTo>
                <a:cubicBezTo>
                  <a:pt x="121" y="56"/>
                  <a:pt x="121" y="56"/>
                  <a:pt x="121" y="56"/>
                </a:cubicBezTo>
                <a:cubicBezTo>
                  <a:pt x="124" y="59"/>
                  <a:pt x="124" y="59"/>
                  <a:pt x="124" y="59"/>
                </a:cubicBezTo>
                <a:cubicBezTo>
                  <a:pt x="124" y="60"/>
                  <a:pt x="126" y="60"/>
                  <a:pt x="127" y="59"/>
                </a:cubicBezTo>
                <a:cubicBezTo>
                  <a:pt x="136" y="50"/>
                  <a:pt x="136" y="50"/>
                  <a:pt x="136" y="50"/>
                </a:cubicBezTo>
                <a:cubicBezTo>
                  <a:pt x="137" y="49"/>
                  <a:pt x="137" y="48"/>
                  <a:pt x="136" y="4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4">
            <a:extLst>
              <a:ext uri="{FF2B5EF4-FFF2-40B4-BE49-F238E27FC236}">
                <a16:creationId xmlns:a16="http://schemas.microsoft.com/office/drawing/2014/main" id="{3CD0A00C-A665-87E1-113B-EF60EB508B3C}"/>
              </a:ext>
            </a:extLst>
          </p:cNvPr>
          <p:cNvSpPr>
            <a:spLocks noChangeAspect="1" noEditPoints="1"/>
          </p:cNvSpPr>
          <p:nvPr/>
        </p:nvSpPr>
        <p:spPr bwMode="auto">
          <a:xfrm>
            <a:off x="1372679" y="4982116"/>
            <a:ext cx="308197" cy="278188"/>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5">
            <a:extLst>
              <a:ext uri="{FF2B5EF4-FFF2-40B4-BE49-F238E27FC236}">
                <a16:creationId xmlns:a16="http://schemas.microsoft.com/office/drawing/2014/main" id="{5CC7A341-0B86-D9BD-E5C8-E60BB098B3D6}"/>
              </a:ext>
            </a:extLst>
          </p:cNvPr>
          <p:cNvSpPr>
            <a:spLocks noChangeAspect="1" noEditPoints="1"/>
          </p:cNvSpPr>
          <p:nvPr/>
        </p:nvSpPr>
        <p:spPr bwMode="auto">
          <a:xfrm>
            <a:off x="6597740" y="5037450"/>
            <a:ext cx="317928" cy="222854"/>
          </a:xfrm>
          <a:custGeom>
            <a:avLst/>
            <a:gdLst/>
            <a:ahLst/>
            <a:cxnLst>
              <a:cxn ang="0">
                <a:pos x="48" y="67"/>
              </a:cxn>
              <a:cxn ang="0">
                <a:pos x="35" y="62"/>
              </a:cxn>
              <a:cxn ang="0">
                <a:pos x="18" y="62"/>
              </a:cxn>
              <a:cxn ang="0">
                <a:pos x="0" y="80"/>
              </a:cxn>
              <a:cxn ang="0">
                <a:pos x="0" y="88"/>
              </a:cxn>
              <a:cxn ang="0">
                <a:pos x="9" y="97"/>
              </a:cxn>
              <a:cxn ang="0">
                <a:pos x="27" y="97"/>
              </a:cxn>
              <a:cxn ang="0">
                <a:pos x="48" y="67"/>
              </a:cxn>
              <a:cxn ang="0">
                <a:pos x="110" y="71"/>
              </a:cxn>
              <a:cxn ang="0">
                <a:pos x="107" y="71"/>
              </a:cxn>
              <a:cxn ang="0">
                <a:pos x="88" y="75"/>
              </a:cxn>
              <a:cxn ang="0">
                <a:pos x="70" y="71"/>
              </a:cxn>
              <a:cxn ang="0">
                <a:pos x="67" y="71"/>
              </a:cxn>
              <a:cxn ang="0">
                <a:pos x="35" y="103"/>
              </a:cxn>
              <a:cxn ang="0">
                <a:pos x="35" y="111"/>
              </a:cxn>
              <a:cxn ang="0">
                <a:pos x="49" y="124"/>
              </a:cxn>
              <a:cxn ang="0">
                <a:pos x="128" y="124"/>
              </a:cxn>
              <a:cxn ang="0">
                <a:pos x="142" y="111"/>
              </a:cxn>
              <a:cxn ang="0">
                <a:pos x="142" y="103"/>
              </a:cxn>
              <a:cxn ang="0">
                <a:pos x="110" y="71"/>
              </a:cxn>
              <a:cxn ang="0">
                <a:pos x="88" y="62"/>
              </a:cxn>
              <a:cxn ang="0">
                <a:pos x="120" y="31"/>
              </a:cxn>
              <a:cxn ang="0">
                <a:pos x="88" y="0"/>
              </a:cxn>
              <a:cxn ang="0">
                <a:pos x="57" y="31"/>
              </a:cxn>
              <a:cxn ang="0">
                <a:pos x="88" y="62"/>
              </a:cxn>
              <a:cxn ang="0">
                <a:pos x="159" y="62"/>
              </a:cxn>
              <a:cxn ang="0">
                <a:pos x="142" y="62"/>
              </a:cxn>
              <a:cxn ang="0">
                <a:pos x="129" y="67"/>
              </a:cxn>
              <a:cxn ang="0">
                <a:pos x="150" y="97"/>
              </a:cxn>
              <a:cxn ang="0">
                <a:pos x="168" y="97"/>
              </a:cxn>
              <a:cxn ang="0">
                <a:pos x="177" y="88"/>
              </a:cxn>
              <a:cxn ang="0">
                <a:pos x="177" y="80"/>
              </a:cxn>
              <a:cxn ang="0">
                <a:pos x="159" y="62"/>
              </a:cxn>
              <a:cxn ang="0">
                <a:pos x="151" y="53"/>
              </a:cxn>
              <a:cxn ang="0">
                <a:pos x="168" y="35"/>
              </a:cxn>
              <a:cxn ang="0">
                <a:pos x="151" y="18"/>
              </a:cxn>
              <a:cxn ang="0">
                <a:pos x="133" y="35"/>
              </a:cxn>
              <a:cxn ang="0">
                <a:pos x="151" y="53"/>
              </a:cxn>
              <a:cxn ang="0">
                <a:pos x="26" y="53"/>
              </a:cxn>
              <a:cxn ang="0">
                <a:pos x="44" y="35"/>
              </a:cxn>
              <a:cxn ang="0">
                <a:pos x="26" y="18"/>
              </a:cxn>
              <a:cxn ang="0">
                <a:pos x="9" y="35"/>
              </a:cxn>
              <a:cxn ang="0">
                <a:pos x="26" y="53"/>
              </a:cxn>
            </a:cxnLst>
            <a:rect l="0" t="0" r="r" b="b"/>
            <a:pathLst>
              <a:path w="177" h="124">
                <a:moveTo>
                  <a:pt x="48" y="67"/>
                </a:moveTo>
                <a:cubicBezTo>
                  <a:pt x="45" y="64"/>
                  <a:pt x="40" y="62"/>
                  <a:pt x="35" y="62"/>
                </a:cubicBezTo>
                <a:cubicBezTo>
                  <a:pt x="18" y="62"/>
                  <a:pt x="18" y="62"/>
                  <a:pt x="18" y="62"/>
                </a:cubicBezTo>
                <a:cubicBezTo>
                  <a:pt x="8" y="62"/>
                  <a:pt x="0" y="70"/>
                  <a:pt x="0" y="80"/>
                </a:cubicBezTo>
                <a:cubicBezTo>
                  <a:pt x="0" y="88"/>
                  <a:pt x="0" y="88"/>
                  <a:pt x="0" y="88"/>
                </a:cubicBezTo>
                <a:cubicBezTo>
                  <a:pt x="0" y="93"/>
                  <a:pt x="4" y="97"/>
                  <a:pt x="9" y="97"/>
                </a:cubicBezTo>
                <a:cubicBezTo>
                  <a:pt x="27" y="97"/>
                  <a:pt x="27" y="97"/>
                  <a:pt x="27" y="97"/>
                </a:cubicBezTo>
                <a:cubicBezTo>
                  <a:pt x="29" y="84"/>
                  <a:pt x="37" y="73"/>
                  <a:pt x="48" y="67"/>
                </a:cubicBezTo>
                <a:moveTo>
                  <a:pt x="110" y="71"/>
                </a:moveTo>
                <a:cubicBezTo>
                  <a:pt x="107" y="71"/>
                  <a:pt x="107" y="71"/>
                  <a:pt x="107" y="71"/>
                </a:cubicBezTo>
                <a:cubicBezTo>
                  <a:pt x="102" y="73"/>
                  <a:pt x="95" y="75"/>
                  <a:pt x="88" y="75"/>
                </a:cubicBezTo>
                <a:cubicBezTo>
                  <a:pt x="82" y="75"/>
                  <a:pt x="75" y="73"/>
                  <a:pt x="70" y="71"/>
                </a:cubicBezTo>
                <a:cubicBezTo>
                  <a:pt x="67" y="71"/>
                  <a:pt x="67" y="71"/>
                  <a:pt x="67" y="71"/>
                </a:cubicBezTo>
                <a:cubicBezTo>
                  <a:pt x="50" y="71"/>
                  <a:pt x="35" y="85"/>
                  <a:pt x="35" y="103"/>
                </a:cubicBezTo>
                <a:cubicBezTo>
                  <a:pt x="35" y="111"/>
                  <a:pt x="35" y="111"/>
                  <a:pt x="35" y="111"/>
                </a:cubicBezTo>
                <a:cubicBezTo>
                  <a:pt x="35" y="118"/>
                  <a:pt x="41" y="124"/>
                  <a:pt x="49" y="124"/>
                </a:cubicBezTo>
                <a:cubicBezTo>
                  <a:pt x="128" y="124"/>
                  <a:pt x="128" y="124"/>
                  <a:pt x="128" y="124"/>
                </a:cubicBezTo>
                <a:cubicBezTo>
                  <a:pt x="136" y="124"/>
                  <a:pt x="142" y="118"/>
                  <a:pt x="142" y="111"/>
                </a:cubicBezTo>
                <a:cubicBezTo>
                  <a:pt x="142" y="103"/>
                  <a:pt x="142" y="103"/>
                  <a:pt x="142" y="103"/>
                </a:cubicBezTo>
                <a:cubicBezTo>
                  <a:pt x="142" y="85"/>
                  <a:pt x="127" y="71"/>
                  <a:pt x="110" y="71"/>
                </a:cubicBezTo>
                <a:moveTo>
                  <a:pt x="88" y="62"/>
                </a:moveTo>
                <a:cubicBezTo>
                  <a:pt x="106" y="62"/>
                  <a:pt x="120" y="48"/>
                  <a:pt x="120" y="31"/>
                </a:cubicBezTo>
                <a:cubicBezTo>
                  <a:pt x="120" y="14"/>
                  <a:pt x="106" y="0"/>
                  <a:pt x="88" y="0"/>
                </a:cubicBezTo>
                <a:cubicBezTo>
                  <a:pt x="71" y="0"/>
                  <a:pt x="57" y="14"/>
                  <a:pt x="57" y="31"/>
                </a:cubicBezTo>
                <a:cubicBezTo>
                  <a:pt x="57" y="48"/>
                  <a:pt x="71" y="62"/>
                  <a:pt x="88" y="62"/>
                </a:cubicBezTo>
                <a:moveTo>
                  <a:pt x="159" y="62"/>
                </a:moveTo>
                <a:cubicBezTo>
                  <a:pt x="142" y="62"/>
                  <a:pt x="142" y="62"/>
                  <a:pt x="142" y="62"/>
                </a:cubicBezTo>
                <a:cubicBezTo>
                  <a:pt x="137" y="62"/>
                  <a:pt x="132" y="64"/>
                  <a:pt x="129" y="67"/>
                </a:cubicBezTo>
                <a:cubicBezTo>
                  <a:pt x="140" y="73"/>
                  <a:pt x="148" y="84"/>
                  <a:pt x="150" y="97"/>
                </a:cubicBezTo>
                <a:cubicBezTo>
                  <a:pt x="168" y="97"/>
                  <a:pt x="168" y="97"/>
                  <a:pt x="168" y="97"/>
                </a:cubicBezTo>
                <a:cubicBezTo>
                  <a:pt x="173" y="97"/>
                  <a:pt x="177" y="93"/>
                  <a:pt x="177" y="88"/>
                </a:cubicBezTo>
                <a:cubicBezTo>
                  <a:pt x="177" y="80"/>
                  <a:pt x="177" y="80"/>
                  <a:pt x="177" y="80"/>
                </a:cubicBezTo>
                <a:cubicBezTo>
                  <a:pt x="177" y="70"/>
                  <a:pt x="169" y="62"/>
                  <a:pt x="159" y="62"/>
                </a:cubicBezTo>
                <a:moveTo>
                  <a:pt x="151" y="53"/>
                </a:moveTo>
                <a:cubicBezTo>
                  <a:pt x="160" y="53"/>
                  <a:pt x="168" y="45"/>
                  <a:pt x="168" y="35"/>
                </a:cubicBezTo>
                <a:cubicBezTo>
                  <a:pt x="168" y="25"/>
                  <a:pt x="160" y="18"/>
                  <a:pt x="151" y="18"/>
                </a:cubicBezTo>
                <a:cubicBezTo>
                  <a:pt x="141" y="18"/>
                  <a:pt x="133" y="25"/>
                  <a:pt x="133" y="35"/>
                </a:cubicBezTo>
                <a:cubicBezTo>
                  <a:pt x="133" y="45"/>
                  <a:pt x="141" y="53"/>
                  <a:pt x="151" y="53"/>
                </a:cubicBezTo>
                <a:moveTo>
                  <a:pt x="26" y="53"/>
                </a:moveTo>
                <a:cubicBezTo>
                  <a:pt x="36" y="53"/>
                  <a:pt x="44" y="45"/>
                  <a:pt x="44" y="35"/>
                </a:cubicBezTo>
                <a:cubicBezTo>
                  <a:pt x="44" y="25"/>
                  <a:pt x="36" y="18"/>
                  <a:pt x="26" y="18"/>
                </a:cubicBezTo>
                <a:cubicBezTo>
                  <a:pt x="17" y="18"/>
                  <a:pt x="9" y="25"/>
                  <a:pt x="9" y="35"/>
                </a:cubicBezTo>
                <a:cubicBezTo>
                  <a:pt x="9" y="45"/>
                  <a:pt x="17" y="53"/>
                  <a:pt x="26" y="53"/>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3">
            <a:extLst>
              <a:ext uri="{FF2B5EF4-FFF2-40B4-BE49-F238E27FC236}">
                <a16:creationId xmlns:a16="http://schemas.microsoft.com/office/drawing/2014/main" id="{55DD10DF-44EF-398F-56A8-0A614E5BE347}"/>
              </a:ext>
            </a:extLst>
          </p:cNvPr>
          <p:cNvSpPr>
            <a:spLocks noChangeAspect="1" noEditPoints="1"/>
          </p:cNvSpPr>
          <p:nvPr/>
        </p:nvSpPr>
        <p:spPr bwMode="auto">
          <a:xfrm>
            <a:off x="1377226" y="3304055"/>
            <a:ext cx="317929" cy="254343"/>
          </a:xfrm>
          <a:custGeom>
            <a:avLst/>
            <a:gdLst/>
            <a:ahLst/>
            <a:cxnLst>
              <a:cxn ang="0">
                <a:pos x="177" y="44"/>
              </a:cxn>
              <a:cxn ang="0">
                <a:pos x="169" y="36"/>
              </a:cxn>
              <a:cxn ang="0">
                <a:pos x="164" y="36"/>
              </a:cxn>
              <a:cxn ang="0">
                <a:pos x="135" y="65"/>
              </a:cxn>
              <a:cxn ang="0">
                <a:pos x="123" y="52"/>
              </a:cxn>
              <a:cxn ang="0">
                <a:pos x="118" y="52"/>
              </a:cxn>
              <a:cxn ang="0">
                <a:pos x="110" y="60"/>
              </a:cxn>
              <a:cxn ang="0">
                <a:pos x="110" y="65"/>
              </a:cxn>
              <a:cxn ang="0">
                <a:pos x="133" y="87"/>
              </a:cxn>
              <a:cxn ang="0">
                <a:pos x="138" y="87"/>
              </a:cxn>
              <a:cxn ang="0">
                <a:pos x="177" y="49"/>
              </a:cxn>
              <a:cxn ang="0">
                <a:pos x="177" y="44"/>
              </a:cxn>
              <a:cxn ang="0">
                <a:pos x="87" y="79"/>
              </a:cxn>
              <a:cxn ang="0">
                <a:pos x="83" y="79"/>
              </a:cxn>
              <a:cxn ang="0">
                <a:pos x="62" y="84"/>
              </a:cxn>
              <a:cxn ang="0">
                <a:pos x="42" y="79"/>
              </a:cxn>
              <a:cxn ang="0">
                <a:pos x="38" y="79"/>
              </a:cxn>
              <a:cxn ang="0">
                <a:pos x="0" y="117"/>
              </a:cxn>
              <a:cxn ang="0">
                <a:pos x="0" y="128"/>
              </a:cxn>
              <a:cxn ang="0">
                <a:pos x="14" y="142"/>
              </a:cxn>
              <a:cxn ang="0">
                <a:pos x="111" y="142"/>
              </a:cxn>
              <a:cxn ang="0">
                <a:pos x="124" y="128"/>
              </a:cxn>
              <a:cxn ang="0">
                <a:pos x="124" y="117"/>
              </a:cxn>
              <a:cxn ang="0">
                <a:pos x="87" y="79"/>
              </a:cxn>
              <a:cxn ang="0">
                <a:pos x="62" y="71"/>
              </a:cxn>
              <a:cxn ang="0">
                <a:pos x="98" y="35"/>
              </a:cxn>
              <a:cxn ang="0">
                <a:pos x="62" y="0"/>
              </a:cxn>
              <a:cxn ang="0">
                <a:pos x="27" y="35"/>
              </a:cxn>
              <a:cxn ang="0">
                <a:pos x="62" y="71"/>
              </a:cxn>
            </a:cxnLst>
            <a:rect l="0" t="0" r="r" b="b"/>
            <a:pathLst>
              <a:path w="178" h="142">
                <a:moveTo>
                  <a:pt x="177" y="44"/>
                </a:moveTo>
                <a:cubicBezTo>
                  <a:pt x="169" y="36"/>
                  <a:pt x="169" y="36"/>
                  <a:pt x="169" y="36"/>
                </a:cubicBezTo>
                <a:cubicBezTo>
                  <a:pt x="168" y="35"/>
                  <a:pt x="166" y="35"/>
                  <a:pt x="164" y="36"/>
                </a:cubicBezTo>
                <a:cubicBezTo>
                  <a:pt x="135" y="65"/>
                  <a:pt x="135" y="65"/>
                  <a:pt x="135" y="65"/>
                </a:cubicBezTo>
                <a:cubicBezTo>
                  <a:pt x="123" y="52"/>
                  <a:pt x="123" y="52"/>
                  <a:pt x="123" y="52"/>
                </a:cubicBezTo>
                <a:cubicBezTo>
                  <a:pt x="121" y="51"/>
                  <a:pt x="119" y="51"/>
                  <a:pt x="118" y="52"/>
                </a:cubicBezTo>
                <a:cubicBezTo>
                  <a:pt x="110" y="60"/>
                  <a:pt x="110" y="60"/>
                  <a:pt x="110" y="60"/>
                </a:cubicBezTo>
                <a:cubicBezTo>
                  <a:pt x="109" y="61"/>
                  <a:pt x="109" y="63"/>
                  <a:pt x="110" y="65"/>
                </a:cubicBezTo>
                <a:cubicBezTo>
                  <a:pt x="133" y="87"/>
                  <a:pt x="133" y="87"/>
                  <a:pt x="133" y="87"/>
                </a:cubicBezTo>
                <a:cubicBezTo>
                  <a:pt x="134" y="89"/>
                  <a:pt x="136" y="89"/>
                  <a:pt x="138" y="87"/>
                </a:cubicBezTo>
                <a:cubicBezTo>
                  <a:pt x="177" y="49"/>
                  <a:pt x="177" y="49"/>
                  <a:pt x="177" y="49"/>
                </a:cubicBezTo>
                <a:cubicBezTo>
                  <a:pt x="178" y="47"/>
                  <a:pt x="178" y="45"/>
                  <a:pt x="177" y="44"/>
                </a:cubicBezTo>
                <a:moveTo>
                  <a:pt x="87" y="79"/>
                </a:moveTo>
                <a:cubicBezTo>
                  <a:pt x="83" y="79"/>
                  <a:pt x="83" y="79"/>
                  <a:pt x="83" y="79"/>
                </a:cubicBezTo>
                <a:cubicBezTo>
                  <a:pt x="76" y="82"/>
                  <a:pt x="70" y="84"/>
                  <a:pt x="62" y="84"/>
                </a:cubicBezTo>
                <a:cubicBezTo>
                  <a:pt x="55" y="84"/>
                  <a:pt x="48" y="82"/>
                  <a:pt x="42" y="79"/>
                </a:cubicBezTo>
                <a:cubicBezTo>
                  <a:pt x="38" y="79"/>
                  <a:pt x="38" y="79"/>
                  <a:pt x="38" y="79"/>
                </a:cubicBezTo>
                <a:cubicBezTo>
                  <a:pt x="17" y="79"/>
                  <a:pt x="0" y="96"/>
                  <a:pt x="0" y="117"/>
                </a:cubicBezTo>
                <a:cubicBezTo>
                  <a:pt x="0" y="128"/>
                  <a:pt x="0" y="128"/>
                  <a:pt x="0" y="128"/>
                </a:cubicBezTo>
                <a:cubicBezTo>
                  <a:pt x="0" y="136"/>
                  <a:pt x="6" y="142"/>
                  <a:pt x="14" y="142"/>
                </a:cubicBezTo>
                <a:cubicBezTo>
                  <a:pt x="111" y="142"/>
                  <a:pt x="111" y="142"/>
                  <a:pt x="111" y="142"/>
                </a:cubicBezTo>
                <a:cubicBezTo>
                  <a:pt x="118" y="142"/>
                  <a:pt x="124" y="136"/>
                  <a:pt x="124" y="128"/>
                </a:cubicBezTo>
                <a:cubicBezTo>
                  <a:pt x="124" y="117"/>
                  <a:pt x="124" y="117"/>
                  <a:pt x="124" y="117"/>
                </a:cubicBezTo>
                <a:cubicBezTo>
                  <a:pt x="124" y="96"/>
                  <a:pt x="108" y="79"/>
                  <a:pt x="87" y="79"/>
                </a:cubicBezTo>
                <a:moveTo>
                  <a:pt x="62" y="71"/>
                </a:moveTo>
                <a:cubicBezTo>
                  <a:pt x="82" y="71"/>
                  <a:pt x="98" y="55"/>
                  <a:pt x="98" y="35"/>
                </a:cubicBezTo>
                <a:cubicBezTo>
                  <a:pt x="98" y="16"/>
                  <a:pt x="82" y="0"/>
                  <a:pt x="62" y="0"/>
                </a:cubicBezTo>
                <a:cubicBezTo>
                  <a:pt x="43" y="0"/>
                  <a:pt x="27" y="16"/>
                  <a:pt x="27" y="35"/>
                </a:cubicBezTo>
                <a:cubicBezTo>
                  <a:pt x="27" y="55"/>
                  <a:pt x="43" y="71"/>
                  <a:pt x="62"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TextBox 37">
            <a:extLst>
              <a:ext uri="{FF2B5EF4-FFF2-40B4-BE49-F238E27FC236}">
                <a16:creationId xmlns:a16="http://schemas.microsoft.com/office/drawing/2014/main" id="{269271C0-8885-9D31-1861-E292035F2585}"/>
              </a:ext>
            </a:extLst>
          </p:cNvPr>
          <p:cNvSpPr txBox="1"/>
          <p:nvPr/>
        </p:nvSpPr>
        <p:spPr>
          <a:xfrm rot="16200000">
            <a:off x="6008417" y="1208511"/>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39" name="TextBox 38">
            <a:extLst>
              <a:ext uri="{FF2B5EF4-FFF2-40B4-BE49-F238E27FC236}">
                <a16:creationId xmlns:a16="http://schemas.microsoft.com/office/drawing/2014/main" id="{1E3D7BAB-B925-A206-D652-EB2A25B91CFF}"/>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25</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6776E7B3-429D-F435-3E3B-8F40A6E2B351}"/>
              </a:ext>
            </a:extLst>
          </p:cNvPr>
          <p:cNvSpPr>
            <a:spLocks noGrp="1"/>
          </p:cNvSpPr>
          <p:nvPr>
            <p:ph type="pic" sz="quarter" idx="17"/>
          </p:nvPr>
        </p:nvSpPr>
        <p:spPr/>
      </p:sp>
    </p:spTree>
    <p:extLst>
      <p:ext uri="{BB962C8B-B14F-4D97-AF65-F5344CB8AC3E}">
        <p14:creationId xmlns:p14="http://schemas.microsoft.com/office/powerpoint/2010/main" val="4244154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790E95-DEEC-15AB-A575-947F36D2310F}"/>
              </a:ext>
            </a:extLst>
          </p:cNvPr>
          <p:cNvSpPr txBox="1"/>
          <p:nvPr/>
        </p:nvSpPr>
        <p:spPr>
          <a:xfrm>
            <a:off x="4481549" y="663578"/>
            <a:ext cx="3228902" cy="677108"/>
          </a:xfrm>
          <a:prstGeom prst="rect">
            <a:avLst/>
          </a:prstGeom>
          <a:noFill/>
        </p:spPr>
        <p:txBody>
          <a:bodyPr wrap="square" rtlCol="0">
            <a:spAutoFit/>
          </a:bodyPr>
          <a:lstStyle/>
          <a:p>
            <a:pPr algn="ctr"/>
            <a:r>
              <a:rPr lang="en-US" sz="3800" b="1" dirty="0">
                <a:solidFill>
                  <a:schemeClr val="tx1">
                    <a:lumMod val="95000"/>
                    <a:lumOff val="5000"/>
                  </a:schemeClr>
                </a:solidFill>
                <a:latin typeface="Poppins" panose="00000500000000000000" pitchFamily="2" charset="0"/>
                <a:cs typeface="Poppins" panose="00000500000000000000" pitchFamily="2" charset="0"/>
              </a:rPr>
              <a:t>Pie chart</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graphicFrame>
        <p:nvGraphicFramePr>
          <p:cNvPr id="6" name="Chart 5">
            <a:extLst>
              <a:ext uri="{FF2B5EF4-FFF2-40B4-BE49-F238E27FC236}">
                <a16:creationId xmlns:a16="http://schemas.microsoft.com/office/drawing/2014/main" id="{938B0B2D-65C5-71B7-05B1-8033EBA35E2B}"/>
              </a:ext>
            </a:extLst>
          </p:cNvPr>
          <p:cNvGraphicFramePr/>
          <p:nvPr>
            <p:extLst>
              <p:ext uri="{D42A27DB-BD31-4B8C-83A1-F6EECF244321}">
                <p14:modId xmlns:p14="http://schemas.microsoft.com/office/powerpoint/2010/main" val="2472396844"/>
              </p:ext>
            </p:extLst>
          </p:nvPr>
        </p:nvGraphicFramePr>
        <p:xfrm>
          <a:off x="4025964" y="2029376"/>
          <a:ext cx="4117224" cy="3805593"/>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22">
            <a:extLst>
              <a:ext uri="{FF2B5EF4-FFF2-40B4-BE49-F238E27FC236}">
                <a16:creationId xmlns:a16="http://schemas.microsoft.com/office/drawing/2014/main" id="{0AD613FC-104C-7FD8-A190-D3B496E97843}"/>
              </a:ext>
            </a:extLst>
          </p:cNvPr>
          <p:cNvSpPr txBox="1"/>
          <p:nvPr/>
        </p:nvSpPr>
        <p:spPr>
          <a:xfrm>
            <a:off x="8207033" y="3161834"/>
            <a:ext cx="2300058" cy="693010"/>
          </a:xfrm>
          <a:prstGeom prst="rect">
            <a:avLst/>
          </a:prstGeom>
          <a:noFill/>
        </p:spPr>
        <p:txBody>
          <a:bodyPr wrap="square" rtlCol="0">
            <a:spAutoFit/>
          </a:bodyPr>
          <a:lstStyle/>
          <a:p>
            <a:pPr algn="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33" name="TextBox 32">
            <a:extLst>
              <a:ext uri="{FF2B5EF4-FFF2-40B4-BE49-F238E27FC236}">
                <a16:creationId xmlns:a16="http://schemas.microsoft.com/office/drawing/2014/main" id="{AA70579F-4945-87BF-CB3B-60D1BA5AB7B8}"/>
              </a:ext>
            </a:extLst>
          </p:cNvPr>
          <p:cNvSpPr txBox="1"/>
          <p:nvPr/>
        </p:nvSpPr>
        <p:spPr>
          <a:xfrm>
            <a:off x="8727161" y="2780768"/>
            <a:ext cx="1779930" cy="384977"/>
          </a:xfrm>
          <a:prstGeom prst="rect">
            <a:avLst/>
          </a:prstGeom>
          <a:noFill/>
        </p:spPr>
        <p:txBody>
          <a:bodyPr wrap="square" rtlCol="0">
            <a:spAutoFit/>
          </a:bodyPr>
          <a:lstStyle/>
          <a:p>
            <a:pPr algn="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Packing</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grpSp>
        <p:nvGrpSpPr>
          <p:cNvPr id="39" name="Group 38">
            <a:extLst>
              <a:ext uri="{FF2B5EF4-FFF2-40B4-BE49-F238E27FC236}">
                <a16:creationId xmlns:a16="http://schemas.microsoft.com/office/drawing/2014/main" id="{DF96EFC9-6C2C-F80E-384D-CE24EF63F6BC}"/>
              </a:ext>
            </a:extLst>
          </p:cNvPr>
          <p:cNvGrpSpPr/>
          <p:nvPr/>
        </p:nvGrpSpPr>
        <p:grpSpPr>
          <a:xfrm>
            <a:off x="10713893" y="2887726"/>
            <a:ext cx="556037" cy="556037"/>
            <a:chOff x="8405676" y="3165745"/>
            <a:chExt cx="556037" cy="556037"/>
          </a:xfrm>
        </p:grpSpPr>
        <p:sp>
          <p:nvSpPr>
            <p:cNvPr id="27" name="Oval 26">
              <a:extLst>
                <a:ext uri="{FF2B5EF4-FFF2-40B4-BE49-F238E27FC236}">
                  <a16:creationId xmlns:a16="http://schemas.microsoft.com/office/drawing/2014/main" id="{82CE539E-9E5E-71C6-190C-21FC4D39E6FE}"/>
                </a:ext>
              </a:extLst>
            </p:cNvPr>
            <p:cNvSpPr/>
            <p:nvPr/>
          </p:nvSpPr>
          <p:spPr>
            <a:xfrm>
              <a:off x="8405676" y="3165745"/>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2">
              <a:extLst>
                <a:ext uri="{FF2B5EF4-FFF2-40B4-BE49-F238E27FC236}">
                  <a16:creationId xmlns:a16="http://schemas.microsoft.com/office/drawing/2014/main" id="{1E902964-8F48-2DFC-1CB3-D6FFB26F9DBE}"/>
                </a:ext>
              </a:extLst>
            </p:cNvPr>
            <p:cNvSpPr>
              <a:spLocks noChangeAspect="1" noEditPoints="1"/>
            </p:cNvSpPr>
            <p:nvPr/>
          </p:nvSpPr>
          <p:spPr bwMode="auto">
            <a:xfrm>
              <a:off x="8563650" y="3303949"/>
              <a:ext cx="278188" cy="270436"/>
            </a:xfrm>
            <a:custGeom>
              <a:avLst/>
              <a:gdLst/>
              <a:ahLst/>
              <a:cxnLst>
                <a:cxn ang="0">
                  <a:pos x="92" y="66"/>
                </a:cxn>
                <a:cxn ang="0">
                  <a:pos x="48" y="66"/>
                </a:cxn>
                <a:cxn ang="0">
                  <a:pos x="89" y="25"/>
                </a:cxn>
                <a:cxn ang="0">
                  <a:pos x="111" y="47"/>
                </a:cxn>
                <a:cxn ang="0">
                  <a:pos x="92" y="66"/>
                </a:cxn>
                <a:cxn ang="0">
                  <a:pos x="136" y="47"/>
                </a:cxn>
                <a:cxn ang="0">
                  <a:pos x="90" y="0"/>
                </a:cxn>
                <a:cxn ang="0">
                  <a:pos x="86" y="0"/>
                </a:cxn>
                <a:cxn ang="0">
                  <a:pos x="77" y="10"/>
                </a:cxn>
                <a:cxn ang="0">
                  <a:pos x="77" y="13"/>
                </a:cxn>
                <a:cxn ang="0">
                  <a:pos x="80" y="16"/>
                </a:cxn>
                <a:cxn ang="0">
                  <a:pos x="13" y="83"/>
                </a:cxn>
                <a:cxn ang="0">
                  <a:pos x="10" y="123"/>
                </a:cxn>
                <a:cxn ang="0">
                  <a:pos x="32" y="133"/>
                </a:cxn>
                <a:cxn ang="0">
                  <a:pos x="52" y="124"/>
                </a:cxn>
                <a:cxn ang="0">
                  <a:pos x="121" y="56"/>
                </a:cxn>
                <a:cxn ang="0">
                  <a:pos x="124" y="59"/>
                </a:cxn>
                <a:cxn ang="0">
                  <a:pos x="127" y="59"/>
                </a:cxn>
                <a:cxn ang="0">
                  <a:pos x="136" y="50"/>
                </a:cxn>
                <a:cxn ang="0">
                  <a:pos x="136" y="47"/>
                </a:cxn>
              </a:cxnLst>
              <a:rect l="0" t="0" r="r" b="b"/>
              <a:pathLst>
                <a:path w="137" h="133">
                  <a:moveTo>
                    <a:pt x="92" y="66"/>
                  </a:moveTo>
                  <a:cubicBezTo>
                    <a:pt x="48" y="66"/>
                    <a:pt x="48" y="66"/>
                    <a:pt x="48" y="66"/>
                  </a:cubicBezTo>
                  <a:cubicBezTo>
                    <a:pt x="89" y="25"/>
                    <a:pt x="89" y="25"/>
                    <a:pt x="89" y="25"/>
                  </a:cubicBezTo>
                  <a:cubicBezTo>
                    <a:pt x="111" y="47"/>
                    <a:pt x="111" y="47"/>
                    <a:pt x="111" y="47"/>
                  </a:cubicBezTo>
                  <a:lnTo>
                    <a:pt x="92" y="66"/>
                  </a:lnTo>
                  <a:close/>
                  <a:moveTo>
                    <a:pt x="136" y="47"/>
                  </a:moveTo>
                  <a:cubicBezTo>
                    <a:pt x="90" y="0"/>
                    <a:pt x="90" y="0"/>
                    <a:pt x="90" y="0"/>
                  </a:cubicBezTo>
                  <a:cubicBezTo>
                    <a:pt x="89" y="0"/>
                    <a:pt x="87" y="0"/>
                    <a:pt x="86" y="0"/>
                  </a:cubicBezTo>
                  <a:cubicBezTo>
                    <a:pt x="77" y="10"/>
                    <a:pt x="77" y="10"/>
                    <a:pt x="77" y="10"/>
                  </a:cubicBezTo>
                  <a:cubicBezTo>
                    <a:pt x="76" y="11"/>
                    <a:pt x="76" y="12"/>
                    <a:pt x="77" y="13"/>
                  </a:cubicBezTo>
                  <a:cubicBezTo>
                    <a:pt x="80" y="16"/>
                    <a:pt x="80" y="16"/>
                    <a:pt x="80" y="16"/>
                  </a:cubicBezTo>
                  <a:cubicBezTo>
                    <a:pt x="13" y="83"/>
                    <a:pt x="13" y="83"/>
                    <a:pt x="13" y="83"/>
                  </a:cubicBezTo>
                  <a:cubicBezTo>
                    <a:pt x="2" y="94"/>
                    <a:pt x="0" y="111"/>
                    <a:pt x="10" y="123"/>
                  </a:cubicBezTo>
                  <a:cubicBezTo>
                    <a:pt x="16" y="129"/>
                    <a:pt x="24" y="133"/>
                    <a:pt x="32" y="133"/>
                  </a:cubicBezTo>
                  <a:cubicBezTo>
                    <a:pt x="39" y="133"/>
                    <a:pt x="47" y="130"/>
                    <a:pt x="52" y="124"/>
                  </a:cubicBezTo>
                  <a:cubicBezTo>
                    <a:pt x="121" y="56"/>
                    <a:pt x="121" y="56"/>
                    <a:pt x="121" y="56"/>
                  </a:cubicBezTo>
                  <a:cubicBezTo>
                    <a:pt x="124" y="59"/>
                    <a:pt x="124" y="59"/>
                    <a:pt x="124" y="59"/>
                  </a:cubicBezTo>
                  <a:cubicBezTo>
                    <a:pt x="124" y="60"/>
                    <a:pt x="126" y="60"/>
                    <a:pt x="127" y="59"/>
                  </a:cubicBezTo>
                  <a:cubicBezTo>
                    <a:pt x="136" y="50"/>
                    <a:pt x="136" y="50"/>
                    <a:pt x="136" y="50"/>
                  </a:cubicBezTo>
                  <a:cubicBezTo>
                    <a:pt x="137" y="49"/>
                    <a:pt x="137" y="48"/>
                    <a:pt x="136" y="4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5" name="TextBox 4">
            <a:extLst>
              <a:ext uri="{FF2B5EF4-FFF2-40B4-BE49-F238E27FC236}">
                <a16:creationId xmlns:a16="http://schemas.microsoft.com/office/drawing/2014/main" id="{0B3DAC77-5201-627B-0EFF-8475D03AE1E2}"/>
              </a:ext>
            </a:extLst>
          </p:cNvPr>
          <p:cNvSpPr txBox="1"/>
          <p:nvPr/>
        </p:nvSpPr>
        <p:spPr>
          <a:xfrm>
            <a:off x="1638983" y="4817329"/>
            <a:ext cx="2103312"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21" name="Oval 20">
            <a:extLst>
              <a:ext uri="{FF2B5EF4-FFF2-40B4-BE49-F238E27FC236}">
                <a16:creationId xmlns:a16="http://schemas.microsoft.com/office/drawing/2014/main" id="{5D104F91-0978-7986-3805-6650902968E8}"/>
              </a:ext>
            </a:extLst>
          </p:cNvPr>
          <p:cNvSpPr/>
          <p:nvPr/>
        </p:nvSpPr>
        <p:spPr>
          <a:xfrm>
            <a:off x="845640" y="4611940"/>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79D2E2EA-6306-C78F-15C3-8CA4DD8E796C}"/>
              </a:ext>
            </a:extLst>
          </p:cNvPr>
          <p:cNvSpPr txBox="1"/>
          <p:nvPr/>
        </p:nvSpPr>
        <p:spPr>
          <a:xfrm>
            <a:off x="1634467" y="4436263"/>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Brand</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6" name="Freeform 4">
            <a:extLst>
              <a:ext uri="{FF2B5EF4-FFF2-40B4-BE49-F238E27FC236}">
                <a16:creationId xmlns:a16="http://schemas.microsoft.com/office/drawing/2014/main" id="{5E91E0AB-EEF9-3DED-ED92-1AE446A37C2A}"/>
              </a:ext>
            </a:extLst>
          </p:cNvPr>
          <p:cNvSpPr>
            <a:spLocks noChangeAspect="1" noEditPoints="1"/>
          </p:cNvSpPr>
          <p:nvPr/>
        </p:nvSpPr>
        <p:spPr bwMode="auto">
          <a:xfrm>
            <a:off x="988609" y="4732162"/>
            <a:ext cx="308197" cy="278188"/>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TextBox 24">
            <a:extLst>
              <a:ext uri="{FF2B5EF4-FFF2-40B4-BE49-F238E27FC236}">
                <a16:creationId xmlns:a16="http://schemas.microsoft.com/office/drawing/2014/main" id="{147840C5-2DA1-6BC5-5CDB-875F74D8F08D}"/>
              </a:ext>
            </a:extLst>
          </p:cNvPr>
          <p:cNvSpPr txBox="1"/>
          <p:nvPr/>
        </p:nvSpPr>
        <p:spPr>
          <a:xfrm>
            <a:off x="8376957" y="4817329"/>
            <a:ext cx="2130134" cy="693010"/>
          </a:xfrm>
          <a:prstGeom prst="rect">
            <a:avLst/>
          </a:prstGeom>
          <a:noFill/>
        </p:spPr>
        <p:txBody>
          <a:bodyPr wrap="square" rtlCol="0">
            <a:spAutoFit/>
          </a:bodyPr>
          <a:lstStyle/>
          <a:p>
            <a:pPr algn="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34" name="TextBox 33">
            <a:extLst>
              <a:ext uri="{FF2B5EF4-FFF2-40B4-BE49-F238E27FC236}">
                <a16:creationId xmlns:a16="http://schemas.microsoft.com/office/drawing/2014/main" id="{EC56738A-976D-BD98-B8FC-8FBCDC1C8D90}"/>
              </a:ext>
            </a:extLst>
          </p:cNvPr>
          <p:cNvSpPr txBox="1"/>
          <p:nvPr/>
        </p:nvSpPr>
        <p:spPr>
          <a:xfrm>
            <a:off x="8727161" y="4436263"/>
            <a:ext cx="1779930" cy="384977"/>
          </a:xfrm>
          <a:prstGeom prst="rect">
            <a:avLst/>
          </a:prstGeom>
          <a:noFill/>
        </p:spPr>
        <p:txBody>
          <a:bodyPr wrap="square" rtlCol="0">
            <a:spAutoFit/>
          </a:bodyPr>
          <a:lstStyle/>
          <a:p>
            <a:pPr algn="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Branding</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grpSp>
        <p:nvGrpSpPr>
          <p:cNvPr id="40" name="Group 39">
            <a:extLst>
              <a:ext uri="{FF2B5EF4-FFF2-40B4-BE49-F238E27FC236}">
                <a16:creationId xmlns:a16="http://schemas.microsoft.com/office/drawing/2014/main" id="{5E8DE7EE-85EB-FAA2-D6FB-4632C9607AFC}"/>
              </a:ext>
            </a:extLst>
          </p:cNvPr>
          <p:cNvGrpSpPr/>
          <p:nvPr/>
        </p:nvGrpSpPr>
        <p:grpSpPr>
          <a:xfrm>
            <a:off x="10713893" y="4565173"/>
            <a:ext cx="556037" cy="556037"/>
            <a:chOff x="8405676" y="4861894"/>
            <a:chExt cx="556037" cy="556037"/>
          </a:xfrm>
        </p:grpSpPr>
        <p:sp>
          <p:nvSpPr>
            <p:cNvPr id="29" name="Oval 28">
              <a:extLst>
                <a:ext uri="{FF2B5EF4-FFF2-40B4-BE49-F238E27FC236}">
                  <a16:creationId xmlns:a16="http://schemas.microsoft.com/office/drawing/2014/main" id="{35630AA4-CC66-3251-C204-EF96C5770810}"/>
                </a:ext>
              </a:extLst>
            </p:cNvPr>
            <p:cNvSpPr/>
            <p:nvPr/>
          </p:nvSpPr>
          <p:spPr>
            <a:xfrm>
              <a:off x="8405676" y="4861894"/>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5">
              <a:extLst>
                <a:ext uri="{FF2B5EF4-FFF2-40B4-BE49-F238E27FC236}">
                  <a16:creationId xmlns:a16="http://schemas.microsoft.com/office/drawing/2014/main" id="{5349F9C0-AF19-DED4-6EA6-7878ECFD5514}"/>
                </a:ext>
              </a:extLst>
            </p:cNvPr>
            <p:cNvSpPr>
              <a:spLocks noChangeAspect="1" noEditPoints="1"/>
            </p:cNvSpPr>
            <p:nvPr/>
          </p:nvSpPr>
          <p:spPr bwMode="auto">
            <a:xfrm>
              <a:off x="8539558" y="5037450"/>
              <a:ext cx="317928" cy="222854"/>
            </a:xfrm>
            <a:custGeom>
              <a:avLst/>
              <a:gdLst/>
              <a:ahLst/>
              <a:cxnLst>
                <a:cxn ang="0">
                  <a:pos x="48" y="67"/>
                </a:cxn>
                <a:cxn ang="0">
                  <a:pos x="35" y="62"/>
                </a:cxn>
                <a:cxn ang="0">
                  <a:pos x="18" y="62"/>
                </a:cxn>
                <a:cxn ang="0">
                  <a:pos x="0" y="80"/>
                </a:cxn>
                <a:cxn ang="0">
                  <a:pos x="0" y="88"/>
                </a:cxn>
                <a:cxn ang="0">
                  <a:pos x="9" y="97"/>
                </a:cxn>
                <a:cxn ang="0">
                  <a:pos x="27" y="97"/>
                </a:cxn>
                <a:cxn ang="0">
                  <a:pos x="48" y="67"/>
                </a:cxn>
                <a:cxn ang="0">
                  <a:pos x="110" y="71"/>
                </a:cxn>
                <a:cxn ang="0">
                  <a:pos x="107" y="71"/>
                </a:cxn>
                <a:cxn ang="0">
                  <a:pos x="88" y="75"/>
                </a:cxn>
                <a:cxn ang="0">
                  <a:pos x="70" y="71"/>
                </a:cxn>
                <a:cxn ang="0">
                  <a:pos x="67" y="71"/>
                </a:cxn>
                <a:cxn ang="0">
                  <a:pos x="35" y="103"/>
                </a:cxn>
                <a:cxn ang="0">
                  <a:pos x="35" y="111"/>
                </a:cxn>
                <a:cxn ang="0">
                  <a:pos x="49" y="124"/>
                </a:cxn>
                <a:cxn ang="0">
                  <a:pos x="128" y="124"/>
                </a:cxn>
                <a:cxn ang="0">
                  <a:pos x="142" y="111"/>
                </a:cxn>
                <a:cxn ang="0">
                  <a:pos x="142" y="103"/>
                </a:cxn>
                <a:cxn ang="0">
                  <a:pos x="110" y="71"/>
                </a:cxn>
                <a:cxn ang="0">
                  <a:pos x="88" y="62"/>
                </a:cxn>
                <a:cxn ang="0">
                  <a:pos x="120" y="31"/>
                </a:cxn>
                <a:cxn ang="0">
                  <a:pos x="88" y="0"/>
                </a:cxn>
                <a:cxn ang="0">
                  <a:pos x="57" y="31"/>
                </a:cxn>
                <a:cxn ang="0">
                  <a:pos x="88" y="62"/>
                </a:cxn>
                <a:cxn ang="0">
                  <a:pos x="159" y="62"/>
                </a:cxn>
                <a:cxn ang="0">
                  <a:pos x="142" y="62"/>
                </a:cxn>
                <a:cxn ang="0">
                  <a:pos x="129" y="67"/>
                </a:cxn>
                <a:cxn ang="0">
                  <a:pos x="150" y="97"/>
                </a:cxn>
                <a:cxn ang="0">
                  <a:pos x="168" y="97"/>
                </a:cxn>
                <a:cxn ang="0">
                  <a:pos x="177" y="88"/>
                </a:cxn>
                <a:cxn ang="0">
                  <a:pos x="177" y="80"/>
                </a:cxn>
                <a:cxn ang="0">
                  <a:pos x="159" y="62"/>
                </a:cxn>
                <a:cxn ang="0">
                  <a:pos x="151" y="53"/>
                </a:cxn>
                <a:cxn ang="0">
                  <a:pos x="168" y="35"/>
                </a:cxn>
                <a:cxn ang="0">
                  <a:pos x="151" y="18"/>
                </a:cxn>
                <a:cxn ang="0">
                  <a:pos x="133" y="35"/>
                </a:cxn>
                <a:cxn ang="0">
                  <a:pos x="151" y="53"/>
                </a:cxn>
                <a:cxn ang="0">
                  <a:pos x="26" y="53"/>
                </a:cxn>
                <a:cxn ang="0">
                  <a:pos x="44" y="35"/>
                </a:cxn>
                <a:cxn ang="0">
                  <a:pos x="26" y="18"/>
                </a:cxn>
                <a:cxn ang="0">
                  <a:pos x="9" y="35"/>
                </a:cxn>
                <a:cxn ang="0">
                  <a:pos x="26" y="53"/>
                </a:cxn>
              </a:cxnLst>
              <a:rect l="0" t="0" r="r" b="b"/>
              <a:pathLst>
                <a:path w="177" h="124">
                  <a:moveTo>
                    <a:pt x="48" y="67"/>
                  </a:moveTo>
                  <a:cubicBezTo>
                    <a:pt x="45" y="64"/>
                    <a:pt x="40" y="62"/>
                    <a:pt x="35" y="62"/>
                  </a:cubicBezTo>
                  <a:cubicBezTo>
                    <a:pt x="18" y="62"/>
                    <a:pt x="18" y="62"/>
                    <a:pt x="18" y="62"/>
                  </a:cubicBezTo>
                  <a:cubicBezTo>
                    <a:pt x="8" y="62"/>
                    <a:pt x="0" y="70"/>
                    <a:pt x="0" y="80"/>
                  </a:cubicBezTo>
                  <a:cubicBezTo>
                    <a:pt x="0" y="88"/>
                    <a:pt x="0" y="88"/>
                    <a:pt x="0" y="88"/>
                  </a:cubicBezTo>
                  <a:cubicBezTo>
                    <a:pt x="0" y="93"/>
                    <a:pt x="4" y="97"/>
                    <a:pt x="9" y="97"/>
                  </a:cubicBezTo>
                  <a:cubicBezTo>
                    <a:pt x="27" y="97"/>
                    <a:pt x="27" y="97"/>
                    <a:pt x="27" y="97"/>
                  </a:cubicBezTo>
                  <a:cubicBezTo>
                    <a:pt x="29" y="84"/>
                    <a:pt x="37" y="73"/>
                    <a:pt x="48" y="67"/>
                  </a:cubicBezTo>
                  <a:moveTo>
                    <a:pt x="110" y="71"/>
                  </a:moveTo>
                  <a:cubicBezTo>
                    <a:pt x="107" y="71"/>
                    <a:pt x="107" y="71"/>
                    <a:pt x="107" y="71"/>
                  </a:cubicBezTo>
                  <a:cubicBezTo>
                    <a:pt x="102" y="73"/>
                    <a:pt x="95" y="75"/>
                    <a:pt x="88" y="75"/>
                  </a:cubicBezTo>
                  <a:cubicBezTo>
                    <a:pt x="82" y="75"/>
                    <a:pt x="75" y="73"/>
                    <a:pt x="70" y="71"/>
                  </a:cubicBezTo>
                  <a:cubicBezTo>
                    <a:pt x="67" y="71"/>
                    <a:pt x="67" y="71"/>
                    <a:pt x="67" y="71"/>
                  </a:cubicBezTo>
                  <a:cubicBezTo>
                    <a:pt x="50" y="71"/>
                    <a:pt x="35" y="85"/>
                    <a:pt x="35" y="103"/>
                  </a:cubicBezTo>
                  <a:cubicBezTo>
                    <a:pt x="35" y="111"/>
                    <a:pt x="35" y="111"/>
                    <a:pt x="35" y="111"/>
                  </a:cubicBezTo>
                  <a:cubicBezTo>
                    <a:pt x="35" y="118"/>
                    <a:pt x="41" y="124"/>
                    <a:pt x="49" y="124"/>
                  </a:cubicBezTo>
                  <a:cubicBezTo>
                    <a:pt x="128" y="124"/>
                    <a:pt x="128" y="124"/>
                    <a:pt x="128" y="124"/>
                  </a:cubicBezTo>
                  <a:cubicBezTo>
                    <a:pt x="136" y="124"/>
                    <a:pt x="142" y="118"/>
                    <a:pt x="142" y="111"/>
                  </a:cubicBezTo>
                  <a:cubicBezTo>
                    <a:pt x="142" y="103"/>
                    <a:pt x="142" y="103"/>
                    <a:pt x="142" y="103"/>
                  </a:cubicBezTo>
                  <a:cubicBezTo>
                    <a:pt x="142" y="85"/>
                    <a:pt x="127" y="71"/>
                    <a:pt x="110" y="71"/>
                  </a:cubicBezTo>
                  <a:moveTo>
                    <a:pt x="88" y="62"/>
                  </a:moveTo>
                  <a:cubicBezTo>
                    <a:pt x="106" y="62"/>
                    <a:pt x="120" y="48"/>
                    <a:pt x="120" y="31"/>
                  </a:cubicBezTo>
                  <a:cubicBezTo>
                    <a:pt x="120" y="14"/>
                    <a:pt x="106" y="0"/>
                    <a:pt x="88" y="0"/>
                  </a:cubicBezTo>
                  <a:cubicBezTo>
                    <a:pt x="71" y="0"/>
                    <a:pt x="57" y="14"/>
                    <a:pt x="57" y="31"/>
                  </a:cubicBezTo>
                  <a:cubicBezTo>
                    <a:pt x="57" y="48"/>
                    <a:pt x="71" y="62"/>
                    <a:pt x="88" y="62"/>
                  </a:cubicBezTo>
                  <a:moveTo>
                    <a:pt x="159" y="62"/>
                  </a:moveTo>
                  <a:cubicBezTo>
                    <a:pt x="142" y="62"/>
                    <a:pt x="142" y="62"/>
                    <a:pt x="142" y="62"/>
                  </a:cubicBezTo>
                  <a:cubicBezTo>
                    <a:pt x="137" y="62"/>
                    <a:pt x="132" y="64"/>
                    <a:pt x="129" y="67"/>
                  </a:cubicBezTo>
                  <a:cubicBezTo>
                    <a:pt x="140" y="73"/>
                    <a:pt x="148" y="84"/>
                    <a:pt x="150" y="97"/>
                  </a:cubicBezTo>
                  <a:cubicBezTo>
                    <a:pt x="168" y="97"/>
                    <a:pt x="168" y="97"/>
                    <a:pt x="168" y="97"/>
                  </a:cubicBezTo>
                  <a:cubicBezTo>
                    <a:pt x="173" y="97"/>
                    <a:pt x="177" y="93"/>
                    <a:pt x="177" y="88"/>
                  </a:cubicBezTo>
                  <a:cubicBezTo>
                    <a:pt x="177" y="80"/>
                    <a:pt x="177" y="80"/>
                    <a:pt x="177" y="80"/>
                  </a:cubicBezTo>
                  <a:cubicBezTo>
                    <a:pt x="177" y="70"/>
                    <a:pt x="169" y="62"/>
                    <a:pt x="159" y="62"/>
                  </a:cubicBezTo>
                  <a:moveTo>
                    <a:pt x="151" y="53"/>
                  </a:moveTo>
                  <a:cubicBezTo>
                    <a:pt x="160" y="53"/>
                    <a:pt x="168" y="45"/>
                    <a:pt x="168" y="35"/>
                  </a:cubicBezTo>
                  <a:cubicBezTo>
                    <a:pt x="168" y="25"/>
                    <a:pt x="160" y="18"/>
                    <a:pt x="151" y="18"/>
                  </a:cubicBezTo>
                  <a:cubicBezTo>
                    <a:pt x="141" y="18"/>
                    <a:pt x="133" y="25"/>
                    <a:pt x="133" y="35"/>
                  </a:cubicBezTo>
                  <a:cubicBezTo>
                    <a:pt x="133" y="45"/>
                    <a:pt x="141" y="53"/>
                    <a:pt x="151" y="53"/>
                  </a:cubicBezTo>
                  <a:moveTo>
                    <a:pt x="26" y="53"/>
                  </a:moveTo>
                  <a:cubicBezTo>
                    <a:pt x="36" y="53"/>
                    <a:pt x="44" y="45"/>
                    <a:pt x="44" y="35"/>
                  </a:cubicBezTo>
                  <a:cubicBezTo>
                    <a:pt x="44" y="25"/>
                    <a:pt x="36" y="18"/>
                    <a:pt x="26" y="18"/>
                  </a:cubicBezTo>
                  <a:cubicBezTo>
                    <a:pt x="17" y="18"/>
                    <a:pt x="9" y="25"/>
                    <a:pt x="9" y="35"/>
                  </a:cubicBezTo>
                  <a:cubicBezTo>
                    <a:pt x="9" y="45"/>
                    <a:pt x="17" y="53"/>
                    <a:pt x="26" y="53"/>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 name="TextBox 3">
            <a:extLst>
              <a:ext uri="{FF2B5EF4-FFF2-40B4-BE49-F238E27FC236}">
                <a16:creationId xmlns:a16="http://schemas.microsoft.com/office/drawing/2014/main" id="{6129961E-9DEB-0F54-E60E-1A20B607DBA6}"/>
              </a:ext>
            </a:extLst>
          </p:cNvPr>
          <p:cNvSpPr txBox="1"/>
          <p:nvPr/>
        </p:nvSpPr>
        <p:spPr>
          <a:xfrm>
            <a:off x="1628635" y="3161834"/>
            <a:ext cx="209632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19" name="Oval 18">
            <a:extLst>
              <a:ext uri="{FF2B5EF4-FFF2-40B4-BE49-F238E27FC236}">
                <a16:creationId xmlns:a16="http://schemas.microsoft.com/office/drawing/2014/main" id="{DD5F7A33-75E8-21C3-A671-F7891553CEDC}"/>
              </a:ext>
            </a:extLst>
          </p:cNvPr>
          <p:cNvSpPr/>
          <p:nvPr/>
        </p:nvSpPr>
        <p:spPr>
          <a:xfrm>
            <a:off x="845640" y="2915791"/>
            <a:ext cx="556037" cy="556037"/>
          </a:xfrm>
          <a:prstGeom prst="ellipse">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256FEC81-E2F3-8943-DAA5-E7EEFF908455}"/>
              </a:ext>
            </a:extLst>
          </p:cNvPr>
          <p:cNvSpPr txBox="1"/>
          <p:nvPr/>
        </p:nvSpPr>
        <p:spPr>
          <a:xfrm>
            <a:off x="1624119" y="2780768"/>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Design</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8" name="Freeform 3">
            <a:extLst>
              <a:ext uri="{FF2B5EF4-FFF2-40B4-BE49-F238E27FC236}">
                <a16:creationId xmlns:a16="http://schemas.microsoft.com/office/drawing/2014/main" id="{FBDA1592-26AB-A1BE-A2D8-5409F237B382}"/>
              </a:ext>
            </a:extLst>
          </p:cNvPr>
          <p:cNvSpPr>
            <a:spLocks noChangeAspect="1" noEditPoints="1"/>
          </p:cNvSpPr>
          <p:nvPr/>
        </p:nvSpPr>
        <p:spPr bwMode="auto">
          <a:xfrm>
            <a:off x="993156" y="3054101"/>
            <a:ext cx="317929" cy="254343"/>
          </a:xfrm>
          <a:custGeom>
            <a:avLst/>
            <a:gdLst/>
            <a:ahLst/>
            <a:cxnLst>
              <a:cxn ang="0">
                <a:pos x="177" y="44"/>
              </a:cxn>
              <a:cxn ang="0">
                <a:pos x="169" y="36"/>
              </a:cxn>
              <a:cxn ang="0">
                <a:pos x="164" y="36"/>
              </a:cxn>
              <a:cxn ang="0">
                <a:pos x="135" y="65"/>
              </a:cxn>
              <a:cxn ang="0">
                <a:pos x="123" y="52"/>
              </a:cxn>
              <a:cxn ang="0">
                <a:pos x="118" y="52"/>
              </a:cxn>
              <a:cxn ang="0">
                <a:pos x="110" y="60"/>
              </a:cxn>
              <a:cxn ang="0">
                <a:pos x="110" y="65"/>
              </a:cxn>
              <a:cxn ang="0">
                <a:pos x="133" y="87"/>
              </a:cxn>
              <a:cxn ang="0">
                <a:pos x="138" y="87"/>
              </a:cxn>
              <a:cxn ang="0">
                <a:pos x="177" y="49"/>
              </a:cxn>
              <a:cxn ang="0">
                <a:pos x="177" y="44"/>
              </a:cxn>
              <a:cxn ang="0">
                <a:pos x="87" y="79"/>
              </a:cxn>
              <a:cxn ang="0">
                <a:pos x="83" y="79"/>
              </a:cxn>
              <a:cxn ang="0">
                <a:pos x="62" y="84"/>
              </a:cxn>
              <a:cxn ang="0">
                <a:pos x="42" y="79"/>
              </a:cxn>
              <a:cxn ang="0">
                <a:pos x="38" y="79"/>
              </a:cxn>
              <a:cxn ang="0">
                <a:pos x="0" y="117"/>
              </a:cxn>
              <a:cxn ang="0">
                <a:pos x="0" y="128"/>
              </a:cxn>
              <a:cxn ang="0">
                <a:pos x="14" y="142"/>
              </a:cxn>
              <a:cxn ang="0">
                <a:pos x="111" y="142"/>
              </a:cxn>
              <a:cxn ang="0">
                <a:pos x="124" y="128"/>
              </a:cxn>
              <a:cxn ang="0">
                <a:pos x="124" y="117"/>
              </a:cxn>
              <a:cxn ang="0">
                <a:pos x="87" y="79"/>
              </a:cxn>
              <a:cxn ang="0">
                <a:pos x="62" y="71"/>
              </a:cxn>
              <a:cxn ang="0">
                <a:pos x="98" y="35"/>
              </a:cxn>
              <a:cxn ang="0">
                <a:pos x="62" y="0"/>
              </a:cxn>
              <a:cxn ang="0">
                <a:pos x="27" y="35"/>
              </a:cxn>
              <a:cxn ang="0">
                <a:pos x="62" y="71"/>
              </a:cxn>
            </a:cxnLst>
            <a:rect l="0" t="0" r="r" b="b"/>
            <a:pathLst>
              <a:path w="178" h="142">
                <a:moveTo>
                  <a:pt x="177" y="44"/>
                </a:moveTo>
                <a:cubicBezTo>
                  <a:pt x="169" y="36"/>
                  <a:pt x="169" y="36"/>
                  <a:pt x="169" y="36"/>
                </a:cubicBezTo>
                <a:cubicBezTo>
                  <a:pt x="168" y="35"/>
                  <a:pt x="166" y="35"/>
                  <a:pt x="164" y="36"/>
                </a:cubicBezTo>
                <a:cubicBezTo>
                  <a:pt x="135" y="65"/>
                  <a:pt x="135" y="65"/>
                  <a:pt x="135" y="65"/>
                </a:cubicBezTo>
                <a:cubicBezTo>
                  <a:pt x="123" y="52"/>
                  <a:pt x="123" y="52"/>
                  <a:pt x="123" y="52"/>
                </a:cubicBezTo>
                <a:cubicBezTo>
                  <a:pt x="121" y="51"/>
                  <a:pt x="119" y="51"/>
                  <a:pt x="118" y="52"/>
                </a:cubicBezTo>
                <a:cubicBezTo>
                  <a:pt x="110" y="60"/>
                  <a:pt x="110" y="60"/>
                  <a:pt x="110" y="60"/>
                </a:cubicBezTo>
                <a:cubicBezTo>
                  <a:pt x="109" y="61"/>
                  <a:pt x="109" y="63"/>
                  <a:pt x="110" y="65"/>
                </a:cubicBezTo>
                <a:cubicBezTo>
                  <a:pt x="133" y="87"/>
                  <a:pt x="133" y="87"/>
                  <a:pt x="133" y="87"/>
                </a:cubicBezTo>
                <a:cubicBezTo>
                  <a:pt x="134" y="89"/>
                  <a:pt x="136" y="89"/>
                  <a:pt x="138" y="87"/>
                </a:cubicBezTo>
                <a:cubicBezTo>
                  <a:pt x="177" y="49"/>
                  <a:pt x="177" y="49"/>
                  <a:pt x="177" y="49"/>
                </a:cubicBezTo>
                <a:cubicBezTo>
                  <a:pt x="178" y="47"/>
                  <a:pt x="178" y="45"/>
                  <a:pt x="177" y="44"/>
                </a:cubicBezTo>
                <a:moveTo>
                  <a:pt x="87" y="79"/>
                </a:moveTo>
                <a:cubicBezTo>
                  <a:pt x="83" y="79"/>
                  <a:pt x="83" y="79"/>
                  <a:pt x="83" y="79"/>
                </a:cubicBezTo>
                <a:cubicBezTo>
                  <a:pt x="76" y="82"/>
                  <a:pt x="70" y="84"/>
                  <a:pt x="62" y="84"/>
                </a:cubicBezTo>
                <a:cubicBezTo>
                  <a:pt x="55" y="84"/>
                  <a:pt x="48" y="82"/>
                  <a:pt x="42" y="79"/>
                </a:cubicBezTo>
                <a:cubicBezTo>
                  <a:pt x="38" y="79"/>
                  <a:pt x="38" y="79"/>
                  <a:pt x="38" y="79"/>
                </a:cubicBezTo>
                <a:cubicBezTo>
                  <a:pt x="17" y="79"/>
                  <a:pt x="0" y="96"/>
                  <a:pt x="0" y="117"/>
                </a:cubicBezTo>
                <a:cubicBezTo>
                  <a:pt x="0" y="128"/>
                  <a:pt x="0" y="128"/>
                  <a:pt x="0" y="128"/>
                </a:cubicBezTo>
                <a:cubicBezTo>
                  <a:pt x="0" y="136"/>
                  <a:pt x="6" y="142"/>
                  <a:pt x="14" y="142"/>
                </a:cubicBezTo>
                <a:cubicBezTo>
                  <a:pt x="111" y="142"/>
                  <a:pt x="111" y="142"/>
                  <a:pt x="111" y="142"/>
                </a:cubicBezTo>
                <a:cubicBezTo>
                  <a:pt x="118" y="142"/>
                  <a:pt x="124" y="136"/>
                  <a:pt x="124" y="128"/>
                </a:cubicBezTo>
                <a:cubicBezTo>
                  <a:pt x="124" y="117"/>
                  <a:pt x="124" y="117"/>
                  <a:pt x="124" y="117"/>
                </a:cubicBezTo>
                <a:cubicBezTo>
                  <a:pt x="124" y="96"/>
                  <a:pt x="108" y="79"/>
                  <a:pt x="87" y="79"/>
                </a:cubicBezTo>
                <a:moveTo>
                  <a:pt x="62" y="71"/>
                </a:moveTo>
                <a:cubicBezTo>
                  <a:pt x="82" y="71"/>
                  <a:pt x="98" y="55"/>
                  <a:pt x="98" y="35"/>
                </a:cubicBezTo>
                <a:cubicBezTo>
                  <a:pt x="98" y="16"/>
                  <a:pt x="82" y="0"/>
                  <a:pt x="62" y="0"/>
                </a:cubicBezTo>
                <a:cubicBezTo>
                  <a:pt x="43" y="0"/>
                  <a:pt x="27" y="16"/>
                  <a:pt x="27" y="35"/>
                </a:cubicBezTo>
                <a:cubicBezTo>
                  <a:pt x="27" y="55"/>
                  <a:pt x="43" y="71"/>
                  <a:pt x="62"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TextBox 48">
            <a:extLst>
              <a:ext uri="{FF2B5EF4-FFF2-40B4-BE49-F238E27FC236}">
                <a16:creationId xmlns:a16="http://schemas.microsoft.com/office/drawing/2014/main" id="{FD530D85-2EA0-5F0E-A43C-482B3F41A21C}"/>
              </a:ext>
            </a:extLst>
          </p:cNvPr>
          <p:cNvSpPr txBox="1"/>
          <p:nvPr/>
        </p:nvSpPr>
        <p:spPr>
          <a:xfrm rot="21199844">
            <a:off x="6100458" y="5301893"/>
            <a:ext cx="478286" cy="301365"/>
          </a:xfrm>
          <a:prstGeom prst="rect">
            <a:avLst/>
          </a:prstGeom>
          <a:noFill/>
        </p:spPr>
        <p:txBody>
          <a:bodyPr wrap="square" rtlCol="0">
            <a:spAutoFit/>
          </a:bodyPr>
          <a:lstStyle/>
          <a:p>
            <a:pPr algn="ctr">
              <a:lnSpc>
                <a:spcPct val="150000"/>
              </a:lnSpc>
            </a:pPr>
            <a:r>
              <a:rPr lang="en-ID" sz="1000" b="1" dirty="0">
                <a:solidFill>
                  <a:schemeClr val="bg1"/>
                </a:solidFill>
                <a:latin typeface="Poppins SemiBold" panose="00000700000000000000" pitchFamily="2" charset="0"/>
                <a:ea typeface="Open Sans" pitchFamily="2" charset="0"/>
                <a:cs typeface="Poppins SemiBold" panose="00000700000000000000" pitchFamily="2" charset="0"/>
              </a:rPr>
              <a:t>78%</a:t>
            </a:r>
          </a:p>
        </p:txBody>
      </p:sp>
      <p:sp>
        <p:nvSpPr>
          <p:cNvPr id="50" name="TextBox 49">
            <a:extLst>
              <a:ext uri="{FF2B5EF4-FFF2-40B4-BE49-F238E27FC236}">
                <a16:creationId xmlns:a16="http://schemas.microsoft.com/office/drawing/2014/main" id="{3D4A7448-ABF8-ED95-663D-8C653D0B65EE}"/>
              </a:ext>
            </a:extLst>
          </p:cNvPr>
          <p:cNvSpPr txBox="1"/>
          <p:nvPr/>
        </p:nvSpPr>
        <p:spPr>
          <a:xfrm rot="3147449">
            <a:off x="7138504" y="2845834"/>
            <a:ext cx="478286" cy="301365"/>
          </a:xfrm>
          <a:prstGeom prst="rect">
            <a:avLst/>
          </a:prstGeom>
          <a:noFill/>
        </p:spPr>
        <p:txBody>
          <a:bodyPr wrap="square" rtlCol="0">
            <a:spAutoFit/>
          </a:bodyPr>
          <a:lstStyle/>
          <a:p>
            <a:pPr algn="ctr">
              <a:lnSpc>
                <a:spcPct val="150000"/>
              </a:lnSpc>
            </a:pPr>
            <a:r>
              <a:rPr lang="en-ID" sz="1000" b="1" dirty="0">
                <a:latin typeface="Poppins SemiBold" panose="00000700000000000000" pitchFamily="2" charset="0"/>
                <a:ea typeface="Open Sans" pitchFamily="2" charset="0"/>
                <a:cs typeface="Poppins SemiBold" panose="00000700000000000000" pitchFamily="2" charset="0"/>
              </a:rPr>
              <a:t>87%</a:t>
            </a:r>
          </a:p>
        </p:txBody>
      </p:sp>
      <p:sp>
        <p:nvSpPr>
          <p:cNvPr id="51" name="TextBox 50">
            <a:extLst>
              <a:ext uri="{FF2B5EF4-FFF2-40B4-BE49-F238E27FC236}">
                <a16:creationId xmlns:a16="http://schemas.microsoft.com/office/drawing/2014/main" id="{85FC62AA-21C5-440C-AF9C-DE95492A195E}"/>
              </a:ext>
            </a:extLst>
          </p:cNvPr>
          <p:cNvSpPr txBox="1"/>
          <p:nvPr/>
        </p:nvSpPr>
        <p:spPr>
          <a:xfrm rot="18062188">
            <a:off x="4503649" y="2940048"/>
            <a:ext cx="478286" cy="301365"/>
          </a:xfrm>
          <a:prstGeom prst="rect">
            <a:avLst/>
          </a:prstGeom>
          <a:noFill/>
        </p:spPr>
        <p:txBody>
          <a:bodyPr wrap="square" rtlCol="0">
            <a:spAutoFit/>
          </a:bodyPr>
          <a:lstStyle/>
          <a:p>
            <a:pPr algn="ctr">
              <a:lnSpc>
                <a:spcPct val="150000"/>
              </a:lnSpc>
            </a:pPr>
            <a:r>
              <a:rPr lang="en-ID" sz="1000" b="1" dirty="0">
                <a:latin typeface="Poppins SemiBold" panose="00000700000000000000" pitchFamily="2" charset="0"/>
                <a:ea typeface="Open Sans" pitchFamily="2" charset="0"/>
                <a:cs typeface="Poppins SemiBold" panose="00000700000000000000" pitchFamily="2" charset="0"/>
              </a:rPr>
              <a:t>24%</a:t>
            </a:r>
          </a:p>
        </p:txBody>
      </p:sp>
      <p:sp>
        <p:nvSpPr>
          <p:cNvPr id="7" name="Picture Placeholder 6">
            <a:extLst>
              <a:ext uri="{FF2B5EF4-FFF2-40B4-BE49-F238E27FC236}">
                <a16:creationId xmlns:a16="http://schemas.microsoft.com/office/drawing/2014/main" id="{2C0ABA47-EEE3-9B2A-F6CD-9E3983166A73}"/>
              </a:ext>
            </a:extLst>
          </p:cNvPr>
          <p:cNvSpPr>
            <a:spLocks noGrp="1"/>
          </p:cNvSpPr>
          <p:nvPr>
            <p:ph type="pic" sz="quarter" idx="10"/>
          </p:nvPr>
        </p:nvSpPr>
        <p:spPr/>
      </p:sp>
    </p:spTree>
    <p:extLst>
      <p:ext uri="{BB962C8B-B14F-4D97-AF65-F5344CB8AC3E}">
        <p14:creationId xmlns:p14="http://schemas.microsoft.com/office/powerpoint/2010/main" val="3087500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75E9F3-BD66-54A0-2502-D059FB5EA326}"/>
              </a:ext>
            </a:extLst>
          </p:cNvPr>
          <p:cNvSpPr txBox="1"/>
          <p:nvPr/>
        </p:nvSpPr>
        <p:spPr>
          <a:xfrm>
            <a:off x="1188334" y="1020582"/>
            <a:ext cx="4208686" cy="677108"/>
          </a:xfrm>
          <a:prstGeom prst="rect">
            <a:avLst/>
          </a:prstGeom>
          <a:noFill/>
        </p:spPr>
        <p:txBody>
          <a:bodyPr wrap="square" rtlCol="0">
            <a:spAutoFit/>
          </a:bodyPr>
          <a:lstStyle/>
          <a:p>
            <a:r>
              <a:rPr lang="en-US" sz="3800" b="1" dirty="0">
                <a:solidFill>
                  <a:schemeClr val="tx1">
                    <a:lumMod val="85000"/>
                    <a:lumOff val="15000"/>
                  </a:schemeClr>
                </a:solidFill>
                <a:latin typeface="Poppins" panose="00000500000000000000" pitchFamily="2" charset="0"/>
                <a:cs typeface="Poppins" panose="00000500000000000000" pitchFamily="2" charset="0"/>
              </a:rPr>
              <a:t>Data slide.</a:t>
            </a:r>
            <a:endParaRPr lang="en-ID" sz="3800" b="1"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4" name="TextBox 3">
            <a:extLst>
              <a:ext uri="{FF2B5EF4-FFF2-40B4-BE49-F238E27FC236}">
                <a16:creationId xmlns:a16="http://schemas.microsoft.com/office/drawing/2014/main" id="{64F78FC9-EB16-8FE8-870D-35AEBBE9572D}"/>
              </a:ext>
            </a:extLst>
          </p:cNvPr>
          <p:cNvSpPr txBox="1"/>
          <p:nvPr/>
        </p:nvSpPr>
        <p:spPr>
          <a:xfrm>
            <a:off x="8234828" y="2156497"/>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5" name="TextBox 4">
            <a:extLst>
              <a:ext uri="{FF2B5EF4-FFF2-40B4-BE49-F238E27FC236}">
                <a16:creationId xmlns:a16="http://schemas.microsoft.com/office/drawing/2014/main" id="{38E95842-2A5E-59B2-5FED-45B062B8DDD5}"/>
              </a:ext>
            </a:extLst>
          </p:cNvPr>
          <p:cNvSpPr txBox="1"/>
          <p:nvPr/>
        </p:nvSpPr>
        <p:spPr>
          <a:xfrm>
            <a:off x="8492959" y="1795979"/>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Slide one</a:t>
            </a:r>
          </a:p>
        </p:txBody>
      </p:sp>
      <p:sp>
        <p:nvSpPr>
          <p:cNvPr id="6" name="TextBox 5">
            <a:extLst>
              <a:ext uri="{FF2B5EF4-FFF2-40B4-BE49-F238E27FC236}">
                <a16:creationId xmlns:a16="http://schemas.microsoft.com/office/drawing/2014/main" id="{C80D10CC-33CF-A39D-F37A-B2FF06DE8A87}"/>
              </a:ext>
            </a:extLst>
          </p:cNvPr>
          <p:cNvSpPr txBox="1"/>
          <p:nvPr/>
        </p:nvSpPr>
        <p:spPr>
          <a:xfrm>
            <a:off x="8245176" y="3675362"/>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7" name="TextBox 6">
            <a:extLst>
              <a:ext uri="{FF2B5EF4-FFF2-40B4-BE49-F238E27FC236}">
                <a16:creationId xmlns:a16="http://schemas.microsoft.com/office/drawing/2014/main" id="{32140AEF-6071-A0B8-DC56-63B271CD8671}"/>
              </a:ext>
            </a:extLst>
          </p:cNvPr>
          <p:cNvSpPr txBox="1"/>
          <p:nvPr/>
        </p:nvSpPr>
        <p:spPr>
          <a:xfrm>
            <a:off x="8503307" y="3314844"/>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Two slide</a:t>
            </a:r>
          </a:p>
        </p:txBody>
      </p:sp>
      <p:sp>
        <p:nvSpPr>
          <p:cNvPr id="8" name="TextBox 7">
            <a:extLst>
              <a:ext uri="{FF2B5EF4-FFF2-40B4-BE49-F238E27FC236}">
                <a16:creationId xmlns:a16="http://schemas.microsoft.com/office/drawing/2014/main" id="{61E9E884-BD0C-AB57-ACFE-71B9D36610EE}"/>
              </a:ext>
            </a:extLst>
          </p:cNvPr>
          <p:cNvSpPr txBox="1"/>
          <p:nvPr/>
        </p:nvSpPr>
        <p:spPr>
          <a:xfrm>
            <a:off x="8245176" y="5232931"/>
            <a:ext cx="3243847"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9" name="TextBox 8">
            <a:extLst>
              <a:ext uri="{FF2B5EF4-FFF2-40B4-BE49-F238E27FC236}">
                <a16:creationId xmlns:a16="http://schemas.microsoft.com/office/drawing/2014/main" id="{ED6A4744-5711-A7E7-D92F-32363F7BE8F1}"/>
              </a:ext>
            </a:extLst>
          </p:cNvPr>
          <p:cNvSpPr txBox="1"/>
          <p:nvPr/>
        </p:nvSpPr>
        <p:spPr>
          <a:xfrm>
            <a:off x="8503307" y="4872413"/>
            <a:ext cx="1779930" cy="381066"/>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Open Sans" pitchFamily="2" charset="0"/>
                <a:ea typeface="Open Sans" pitchFamily="2" charset="0"/>
                <a:cs typeface="Open Sans" pitchFamily="2" charset="0"/>
              </a:rPr>
              <a:t>Title slide</a:t>
            </a:r>
          </a:p>
        </p:txBody>
      </p:sp>
      <p:sp>
        <p:nvSpPr>
          <p:cNvPr id="10" name="TextBox 9">
            <a:extLst>
              <a:ext uri="{FF2B5EF4-FFF2-40B4-BE49-F238E27FC236}">
                <a16:creationId xmlns:a16="http://schemas.microsoft.com/office/drawing/2014/main" id="{B2D7D56D-E990-FEF9-74B2-8D5D39EE0EC7}"/>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27</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4" name="Rectangle 13">
            <a:extLst>
              <a:ext uri="{FF2B5EF4-FFF2-40B4-BE49-F238E27FC236}">
                <a16:creationId xmlns:a16="http://schemas.microsoft.com/office/drawing/2014/main" id="{C33E3D32-0387-B76E-1B1D-622B6A139EF5}"/>
              </a:ext>
            </a:extLst>
          </p:cNvPr>
          <p:cNvSpPr/>
          <p:nvPr/>
        </p:nvSpPr>
        <p:spPr>
          <a:xfrm>
            <a:off x="7314755" y="1918673"/>
            <a:ext cx="425817" cy="39287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91EEE570-7CC6-8411-6D37-EFB1F1D43724}"/>
              </a:ext>
            </a:extLst>
          </p:cNvPr>
          <p:cNvSpPr txBox="1"/>
          <p:nvPr/>
        </p:nvSpPr>
        <p:spPr>
          <a:xfrm rot="16200000">
            <a:off x="6869043" y="3744547"/>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graphicFrame>
        <p:nvGraphicFramePr>
          <p:cNvPr id="21" name="Chart 20">
            <a:extLst>
              <a:ext uri="{FF2B5EF4-FFF2-40B4-BE49-F238E27FC236}">
                <a16:creationId xmlns:a16="http://schemas.microsoft.com/office/drawing/2014/main" id="{1CBB9035-2A63-CA77-6474-BD9AF5FE1A8B}"/>
              </a:ext>
            </a:extLst>
          </p:cNvPr>
          <p:cNvGraphicFramePr/>
          <p:nvPr>
            <p:extLst>
              <p:ext uri="{D42A27DB-BD31-4B8C-83A1-F6EECF244321}">
                <p14:modId xmlns:p14="http://schemas.microsoft.com/office/powerpoint/2010/main" val="3709121755"/>
              </p:ext>
            </p:extLst>
          </p:nvPr>
        </p:nvGraphicFramePr>
        <p:xfrm>
          <a:off x="1188334" y="2052341"/>
          <a:ext cx="5105462" cy="3928747"/>
        </p:xfrm>
        <a:graphic>
          <a:graphicData uri="http://schemas.openxmlformats.org/drawingml/2006/chart">
            <c:chart xmlns:c="http://schemas.openxmlformats.org/drawingml/2006/chart" xmlns:r="http://schemas.openxmlformats.org/officeDocument/2006/relationships" r:id="rId2"/>
          </a:graphicData>
        </a:graphic>
      </p:graphicFrame>
      <p:sp>
        <p:nvSpPr>
          <p:cNvPr id="22" name="Oval 21">
            <a:extLst>
              <a:ext uri="{FF2B5EF4-FFF2-40B4-BE49-F238E27FC236}">
                <a16:creationId xmlns:a16="http://schemas.microsoft.com/office/drawing/2014/main" id="{BE612969-0A4E-AE92-E04F-8FFA0AEF4A9D}"/>
              </a:ext>
            </a:extLst>
          </p:cNvPr>
          <p:cNvSpPr/>
          <p:nvPr/>
        </p:nvSpPr>
        <p:spPr>
          <a:xfrm>
            <a:off x="8317149" y="1928401"/>
            <a:ext cx="143595" cy="1435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2D5D7515-26E2-C0B8-D4CD-715CC7DB2868}"/>
              </a:ext>
            </a:extLst>
          </p:cNvPr>
          <p:cNvSpPr/>
          <p:nvPr/>
        </p:nvSpPr>
        <p:spPr>
          <a:xfrm>
            <a:off x="8317149" y="3471945"/>
            <a:ext cx="143595" cy="1435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E39F8FF7-7DF4-DFED-CA85-FDBAEAF5D4BE}"/>
              </a:ext>
            </a:extLst>
          </p:cNvPr>
          <p:cNvSpPr/>
          <p:nvPr/>
        </p:nvSpPr>
        <p:spPr>
          <a:xfrm>
            <a:off x="8317149" y="5006905"/>
            <a:ext cx="143595" cy="143595"/>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99139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6FFC54-A9C7-1C2B-E1A2-92B496A8DFD3}"/>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28</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67460580-64CE-88AF-7145-406FAED6288C}"/>
              </a:ext>
            </a:extLst>
          </p:cNvPr>
          <p:cNvSpPr txBox="1"/>
          <p:nvPr/>
        </p:nvSpPr>
        <p:spPr>
          <a:xfrm>
            <a:off x="7555107" y="4256795"/>
            <a:ext cx="4261812" cy="1200329"/>
          </a:xfrm>
          <a:prstGeom prst="rect">
            <a:avLst/>
          </a:prstGeom>
          <a:noFill/>
        </p:spPr>
        <p:txBody>
          <a:bodyPr wrap="square" rtlCol="0">
            <a:spAutoFit/>
          </a:bodyPr>
          <a:lstStyle/>
          <a:p>
            <a:r>
              <a:rPr lang="en-US" sz="3600" b="1" dirty="0">
                <a:latin typeface="Poppins" panose="00000500000000000000" pitchFamily="2" charset="0"/>
                <a:cs typeface="Poppins" panose="00000500000000000000" pitchFamily="2" charset="0"/>
              </a:rPr>
              <a:t>Your.</a:t>
            </a:r>
          </a:p>
          <a:p>
            <a:r>
              <a:rPr lang="en-US" sz="3600" b="1" dirty="0">
                <a:latin typeface="Poppins" panose="00000500000000000000" pitchFamily="2" charset="0"/>
                <a:cs typeface="Poppins" panose="00000500000000000000" pitchFamily="2" charset="0"/>
              </a:rPr>
              <a:t>Creative quotes</a:t>
            </a:r>
            <a:endParaRPr lang="en-ID" sz="3600" b="1" dirty="0">
              <a:latin typeface="Poppins" panose="00000500000000000000" pitchFamily="2" charset="0"/>
              <a:cs typeface="Poppins" panose="00000500000000000000" pitchFamily="2" charset="0"/>
            </a:endParaRPr>
          </a:p>
        </p:txBody>
      </p:sp>
      <p:sp>
        <p:nvSpPr>
          <p:cNvPr id="13" name="Rectangle 12">
            <a:extLst>
              <a:ext uri="{FF2B5EF4-FFF2-40B4-BE49-F238E27FC236}">
                <a16:creationId xmlns:a16="http://schemas.microsoft.com/office/drawing/2014/main" id="{05A83829-3615-E09D-674A-AD4CE8BB2C53}"/>
              </a:ext>
            </a:extLst>
          </p:cNvPr>
          <p:cNvSpPr/>
          <p:nvPr/>
        </p:nvSpPr>
        <p:spPr>
          <a:xfrm>
            <a:off x="4582512" y="1626198"/>
            <a:ext cx="425817" cy="21546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61392A58-824A-3B04-9639-DD86AEE2398F}"/>
              </a:ext>
            </a:extLst>
          </p:cNvPr>
          <p:cNvSpPr txBox="1"/>
          <p:nvPr/>
        </p:nvSpPr>
        <p:spPr>
          <a:xfrm rot="16200000">
            <a:off x="3824389" y="2565009"/>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15" name="TextBox 14">
            <a:extLst>
              <a:ext uri="{FF2B5EF4-FFF2-40B4-BE49-F238E27FC236}">
                <a16:creationId xmlns:a16="http://schemas.microsoft.com/office/drawing/2014/main" id="{1E7D9E3B-37AE-6987-6B2B-243B27404E84}"/>
              </a:ext>
            </a:extLst>
          </p:cNvPr>
          <p:cNvSpPr txBox="1"/>
          <p:nvPr/>
        </p:nvSpPr>
        <p:spPr>
          <a:xfrm>
            <a:off x="7555107" y="1671919"/>
            <a:ext cx="3991865" cy="997709"/>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16" name="TextBox 15">
            <a:extLst>
              <a:ext uri="{FF2B5EF4-FFF2-40B4-BE49-F238E27FC236}">
                <a16:creationId xmlns:a16="http://schemas.microsoft.com/office/drawing/2014/main" id="{7822636E-559F-A467-3E4F-B7D0FB34B231}"/>
              </a:ext>
            </a:extLst>
          </p:cNvPr>
          <p:cNvSpPr txBox="1"/>
          <p:nvPr/>
        </p:nvSpPr>
        <p:spPr>
          <a:xfrm>
            <a:off x="7555106" y="2962717"/>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sp>
        <p:nvSpPr>
          <p:cNvPr id="17" name="TextBox 16">
            <a:extLst>
              <a:ext uri="{FF2B5EF4-FFF2-40B4-BE49-F238E27FC236}">
                <a16:creationId xmlns:a16="http://schemas.microsoft.com/office/drawing/2014/main" id="{F2C4139F-E119-D549-52A3-04F7DA384DEB}"/>
              </a:ext>
            </a:extLst>
          </p:cNvPr>
          <p:cNvSpPr txBox="1"/>
          <p:nvPr/>
        </p:nvSpPr>
        <p:spPr>
          <a:xfrm>
            <a:off x="1516454" y="2876770"/>
            <a:ext cx="2356298" cy="997709"/>
          </a:xfrm>
          <a:prstGeom prst="rect">
            <a:avLst/>
          </a:prstGeom>
          <a:noFill/>
        </p:spPr>
        <p:txBody>
          <a:bodyPr wrap="square" rtlCol="0">
            <a:spAutoFit/>
          </a:bodyPr>
          <a:lstStyle/>
          <a:p>
            <a:pPr>
              <a:lnSpc>
                <a:spcPts val="1800"/>
              </a:lnSpc>
            </a:pPr>
            <a:r>
              <a:rPr lang="en-ID" sz="1200" i="1"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a:t>
            </a:r>
          </a:p>
        </p:txBody>
      </p:sp>
      <p:sp>
        <p:nvSpPr>
          <p:cNvPr id="4" name="Picture Placeholder 3">
            <a:extLst>
              <a:ext uri="{FF2B5EF4-FFF2-40B4-BE49-F238E27FC236}">
                <a16:creationId xmlns:a16="http://schemas.microsoft.com/office/drawing/2014/main" id="{7CCB480F-343E-6B77-2258-AF48FBFA9893}"/>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263601E5-D2FE-FF03-0A41-3A6A5265C234}"/>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850067A8-D878-437D-29D1-D6A6F402C3C4}"/>
              </a:ext>
            </a:extLst>
          </p:cNvPr>
          <p:cNvSpPr>
            <a:spLocks noGrp="1"/>
          </p:cNvSpPr>
          <p:nvPr>
            <p:ph type="pic" sz="quarter" idx="12"/>
          </p:nvPr>
        </p:nvSpPr>
        <p:spPr/>
      </p:sp>
    </p:spTree>
    <p:extLst>
      <p:ext uri="{BB962C8B-B14F-4D97-AF65-F5344CB8AC3E}">
        <p14:creationId xmlns:p14="http://schemas.microsoft.com/office/powerpoint/2010/main" val="3406293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31D199F-E80F-631C-72CA-4E43D49E034A}"/>
              </a:ext>
            </a:extLst>
          </p:cNvPr>
          <p:cNvSpPr txBox="1"/>
          <p:nvPr/>
        </p:nvSpPr>
        <p:spPr>
          <a:xfrm>
            <a:off x="4481549" y="663578"/>
            <a:ext cx="3228902" cy="677108"/>
          </a:xfrm>
          <a:prstGeom prst="rect">
            <a:avLst/>
          </a:prstGeom>
          <a:noFill/>
        </p:spPr>
        <p:txBody>
          <a:bodyPr wrap="square" rtlCol="0">
            <a:spAutoFit/>
          </a:bodyPr>
          <a:lstStyle/>
          <a:p>
            <a:pPr algn="ctr"/>
            <a:r>
              <a:rPr lang="en-US" sz="3800" b="1" dirty="0">
                <a:solidFill>
                  <a:schemeClr val="tx1">
                    <a:lumMod val="95000"/>
                    <a:lumOff val="5000"/>
                  </a:schemeClr>
                </a:solidFill>
                <a:latin typeface="Poppins" panose="00000500000000000000" pitchFamily="2" charset="0"/>
                <a:cs typeface="Poppins" panose="00000500000000000000" pitchFamily="2" charset="0"/>
              </a:rPr>
              <a:t>Prices Table</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18" name="TextBox 17">
            <a:extLst>
              <a:ext uri="{FF2B5EF4-FFF2-40B4-BE49-F238E27FC236}">
                <a16:creationId xmlns:a16="http://schemas.microsoft.com/office/drawing/2014/main" id="{823DE13D-55EC-9372-D269-A5AC6AB56868}"/>
              </a:ext>
            </a:extLst>
          </p:cNvPr>
          <p:cNvSpPr txBox="1"/>
          <p:nvPr/>
        </p:nvSpPr>
        <p:spPr>
          <a:xfrm>
            <a:off x="1403193" y="4428521"/>
            <a:ext cx="2598652" cy="898195"/>
          </a:xfrm>
          <a:prstGeom prst="rect">
            <a:avLst/>
          </a:prstGeom>
          <a:noFill/>
        </p:spPr>
        <p:txBody>
          <a:bodyPr wrap="square" rtlCol="0">
            <a:spAutoFit/>
          </a:bodyPr>
          <a:lstStyle/>
          <a:p>
            <a:pPr algn="ct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28" name="TextBox 27">
            <a:extLst>
              <a:ext uri="{FF2B5EF4-FFF2-40B4-BE49-F238E27FC236}">
                <a16:creationId xmlns:a16="http://schemas.microsoft.com/office/drawing/2014/main" id="{0FAAE024-E514-31B1-9ADC-6E2E40B182B3}"/>
              </a:ext>
            </a:extLst>
          </p:cNvPr>
          <p:cNvSpPr txBox="1"/>
          <p:nvPr/>
        </p:nvSpPr>
        <p:spPr>
          <a:xfrm>
            <a:off x="1812554" y="4025939"/>
            <a:ext cx="1779930" cy="384977"/>
          </a:xfrm>
          <a:prstGeom prst="rect">
            <a:avLst/>
          </a:prstGeom>
          <a:noFill/>
        </p:spPr>
        <p:txBody>
          <a:bodyPr wrap="square" rtlCol="0">
            <a:spAutoFit/>
          </a:bodyPr>
          <a:lstStyle/>
          <a:p>
            <a:pPr algn="ct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Basic</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F62FD908-8496-C02B-C952-161E21AD9B09}"/>
              </a:ext>
            </a:extLst>
          </p:cNvPr>
          <p:cNvSpPr txBox="1"/>
          <p:nvPr/>
        </p:nvSpPr>
        <p:spPr>
          <a:xfrm>
            <a:off x="4782277" y="4424610"/>
            <a:ext cx="2598652" cy="898195"/>
          </a:xfrm>
          <a:prstGeom prst="rect">
            <a:avLst/>
          </a:prstGeom>
          <a:noFill/>
        </p:spPr>
        <p:txBody>
          <a:bodyPr wrap="square" rtlCol="0">
            <a:spAutoFit/>
          </a:bodyPr>
          <a:lstStyle/>
          <a:p>
            <a:pPr algn="ct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46" name="TextBox 45">
            <a:extLst>
              <a:ext uri="{FF2B5EF4-FFF2-40B4-BE49-F238E27FC236}">
                <a16:creationId xmlns:a16="http://schemas.microsoft.com/office/drawing/2014/main" id="{C198D1AF-CEC9-F5BC-21DB-8BBF79A041B0}"/>
              </a:ext>
            </a:extLst>
          </p:cNvPr>
          <p:cNvSpPr txBox="1"/>
          <p:nvPr/>
        </p:nvSpPr>
        <p:spPr>
          <a:xfrm>
            <a:off x="5191638" y="4025939"/>
            <a:ext cx="1779930" cy="384977"/>
          </a:xfrm>
          <a:prstGeom prst="rect">
            <a:avLst/>
          </a:prstGeom>
          <a:noFill/>
        </p:spPr>
        <p:txBody>
          <a:bodyPr wrap="square" rtlCol="0">
            <a:spAutoFit/>
          </a:bodyPr>
          <a:lstStyle/>
          <a:p>
            <a:pPr algn="ct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Standard</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48" name="TextBox 47">
            <a:extLst>
              <a:ext uri="{FF2B5EF4-FFF2-40B4-BE49-F238E27FC236}">
                <a16:creationId xmlns:a16="http://schemas.microsoft.com/office/drawing/2014/main" id="{9C857E8C-83DA-6A17-B218-05BF9938893F}"/>
              </a:ext>
            </a:extLst>
          </p:cNvPr>
          <p:cNvSpPr txBox="1"/>
          <p:nvPr/>
        </p:nvSpPr>
        <p:spPr>
          <a:xfrm>
            <a:off x="8314601" y="4428521"/>
            <a:ext cx="2598652" cy="898195"/>
          </a:xfrm>
          <a:prstGeom prst="rect">
            <a:avLst/>
          </a:prstGeom>
          <a:noFill/>
        </p:spPr>
        <p:txBody>
          <a:bodyPr wrap="square" rtlCol="0">
            <a:spAutoFit/>
          </a:bodyPr>
          <a:lstStyle/>
          <a:p>
            <a:pPr algn="ctr">
              <a:lnSpc>
                <a:spcPts val="1600"/>
              </a:lnSpc>
            </a:pPr>
            <a:r>
              <a:rPr lang="en-ID" sz="1100" dirty="0">
                <a:latin typeface="Open Sans" pitchFamily="2" charset="0"/>
                <a:ea typeface="Open Sans" pitchFamily="2" charset="0"/>
                <a:cs typeface="Open Sans" pitchFamily="2" charset="0"/>
              </a:rPr>
              <a:t>Lorem ipsum dolor sit amet, connecter pulvinar. Sed nec porttitor mi, et cursus est. Praesent aliquam purus odio.</a:t>
            </a:r>
          </a:p>
        </p:txBody>
      </p:sp>
      <p:sp>
        <p:nvSpPr>
          <p:cNvPr id="49" name="TextBox 48">
            <a:extLst>
              <a:ext uri="{FF2B5EF4-FFF2-40B4-BE49-F238E27FC236}">
                <a16:creationId xmlns:a16="http://schemas.microsoft.com/office/drawing/2014/main" id="{C9BB0BF8-7997-94DA-0544-D55F38BAC6B7}"/>
              </a:ext>
            </a:extLst>
          </p:cNvPr>
          <p:cNvSpPr txBox="1"/>
          <p:nvPr/>
        </p:nvSpPr>
        <p:spPr>
          <a:xfrm>
            <a:off x="8723962" y="4025939"/>
            <a:ext cx="1779930" cy="384977"/>
          </a:xfrm>
          <a:prstGeom prst="rect">
            <a:avLst/>
          </a:prstGeom>
          <a:noFill/>
        </p:spPr>
        <p:txBody>
          <a:bodyPr wrap="square" rtlCol="0">
            <a:spAutoFit/>
          </a:bodyPr>
          <a:lstStyle/>
          <a:p>
            <a:pPr algn="ct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Premium</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grpSp>
        <p:nvGrpSpPr>
          <p:cNvPr id="51" name="Group 50">
            <a:extLst>
              <a:ext uri="{FF2B5EF4-FFF2-40B4-BE49-F238E27FC236}">
                <a16:creationId xmlns:a16="http://schemas.microsoft.com/office/drawing/2014/main" id="{2EAF53F6-DA76-A962-772F-9FCFB65868D7}"/>
              </a:ext>
            </a:extLst>
          </p:cNvPr>
          <p:cNvGrpSpPr/>
          <p:nvPr/>
        </p:nvGrpSpPr>
        <p:grpSpPr>
          <a:xfrm>
            <a:off x="1750331" y="5672347"/>
            <a:ext cx="1904376" cy="350691"/>
            <a:chOff x="1750331" y="5672347"/>
            <a:chExt cx="1904376" cy="350691"/>
          </a:xfrm>
        </p:grpSpPr>
        <p:sp>
          <p:nvSpPr>
            <p:cNvPr id="25" name="TextBox 24">
              <a:extLst>
                <a:ext uri="{FF2B5EF4-FFF2-40B4-BE49-F238E27FC236}">
                  <a16:creationId xmlns:a16="http://schemas.microsoft.com/office/drawing/2014/main" id="{F09AAEB9-E6FF-7E29-D7B9-73CA393B0F48}"/>
                </a:ext>
              </a:extLst>
            </p:cNvPr>
            <p:cNvSpPr txBox="1"/>
            <p:nvPr/>
          </p:nvSpPr>
          <p:spPr>
            <a:xfrm>
              <a:off x="1750331" y="5684484"/>
              <a:ext cx="1904376" cy="338554"/>
            </a:xfrm>
            <a:prstGeom prst="rect">
              <a:avLst/>
            </a:prstGeom>
            <a:noFill/>
          </p:spPr>
          <p:txBody>
            <a:bodyPr wrap="square" rtlCol="0">
              <a:spAutoFit/>
            </a:bodyPr>
            <a:lstStyle/>
            <a:p>
              <a:pPr algn="ctr"/>
              <a:r>
                <a:rPr lang="en-US" sz="1600" dirty="0">
                  <a:solidFill>
                    <a:schemeClr val="tx1">
                      <a:lumMod val="85000"/>
                      <a:lumOff val="15000"/>
                    </a:schemeClr>
                  </a:solidFill>
                  <a:latin typeface="Poppins SemiBold" panose="00000700000000000000" pitchFamily="2" charset="0"/>
                  <a:cs typeface="Poppins SemiBold" panose="00000700000000000000" pitchFamily="2" charset="0"/>
                </a:rPr>
                <a:t>29$ / month</a:t>
              </a:r>
              <a:endParaRPr lang="en-ID" sz="16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0" name="Rectangle: Rounded Corners 49">
              <a:extLst>
                <a:ext uri="{FF2B5EF4-FFF2-40B4-BE49-F238E27FC236}">
                  <a16:creationId xmlns:a16="http://schemas.microsoft.com/office/drawing/2014/main" id="{B08C6AD8-87FA-C1E2-A1AC-5321D003298C}"/>
                </a:ext>
              </a:extLst>
            </p:cNvPr>
            <p:cNvSpPr/>
            <p:nvPr/>
          </p:nvSpPr>
          <p:spPr>
            <a:xfrm>
              <a:off x="1928994" y="5672347"/>
              <a:ext cx="1547051" cy="33855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a:extLst>
              <a:ext uri="{FF2B5EF4-FFF2-40B4-BE49-F238E27FC236}">
                <a16:creationId xmlns:a16="http://schemas.microsoft.com/office/drawing/2014/main" id="{8DB6E488-1FCC-4431-6CE3-AD7E86AE5EB9}"/>
              </a:ext>
            </a:extLst>
          </p:cNvPr>
          <p:cNvGrpSpPr/>
          <p:nvPr/>
        </p:nvGrpSpPr>
        <p:grpSpPr>
          <a:xfrm>
            <a:off x="5129415" y="5610735"/>
            <a:ext cx="1904376" cy="350691"/>
            <a:chOff x="1750331" y="5672347"/>
            <a:chExt cx="1904376" cy="350691"/>
          </a:xfrm>
        </p:grpSpPr>
        <p:sp>
          <p:nvSpPr>
            <p:cNvPr id="53" name="TextBox 52">
              <a:extLst>
                <a:ext uri="{FF2B5EF4-FFF2-40B4-BE49-F238E27FC236}">
                  <a16:creationId xmlns:a16="http://schemas.microsoft.com/office/drawing/2014/main" id="{6C2BAF4F-4911-AB29-BBE8-1861B5F4C145}"/>
                </a:ext>
              </a:extLst>
            </p:cNvPr>
            <p:cNvSpPr txBox="1"/>
            <p:nvPr/>
          </p:nvSpPr>
          <p:spPr>
            <a:xfrm>
              <a:off x="1750331" y="5684484"/>
              <a:ext cx="1904376" cy="338554"/>
            </a:xfrm>
            <a:prstGeom prst="rect">
              <a:avLst/>
            </a:prstGeom>
            <a:noFill/>
          </p:spPr>
          <p:txBody>
            <a:bodyPr wrap="square" rtlCol="0">
              <a:spAutoFit/>
            </a:bodyPr>
            <a:lstStyle/>
            <a:p>
              <a:pPr algn="ctr"/>
              <a:r>
                <a:rPr lang="en-US" sz="1600" dirty="0">
                  <a:solidFill>
                    <a:schemeClr val="tx1">
                      <a:lumMod val="85000"/>
                      <a:lumOff val="15000"/>
                    </a:schemeClr>
                  </a:solidFill>
                  <a:latin typeface="Poppins SemiBold" panose="00000700000000000000" pitchFamily="2" charset="0"/>
                  <a:cs typeface="Poppins SemiBold" panose="00000700000000000000" pitchFamily="2" charset="0"/>
                </a:rPr>
                <a:t>39$ / month</a:t>
              </a:r>
              <a:endParaRPr lang="en-ID" sz="16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4" name="Rectangle: Rounded Corners 53">
              <a:extLst>
                <a:ext uri="{FF2B5EF4-FFF2-40B4-BE49-F238E27FC236}">
                  <a16:creationId xmlns:a16="http://schemas.microsoft.com/office/drawing/2014/main" id="{0319A48E-4685-015B-FBF4-53DA3F0443D4}"/>
                </a:ext>
              </a:extLst>
            </p:cNvPr>
            <p:cNvSpPr/>
            <p:nvPr/>
          </p:nvSpPr>
          <p:spPr>
            <a:xfrm>
              <a:off x="1928994" y="5672347"/>
              <a:ext cx="1547051" cy="33855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a:extLst>
              <a:ext uri="{FF2B5EF4-FFF2-40B4-BE49-F238E27FC236}">
                <a16:creationId xmlns:a16="http://schemas.microsoft.com/office/drawing/2014/main" id="{2BED88DB-3257-C8DD-7318-C2F4799ED5B8}"/>
              </a:ext>
            </a:extLst>
          </p:cNvPr>
          <p:cNvGrpSpPr/>
          <p:nvPr/>
        </p:nvGrpSpPr>
        <p:grpSpPr>
          <a:xfrm>
            <a:off x="8661739" y="5618557"/>
            <a:ext cx="1904376" cy="350691"/>
            <a:chOff x="1750331" y="5672347"/>
            <a:chExt cx="1904376" cy="350691"/>
          </a:xfrm>
        </p:grpSpPr>
        <p:sp>
          <p:nvSpPr>
            <p:cNvPr id="56" name="TextBox 55">
              <a:extLst>
                <a:ext uri="{FF2B5EF4-FFF2-40B4-BE49-F238E27FC236}">
                  <a16:creationId xmlns:a16="http://schemas.microsoft.com/office/drawing/2014/main" id="{75CFD2EE-DE35-13F2-6B7F-7B6B6AF8EB61}"/>
                </a:ext>
              </a:extLst>
            </p:cNvPr>
            <p:cNvSpPr txBox="1"/>
            <p:nvPr/>
          </p:nvSpPr>
          <p:spPr>
            <a:xfrm>
              <a:off x="1750331" y="5684484"/>
              <a:ext cx="1904376" cy="338554"/>
            </a:xfrm>
            <a:prstGeom prst="rect">
              <a:avLst/>
            </a:prstGeom>
            <a:noFill/>
          </p:spPr>
          <p:txBody>
            <a:bodyPr wrap="square" rtlCol="0">
              <a:spAutoFit/>
            </a:bodyPr>
            <a:lstStyle/>
            <a:p>
              <a:pPr algn="ctr"/>
              <a:r>
                <a:rPr lang="en-US" sz="1600" dirty="0">
                  <a:solidFill>
                    <a:schemeClr val="tx1">
                      <a:lumMod val="85000"/>
                      <a:lumOff val="15000"/>
                    </a:schemeClr>
                  </a:solidFill>
                  <a:latin typeface="Poppins SemiBold" panose="00000700000000000000" pitchFamily="2" charset="0"/>
                  <a:cs typeface="Poppins SemiBold" panose="00000700000000000000" pitchFamily="2" charset="0"/>
                </a:rPr>
                <a:t>49$ / month</a:t>
              </a:r>
              <a:endParaRPr lang="en-ID" sz="16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7" name="Rectangle: Rounded Corners 56">
              <a:extLst>
                <a:ext uri="{FF2B5EF4-FFF2-40B4-BE49-F238E27FC236}">
                  <a16:creationId xmlns:a16="http://schemas.microsoft.com/office/drawing/2014/main" id="{7FBF070D-6AAA-8921-5241-25C0C6FE8198}"/>
                </a:ext>
              </a:extLst>
            </p:cNvPr>
            <p:cNvSpPr/>
            <p:nvPr/>
          </p:nvSpPr>
          <p:spPr>
            <a:xfrm>
              <a:off x="1928994" y="5672347"/>
              <a:ext cx="1547051" cy="33855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76746948-358D-F796-6779-B711759BBC0A}"/>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C6B79-4860-85EE-9097-CCCB82AE264A}"/>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79D1C5C5-4F96-1FA3-2DE6-D8EA6C846B66}"/>
              </a:ext>
            </a:extLst>
          </p:cNvPr>
          <p:cNvSpPr>
            <a:spLocks noGrp="1"/>
          </p:cNvSpPr>
          <p:nvPr>
            <p:ph type="pic" sz="quarter" idx="12"/>
          </p:nvPr>
        </p:nvSpPr>
        <p:spPr/>
      </p:sp>
    </p:spTree>
    <p:extLst>
      <p:ext uri="{BB962C8B-B14F-4D97-AF65-F5344CB8AC3E}">
        <p14:creationId xmlns:p14="http://schemas.microsoft.com/office/powerpoint/2010/main" val="3914841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C449E65-B880-374B-1A3B-A9698D028DF1}"/>
              </a:ext>
            </a:extLst>
          </p:cNvPr>
          <p:cNvSpPr/>
          <p:nvPr/>
        </p:nvSpPr>
        <p:spPr>
          <a:xfrm>
            <a:off x="0" y="0"/>
            <a:ext cx="7262649" cy="6858000"/>
          </a:xfrm>
          <a:prstGeom prst="rect">
            <a:avLst/>
          </a:prstGeom>
          <a:solidFill>
            <a:schemeClr val="accent2">
              <a:lumMod val="20000"/>
              <a:lumOff val="8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TextBox 3">
            <a:extLst>
              <a:ext uri="{FF2B5EF4-FFF2-40B4-BE49-F238E27FC236}">
                <a16:creationId xmlns:a16="http://schemas.microsoft.com/office/drawing/2014/main" id="{E54859B0-5781-AA91-AB38-EE348CC6C260}"/>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03</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5" name="TextBox 4">
            <a:extLst>
              <a:ext uri="{FF2B5EF4-FFF2-40B4-BE49-F238E27FC236}">
                <a16:creationId xmlns:a16="http://schemas.microsoft.com/office/drawing/2014/main" id="{ED45809F-F21D-1D89-5630-15070727E703}"/>
              </a:ext>
            </a:extLst>
          </p:cNvPr>
          <p:cNvSpPr txBox="1"/>
          <p:nvPr/>
        </p:nvSpPr>
        <p:spPr>
          <a:xfrm>
            <a:off x="803349" y="2798058"/>
            <a:ext cx="2424600" cy="1261884"/>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Table Of Content.</a:t>
            </a:r>
            <a:endParaRPr lang="en-ID" sz="3800" b="1" dirty="0">
              <a:latin typeface="Poppins" panose="00000500000000000000" pitchFamily="2" charset="0"/>
              <a:cs typeface="Poppins" panose="00000500000000000000" pitchFamily="2" charset="0"/>
            </a:endParaRPr>
          </a:p>
        </p:txBody>
      </p:sp>
      <p:sp>
        <p:nvSpPr>
          <p:cNvPr id="8" name="TextBox 7">
            <a:extLst>
              <a:ext uri="{FF2B5EF4-FFF2-40B4-BE49-F238E27FC236}">
                <a16:creationId xmlns:a16="http://schemas.microsoft.com/office/drawing/2014/main" id="{9A6BB3F4-2D89-AD8C-92C8-D6085A01403E}"/>
              </a:ext>
            </a:extLst>
          </p:cNvPr>
          <p:cNvSpPr txBox="1"/>
          <p:nvPr/>
        </p:nvSpPr>
        <p:spPr>
          <a:xfrm>
            <a:off x="8270371" y="1364440"/>
            <a:ext cx="2520162" cy="4616648"/>
          </a:xfrm>
          <a:prstGeom prst="rect">
            <a:avLst/>
          </a:prstGeom>
          <a:noFill/>
        </p:spPr>
        <p:txBody>
          <a:bodyPr wrap="square" rtlCol="0">
            <a:spAutoFit/>
          </a:bodyPr>
          <a:lstStyle/>
          <a:p>
            <a:pPr marL="342900" indent="-342900">
              <a:lnSpc>
                <a:spcPct val="150000"/>
              </a:lnSpc>
              <a:buFont typeface="+mj-lt"/>
              <a:buAutoNum type="arabicPeriod"/>
            </a:pPr>
            <a:r>
              <a:rPr lang="en-ID" i="0" dirty="0">
                <a:effectLst/>
                <a:latin typeface="Poppins" panose="00000500000000000000" pitchFamily="2" charset="0"/>
                <a:ea typeface="Open Sans" pitchFamily="2" charset="0"/>
                <a:cs typeface="Poppins" panose="00000500000000000000" pitchFamily="2" charset="0"/>
              </a:rPr>
              <a:t>About us</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The Vision</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The Mission</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Our Founder</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Our Team</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Target Market</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Analysis</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Problem</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Solution</a:t>
            </a:r>
          </a:p>
          <a:p>
            <a:pPr marL="342900" indent="-342900">
              <a:lnSpc>
                <a:spcPct val="150000"/>
              </a:lnSpc>
              <a:buFont typeface="+mj-lt"/>
              <a:buAutoNum type="arabicPeriod"/>
            </a:pPr>
            <a:r>
              <a:rPr lang="en-ID" dirty="0">
                <a:latin typeface="Poppins" panose="00000500000000000000" pitchFamily="2" charset="0"/>
                <a:ea typeface="Open Sans" pitchFamily="2" charset="0"/>
                <a:cs typeface="Poppins" panose="00000500000000000000" pitchFamily="2" charset="0"/>
              </a:rPr>
              <a:t>Contact us </a:t>
            </a:r>
          </a:p>
          <a:p>
            <a:pPr marL="342900" indent="-342900">
              <a:lnSpc>
                <a:spcPct val="150000"/>
              </a:lnSpc>
              <a:buFont typeface="+mj-lt"/>
              <a:buAutoNum type="arabicPeriod"/>
            </a:pPr>
            <a:endParaRPr lang="en-ID" dirty="0">
              <a:latin typeface="Poppins" panose="00000500000000000000" pitchFamily="2" charset="0"/>
              <a:ea typeface="Open Sans" pitchFamily="2" charset="0"/>
              <a:cs typeface="Poppins" panose="00000500000000000000" pitchFamily="2" charset="0"/>
            </a:endParaRPr>
          </a:p>
        </p:txBody>
      </p:sp>
      <p:sp>
        <p:nvSpPr>
          <p:cNvPr id="14" name="Rectangle 13">
            <a:extLst>
              <a:ext uri="{FF2B5EF4-FFF2-40B4-BE49-F238E27FC236}">
                <a16:creationId xmlns:a16="http://schemas.microsoft.com/office/drawing/2014/main" id="{78C2F388-39BE-F359-E162-2D73468EC8DC}"/>
              </a:ext>
            </a:extLst>
          </p:cNvPr>
          <p:cNvSpPr/>
          <p:nvPr/>
        </p:nvSpPr>
        <p:spPr>
          <a:xfrm>
            <a:off x="4235669" y="1364440"/>
            <a:ext cx="300990" cy="6200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Picture Placeholder 2">
            <a:extLst>
              <a:ext uri="{FF2B5EF4-FFF2-40B4-BE49-F238E27FC236}">
                <a16:creationId xmlns:a16="http://schemas.microsoft.com/office/drawing/2014/main" id="{588C28BE-1390-628D-FEFB-84B0A1AFE049}"/>
              </a:ext>
            </a:extLst>
          </p:cNvPr>
          <p:cNvSpPr>
            <a:spLocks noGrp="1"/>
          </p:cNvSpPr>
          <p:nvPr>
            <p:ph type="pic" sz="quarter" idx="10"/>
          </p:nvPr>
        </p:nvSpPr>
        <p:spPr/>
      </p:sp>
    </p:spTree>
    <p:extLst>
      <p:ext uri="{BB962C8B-B14F-4D97-AF65-F5344CB8AC3E}">
        <p14:creationId xmlns:p14="http://schemas.microsoft.com/office/powerpoint/2010/main" val="1053028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89E5B5-C8F7-CE59-881E-7CBD4CDBA7FD}"/>
              </a:ext>
            </a:extLst>
          </p:cNvPr>
          <p:cNvSpPr/>
          <p:nvPr/>
        </p:nvSpPr>
        <p:spPr>
          <a:xfrm>
            <a:off x="3887695" y="1251261"/>
            <a:ext cx="425817" cy="2906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6BA57D07-DE36-3FA8-8174-47AA2831344E}"/>
              </a:ext>
            </a:extLst>
          </p:cNvPr>
          <p:cNvSpPr txBox="1"/>
          <p:nvPr/>
        </p:nvSpPr>
        <p:spPr>
          <a:xfrm>
            <a:off x="5948055" y="1163281"/>
            <a:ext cx="3550947" cy="677108"/>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Contact</a:t>
            </a:r>
            <a:endParaRPr lang="en-ID" sz="3800" b="1" dirty="0">
              <a:latin typeface="Poppins" panose="00000500000000000000" pitchFamily="2" charset="0"/>
              <a:cs typeface="Poppins" panose="00000500000000000000" pitchFamily="2" charset="0"/>
            </a:endParaRPr>
          </a:p>
        </p:txBody>
      </p:sp>
      <p:sp>
        <p:nvSpPr>
          <p:cNvPr id="20" name="TextBox 19">
            <a:extLst>
              <a:ext uri="{FF2B5EF4-FFF2-40B4-BE49-F238E27FC236}">
                <a16:creationId xmlns:a16="http://schemas.microsoft.com/office/drawing/2014/main" id="{F7AD0554-4634-2D08-B9B2-D4A94DFC343D}"/>
              </a:ext>
            </a:extLst>
          </p:cNvPr>
          <p:cNvSpPr txBox="1"/>
          <p:nvPr/>
        </p:nvSpPr>
        <p:spPr>
          <a:xfrm>
            <a:off x="5948055" y="3647933"/>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cxnSp>
        <p:nvCxnSpPr>
          <p:cNvPr id="22" name="Straight Connector 21">
            <a:extLst>
              <a:ext uri="{FF2B5EF4-FFF2-40B4-BE49-F238E27FC236}">
                <a16:creationId xmlns:a16="http://schemas.microsoft.com/office/drawing/2014/main" id="{F52C5C7F-C742-7C63-80DC-CE78CBBE7FF3}"/>
              </a:ext>
            </a:extLst>
          </p:cNvPr>
          <p:cNvCxnSpPr>
            <a:cxnSpLocks/>
          </p:cNvCxnSpPr>
          <p:nvPr/>
        </p:nvCxnSpPr>
        <p:spPr>
          <a:xfrm>
            <a:off x="6096000" y="1797357"/>
            <a:ext cx="340300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A34E547-8F85-66C4-F400-7E439E0FACCC}"/>
              </a:ext>
            </a:extLst>
          </p:cNvPr>
          <p:cNvSpPr txBox="1"/>
          <p:nvPr/>
        </p:nvSpPr>
        <p:spPr>
          <a:xfrm rot="16200000">
            <a:off x="3421980" y="2565900"/>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29" name="TextBox 28">
            <a:extLst>
              <a:ext uri="{FF2B5EF4-FFF2-40B4-BE49-F238E27FC236}">
                <a16:creationId xmlns:a16="http://schemas.microsoft.com/office/drawing/2014/main" id="{B2AFDBFA-2B21-C4D7-4967-267FCF118694}"/>
              </a:ext>
            </a:extLst>
          </p:cNvPr>
          <p:cNvSpPr txBox="1"/>
          <p:nvPr/>
        </p:nvSpPr>
        <p:spPr>
          <a:xfrm>
            <a:off x="6216998" y="5094555"/>
            <a:ext cx="2625790" cy="600164"/>
          </a:xfrm>
          <a:prstGeom prst="rect">
            <a:avLst/>
          </a:prstGeom>
          <a:noFill/>
        </p:spPr>
        <p:txBody>
          <a:bodyPr wrap="square" rtlCol="0">
            <a:spAutoFit/>
          </a:bodyPr>
          <a:lstStyle/>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Phone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+(00)222 222 0000</a:t>
            </a:r>
          </a:p>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Fax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 222 222 1234</a:t>
            </a:r>
          </a:p>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Email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sales@yourwebsite.com</a:t>
            </a:r>
            <a:endParaRPr lang="en-US"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cxnSp>
        <p:nvCxnSpPr>
          <p:cNvPr id="30" name="Straight Arrow Connector 29">
            <a:extLst>
              <a:ext uri="{FF2B5EF4-FFF2-40B4-BE49-F238E27FC236}">
                <a16:creationId xmlns:a16="http://schemas.microsoft.com/office/drawing/2014/main" id="{A6D95CA0-4509-F1F5-48FB-7D4D2A6D76F3}"/>
              </a:ext>
            </a:extLst>
          </p:cNvPr>
          <p:cNvCxnSpPr/>
          <p:nvPr/>
        </p:nvCxnSpPr>
        <p:spPr>
          <a:xfrm>
            <a:off x="6096000" y="5116071"/>
            <a:ext cx="0" cy="554405"/>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25C0090-18BE-E709-2042-F603E997AC0E}"/>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30</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34" name="TextBox 33">
            <a:extLst>
              <a:ext uri="{FF2B5EF4-FFF2-40B4-BE49-F238E27FC236}">
                <a16:creationId xmlns:a16="http://schemas.microsoft.com/office/drawing/2014/main" id="{D4F4EB61-7E64-D78B-A8B3-E6F7F1A8140A}"/>
              </a:ext>
            </a:extLst>
          </p:cNvPr>
          <p:cNvSpPr txBox="1"/>
          <p:nvPr/>
        </p:nvSpPr>
        <p:spPr>
          <a:xfrm>
            <a:off x="5948054" y="2208782"/>
            <a:ext cx="3862919" cy="1169551"/>
          </a:xfrm>
          <a:prstGeom prst="rect">
            <a:avLst/>
          </a:prstGeom>
          <a:noFill/>
        </p:spPr>
        <p:txBody>
          <a:bodyPr wrap="square" rtlCol="0">
            <a:spAutoFit/>
          </a:bodyPr>
          <a:lstStyle/>
          <a:p>
            <a:r>
              <a:rPr lang="en-US" sz="1400" dirty="0">
                <a:solidFill>
                  <a:schemeClr val="tx1">
                    <a:lumMod val="85000"/>
                    <a:lumOff val="15000"/>
                  </a:schemeClr>
                </a:solidFill>
                <a:latin typeface="Poppins "/>
                <a:ea typeface="Inter" panose="02000503000000020004" pitchFamily="2" charset="0"/>
                <a:cs typeface="Poppins Medium" panose="00000600000000000000" pitchFamily="2" charset="0"/>
              </a:rPr>
              <a:t>We’d like to hear from you, if you have any queries, We are always happy to help you.</a:t>
            </a:r>
          </a:p>
          <a:p>
            <a:endParaRPr lang="en-US" sz="1400" dirty="0">
              <a:solidFill>
                <a:schemeClr val="tx1">
                  <a:lumMod val="85000"/>
                  <a:lumOff val="15000"/>
                </a:schemeClr>
              </a:solidFill>
              <a:latin typeface="Poppins "/>
              <a:ea typeface="Inter" panose="02000503000000020004" pitchFamily="2" charset="0"/>
              <a:cs typeface="Poppins Medium" panose="00000600000000000000" pitchFamily="2" charset="0"/>
            </a:endParaRPr>
          </a:p>
          <a:p>
            <a:r>
              <a:rPr lang="en-US" sz="1400" b="1" dirty="0">
                <a:solidFill>
                  <a:schemeClr val="tx1">
                    <a:lumMod val="85000"/>
                    <a:lumOff val="15000"/>
                  </a:schemeClr>
                </a:solidFill>
                <a:latin typeface="Poppins "/>
                <a:ea typeface="Inter" panose="02000503000000020004" pitchFamily="2" charset="0"/>
                <a:cs typeface="Poppins Medium" panose="00000600000000000000" pitchFamily="2" charset="0"/>
              </a:rPr>
              <a:t>Get in touch with us today!</a:t>
            </a:r>
            <a:endParaRPr lang="en-GB" sz="1400" b="1" dirty="0">
              <a:solidFill>
                <a:schemeClr val="tx1">
                  <a:lumMod val="85000"/>
                  <a:lumOff val="15000"/>
                </a:schemeClr>
              </a:solidFill>
              <a:latin typeface="Poppins "/>
              <a:ea typeface="Inter" panose="02000503000000020004" pitchFamily="2" charset="0"/>
              <a:cs typeface="Poppins Medium" panose="00000600000000000000" pitchFamily="2" charset="0"/>
            </a:endParaRPr>
          </a:p>
        </p:txBody>
      </p:sp>
      <p:sp>
        <p:nvSpPr>
          <p:cNvPr id="3" name="Picture Placeholder 2">
            <a:extLst>
              <a:ext uri="{FF2B5EF4-FFF2-40B4-BE49-F238E27FC236}">
                <a16:creationId xmlns:a16="http://schemas.microsoft.com/office/drawing/2014/main" id="{479EB50B-88DB-59A3-2B74-2A638DCD950F}"/>
              </a:ext>
            </a:extLst>
          </p:cNvPr>
          <p:cNvSpPr>
            <a:spLocks noGrp="1"/>
          </p:cNvSpPr>
          <p:nvPr>
            <p:ph type="pic" sz="quarter" idx="17"/>
          </p:nvPr>
        </p:nvSpPr>
        <p:spPr/>
      </p:sp>
    </p:spTree>
    <p:extLst>
      <p:ext uri="{BB962C8B-B14F-4D97-AF65-F5344CB8AC3E}">
        <p14:creationId xmlns:p14="http://schemas.microsoft.com/office/powerpoint/2010/main" val="908902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E1F2DCD-9999-192D-A65F-9536D28F4DF4}"/>
              </a:ext>
            </a:extLst>
          </p:cNvPr>
          <p:cNvSpPr txBox="1"/>
          <p:nvPr/>
        </p:nvSpPr>
        <p:spPr>
          <a:xfrm>
            <a:off x="788277" y="4368849"/>
            <a:ext cx="3457562" cy="646331"/>
          </a:xfrm>
          <a:prstGeom prst="rect">
            <a:avLst/>
          </a:prstGeom>
          <a:noFill/>
        </p:spPr>
        <p:txBody>
          <a:bodyPr wrap="square" rtlCol="0">
            <a:spAutoFit/>
          </a:bodyPr>
          <a:lstStyle/>
          <a:p>
            <a:r>
              <a:rPr lang="en-US" dirty="0">
                <a:latin typeface="Poppins" panose="00000500000000000000" pitchFamily="2" charset="0"/>
                <a:cs typeface="Poppins" panose="00000500000000000000" pitchFamily="2" charset="0"/>
              </a:rPr>
              <a:t>Presentation Template Minimalist.</a:t>
            </a:r>
            <a:endParaRPr lang="en-ID" dirty="0">
              <a:latin typeface="Poppins" panose="00000500000000000000" pitchFamily="2" charset="0"/>
              <a:cs typeface="Poppins" panose="00000500000000000000" pitchFamily="2" charset="0"/>
            </a:endParaRPr>
          </a:p>
        </p:txBody>
      </p:sp>
      <p:sp>
        <p:nvSpPr>
          <p:cNvPr id="10" name="Rectangle 9">
            <a:extLst>
              <a:ext uri="{FF2B5EF4-FFF2-40B4-BE49-F238E27FC236}">
                <a16:creationId xmlns:a16="http://schemas.microsoft.com/office/drawing/2014/main" id="{3BA6844A-8F74-D5CB-171A-37A768A70670}"/>
              </a:ext>
            </a:extLst>
          </p:cNvPr>
          <p:cNvSpPr/>
          <p:nvPr/>
        </p:nvSpPr>
        <p:spPr>
          <a:xfrm>
            <a:off x="8198070" y="1364635"/>
            <a:ext cx="300990" cy="1261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cxnSp>
        <p:nvCxnSpPr>
          <p:cNvPr id="11" name="Straight Arrow Connector 10">
            <a:extLst>
              <a:ext uri="{FF2B5EF4-FFF2-40B4-BE49-F238E27FC236}">
                <a16:creationId xmlns:a16="http://schemas.microsoft.com/office/drawing/2014/main" id="{7B097007-5511-6EF8-073B-D760825154FF}"/>
              </a:ext>
            </a:extLst>
          </p:cNvPr>
          <p:cNvCxnSpPr>
            <a:cxnSpLocks/>
          </p:cNvCxnSpPr>
          <p:nvPr/>
        </p:nvCxnSpPr>
        <p:spPr>
          <a:xfrm>
            <a:off x="3770632" y="4565053"/>
            <a:ext cx="6013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Flowchart: Terminator 11">
            <a:extLst>
              <a:ext uri="{FF2B5EF4-FFF2-40B4-BE49-F238E27FC236}">
                <a16:creationId xmlns:a16="http://schemas.microsoft.com/office/drawing/2014/main" id="{2221998A-6AC5-66DC-CE69-8971BC4FE0C5}"/>
              </a:ext>
            </a:extLst>
          </p:cNvPr>
          <p:cNvSpPr/>
          <p:nvPr/>
        </p:nvSpPr>
        <p:spPr>
          <a:xfrm>
            <a:off x="887601" y="1364635"/>
            <a:ext cx="531295" cy="201406"/>
          </a:xfrm>
          <a:prstGeom prst="flowChartTerminato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B0171191-BB44-3D10-3FB5-6F7470D0FA70}"/>
              </a:ext>
            </a:extLst>
          </p:cNvPr>
          <p:cNvSpPr txBox="1"/>
          <p:nvPr/>
        </p:nvSpPr>
        <p:spPr>
          <a:xfrm>
            <a:off x="809297" y="1337348"/>
            <a:ext cx="693681" cy="276999"/>
          </a:xfrm>
          <a:prstGeom prst="rect">
            <a:avLst/>
          </a:prstGeom>
          <a:noFill/>
        </p:spPr>
        <p:txBody>
          <a:bodyPr wrap="square" rtlCol="0">
            <a:spAutoFit/>
          </a:bodyPr>
          <a:lstStyle/>
          <a:p>
            <a:pPr algn="ctr"/>
            <a:r>
              <a:rPr lang="en-US" sz="1200" dirty="0">
                <a:latin typeface="Poppins Medium" panose="00000600000000000000" pitchFamily="2" charset="0"/>
                <a:cs typeface="Poppins Medium" panose="00000600000000000000" pitchFamily="2" charset="0"/>
              </a:rPr>
              <a:t>2026</a:t>
            </a:r>
            <a:endParaRPr lang="en-ID" sz="1200" dirty="0">
              <a:latin typeface="Poppins Medium" panose="00000600000000000000" pitchFamily="2" charset="0"/>
              <a:cs typeface="Poppins Medium" panose="00000600000000000000" pitchFamily="2" charset="0"/>
            </a:endParaRPr>
          </a:p>
        </p:txBody>
      </p:sp>
      <p:sp>
        <p:nvSpPr>
          <p:cNvPr id="14" name="TextBox 13">
            <a:extLst>
              <a:ext uri="{FF2B5EF4-FFF2-40B4-BE49-F238E27FC236}">
                <a16:creationId xmlns:a16="http://schemas.microsoft.com/office/drawing/2014/main" id="{1621D9D8-1261-E619-7B45-0DC7743DF999}"/>
              </a:ext>
            </a:extLst>
          </p:cNvPr>
          <p:cNvSpPr txBox="1"/>
          <p:nvPr/>
        </p:nvSpPr>
        <p:spPr>
          <a:xfrm>
            <a:off x="765029" y="2314490"/>
            <a:ext cx="3850002" cy="1261884"/>
          </a:xfrm>
          <a:prstGeom prst="rect">
            <a:avLst/>
          </a:prstGeom>
          <a:noFill/>
        </p:spPr>
        <p:txBody>
          <a:bodyPr wrap="square" rtlCol="0">
            <a:spAutoFit/>
          </a:bodyPr>
          <a:lstStyle/>
          <a:p>
            <a:r>
              <a:rPr lang="en-US" sz="3800" b="1" dirty="0">
                <a:solidFill>
                  <a:schemeClr val="tx1">
                    <a:lumMod val="95000"/>
                    <a:lumOff val="5000"/>
                  </a:schemeClr>
                </a:solidFill>
                <a:latin typeface="Poppins" panose="00000500000000000000" pitchFamily="2" charset="0"/>
                <a:cs typeface="Poppins" panose="00000500000000000000" pitchFamily="2" charset="0"/>
              </a:rPr>
              <a:t>Thanks you for watching.</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15" name="TextBox 14">
            <a:extLst>
              <a:ext uri="{FF2B5EF4-FFF2-40B4-BE49-F238E27FC236}">
                <a16:creationId xmlns:a16="http://schemas.microsoft.com/office/drawing/2014/main" id="{36B159CF-934B-0FD1-FE86-E4E744449FB4}"/>
              </a:ext>
            </a:extLst>
          </p:cNvPr>
          <p:cNvSpPr txBox="1"/>
          <p:nvPr/>
        </p:nvSpPr>
        <p:spPr>
          <a:xfrm rot="16200000">
            <a:off x="7668705" y="1857077"/>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16" name="TextBox 15">
            <a:extLst>
              <a:ext uri="{FF2B5EF4-FFF2-40B4-BE49-F238E27FC236}">
                <a16:creationId xmlns:a16="http://schemas.microsoft.com/office/drawing/2014/main" id="{F2BB6936-6E4B-15D3-CD39-6A306ADE0467}"/>
              </a:ext>
            </a:extLst>
          </p:cNvPr>
          <p:cNvSpPr txBox="1"/>
          <p:nvPr/>
        </p:nvSpPr>
        <p:spPr>
          <a:xfrm>
            <a:off x="10924580"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31</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3" name="Picture Placeholder 2">
            <a:extLst>
              <a:ext uri="{FF2B5EF4-FFF2-40B4-BE49-F238E27FC236}">
                <a16:creationId xmlns:a16="http://schemas.microsoft.com/office/drawing/2014/main" id="{B90D079F-1781-094B-1ACC-CA1F3EE652A2}"/>
              </a:ext>
            </a:extLst>
          </p:cNvPr>
          <p:cNvSpPr>
            <a:spLocks noGrp="1"/>
          </p:cNvSpPr>
          <p:nvPr>
            <p:ph type="pic" sz="quarter" idx="10"/>
          </p:nvPr>
        </p:nvSpPr>
        <p:spPr/>
      </p:sp>
    </p:spTree>
    <p:extLst>
      <p:ext uri="{BB962C8B-B14F-4D97-AF65-F5344CB8AC3E}">
        <p14:creationId xmlns:p14="http://schemas.microsoft.com/office/powerpoint/2010/main" val="1790204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9EE085-7D81-6A7B-EB8D-A8C2F026B374}"/>
              </a:ext>
            </a:extLst>
          </p:cNvPr>
          <p:cNvSpPr txBox="1"/>
          <p:nvPr/>
        </p:nvSpPr>
        <p:spPr>
          <a:xfrm>
            <a:off x="6540567" y="1190793"/>
            <a:ext cx="4776721" cy="1261884"/>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Introduction proposal.</a:t>
            </a:r>
            <a:endParaRPr lang="en-ID" sz="3800" b="1" dirty="0">
              <a:latin typeface="Poppins" panose="00000500000000000000" pitchFamily="2" charset="0"/>
              <a:cs typeface="Poppins" panose="00000500000000000000" pitchFamily="2" charset="0"/>
            </a:endParaRPr>
          </a:p>
        </p:txBody>
      </p:sp>
      <p:sp>
        <p:nvSpPr>
          <p:cNvPr id="4" name="TextBox 3">
            <a:extLst>
              <a:ext uri="{FF2B5EF4-FFF2-40B4-BE49-F238E27FC236}">
                <a16:creationId xmlns:a16="http://schemas.microsoft.com/office/drawing/2014/main" id="{8AD8A04C-7FCF-F565-49FB-B4C2C0C9BA5F}"/>
              </a:ext>
            </a:extLst>
          </p:cNvPr>
          <p:cNvSpPr txBox="1"/>
          <p:nvPr/>
        </p:nvSpPr>
        <p:spPr>
          <a:xfrm>
            <a:off x="6540566" y="2864892"/>
            <a:ext cx="4427045" cy="1170833"/>
          </a:xfrm>
          <a:prstGeom prst="rect">
            <a:avLst/>
          </a:prstGeom>
          <a:noFill/>
        </p:spPr>
        <p:txBody>
          <a:bodyPr wrap="square" rtlCol="0">
            <a:spAutoFit/>
          </a:bodyPr>
          <a:lstStyle/>
          <a:p>
            <a:pPr>
              <a:lnSpc>
                <a:spcPct val="150000"/>
              </a:lnSpc>
            </a:pPr>
            <a:r>
              <a:rPr lang="en-ID" sz="1200" dirty="0">
                <a:solidFill>
                  <a:schemeClr val="tx1">
                    <a:lumMod val="75000"/>
                    <a:lumOff val="25000"/>
                  </a:schemeClr>
                </a:solidFill>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8" name="Rectangle 7">
            <a:extLst>
              <a:ext uri="{FF2B5EF4-FFF2-40B4-BE49-F238E27FC236}">
                <a16:creationId xmlns:a16="http://schemas.microsoft.com/office/drawing/2014/main" id="{392B21F5-7E10-BC12-672F-D1F2A5CBEAA4}"/>
              </a:ext>
            </a:extLst>
          </p:cNvPr>
          <p:cNvSpPr/>
          <p:nvPr/>
        </p:nvSpPr>
        <p:spPr>
          <a:xfrm>
            <a:off x="5174445" y="2822563"/>
            <a:ext cx="425817" cy="12765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10">
            <a:extLst>
              <a:ext uri="{FF2B5EF4-FFF2-40B4-BE49-F238E27FC236}">
                <a16:creationId xmlns:a16="http://schemas.microsoft.com/office/drawing/2014/main" id="{9F5DF642-CC2D-65E8-7B00-14D703B5D6E4}"/>
              </a:ext>
            </a:extLst>
          </p:cNvPr>
          <p:cNvSpPr txBox="1"/>
          <p:nvPr/>
        </p:nvSpPr>
        <p:spPr>
          <a:xfrm>
            <a:off x="6540566" y="4674586"/>
            <a:ext cx="3457562" cy="646331"/>
          </a:xfrm>
          <a:prstGeom prst="rect">
            <a:avLst/>
          </a:prstGeom>
          <a:noFill/>
        </p:spPr>
        <p:txBody>
          <a:bodyPr wrap="square" rtlCol="0">
            <a:spAutoFit/>
          </a:bodyPr>
          <a:lstStyle/>
          <a:p>
            <a:r>
              <a:rPr lang="en-US" dirty="0">
                <a:latin typeface="Poppins" panose="00000500000000000000" pitchFamily="2" charset="0"/>
                <a:cs typeface="Poppins" panose="00000500000000000000" pitchFamily="2" charset="0"/>
              </a:rPr>
              <a:t>Presentation Template Minimalist.</a:t>
            </a:r>
            <a:endParaRPr lang="en-ID" dirty="0">
              <a:latin typeface="Poppins" panose="00000500000000000000" pitchFamily="2" charset="0"/>
              <a:cs typeface="Poppins" panose="00000500000000000000" pitchFamily="2" charset="0"/>
            </a:endParaRPr>
          </a:p>
        </p:txBody>
      </p:sp>
      <p:cxnSp>
        <p:nvCxnSpPr>
          <p:cNvPr id="12" name="Straight Arrow Connector 11">
            <a:extLst>
              <a:ext uri="{FF2B5EF4-FFF2-40B4-BE49-F238E27FC236}">
                <a16:creationId xmlns:a16="http://schemas.microsoft.com/office/drawing/2014/main" id="{7A9D8AA2-9868-B5B9-638D-E53754B2509E}"/>
              </a:ext>
            </a:extLst>
          </p:cNvPr>
          <p:cNvCxnSpPr>
            <a:cxnSpLocks/>
          </p:cNvCxnSpPr>
          <p:nvPr/>
        </p:nvCxnSpPr>
        <p:spPr>
          <a:xfrm>
            <a:off x="10111500" y="4860279"/>
            <a:ext cx="6013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B0D3F7E-E336-A335-8487-290B3BDE6EC0}"/>
              </a:ext>
            </a:extLst>
          </p:cNvPr>
          <p:cNvSpPr txBox="1"/>
          <p:nvPr/>
        </p:nvSpPr>
        <p:spPr>
          <a:xfrm rot="16200000">
            <a:off x="5040513" y="3291540"/>
            <a:ext cx="693681" cy="338554"/>
          </a:xfrm>
          <a:prstGeom prst="rect">
            <a:avLst/>
          </a:prstGeom>
          <a:noFill/>
        </p:spPr>
        <p:txBody>
          <a:bodyPr wrap="square" rtlCol="0">
            <a:spAutoFit/>
          </a:bodyPr>
          <a:lstStyle/>
          <a:p>
            <a:pPr algn="ctr"/>
            <a:r>
              <a:rPr lang="en-US" sz="1600" dirty="0">
                <a:solidFill>
                  <a:schemeClr val="bg1"/>
                </a:solidFill>
                <a:latin typeface="Poppins Medium" panose="00000600000000000000" pitchFamily="2" charset="0"/>
                <a:cs typeface="Poppins Medium" panose="00000600000000000000" pitchFamily="2" charset="0"/>
              </a:rPr>
              <a:t>2026</a:t>
            </a:r>
            <a:endParaRPr lang="en-ID" sz="1600" dirty="0">
              <a:solidFill>
                <a:schemeClr val="bg1"/>
              </a:solidFill>
              <a:latin typeface="Poppins Medium" panose="00000600000000000000" pitchFamily="2" charset="0"/>
              <a:cs typeface="Poppins Medium" panose="00000600000000000000" pitchFamily="2" charset="0"/>
            </a:endParaRPr>
          </a:p>
        </p:txBody>
      </p:sp>
      <p:sp>
        <p:nvSpPr>
          <p:cNvPr id="18" name="TextBox 17">
            <a:extLst>
              <a:ext uri="{FF2B5EF4-FFF2-40B4-BE49-F238E27FC236}">
                <a16:creationId xmlns:a16="http://schemas.microsoft.com/office/drawing/2014/main" id="{49831770-90A9-D95F-E7C4-8FB5E7DC9FF7}"/>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04</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5" name="Picture Placeholder 4">
            <a:extLst>
              <a:ext uri="{FF2B5EF4-FFF2-40B4-BE49-F238E27FC236}">
                <a16:creationId xmlns:a16="http://schemas.microsoft.com/office/drawing/2014/main" id="{01F99DB3-C7AA-1823-FE01-3B7B12B45B11}"/>
              </a:ext>
            </a:extLst>
          </p:cNvPr>
          <p:cNvSpPr>
            <a:spLocks noGrp="1"/>
          </p:cNvSpPr>
          <p:nvPr>
            <p:ph type="pic" sz="quarter" idx="11"/>
          </p:nvPr>
        </p:nvSpPr>
        <p:spPr/>
      </p:sp>
    </p:spTree>
    <p:extLst>
      <p:ext uri="{BB962C8B-B14F-4D97-AF65-F5344CB8AC3E}">
        <p14:creationId xmlns:p14="http://schemas.microsoft.com/office/powerpoint/2010/main" val="1928836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FE13D3-527B-9FEA-131B-CAC33CE1A7CB}"/>
              </a:ext>
            </a:extLst>
          </p:cNvPr>
          <p:cNvSpPr/>
          <p:nvPr/>
        </p:nvSpPr>
        <p:spPr>
          <a:xfrm rot="5400000">
            <a:off x="5483701" y="3583829"/>
            <a:ext cx="425817" cy="2186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a:extLst>
              <a:ext uri="{FF2B5EF4-FFF2-40B4-BE49-F238E27FC236}">
                <a16:creationId xmlns:a16="http://schemas.microsoft.com/office/drawing/2014/main" id="{D7B1A1CD-94B6-AB48-3C75-F6705C0BDCA0}"/>
              </a:ext>
            </a:extLst>
          </p:cNvPr>
          <p:cNvSpPr txBox="1"/>
          <p:nvPr/>
        </p:nvSpPr>
        <p:spPr>
          <a:xfrm>
            <a:off x="7497158" y="2008572"/>
            <a:ext cx="3028735" cy="677108"/>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About us.</a:t>
            </a:r>
            <a:endParaRPr lang="en-ID" sz="3800" b="1" dirty="0">
              <a:latin typeface="Poppins" panose="00000500000000000000" pitchFamily="2" charset="0"/>
              <a:cs typeface="Poppins" panose="00000500000000000000" pitchFamily="2" charset="0"/>
            </a:endParaRPr>
          </a:p>
        </p:txBody>
      </p:sp>
      <p:sp>
        <p:nvSpPr>
          <p:cNvPr id="4" name="TextBox 3">
            <a:extLst>
              <a:ext uri="{FF2B5EF4-FFF2-40B4-BE49-F238E27FC236}">
                <a16:creationId xmlns:a16="http://schemas.microsoft.com/office/drawing/2014/main" id="{6FD533E4-2877-B0B9-E4E1-089F3D0E9C09}"/>
              </a:ext>
            </a:extLst>
          </p:cNvPr>
          <p:cNvSpPr txBox="1"/>
          <p:nvPr/>
        </p:nvSpPr>
        <p:spPr>
          <a:xfrm>
            <a:off x="7497158" y="3056131"/>
            <a:ext cx="3991865" cy="997709"/>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8" name="TextBox 7">
            <a:extLst>
              <a:ext uri="{FF2B5EF4-FFF2-40B4-BE49-F238E27FC236}">
                <a16:creationId xmlns:a16="http://schemas.microsoft.com/office/drawing/2014/main" id="{AFC5885C-743D-02C8-6F5E-28126FC84424}"/>
              </a:ext>
            </a:extLst>
          </p:cNvPr>
          <p:cNvSpPr txBox="1"/>
          <p:nvPr/>
        </p:nvSpPr>
        <p:spPr>
          <a:xfrm>
            <a:off x="7497157" y="4346929"/>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sp>
        <p:nvSpPr>
          <p:cNvPr id="15" name="TextBox 14">
            <a:extLst>
              <a:ext uri="{FF2B5EF4-FFF2-40B4-BE49-F238E27FC236}">
                <a16:creationId xmlns:a16="http://schemas.microsoft.com/office/drawing/2014/main" id="{C1F4E6AD-19A5-7CF8-6089-BB06495FB552}"/>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05</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9" name="Rectangle 18">
            <a:extLst>
              <a:ext uri="{FF2B5EF4-FFF2-40B4-BE49-F238E27FC236}">
                <a16:creationId xmlns:a16="http://schemas.microsoft.com/office/drawing/2014/main" id="{0D4CC754-4C0C-9FE2-ECEB-AA5376872ADB}"/>
              </a:ext>
            </a:extLst>
          </p:cNvPr>
          <p:cNvSpPr/>
          <p:nvPr/>
        </p:nvSpPr>
        <p:spPr>
          <a:xfrm>
            <a:off x="2060029" y="1810523"/>
            <a:ext cx="367862" cy="1250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79308D77-F139-D762-F164-E6715DCBEF45}"/>
              </a:ext>
            </a:extLst>
          </p:cNvPr>
          <p:cNvSpPr txBox="1"/>
          <p:nvPr/>
        </p:nvSpPr>
        <p:spPr>
          <a:xfrm>
            <a:off x="4725579" y="4457494"/>
            <a:ext cx="1942060" cy="461665"/>
          </a:xfrm>
          <a:prstGeom prst="rect">
            <a:avLst/>
          </a:prstGeom>
          <a:noFill/>
        </p:spPr>
        <p:txBody>
          <a:bodyPr wrap="square" rtlCol="0">
            <a:spAutoFit/>
          </a:bodyPr>
          <a:lstStyle/>
          <a:p>
            <a:pPr algn="ctr"/>
            <a:r>
              <a:rPr lang="en-US" sz="2400" b="1" spc="600" dirty="0">
                <a:latin typeface="Poppins" panose="00000500000000000000" pitchFamily="2" charset="0"/>
                <a:cs typeface="Poppins" panose="00000500000000000000" pitchFamily="2" charset="0"/>
              </a:rPr>
              <a:t>VERZUS</a:t>
            </a:r>
            <a:endParaRPr lang="en-ID" sz="2400" b="1" spc="600" dirty="0">
              <a:latin typeface="Poppins" panose="00000500000000000000" pitchFamily="2" charset="0"/>
              <a:cs typeface="Poppins" panose="00000500000000000000" pitchFamily="2" charset="0"/>
            </a:endParaRPr>
          </a:p>
        </p:txBody>
      </p:sp>
      <p:sp>
        <p:nvSpPr>
          <p:cNvPr id="5" name="Picture Placeholder 4">
            <a:extLst>
              <a:ext uri="{FF2B5EF4-FFF2-40B4-BE49-F238E27FC236}">
                <a16:creationId xmlns:a16="http://schemas.microsoft.com/office/drawing/2014/main" id="{AB5F99E2-1AF2-4696-C0DF-EAA3ABF762E9}"/>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59453363-010F-EC56-8DD9-F5A15D8923D9}"/>
              </a:ext>
            </a:extLst>
          </p:cNvPr>
          <p:cNvSpPr>
            <a:spLocks noGrp="1"/>
          </p:cNvSpPr>
          <p:nvPr>
            <p:ph type="pic" sz="quarter" idx="11"/>
          </p:nvPr>
        </p:nvSpPr>
        <p:spPr/>
      </p:sp>
    </p:spTree>
    <p:extLst>
      <p:ext uri="{BB962C8B-B14F-4D97-AF65-F5344CB8AC3E}">
        <p14:creationId xmlns:p14="http://schemas.microsoft.com/office/powerpoint/2010/main" val="1953008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E2198D-6300-2FD4-91F1-9539818F2FBC}"/>
              </a:ext>
            </a:extLst>
          </p:cNvPr>
          <p:cNvSpPr txBox="1"/>
          <p:nvPr/>
        </p:nvSpPr>
        <p:spPr>
          <a:xfrm>
            <a:off x="1138817" y="1026821"/>
            <a:ext cx="2573211" cy="1261884"/>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Who we are?.</a:t>
            </a:r>
            <a:endParaRPr lang="en-ID" sz="3800" b="1" dirty="0">
              <a:latin typeface="Poppins" panose="00000500000000000000" pitchFamily="2" charset="0"/>
              <a:cs typeface="Poppins" panose="00000500000000000000" pitchFamily="2" charset="0"/>
            </a:endParaRPr>
          </a:p>
        </p:txBody>
      </p:sp>
      <p:sp>
        <p:nvSpPr>
          <p:cNvPr id="6" name="Rectangle 5">
            <a:extLst>
              <a:ext uri="{FF2B5EF4-FFF2-40B4-BE49-F238E27FC236}">
                <a16:creationId xmlns:a16="http://schemas.microsoft.com/office/drawing/2014/main" id="{56285942-5501-6357-7B7F-8DA14988CC71}"/>
              </a:ext>
            </a:extLst>
          </p:cNvPr>
          <p:cNvSpPr/>
          <p:nvPr/>
        </p:nvSpPr>
        <p:spPr>
          <a:xfrm>
            <a:off x="1268185" y="3701481"/>
            <a:ext cx="425817"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8">
            <a:extLst>
              <a:ext uri="{FF2B5EF4-FFF2-40B4-BE49-F238E27FC236}">
                <a16:creationId xmlns:a16="http://schemas.microsoft.com/office/drawing/2014/main" id="{93FCF252-D41E-23CD-987B-B1B2B44FE280}"/>
              </a:ext>
            </a:extLst>
          </p:cNvPr>
          <p:cNvSpPr txBox="1"/>
          <p:nvPr/>
        </p:nvSpPr>
        <p:spPr>
          <a:xfrm>
            <a:off x="5216413" y="1047841"/>
            <a:ext cx="3990649" cy="997709"/>
          </a:xfrm>
          <a:prstGeom prst="rect">
            <a:avLst/>
          </a:prstGeom>
          <a:noFill/>
        </p:spPr>
        <p:txBody>
          <a:bodyPr wrap="square" rtlCol="0">
            <a:spAutoFit/>
          </a:bodyPr>
          <a:lstStyle/>
          <a:p>
            <a:pPr>
              <a:lnSpc>
                <a:spcPts val="18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bandit at rhoncus felis.</a:t>
            </a:r>
          </a:p>
        </p:txBody>
      </p:sp>
      <p:grpSp>
        <p:nvGrpSpPr>
          <p:cNvPr id="38" name="Group 37">
            <a:extLst>
              <a:ext uri="{FF2B5EF4-FFF2-40B4-BE49-F238E27FC236}">
                <a16:creationId xmlns:a16="http://schemas.microsoft.com/office/drawing/2014/main" id="{480A28BB-0F4A-E398-D00A-EA7E11B45CE9}"/>
              </a:ext>
            </a:extLst>
          </p:cNvPr>
          <p:cNvGrpSpPr/>
          <p:nvPr/>
        </p:nvGrpSpPr>
        <p:grpSpPr>
          <a:xfrm>
            <a:off x="9401408" y="2949903"/>
            <a:ext cx="2175689" cy="1263688"/>
            <a:chOff x="9406712" y="2560028"/>
            <a:chExt cx="2175689" cy="1263688"/>
          </a:xfrm>
        </p:grpSpPr>
        <p:grpSp>
          <p:nvGrpSpPr>
            <p:cNvPr id="29" name="Group 28">
              <a:extLst>
                <a:ext uri="{FF2B5EF4-FFF2-40B4-BE49-F238E27FC236}">
                  <a16:creationId xmlns:a16="http://schemas.microsoft.com/office/drawing/2014/main" id="{193F3E67-791F-D5BA-2D7C-B47A28032A5C}"/>
                </a:ext>
              </a:extLst>
            </p:cNvPr>
            <p:cNvGrpSpPr/>
            <p:nvPr/>
          </p:nvGrpSpPr>
          <p:grpSpPr>
            <a:xfrm>
              <a:off x="9503971" y="2560028"/>
              <a:ext cx="654227" cy="654228"/>
              <a:chOff x="9661625" y="2570538"/>
              <a:chExt cx="654227" cy="654228"/>
            </a:xfrm>
          </p:grpSpPr>
          <p:sp>
            <p:nvSpPr>
              <p:cNvPr id="22" name="Oval 21">
                <a:extLst>
                  <a:ext uri="{FF2B5EF4-FFF2-40B4-BE49-F238E27FC236}">
                    <a16:creationId xmlns:a16="http://schemas.microsoft.com/office/drawing/2014/main" id="{DB34993A-B0C9-CCF5-C317-84B1E49BDFE3}"/>
                  </a:ext>
                </a:extLst>
              </p:cNvPr>
              <p:cNvSpPr/>
              <p:nvPr/>
            </p:nvSpPr>
            <p:spPr>
              <a:xfrm>
                <a:off x="9661625" y="2570538"/>
                <a:ext cx="654227" cy="654228"/>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6">
                <a:extLst>
                  <a:ext uri="{FF2B5EF4-FFF2-40B4-BE49-F238E27FC236}">
                    <a16:creationId xmlns:a16="http://schemas.microsoft.com/office/drawing/2014/main" id="{C42D440E-5E6F-D4B0-73EE-2AE7562A6764}"/>
                  </a:ext>
                </a:extLst>
              </p:cNvPr>
              <p:cNvSpPr>
                <a:spLocks noChangeAspect="1" noEditPoints="1"/>
              </p:cNvSpPr>
              <p:nvPr/>
            </p:nvSpPr>
            <p:spPr bwMode="auto">
              <a:xfrm>
                <a:off x="9878421" y="2749666"/>
                <a:ext cx="220635" cy="295972"/>
              </a:xfrm>
              <a:custGeom>
                <a:avLst/>
                <a:gdLst/>
                <a:ahLst/>
                <a:cxnLst>
                  <a:cxn ang="0">
                    <a:pos x="60" y="45"/>
                  </a:cxn>
                  <a:cxn ang="0">
                    <a:pos x="60" y="63"/>
                  </a:cxn>
                  <a:cxn ang="0">
                    <a:pos x="57" y="66"/>
                  </a:cxn>
                  <a:cxn ang="0">
                    <a:pos x="15" y="66"/>
                  </a:cxn>
                  <a:cxn ang="0">
                    <a:pos x="12" y="63"/>
                  </a:cxn>
                  <a:cxn ang="0">
                    <a:pos x="12" y="45"/>
                  </a:cxn>
                  <a:cxn ang="0">
                    <a:pos x="15" y="42"/>
                  </a:cxn>
                  <a:cxn ang="0">
                    <a:pos x="57" y="42"/>
                  </a:cxn>
                  <a:cxn ang="0">
                    <a:pos x="60" y="45"/>
                  </a:cxn>
                  <a:cxn ang="0">
                    <a:pos x="60" y="82"/>
                  </a:cxn>
                  <a:cxn ang="0">
                    <a:pos x="58" y="84"/>
                  </a:cxn>
                  <a:cxn ang="0">
                    <a:pos x="43" y="84"/>
                  </a:cxn>
                  <a:cxn ang="0">
                    <a:pos x="42" y="82"/>
                  </a:cxn>
                  <a:cxn ang="0">
                    <a:pos x="42" y="79"/>
                  </a:cxn>
                  <a:cxn ang="0">
                    <a:pos x="43" y="78"/>
                  </a:cxn>
                  <a:cxn ang="0">
                    <a:pos x="58" y="78"/>
                  </a:cxn>
                  <a:cxn ang="0">
                    <a:pos x="60" y="79"/>
                  </a:cxn>
                  <a:cxn ang="0">
                    <a:pos x="60" y="82"/>
                  </a:cxn>
                  <a:cxn ang="0">
                    <a:pos x="12" y="25"/>
                  </a:cxn>
                  <a:cxn ang="0">
                    <a:pos x="13" y="24"/>
                  </a:cxn>
                  <a:cxn ang="0">
                    <a:pos x="28" y="24"/>
                  </a:cxn>
                  <a:cxn ang="0">
                    <a:pos x="30" y="25"/>
                  </a:cxn>
                  <a:cxn ang="0">
                    <a:pos x="30" y="28"/>
                  </a:cxn>
                  <a:cxn ang="0">
                    <a:pos x="28" y="30"/>
                  </a:cxn>
                  <a:cxn ang="0">
                    <a:pos x="13" y="30"/>
                  </a:cxn>
                  <a:cxn ang="0">
                    <a:pos x="12" y="28"/>
                  </a:cxn>
                  <a:cxn ang="0">
                    <a:pos x="12" y="25"/>
                  </a:cxn>
                  <a:cxn ang="0">
                    <a:pos x="12" y="13"/>
                  </a:cxn>
                  <a:cxn ang="0">
                    <a:pos x="13" y="12"/>
                  </a:cxn>
                  <a:cxn ang="0">
                    <a:pos x="28" y="12"/>
                  </a:cxn>
                  <a:cxn ang="0">
                    <a:pos x="30" y="13"/>
                  </a:cxn>
                  <a:cxn ang="0">
                    <a:pos x="30" y="16"/>
                  </a:cxn>
                  <a:cxn ang="0">
                    <a:pos x="28" y="18"/>
                  </a:cxn>
                  <a:cxn ang="0">
                    <a:pos x="13" y="18"/>
                  </a:cxn>
                  <a:cxn ang="0">
                    <a:pos x="12" y="16"/>
                  </a:cxn>
                  <a:cxn ang="0">
                    <a:pos x="12" y="13"/>
                  </a:cxn>
                  <a:cxn ang="0">
                    <a:pos x="42" y="25"/>
                  </a:cxn>
                  <a:cxn ang="0">
                    <a:pos x="42" y="0"/>
                  </a:cxn>
                  <a:cxn ang="0">
                    <a:pos x="4" y="0"/>
                  </a:cxn>
                  <a:cxn ang="0">
                    <a:pos x="0" y="4"/>
                  </a:cxn>
                  <a:cxn ang="0">
                    <a:pos x="0" y="91"/>
                  </a:cxn>
                  <a:cxn ang="0">
                    <a:pos x="4" y="96"/>
                  </a:cxn>
                  <a:cxn ang="0">
                    <a:pos x="67" y="96"/>
                  </a:cxn>
                  <a:cxn ang="0">
                    <a:pos x="72" y="91"/>
                  </a:cxn>
                  <a:cxn ang="0">
                    <a:pos x="72" y="30"/>
                  </a:cxn>
                  <a:cxn ang="0">
                    <a:pos x="46" y="30"/>
                  </a:cxn>
                  <a:cxn ang="0">
                    <a:pos x="42" y="25"/>
                  </a:cxn>
                  <a:cxn ang="0">
                    <a:pos x="70" y="19"/>
                  </a:cxn>
                  <a:cxn ang="0">
                    <a:pos x="52" y="1"/>
                  </a:cxn>
                  <a:cxn ang="0">
                    <a:pos x="49" y="0"/>
                  </a:cxn>
                  <a:cxn ang="0">
                    <a:pos x="48" y="0"/>
                  </a:cxn>
                  <a:cxn ang="0">
                    <a:pos x="48" y="24"/>
                  </a:cxn>
                  <a:cxn ang="0">
                    <a:pos x="72" y="24"/>
                  </a:cxn>
                  <a:cxn ang="0">
                    <a:pos x="72" y="23"/>
                  </a:cxn>
                  <a:cxn ang="0">
                    <a:pos x="70" y="19"/>
                  </a:cxn>
                  <a:cxn ang="0">
                    <a:pos x="54" y="48"/>
                  </a:cxn>
                  <a:cxn ang="0">
                    <a:pos x="18" y="48"/>
                  </a:cxn>
                  <a:cxn ang="0">
                    <a:pos x="18" y="60"/>
                  </a:cxn>
                  <a:cxn ang="0">
                    <a:pos x="54" y="60"/>
                  </a:cxn>
                  <a:cxn ang="0">
                    <a:pos x="54" y="48"/>
                  </a:cxn>
                </a:cxnLst>
                <a:rect l="0" t="0" r="r" b="b"/>
                <a:pathLst>
                  <a:path w="72" h="96">
                    <a:moveTo>
                      <a:pt x="60" y="45"/>
                    </a:moveTo>
                    <a:cubicBezTo>
                      <a:pt x="60" y="63"/>
                      <a:pt x="60" y="63"/>
                      <a:pt x="60" y="63"/>
                    </a:cubicBezTo>
                    <a:cubicBezTo>
                      <a:pt x="60" y="64"/>
                      <a:pt x="58" y="66"/>
                      <a:pt x="57" y="66"/>
                    </a:cubicBezTo>
                    <a:cubicBezTo>
                      <a:pt x="15" y="66"/>
                      <a:pt x="15" y="66"/>
                      <a:pt x="15" y="66"/>
                    </a:cubicBezTo>
                    <a:cubicBezTo>
                      <a:pt x="13" y="66"/>
                      <a:pt x="12" y="64"/>
                      <a:pt x="12" y="63"/>
                    </a:cubicBezTo>
                    <a:cubicBezTo>
                      <a:pt x="12" y="45"/>
                      <a:pt x="12" y="45"/>
                      <a:pt x="12" y="45"/>
                    </a:cubicBezTo>
                    <a:cubicBezTo>
                      <a:pt x="12" y="43"/>
                      <a:pt x="13" y="42"/>
                      <a:pt x="15" y="42"/>
                    </a:cubicBezTo>
                    <a:cubicBezTo>
                      <a:pt x="57" y="42"/>
                      <a:pt x="57" y="42"/>
                      <a:pt x="57" y="42"/>
                    </a:cubicBezTo>
                    <a:cubicBezTo>
                      <a:pt x="58" y="42"/>
                      <a:pt x="60" y="43"/>
                      <a:pt x="60" y="45"/>
                    </a:cubicBezTo>
                    <a:moveTo>
                      <a:pt x="60" y="82"/>
                    </a:moveTo>
                    <a:cubicBezTo>
                      <a:pt x="60" y="83"/>
                      <a:pt x="59" y="84"/>
                      <a:pt x="58" y="84"/>
                    </a:cubicBezTo>
                    <a:cubicBezTo>
                      <a:pt x="43" y="84"/>
                      <a:pt x="43" y="84"/>
                      <a:pt x="43" y="84"/>
                    </a:cubicBezTo>
                    <a:cubicBezTo>
                      <a:pt x="42" y="84"/>
                      <a:pt x="42" y="83"/>
                      <a:pt x="42" y="82"/>
                    </a:cubicBezTo>
                    <a:cubicBezTo>
                      <a:pt x="42" y="79"/>
                      <a:pt x="42" y="79"/>
                      <a:pt x="42" y="79"/>
                    </a:cubicBezTo>
                    <a:cubicBezTo>
                      <a:pt x="42" y="78"/>
                      <a:pt x="42" y="78"/>
                      <a:pt x="43" y="78"/>
                    </a:cubicBezTo>
                    <a:cubicBezTo>
                      <a:pt x="58" y="78"/>
                      <a:pt x="58" y="78"/>
                      <a:pt x="58" y="78"/>
                    </a:cubicBezTo>
                    <a:cubicBezTo>
                      <a:pt x="59" y="78"/>
                      <a:pt x="60" y="78"/>
                      <a:pt x="60" y="79"/>
                    </a:cubicBezTo>
                    <a:lnTo>
                      <a:pt x="60" y="82"/>
                    </a:lnTo>
                    <a:close/>
                    <a:moveTo>
                      <a:pt x="12" y="25"/>
                    </a:moveTo>
                    <a:cubicBezTo>
                      <a:pt x="12" y="24"/>
                      <a:pt x="12" y="24"/>
                      <a:pt x="13" y="24"/>
                    </a:cubicBezTo>
                    <a:cubicBezTo>
                      <a:pt x="28" y="24"/>
                      <a:pt x="28" y="24"/>
                      <a:pt x="28" y="24"/>
                    </a:cubicBezTo>
                    <a:cubicBezTo>
                      <a:pt x="29" y="24"/>
                      <a:pt x="30" y="24"/>
                      <a:pt x="30" y="25"/>
                    </a:cubicBezTo>
                    <a:cubicBezTo>
                      <a:pt x="30" y="28"/>
                      <a:pt x="30" y="28"/>
                      <a:pt x="30" y="28"/>
                    </a:cubicBezTo>
                    <a:cubicBezTo>
                      <a:pt x="30" y="29"/>
                      <a:pt x="29" y="30"/>
                      <a:pt x="28" y="30"/>
                    </a:cubicBezTo>
                    <a:cubicBezTo>
                      <a:pt x="13" y="30"/>
                      <a:pt x="13" y="30"/>
                      <a:pt x="13" y="30"/>
                    </a:cubicBezTo>
                    <a:cubicBezTo>
                      <a:pt x="12" y="30"/>
                      <a:pt x="12" y="29"/>
                      <a:pt x="12" y="28"/>
                    </a:cubicBezTo>
                    <a:lnTo>
                      <a:pt x="12" y="25"/>
                    </a:lnTo>
                    <a:close/>
                    <a:moveTo>
                      <a:pt x="12" y="13"/>
                    </a:moveTo>
                    <a:cubicBezTo>
                      <a:pt x="12" y="12"/>
                      <a:pt x="12" y="12"/>
                      <a:pt x="13" y="12"/>
                    </a:cubicBezTo>
                    <a:cubicBezTo>
                      <a:pt x="28" y="12"/>
                      <a:pt x="28" y="12"/>
                      <a:pt x="28" y="12"/>
                    </a:cubicBezTo>
                    <a:cubicBezTo>
                      <a:pt x="29" y="12"/>
                      <a:pt x="30" y="12"/>
                      <a:pt x="30" y="13"/>
                    </a:cubicBezTo>
                    <a:cubicBezTo>
                      <a:pt x="30" y="16"/>
                      <a:pt x="30" y="16"/>
                      <a:pt x="30" y="16"/>
                    </a:cubicBezTo>
                    <a:cubicBezTo>
                      <a:pt x="30" y="17"/>
                      <a:pt x="29" y="18"/>
                      <a:pt x="28" y="18"/>
                    </a:cubicBezTo>
                    <a:cubicBezTo>
                      <a:pt x="13" y="18"/>
                      <a:pt x="13" y="18"/>
                      <a:pt x="13" y="18"/>
                    </a:cubicBezTo>
                    <a:cubicBezTo>
                      <a:pt x="12" y="18"/>
                      <a:pt x="12" y="17"/>
                      <a:pt x="12" y="16"/>
                    </a:cubicBezTo>
                    <a:lnTo>
                      <a:pt x="12" y="13"/>
                    </a:lnTo>
                    <a:close/>
                    <a:moveTo>
                      <a:pt x="42" y="25"/>
                    </a:moveTo>
                    <a:cubicBezTo>
                      <a:pt x="42" y="0"/>
                      <a:pt x="42" y="0"/>
                      <a:pt x="42" y="0"/>
                    </a:cubicBezTo>
                    <a:cubicBezTo>
                      <a:pt x="4" y="0"/>
                      <a:pt x="4" y="0"/>
                      <a:pt x="4" y="0"/>
                    </a:cubicBezTo>
                    <a:cubicBezTo>
                      <a:pt x="2" y="0"/>
                      <a:pt x="0" y="2"/>
                      <a:pt x="0" y="4"/>
                    </a:cubicBezTo>
                    <a:cubicBezTo>
                      <a:pt x="0" y="91"/>
                      <a:pt x="0" y="91"/>
                      <a:pt x="0" y="91"/>
                    </a:cubicBezTo>
                    <a:cubicBezTo>
                      <a:pt x="0" y="94"/>
                      <a:pt x="2" y="96"/>
                      <a:pt x="4" y="96"/>
                    </a:cubicBezTo>
                    <a:cubicBezTo>
                      <a:pt x="67" y="96"/>
                      <a:pt x="67" y="96"/>
                      <a:pt x="67" y="96"/>
                    </a:cubicBezTo>
                    <a:cubicBezTo>
                      <a:pt x="70" y="96"/>
                      <a:pt x="72" y="94"/>
                      <a:pt x="72" y="91"/>
                    </a:cubicBezTo>
                    <a:cubicBezTo>
                      <a:pt x="72" y="30"/>
                      <a:pt x="72" y="30"/>
                      <a:pt x="72" y="30"/>
                    </a:cubicBezTo>
                    <a:cubicBezTo>
                      <a:pt x="46" y="30"/>
                      <a:pt x="46" y="30"/>
                      <a:pt x="46" y="30"/>
                    </a:cubicBezTo>
                    <a:cubicBezTo>
                      <a:pt x="44" y="30"/>
                      <a:pt x="42" y="28"/>
                      <a:pt x="42" y="25"/>
                    </a:cubicBezTo>
                    <a:moveTo>
                      <a:pt x="70" y="19"/>
                    </a:moveTo>
                    <a:cubicBezTo>
                      <a:pt x="52" y="1"/>
                      <a:pt x="52" y="1"/>
                      <a:pt x="52" y="1"/>
                    </a:cubicBezTo>
                    <a:cubicBezTo>
                      <a:pt x="51" y="0"/>
                      <a:pt x="50" y="0"/>
                      <a:pt x="49" y="0"/>
                    </a:cubicBezTo>
                    <a:cubicBezTo>
                      <a:pt x="48" y="0"/>
                      <a:pt x="48" y="0"/>
                      <a:pt x="48" y="0"/>
                    </a:cubicBezTo>
                    <a:cubicBezTo>
                      <a:pt x="48" y="24"/>
                      <a:pt x="48" y="24"/>
                      <a:pt x="48" y="24"/>
                    </a:cubicBezTo>
                    <a:cubicBezTo>
                      <a:pt x="72" y="24"/>
                      <a:pt x="72" y="24"/>
                      <a:pt x="72" y="24"/>
                    </a:cubicBezTo>
                    <a:cubicBezTo>
                      <a:pt x="72" y="23"/>
                      <a:pt x="72" y="23"/>
                      <a:pt x="72" y="23"/>
                    </a:cubicBezTo>
                    <a:cubicBezTo>
                      <a:pt x="72" y="21"/>
                      <a:pt x="71" y="20"/>
                      <a:pt x="70" y="19"/>
                    </a:cubicBezTo>
                    <a:moveTo>
                      <a:pt x="54" y="48"/>
                    </a:moveTo>
                    <a:cubicBezTo>
                      <a:pt x="18" y="48"/>
                      <a:pt x="18" y="48"/>
                      <a:pt x="18" y="48"/>
                    </a:cubicBezTo>
                    <a:cubicBezTo>
                      <a:pt x="18" y="60"/>
                      <a:pt x="18" y="60"/>
                      <a:pt x="18" y="60"/>
                    </a:cubicBezTo>
                    <a:cubicBezTo>
                      <a:pt x="54" y="60"/>
                      <a:pt x="54" y="60"/>
                      <a:pt x="54" y="60"/>
                    </a:cubicBezTo>
                    <a:lnTo>
                      <a:pt x="54" y="48"/>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4" name="TextBox 33">
              <a:extLst>
                <a:ext uri="{FF2B5EF4-FFF2-40B4-BE49-F238E27FC236}">
                  <a16:creationId xmlns:a16="http://schemas.microsoft.com/office/drawing/2014/main" id="{A676D49D-0CCB-15A2-C908-FDF2F7B7D500}"/>
                </a:ext>
              </a:extLst>
            </p:cNvPr>
            <p:cNvSpPr txBox="1"/>
            <p:nvPr/>
          </p:nvSpPr>
          <p:spPr>
            <a:xfrm>
              <a:off x="9406712" y="3287672"/>
              <a:ext cx="2175689" cy="536044"/>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non pulvinar</a:t>
              </a:r>
            </a:p>
          </p:txBody>
        </p:sp>
      </p:grpSp>
      <p:grpSp>
        <p:nvGrpSpPr>
          <p:cNvPr id="39" name="Group 38">
            <a:extLst>
              <a:ext uri="{FF2B5EF4-FFF2-40B4-BE49-F238E27FC236}">
                <a16:creationId xmlns:a16="http://schemas.microsoft.com/office/drawing/2014/main" id="{89F192E5-C9D6-8629-F308-8F615D61F1E5}"/>
              </a:ext>
            </a:extLst>
          </p:cNvPr>
          <p:cNvGrpSpPr/>
          <p:nvPr/>
        </p:nvGrpSpPr>
        <p:grpSpPr>
          <a:xfrm>
            <a:off x="9401408" y="4675007"/>
            <a:ext cx="2175689" cy="1265145"/>
            <a:chOff x="9406712" y="4343980"/>
            <a:chExt cx="2175689" cy="1265145"/>
          </a:xfrm>
        </p:grpSpPr>
        <p:grpSp>
          <p:nvGrpSpPr>
            <p:cNvPr id="28" name="Group 27">
              <a:extLst>
                <a:ext uri="{FF2B5EF4-FFF2-40B4-BE49-F238E27FC236}">
                  <a16:creationId xmlns:a16="http://schemas.microsoft.com/office/drawing/2014/main" id="{7D744D45-8558-AF4E-B012-BBEA9E53EF76}"/>
                </a:ext>
              </a:extLst>
            </p:cNvPr>
            <p:cNvGrpSpPr/>
            <p:nvPr/>
          </p:nvGrpSpPr>
          <p:grpSpPr>
            <a:xfrm>
              <a:off x="9503972" y="4343980"/>
              <a:ext cx="654227" cy="654228"/>
              <a:chOff x="9661625" y="3650298"/>
              <a:chExt cx="654227" cy="654228"/>
            </a:xfrm>
          </p:grpSpPr>
          <p:sp>
            <p:nvSpPr>
              <p:cNvPr id="21" name="Oval 20">
                <a:extLst>
                  <a:ext uri="{FF2B5EF4-FFF2-40B4-BE49-F238E27FC236}">
                    <a16:creationId xmlns:a16="http://schemas.microsoft.com/office/drawing/2014/main" id="{96265B66-FF37-CDBE-599F-51CA48D692DA}"/>
                  </a:ext>
                </a:extLst>
              </p:cNvPr>
              <p:cNvSpPr/>
              <p:nvPr/>
            </p:nvSpPr>
            <p:spPr>
              <a:xfrm>
                <a:off x="9661625" y="3650298"/>
                <a:ext cx="654227" cy="654228"/>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2">
                <a:extLst>
                  <a:ext uri="{FF2B5EF4-FFF2-40B4-BE49-F238E27FC236}">
                    <a16:creationId xmlns:a16="http://schemas.microsoft.com/office/drawing/2014/main" id="{86687C34-74A2-41D6-120C-7EBAEEBB6BE5}"/>
                  </a:ext>
                </a:extLst>
              </p:cNvPr>
              <p:cNvSpPr>
                <a:spLocks noChangeAspect="1" noEditPoints="1"/>
              </p:cNvSpPr>
              <p:nvPr/>
            </p:nvSpPr>
            <p:spPr bwMode="auto">
              <a:xfrm>
                <a:off x="9840753" y="3858162"/>
                <a:ext cx="295972" cy="238500"/>
              </a:xfrm>
              <a:custGeom>
                <a:avLst/>
                <a:gdLst/>
                <a:ahLst/>
                <a:cxnLst>
                  <a:cxn ang="0">
                    <a:pos x="78" y="53"/>
                  </a:cxn>
                  <a:cxn ang="0">
                    <a:pos x="72" y="69"/>
                  </a:cxn>
                  <a:cxn ang="0">
                    <a:pos x="78" y="71"/>
                  </a:cxn>
                  <a:cxn ang="0">
                    <a:pos x="85" y="69"/>
                  </a:cxn>
                  <a:cxn ang="0">
                    <a:pos x="84" y="65"/>
                  </a:cxn>
                  <a:cxn ang="0">
                    <a:pos x="89" y="61"/>
                  </a:cxn>
                  <a:cxn ang="0">
                    <a:pos x="90" y="54"/>
                  </a:cxn>
                  <a:cxn ang="0">
                    <a:pos x="86" y="53"/>
                  </a:cxn>
                  <a:cxn ang="0">
                    <a:pos x="85" y="47"/>
                  </a:cxn>
                  <a:cxn ang="0">
                    <a:pos x="80" y="42"/>
                  </a:cxn>
                  <a:cxn ang="0">
                    <a:pos x="77" y="45"/>
                  </a:cxn>
                  <a:cxn ang="0">
                    <a:pos x="71" y="43"/>
                  </a:cxn>
                  <a:cxn ang="0">
                    <a:pos x="65" y="45"/>
                  </a:cxn>
                  <a:cxn ang="0">
                    <a:pos x="65" y="49"/>
                  </a:cxn>
                  <a:cxn ang="0">
                    <a:pos x="61" y="53"/>
                  </a:cxn>
                  <a:cxn ang="0">
                    <a:pos x="59" y="59"/>
                  </a:cxn>
                  <a:cxn ang="0">
                    <a:pos x="63" y="61"/>
                  </a:cxn>
                  <a:cxn ang="0">
                    <a:pos x="64" y="67"/>
                  </a:cxn>
                  <a:cxn ang="0">
                    <a:pos x="69" y="71"/>
                  </a:cxn>
                  <a:cxn ang="0">
                    <a:pos x="72" y="69"/>
                  </a:cxn>
                  <a:cxn ang="0">
                    <a:pos x="23" y="28"/>
                  </a:cxn>
                  <a:cxn ang="0">
                    <a:pos x="55" y="40"/>
                  </a:cxn>
                  <a:cxn ang="0">
                    <a:pos x="60" y="29"/>
                  </a:cxn>
                  <a:cxn ang="0">
                    <a:pos x="55" y="15"/>
                  </a:cxn>
                  <a:cxn ang="0">
                    <a:pos x="47" y="17"/>
                  </a:cxn>
                  <a:cxn ang="0">
                    <a:pos x="39" y="8"/>
                  </a:cxn>
                  <a:cxn ang="0">
                    <a:pos x="25" y="5"/>
                  </a:cxn>
                  <a:cxn ang="0">
                    <a:pos x="23" y="13"/>
                  </a:cxn>
                  <a:cxn ang="0">
                    <a:pos x="11" y="15"/>
                  </a:cxn>
                  <a:cxn ang="0">
                    <a:pos x="1" y="25"/>
                  </a:cxn>
                  <a:cxn ang="0">
                    <a:pos x="7" y="31"/>
                  </a:cxn>
                  <a:cxn ang="0">
                    <a:pos x="2" y="42"/>
                  </a:cxn>
                  <a:cxn ang="0">
                    <a:pos x="7" y="56"/>
                  </a:cxn>
                  <a:cxn ang="0">
                    <a:pos x="15" y="54"/>
                  </a:cxn>
                  <a:cxn ang="0">
                    <a:pos x="23" y="63"/>
                  </a:cxn>
                  <a:cxn ang="0">
                    <a:pos x="36" y="67"/>
                  </a:cxn>
                  <a:cxn ang="0">
                    <a:pos x="39" y="59"/>
                  </a:cxn>
                  <a:cxn ang="0">
                    <a:pos x="51" y="57"/>
                  </a:cxn>
                  <a:cxn ang="0">
                    <a:pos x="61" y="47"/>
                  </a:cxn>
                  <a:cxn ang="0">
                    <a:pos x="55" y="40"/>
                  </a:cxn>
                  <a:cxn ang="0">
                    <a:pos x="78" y="11"/>
                  </a:cxn>
                  <a:cxn ang="0">
                    <a:pos x="72" y="27"/>
                  </a:cxn>
                  <a:cxn ang="0">
                    <a:pos x="78" y="29"/>
                  </a:cxn>
                  <a:cxn ang="0">
                    <a:pos x="85" y="27"/>
                  </a:cxn>
                  <a:cxn ang="0">
                    <a:pos x="84" y="23"/>
                  </a:cxn>
                  <a:cxn ang="0">
                    <a:pos x="89" y="19"/>
                  </a:cxn>
                  <a:cxn ang="0">
                    <a:pos x="90" y="12"/>
                  </a:cxn>
                  <a:cxn ang="0">
                    <a:pos x="86" y="11"/>
                  </a:cxn>
                  <a:cxn ang="0">
                    <a:pos x="85" y="5"/>
                  </a:cxn>
                  <a:cxn ang="0">
                    <a:pos x="80" y="0"/>
                  </a:cxn>
                  <a:cxn ang="0">
                    <a:pos x="77" y="3"/>
                  </a:cxn>
                  <a:cxn ang="0">
                    <a:pos x="71" y="1"/>
                  </a:cxn>
                  <a:cxn ang="0">
                    <a:pos x="65" y="3"/>
                  </a:cxn>
                  <a:cxn ang="0">
                    <a:pos x="65" y="7"/>
                  </a:cxn>
                  <a:cxn ang="0">
                    <a:pos x="61" y="11"/>
                  </a:cxn>
                  <a:cxn ang="0">
                    <a:pos x="59" y="17"/>
                  </a:cxn>
                  <a:cxn ang="0">
                    <a:pos x="63" y="19"/>
                  </a:cxn>
                  <a:cxn ang="0">
                    <a:pos x="64" y="25"/>
                  </a:cxn>
                  <a:cxn ang="0">
                    <a:pos x="69" y="29"/>
                  </a:cxn>
                  <a:cxn ang="0">
                    <a:pos x="72" y="27"/>
                  </a:cxn>
                </a:cxnLst>
                <a:rect l="0" t="0" r="r" b="b"/>
                <a:pathLst>
                  <a:path w="91" h="72">
                    <a:moveTo>
                      <a:pt x="71" y="60"/>
                    </a:moveTo>
                    <a:cubicBezTo>
                      <a:pt x="67" y="55"/>
                      <a:pt x="73" y="49"/>
                      <a:pt x="78" y="53"/>
                    </a:cubicBezTo>
                    <a:cubicBezTo>
                      <a:pt x="83" y="58"/>
                      <a:pt x="76" y="65"/>
                      <a:pt x="71" y="60"/>
                    </a:cubicBezTo>
                    <a:moveTo>
                      <a:pt x="72" y="69"/>
                    </a:moveTo>
                    <a:cubicBezTo>
                      <a:pt x="74" y="69"/>
                      <a:pt x="75" y="69"/>
                      <a:pt x="77" y="69"/>
                    </a:cubicBezTo>
                    <a:cubicBezTo>
                      <a:pt x="78" y="71"/>
                      <a:pt x="78" y="71"/>
                      <a:pt x="78" y="71"/>
                    </a:cubicBezTo>
                    <a:cubicBezTo>
                      <a:pt x="79" y="71"/>
                      <a:pt x="79" y="72"/>
                      <a:pt x="80" y="71"/>
                    </a:cubicBezTo>
                    <a:cubicBezTo>
                      <a:pt x="82" y="71"/>
                      <a:pt x="83" y="70"/>
                      <a:pt x="85" y="69"/>
                    </a:cubicBezTo>
                    <a:cubicBezTo>
                      <a:pt x="85" y="68"/>
                      <a:pt x="86" y="67"/>
                      <a:pt x="85" y="67"/>
                    </a:cubicBezTo>
                    <a:cubicBezTo>
                      <a:pt x="84" y="65"/>
                      <a:pt x="84" y="65"/>
                      <a:pt x="84" y="65"/>
                    </a:cubicBezTo>
                    <a:cubicBezTo>
                      <a:pt x="85" y="64"/>
                      <a:pt x="86" y="62"/>
                      <a:pt x="86" y="61"/>
                    </a:cubicBezTo>
                    <a:cubicBezTo>
                      <a:pt x="89" y="61"/>
                      <a:pt x="89" y="61"/>
                      <a:pt x="89" y="61"/>
                    </a:cubicBezTo>
                    <a:cubicBezTo>
                      <a:pt x="89" y="61"/>
                      <a:pt x="90" y="60"/>
                      <a:pt x="90" y="59"/>
                    </a:cubicBezTo>
                    <a:cubicBezTo>
                      <a:pt x="91" y="58"/>
                      <a:pt x="91" y="56"/>
                      <a:pt x="90" y="54"/>
                    </a:cubicBezTo>
                    <a:cubicBezTo>
                      <a:pt x="90" y="53"/>
                      <a:pt x="89" y="53"/>
                      <a:pt x="89" y="53"/>
                    </a:cubicBezTo>
                    <a:cubicBezTo>
                      <a:pt x="86" y="53"/>
                      <a:pt x="86" y="53"/>
                      <a:pt x="86" y="53"/>
                    </a:cubicBezTo>
                    <a:cubicBezTo>
                      <a:pt x="86" y="51"/>
                      <a:pt x="85" y="50"/>
                      <a:pt x="84" y="49"/>
                    </a:cubicBezTo>
                    <a:cubicBezTo>
                      <a:pt x="85" y="47"/>
                      <a:pt x="85" y="47"/>
                      <a:pt x="85" y="47"/>
                    </a:cubicBezTo>
                    <a:cubicBezTo>
                      <a:pt x="86" y="46"/>
                      <a:pt x="85" y="45"/>
                      <a:pt x="85" y="45"/>
                    </a:cubicBezTo>
                    <a:cubicBezTo>
                      <a:pt x="83" y="43"/>
                      <a:pt x="82" y="43"/>
                      <a:pt x="80" y="42"/>
                    </a:cubicBezTo>
                    <a:cubicBezTo>
                      <a:pt x="79" y="42"/>
                      <a:pt x="79" y="42"/>
                      <a:pt x="78" y="43"/>
                    </a:cubicBezTo>
                    <a:cubicBezTo>
                      <a:pt x="77" y="45"/>
                      <a:pt x="77" y="45"/>
                      <a:pt x="77" y="45"/>
                    </a:cubicBezTo>
                    <a:cubicBezTo>
                      <a:pt x="75" y="44"/>
                      <a:pt x="74" y="44"/>
                      <a:pt x="72" y="45"/>
                    </a:cubicBezTo>
                    <a:cubicBezTo>
                      <a:pt x="71" y="43"/>
                      <a:pt x="71" y="43"/>
                      <a:pt x="71" y="43"/>
                    </a:cubicBezTo>
                    <a:cubicBezTo>
                      <a:pt x="71" y="42"/>
                      <a:pt x="70" y="42"/>
                      <a:pt x="69" y="42"/>
                    </a:cubicBezTo>
                    <a:cubicBezTo>
                      <a:pt x="68" y="43"/>
                      <a:pt x="66" y="43"/>
                      <a:pt x="65" y="45"/>
                    </a:cubicBezTo>
                    <a:cubicBezTo>
                      <a:pt x="64" y="45"/>
                      <a:pt x="64" y="46"/>
                      <a:pt x="64" y="47"/>
                    </a:cubicBezTo>
                    <a:cubicBezTo>
                      <a:pt x="65" y="49"/>
                      <a:pt x="65" y="49"/>
                      <a:pt x="65" y="49"/>
                    </a:cubicBezTo>
                    <a:cubicBezTo>
                      <a:pt x="64" y="50"/>
                      <a:pt x="64" y="51"/>
                      <a:pt x="63" y="53"/>
                    </a:cubicBezTo>
                    <a:cubicBezTo>
                      <a:pt x="61" y="53"/>
                      <a:pt x="61" y="53"/>
                      <a:pt x="61" y="53"/>
                    </a:cubicBezTo>
                    <a:cubicBezTo>
                      <a:pt x="60" y="53"/>
                      <a:pt x="59" y="53"/>
                      <a:pt x="59" y="54"/>
                    </a:cubicBezTo>
                    <a:cubicBezTo>
                      <a:pt x="59" y="56"/>
                      <a:pt x="59" y="58"/>
                      <a:pt x="59" y="59"/>
                    </a:cubicBezTo>
                    <a:cubicBezTo>
                      <a:pt x="59" y="60"/>
                      <a:pt x="60" y="61"/>
                      <a:pt x="61" y="61"/>
                    </a:cubicBezTo>
                    <a:cubicBezTo>
                      <a:pt x="63" y="61"/>
                      <a:pt x="63" y="61"/>
                      <a:pt x="63" y="61"/>
                    </a:cubicBezTo>
                    <a:cubicBezTo>
                      <a:pt x="64" y="62"/>
                      <a:pt x="64" y="64"/>
                      <a:pt x="65" y="65"/>
                    </a:cubicBezTo>
                    <a:cubicBezTo>
                      <a:pt x="64" y="67"/>
                      <a:pt x="64" y="67"/>
                      <a:pt x="64" y="67"/>
                    </a:cubicBezTo>
                    <a:cubicBezTo>
                      <a:pt x="64" y="67"/>
                      <a:pt x="64" y="68"/>
                      <a:pt x="65" y="69"/>
                    </a:cubicBezTo>
                    <a:cubicBezTo>
                      <a:pt x="66" y="70"/>
                      <a:pt x="68" y="71"/>
                      <a:pt x="69" y="71"/>
                    </a:cubicBezTo>
                    <a:cubicBezTo>
                      <a:pt x="70" y="72"/>
                      <a:pt x="71" y="71"/>
                      <a:pt x="71" y="71"/>
                    </a:cubicBezTo>
                    <a:lnTo>
                      <a:pt x="72" y="69"/>
                    </a:lnTo>
                    <a:close/>
                    <a:moveTo>
                      <a:pt x="38" y="43"/>
                    </a:moveTo>
                    <a:cubicBezTo>
                      <a:pt x="27" y="51"/>
                      <a:pt x="15" y="39"/>
                      <a:pt x="23" y="28"/>
                    </a:cubicBezTo>
                    <a:cubicBezTo>
                      <a:pt x="34" y="20"/>
                      <a:pt x="47" y="32"/>
                      <a:pt x="38" y="43"/>
                    </a:cubicBezTo>
                    <a:moveTo>
                      <a:pt x="55" y="40"/>
                    </a:moveTo>
                    <a:cubicBezTo>
                      <a:pt x="55" y="37"/>
                      <a:pt x="55" y="34"/>
                      <a:pt x="55" y="31"/>
                    </a:cubicBezTo>
                    <a:cubicBezTo>
                      <a:pt x="60" y="29"/>
                      <a:pt x="60" y="29"/>
                      <a:pt x="60" y="29"/>
                    </a:cubicBezTo>
                    <a:cubicBezTo>
                      <a:pt x="61" y="28"/>
                      <a:pt x="61" y="26"/>
                      <a:pt x="61" y="25"/>
                    </a:cubicBezTo>
                    <a:cubicBezTo>
                      <a:pt x="60" y="21"/>
                      <a:pt x="57" y="18"/>
                      <a:pt x="55" y="15"/>
                    </a:cubicBezTo>
                    <a:cubicBezTo>
                      <a:pt x="54" y="14"/>
                      <a:pt x="52" y="14"/>
                      <a:pt x="51" y="15"/>
                    </a:cubicBezTo>
                    <a:cubicBezTo>
                      <a:pt x="47" y="17"/>
                      <a:pt x="47" y="17"/>
                      <a:pt x="47" y="17"/>
                    </a:cubicBezTo>
                    <a:cubicBezTo>
                      <a:pt x="44" y="15"/>
                      <a:pt x="42" y="14"/>
                      <a:pt x="39" y="13"/>
                    </a:cubicBezTo>
                    <a:cubicBezTo>
                      <a:pt x="39" y="8"/>
                      <a:pt x="39" y="8"/>
                      <a:pt x="39" y="8"/>
                    </a:cubicBezTo>
                    <a:cubicBezTo>
                      <a:pt x="39" y="6"/>
                      <a:pt x="38" y="5"/>
                      <a:pt x="36" y="5"/>
                    </a:cubicBezTo>
                    <a:cubicBezTo>
                      <a:pt x="33" y="4"/>
                      <a:pt x="29" y="4"/>
                      <a:pt x="25" y="5"/>
                    </a:cubicBezTo>
                    <a:cubicBezTo>
                      <a:pt x="24" y="5"/>
                      <a:pt x="23" y="6"/>
                      <a:pt x="23" y="8"/>
                    </a:cubicBezTo>
                    <a:cubicBezTo>
                      <a:pt x="23" y="13"/>
                      <a:pt x="23" y="13"/>
                      <a:pt x="23" y="13"/>
                    </a:cubicBezTo>
                    <a:cubicBezTo>
                      <a:pt x="20" y="14"/>
                      <a:pt x="17" y="15"/>
                      <a:pt x="15" y="17"/>
                    </a:cubicBezTo>
                    <a:cubicBezTo>
                      <a:pt x="11" y="15"/>
                      <a:pt x="11" y="15"/>
                      <a:pt x="11" y="15"/>
                    </a:cubicBezTo>
                    <a:cubicBezTo>
                      <a:pt x="9" y="14"/>
                      <a:pt x="8" y="14"/>
                      <a:pt x="7" y="15"/>
                    </a:cubicBezTo>
                    <a:cubicBezTo>
                      <a:pt x="4" y="18"/>
                      <a:pt x="2" y="21"/>
                      <a:pt x="1" y="25"/>
                    </a:cubicBezTo>
                    <a:cubicBezTo>
                      <a:pt x="0" y="26"/>
                      <a:pt x="1" y="28"/>
                      <a:pt x="2" y="29"/>
                    </a:cubicBezTo>
                    <a:cubicBezTo>
                      <a:pt x="7" y="31"/>
                      <a:pt x="7" y="31"/>
                      <a:pt x="7" y="31"/>
                    </a:cubicBezTo>
                    <a:cubicBezTo>
                      <a:pt x="6" y="34"/>
                      <a:pt x="6" y="37"/>
                      <a:pt x="7" y="40"/>
                    </a:cubicBezTo>
                    <a:cubicBezTo>
                      <a:pt x="2" y="42"/>
                      <a:pt x="2" y="42"/>
                      <a:pt x="2" y="42"/>
                    </a:cubicBezTo>
                    <a:cubicBezTo>
                      <a:pt x="1" y="43"/>
                      <a:pt x="0" y="45"/>
                      <a:pt x="1" y="47"/>
                    </a:cubicBezTo>
                    <a:cubicBezTo>
                      <a:pt x="2" y="50"/>
                      <a:pt x="4" y="53"/>
                      <a:pt x="7" y="56"/>
                    </a:cubicBezTo>
                    <a:cubicBezTo>
                      <a:pt x="8" y="57"/>
                      <a:pt x="9" y="57"/>
                      <a:pt x="11" y="56"/>
                    </a:cubicBezTo>
                    <a:cubicBezTo>
                      <a:pt x="15" y="54"/>
                      <a:pt x="15" y="54"/>
                      <a:pt x="15" y="54"/>
                    </a:cubicBezTo>
                    <a:cubicBezTo>
                      <a:pt x="17" y="56"/>
                      <a:pt x="20" y="58"/>
                      <a:pt x="23" y="59"/>
                    </a:cubicBezTo>
                    <a:cubicBezTo>
                      <a:pt x="23" y="63"/>
                      <a:pt x="23" y="63"/>
                      <a:pt x="23" y="63"/>
                    </a:cubicBezTo>
                    <a:cubicBezTo>
                      <a:pt x="23" y="65"/>
                      <a:pt x="24" y="66"/>
                      <a:pt x="25" y="67"/>
                    </a:cubicBezTo>
                    <a:cubicBezTo>
                      <a:pt x="29" y="67"/>
                      <a:pt x="33" y="67"/>
                      <a:pt x="36" y="67"/>
                    </a:cubicBezTo>
                    <a:cubicBezTo>
                      <a:pt x="38" y="66"/>
                      <a:pt x="39" y="65"/>
                      <a:pt x="39" y="63"/>
                    </a:cubicBezTo>
                    <a:cubicBezTo>
                      <a:pt x="39" y="59"/>
                      <a:pt x="39" y="59"/>
                      <a:pt x="39" y="59"/>
                    </a:cubicBezTo>
                    <a:cubicBezTo>
                      <a:pt x="42" y="58"/>
                      <a:pt x="44" y="56"/>
                      <a:pt x="47" y="54"/>
                    </a:cubicBezTo>
                    <a:cubicBezTo>
                      <a:pt x="51" y="57"/>
                      <a:pt x="51" y="57"/>
                      <a:pt x="51" y="57"/>
                    </a:cubicBezTo>
                    <a:cubicBezTo>
                      <a:pt x="52" y="57"/>
                      <a:pt x="54" y="57"/>
                      <a:pt x="55" y="56"/>
                    </a:cubicBezTo>
                    <a:cubicBezTo>
                      <a:pt x="57" y="53"/>
                      <a:pt x="60" y="50"/>
                      <a:pt x="61" y="47"/>
                    </a:cubicBezTo>
                    <a:cubicBezTo>
                      <a:pt x="62" y="45"/>
                      <a:pt x="61" y="43"/>
                      <a:pt x="60" y="42"/>
                    </a:cubicBezTo>
                    <a:lnTo>
                      <a:pt x="55" y="40"/>
                    </a:lnTo>
                    <a:close/>
                    <a:moveTo>
                      <a:pt x="71" y="18"/>
                    </a:moveTo>
                    <a:cubicBezTo>
                      <a:pt x="67" y="13"/>
                      <a:pt x="73" y="7"/>
                      <a:pt x="78" y="11"/>
                    </a:cubicBezTo>
                    <a:cubicBezTo>
                      <a:pt x="83" y="16"/>
                      <a:pt x="76" y="23"/>
                      <a:pt x="71" y="18"/>
                    </a:cubicBezTo>
                    <a:moveTo>
                      <a:pt x="72" y="27"/>
                    </a:moveTo>
                    <a:cubicBezTo>
                      <a:pt x="74" y="27"/>
                      <a:pt x="75" y="27"/>
                      <a:pt x="77" y="27"/>
                    </a:cubicBezTo>
                    <a:cubicBezTo>
                      <a:pt x="78" y="29"/>
                      <a:pt x="78" y="29"/>
                      <a:pt x="78" y="29"/>
                    </a:cubicBezTo>
                    <a:cubicBezTo>
                      <a:pt x="79" y="29"/>
                      <a:pt x="79" y="30"/>
                      <a:pt x="80" y="29"/>
                    </a:cubicBezTo>
                    <a:cubicBezTo>
                      <a:pt x="82" y="29"/>
                      <a:pt x="83" y="28"/>
                      <a:pt x="85" y="27"/>
                    </a:cubicBezTo>
                    <a:cubicBezTo>
                      <a:pt x="85" y="26"/>
                      <a:pt x="86" y="25"/>
                      <a:pt x="85" y="25"/>
                    </a:cubicBezTo>
                    <a:cubicBezTo>
                      <a:pt x="84" y="23"/>
                      <a:pt x="84" y="23"/>
                      <a:pt x="84" y="23"/>
                    </a:cubicBezTo>
                    <a:cubicBezTo>
                      <a:pt x="85" y="21"/>
                      <a:pt x="86" y="20"/>
                      <a:pt x="86" y="19"/>
                    </a:cubicBezTo>
                    <a:cubicBezTo>
                      <a:pt x="89" y="19"/>
                      <a:pt x="89" y="19"/>
                      <a:pt x="89" y="19"/>
                    </a:cubicBezTo>
                    <a:cubicBezTo>
                      <a:pt x="89" y="19"/>
                      <a:pt x="90" y="18"/>
                      <a:pt x="90" y="17"/>
                    </a:cubicBezTo>
                    <a:cubicBezTo>
                      <a:pt x="91" y="16"/>
                      <a:pt x="91" y="14"/>
                      <a:pt x="90" y="12"/>
                    </a:cubicBezTo>
                    <a:cubicBezTo>
                      <a:pt x="90" y="11"/>
                      <a:pt x="89" y="11"/>
                      <a:pt x="89" y="11"/>
                    </a:cubicBezTo>
                    <a:cubicBezTo>
                      <a:pt x="86" y="11"/>
                      <a:pt x="86" y="11"/>
                      <a:pt x="86" y="11"/>
                    </a:cubicBezTo>
                    <a:cubicBezTo>
                      <a:pt x="86" y="9"/>
                      <a:pt x="85" y="8"/>
                      <a:pt x="84" y="7"/>
                    </a:cubicBezTo>
                    <a:cubicBezTo>
                      <a:pt x="85" y="5"/>
                      <a:pt x="85" y="5"/>
                      <a:pt x="85" y="5"/>
                    </a:cubicBezTo>
                    <a:cubicBezTo>
                      <a:pt x="86" y="4"/>
                      <a:pt x="85" y="3"/>
                      <a:pt x="85" y="3"/>
                    </a:cubicBezTo>
                    <a:cubicBezTo>
                      <a:pt x="83" y="1"/>
                      <a:pt x="82" y="1"/>
                      <a:pt x="80" y="0"/>
                    </a:cubicBezTo>
                    <a:cubicBezTo>
                      <a:pt x="79" y="0"/>
                      <a:pt x="79" y="0"/>
                      <a:pt x="78" y="1"/>
                    </a:cubicBezTo>
                    <a:cubicBezTo>
                      <a:pt x="77" y="3"/>
                      <a:pt x="77" y="3"/>
                      <a:pt x="77" y="3"/>
                    </a:cubicBezTo>
                    <a:cubicBezTo>
                      <a:pt x="75" y="2"/>
                      <a:pt x="74" y="2"/>
                      <a:pt x="72" y="3"/>
                    </a:cubicBezTo>
                    <a:cubicBezTo>
                      <a:pt x="71" y="1"/>
                      <a:pt x="71" y="1"/>
                      <a:pt x="71" y="1"/>
                    </a:cubicBezTo>
                    <a:cubicBezTo>
                      <a:pt x="71" y="0"/>
                      <a:pt x="70" y="0"/>
                      <a:pt x="69" y="0"/>
                    </a:cubicBezTo>
                    <a:cubicBezTo>
                      <a:pt x="68" y="1"/>
                      <a:pt x="66" y="1"/>
                      <a:pt x="65" y="3"/>
                    </a:cubicBezTo>
                    <a:cubicBezTo>
                      <a:pt x="64" y="3"/>
                      <a:pt x="64" y="4"/>
                      <a:pt x="64" y="5"/>
                    </a:cubicBezTo>
                    <a:cubicBezTo>
                      <a:pt x="65" y="7"/>
                      <a:pt x="65" y="7"/>
                      <a:pt x="65" y="7"/>
                    </a:cubicBezTo>
                    <a:cubicBezTo>
                      <a:pt x="64" y="8"/>
                      <a:pt x="64" y="9"/>
                      <a:pt x="63" y="11"/>
                    </a:cubicBezTo>
                    <a:cubicBezTo>
                      <a:pt x="61" y="11"/>
                      <a:pt x="61" y="11"/>
                      <a:pt x="61" y="11"/>
                    </a:cubicBezTo>
                    <a:cubicBezTo>
                      <a:pt x="60" y="11"/>
                      <a:pt x="59" y="11"/>
                      <a:pt x="59" y="12"/>
                    </a:cubicBezTo>
                    <a:cubicBezTo>
                      <a:pt x="59" y="14"/>
                      <a:pt x="59" y="16"/>
                      <a:pt x="59" y="17"/>
                    </a:cubicBezTo>
                    <a:cubicBezTo>
                      <a:pt x="59" y="18"/>
                      <a:pt x="60" y="19"/>
                      <a:pt x="61" y="19"/>
                    </a:cubicBezTo>
                    <a:cubicBezTo>
                      <a:pt x="63" y="19"/>
                      <a:pt x="63" y="19"/>
                      <a:pt x="63" y="19"/>
                    </a:cubicBezTo>
                    <a:cubicBezTo>
                      <a:pt x="64" y="20"/>
                      <a:pt x="64" y="21"/>
                      <a:pt x="65" y="23"/>
                    </a:cubicBezTo>
                    <a:cubicBezTo>
                      <a:pt x="64" y="25"/>
                      <a:pt x="64" y="25"/>
                      <a:pt x="64" y="25"/>
                    </a:cubicBezTo>
                    <a:cubicBezTo>
                      <a:pt x="64" y="25"/>
                      <a:pt x="64" y="26"/>
                      <a:pt x="65" y="27"/>
                    </a:cubicBezTo>
                    <a:cubicBezTo>
                      <a:pt x="66" y="28"/>
                      <a:pt x="68" y="29"/>
                      <a:pt x="69" y="29"/>
                    </a:cubicBezTo>
                    <a:cubicBezTo>
                      <a:pt x="70" y="30"/>
                      <a:pt x="71" y="29"/>
                      <a:pt x="71" y="29"/>
                    </a:cubicBezTo>
                    <a:lnTo>
                      <a:pt x="72" y="2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7" name="TextBox 36">
              <a:extLst>
                <a:ext uri="{FF2B5EF4-FFF2-40B4-BE49-F238E27FC236}">
                  <a16:creationId xmlns:a16="http://schemas.microsoft.com/office/drawing/2014/main" id="{373F9302-1FD2-83BC-385A-638002FD819D}"/>
                </a:ext>
              </a:extLst>
            </p:cNvPr>
            <p:cNvSpPr txBox="1"/>
            <p:nvPr/>
          </p:nvSpPr>
          <p:spPr>
            <a:xfrm>
              <a:off x="9406712" y="5073081"/>
              <a:ext cx="2175689" cy="536044"/>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non pulvinar</a:t>
              </a:r>
            </a:p>
          </p:txBody>
        </p:sp>
      </p:grpSp>
      <p:sp>
        <p:nvSpPr>
          <p:cNvPr id="40" name="TextBox 39">
            <a:extLst>
              <a:ext uri="{FF2B5EF4-FFF2-40B4-BE49-F238E27FC236}">
                <a16:creationId xmlns:a16="http://schemas.microsoft.com/office/drawing/2014/main" id="{3201A9D1-B95E-8F7E-94C4-C64BEDFFCA96}"/>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06</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41" name="TextBox 40">
            <a:extLst>
              <a:ext uri="{FF2B5EF4-FFF2-40B4-BE49-F238E27FC236}">
                <a16:creationId xmlns:a16="http://schemas.microsoft.com/office/drawing/2014/main" id="{621882D1-494C-982C-96C8-2B37C3D19D33}"/>
              </a:ext>
            </a:extLst>
          </p:cNvPr>
          <p:cNvSpPr txBox="1"/>
          <p:nvPr/>
        </p:nvSpPr>
        <p:spPr>
          <a:xfrm rot="16200000">
            <a:off x="535536" y="4209195"/>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54B9F339-2902-3FD6-C65C-AF380705DFA1}"/>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F3EEA9FF-0BD4-E420-2293-D78A0DB53451}"/>
              </a:ext>
            </a:extLst>
          </p:cNvPr>
          <p:cNvSpPr>
            <a:spLocks noGrp="1"/>
          </p:cNvSpPr>
          <p:nvPr>
            <p:ph type="pic" sz="quarter" idx="12"/>
          </p:nvPr>
        </p:nvSpPr>
        <p:spPr/>
      </p:sp>
    </p:spTree>
    <p:extLst>
      <p:ext uri="{BB962C8B-B14F-4D97-AF65-F5344CB8AC3E}">
        <p14:creationId xmlns:p14="http://schemas.microsoft.com/office/powerpoint/2010/main" val="1524022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99FA92-E4A1-9CD8-813A-1442434342BB}"/>
              </a:ext>
            </a:extLst>
          </p:cNvPr>
          <p:cNvSpPr txBox="1"/>
          <p:nvPr/>
        </p:nvSpPr>
        <p:spPr>
          <a:xfrm>
            <a:off x="1138817" y="3945583"/>
            <a:ext cx="2573211" cy="1846659"/>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Vision and mission.</a:t>
            </a:r>
            <a:endParaRPr lang="en-ID" sz="3800" b="1" dirty="0">
              <a:latin typeface="Poppins" panose="00000500000000000000" pitchFamily="2" charset="0"/>
              <a:cs typeface="Poppins" panose="00000500000000000000" pitchFamily="2" charset="0"/>
            </a:endParaRPr>
          </a:p>
        </p:txBody>
      </p:sp>
      <p:sp>
        <p:nvSpPr>
          <p:cNvPr id="4" name="Rectangle 3">
            <a:extLst>
              <a:ext uri="{FF2B5EF4-FFF2-40B4-BE49-F238E27FC236}">
                <a16:creationId xmlns:a16="http://schemas.microsoft.com/office/drawing/2014/main" id="{FDAEC23E-F429-1B6F-2F60-84BA1DCCCE96}"/>
              </a:ext>
            </a:extLst>
          </p:cNvPr>
          <p:cNvSpPr/>
          <p:nvPr/>
        </p:nvSpPr>
        <p:spPr>
          <a:xfrm>
            <a:off x="1268185" y="1176025"/>
            <a:ext cx="425817" cy="127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TextBox 5">
            <a:extLst>
              <a:ext uri="{FF2B5EF4-FFF2-40B4-BE49-F238E27FC236}">
                <a16:creationId xmlns:a16="http://schemas.microsoft.com/office/drawing/2014/main" id="{6B253289-032B-87CF-41A7-0440AF9580FB}"/>
              </a:ext>
            </a:extLst>
          </p:cNvPr>
          <p:cNvSpPr txBox="1"/>
          <p:nvPr/>
        </p:nvSpPr>
        <p:spPr>
          <a:xfrm>
            <a:off x="3949663" y="1315352"/>
            <a:ext cx="3870034" cy="994375"/>
          </a:xfrm>
          <a:prstGeom prst="rect">
            <a:avLst/>
          </a:prstGeom>
          <a:noFill/>
        </p:spPr>
        <p:txBody>
          <a:bodyPr wrap="square" rtlCol="0">
            <a:spAutoFit/>
          </a:bodyPr>
          <a:lstStyle/>
          <a:p>
            <a:pPr>
              <a:lnSpc>
                <a:spcPts val="18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7" name="TextBox 6">
            <a:extLst>
              <a:ext uri="{FF2B5EF4-FFF2-40B4-BE49-F238E27FC236}">
                <a16:creationId xmlns:a16="http://schemas.microsoft.com/office/drawing/2014/main" id="{9F07C26E-DD14-227B-04A4-5995C7306B20}"/>
              </a:ext>
            </a:extLst>
          </p:cNvPr>
          <p:cNvSpPr txBox="1"/>
          <p:nvPr/>
        </p:nvSpPr>
        <p:spPr>
          <a:xfrm>
            <a:off x="7388447" y="4320670"/>
            <a:ext cx="3907822" cy="997709"/>
          </a:xfrm>
          <a:prstGeom prst="rect">
            <a:avLst/>
          </a:prstGeom>
          <a:noFill/>
        </p:spPr>
        <p:txBody>
          <a:bodyPr wrap="square" rtlCol="0">
            <a:spAutoFit/>
          </a:bodyPr>
          <a:lstStyle/>
          <a:p>
            <a:pPr>
              <a:lnSpc>
                <a:spcPts val="1800"/>
              </a:lnSpc>
            </a:pPr>
            <a:r>
              <a:rPr lang="en-ID" sz="1100" dirty="0">
                <a:latin typeface="Open Sans" pitchFamily="2" charset="0"/>
                <a:ea typeface="Open Sans" pitchFamily="2" charset="0"/>
                <a:cs typeface="Open Sans" pitchFamily="2" charset="0"/>
              </a:rPr>
              <a:t>Lorem ipsum dolor sit amet, consectetur adipiscing elit. Morbi mattis at dolor non pulvinar. Sed nec porttitor mi, et cursus est. Praesent aliquam purus odio, ac blandit mi bibendum vel, at rhoncus felis.</a:t>
            </a:r>
          </a:p>
        </p:txBody>
      </p:sp>
      <p:sp>
        <p:nvSpPr>
          <p:cNvPr id="8" name="TextBox 7">
            <a:extLst>
              <a:ext uri="{FF2B5EF4-FFF2-40B4-BE49-F238E27FC236}">
                <a16:creationId xmlns:a16="http://schemas.microsoft.com/office/drawing/2014/main" id="{2587C79A-DE6C-BBDF-4196-4A0C4294DEF5}"/>
              </a:ext>
            </a:extLst>
          </p:cNvPr>
          <p:cNvSpPr txBox="1"/>
          <p:nvPr/>
        </p:nvSpPr>
        <p:spPr>
          <a:xfrm>
            <a:off x="3949664" y="902756"/>
            <a:ext cx="1779930" cy="381066"/>
          </a:xfrm>
          <a:prstGeom prst="rect">
            <a:avLst/>
          </a:prstGeom>
          <a:noFill/>
        </p:spPr>
        <p:txBody>
          <a:bodyPr wrap="square" rtlCol="0">
            <a:spAutoFit/>
          </a:bodyPr>
          <a:lstStyle/>
          <a:p>
            <a:pPr>
              <a:lnSpc>
                <a:spcPct val="150000"/>
              </a:lnSpc>
            </a:pPr>
            <a:r>
              <a:rPr lang="en-ID" sz="1400" b="1" dirty="0">
                <a:latin typeface="Open Sans" pitchFamily="2" charset="0"/>
                <a:ea typeface="Open Sans" pitchFamily="2" charset="0"/>
                <a:cs typeface="Open Sans" pitchFamily="2" charset="0"/>
              </a:rPr>
              <a:t>Our vision</a:t>
            </a:r>
          </a:p>
        </p:txBody>
      </p:sp>
      <p:sp>
        <p:nvSpPr>
          <p:cNvPr id="9" name="TextBox 8">
            <a:extLst>
              <a:ext uri="{FF2B5EF4-FFF2-40B4-BE49-F238E27FC236}">
                <a16:creationId xmlns:a16="http://schemas.microsoft.com/office/drawing/2014/main" id="{DBBC3EEB-9ED8-7828-E2A6-2B4FB53BEE97}"/>
              </a:ext>
            </a:extLst>
          </p:cNvPr>
          <p:cNvSpPr txBox="1"/>
          <p:nvPr/>
        </p:nvSpPr>
        <p:spPr>
          <a:xfrm>
            <a:off x="7383931" y="3918584"/>
            <a:ext cx="1779930" cy="381066"/>
          </a:xfrm>
          <a:prstGeom prst="rect">
            <a:avLst/>
          </a:prstGeom>
          <a:noFill/>
        </p:spPr>
        <p:txBody>
          <a:bodyPr wrap="square" rtlCol="0">
            <a:spAutoFit/>
          </a:bodyPr>
          <a:lstStyle/>
          <a:p>
            <a:pPr>
              <a:lnSpc>
                <a:spcPct val="150000"/>
              </a:lnSpc>
            </a:pPr>
            <a:r>
              <a:rPr lang="en-ID" sz="1400" b="1" dirty="0">
                <a:latin typeface="Open Sans" pitchFamily="2" charset="0"/>
                <a:ea typeface="Open Sans" pitchFamily="2" charset="0"/>
                <a:cs typeface="Open Sans" pitchFamily="2" charset="0"/>
              </a:rPr>
              <a:t>Our mission</a:t>
            </a:r>
          </a:p>
        </p:txBody>
      </p:sp>
      <p:sp>
        <p:nvSpPr>
          <p:cNvPr id="12" name="TextBox 11">
            <a:extLst>
              <a:ext uri="{FF2B5EF4-FFF2-40B4-BE49-F238E27FC236}">
                <a16:creationId xmlns:a16="http://schemas.microsoft.com/office/drawing/2014/main" id="{218F0882-AF47-CE50-71D8-1214200BBBA2}"/>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07</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224BDC2D-99F1-AC59-E0F7-45571E8F0307}"/>
              </a:ext>
            </a:extLst>
          </p:cNvPr>
          <p:cNvSpPr txBox="1"/>
          <p:nvPr/>
        </p:nvSpPr>
        <p:spPr>
          <a:xfrm rot="16200000">
            <a:off x="520573" y="1643446"/>
            <a:ext cx="1942060"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18" name="Freeform: Shape 17">
            <a:extLst>
              <a:ext uri="{FF2B5EF4-FFF2-40B4-BE49-F238E27FC236}">
                <a16:creationId xmlns:a16="http://schemas.microsoft.com/office/drawing/2014/main" id="{8BF7DAA7-8416-8AF1-5455-6518C35AD08D}"/>
              </a:ext>
            </a:extLst>
          </p:cNvPr>
          <p:cNvSpPr>
            <a:spLocks noChangeAspect="1"/>
          </p:cNvSpPr>
          <p:nvPr/>
        </p:nvSpPr>
        <p:spPr>
          <a:xfrm>
            <a:off x="5258994" y="973027"/>
            <a:ext cx="272246" cy="217707"/>
          </a:xfrm>
          <a:custGeom>
            <a:avLst/>
            <a:gdLst>
              <a:gd name="connsiteX0" fmla="*/ 219075 w 329938"/>
              <a:gd name="connsiteY0" fmla="*/ 253365 h 263842"/>
              <a:gd name="connsiteX1" fmla="*/ 220028 w 329938"/>
              <a:gd name="connsiteY1" fmla="*/ 259080 h 263842"/>
              <a:gd name="connsiteX2" fmla="*/ 205740 w 329938"/>
              <a:gd name="connsiteY2" fmla="*/ 263843 h 263842"/>
              <a:gd name="connsiteX3" fmla="*/ 24765 w 329938"/>
              <a:gd name="connsiteY3" fmla="*/ 263843 h 263842"/>
              <a:gd name="connsiteX4" fmla="*/ 0 w 329938"/>
              <a:gd name="connsiteY4" fmla="*/ 239078 h 263842"/>
              <a:gd name="connsiteX5" fmla="*/ 0 w 329938"/>
              <a:gd name="connsiteY5" fmla="*/ 217170 h 263842"/>
              <a:gd name="connsiteX6" fmla="*/ 69533 w 329938"/>
              <a:gd name="connsiteY6" fmla="*/ 147638 h 263842"/>
              <a:gd name="connsiteX7" fmla="*/ 78105 w 329938"/>
              <a:gd name="connsiteY7" fmla="*/ 147638 h 263842"/>
              <a:gd name="connsiteX8" fmla="*/ 115253 w 329938"/>
              <a:gd name="connsiteY8" fmla="*/ 156210 h 263842"/>
              <a:gd name="connsiteX9" fmla="*/ 152400 w 329938"/>
              <a:gd name="connsiteY9" fmla="*/ 147638 h 263842"/>
              <a:gd name="connsiteX10" fmla="*/ 161925 w 329938"/>
              <a:gd name="connsiteY10" fmla="*/ 147638 h 263842"/>
              <a:gd name="connsiteX11" fmla="*/ 167640 w 329938"/>
              <a:gd name="connsiteY11" fmla="*/ 148590 h 263842"/>
              <a:gd name="connsiteX12" fmla="*/ 165735 w 329938"/>
              <a:gd name="connsiteY12" fmla="*/ 153353 h 263842"/>
              <a:gd name="connsiteX13" fmla="*/ 175260 w 329938"/>
              <a:gd name="connsiteY13" fmla="*/ 177165 h 263842"/>
              <a:gd name="connsiteX14" fmla="*/ 179070 w 329938"/>
              <a:gd name="connsiteY14" fmla="*/ 179070 h 263842"/>
              <a:gd name="connsiteX15" fmla="*/ 179070 w 329938"/>
              <a:gd name="connsiteY15" fmla="*/ 182880 h 263842"/>
              <a:gd name="connsiteX16" fmla="*/ 175260 w 329938"/>
              <a:gd name="connsiteY16" fmla="*/ 184785 h 263842"/>
              <a:gd name="connsiteX17" fmla="*/ 165735 w 329938"/>
              <a:gd name="connsiteY17" fmla="*/ 208598 h 263842"/>
              <a:gd name="connsiteX18" fmla="*/ 186690 w 329938"/>
              <a:gd name="connsiteY18" fmla="*/ 244793 h 263842"/>
              <a:gd name="connsiteX19" fmla="*/ 201930 w 329938"/>
              <a:gd name="connsiteY19" fmla="*/ 251460 h 263842"/>
              <a:gd name="connsiteX20" fmla="*/ 212408 w 329938"/>
              <a:gd name="connsiteY20" fmla="*/ 248603 h 263842"/>
              <a:gd name="connsiteX21" fmla="*/ 216218 w 329938"/>
              <a:gd name="connsiteY21" fmla="*/ 246698 h 263842"/>
              <a:gd name="connsiteX22" fmla="*/ 220028 w 329938"/>
              <a:gd name="connsiteY22" fmla="*/ 248603 h 263842"/>
              <a:gd name="connsiteX23" fmla="*/ 220028 w 329938"/>
              <a:gd name="connsiteY23" fmla="*/ 253365 h 263842"/>
              <a:gd name="connsiteX24" fmla="*/ 49530 w 329938"/>
              <a:gd name="connsiteY24" fmla="*/ 65723 h 263842"/>
              <a:gd name="connsiteX25" fmla="*/ 115253 w 329938"/>
              <a:gd name="connsiteY25" fmla="*/ 0 h 263842"/>
              <a:gd name="connsiteX26" fmla="*/ 180975 w 329938"/>
              <a:gd name="connsiteY26" fmla="*/ 65723 h 263842"/>
              <a:gd name="connsiteX27" fmla="*/ 115253 w 329938"/>
              <a:gd name="connsiteY27" fmla="*/ 131445 h 263842"/>
              <a:gd name="connsiteX28" fmla="*/ 49530 w 329938"/>
              <a:gd name="connsiteY28" fmla="*/ 65723 h 263842"/>
              <a:gd name="connsiteX29" fmla="*/ 327660 w 329938"/>
              <a:gd name="connsiteY29" fmla="*/ 200025 h 263842"/>
              <a:gd name="connsiteX30" fmla="*/ 329565 w 329938"/>
              <a:gd name="connsiteY30" fmla="*/ 204788 h 263842"/>
              <a:gd name="connsiteX31" fmla="*/ 312420 w 329938"/>
              <a:gd name="connsiteY31" fmla="*/ 234315 h 263842"/>
              <a:gd name="connsiteX32" fmla="*/ 307658 w 329938"/>
              <a:gd name="connsiteY32" fmla="*/ 235268 h 263842"/>
              <a:gd name="connsiteX33" fmla="*/ 294323 w 329938"/>
              <a:gd name="connsiteY33" fmla="*/ 227648 h 263842"/>
              <a:gd name="connsiteX34" fmla="*/ 275273 w 329938"/>
              <a:gd name="connsiteY34" fmla="*/ 239078 h 263842"/>
              <a:gd name="connsiteX35" fmla="*/ 275273 w 329938"/>
              <a:gd name="connsiteY35" fmla="*/ 254318 h 263842"/>
              <a:gd name="connsiteX36" fmla="*/ 272415 w 329938"/>
              <a:gd name="connsiteY36" fmla="*/ 258128 h 263842"/>
              <a:gd name="connsiteX37" fmla="*/ 238125 w 329938"/>
              <a:gd name="connsiteY37" fmla="*/ 258128 h 263842"/>
              <a:gd name="connsiteX38" fmla="*/ 235268 w 329938"/>
              <a:gd name="connsiteY38" fmla="*/ 254318 h 263842"/>
              <a:gd name="connsiteX39" fmla="*/ 235268 w 329938"/>
              <a:gd name="connsiteY39" fmla="*/ 238125 h 263842"/>
              <a:gd name="connsiteX40" fmla="*/ 216218 w 329938"/>
              <a:gd name="connsiteY40" fmla="*/ 226695 h 263842"/>
              <a:gd name="connsiteX41" fmla="*/ 202883 w 329938"/>
              <a:gd name="connsiteY41" fmla="*/ 234315 h 263842"/>
              <a:gd name="connsiteX42" fmla="*/ 198120 w 329938"/>
              <a:gd name="connsiteY42" fmla="*/ 233363 h 263842"/>
              <a:gd name="connsiteX43" fmla="*/ 180975 w 329938"/>
              <a:gd name="connsiteY43" fmla="*/ 203835 h 263842"/>
              <a:gd name="connsiteX44" fmla="*/ 182880 w 329938"/>
              <a:gd name="connsiteY44" fmla="*/ 199073 h 263842"/>
              <a:gd name="connsiteX45" fmla="*/ 196215 w 329938"/>
              <a:gd name="connsiteY45" fmla="*/ 191453 h 263842"/>
              <a:gd name="connsiteX46" fmla="*/ 196215 w 329938"/>
              <a:gd name="connsiteY46" fmla="*/ 169545 h 263842"/>
              <a:gd name="connsiteX47" fmla="*/ 182880 w 329938"/>
              <a:gd name="connsiteY47" fmla="*/ 161925 h 263842"/>
              <a:gd name="connsiteX48" fmla="*/ 180975 w 329938"/>
              <a:gd name="connsiteY48" fmla="*/ 157163 h 263842"/>
              <a:gd name="connsiteX49" fmla="*/ 198120 w 329938"/>
              <a:gd name="connsiteY49" fmla="*/ 127635 h 263842"/>
              <a:gd name="connsiteX50" fmla="*/ 202883 w 329938"/>
              <a:gd name="connsiteY50" fmla="*/ 126683 h 263842"/>
              <a:gd name="connsiteX51" fmla="*/ 216218 w 329938"/>
              <a:gd name="connsiteY51" fmla="*/ 134303 h 263842"/>
              <a:gd name="connsiteX52" fmla="*/ 235268 w 329938"/>
              <a:gd name="connsiteY52" fmla="*/ 122873 h 263842"/>
              <a:gd name="connsiteX53" fmla="*/ 235268 w 329938"/>
              <a:gd name="connsiteY53" fmla="*/ 107633 h 263842"/>
              <a:gd name="connsiteX54" fmla="*/ 238125 w 329938"/>
              <a:gd name="connsiteY54" fmla="*/ 103823 h 263842"/>
              <a:gd name="connsiteX55" fmla="*/ 272415 w 329938"/>
              <a:gd name="connsiteY55" fmla="*/ 103823 h 263842"/>
              <a:gd name="connsiteX56" fmla="*/ 275273 w 329938"/>
              <a:gd name="connsiteY56" fmla="*/ 107633 h 263842"/>
              <a:gd name="connsiteX57" fmla="*/ 275273 w 329938"/>
              <a:gd name="connsiteY57" fmla="*/ 122873 h 263842"/>
              <a:gd name="connsiteX58" fmla="*/ 294323 w 329938"/>
              <a:gd name="connsiteY58" fmla="*/ 134303 h 263842"/>
              <a:gd name="connsiteX59" fmla="*/ 307658 w 329938"/>
              <a:gd name="connsiteY59" fmla="*/ 126683 h 263842"/>
              <a:gd name="connsiteX60" fmla="*/ 312420 w 329938"/>
              <a:gd name="connsiteY60" fmla="*/ 127635 h 263842"/>
              <a:gd name="connsiteX61" fmla="*/ 329565 w 329938"/>
              <a:gd name="connsiteY61" fmla="*/ 157163 h 263842"/>
              <a:gd name="connsiteX62" fmla="*/ 327660 w 329938"/>
              <a:gd name="connsiteY62" fmla="*/ 161925 h 263842"/>
              <a:gd name="connsiteX63" fmla="*/ 314325 w 329938"/>
              <a:gd name="connsiteY63" fmla="*/ 170498 h 263842"/>
              <a:gd name="connsiteX64" fmla="*/ 314325 w 329938"/>
              <a:gd name="connsiteY64" fmla="*/ 192405 h 263842"/>
              <a:gd name="connsiteX65" fmla="*/ 327660 w 329938"/>
              <a:gd name="connsiteY65" fmla="*/ 200025 h 263842"/>
              <a:gd name="connsiteX66" fmla="*/ 280988 w 329938"/>
              <a:gd name="connsiteY66" fmla="*/ 180975 h 263842"/>
              <a:gd name="connsiteX67" fmla="*/ 256223 w 329938"/>
              <a:gd name="connsiteY67" fmla="*/ 156210 h 263842"/>
              <a:gd name="connsiteX68" fmla="*/ 231458 w 329938"/>
              <a:gd name="connsiteY68" fmla="*/ 180975 h 263842"/>
              <a:gd name="connsiteX69" fmla="*/ 256223 w 329938"/>
              <a:gd name="connsiteY69" fmla="*/ 205740 h 263842"/>
              <a:gd name="connsiteX70" fmla="*/ 280988 w 329938"/>
              <a:gd name="connsiteY70" fmla="*/ 180975 h 263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29938" h="263842">
                <a:moveTo>
                  <a:pt x="219075" y="253365"/>
                </a:moveTo>
                <a:cubicBezTo>
                  <a:pt x="219075" y="255270"/>
                  <a:pt x="219075" y="257175"/>
                  <a:pt x="220028" y="259080"/>
                </a:cubicBezTo>
                <a:cubicBezTo>
                  <a:pt x="216218" y="261938"/>
                  <a:pt x="211455" y="263843"/>
                  <a:pt x="205740" y="263843"/>
                </a:cubicBezTo>
                <a:lnTo>
                  <a:pt x="24765" y="263843"/>
                </a:lnTo>
                <a:cubicBezTo>
                  <a:pt x="11430" y="263843"/>
                  <a:pt x="0" y="252413"/>
                  <a:pt x="0" y="239078"/>
                </a:cubicBezTo>
                <a:lnTo>
                  <a:pt x="0" y="217170"/>
                </a:lnTo>
                <a:cubicBezTo>
                  <a:pt x="0" y="179070"/>
                  <a:pt x="31433" y="147638"/>
                  <a:pt x="69533" y="147638"/>
                </a:cubicBezTo>
                <a:lnTo>
                  <a:pt x="78105" y="147638"/>
                </a:lnTo>
                <a:cubicBezTo>
                  <a:pt x="89535" y="153353"/>
                  <a:pt x="101918" y="156210"/>
                  <a:pt x="115253" y="156210"/>
                </a:cubicBezTo>
                <a:cubicBezTo>
                  <a:pt x="128588" y="156210"/>
                  <a:pt x="140970" y="153353"/>
                  <a:pt x="152400" y="147638"/>
                </a:cubicBezTo>
                <a:lnTo>
                  <a:pt x="161925" y="147638"/>
                </a:lnTo>
                <a:cubicBezTo>
                  <a:pt x="163830" y="147638"/>
                  <a:pt x="165735" y="147638"/>
                  <a:pt x="167640" y="148590"/>
                </a:cubicBezTo>
                <a:cubicBezTo>
                  <a:pt x="166688" y="150495"/>
                  <a:pt x="166688" y="151448"/>
                  <a:pt x="165735" y="153353"/>
                </a:cubicBezTo>
                <a:cubicBezTo>
                  <a:pt x="162878" y="162878"/>
                  <a:pt x="166688" y="172403"/>
                  <a:pt x="175260" y="177165"/>
                </a:cubicBezTo>
                <a:lnTo>
                  <a:pt x="179070" y="179070"/>
                </a:lnTo>
                <a:cubicBezTo>
                  <a:pt x="179070" y="180023"/>
                  <a:pt x="179070" y="181928"/>
                  <a:pt x="179070" y="182880"/>
                </a:cubicBezTo>
                <a:lnTo>
                  <a:pt x="175260" y="184785"/>
                </a:lnTo>
                <a:cubicBezTo>
                  <a:pt x="166688" y="189548"/>
                  <a:pt x="162878" y="199073"/>
                  <a:pt x="165735" y="208598"/>
                </a:cubicBezTo>
                <a:cubicBezTo>
                  <a:pt x="169545" y="221933"/>
                  <a:pt x="177165" y="234315"/>
                  <a:pt x="186690" y="244793"/>
                </a:cubicBezTo>
                <a:cubicBezTo>
                  <a:pt x="190500" y="248603"/>
                  <a:pt x="196215" y="251460"/>
                  <a:pt x="201930" y="251460"/>
                </a:cubicBezTo>
                <a:cubicBezTo>
                  <a:pt x="205740" y="251460"/>
                  <a:pt x="208598" y="250508"/>
                  <a:pt x="212408" y="248603"/>
                </a:cubicBezTo>
                <a:lnTo>
                  <a:pt x="216218" y="246698"/>
                </a:lnTo>
                <a:cubicBezTo>
                  <a:pt x="217170" y="247650"/>
                  <a:pt x="218123" y="247650"/>
                  <a:pt x="220028" y="248603"/>
                </a:cubicBezTo>
                <a:lnTo>
                  <a:pt x="220028" y="253365"/>
                </a:lnTo>
                <a:close/>
                <a:moveTo>
                  <a:pt x="49530" y="65723"/>
                </a:moveTo>
                <a:cubicBezTo>
                  <a:pt x="49530" y="29528"/>
                  <a:pt x="79058" y="0"/>
                  <a:pt x="115253" y="0"/>
                </a:cubicBezTo>
                <a:cubicBezTo>
                  <a:pt x="151448" y="0"/>
                  <a:pt x="180975" y="29528"/>
                  <a:pt x="180975" y="65723"/>
                </a:cubicBezTo>
                <a:cubicBezTo>
                  <a:pt x="180975" y="101918"/>
                  <a:pt x="151448" y="131445"/>
                  <a:pt x="115253" y="131445"/>
                </a:cubicBezTo>
                <a:cubicBezTo>
                  <a:pt x="79058" y="131445"/>
                  <a:pt x="49530" y="102870"/>
                  <a:pt x="49530" y="65723"/>
                </a:cubicBezTo>
                <a:close/>
                <a:moveTo>
                  <a:pt x="327660" y="200025"/>
                </a:moveTo>
                <a:cubicBezTo>
                  <a:pt x="329565" y="200978"/>
                  <a:pt x="329565" y="202883"/>
                  <a:pt x="329565" y="204788"/>
                </a:cubicBezTo>
                <a:cubicBezTo>
                  <a:pt x="325755" y="216218"/>
                  <a:pt x="320040" y="225743"/>
                  <a:pt x="312420" y="234315"/>
                </a:cubicBezTo>
                <a:cubicBezTo>
                  <a:pt x="311468" y="235268"/>
                  <a:pt x="309563" y="236220"/>
                  <a:pt x="307658" y="235268"/>
                </a:cubicBezTo>
                <a:lnTo>
                  <a:pt x="294323" y="227648"/>
                </a:lnTo>
                <a:cubicBezTo>
                  <a:pt x="288608" y="232410"/>
                  <a:pt x="281940" y="236220"/>
                  <a:pt x="275273" y="239078"/>
                </a:cubicBezTo>
                <a:lnTo>
                  <a:pt x="275273" y="254318"/>
                </a:lnTo>
                <a:cubicBezTo>
                  <a:pt x="275273" y="256223"/>
                  <a:pt x="274320" y="257175"/>
                  <a:pt x="272415" y="258128"/>
                </a:cubicBezTo>
                <a:cubicBezTo>
                  <a:pt x="261938" y="260985"/>
                  <a:pt x="249555" y="260985"/>
                  <a:pt x="238125" y="258128"/>
                </a:cubicBezTo>
                <a:cubicBezTo>
                  <a:pt x="236220" y="258128"/>
                  <a:pt x="235268" y="256223"/>
                  <a:pt x="235268" y="254318"/>
                </a:cubicBezTo>
                <a:lnTo>
                  <a:pt x="235268" y="238125"/>
                </a:lnTo>
                <a:cubicBezTo>
                  <a:pt x="228600" y="235268"/>
                  <a:pt x="221933" y="232410"/>
                  <a:pt x="216218" y="226695"/>
                </a:cubicBezTo>
                <a:lnTo>
                  <a:pt x="202883" y="234315"/>
                </a:lnTo>
                <a:cubicBezTo>
                  <a:pt x="200978" y="235268"/>
                  <a:pt x="199073" y="235268"/>
                  <a:pt x="198120" y="233363"/>
                </a:cubicBezTo>
                <a:cubicBezTo>
                  <a:pt x="190500" y="224790"/>
                  <a:pt x="184785" y="215265"/>
                  <a:pt x="180975" y="203835"/>
                </a:cubicBezTo>
                <a:cubicBezTo>
                  <a:pt x="180023" y="201930"/>
                  <a:pt x="180975" y="200025"/>
                  <a:pt x="182880" y="199073"/>
                </a:cubicBezTo>
                <a:lnTo>
                  <a:pt x="196215" y="191453"/>
                </a:lnTo>
                <a:cubicBezTo>
                  <a:pt x="195263" y="183833"/>
                  <a:pt x="195263" y="177165"/>
                  <a:pt x="196215" y="169545"/>
                </a:cubicBezTo>
                <a:lnTo>
                  <a:pt x="182880" y="161925"/>
                </a:lnTo>
                <a:cubicBezTo>
                  <a:pt x="180975" y="160973"/>
                  <a:pt x="180975" y="159068"/>
                  <a:pt x="180975" y="157163"/>
                </a:cubicBezTo>
                <a:cubicBezTo>
                  <a:pt x="184785" y="145733"/>
                  <a:pt x="190500" y="136208"/>
                  <a:pt x="198120" y="127635"/>
                </a:cubicBezTo>
                <a:cubicBezTo>
                  <a:pt x="199073" y="126683"/>
                  <a:pt x="200978" y="125730"/>
                  <a:pt x="202883" y="126683"/>
                </a:cubicBezTo>
                <a:lnTo>
                  <a:pt x="216218" y="134303"/>
                </a:lnTo>
                <a:cubicBezTo>
                  <a:pt x="221933" y="129540"/>
                  <a:pt x="228600" y="125730"/>
                  <a:pt x="235268" y="122873"/>
                </a:cubicBezTo>
                <a:lnTo>
                  <a:pt x="235268" y="107633"/>
                </a:lnTo>
                <a:cubicBezTo>
                  <a:pt x="235268" y="105728"/>
                  <a:pt x="236220" y="104775"/>
                  <a:pt x="238125" y="103823"/>
                </a:cubicBezTo>
                <a:cubicBezTo>
                  <a:pt x="248603" y="100965"/>
                  <a:pt x="260985" y="100965"/>
                  <a:pt x="272415" y="103823"/>
                </a:cubicBezTo>
                <a:cubicBezTo>
                  <a:pt x="274320" y="103823"/>
                  <a:pt x="275273" y="105728"/>
                  <a:pt x="275273" y="107633"/>
                </a:cubicBezTo>
                <a:lnTo>
                  <a:pt x="275273" y="122873"/>
                </a:lnTo>
                <a:cubicBezTo>
                  <a:pt x="281940" y="125730"/>
                  <a:pt x="288608" y="128588"/>
                  <a:pt x="294323" y="134303"/>
                </a:cubicBezTo>
                <a:lnTo>
                  <a:pt x="307658" y="126683"/>
                </a:lnTo>
                <a:cubicBezTo>
                  <a:pt x="309563" y="125730"/>
                  <a:pt x="311468" y="125730"/>
                  <a:pt x="312420" y="127635"/>
                </a:cubicBezTo>
                <a:cubicBezTo>
                  <a:pt x="320040" y="136208"/>
                  <a:pt x="325755" y="145733"/>
                  <a:pt x="329565" y="157163"/>
                </a:cubicBezTo>
                <a:cubicBezTo>
                  <a:pt x="330518" y="159068"/>
                  <a:pt x="329565" y="160973"/>
                  <a:pt x="327660" y="161925"/>
                </a:cubicBezTo>
                <a:lnTo>
                  <a:pt x="314325" y="170498"/>
                </a:lnTo>
                <a:cubicBezTo>
                  <a:pt x="315278" y="178118"/>
                  <a:pt x="315278" y="184785"/>
                  <a:pt x="314325" y="192405"/>
                </a:cubicBezTo>
                <a:lnTo>
                  <a:pt x="327660" y="200025"/>
                </a:lnTo>
                <a:close/>
                <a:moveTo>
                  <a:pt x="280988" y="180975"/>
                </a:moveTo>
                <a:cubicBezTo>
                  <a:pt x="280988" y="167640"/>
                  <a:pt x="269558" y="156210"/>
                  <a:pt x="256223" y="156210"/>
                </a:cubicBezTo>
                <a:cubicBezTo>
                  <a:pt x="242888" y="156210"/>
                  <a:pt x="231458" y="167640"/>
                  <a:pt x="231458" y="180975"/>
                </a:cubicBezTo>
                <a:cubicBezTo>
                  <a:pt x="231458" y="194310"/>
                  <a:pt x="242888" y="205740"/>
                  <a:pt x="256223" y="205740"/>
                </a:cubicBezTo>
                <a:cubicBezTo>
                  <a:pt x="269558" y="205740"/>
                  <a:pt x="280988" y="195263"/>
                  <a:pt x="280988" y="180975"/>
                </a:cubicBezTo>
                <a:close/>
              </a:path>
            </a:pathLst>
          </a:custGeom>
          <a:solidFill>
            <a:schemeClr val="accent5"/>
          </a:solidFill>
          <a:ln w="9525" cap="flat">
            <a:noFill/>
            <a:prstDash val="solid"/>
            <a:miter/>
          </a:ln>
        </p:spPr>
        <p:txBody>
          <a:bodyPr rtlCol="0" anchor="ctr"/>
          <a:lstStyle/>
          <a:p>
            <a:endParaRPr lang="en-US" dirty="0"/>
          </a:p>
        </p:txBody>
      </p:sp>
      <p:sp>
        <p:nvSpPr>
          <p:cNvPr id="19" name="Freeform 7">
            <a:extLst>
              <a:ext uri="{FF2B5EF4-FFF2-40B4-BE49-F238E27FC236}">
                <a16:creationId xmlns:a16="http://schemas.microsoft.com/office/drawing/2014/main" id="{CF85E047-C6CB-9C50-A349-A75DE7243F03}"/>
              </a:ext>
            </a:extLst>
          </p:cNvPr>
          <p:cNvSpPr>
            <a:spLocks noChangeAspect="1" noEditPoints="1"/>
          </p:cNvSpPr>
          <p:nvPr/>
        </p:nvSpPr>
        <p:spPr bwMode="auto">
          <a:xfrm>
            <a:off x="8790786" y="3966603"/>
            <a:ext cx="272246" cy="268014"/>
          </a:xfrm>
          <a:custGeom>
            <a:avLst/>
            <a:gdLst/>
            <a:ahLst/>
            <a:cxnLst>
              <a:cxn ang="0">
                <a:pos x="68" y="39"/>
              </a:cxn>
              <a:cxn ang="0">
                <a:pos x="59" y="29"/>
              </a:cxn>
              <a:cxn ang="0">
                <a:pos x="75" y="13"/>
              </a:cxn>
              <a:cxn ang="0">
                <a:pos x="85" y="22"/>
              </a:cxn>
              <a:cxn ang="0">
                <a:pos x="68" y="39"/>
              </a:cxn>
              <a:cxn ang="0">
                <a:pos x="95" y="18"/>
              </a:cxn>
              <a:cxn ang="0">
                <a:pos x="79" y="2"/>
              </a:cxn>
              <a:cxn ang="0">
                <a:pos x="75" y="0"/>
              </a:cxn>
              <a:cxn ang="0">
                <a:pos x="71" y="2"/>
              </a:cxn>
              <a:cxn ang="0">
                <a:pos x="3" y="70"/>
              </a:cxn>
              <a:cxn ang="0">
                <a:pos x="3" y="79"/>
              </a:cxn>
              <a:cxn ang="0">
                <a:pos x="19" y="95"/>
              </a:cxn>
              <a:cxn ang="0">
                <a:pos x="23" y="96"/>
              </a:cxn>
              <a:cxn ang="0">
                <a:pos x="27" y="95"/>
              </a:cxn>
              <a:cxn ang="0">
                <a:pos x="95" y="27"/>
              </a:cxn>
              <a:cxn ang="0">
                <a:pos x="95" y="18"/>
              </a:cxn>
              <a:cxn ang="0">
                <a:pos x="82" y="54"/>
              </a:cxn>
              <a:cxn ang="0">
                <a:pos x="77" y="64"/>
              </a:cxn>
              <a:cxn ang="0">
                <a:pos x="67" y="69"/>
              </a:cxn>
              <a:cxn ang="0">
                <a:pos x="77" y="74"/>
              </a:cxn>
              <a:cxn ang="0">
                <a:pos x="82" y="84"/>
              </a:cxn>
              <a:cxn ang="0">
                <a:pos x="87" y="74"/>
              </a:cxn>
              <a:cxn ang="0">
                <a:pos x="97" y="69"/>
              </a:cxn>
              <a:cxn ang="0">
                <a:pos x="87" y="64"/>
              </a:cxn>
              <a:cxn ang="0">
                <a:pos x="82" y="54"/>
              </a:cxn>
              <a:cxn ang="0">
                <a:pos x="16" y="30"/>
              </a:cxn>
              <a:cxn ang="0">
                <a:pos x="21" y="20"/>
              </a:cxn>
              <a:cxn ang="0">
                <a:pos x="31" y="15"/>
              </a:cxn>
              <a:cxn ang="0">
                <a:pos x="21" y="10"/>
              </a:cxn>
              <a:cxn ang="0">
                <a:pos x="16" y="0"/>
              </a:cxn>
              <a:cxn ang="0">
                <a:pos x="11" y="10"/>
              </a:cxn>
              <a:cxn ang="0">
                <a:pos x="1" y="15"/>
              </a:cxn>
              <a:cxn ang="0">
                <a:pos x="11" y="20"/>
              </a:cxn>
              <a:cxn ang="0">
                <a:pos x="16" y="30"/>
              </a:cxn>
              <a:cxn ang="0">
                <a:pos x="43" y="18"/>
              </a:cxn>
              <a:cxn ang="0">
                <a:pos x="46" y="12"/>
              </a:cxn>
              <a:cxn ang="0">
                <a:pos x="52" y="9"/>
              </a:cxn>
              <a:cxn ang="0">
                <a:pos x="46" y="6"/>
              </a:cxn>
              <a:cxn ang="0">
                <a:pos x="43" y="0"/>
              </a:cxn>
              <a:cxn ang="0">
                <a:pos x="40" y="6"/>
              </a:cxn>
              <a:cxn ang="0">
                <a:pos x="34" y="9"/>
              </a:cxn>
              <a:cxn ang="0">
                <a:pos x="40" y="12"/>
              </a:cxn>
              <a:cxn ang="0">
                <a:pos x="43" y="18"/>
              </a:cxn>
            </a:cxnLst>
            <a:rect l="0" t="0" r="r" b="b"/>
            <a:pathLst>
              <a:path w="98" h="96">
                <a:moveTo>
                  <a:pt x="68" y="39"/>
                </a:moveTo>
                <a:cubicBezTo>
                  <a:pt x="59" y="29"/>
                  <a:pt x="59" y="29"/>
                  <a:pt x="59" y="29"/>
                </a:cubicBezTo>
                <a:cubicBezTo>
                  <a:pt x="75" y="13"/>
                  <a:pt x="75" y="13"/>
                  <a:pt x="75" y="13"/>
                </a:cubicBezTo>
                <a:cubicBezTo>
                  <a:pt x="85" y="22"/>
                  <a:pt x="85" y="22"/>
                  <a:pt x="85" y="22"/>
                </a:cubicBezTo>
                <a:lnTo>
                  <a:pt x="68" y="39"/>
                </a:lnTo>
                <a:close/>
                <a:moveTo>
                  <a:pt x="95" y="18"/>
                </a:moveTo>
                <a:cubicBezTo>
                  <a:pt x="79" y="2"/>
                  <a:pt x="79" y="2"/>
                  <a:pt x="79" y="2"/>
                </a:cubicBezTo>
                <a:cubicBezTo>
                  <a:pt x="78" y="1"/>
                  <a:pt x="77" y="0"/>
                  <a:pt x="75" y="0"/>
                </a:cubicBezTo>
                <a:cubicBezTo>
                  <a:pt x="74" y="0"/>
                  <a:pt x="72" y="1"/>
                  <a:pt x="71" y="2"/>
                </a:cubicBezTo>
                <a:cubicBezTo>
                  <a:pt x="3" y="70"/>
                  <a:pt x="3" y="70"/>
                  <a:pt x="3" y="70"/>
                </a:cubicBezTo>
                <a:cubicBezTo>
                  <a:pt x="0" y="73"/>
                  <a:pt x="0" y="76"/>
                  <a:pt x="3" y="79"/>
                </a:cubicBezTo>
                <a:cubicBezTo>
                  <a:pt x="19" y="95"/>
                  <a:pt x="19" y="95"/>
                  <a:pt x="19" y="95"/>
                </a:cubicBezTo>
                <a:cubicBezTo>
                  <a:pt x="20" y="96"/>
                  <a:pt x="21" y="96"/>
                  <a:pt x="23" y="96"/>
                </a:cubicBezTo>
                <a:cubicBezTo>
                  <a:pt x="24" y="96"/>
                  <a:pt x="26" y="96"/>
                  <a:pt x="27" y="95"/>
                </a:cubicBezTo>
                <a:cubicBezTo>
                  <a:pt x="95" y="27"/>
                  <a:pt x="95" y="27"/>
                  <a:pt x="95" y="27"/>
                </a:cubicBezTo>
                <a:cubicBezTo>
                  <a:pt x="98" y="24"/>
                  <a:pt x="98" y="20"/>
                  <a:pt x="95" y="18"/>
                </a:cubicBezTo>
                <a:moveTo>
                  <a:pt x="82" y="54"/>
                </a:moveTo>
                <a:cubicBezTo>
                  <a:pt x="77" y="64"/>
                  <a:pt x="77" y="64"/>
                  <a:pt x="77" y="64"/>
                </a:cubicBezTo>
                <a:cubicBezTo>
                  <a:pt x="67" y="69"/>
                  <a:pt x="67" y="69"/>
                  <a:pt x="67" y="69"/>
                </a:cubicBezTo>
                <a:cubicBezTo>
                  <a:pt x="77" y="74"/>
                  <a:pt x="77" y="74"/>
                  <a:pt x="77" y="74"/>
                </a:cubicBezTo>
                <a:cubicBezTo>
                  <a:pt x="82" y="84"/>
                  <a:pt x="82" y="84"/>
                  <a:pt x="82" y="84"/>
                </a:cubicBezTo>
                <a:cubicBezTo>
                  <a:pt x="87" y="74"/>
                  <a:pt x="87" y="74"/>
                  <a:pt x="87" y="74"/>
                </a:cubicBezTo>
                <a:cubicBezTo>
                  <a:pt x="97" y="69"/>
                  <a:pt x="97" y="69"/>
                  <a:pt x="97" y="69"/>
                </a:cubicBezTo>
                <a:cubicBezTo>
                  <a:pt x="87" y="64"/>
                  <a:pt x="87" y="64"/>
                  <a:pt x="87" y="64"/>
                </a:cubicBezTo>
                <a:lnTo>
                  <a:pt x="82" y="54"/>
                </a:lnTo>
                <a:close/>
                <a:moveTo>
                  <a:pt x="16" y="30"/>
                </a:moveTo>
                <a:cubicBezTo>
                  <a:pt x="21" y="20"/>
                  <a:pt x="21" y="20"/>
                  <a:pt x="21" y="20"/>
                </a:cubicBezTo>
                <a:cubicBezTo>
                  <a:pt x="31" y="15"/>
                  <a:pt x="31" y="15"/>
                  <a:pt x="31" y="15"/>
                </a:cubicBezTo>
                <a:cubicBezTo>
                  <a:pt x="21" y="10"/>
                  <a:pt x="21" y="10"/>
                  <a:pt x="21" y="10"/>
                </a:cubicBezTo>
                <a:cubicBezTo>
                  <a:pt x="16" y="0"/>
                  <a:pt x="16" y="0"/>
                  <a:pt x="16" y="0"/>
                </a:cubicBezTo>
                <a:cubicBezTo>
                  <a:pt x="11" y="10"/>
                  <a:pt x="11" y="10"/>
                  <a:pt x="11" y="10"/>
                </a:cubicBezTo>
                <a:cubicBezTo>
                  <a:pt x="1" y="15"/>
                  <a:pt x="1" y="15"/>
                  <a:pt x="1" y="15"/>
                </a:cubicBezTo>
                <a:cubicBezTo>
                  <a:pt x="11" y="20"/>
                  <a:pt x="11" y="20"/>
                  <a:pt x="11" y="20"/>
                </a:cubicBezTo>
                <a:lnTo>
                  <a:pt x="16" y="30"/>
                </a:lnTo>
                <a:close/>
                <a:moveTo>
                  <a:pt x="43" y="18"/>
                </a:moveTo>
                <a:cubicBezTo>
                  <a:pt x="46" y="12"/>
                  <a:pt x="46" y="12"/>
                  <a:pt x="46" y="12"/>
                </a:cubicBezTo>
                <a:cubicBezTo>
                  <a:pt x="52" y="9"/>
                  <a:pt x="52" y="9"/>
                  <a:pt x="52" y="9"/>
                </a:cubicBezTo>
                <a:cubicBezTo>
                  <a:pt x="46" y="6"/>
                  <a:pt x="46" y="6"/>
                  <a:pt x="46" y="6"/>
                </a:cubicBezTo>
                <a:cubicBezTo>
                  <a:pt x="43" y="0"/>
                  <a:pt x="43" y="0"/>
                  <a:pt x="43" y="0"/>
                </a:cubicBezTo>
                <a:cubicBezTo>
                  <a:pt x="40" y="6"/>
                  <a:pt x="40" y="6"/>
                  <a:pt x="40" y="6"/>
                </a:cubicBezTo>
                <a:cubicBezTo>
                  <a:pt x="34" y="9"/>
                  <a:pt x="34" y="9"/>
                  <a:pt x="34" y="9"/>
                </a:cubicBezTo>
                <a:cubicBezTo>
                  <a:pt x="40" y="12"/>
                  <a:pt x="40" y="12"/>
                  <a:pt x="40" y="12"/>
                </a:cubicBezTo>
                <a:lnTo>
                  <a:pt x="43" y="18"/>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sz="3200" b="1" dirty="0"/>
          </a:p>
        </p:txBody>
      </p:sp>
      <p:sp>
        <p:nvSpPr>
          <p:cNvPr id="5" name="Picture Placeholder 4">
            <a:extLst>
              <a:ext uri="{FF2B5EF4-FFF2-40B4-BE49-F238E27FC236}">
                <a16:creationId xmlns:a16="http://schemas.microsoft.com/office/drawing/2014/main" id="{C8B850EB-F93F-9445-5C13-2B851528650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175072AD-B759-1681-F4F9-ED2C9F7CCC68}"/>
              </a:ext>
            </a:extLst>
          </p:cNvPr>
          <p:cNvSpPr>
            <a:spLocks noGrp="1"/>
          </p:cNvSpPr>
          <p:nvPr>
            <p:ph type="pic" sz="quarter" idx="12"/>
          </p:nvPr>
        </p:nvSpPr>
        <p:spPr/>
      </p:sp>
    </p:spTree>
    <p:extLst>
      <p:ext uri="{BB962C8B-B14F-4D97-AF65-F5344CB8AC3E}">
        <p14:creationId xmlns:p14="http://schemas.microsoft.com/office/powerpoint/2010/main" val="2738970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6A774253-2276-7B04-5134-B3FADD646BEA}"/>
              </a:ext>
            </a:extLst>
          </p:cNvPr>
          <p:cNvSpPr txBox="1"/>
          <p:nvPr/>
        </p:nvSpPr>
        <p:spPr>
          <a:xfrm>
            <a:off x="5948056" y="2733403"/>
            <a:ext cx="3991865"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Lorem ipsum dolor sit amet, conectetur adipiscing porttitor mi, et cursus est. Praesent aliquam purus odio, ac blandit mi bibendum vel,.</a:t>
            </a:r>
          </a:p>
        </p:txBody>
      </p:sp>
      <p:sp>
        <p:nvSpPr>
          <p:cNvPr id="4" name="Rectangle 3">
            <a:extLst>
              <a:ext uri="{FF2B5EF4-FFF2-40B4-BE49-F238E27FC236}">
                <a16:creationId xmlns:a16="http://schemas.microsoft.com/office/drawing/2014/main" id="{2B7816E6-D18A-1B11-3756-8C82EC64C4CE}"/>
              </a:ext>
            </a:extLst>
          </p:cNvPr>
          <p:cNvSpPr/>
          <p:nvPr/>
        </p:nvSpPr>
        <p:spPr>
          <a:xfrm>
            <a:off x="3887695" y="1251261"/>
            <a:ext cx="425817" cy="2906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TextBox 5">
            <a:extLst>
              <a:ext uri="{FF2B5EF4-FFF2-40B4-BE49-F238E27FC236}">
                <a16:creationId xmlns:a16="http://schemas.microsoft.com/office/drawing/2014/main" id="{1432F552-4016-3143-843D-CAF5B4F3D3C6}"/>
              </a:ext>
            </a:extLst>
          </p:cNvPr>
          <p:cNvSpPr txBox="1"/>
          <p:nvPr/>
        </p:nvSpPr>
        <p:spPr>
          <a:xfrm>
            <a:off x="5948055" y="2208782"/>
            <a:ext cx="3194614" cy="307777"/>
          </a:xfrm>
          <a:prstGeom prst="rect">
            <a:avLst/>
          </a:prstGeom>
          <a:noFill/>
        </p:spPr>
        <p:txBody>
          <a:bodyPr wrap="square" rtlCol="0">
            <a:spAutoFit/>
          </a:bodyPr>
          <a:lstStyle/>
          <a:p>
            <a:r>
              <a:rPr lang="en-US" sz="1400" dirty="0">
                <a:solidFill>
                  <a:schemeClr val="tx1">
                    <a:lumMod val="85000"/>
                    <a:lumOff val="15000"/>
                  </a:schemeClr>
                </a:solidFill>
                <a:latin typeface="Poppins" panose="00000500000000000000" pitchFamily="2" charset="0"/>
                <a:cs typeface="Poppins" panose="00000500000000000000" pitchFamily="2" charset="0"/>
              </a:rPr>
              <a:t>Designer &amp; Programmer.</a:t>
            </a:r>
            <a:endParaRPr lang="en-ID" sz="1400" dirty="0">
              <a:solidFill>
                <a:schemeClr val="tx1">
                  <a:lumMod val="85000"/>
                  <a:lumOff val="15000"/>
                </a:schemeClr>
              </a:solidFill>
              <a:latin typeface="Poppins" panose="000005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305A511E-B9A2-0ECD-9997-1ED2ADC38B3C}"/>
              </a:ext>
            </a:extLst>
          </p:cNvPr>
          <p:cNvSpPr txBox="1"/>
          <p:nvPr/>
        </p:nvSpPr>
        <p:spPr>
          <a:xfrm>
            <a:off x="5948055" y="1163281"/>
            <a:ext cx="3550947" cy="677108"/>
          </a:xfrm>
          <a:prstGeom prst="rect">
            <a:avLst/>
          </a:prstGeom>
          <a:noFill/>
        </p:spPr>
        <p:txBody>
          <a:bodyPr wrap="square" rtlCol="0">
            <a:spAutoFit/>
          </a:bodyPr>
          <a:lstStyle/>
          <a:p>
            <a:r>
              <a:rPr lang="en-US" sz="3800" b="1" dirty="0">
                <a:latin typeface="Poppins" panose="00000500000000000000" pitchFamily="2" charset="0"/>
                <a:cs typeface="Poppins" panose="00000500000000000000" pitchFamily="2" charset="0"/>
              </a:rPr>
              <a:t>Team Leader</a:t>
            </a:r>
            <a:endParaRPr lang="en-ID" sz="3800" b="1" dirty="0">
              <a:latin typeface="Poppins" panose="00000500000000000000" pitchFamily="2" charset="0"/>
              <a:cs typeface="Poppins" panose="00000500000000000000" pitchFamily="2" charset="0"/>
            </a:endParaRPr>
          </a:p>
        </p:txBody>
      </p:sp>
      <p:sp>
        <p:nvSpPr>
          <p:cNvPr id="15" name="TextBox 14">
            <a:extLst>
              <a:ext uri="{FF2B5EF4-FFF2-40B4-BE49-F238E27FC236}">
                <a16:creationId xmlns:a16="http://schemas.microsoft.com/office/drawing/2014/main" id="{7F6E68B2-3ECB-1985-7C2F-EE1EEF6160EE}"/>
              </a:ext>
            </a:extLst>
          </p:cNvPr>
          <p:cNvSpPr txBox="1"/>
          <p:nvPr/>
        </p:nvSpPr>
        <p:spPr>
          <a:xfrm>
            <a:off x="5948055" y="3647933"/>
            <a:ext cx="4261813" cy="766877"/>
          </a:xfrm>
          <a:prstGeom prst="rect">
            <a:avLst/>
          </a:prstGeom>
          <a:noFill/>
        </p:spPr>
        <p:txBody>
          <a:bodyPr wrap="square" rtlCol="0">
            <a:spAutoFit/>
          </a:bodyPr>
          <a:lstStyle/>
          <a:p>
            <a:pPr>
              <a:lnSpc>
                <a:spcPts val="1800"/>
              </a:lnSpc>
            </a:pPr>
            <a:r>
              <a:rPr lang="en-ID" sz="1200" dirty="0">
                <a:latin typeface="Open Sans" pitchFamily="2" charset="0"/>
                <a:ea typeface="Open Sans" pitchFamily="2" charset="0"/>
                <a:cs typeface="Open Sans" pitchFamily="2" charset="0"/>
              </a:rPr>
              <a:t>Sed consequat eleifend felis at dapibus. Praesent malesuada eu ex sit amet posuere. Nunc in sem accumsan, fringilla lacinia ex.</a:t>
            </a:r>
          </a:p>
        </p:txBody>
      </p:sp>
      <p:cxnSp>
        <p:nvCxnSpPr>
          <p:cNvPr id="18" name="Straight Connector 17">
            <a:extLst>
              <a:ext uri="{FF2B5EF4-FFF2-40B4-BE49-F238E27FC236}">
                <a16:creationId xmlns:a16="http://schemas.microsoft.com/office/drawing/2014/main" id="{1BCB9429-9987-B023-BA7F-D59A0BF9C136}"/>
              </a:ext>
            </a:extLst>
          </p:cNvPr>
          <p:cNvCxnSpPr>
            <a:cxnSpLocks/>
          </p:cNvCxnSpPr>
          <p:nvPr/>
        </p:nvCxnSpPr>
        <p:spPr>
          <a:xfrm>
            <a:off x="6096000" y="1797357"/>
            <a:ext cx="340300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E2304A6-5961-8A9F-4631-200E6C71ED8F}"/>
              </a:ext>
            </a:extLst>
          </p:cNvPr>
          <p:cNvSpPr txBox="1"/>
          <p:nvPr/>
        </p:nvSpPr>
        <p:spPr>
          <a:xfrm rot="16200000">
            <a:off x="3421980" y="2565900"/>
            <a:ext cx="1357245" cy="276999"/>
          </a:xfrm>
          <a:prstGeom prst="rect">
            <a:avLst/>
          </a:prstGeom>
          <a:noFill/>
        </p:spPr>
        <p:txBody>
          <a:bodyPr wrap="square" rtlCol="0">
            <a:spAutoFit/>
          </a:bodyPr>
          <a:lstStyle/>
          <a:p>
            <a:pPr algn="ctr"/>
            <a:r>
              <a:rPr lang="en-US" sz="1200" b="1" spc="600" dirty="0">
                <a:latin typeface="Poppins" panose="00000500000000000000" pitchFamily="2" charset="0"/>
                <a:cs typeface="Poppins" panose="00000500000000000000" pitchFamily="2" charset="0"/>
              </a:rPr>
              <a:t>VERZUS</a:t>
            </a:r>
            <a:endParaRPr lang="en-ID" sz="1200" b="1" spc="600" dirty="0">
              <a:latin typeface="Poppins" panose="00000500000000000000" pitchFamily="2" charset="0"/>
              <a:cs typeface="Poppins" panose="00000500000000000000" pitchFamily="2" charset="0"/>
            </a:endParaRPr>
          </a:p>
        </p:txBody>
      </p:sp>
      <p:sp>
        <p:nvSpPr>
          <p:cNvPr id="21" name="TextBox 20">
            <a:extLst>
              <a:ext uri="{FF2B5EF4-FFF2-40B4-BE49-F238E27FC236}">
                <a16:creationId xmlns:a16="http://schemas.microsoft.com/office/drawing/2014/main" id="{816245C6-CEFE-8D5E-FE97-C2DDC84F909D}"/>
              </a:ext>
            </a:extLst>
          </p:cNvPr>
          <p:cNvSpPr txBox="1"/>
          <p:nvPr/>
        </p:nvSpPr>
        <p:spPr>
          <a:xfrm>
            <a:off x="6216998" y="5094555"/>
            <a:ext cx="2625790" cy="600164"/>
          </a:xfrm>
          <a:prstGeom prst="rect">
            <a:avLst/>
          </a:prstGeom>
          <a:noFill/>
        </p:spPr>
        <p:txBody>
          <a:bodyPr wrap="square" rtlCol="0">
            <a:spAutoFit/>
          </a:bodyPr>
          <a:lstStyle/>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Phone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+(00)222 222 0000</a:t>
            </a:r>
          </a:p>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Fax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 222 222 1234</a:t>
            </a:r>
          </a:p>
          <a:p>
            <a:r>
              <a:rPr lang="en-GB" sz="110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Email :</a:t>
            </a:r>
            <a:r>
              <a:rPr lang="en-GB" sz="110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sales@yourwebsite.com</a:t>
            </a:r>
            <a:endParaRPr lang="en-US" sz="11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cxnSp>
        <p:nvCxnSpPr>
          <p:cNvPr id="24" name="Straight Arrow Connector 23">
            <a:extLst>
              <a:ext uri="{FF2B5EF4-FFF2-40B4-BE49-F238E27FC236}">
                <a16:creationId xmlns:a16="http://schemas.microsoft.com/office/drawing/2014/main" id="{4D405192-B184-E751-55D6-7B71E85AFAEA}"/>
              </a:ext>
            </a:extLst>
          </p:cNvPr>
          <p:cNvCxnSpPr/>
          <p:nvPr/>
        </p:nvCxnSpPr>
        <p:spPr>
          <a:xfrm>
            <a:off x="6096000" y="5116071"/>
            <a:ext cx="0" cy="554405"/>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13F07BE-F1E5-CC4C-9FDE-22F68D82A826}"/>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08</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3" name="Picture Placeholder 2">
            <a:extLst>
              <a:ext uri="{FF2B5EF4-FFF2-40B4-BE49-F238E27FC236}">
                <a16:creationId xmlns:a16="http://schemas.microsoft.com/office/drawing/2014/main" id="{F4DAEAE9-5C1E-EEAD-C24B-747B713C5F21}"/>
              </a:ext>
            </a:extLst>
          </p:cNvPr>
          <p:cNvSpPr>
            <a:spLocks noGrp="1"/>
          </p:cNvSpPr>
          <p:nvPr>
            <p:ph type="pic" sz="quarter" idx="17"/>
          </p:nvPr>
        </p:nvSpPr>
        <p:spPr/>
      </p:sp>
    </p:spTree>
    <p:extLst>
      <p:ext uri="{BB962C8B-B14F-4D97-AF65-F5344CB8AC3E}">
        <p14:creationId xmlns:p14="http://schemas.microsoft.com/office/powerpoint/2010/main" val="1401327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F3B503D-AD19-EFC4-C674-C151923DE5BA}"/>
              </a:ext>
            </a:extLst>
          </p:cNvPr>
          <p:cNvSpPr txBox="1"/>
          <p:nvPr/>
        </p:nvSpPr>
        <p:spPr>
          <a:xfrm>
            <a:off x="4481549" y="663578"/>
            <a:ext cx="3228902" cy="677108"/>
          </a:xfrm>
          <a:prstGeom prst="rect">
            <a:avLst/>
          </a:prstGeom>
          <a:noFill/>
        </p:spPr>
        <p:txBody>
          <a:bodyPr wrap="square" rtlCol="0">
            <a:spAutoFit/>
          </a:bodyPr>
          <a:lstStyle/>
          <a:p>
            <a:pPr algn="ctr"/>
            <a:r>
              <a:rPr lang="en-US" sz="3800" b="1" dirty="0">
                <a:solidFill>
                  <a:schemeClr val="tx1">
                    <a:lumMod val="95000"/>
                    <a:lumOff val="5000"/>
                  </a:schemeClr>
                </a:solidFill>
                <a:latin typeface="Poppins" panose="00000500000000000000" pitchFamily="2" charset="0"/>
                <a:cs typeface="Poppins" panose="00000500000000000000" pitchFamily="2" charset="0"/>
              </a:rPr>
              <a:t>Team</a:t>
            </a:r>
            <a:endParaRPr lang="en-ID" sz="3800" b="1" dirty="0">
              <a:solidFill>
                <a:schemeClr val="tx1">
                  <a:lumMod val="95000"/>
                  <a:lumOff val="5000"/>
                </a:schemeClr>
              </a:solidFill>
              <a:latin typeface="Poppins" panose="00000500000000000000" pitchFamily="2" charset="0"/>
              <a:cs typeface="Poppins" panose="00000500000000000000" pitchFamily="2" charset="0"/>
            </a:endParaRPr>
          </a:p>
        </p:txBody>
      </p:sp>
      <p:sp>
        <p:nvSpPr>
          <p:cNvPr id="23" name="TextBox 22">
            <a:extLst>
              <a:ext uri="{FF2B5EF4-FFF2-40B4-BE49-F238E27FC236}">
                <a16:creationId xmlns:a16="http://schemas.microsoft.com/office/drawing/2014/main" id="{024680BB-D29C-F037-18CE-EE2D184C3C2E}"/>
              </a:ext>
            </a:extLst>
          </p:cNvPr>
          <p:cNvSpPr txBox="1"/>
          <p:nvPr/>
        </p:nvSpPr>
        <p:spPr>
          <a:xfrm>
            <a:off x="10967612" y="5981088"/>
            <a:ext cx="521411" cy="384977"/>
          </a:xfrm>
          <a:prstGeom prst="rect">
            <a:avLst/>
          </a:prstGeom>
          <a:noFill/>
        </p:spPr>
        <p:txBody>
          <a:bodyPr wrap="square" rtlCol="0">
            <a:spAutoFit/>
          </a:bodyPr>
          <a:lstStyle/>
          <a:p>
            <a:pPr algn="ctr">
              <a:lnSpc>
                <a:spcPct val="150000"/>
              </a:lnSpc>
            </a:pPr>
            <a:r>
              <a:rPr lang="en-ID" sz="1400" i="0" dirty="0">
                <a:effectLst/>
                <a:latin typeface="Poppins" panose="00000500000000000000" pitchFamily="2" charset="0"/>
                <a:ea typeface="Roboto" panose="02000000000000000000" pitchFamily="2" charset="0"/>
                <a:cs typeface="Poppins" panose="00000500000000000000" pitchFamily="2" charset="0"/>
              </a:rPr>
              <a:t>09</a:t>
            </a:r>
            <a:endParaRPr lang="en-ID" sz="1400" dirty="0">
              <a:latin typeface="Poppins" panose="00000500000000000000" pitchFamily="2" charset="0"/>
              <a:ea typeface="Roboto" panose="02000000000000000000" pitchFamily="2" charset="0"/>
              <a:cs typeface="Poppins" panose="00000500000000000000" pitchFamily="2" charset="0"/>
            </a:endParaRPr>
          </a:p>
        </p:txBody>
      </p:sp>
      <p:sp>
        <p:nvSpPr>
          <p:cNvPr id="29" name="TextBox 28">
            <a:extLst>
              <a:ext uri="{FF2B5EF4-FFF2-40B4-BE49-F238E27FC236}">
                <a16:creationId xmlns:a16="http://schemas.microsoft.com/office/drawing/2014/main" id="{6D1BE9B0-860A-D61B-523C-25B334D7E376}"/>
              </a:ext>
            </a:extLst>
          </p:cNvPr>
          <p:cNvSpPr txBox="1"/>
          <p:nvPr/>
        </p:nvSpPr>
        <p:spPr>
          <a:xfrm>
            <a:off x="1252118" y="4624877"/>
            <a:ext cx="209632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30" name="TextBox 29">
            <a:extLst>
              <a:ext uri="{FF2B5EF4-FFF2-40B4-BE49-F238E27FC236}">
                <a16:creationId xmlns:a16="http://schemas.microsoft.com/office/drawing/2014/main" id="{D6388969-6311-36D1-2EFA-08891C296F3E}"/>
              </a:ext>
            </a:extLst>
          </p:cNvPr>
          <p:cNvSpPr txBox="1"/>
          <p:nvPr/>
        </p:nvSpPr>
        <p:spPr>
          <a:xfrm>
            <a:off x="1247602" y="4190021"/>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Name</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5" name="TextBox 34">
            <a:extLst>
              <a:ext uri="{FF2B5EF4-FFF2-40B4-BE49-F238E27FC236}">
                <a16:creationId xmlns:a16="http://schemas.microsoft.com/office/drawing/2014/main" id="{58CB7088-AAA2-9000-F3F4-DF846881B251}"/>
              </a:ext>
            </a:extLst>
          </p:cNvPr>
          <p:cNvSpPr txBox="1"/>
          <p:nvPr/>
        </p:nvSpPr>
        <p:spPr>
          <a:xfrm>
            <a:off x="3967401" y="4624877"/>
            <a:ext cx="209632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36" name="TextBox 35">
            <a:extLst>
              <a:ext uri="{FF2B5EF4-FFF2-40B4-BE49-F238E27FC236}">
                <a16:creationId xmlns:a16="http://schemas.microsoft.com/office/drawing/2014/main" id="{67199888-73F2-2D59-E5F0-1469F76BBBB3}"/>
              </a:ext>
            </a:extLst>
          </p:cNvPr>
          <p:cNvSpPr txBox="1"/>
          <p:nvPr/>
        </p:nvSpPr>
        <p:spPr>
          <a:xfrm>
            <a:off x="3962885" y="4190021"/>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Name</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39" name="TextBox 38">
            <a:extLst>
              <a:ext uri="{FF2B5EF4-FFF2-40B4-BE49-F238E27FC236}">
                <a16:creationId xmlns:a16="http://schemas.microsoft.com/office/drawing/2014/main" id="{EC3DC75A-584B-BEBE-E73F-FDD251792BD1}"/>
              </a:ext>
            </a:extLst>
          </p:cNvPr>
          <p:cNvSpPr txBox="1"/>
          <p:nvPr/>
        </p:nvSpPr>
        <p:spPr>
          <a:xfrm>
            <a:off x="6675304" y="4624877"/>
            <a:ext cx="209632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40" name="TextBox 39">
            <a:extLst>
              <a:ext uri="{FF2B5EF4-FFF2-40B4-BE49-F238E27FC236}">
                <a16:creationId xmlns:a16="http://schemas.microsoft.com/office/drawing/2014/main" id="{385C8850-9385-8367-5FC8-4959359C4665}"/>
              </a:ext>
            </a:extLst>
          </p:cNvPr>
          <p:cNvSpPr txBox="1"/>
          <p:nvPr/>
        </p:nvSpPr>
        <p:spPr>
          <a:xfrm>
            <a:off x="6670788" y="4190021"/>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Name</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43" name="TextBox 42">
            <a:extLst>
              <a:ext uri="{FF2B5EF4-FFF2-40B4-BE49-F238E27FC236}">
                <a16:creationId xmlns:a16="http://schemas.microsoft.com/office/drawing/2014/main" id="{C1E72728-9C58-28EC-2D3D-70784E322DDC}"/>
              </a:ext>
            </a:extLst>
          </p:cNvPr>
          <p:cNvSpPr txBox="1"/>
          <p:nvPr/>
        </p:nvSpPr>
        <p:spPr>
          <a:xfrm>
            <a:off x="9412102" y="4624877"/>
            <a:ext cx="2096325" cy="693010"/>
          </a:xfrm>
          <a:prstGeom prst="rect">
            <a:avLst/>
          </a:prstGeom>
          <a:noFill/>
        </p:spPr>
        <p:txBody>
          <a:bodyPr wrap="square" rtlCol="0">
            <a:spAutoFit/>
          </a:bodyPr>
          <a:lstStyle/>
          <a:p>
            <a:pPr>
              <a:lnSpc>
                <a:spcPts val="1600"/>
              </a:lnSpc>
            </a:pPr>
            <a:r>
              <a:rPr lang="en-ID" sz="1100" dirty="0">
                <a:latin typeface="Open Sans" pitchFamily="2" charset="0"/>
                <a:ea typeface="Open Sans" pitchFamily="2" charset="0"/>
                <a:cs typeface="Open Sans" pitchFamily="2" charset="0"/>
              </a:rPr>
              <a:t>Lorem ipsum dolor sit amet, connecter pulvinar. portico aliquot olio.</a:t>
            </a:r>
          </a:p>
        </p:txBody>
      </p:sp>
      <p:sp>
        <p:nvSpPr>
          <p:cNvPr id="44" name="TextBox 43">
            <a:extLst>
              <a:ext uri="{FF2B5EF4-FFF2-40B4-BE49-F238E27FC236}">
                <a16:creationId xmlns:a16="http://schemas.microsoft.com/office/drawing/2014/main" id="{8AAB06C3-12CC-4EBE-0D0A-5F275AC862FD}"/>
              </a:ext>
            </a:extLst>
          </p:cNvPr>
          <p:cNvSpPr txBox="1"/>
          <p:nvPr/>
        </p:nvSpPr>
        <p:spPr>
          <a:xfrm>
            <a:off x="9407586" y="4190021"/>
            <a:ext cx="1779930" cy="384977"/>
          </a:xfrm>
          <a:prstGeom prst="rect">
            <a:avLst/>
          </a:prstGeom>
          <a:noFill/>
        </p:spPr>
        <p:txBody>
          <a:bodyPr wrap="square" rtlCol="0">
            <a:spAutoFit/>
          </a:bodyPr>
          <a:lstStyle/>
          <a:p>
            <a:pPr>
              <a:lnSpc>
                <a:spcPct val="150000"/>
              </a:lnSpc>
            </a:pPr>
            <a:r>
              <a:rPr lang="en-US"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rPr>
              <a:t>Name</a:t>
            </a:r>
            <a:endParaRPr lang="en-ID" sz="1400" dirty="0">
              <a:solidFill>
                <a:schemeClr val="tx1">
                  <a:lumMod val="95000"/>
                  <a:lumOff val="5000"/>
                </a:schemeClr>
              </a:solidFill>
              <a:latin typeface="Poppins SemiBold" panose="00000700000000000000" pitchFamily="2" charset="0"/>
              <a:ea typeface="Open Sans" pitchFamily="2" charset="0"/>
              <a:cs typeface="Poppins SemiBold" panose="00000700000000000000" pitchFamily="2" charset="0"/>
            </a:endParaRPr>
          </a:p>
        </p:txBody>
      </p:sp>
      <p:sp>
        <p:nvSpPr>
          <p:cNvPr id="58" name="Rectangle 57">
            <a:extLst>
              <a:ext uri="{FF2B5EF4-FFF2-40B4-BE49-F238E27FC236}">
                <a16:creationId xmlns:a16="http://schemas.microsoft.com/office/drawing/2014/main" id="{8C1DE474-F75E-45B0-62DF-271A3069418B}"/>
              </a:ext>
            </a:extLst>
          </p:cNvPr>
          <p:cNvSpPr/>
          <p:nvPr/>
        </p:nvSpPr>
        <p:spPr>
          <a:xfrm rot="5400000">
            <a:off x="1958910" y="2919238"/>
            <a:ext cx="266982" cy="1442502"/>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0" name="Rectangle 59">
            <a:extLst>
              <a:ext uri="{FF2B5EF4-FFF2-40B4-BE49-F238E27FC236}">
                <a16:creationId xmlns:a16="http://schemas.microsoft.com/office/drawing/2014/main" id="{A20C35B0-0693-8928-BAED-9B77CC530E82}"/>
              </a:ext>
            </a:extLst>
          </p:cNvPr>
          <p:cNvSpPr/>
          <p:nvPr/>
        </p:nvSpPr>
        <p:spPr>
          <a:xfrm rot="5400000">
            <a:off x="4676896" y="2919238"/>
            <a:ext cx="266982" cy="1442502"/>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1" name="Rectangle 60">
            <a:extLst>
              <a:ext uri="{FF2B5EF4-FFF2-40B4-BE49-F238E27FC236}">
                <a16:creationId xmlns:a16="http://schemas.microsoft.com/office/drawing/2014/main" id="{97EB8A18-33A9-6C44-5A08-DB321D41ADF3}"/>
              </a:ext>
            </a:extLst>
          </p:cNvPr>
          <p:cNvSpPr/>
          <p:nvPr/>
        </p:nvSpPr>
        <p:spPr>
          <a:xfrm rot="5400000">
            <a:off x="7394883" y="2919238"/>
            <a:ext cx="266982" cy="1442502"/>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2" name="Rectangle 61">
            <a:extLst>
              <a:ext uri="{FF2B5EF4-FFF2-40B4-BE49-F238E27FC236}">
                <a16:creationId xmlns:a16="http://schemas.microsoft.com/office/drawing/2014/main" id="{BFC7B8EF-6A26-01D7-ADBC-3C69DEF796A2}"/>
              </a:ext>
            </a:extLst>
          </p:cNvPr>
          <p:cNvSpPr/>
          <p:nvPr/>
        </p:nvSpPr>
        <p:spPr>
          <a:xfrm rot="5400000">
            <a:off x="10112869" y="2919237"/>
            <a:ext cx="266983" cy="1442502"/>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68" name="Group 67">
            <a:extLst>
              <a:ext uri="{FF2B5EF4-FFF2-40B4-BE49-F238E27FC236}">
                <a16:creationId xmlns:a16="http://schemas.microsoft.com/office/drawing/2014/main" id="{9F782210-963E-48E5-9C47-F355172CB1FC}"/>
              </a:ext>
            </a:extLst>
          </p:cNvPr>
          <p:cNvGrpSpPr/>
          <p:nvPr/>
        </p:nvGrpSpPr>
        <p:grpSpPr>
          <a:xfrm>
            <a:off x="1711124" y="3592079"/>
            <a:ext cx="762554" cy="96818"/>
            <a:chOff x="8014452" y="1656678"/>
            <a:chExt cx="762554" cy="96818"/>
          </a:xfrm>
          <a:solidFill>
            <a:schemeClr val="bg1"/>
          </a:solidFill>
        </p:grpSpPr>
        <p:sp>
          <p:nvSpPr>
            <p:cNvPr id="63" name="Star: 5 Points 62">
              <a:extLst>
                <a:ext uri="{FF2B5EF4-FFF2-40B4-BE49-F238E27FC236}">
                  <a16:creationId xmlns:a16="http://schemas.microsoft.com/office/drawing/2014/main" id="{6AD94273-C3C0-8D65-7FF8-6E9F8473E5FF}"/>
                </a:ext>
              </a:extLst>
            </p:cNvPr>
            <p:cNvSpPr/>
            <p:nvPr/>
          </p:nvSpPr>
          <p:spPr>
            <a:xfrm>
              <a:off x="8014452"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Star: 5 Points 63">
              <a:extLst>
                <a:ext uri="{FF2B5EF4-FFF2-40B4-BE49-F238E27FC236}">
                  <a16:creationId xmlns:a16="http://schemas.microsoft.com/office/drawing/2014/main" id="{08F6E9B0-AAC4-0099-C45D-E0F45C80C57A}"/>
                </a:ext>
              </a:extLst>
            </p:cNvPr>
            <p:cNvSpPr/>
            <p:nvPr/>
          </p:nvSpPr>
          <p:spPr>
            <a:xfrm>
              <a:off x="8180886"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Star: 5 Points 64">
              <a:extLst>
                <a:ext uri="{FF2B5EF4-FFF2-40B4-BE49-F238E27FC236}">
                  <a16:creationId xmlns:a16="http://schemas.microsoft.com/office/drawing/2014/main" id="{E20CBBDC-99A2-DB12-5DE0-92F7FFEB4326}"/>
                </a:ext>
              </a:extLst>
            </p:cNvPr>
            <p:cNvSpPr/>
            <p:nvPr/>
          </p:nvSpPr>
          <p:spPr>
            <a:xfrm>
              <a:off x="8347320"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Star: 5 Points 65">
              <a:extLst>
                <a:ext uri="{FF2B5EF4-FFF2-40B4-BE49-F238E27FC236}">
                  <a16:creationId xmlns:a16="http://schemas.microsoft.com/office/drawing/2014/main" id="{646ADD39-11DF-C13E-C095-0C3E45800B3D}"/>
                </a:ext>
              </a:extLst>
            </p:cNvPr>
            <p:cNvSpPr/>
            <p:nvPr/>
          </p:nvSpPr>
          <p:spPr>
            <a:xfrm>
              <a:off x="8513754"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Star: 5 Points 66">
              <a:extLst>
                <a:ext uri="{FF2B5EF4-FFF2-40B4-BE49-F238E27FC236}">
                  <a16:creationId xmlns:a16="http://schemas.microsoft.com/office/drawing/2014/main" id="{714DF499-1952-F812-340A-2C5FF05C67AA}"/>
                </a:ext>
              </a:extLst>
            </p:cNvPr>
            <p:cNvSpPr/>
            <p:nvPr/>
          </p:nvSpPr>
          <p:spPr>
            <a:xfrm>
              <a:off x="8680188"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9" name="Group 68">
            <a:extLst>
              <a:ext uri="{FF2B5EF4-FFF2-40B4-BE49-F238E27FC236}">
                <a16:creationId xmlns:a16="http://schemas.microsoft.com/office/drawing/2014/main" id="{5C357E7E-CE18-F896-23D2-253F0102CB6B}"/>
              </a:ext>
            </a:extLst>
          </p:cNvPr>
          <p:cNvGrpSpPr/>
          <p:nvPr/>
        </p:nvGrpSpPr>
        <p:grpSpPr>
          <a:xfrm>
            <a:off x="4429110" y="3592079"/>
            <a:ext cx="762554" cy="96818"/>
            <a:chOff x="8014452" y="1656678"/>
            <a:chExt cx="762554" cy="96818"/>
          </a:xfrm>
          <a:solidFill>
            <a:schemeClr val="bg1"/>
          </a:solidFill>
        </p:grpSpPr>
        <p:sp>
          <p:nvSpPr>
            <p:cNvPr id="70" name="Star: 5 Points 69">
              <a:extLst>
                <a:ext uri="{FF2B5EF4-FFF2-40B4-BE49-F238E27FC236}">
                  <a16:creationId xmlns:a16="http://schemas.microsoft.com/office/drawing/2014/main" id="{5DA5ACDE-558A-225C-05AF-631601F53FFD}"/>
                </a:ext>
              </a:extLst>
            </p:cNvPr>
            <p:cNvSpPr/>
            <p:nvPr/>
          </p:nvSpPr>
          <p:spPr>
            <a:xfrm>
              <a:off x="8014452"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Star: 5 Points 70">
              <a:extLst>
                <a:ext uri="{FF2B5EF4-FFF2-40B4-BE49-F238E27FC236}">
                  <a16:creationId xmlns:a16="http://schemas.microsoft.com/office/drawing/2014/main" id="{147EE007-D37A-00F2-B840-58757F211BCD}"/>
                </a:ext>
              </a:extLst>
            </p:cNvPr>
            <p:cNvSpPr/>
            <p:nvPr/>
          </p:nvSpPr>
          <p:spPr>
            <a:xfrm>
              <a:off x="8180886"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Star: 5 Points 71">
              <a:extLst>
                <a:ext uri="{FF2B5EF4-FFF2-40B4-BE49-F238E27FC236}">
                  <a16:creationId xmlns:a16="http://schemas.microsoft.com/office/drawing/2014/main" id="{133B2A5F-3DC4-59F6-0C09-364FC3B00B3A}"/>
                </a:ext>
              </a:extLst>
            </p:cNvPr>
            <p:cNvSpPr/>
            <p:nvPr/>
          </p:nvSpPr>
          <p:spPr>
            <a:xfrm>
              <a:off x="8347320"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Star: 5 Points 72">
              <a:extLst>
                <a:ext uri="{FF2B5EF4-FFF2-40B4-BE49-F238E27FC236}">
                  <a16:creationId xmlns:a16="http://schemas.microsoft.com/office/drawing/2014/main" id="{0D99C4E3-B98D-C2DD-2E64-06E9F68ABB6A}"/>
                </a:ext>
              </a:extLst>
            </p:cNvPr>
            <p:cNvSpPr/>
            <p:nvPr/>
          </p:nvSpPr>
          <p:spPr>
            <a:xfrm>
              <a:off x="8513754"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Star: 5 Points 73">
              <a:extLst>
                <a:ext uri="{FF2B5EF4-FFF2-40B4-BE49-F238E27FC236}">
                  <a16:creationId xmlns:a16="http://schemas.microsoft.com/office/drawing/2014/main" id="{15AAB8C1-2F98-4F28-25D8-7D0C113D3679}"/>
                </a:ext>
              </a:extLst>
            </p:cNvPr>
            <p:cNvSpPr/>
            <p:nvPr/>
          </p:nvSpPr>
          <p:spPr>
            <a:xfrm>
              <a:off x="8680188"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5" name="Group 74">
            <a:extLst>
              <a:ext uri="{FF2B5EF4-FFF2-40B4-BE49-F238E27FC236}">
                <a16:creationId xmlns:a16="http://schemas.microsoft.com/office/drawing/2014/main" id="{511E67A5-CBEC-8E00-B280-4301FE59AD65}"/>
              </a:ext>
            </a:extLst>
          </p:cNvPr>
          <p:cNvGrpSpPr/>
          <p:nvPr/>
        </p:nvGrpSpPr>
        <p:grpSpPr>
          <a:xfrm>
            <a:off x="7147097" y="3592079"/>
            <a:ext cx="762554" cy="96818"/>
            <a:chOff x="8014452" y="1656678"/>
            <a:chExt cx="762554" cy="96818"/>
          </a:xfrm>
          <a:solidFill>
            <a:schemeClr val="bg1"/>
          </a:solidFill>
        </p:grpSpPr>
        <p:sp>
          <p:nvSpPr>
            <p:cNvPr id="76" name="Star: 5 Points 75">
              <a:extLst>
                <a:ext uri="{FF2B5EF4-FFF2-40B4-BE49-F238E27FC236}">
                  <a16:creationId xmlns:a16="http://schemas.microsoft.com/office/drawing/2014/main" id="{007A43D4-1E8A-8C63-14C4-8EDBFC09A647}"/>
                </a:ext>
              </a:extLst>
            </p:cNvPr>
            <p:cNvSpPr/>
            <p:nvPr/>
          </p:nvSpPr>
          <p:spPr>
            <a:xfrm>
              <a:off x="8014452"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Star: 5 Points 76">
              <a:extLst>
                <a:ext uri="{FF2B5EF4-FFF2-40B4-BE49-F238E27FC236}">
                  <a16:creationId xmlns:a16="http://schemas.microsoft.com/office/drawing/2014/main" id="{D3731369-6D7C-5A1F-DBC1-B3B4754ABB31}"/>
                </a:ext>
              </a:extLst>
            </p:cNvPr>
            <p:cNvSpPr/>
            <p:nvPr/>
          </p:nvSpPr>
          <p:spPr>
            <a:xfrm>
              <a:off x="8180886"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Star: 5 Points 77">
              <a:extLst>
                <a:ext uri="{FF2B5EF4-FFF2-40B4-BE49-F238E27FC236}">
                  <a16:creationId xmlns:a16="http://schemas.microsoft.com/office/drawing/2014/main" id="{6E5896E9-1A68-7F2C-AD72-CFE6134C623C}"/>
                </a:ext>
              </a:extLst>
            </p:cNvPr>
            <p:cNvSpPr/>
            <p:nvPr/>
          </p:nvSpPr>
          <p:spPr>
            <a:xfrm>
              <a:off x="8347320"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Star: 5 Points 78">
              <a:extLst>
                <a:ext uri="{FF2B5EF4-FFF2-40B4-BE49-F238E27FC236}">
                  <a16:creationId xmlns:a16="http://schemas.microsoft.com/office/drawing/2014/main" id="{70EC27CB-26F0-6772-D51C-4269F662480D}"/>
                </a:ext>
              </a:extLst>
            </p:cNvPr>
            <p:cNvSpPr/>
            <p:nvPr/>
          </p:nvSpPr>
          <p:spPr>
            <a:xfrm>
              <a:off x="8513754"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Star: 5 Points 79">
              <a:extLst>
                <a:ext uri="{FF2B5EF4-FFF2-40B4-BE49-F238E27FC236}">
                  <a16:creationId xmlns:a16="http://schemas.microsoft.com/office/drawing/2014/main" id="{B7DB66E8-7940-2AD2-5659-C70265FAC9A0}"/>
                </a:ext>
              </a:extLst>
            </p:cNvPr>
            <p:cNvSpPr/>
            <p:nvPr/>
          </p:nvSpPr>
          <p:spPr>
            <a:xfrm>
              <a:off x="8680188"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1" name="Group 80">
            <a:extLst>
              <a:ext uri="{FF2B5EF4-FFF2-40B4-BE49-F238E27FC236}">
                <a16:creationId xmlns:a16="http://schemas.microsoft.com/office/drawing/2014/main" id="{FDA94ED2-36F8-D42A-63AC-794C6B7DEFE7}"/>
              </a:ext>
            </a:extLst>
          </p:cNvPr>
          <p:cNvGrpSpPr/>
          <p:nvPr/>
        </p:nvGrpSpPr>
        <p:grpSpPr>
          <a:xfrm>
            <a:off x="9865083" y="3592079"/>
            <a:ext cx="762554" cy="96818"/>
            <a:chOff x="8014452" y="1656678"/>
            <a:chExt cx="762554" cy="96818"/>
          </a:xfrm>
          <a:solidFill>
            <a:schemeClr val="bg1"/>
          </a:solidFill>
        </p:grpSpPr>
        <p:sp>
          <p:nvSpPr>
            <p:cNvPr id="82" name="Star: 5 Points 81">
              <a:extLst>
                <a:ext uri="{FF2B5EF4-FFF2-40B4-BE49-F238E27FC236}">
                  <a16:creationId xmlns:a16="http://schemas.microsoft.com/office/drawing/2014/main" id="{8086B852-6948-B9B8-DFCC-79A74CF3C668}"/>
                </a:ext>
              </a:extLst>
            </p:cNvPr>
            <p:cNvSpPr/>
            <p:nvPr/>
          </p:nvSpPr>
          <p:spPr>
            <a:xfrm>
              <a:off x="8014452"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Star: 5 Points 82">
              <a:extLst>
                <a:ext uri="{FF2B5EF4-FFF2-40B4-BE49-F238E27FC236}">
                  <a16:creationId xmlns:a16="http://schemas.microsoft.com/office/drawing/2014/main" id="{4CFAB6BF-61E8-8BDF-3F3E-DD3C43F83AFA}"/>
                </a:ext>
              </a:extLst>
            </p:cNvPr>
            <p:cNvSpPr/>
            <p:nvPr/>
          </p:nvSpPr>
          <p:spPr>
            <a:xfrm>
              <a:off x="8180886"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Star: 5 Points 83">
              <a:extLst>
                <a:ext uri="{FF2B5EF4-FFF2-40B4-BE49-F238E27FC236}">
                  <a16:creationId xmlns:a16="http://schemas.microsoft.com/office/drawing/2014/main" id="{DF49C75E-1AA6-CB7A-9402-97620E1A6964}"/>
                </a:ext>
              </a:extLst>
            </p:cNvPr>
            <p:cNvSpPr/>
            <p:nvPr/>
          </p:nvSpPr>
          <p:spPr>
            <a:xfrm>
              <a:off x="8347320"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Star: 5 Points 84">
              <a:extLst>
                <a:ext uri="{FF2B5EF4-FFF2-40B4-BE49-F238E27FC236}">
                  <a16:creationId xmlns:a16="http://schemas.microsoft.com/office/drawing/2014/main" id="{382BCA96-3DAF-0B9A-0A94-621BA57C885F}"/>
                </a:ext>
              </a:extLst>
            </p:cNvPr>
            <p:cNvSpPr/>
            <p:nvPr/>
          </p:nvSpPr>
          <p:spPr>
            <a:xfrm>
              <a:off x="8513754"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Star: 5 Points 85">
              <a:extLst>
                <a:ext uri="{FF2B5EF4-FFF2-40B4-BE49-F238E27FC236}">
                  <a16:creationId xmlns:a16="http://schemas.microsoft.com/office/drawing/2014/main" id="{46D61393-4482-68C0-601B-E59428032FDC}"/>
                </a:ext>
              </a:extLst>
            </p:cNvPr>
            <p:cNvSpPr/>
            <p:nvPr/>
          </p:nvSpPr>
          <p:spPr>
            <a:xfrm>
              <a:off x="8680188" y="1656678"/>
              <a:ext cx="96818" cy="96818"/>
            </a:xfrm>
            <a:prstGeom prst="star5">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Picture Placeholder 2">
            <a:extLst>
              <a:ext uri="{FF2B5EF4-FFF2-40B4-BE49-F238E27FC236}">
                <a16:creationId xmlns:a16="http://schemas.microsoft.com/office/drawing/2014/main" id="{E312627C-5785-E858-47D1-8538D6A05AC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005E8ADC-4103-4ECE-9B9C-D5E2F6EA4E6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86A610C-A5AD-D75F-B2C1-0F21BA0E43BF}"/>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D3446942-C7AD-4D21-8948-5E049CC3D277}"/>
              </a:ext>
            </a:extLst>
          </p:cNvPr>
          <p:cNvSpPr>
            <a:spLocks noGrp="1"/>
          </p:cNvSpPr>
          <p:nvPr>
            <p:ph type="pic" sz="quarter" idx="13"/>
          </p:nvPr>
        </p:nvSpPr>
        <p:spPr/>
      </p:sp>
    </p:spTree>
    <p:extLst>
      <p:ext uri="{BB962C8B-B14F-4D97-AF65-F5344CB8AC3E}">
        <p14:creationId xmlns:p14="http://schemas.microsoft.com/office/powerpoint/2010/main" val="2328998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TotalTime>
  <Words>2265</Words>
  <Application>Microsoft Office PowerPoint</Application>
  <PresentationFormat>Widescreen</PresentationFormat>
  <Paragraphs>261</Paragraphs>
  <Slides>31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Calibri</vt:lpstr>
      <vt:lpstr>Open Sans</vt:lpstr>
      <vt:lpstr>Poppins</vt:lpstr>
      <vt:lpstr>Poppins </vt:lpstr>
      <vt:lpstr>Poppins Medium</vt:lpstr>
      <vt:lpstr>Poppins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Irpan Maulana</dc:creator>
  <cp:lastModifiedBy>SRC</cp:lastModifiedBy>
  <cp:revision>91</cp:revision>
  <dcterms:created xsi:type="dcterms:W3CDTF">2022-10-21T03:34:16Z</dcterms:created>
  <dcterms:modified xsi:type="dcterms:W3CDTF">2023-05-14T15:35:00Z</dcterms:modified>
</cp:coreProperties>
</file>