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32"/>
  </p:handoutMasterIdLst>
  <p:sldIdLst>
    <p:sldId id="256" r:id="rId2"/>
    <p:sldId id="257" r:id="rId3"/>
    <p:sldId id="260" r:id="rId4"/>
    <p:sldId id="261" r:id="rId5"/>
    <p:sldId id="258" r:id="rId6"/>
    <p:sldId id="262" r:id="rId7"/>
    <p:sldId id="259" r:id="rId8"/>
    <p:sldId id="263" r:id="rId9"/>
    <p:sldId id="264" r:id="rId10"/>
    <p:sldId id="266" r:id="rId11"/>
    <p:sldId id="267" r:id="rId12"/>
    <p:sldId id="265" r:id="rId13"/>
    <p:sldId id="268" r:id="rId14"/>
    <p:sldId id="273" r:id="rId15"/>
    <p:sldId id="271" r:id="rId16"/>
    <p:sldId id="269" r:id="rId17"/>
    <p:sldId id="270" r:id="rId18"/>
    <p:sldId id="272" r:id="rId19"/>
    <p:sldId id="274" r:id="rId20"/>
    <p:sldId id="275" r:id="rId21"/>
    <p:sldId id="276" r:id="rId22"/>
    <p:sldId id="277" r:id="rId23"/>
    <p:sldId id="279" r:id="rId24"/>
    <p:sldId id="280" r:id="rId25"/>
    <p:sldId id="278" r:id="rId26"/>
    <p:sldId id="287" r:id="rId27"/>
    <p:sldId id="283" r:id="rId28"/>
    <p:sldId id="289" r:id="rId29"/>
    <p:sldId id="294" r:id="rId30"/>
    <p:sldId id="295"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Cover" id="{291CF96A-4E17-43DF-A0AF-D9FE75346ED2}">
          <p14:sldIdLst>
            <p14:sldId id="256"/>
          </p14:sldIdLst>
        </p14:section>
        <p14:section name="About Us" id="{E92282A7-12A5-4F52-8A95-85C2C5C0CFBA}">
          <p14:sldIdLst>
            <p14:sldId id="257"/>
            <p14:sldId id="260"/>
            <p14:sldId id="261"/>
            <p14:sldId id="258"/>
            <p14:sldId id="262"/>
            <p14:sldId id="259"/>
          </p14:sldIdLst>
        </p14:section>
        <p14:section name="Our Services" id="{F6DC10BB-38F9-45D1-A8FF-483268289172}">
          <p14:sldIdLst>
            <p14:sldId id="263"/>
            <p14:sldId id="264"/>
            <p14:sldId id="266"/>
            <p14:sldId id="267"/>
          </p14:sldIdLst>
        </p14:section>
        <p14:section name="Our Team" id="{795F51F7-FC58-4142-99FE-C1190D4429F3}">
          <p14:sldIdLst>
            <p14:sldId id="265"/>
            <p14:sldId id="268"/>
            <p14:sldId id="273"/>
            <p14:sldId id="271"/>
          </p14:sldIdLst>
        </p14:section>
        <p14:section name="Our Product" id="{E70468F6-4489-45C6-B701-BAB9502F8B1E}">
          <p14:sldIdLst>
            <p14:sldId id="269"/>
            <p14:sldId id="270"/>
            <p14:sldId id="272"/>
            <p14:sldId id="274"/>
          </p14:sldIdLst>
        </p14:section>
        <p14:section name="Break Slides" id="{B2D5E478-F761-4766-86AF-08648D7258B1}">
          <p14:sldIdLst>
            <p14:sldId id="275"/>
          </p14:sldIdLst>
        </p14:section>
        <p14:section name="Our Portfolio" id="{2440E5C0-50C5-4921-A260-6EBA8949CB07}">
          <p14:sldIdLst>
            <p14:sldId id="276"/>
            <p14:sldId id="277"/>
            <p14:sldId id="279"/>
            <p14:sldId id="280"/>
            <p14:sldId id="278"/>
          </p14:sldIdLst>
        </p14:section>
        <p14:section name="Pricing Tables" id="{DADF093F-E1BB-4B37-B6C2-F76AD8BA2B75}">
          <p14:sldIdLst>
            <p14:sldId id="287"/>
          </p14:sldIdLst>
        </p14:section>
        <p14:section name="Mokcup Devices" id="{5F201B4E-737F-49AF-AB54-2E50D0AD22B6}">
          <p14:sldIdLst>
            <p14:sldId id="283"/>
            <p14:sldId id="289"/>
          </p14:sldIdLst>
        </p14:section>
        <p14:section name="Contact Information" id="{5B265F55-8CC0-4151-BECF-32E7173FB27C}">
          <p14:sldIdLst>
            <p14:sldId id="294"/>
          </p14:sldIdLst>
        </p14:section>
        <p14:section name="Ending Slides" id="{3B7C4B5E-E1B4-4828-A9BF-3DE0133198D4}">
          <p14:sldIdLst>
            <p14:sldId id="295"/>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AFAFA"/>
    <a:srgbClr val="596269"/>
    <a:srgbClr val="21292C"/>
    <a:srgbClr val="000000"/>
    <a:srgbClr val="041423"/>
    <a:srgbClr val="A5A59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499" autoAdjust="0"/>
    <p:restoredTop sz="94660"/>
  </p:normalViewPr>
  <p:slideViewPr>
    <p:cSldViewPr snapToGrid="0">
      <p:cViewPr>
        <p:scale>
          <a:sx n="50" d="100"/>
          <a:sy n="50" d="100"/>
        </p:scale>
        <p:origin x="1476" y="492"/>
      </p:cViewPr>
      <p:guideLst/>
    </p:cSldViewPr>
  </p:slideViewPr>
  <p:notesTextViewPr>
    <p:cViewPr>
      <p:scale>
        <a:sx n="1" d="1"/>
        <a:sy n="1" d="1"/>
      </p:scale>
      <p:origin x="0" y="0"/>
    </p:cViewPr>
  </p:notesTextViewPr>
  <p:sorterViewPr>
    <p:cViewPr>
      <p:scale>
        <a:sx n="40" d="100"/>
        <a:sy n="40" d="100"/>
      </p:scale>
      <p:origin x="0" y="-8706"/>
    </p:cViewPr>
  </p:sorterViewPr>
  <p:notesViewPr>
    <p:cSldViewPr snapToGrid="0">
      <p:cViewPr varScale="1">
        <p:scale>
          <a:sx n="53" d="100"/>
          <a:sy n="53" d="100"/>
        </p:scale>
        <p:origin x="2844" y="9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C901892-5767-4B1E-82D1-600E2CD49C0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a:extLst>
              <a:ext uri="{FF2B5EF4-FFF2-40B4-BE49-F238E27FC236}">
                <a16:creationId xmlns:a16="http://schemas.microsoft.com/office/drawing/2014/main" id="{B179B0C6-4D95-4A7D-8D4D-4EDDF61C455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54DEE2AC-9953-46B4-805D-EC0E37302FDD}" type="datetimeFigureOut">
              <a:rPr lang="en-ID" smtClean="0"/>
              <a:t>15/02/2022</a:t>
            </a:fld>
            <a:endParaRPr lang="en-ID"/>
          </a:p>
        </p:txBody>
      </p:sp>
      <p:sp>
        <p:nvSpPr>
          <p:cNvPr id="4" name="Footer Placeholder 3">
            <a:extLst>
              <a:ext uri="{FF2B5EF4-FFF2-40B4-BE49-F238E27FC236}">
                <a16:creationId xmlns:a16="http://schemas.microsoft.com/office/drawing/2014/main" id="{9EC79D54-54F7-4748-B928-689C6BB7748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5" name="Slide Number Placeholder 4">
            <a:extLst>
              <a:ext uri="{FF2B5EF4-FFF2-40B4-BE49-F238E27FC236}">
                <a16:creationId xmlns:a16="http://schemas.microsoft.com/office/drawing/2014/main" id="{57B9B017-4965-45C6-AA00-8B6E032434F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3DC5E58-F023-4DC2-A88B-B534EC993717}" type="slidenum">
              <a:rPr lang="en-ID" smtClean="0"/>
              <a:t>‹#›</a:t>
            </a:fld>
            <a:endParaRPr lang="en-ID"/>
          </a:p>
        </p:txBody>
      </p:sp>
    </p:spTree>
    <p:extLst>
      <p:ext uri="{BB962C8B-B14F-4D97-AF65-F5344CB8AC3E}">
        <p14:creationId xmlns:p14="http://schemas.microsoft.com/office/powerpoint/2010/main" val="841897775"/>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5712345" y="628650"/>
            <a:ext cx="5579914" cy="5579914"/>
          </a:xfrm>
          <a:custGeom>
            <a:avLst/>
            <a:gdLst>
              <a:gd name="connsiteX0" fmla="*/ 2789957 w 5579914"/>
              <a:gd name="connsiteY0" fmla="*/ 0 h 5579914"/>
              <a:gd name="connsiteX1" fmla="*/ 5579914 w 5579914"/>
              <a:gd name="connsiteY1" fmla="*/ 2789957 h 5579914"/>
              <a:gd name="connsiteX2" fmla="*/ 2789957 w 5579914"/>
              <a:gd name="connsiteY2" fmla="*/ 5579914 h 5579914"/>
              <a:gd name="connsiteX3" fmla="*/ 0 w 5579914"/>
              <a:gd name="connsiteY3" fmla="*/ 2789957 h 5579914"/>
            </a:gdLst>
            <a:ahLst/>
            <a:cxnLst>
              <a:cxn ang="0">
                <a:pos x="connsiteX0" y="connsiteY0"/>
              </a:cxn>
              <a:cxn ang="0">
                <a:pos x="connsiteX1" y="connsiteY1"/>
              </a:cxn>
              <a:cxn ang="0">
                <a:pos x="connsiteX2" y="connsiteY2"/>
              </a:cxn>
              <a:cxn ang="0">
                <a:pos x="connsiteX3" y="connsiteY3"/>
              </a:cxn>
            </a:cxnLst>
            <a:rect l="l" t="t" r="r" b="b"/>
            <a:pathLst>
              <a:path w="5579914" h="5579914">
                <a:moveTo>
                  <a:pt x="2789957" y="0"/>
                </a:moveTo>
                <a:lnTo>
                  <a:pt x="5579914" y="2789957"/>
                </a:lnTo>
                <a:lnTo>
                  <a:pt x="2789957" y="5579914"/>
                </a:lnTo>
                <a:lnTo>
                  <a:pt x="0" y="2789957"/>
                </a:lnTo>
                <a:close/>
              </a:path>
            </a:pathLst>
          </a:custGeom>
          <a:solidFill>
            <a:schemeClr val="accent6">
              <a:lumMod val="40000"/>
              <a:lumOff val="60000"/>
            </a:schemeClr>
          </a:solidFill>
        </p:spPr>
        <p:txBody>
          <a:bodyPr wrap="square">
            <a:noAutofit/>
          </a:bodyPr>
          <a:lstStyle/>
          <a:p>
            <a:endParaRPr lang="en-US"/>
          </a:p>
        </p:txBody>
      </p:sp>
    </p:spTree>
    <p:extLst>
      <p:ext uri="{BB962C8B-B14F-4D97-AF65-F5344CB8AC3E}">
        <p14:creationId xmlns:p14="http://schemas.microsoft.com/office/powerpoint/2010/main" val="10242617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2" name="Freeform 72">
            <a:extLst>
              <a:ext uri="{FF2B5EF4-FFF2-40B4-BE49-F238E27FC236}">
                <a16:creationId xmlns:a16="http://schemas.microsoft.com/office/drawing/2014/main" id="{5CD68216-DD02-4D2E-B013-1D02E68D6808}"/>
              </a:ext>
            </a:extLst>
          </p:cNvPr>
          <p:cNvSpPr/>
          <p:nvPr userDrawn="1"/>
        </p:nvSpPr>
        <p:spPr>
          <a:xfrm flipH="1" flipV="1">
            <a:off x="1423661" y="3541960"/>
            <a:ext cx="4672339" cy="3316038"/>
          </a:xfrm>
          <a:custGeom>
            <a:avLst/>
            <a:gdLst>
              <a:gd name="connsiteX0" fmla="*/ 0 w 4672339"/>
              <a:gd name="connsiteY0" fmla="*/ 0 h 3396762"/>
              <a:gd name="connsiteX1" fmla="*/ 2631312 w 4672339"/>
              <a:gd name="connsiteY1" fmla="*/ 0 h 3396762"/>
              <a:gd name="connsiteX2" fmla="*/ 4672339 w 4672339"/>
              <a:gd name="connsiteY2" fmla="*/ 2081358 h 3396762"/>
              <a:gd name="connsiteX3" fmla="*/ 3330944 w 4672339"/>
              <a:gd name="connsiteY3" fmla="*/ 3396762 h 3396762"/>
            </a:gdLst>
            <a:ahLst/>
            <a:cxnLst>
              <a:cxn ang="0">
                <a:pos x="connsiteX0" y="connsiteY0"/>
              </a:cxn>
              <a:cxn ang="0">
                <a:pos x="connsiteX1" y="connsiteY1"/>
              </a:cxn>
              <a:cxn ang="0">
                <a:pos x="connsiteX2" y="connsiteY2"/>
              </a:cxn>
              <a:cxn ang="0">
                <a:pos x="connsiteX3" y="connsiteY3"/>
              </a:cxn>
            </a:cxnLst>
            <a:rect l="l" t="t" r="r" b="b"/>
            <a:pathLst>
              <a:path w="4672339" h="3396762">
                <a:moveTo>
                  <a:pt x="0" y="0"/>
                </a:moveTo>
                <a:lnTo>
                  <a:pt x="2631312" y="0"/>
                </a:lnTo>
                <a:lnTo>
                  <a:pt x="4672339" y="2081358"/>
                </a:lnTo>
                <a:lnTo>
                  <a:pt x="3330944" y="339676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icture Placeholder 5"/>
          <p:cNvSpPr>
            <a:spLocks noGrp="1"/>
          </p:cNvSpPr>
          <p:nvPr>
            <p:ph type="pic" sz="quarter" idx="10"/>
          </p:nvPr>
        </p:nvSpPr>
        <p:spPr>
          <a:xfrm>
            <a:off x="0" y="618644"/>
            <a:ext cx="6096000" cy="6239357"/>
          </a:xfrm>
          <a:custGeom>
            <a:avLst/>
            <a:gdLst>
              <a:gd name="connsiteX0" fmla="*/ 1842847 w 6096000"/>
              <a:gd name="connsiteY0" fmla="*/ 0 h 6239357"/>
              <a:gd name="connsiteX1" fmla="*/ 6096000 w 6096000"/>
              <a:gd name="connsiteY1" fmla="*/ 4253154 h 6239357"/>
              <a:gd name="connsiteX2" fmla="*/ 4109797 w 6096000"/>
              <a:gd name="connsiteY2" fmla="*/ 6239357 h 6239357"/>
              <a:gd name="connsiteX3" fmla="*/ 0 w 6096000"/>
              <a:gd name="connsiteY3" fmla="*/ 6239357 h 6239357"/>
              <a:gd name="connsiteX4" fmla="*/ 0 w 6096000"/>
              <a:gd name="connsiteY4" fmla="*/ 1842847 h 6239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6239357">
                <a:moveTo>
                  <a:pt x="1842847" y="0"/>
                </a:moveTo>
                <a:lnTo>
                  <a:pt x="6096000" y="4253154"/>
                </a:lnTo>
                <a:lnTo>
                  <a:pt x="4109797" y="6239357"/>
                </a:lnTo>
                <a:lnTo>
                  <a:pt x="0" y="6239357"/>
                </a:lnTo>
                <a:lnTo>
                  <a:pt x="0" y="1842847"/>
                </a:lnTo>
                <a:close/>
              </a:path>
            </a:pathLst>
          </a:custGeom>
          <a:solidFill>
            <a:schemeClr val="accent6">
              <a:lumMod val="40000"/>
              <a:lumOff val="60000"/>
            </a:schemeClr>
          </a:solidFill>
        </p:spPr>
        <p:txBody>
          <a:bodyPr wrap="square">
            <a:noAutofit/>
          </a:bodyPr>
          <a:lstStyle/>
          <a:p>
            <a:endParaRPr lang="en-US"/>
          </a:p>
        </p:txBody>
      </p:sp>
    </p:spTree>
    <p:extLst>
      <p:ext uri="{BB962C8B-B14F-4D97-AF65-F5344CB8AC3E}">
        <p14:creationId xmlns:p14="http://schemas.microsoft.com/office/powerpoint/2010/main" val="22202098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2B8DB2A-8305-4A3B-A9B1-B13176E54881}"/>
              </a:ext>
            </a:extLst>
          </p:cNvPr>
          <p:cNvSpPr/>
          <p:nvPr userDrawn="1"/>
        </p:nvSpPr>
        <p:spPr>
          <a:xfrm>
            <a:off x="0" y="3396343"/>
            <a:ext cx="12192000" cy="346165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8" name="Picture Placeholder 7"/>
          <p:cNvSpPr>
            <a:spLocks noGrp="1"/>
          </p:cNvSpPr>
          <p:nvPr>
            <p:ph type="pic" sz="quarter" idx="10"/>
          </p:nvPr>
        </p:nvSpPr>
        <p:spPr>
          <a:xfrm>
            <a:off x="1475874" y="2085168"/>
            <a:ext cx="2662990" cy="2662990"/>
          </a:xfrm>
          <a:custGeom>
            <a:avLst/>
            <a:gdLst>
              <a:gd name="connsiteX0" fmla="*/ 1331495 w 2662990"/>
              <a:gd name="connsiteY0" fmla="*/ 0 h 2662990"/>
              <a:gd name="connsiteX1" fmla="*/ 2662990 w 2662990"/>
              <a:gd name="connsiteY1" fmla="*/ 1331495 h 2662990"/>
              <a:gd name="connsiteX2" fmla="*/ 1331495 w 2662990"/>
              <a:gd name="connsiteY2" fmla="*/ 2662990 h 2662990"/>
              <a:gd name="connsiteX3" fmla="*/ 0 w 2662990"/>
              <a:gd name="connsiteY3" fmla="*/ 1331495 h 2662990"/>
            </a:gdLst>
            <a:ahLst/>
            <a:cxnLst>
              <a:cxn ang="0">
                <a:pos x="connsiteX0" y="connsiteY0"/>
              </a:cxn>
              <a:cxn ang="0">
                <a:pos x="connsiteX1" y="connsiteY1"/>
              </a:cxn>
              <a:cxn ang="0">
                <a:pos x="connsiteX2" y="connsiteY2"/>
              </a:cxn>
              <a:cxn ang="0">
                <a:pos x="connsiteX3" y="connsiteY3"/>
              </a:cxn>
            </a:cxnLst>
            <a:rect l="l" t="t" r="r" b="b"/>
            <a:pathLst>
              <a:path w="2662990" h="2662990">
                <a:moveTo>
                  <a:pt x="1331495" y="0"/>
                </a:moveTo>
                <a:lnTo>
                  <a:pt x="2662990" y="1331495"/>
                </a:lnTo>
                <a:lnTo>
                  <a:pt x="1331495" y="2662990"/>
                </a:lnTo>
                <a:lnTo>
                  <a:pt x="0" y="1331495"/>
                </a:lnTo>
                <a:close/>
              </a:path>
            </a:pathLst>
          </a:custGeom>
          <a:solidFill>
            <a:schemeClr val="accent6">
              <a:lumMod val="40000"/>
              <a:lumOff val="60000"/>
            </a:schemeClr>
          </a:solidFill>
        </p:spPr>
        <p:txBody>
          <a:bodyPr wrap="square">
            <a:noAutofit/>
          </a:bodyPr>
          <a:lstStyle/>
          <a:p>
            <a:endParaRPr lang="en-US"/>
          </a:p>
        </p:txBody>
      </p:sp>
      <p:sp>
        <p:nvSpPr>
          <p:cNvPr id="11" name="Picture Placeholder 10"/>
          <p:cNvSpPr>
            <a:spLocks noGrp="1"/>
          </p:cNvSpPr>
          <p:nvPr>
            <p:ph type="pic" sz="quarter" idx="11"/>
          </p:nvPr>
        </p:nvSpPr>
        <p:spPr>
          <a:xfrm>
            <a:off x="4764505" y="2085169"/>
            <a:ext cx="2662990" cy="2662990"/>
          </a:xfrm>
          <a:custGeom>
            <a:avLst/>
            <a:gdLst>
              <a:gd name="connsiteX0" fmla="*/ 1331495 w 2662990"/>
              <a:gd name="connsiteY0" fmla="*/ 0 h 2662990"/>
              <a:gd name="connsiteX1" fmla="*/ 2662990 w 2662990"/>
              <a:gd name="connsiteY1" fmla="*/ 1331495 h 2662990"/>
              <a:gd name="connsiteX2" fmla="*/ 1331495 w 2662990"/>
              <a:gd name="connsiteY2" fmla="*/ 2662990 h 2662990"/>
              <a:gd name="connsiteX3" fmla="*/ 0 w 2662990"/>
              <a:gd name="connsiteY3" fmla="*/ 1331495 h 2662990"/>
            </a:gdLst>
            <a:ahLst/>
            <a:cxnLst>
              <a:cxn ang="0">
                <a:pos x="connsiteX0" y="connsiteY0"/>
              </a:cxn>
              <a:cxn ang="0">
                <a:pos x="connsiteX1" y="connsiteY1"/>
              </a:cxn>
              <a:cxn ang="0">
                <a:pos x="connsiteX2" y="connsiteY2"/>
              </a:cxn>
              <a:cxn ang="0">
                <a:pos x="connsiteX3" y="connsiteY3"/>
              </a:cxn>
            </a:cxnLst>
            <a:rect l="l" t="t" r="r" b="b"/>
            <a:pathLst>
              <a:path w="2662990" h="2662990">
                <a:moveTo>
                  <a:pt x="1331495" y="0"/>
                </a:moveTo>
                <a:lnTo>
                  <a:pt x="2662990" y="1331495"/>
                </a:lnTo>
                <a:lnTo>
                  <a:pt x="1331495" y="2662990"/>
                </a:lnTo>
                <a:lnTo>
                  <a:pt x="0" y="1331495"/>
                </a:lnTo>
                <a:close/>
              </a:path>
            </a:pathLst>
          </a:custGeom>
          <a:solidFill>
            <a:schemeClr val="accent6">
              <a:lumMod val="40000"/>
              <a:lumOff val="60000"/>
            </a:schemeClr>
          </a:solidFill>
        </p:spPr>
        <p:txBody>
          <a:bodyPr wrap="square">
            <a:noAutofit/>
          </a:bodyPr>
          <a:lstStyle/>
          <a:p>
            <a:endParaRPr lang="en-US"/>
          </a:p>
        </p:txBody>
      </p:sp>
      <p:sp>
        <p:nvSpPr>
          <p:cNvPr id="14" name="Picture Placeholder 13"/>
          <p:cNvSpPr>
            <a:spLocks noGrp="1"/>
          </p:cNvSpPr>
          <p:nvPr>
            <p:ph type="pic" sz="quarter" idx="12"/>
          </p:nvPr>
        </p:nvSpPr>
        <p:spPr>
          <a:xfrm>
            <a:off x="8053134" y="2085169"/>
            <a:ext cx="2662990" cy="2662990"/>
          </a:xfrm>
          <a:custGeom>
            <a:avLst/>
            <a:gdLst>
              <a:gd name="connsiteX0" fmla="*/ 1331495 w 2662990"/>
              <a:gd name="connsiteY0" fmla="*/ 0 h 2662990"/>
              <a:gd name="connsiteX1" fmla="*/ 2662990 w 2662990"/>
              <a:gd name="connsiteY1" fmla="*/ 1331495 h 2662990"/>
              <a:gd name="connsiteX2" fmla="*/ 1331495 w 2662990"/>
              <a:gd name="connsiteY2" fmla="*/ 2662990 h 2662990"/>
              <a:gd name="connsiteX3" fmla="*/ 0 w 2662990"/>
              <a:gd name="connsiteY3" fmla="*/ 1331495 h 2662990"/>
            </a:gdLst>
            <a:ahLst/>
            <a:cxnLst>
              <a:cxn ang="0">
                <a:pos x="connsiteX0" y="connsiteY0"/>
              </a:cxn>
              <a:cxn ang="0">
                <a:pos x="connsiteX1" y="connsiteY1"/>
              </a:cxn>
              <a:cxn ang="0">
                <a:pos x="connsiteX2" y="connsiteY2"/>
              </a:cxn>
              <a:cxn ang="0">
                <a:pos x="connsiteX3" y="connsiteY3"/>
              </a:cxn>
            </a:cxnLst>
            <a:rect l="l" t="t" r="r" b="b"/>
            <a:pathLst>
              <a:path w="2662990" h="2662990">
                <a:moveTo>
                  <a:pt x="1331495" y="0"/>
                </a:moveTo>
                <a:lnTo>
                  <a:pt x="2662990" y="1331495"/>
                </a:lnTo>
                <a:lnTo>
                  <a:pt x="1331495" y="2662990"/>
                </a:lnTo>
                <a:lnTo>
                  <a:pt x="0" y="1331495"/>
                </a:lnTo>
                <a:close/>
              </a:path>
            </a:pathLst>
          </a:custGeom>
          <a:solidFill>
            <a:schemeClr val="accent6">
              <a:lumMod val="40000"/>
              <a:lumOff val="60000"/>
            </a:schemeClr>
          </a:solidFill>
        </p:spPr>
        <p:txBody>
          <a:bodyPr wrap="square">
            <a:noAutofit/>
          </a:bodyPr>
          <a:lstStyle/>
          <a:p>
            <a:endParaRPr lang="en-US"/>
          </a:p>
        </p:txBody>
      </p:sp>
    </p:spTree>
    <p:extLst>
      <p:ext uri="{BB962C8B-B14F-4D97-AF65-F5344CB8AC3E}">
        <p14:creationId xmlns:p14="http://schemas.microsoft.com/office/powerpoint/2010/main" val="17700721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2" name="Freeform: Shape 34">
            <a:extLst>
              <a:ext uri="{FF2B5EF4-FFF2-40B4-BE49-F238E27FC236}">
                <a16:creationId xmlns:a16="http://schemas.microsoft.com/office/drawing/2014/main" id="{3B64B5A9-1AE6-4CA3-A026-757C77C42B76}"/>
              </a:ext>
            </a:extLst>
          </p:cNvPr>
          <p:cNvSpPr/>
          <p:nvPr userDrawn="1"/>
        </p:nvSpPr>
        <p:spPr>
          <a:xfrm>
            <a:off x="6096000" y="2476500"/>
            <a:ext cx="6096000" cy="4381500"/>
          </a:xfrm>
          <a:custGeom>
            <a:avLst/>
            <a:gdLst>
              <a:gd name="connsiteX0" fmla="*/ 2863434 w 6096000"/>
              <a:gd name="connsiteY0" fmla="*/ 0 h 4381500"/>
              <a:gd name="connsiteX1" fmla="*/ 6096000 w 6096000"/>
              <a:gd name="connsiteY1" fmla="*/ 0 h 4381500"/>
              <a:gd name="connsiteX2" fmla="*/ 6096000 w 6096000"/>
              <a:gd name="connsiteY2" fmla="*/ 2002546 h 4381500"/>
              <a:gd name="connsiteX3" fmla="*/ 3753053 w 6096000"/>
              <a:gd name="connsiteY3" fmla="*/ 4381500 h 4381500"/>
              <a:gd name="connsiteX4" fmla="*/ 0 w 6096000"/>
              <a:gd name="connsiteY4" fmla="*/ 4381499 h 4381500"/>
              <a:gd name="connsiteX5" fmla="*/ 0 w 6096000"/>
              <a:gd name="connsiteY5" fmla="*/ 2907440 h 4381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0" h="4381500">
                <a:moveTo>
                  <a:pt x="2863434" y="0"/>
                </a:moveTo>
                <a:lnTo>
                  <a:pt x="6096000" y="0"/>
                </a:lnTo>
                <a:lnTo>
                  <a:pt x="6096000" y="2002546"/>
                </a:lnTo>
                <a:lnTo>
                  <a:pt x="3753053" y="4381500"/>
                </a:lnTo>
                <a:lnTo>
                  <a:pt x="0" y="4381499"/>
                </a:lnTo>
                <a:lnTo>
                  <a:pt x="0" y="290744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 name="Picture Placeholder 5"/>
          <p:cNvSpPr>
            <a:spLocks noGrp="1"/>
          </p:cNvSpPr>
          <p:nvPr>
            <p:ph type="pic" sz="quarter" idx="10"/>
          </p:nvPr>
        </p:nvSpPr>
        <p:spPr>
          <a:xfrm>
            <a:off x="6096000" y="0"/>
            <a:ext cx="6096000" cy="6858000"/>
          </a:xfrm>
          <a:custGeom>
            <a:avLst/>
            <a:gdLst>
              <a:gd name="connsiteX0" fmla="*/ 3429001 w 6096000"/>
              <a:gd name="connsiteY0" fmla="*/ 0 h 6858000"/>
              <a:gd name="connsiteX1" fmla="*/ 4679823 w 6096000"/>
              <a:gd name="connsiteY1" fmla="*/ 0 h 6858000"/>
              <a:gd name="connsiteX2" fmla="*/ 6096000 w 6096000"/>
              <a:gd name="connsiteY2" fmla="*/ 1416178 h 6858000"/>
              <a:gd name="connsiteX3" fmla="*/ 6096000 w 6096000"/>
              <a:gd name="connsiteY3" fmla="*/ 5441824 h 6858000"/>
              <a:gd name="connsiteX4" fmla="*/ 4679824 w 6096000"/>
              <a:gd name="connsiteY4" fmla="*/ 6858000 h 6858000"/>
              <a:gd name="connsiteX5" fmla="*/ 3429000 w 6096000"/>
              <a:gd name="connsiteY5" fmla="*/ 6858000 h 6858000"/>
              <a:gd name="connsiteX6" fmla="*/ 0 w 6096000"/>
              <a:gd name="connsiteY6" fmla="*/ 342900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6000" h="6858000">
                <a:moveTo>
                  <a:pt x="3429001" y="0"/>
                </a:moveTo>
                <a:lnTo>
                  <a:pt x="4679823" y="0"/>
                </a:lnTo>
                <a:lnTo>
                  <a:pt x="6096000" y="1416178"/>
                </a:lnTo>
                <a:lnTo>
                  <a:pt x="6096000" y="5441824"/>
                </a:lnTo>
                <a:lnTo>
                  <a:pt x="4679824" y="6858000"/>
                </a:lnTo>
                <a:lnTo>
                  <a:pt x="3429000" y="6858000"/>
                </a:lnTo>
                <a:lnTo>
                  <a:pt x="0" y="3429001"/>
                </a:lnTo>
                <a:close/>
              </a:path>
            </a:pathLst>
          </a:custGeom>
          <a:solidFill>
            <a:schemeClr val="accent6">
              <a:lumMod val="40000"/>
              <a:lumOff val="60000"/>
            </a:schemeClr>
          </a:solidFill>
        </p:spPr>
        <p:txBody>
          <a:bodyPr wrap="square">
            <a:noAutofit/>
          </a:bodyPr>
          <a:lstStyle/>
          <a:p>
            <a:endParaRPr lang="en-US"/>
          </a:p>
        </p:txBody>
      </p:sp>
    </p:spTree>
    <p:extLst>
      <p:ext uri="{BB962C8B-B14F-4D97-AF65-F5344CB8AC3E}">
        <p14:creationId xmlns:p14="http://schemas.microsoft.com/office/powerpoint/2010/main" val="23081914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2" name="Freeform: Shape 17">
            <a:extLst>
              <a:ext uri="{FF2B5EF4-FFF2-40B4-BE49-F238E27FC236}">
                <a16:creationId xmlns:a16="http://schemas.microsoft.com/office/drawing/2014/main" id="{B96000AB-222B-44E7-BD85-60BCE359EBFF}"/>
              </a:ext>
            </a:extLst>
          </p:cNvPr>
          <p:cNvSpPr/>
          <p:nvPr userDrawn="1"/>
        </p:nvSpPr>
        <p:spPr>
          <a:xfrm>
            <a:off x="1" y="2278218"/>
            <a:ext cx="4362449" cy="4579783"/>
          </a:xfrm>
          <a:custGeom>
            <a:avLst/>
            <a:gdLst>
              <a:gd name="connsiteX0" fmla="*/ 0 w 4426571"/>
              <a:gd name="connsiteY0" fmla="*/ 0 h 4647101"/>
              <a:gd name="connsiteX1" fmla="*/ 4426571 w 4426571"/>
              <a:gd name="connsiteY1" fmla="*/ 4647101 h 4647101"/>
              <a:gd name="connsiteX2" fmla="*/ 0 w 4426571"/>
              <a:gd name="connsiteY2" fmla="*/ 4647101 h 4647101"/>
            </a:gdLst>
            <a:ahLst/>
            <a:cxnLst>
              <a:cxn ang="0">
                <a:pos x="connsiteX0" y="connsiteY0"/>
              </a:cxn>
              <a:cxn ang="0">
                <a:pos x="connsiteX1" y="connsiteY1"/>
              </a:cxn>
              <a:cxn ang="0">
                <a:pos x="connsiteX2" y="connsiteY2"/>
              </a:cxn>
            </a:cxnLst>
            <a:rect l="l" t="t" r="r" b="b"/>
            <a:pathLst>
              <a:path w="4426571" h="4647101">
                <a:moveTo>
                  <a:pt x="0" y="0"/>
                </a:moveTo>
                <a:lnTo>
                  <a:pt x="4426571" y="4647101"/>
                </a:lnTo>
                <a:lnTo>
                  <a:pt x="0" y="46471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 name="Picture Placeholder 5"/>
          <p:cNvSpPr>
            <a:spLocks noGrp="1"/>
          </p:cNvSpPr>
          <p:nvPr>
            <p:ph type="pic" sz="quarter" idx="10"/>
          </p:nvPr>
        </p:nvSpPr>
        <p:spPr>
          <a:xfrm>
            <a:off x="0" y="0"/>
            <a:ext cx="7909284" cy="6858000"/>
          </a:xfrm>
          <a:custGeom>
            <a:avLst/>
            <a:gdLst>
              <a:gd name="connsiteX0" fmla="*/ 0 w 7909284"/>
              <a:gd name="connsiteY0" fmla="*/ 0 h 6858000"/>
              <a:gd name="connsiteX1" fmla="*/ 1376734 w 7909284"/>
              <a:gd name="connsiteY1" fmla="*/ 0 h 6858000"/>
              <a:gd name="connsiteX2" fmla="*/ 7909284 w 7909284"/>
              <a:gd name="connsiteY2" fmla="*/ 6858000 h 6858000"/>
              <a:gd name="connsiteX3" fmla="*/ 2088700 w 7909284"/>
              <a:gd name="connsiteY3" fmla="*/ 6858000 h 6858000"/>
              <a:gd name="connsiteX4" fmla="*/ 0 w 7909284"/>
              <a:gd name="connsiteY4" fmla="*/ 4665243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909284" h="6858000">
                <a:moveTo>
                  <a:pt x="0" y="0"/>
                </a:moveTo>
                <a:lnTo>
                  <a:pt x="1376734" y="0"/>
                </a:lnTo>
                <a:lnTo>
                  <a:pt x="7909284" y="6858000"/>
                </a:lnTo>
                <a:lnTo>
                  <a:pt x="2088700" y="6858000"/>
                </a:lnTo>
                <a:lnTo>
                  <a:pt x="0" y="4665243"/>
                </a:lnTo>
                <a:close/>
              </a:path>
            </a:pathLst>
          </a:custGeom>
          <a:solidFill>
            <a:schemeClr val="accent6">
              <a:lumMod val="40000"/>
              <a:lumOff val="60000"/>
            </a:schemeClr>
          </a:solidFill>
        </p:spPr>
        <p:txBody>
          <a:bodyPr wrap="square">
            <a:noAutofit/>
          </a:bodyPr>
          <a:lstStyle/>
          <a:p>
            <a:endParaRPr lang="en-US"/>
          </a:p>
        </p:txBody>
      </p:sp>
    </p:spTree>
    <p:extLst>
      <p:ext uri="{BB962C8B-B14F-4D97-AF65-F5344CB8AC3E}">
        <p14:creationId xmlns:p14="http://schemas.microsoft.com/office/powerpoint/2010/main" val="41413633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2" name="Freeform: Shape 18">
            <a:extLst>
              <a:ext uri="{FF2B5EF4-FFF2-40B4-BE49-F238E27FC236}">
                <a16:creationId xmlns:a16="http://schemas.microsoft.com/office/drawing/2014/main" id="{793414A1-75D9-4270-8B04-A60D87FACF18}"/>
              </a:ext>
            </a:extLst>
          </p:cNvPr>
          <p:cNvSpPr/>
          <p:nvPr userDrawn="1"/>
        </p:nvSpPr>
        <p:spPr>
          <a:xfrm flipH="1" flipV="1">
            <a:off x="6096000" y="2495550"/>
            <a:ext cx="5200650" cy="4362450"/>
          </a:xfrm>
          <a:custGeom>
            <a:avLst/>
            <a:gdLst>
              <a:gd name="connsiteX0" fmla="*/ 5200650 w 5200650"/>
              <a:gd name="connsiteY0" fmla="*/ 4362450 h 4362450"/>
              <a:gd name="connsiteX1" fmla="*/ 2088700 w 5200650"/>
              <a:gd name="connsiteY1" fmla="*/ 4362450 h 4362450"/>
              <a:gd name="connsiteX2" fmla="*/ 0 w 5200650"/>
              <a:gd name="connsiteY2" fmla="*/ 2169693 h 4362450"/>
              <a:gd name="connsiteX3" fmla="*/ 0 w 5200650"/>
              <a:gd name="connsiteY3" fmla="*/ 0 h 4362450"/>
              <a:gd name="connsiteX4" fmla="*/ 3753856 w 5200650"/>
              <a:gd name="connsiteY4" fmla="*/ 0 h 4362450"/>
              <a:gd name="connsiteX5" fmla="*/ 5200650 w 5200650"/>
              <a:gd name="connsiteY5" fmla="*/ 1518873 h 43624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00650" h="4362450">
                <a:moveTo>
                  <a:pt x="5200650" y="4362450"/>
                </a:moveTo>
                <a:lnTo>
                  <a:pt x="2088700" y="4362450"/>
                </a:lnTo>
                <a:lnTo>
                  <a:pt x="0" y="2169693"/>
                </a:lnTo>
                <a:lnTo>
                  <a:pt x="0" y="0"/>
                </a:lnTo>
                <a:lnTo>
                  <a:pt x="3753856" y="0"/>
                </a:lnTo>
                <a:lnTo>
                  <a:pt x="5200650" y="1518873"/>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 name="Picture Placeholder 5"/>
          <p:cNvSpPr>
            <a:spLocks noGrp="1"/>
          </p:cNvSpPr>
          <p:nvPr>
            <p:ph type="pic" sz="quarter" idx="10"/>
          </p:nvPr>
        </p:nvSpPr>
        <p:spPr>
          <a:xfrm>
            <a:off x="6991350" y="0"/>
            <a:ext cx="5200650" cy="6858000"/>
          </a:xfrm>
          <a:custGeom>
            <a:avLst/>
            <a:gdLst>
              <a:gd name="connsiteX0" fmla="*/ 0 w 5200650"/>
              <a:gd name="connsiteY0" fmla="*/ 0 h 6858000"/>
              <a:gd name="connsiteX1" fmla="*/ 3111950 w 5200650"/>
              <a:gd name="connsiteY1" fmla="*/ 0 h 6858000"/>
              <a:gd name="connsiteX2" fmla="*/ 5200650 w 5200650"/>
              <a:gd name="connsiteY2" fmla="*/ 2192757 h 6858000"/>
              <a:gd name="connsiteX3" fmla="*/ 5200650 w 5200650"/>
              <a:gd name="connsiteY3" fmla="*/ 6858000 h 6858000"/>
              <a:gd name="connsiteX4" fmla="*/ 3823916 w 5200650"/>
              <a:gd name="connsiteY4" fmla="*/ 6858000 h 6858000"/>
              <a:gd name="connsiteX5" fmla="*/ 0 w 5200650"/>
              <a:gd name="connsiteY5" fmla="*/ 284357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00650" h="6858000">
                <a:moveTo>
                  <a:pt x="0" y="0"/>
                </a:moveTo>
                <a:lnTo>
                  <a:pt x="3111950" y="0"/>
                </a:lnTo>
                <a:lnTo>
                  <a:pt x="5200650" y="2192757"/>
                </a:lnTo>
                <a:lnTo>
                  <a:pt x="5200650" y="6858000"/>
                </a:lnTo>
                <a:lnTo>
                  <a:pt x="3823916" y="6858000"/>
                </a:lnTo>
                <a:lnTo>
                  <a:pt x="0" y="2843577"/>
                </a:lnTo>
                <a:close/>
              </a:path>
            </a:pathLst>
          </a:custGeom>
          <a:solidFill>
            <a:schemeClr val="accent6">
              <a:lumMod val="40000"/>
              <a:lumOff val="60000"/>
            </a:schemeClr>
          </a:solidFill>
        </p:spPr>
        <p:txBody>
          <a:bodyPr wrap="square">
            <a:noAutofit/>
          </a:bodyPr>
          <a:lstStyle/>
          <a:p>
            <a:endParaRPr lang="en-US"/>
          </a:p>
        </p:txBody>
      </p:sp>
    </p:spTree>
    <p:extLst>
      <p:ext uri="{BB962C8B-B14F-4D97-AF65-F5344CB8AC3E}">
        <p14:creationId xmlns:p14="http://schemas.microsoft.com/office/powerpoint/2010/main" val="252478629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6095999" y="673228"/>
            <a:ext cx="3527936" cy="3527936"/>
          </a:xfrm>
          <a:custGeom>
            <a:avLst/>
            <a:gdLst>
              <a:gd name="connsiteX0" fmla="*/ 1763968 w 3527936"/>
              <a:gd name="connsiteY0" fmla="*/ 0 h 3527936"/>
              <a:gd name="connsiteX1" fmla="*/ 3527936 w 3527936"/>
              <a:gd name="connsiteY1" fmla="*/ 1763968 h 3527936"/>
              <a:gd name="connsiteX2" fmla="*/ 1763968 w 3527936"/>
              <a:gd name="connsiteY2" fmla="*/ 3527936 h 3527936"/>
              <a:gd name="connsiteX3" fmla="*/ 0 w 3527936"/>
              <a:gd name="connsiteY3" fmla="*/ 1763968 h 3527936"/>
            </a:gdLst>
            <a:ahLst/>
            <a:cxnLst>
              <a:cxn ang="0">
                <a:pos x="connsiteX0" y="connsiteY0"/>
              </a:cxn>
              <a:cxn ang="0">
                <a:pos x="connsiteX1" y="connsiteY1"/>
              </a:cxn>
              <a:cxn ang="0">
                <a:pos x="connsiteX2" y="connsiteY2"/>
              </a:cxn>
              <a:cxn ang="0">
                <a:pos x="connsiteX3" y="connsiteY3"/>
              </a:cxn>
            </a:cxnLst>
            <a:rect l="l" t="t" r="r" b="b"/>
            <a:pathLst>
              <a:path w="3527936" h="3527936">
                <a:moveTo>
                  <a:pt x="1763968" y="0"/>
                </a:moveTo>
                <a:lnTo>
                  <a:pt x="3527936" y="1763968"/>
                </a:lnTo>
                <a:lnTo>
                  <a:pt x="1763968" y="3527936"/>
                </a:lnTo>
                <a:lnTo>
                  <a:pt x="0" y="1763968"/>
                </a:lnTo>
                <a:close/>
              </a:path>
            </a:pathLst>
          </a:custGeom>
          <a:solidFill>
            <a:schemeClr val="accent6">
              <a:lumMod val="40000"/>
              <a:lumOff val="60000"/>
            </a:schemeClr>
          </a:solidFill>
        </p:spPr>
        <p:txBody>
          <a:bodyPr wrap="square">
            <a:noAutofit/>
          </a:bodyPr>
          <a:lstStyle/>
          <a:p>
            <a:endParaRPr lang="en-US"/>
          </a:p>
        </p:txBody>
      </p:sp>
      <p:sp>
        <p:nvSpPr>
          <p:cNvPr id="9" name="Picture Placeholder 8"/>
          <p:cNvSpPr>
            <a:spLocks noGrp="1"/>
          </p:cNvSpPr>
          <p:nvPr>
            <p:ph type="pic" sz="quarter" idx="11"/>
          </p:nvPr>
        </p:nvSpPr>
        <p:spPr>
          <a:xfrm>
            <a:off x="8038421" y="0"/>
            <a:ext cx="3527936" cy="2262175"/>
          </a:xfrm>
          <a:custGeom>
            <a:avLst/>
            <a:gdLst>
              <a:gd name="connsiteX0" fmla="*/ 1105578 w 3527936"/>
              <a:gd name="connsiteY0" fmla="*/ 0 h 2262175"/>
              <a:gd name="connsiteX1" fmla="*/ 1370691 w 3527936"/>
              <a:gd name="connsiteY1" fmla="*/ 0 h 2262175"/>
              <a:gd name="connsiteX2" fmla="*/ 1370691 w 3527936"/>
              <a:gd name="connsiteY2" fmla="*/ 2 h 2262175"/>
              <a:gd name="connsiteX3" fmla="*/ 3029731 w 3527936"/>
              <a:gd name="connsiteY3" fmla="*/ 2 h 2262175"/>
              <a:gd name="connsiteX4" fmla="*/ 3527936 w 3527936"/>
              <a:gd name="connsiteY4" fmla="*/ 498207 h 2262175"/>
              <a:gd name="connsiteX5" fmla="*/ 1763968 w 3527936"/>
              <a:gd name="connsiteY5" fmla="*/ 2262175 h 2262175"/>
              <a:gd name="connsiteX6" fmla="*/ 0 w 3527936"/>
              <a:gd name="connsiteY6" fmla="*/ 498207 h 2262175"/>
              <a:gd name="connsiteX7" fmla="*/ 498205 w 3527936"/>
              <a:gd name="connsiteY7" fmla="*/ 2 h 2262175"/>
              <a:gd name="connsiteX8" fmla="*/ 1105578 w 3527936"/>
              <a:gd name="connsiteY8" fmla="*/ 2 h 2262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27936" h="2262175">
                <a:moveTo>
                  <a:pt x="1105578" y="0"/>
                </a:moveTo>
                <a:lnTo>
                  <a:pt x="1370691" y="0"/>
                </a:lnTo>
                <a:lnTo>
                  <a:pt x="1370691" y="2"/>
                </a:lnTo>
                <a:lnTo>
                  <a:pt x="3029731" y="2"/>
                </a:lnTo>
                <a:lnTo>
                  <a:pt x="3527936" y="498207"/>
                </a:lnTo>
                <a:lnTo>
                  <a:pt x="1763968" y="2262175"/>
                </a:lnTo>
                <a:lnTo>
                  <a:pt x="0" y="498207"/>
                </a:lnTo>
                <a:lnTo>
                  <a:pt x="498205" y="2"/>
                </a:lnTo>
                <a:lnTo>
                  <a:pt x="1105578" y="2"/>
                </a:lnTo>
                <a:close/>
              </a:path>
            </a:pathLst>
          </a:custGeom>
          <a:solidFill>
            <a:schemeClr val="accent6">
              <a:lumMod val="40000"/>
              <a:lumOff val="60000"/>
            </a:schemeClr>
          </a:solidFill>
        </p:spPr>
        <p:txBody>
          <a:bodyPr wrap="square">
            <a:noAutofit/>
          </a:bodyPr>
          <a:lstStyle/>
          <a:p>
            <a:endParaRPr lang="en-US"/>
          </a:p>
        </p:txBody>
      </p:sp>
    </p:spTree>
    <p:extLst>
      <p:ext uri="{BB962C8B-B14F-4D97-AF65-F5344CB8AC3E}">
        <p14:creationId xmlns:p14="http://schemas.microsoft.com/office/powerpoint/2010/main" val="34097343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C85105C-98BA-4754-8225-85103269B8AD}"/>
              </a:ext>
            </a:extLst>
          </p:cNvPr>
          <p:cNvSpPr/>
          <p:nvPr userDrawn="1"/>
        </p:nvSpPr>
        <p:spPr>
          <a:xfrm flipV="1">
            <a:off x="0" y="0"/>
            <a:ext cx="12192000" cy="254267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Picture Placeholder 5"/>
          <p:cNvSpPr>
            <a:spLocks noGrp="1"/>
          </p:cNvSpPr>
          <p:nvPr>
            <p:ph type="pic" sz="quarter" idx="10"/>
          </p:nvPr>
        </p:nvSpPr>
        <p:spPr>
          <a:xfrm>
            <a:off x="1657350" y="0"/>
            <a:ext cx="8877300" cy="3923406"/>
          </a:xfrm>
          <a:custGeom>
            <a:avLst/>
            <a:gdLst>
              <a:gd name="connsiteX0" fmla="*/ 5959156 w 8877300"/>
              <a:gd name="connsiteY0" fmla="*/ 1128132 h 3923406"/>
              <a:gd name="connsiteX1" fmla="*/ 7356793 w 8877300"/>
              <a:gd name="connsiteY1" fmla="*/ 2525769 h 3923406"/>
              <a:gd name="connsiteX2" fmla="*/ 5959156 w 8877300"/>
              <a:gd name="connsiteY2" fmla="*/ 3923406 h 3923406"/>
              <a:gd name="connsiteX3" fmla="*/ 4561519 w 8877300"/>
              <a:gd name="connsiteY3" fmla="*/ 2525769 h 3923406"/>
              <a:gd name="connsiteX4" fmla="*/ 2918143 w 8877300"/>
              <a:gd name="connsiteY4" fmla="*/ 1128132 h 3923406"/>
              <a:gd name="connsiteX5" fmla="*/ 4315780 w 8877300"/>
              <a:gd name="connsiteY5" fmla="*/ 2525769 h 3923406"/>
              <a:gd name="connsiteX6" fmla="*/ 2918143 w 8877300"/>
              <a:gd name="connsiteY6" fmla="*/ 3923406 h 3923406"/>
              <a:gd name="connsiteX7" fmla="*/ 1520506 w 8877300"/>
              <a:gd name="connsiteY7" fmla="*/ 2525769 h 3923406"/>
              <a:gd name="connsiteX8" fmla="*/ 7087289 w 8877300"/>
              <a:gd name="connsiteY8" fmla="*/ 0 h 3923406"/>
              <a:gd name="connsiteX9" fmla="*/ 7872037 w 8877300"/>
              <a:gd name="connsiteY9" fmla="*/ 0 h 3923406"/>
              <a:gd name="connsiteX10" fmla="*/ 8877300 w 8877300"/>
              <a:gd name="connsiteY10" fmla="*/ 1005263 h 3923406"/>
              <a:gd name="connsiteX11" fmla="*/ 7479663 w 8877300"/>
              <a:gd name="connsiteY11" fmla="*/ 2402900 h 3923406"/>
              <a:gd name="connsiteX12" fmla="*/ 6082026 w 8877300"/>
              <a:gd name="connsiteY12" fmla="*/ 1005263 h 3923406"/>
              <a:gd name="connsiteX13" fmla="*/ 4046275 w 8877300"/>
              <a:gd name="connsiteY13" fmla="*/ 0 h 3923406"/>
              <a:gd name="connsiteX14" fmla="*/ 4831023 w 8877300"/>
              <a:gd name="connsiteY14" fmla="*/ 0 h 3923406"/>
              <a:gd name="connsiteX15" fmla="*/ 5836286 w 8877300"/>
              <a:gd name="connsiteY15" fmla="*/ 1005263 h 3923406"/>
              <a:gd name="connsiteX16" fmla="*/ 4438649 w 8877300"/>
              <a:gd name="connsiteY16" fmla="*/ 2402900 h 3923406"/>
              <a:gd name="connsiteX17" fmla="*/ 3041012 w 8877300"/>
              <a:gd name="connsiteY17" fmla="*/ 1005263 h 3923406"/>
              <a:gd name="connsiteX18" fmla="*/ 1005264 w 8877300"/>
              <a:gd name="connsiteY18" fmla="*/ 0 h 3923406"/>
              <a:gd name="connsiteX19" fmla="*/ 1790011 w 8877300"/>
              <a:gd name="connsiteY19" fmla="*/ 0 h 3923406"/>
              <a:gd name="connsiteX20" fmla="*/ 2795273 w 8877300"/>
              <a:gd name="connsiteY20" fmla="*/ 1005263 h 3923406"/>
              <a:gd name="connsiteX21" fmla="*/ 1397638 w 8877300"/>
              <a:gd name="connsiteY21" fmla="*/ 2402900 h 3923406"/>
              <a:gd name="connsiteX22" fmla="*/ 0 w 8877300"/>
              <a:gd name="connsiteY22" fmla="*/ 1005263 h 39234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8877300" h="3923406">
                <a:moveTo>
                  <a:pt x="5959156" y="1128132"/>
                </a:moveTo>
                <a:lnTo>
                  <a:pt x="7356793" y="2525769"/>
                </a:lnTo>
                <a:lnTo>
                  <a:pt x="5959156" y="3923406"/>
                </a:lnTo>
                <a:lnTo>
                  <a:pt x="4561519" y="2525769"/>
                </a:lnTo>
                <a:close/>
                <a:moveTo>
                  <a:pt x="2918143" y="1128132"/>
                </a:moveTo>
                <a:lnTo>
                  <a:pt x="4315780" y="2525769"/>
                </a:lnTo>
                <a:lnTo>
                  <a:pt x="2918143" y="3923406"/>
                </a:lnTo>
                <a:lnTo>
                  <a:pt x="1520506" y="2525769"/>
                </a:lnTo>
                <a:close/>
                <a:moveTo>
                  <a:pt x="7087289" y="0"/>
                </a:moveTo>
                <a:lnTo>
                  <a:pt x="7872037" y="0"/>
                </a:lnTo>
                <a:lnTo>
                  <a:pt x="8877300" y="1005263"/>
                </a:lnTo>
                <a:lnTo>
                  <a:pt x="7479663" y="2402900"/>
                </a:lnTo>
                <a:lnTo>
                  <a:pt x="6082026" y="1005263"/>
                </a:lnTo>
                <a:close/>
                <a:moveTo>
                  <a:pt x="4046275" y="0"/>
                </a:moveTo>
                <a:lnTo>
                  <a:pt x="4831023" y="0"/>
                </a:lnTo>
                <a:lnTo>
                  <a:pt x="5836286" y="1005263"/>
                </a:lnTo>
                <a:lnTo>
                  <a:pt x="4438649" y="2402900"/>
                </a:lnTo>
                <a:lnTo>
                  <a:pt x="3041012" y="1005263"/>
                </a:lnTo>
                <a:close/>
                <a:moveTo>
                  <a:pt x="1005264" y="0"/>
                </a:moveTo>
                <a:lnTo>
                  <a:pt x="1790011" y="0"/>
                </a:lnTo>
                <a:lnTo>
                  <a:pt x="2795273" y="1005263"/>
                </a:lnTo>
                <a:lnTo>
                  <a:pt x="1397638" y="2402900"/>
                </a:lnTo>
                <a:lnTo>
                  <a:pt x="0" y="1005263"/>
                </a:lnTo>
                <a:close/>
              </a:path>
            </a:pathLst>
          </a:custGeom>
          <a:solidFill>
            <a:schemeClr val="accent6">
              <a:lumMod val="40000"/>
              <a:lumOff val="60000"/>
            </a:schemeClr>
          </a:solidFill>
        </p:spPr>
        <p:txBody>
          <a:bodyPr wrap="square">
            <a:noAutofit/>
          </a:bodyPr>
          <a:lstStyle/>
          <a:p>
            <a:endParaRPr lang="en-US"/>
          </a:p>
        </p:txBody>
      </p:sp>
    </p:spTree>
    <p:extLst>
      <p:ext uri="{BB962C8B-B14F-4D97-AF65-F5344CB8AC3E}">
        <p14:creationId xmlns:p14="http://schemas.microsoft.com/office/powerpoint/2010/main" val="30258358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2" name="Freeform: Shape 36">
            <a:extLst>
              <a:ext uri="{FF2B5EF4-FFF2-40B4-BE49-F238E27FC236}">
                <a16:creationId xmlns:a16="http://schemas.microsoft.com/office/drawing/2014/main" id="{3B9FF934-A8D3-4B1C-95D0-6387EA0EFF37}"/>
              </a:ext>
            </a:extLst>
          </p:cNvPr>
          <p:cNvSpPr/>
          <p:nvPr userDrawn="1"/>
        </p:nvSpPr>
        <p:spPr>
          <a:xfrm rot="16200000" flipV="1">
            <a:off x="5729287" y="409576"/>
            <a:ext cx="6886575" cy="6038850"/>
          </a:xfrm>
          <a:custGeom>
            <a:avLst/>
            <a:gdLst>
              <a:gd name="connsiteX0" fmla="*/ 6886575 w 6886575"/>
              <a:gd name="connsiteY0" fmla="*/ 2595564 h 6038850"/>
              <a:gd name="connsiteX1" fmla="*/ 6886575 w 6886575"/>
              <a:gd name="connsiteY1" fmla="*/ 0 h 6038850"/>
              <a:gd name="connsiteX2" fmla="*/ 14288 w 6886575"/>
              <a:gd name="connsiteY2" fmla="*/ 1 h 6038850"/>
              <a:gd name="connsiteX3" fmla="*/ 14288 w 6886575"/>
              <a:gd name="connsiteY3" fmla="*/ 2581275 h 6038850"/>
              <a:gd name="connsiteX4" fmla="*/ 0 w 6886575"/>
              <a:gd name="connsiteY4" fmla="*/ 2595563 h 6038850"/>
              <a:gd name="connsiteX5" fmla="*/ 3443287 w 6886575"/>
              <a:gd name="connsiteY5" fmla="*/ 6038850 h 6038850"/>
              <a:gd name="connsiteX6" fmla="*/ 6886573 w 6886575"/>
              <a:gd name="connsiteY6" fmla="*/ 2595564 h 6038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86575" h="6038850">
                <a:moveTo>
                  <a:pt x="6886575" y="2595564"/>
                </a:moveTo>
                <a:lnTo>
                  <a:pt x="6886575" y="0"/>
                </a:lnTo>
                <a:lnTo>
                  <a:pt x="14288" y="1"/>
                </a:lnTo>
                <a:lnTo>
                  <a:pt x="14288" y="2581275"/>
                </a:lnTo>
                <a:lnTo>
                  <a:pt x="0" y="2595563"/>
                </a:lnTo>
                <a:lnTo>
                  <a:pt x="3443287" y="6038850"/>
                </a:lnTo>
                <a:lnTo>
                  <a:pt x="6886573" y="259556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7" name="Picture Placeholder 6"/>
          <p:cNvSpPr>
            <a:spLocks noGrp="1"/>
          </p:cNvSpPr>
          <p:nvPr>
            <p:ph type="pic" sz="quarter" idx="10"/>
          </p:nvPr>
        </p:nvSpPr>
        <p:spPr>
          <a:xfrm>
            <a:off x="6153149" y="745980"/>
            <a:ext cx="2527588" cy="2527588"/>
          </a:xfrm>
          <a:custGeom>
            <a:avLst/>
            <a:gdLst>
              <a:gd name="connsiteX0" fmla="*/ 1263794 w 2527588"/>
              <a:gd name="connsiteY0" fmla="*/ 0 h 2527588"/>
              <a:gd name="connsiteX1" fmla="*/ 2527588 w 2527588"/>
              <a:gd name="connsiteY1" fmla="*/ 1263794 h 2527588"/>
              <a:gd name="connsiteX2" fmla="*/ 1263794 w 2527588"/>
              <a:gd name="connsiteY2" fmla="*/ 2527588 h 2527588"/>
              <a:gd name="connsiteX3" fmla="*/ 0 w 2527588"/>
              <a:gd name="connsiteY3" fmla="*/ 1263794 h 2527588"/>
            </a:gdLst>
            <a:ahLst/>
            <a:cxnLst>
              <a:cxn ang="0">
                <a:pos x="connsiteX0" y="connsiteY0"/>
              </a:cxn>
              <a:cxn ang="0">
                <a:pos x="connsiteX1" y="connsiteY1"/>
              </a:cxn>
              <a:cxn ang="0">
                <a:pos x="connsiteX2" y="connsiteY2"/>
              </a:cxn>
              <a:cxn ang="0">
                <a:pos x="connsiteX3" y="connsiteY3"/>
              </a:cxn>
            </a:cxnLst>
            <a:rect l="l" t="t" r="r" b="b"/>
            <a:pathLst>
              <a:path w="2527588" h="2527588">
                <a:moveTo>
                  <a:pt x="1263794" y="0"/>
                </a:moveTo>
                <a:lnTo>
                  <a:pt x="2527588" y="1263794"/>
                </a:lnTo>
                <a:lnTo>
                  <a:pt x="1263794" y="2527588"/>
                </a:lnTo>
                <a:lnTo>
                  <a:pt x="0" y="1263794"/>
                </a:lnTo>
                <a:close/>
              </a:path>
            </a:pathLst>
          </a:custGeom>
          <a:solidFill>
            <a:schemeClr val="accent6">
              <a:lumMod val="40000"/>
              <a:lumOff val="60000"/>
            </a:schemeClr>
          </a:solidFill>
        </p:spPr>
        <p:txBody>
          <a:bodyPr wrap="square">
            <a:noAutofit/>
          </a:bodyPr>
          <a:lstStyle/>
          <a:p>
            <a:endParaRPr lang="en-US"/>
          </a:p>
        </p:txBody>
      </p:sp>
      <p:sp>
        <p:nvSpPr>
          <p:cNvPr id="10" name="Picture Placeholder 9"/>
          <p:cNvSpPr>
            <a:spLocks noGrp="1"/>
          </p:cNvSpPr>
          <p:nvPr>
            <p:ph type="pic" sz="quarter" idx="11"/>
          </p:nvPr>
        </p:nvSpPr>
        <p:spPr>
          <a:xfrm>
            <a:off x="6153149" y="3584431"/>
            <a:ext cx="2527588" cy="2527588"/>
          </a:xfrm>
          <a:custGeom>
            <a:avLst/>
            <a:gdLst>
              <a:gd name="connsiteX0" fmla="*/ 1263794 w 2527588"/>
              <a:gd name="connsiteY0" fmla="*/ 0 h 2527588"/>
              <a:gd name="connsiteX1" fmla="*/ 2527588 w 2527588"/>
              <a:gd name="connsiteY1" fmla="*/ 1263794 h 2527588"/>
              <a:gd name="connsiteX2" fmla="*/ 1263794 w 2527588"/>
              <a:gd name="connsiteY2" fmla="*/ 2527588 h 2527588"/>
              <a:gd name="connsiteX3" fmla="*/ 0 w 2527588"/>
              <a:gd name="connsiteY3" fmla="*/ 1263794 h 2527588"/>
            </a:gdLst>
            <a:ahLst/>
            <a:cxnLst>
              <a:cxn ang="0">
                <a:pos x="connsiteX0" y="connsiteY0"/>
              </a:cxn>
              <a:cxn ang="0">
                <a:pos x="connsiteX1" y="connsiteY1"/>
              </a:cxn>
              <a:cxn ang="0">
                <a:pos x="connsiteX2" y="connsiteY2"/>
              </a:cxn>
              <a:cxn ang="0">
                <a:pos x="connsiteX3" y="connsiteY3"/>
              </a:cxn>
            </a:cxnLst>
            <a:rect l="l" t="t" r="r" b="b"/>
            <a:pathLst>
              <a:path w="2527588" h="2527588">
                <a:moveTo>
                  <a:pt x="1263794" y="0"/>
                </a:moveTo>
                <a:lnTo>
                  <a:pt x="2527588" y="1263794"/>
                </a:lnTo>
                <a:lnTo>
                  <a:pt x="1263794" y="2527588"/>
                </a:lnTo>
                <a:lnTo>
                  <a:pt x="0" y="1263794"/>
                </a:lnTo>
                <a:close/>
              </a:path>
            </a:pathLst>
          </a:custGeom>
          <a:solidFill>
            <a:schemeClr val="accent6">
              <a:lumMod val="40000"/>
              <a:lumOff val="60000"/>
            </a:schemeClr>
          </a:solidFill>
        </p:spPr>
        <p:txBody>
          <a:bodyPr wrap="square">
            <a:noAutofit/>
          </a:bodyPr>
          <a:lstStyle/>
          <a:p>
            <a:endParaRPr lang="en-US"/>
          </a:p>
        </p:txBody>
      </p:sp>
    </p:spTree>
    <p:extLst>
      <p:ext uri="{BB962C8B-B14F-4D97-AF65-F5344CB8AC3E}">
        <p14:creationId xmlns:p14="http://schemas.microsoft.com/office/powerpoint/2010/main" val="112426663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2" name="Freeform: Shape 20">
            <a:extLst>
              <a:ext uri="{FF2B5EF4-FFF2-40B4-BE49-F238E27FC236}">
                <a16:creationId xmlns:a16="http://schemas.microsoft.com/office/drawing/2014/main" id="{35B3F59E-39F8-44A5-9A11-D93EB652DF71}"/>
              </a:ext>
            </a:extLst>
          </p:cNvPr>
          <p:cNvSpPr/>
          <p:nvPr userDrawn="1"/>
        </p:nvSpPr>
        <p:spPr>
          <a:xfrm flipH="1" flipV="1">
            <a:off x="0" y="0"/>
            <a:ext cx="6096000" cy="4381500"/>
          </a:xfrm>
          <a:custGeom>
            <a:avLst/>
            <a:gdLst>
              <a:gd name="connsiteX0" fmla="*/ 2863434 w 6096000"/>
              <a:gd name="connsiteY0" fmla="*/ 0 h 4381500"/>
              <a:gd name="connsiteX1" fmla="*/ 6096000 w 6096000"/>
              <a:gd name="connsiteY1" fmla="*/ 0 h 4381500"/>
              <a:gd name="connsiteX2" fmla="*/ 6096000 w 6096000"/>
              <a:gd name="connsiteY2" fmla="*/ 2002546 h 4381500"/>
              <a:gd name="connsiteX3" fmla="*/ 3753053 w 6096000"/>
              <a:gd name="connsiteY3" fmla="*/ 4381500 h 4381500"/>
              <a:gd name="connsiteX4" fmla="*/ 0 w 6096000"/>
              <a:gd name="connsiteY4" fmla="*/ 4381499 h 4381500"/>
              <a:gd name="connsiteX5" fmla="*/ 0 w 6096000"/>
              <a:gd name="connsiteY5" fmla="*/ 2907440 h 4381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96000" h="4381500">
                <a:moveTo>
                  <a:pt x="2863434" y="0"/>
                </a:moveTo>
                <a:lnTo>
                  <a:pt x="6096000" y="0"/>
                </a:lnTo>
                <a:lnTo>
                  <a:pt x="6096000" y="2002546"/>
                </a:lnTo>
                <a:lnTo>
                  <a:pt x="3753053" y="4381500"/>
                </a:lnTo>
                <a:lnTo>
                  <a:pt x="0" y="4381499"/>
                </a:lnTo>
                <a:lnTo>
                  <a:pt x="0" y="290744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 name="Picture Placeholder 5"/>
          <p:cNvSpPr>
            <a:spLocks noGrp="1"/>
          </p:cNvSpPr>
          <p:nvPr>
            <p:ph type="pic" sz="quarter" idx="10"/>
          </p:nvPr>
        </p:nvSpPr>
        <p:spPr>
          <a:xfrm>
            <a:off x="0" y="-1"/>
            <a:ext cx="6096000" cy="6858000"/>
          </a:xfrm>
          <a:custGeom>
            <a:avLst/>
            <a:gdLst>
              <a:gd name="connsiteX0" fmla="*/ 1416176 w 6096000"/>
              <a:gd name="connsiteY0" fmla="*/ 0 h 6858000"/>
              <a:gd name="connsiteX1" fmla="*/ 2667000 w 6096000"/>
              <a:gd name="connsiteY1" fmla="*/ 0 h 6858000"/>
              <a:gd name="connsiteX2" fmla="*/ 6096000 w 6096000"/>
              <a:gd name="connsiteY2" fmla="*/ 3428999 h 6858000"/>
              <a:gd name="connsiteX3" fmla="*/ 2666999 w 6096000"/>
              <a:gd name="connsiteY3" fmla="*/ 6858000 h 6858000"/>
              <a:gd name="connsiteX4" fmla="*/ 1416177 w 6096000"/>
              <a:gd name="connsiteY4" fmla="*/ 6858000 h 6858000"/>
              <a:gd name="connsiteX5" fmla="*/ 0 w 6096000"/>
              <a:gd name="connsiteY5" fmla="*/ 5441822 h 6858000"/>
              <a:gd name="connsiteX6" fmla="*/ 0 w 6096000"/>
              <a:gd name="connsiteY6" fmla="*/ 1416176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96000" h="6858000">
                <a:moveTo>
                  <a:pt x="1416176" y="0"/>
                </a:moveTo>
                <a:lnTo>
                  <a:pt x="2667000" y="0"/>
                </a:lnTo>
                <a:lnTo>
                  <a:pt x="6096000" y="3428999"/>
                </a:lnTo>
                <a:lnTo>
                  <a:pt x="2666999" y="6858000"/>
                </a:lnTo>
                <a:lnTo>
                  <a:pt x="1416177" y="6858000"/>
                </a:lnTo>
                <a:lnTo>
                  <a:pt x="0" y="5441822"/>
                </a:lnTo>
                <a:lnTo>
                  <a:pt x="0" y="1416176"/>
                </a:lnTo>
                <a:close/>
              </a:path>
            </a:pathLst>
          </a:custGeom>
          <a:solidFill>
            <a:schemeClr val="accent6">
              <a:lumMod val="40000"/>
              <a:lumOff val="60000"/>
            </a:schemeClr>
          </a:solidFill>
        </p:spPr>
        <p:txBody>
          <a:bodyPr wrap="square">
            <a:noAutofit/>
          </a:bodyPr>
          <a:lstStyle/>
          <a:p>
            <a:endParaRPr lang="en-US"/>
          </a:p>
        </p:txBody>
      </p:sp>
    </p:spTree>
    <p:extLst>
      <p:ext uri="{BB962C8B-B14F-4D97-AF65-F5344CB8AC3E}">
        <p14:creationId xmlns:p14="http://schemas.microsoft.com/office/powerpoint/2010/main" val="376661352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2" name="Freeform: Shape 16">
            <a:extLst>
              <a:ext uri="{FF2B5EF4-FFF2-40B4-BE49-F238E27FC236}">
                <a16:creationId xmlns:a16="http://schemas.microsoft.com/office/drawing/2014/main" id="{10894C11-4D34-43AB-A6B9-3D89DAA535CD}"/>
              </a:ext>
            </a:extLst>
          </p:cNvPr>
          <p:cNvSpPr/>
          <p:nvPr userDrawn="1"/>
        </p:nvSpPr>
        <p:spPr>
          <a:xfrm rot="18733357" flipH="1" flipV="1">
            <a:off x="9063514" y="-1855737"/>
            <a:ext cx="2007280" cy="6783821"/>
          </a:xfrm>
          <a:custGeom>
            <a:avLst/>
            <a:gdLst>
              <a:gd name="connsiteX0" fmla="*/ 2007280 w 2007280"/>
              <a:gd name="connsiteY0" fmla="*/ 0 h 6783821"/>
              <a:gd name="connsiteX1" fmla="*/ 1579517 w 2007280"/>
              <a:gd name="connsiteY1" fmla="*/ 0 h 6783821"/>
              <a:gd name="connsiteX2" fmla="*/ 0 w 2007280"/>
              <a:gd name="connsiteY2" fmla="*/ 1433356 h 6783821"/>
              <a:gd name="connsiteX3" fmla="*/ 0 w 2007280"/>
              <a:gd name="connsiteY3" fmla="*/ 4571855 h 6783821"/>
              <a:gd name="connsiteX4" fmla="*/ 2007280 w 2007280"/>
              <a:gd name="connsiteY4" fmla="*/ 6783821 h 67838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7280" h="6783821">
                <a:moveTo>
                  <a:pt x="2007280" y="0"/>
                </a:moveTo>
                <a:lnTo>
                  <a:pt x="1579517" y="0"/>
                </a:lnTo>
                <a:lnTo>
                  <a:pt x="0" y="1433356"/>
                </a:lnTo>
                <a:lnTo>
                  <a:pt x="0" y="4571855"/>
                </a:lnTo>
                <a:lnTo>
                  <a:pt x="2007280" y="678382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Picture Placeholder 5"/>
          <p:cNvSpPr>
            <a:spLocks noGrp="1"/>
          </p:cNvSpPr>
          <p:nvPr>
            <p:ph type="pic" sz="quarter" idx="10"/>
          </p:nvPr>
        </p:nvSpPr>
        <p:spPr>
          <a:xfrm>
            <a:off x="6095999" y="1354461"/>
            <a:ext cx="6096000" cy="5503539"/>
          </a:xfrm>
          <a:custGeom>
            <a:avLst/>
            <a:gdLst>
              <a:gd name="connsiteX0" fmla="*/ 3541247 w 6096000"/>
              <a:gd name="connsiteY0" fmla="*/ 0 h 5503539"/>
              <a:gd name="connsiteX1" fmla="*/ 6096000 w 6096000"/>
              <a:gd name="connsiteY1" fmla="*/ 2353743 h 5503539"/>
              <a:gd name="connsiteX2" fmla="*/ 6096000 w 6096000"/>
              <a:gd name="connsiteY2" fmla="*/ 5503539 h 5503539"/>
              <a:gd name="connsiteX3" fmla="*/ 1801623 w 6096000"/>
              <a:gd name="connsiteY3" fmla="*/ 5503539 h 5503539"/>
              <a:gd name="connsiteX4" fmla="*/ 0 w 6096000"/>
              <a:gd name="connsiteY4" fmla="*/ 3843670 h 550353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6000" h="5503539">
                <a:moveTo>
                  <a:pt x="3541247" y="0"/>
                </a:moveTo>
                <a:lnTo>
                  <a:pt x="6096000" y="2353743"/>
                </a:lnTo>
                <a:lnTo>
                  <a:pt x="6096000" y="5503539"/>
                </a:lnTo>
                <a:lnTo>
                  <a:pt x="1801623" y="5503539"/>
                </a:lnTo>
                <a:lnTo>
                  <a:pt x="0" y="3843670"/>
                </a:lnTo>
                <a:close/>
              </a:path>
            </a:pathLst>
          </a:custGeom>
          <a:solidFill>
            <a:schemeClr val="accent6">
              <a:lumMod val="40000"/>
              <a:lumOff val="60000"/>
            </a:schemeClr>
          </a:solidFill>
        </p:spPr>
        <p:txBody>
          <a:bodyPr wrap="square">
            <a:noAutofit/>
          </a:bodyPr>
          <a:lstStyle/>
          <a:p>
            <a:endParaRPr lang="en-US"/>
          </a:p>
        </p:txBody>
      </p:sp>
    </p:spTree>
    <p:extLst>
      <p:ext uri="{BB962C8B-B14F-4D97-AF65-F5344CB8AC3E}">
        <p14:creationId xmlns:p14="http://schemas.microsoft.com/office/powerpoint/2010/main" val="26370619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reeform: Shape 16">
            <a:extLst>
              <a:ext uri="{FF2B5EF4-FFF2-40B4-BE49-F238E27FC236}">
                <a16:creationId xmlns:a16="http://schemas.microsoft.com/office/drawing/2014/main" id="{11AA05D1-B097-4682-A0F3-74BC1A7B0B3A}"/>
              </a:ext>
            </a:extLst>
          </p:cNvPr>
          <p:cNvSpPr/>
          <p:nvPr userDrawn="1"/>
        </p:nvSpPr>
        <p:spPr>
          <a:xfrm flipH="1">
            <a:off x="-2" y="-1"/>
            <a:ext cx="6096001" cy="5662997"/>
          </a:xfrm>
          <a:custGeom>
            <a:avLst/>
            <a:gdLst>
              <a:gd name="connsiteX0" fmla="*/ 496510 w 3662001"/>
              <a:gd name="connsiteY0" fmla="*/ 0 h 3401885"/>
              <a:gd name="connsiteX1" fmla="*/ 3662001 w 3662001"/>
              <a:gd name="connsiteY1" fmla="*/ 0 h 3401885"/>
              <a:gd name="connsiteX2" fmla="*/ 3662001 w 3662001"/>
              <a:gd name="connsiteY2" fmla="*/ 2645260 h 3401885"/>
              <a:gd name="connsiteX3" fmla="*/ 2905376 w 3662001"/>
              <a:gd name="connsiteY3" fmla="*/ 3401885 h 3401885"/>
              <a:gd name="connsiteX4" fmla="*/ 0 w 3662001"/>
              <a:gd name="connsiteY4" fmla="*/ 496510 h 34018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62001" h="3401885">
                <a:moveTo>
                  <a:pt x="496510" y="0"/>
                </a:moveTo>
                <a:lnTo>
                  <a:pt x="3662001" y="0"/>
                </a:lnTo>
                <a:lnTo>
                  <a:pt x="3662001" y="2645260"/>
                </a:lnTo>
                <a:lnTo>
                  <a:pt x="2905376" y="3401885"/>
                </a:lnTo>
                <a:lnTo>
                  <a:pt x="0" y="49651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Picture Placeholder 6"/>
          <p:cNvSpPr>
            <a:spLocks noGrp="1"/>
          </p:cNvSpPr>
          <p:nvPr>
            <p:ph type="pic" sz="quarter" idx="10"/>
          </p:nvPr>
        </p:nvSpPr>
        <p:spPr>
          <a:xfrm>
            <a:off x="322885" y="542443"/>
            <a:ext cx="5773114" cy="5773114"/>
          </a:xfrm>
          <a:custGeom>
            <a:avLst/>
            <a:gdLst>
              <a:gd name="connsiteX0" fmla="*/ 2886557 w 5773114"/>
              <a:gd name="connsiteY0" fmla="*/ 0 h 5773114"/>
              <a:gd name="connsiteX1" fmla="*/ 5773114 w 5773114"/>
              <a:gd name="connsiteY1" fmla="*/ 2886557 h 5773114"/>
              <a:gd name="connsiteX2" fmla="*/ 2886557 w 5773114"/>
              <a:gd name="connsiteY2" fmla="*/ 5773114 h 5773114"/>
              <a:gd name="connsiteX3" fmla="*/ 0 w 5773114"/>
              <a:gd name="connsiteY3" fmla="*/ 2886557 h 5773114"/>
            </a:gdLst>
            <a:ahLst/>
            <a:cxnLst>
              <a:cxn ang="0">
                <a:pos x="connsiteX0" y="connsiteY0"/>
              </a:cxn>
              <a:cxn ang="0">
                <a:pos x="connsiteX1" y="connsiteY1"/>
              </a:cxn>
              <a:cxn ang="0">
                <a:pos x="connsiteX2" y="connsiteY2"/>
              </a:cxn>
              <a:cxn ang="0">
                <a:pos x="connsiteX3" y="connsiteY3"/>
              </a:cxn>
            </a:cxnLst>
            <a:rect l="l" t="t" r="r" b="b"/>
            <a:pathLst>
              <a:path w="5773114" h="5773114">
                <a:moveTo>
                  <a:pt x="2886557" y="0"/>
                </a:moveTo>
                <a:lnTo>
                  <a:pt x="5773114" y="2886557"/>
                </a:lnTo>
                <a:lnTo>
                  <a:pt x="2886557" y="5773114"/>
                </a:lnTo>
                <a:lnTo>
                  <a:pt x="0" y="2886557"/>
                </a:lnTo>
                <a:close/>
              </a:path>
            </a:pathLst>
          </a:custGeom>
          <a:solidFill>
            <a:schemeClr val="accent6">
              <a:lumMod val="40000"/>
              <a:lumOff val="60000"/>
            </a:schemeClr>
          </a:solidFill>
        </p:spPr>
        <p:txBody>
          <a:bodyPr wrap="square">
            <a:noAutofit/>
          </a:bodyPr>
          <a:lstStyle/>
          <a:p>
            <a:endParaRPr lang="en-US"/>
          </a:p>
        </p:txBody>
      </p:sp>
    </p:spTree>
    <p:extLst>
      <p:ext uri="{BB962C8B-B14F-4D97-AF65-F5344CB8AC3E}">
        <p14:creationId xmlns:p14="http://schemas.microsoft.com/office/powerpoint/2010/main" val="310068977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1" y="697468"/>
            <a:ext cx="6095999" cy="6160533"/>
          </a:xfrm>
          <a:custGeom>
            <a:avLst/>
            <a:gdLst>
              <a:gd name="connsiteX0" fmla="*/ 1846885 w 6095999"/>
              <a:gd name="connsiteY0" fmla="*/ 0 h 6160533"/>
              <a:gd name="connsiteX1" fmla="*/ 6095999 w 6095999"/>
              <a:gd name="connsiteY1" fmla="*/ 0 h 6160533"/>
              <a:gd name="connsiteX2" fmla="*/ 2056393 w 6095999"/>
              <a:gd name="connsiteY2" fmla="*/ 6160533 h 6160533"/>
              <a:gd name="connsiteX3" fmla="*/ 0 w 6095999"/>
              <a:gd name="connsiteY3" fmla="*/ 6160533 h 6160533"/>
              <a:gd name="connsiteX4" fmla="*/ 0 w 6095999"/>
              <a:gd name="connsiteY4" fmla="*/ 2816559 h 6160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95999" h="6160533">
                <a:moveTo>
                  <a:pt x="1846885" y="0"/>
                </a:moveTo>
                <a:lnTo>
                  <a:pt x="6095999" y="0"/>
                </a:lnTo>
                <a:lnTo>
                  <a:pt x="2056393" y="6160533"/>
                </a:lnTo>
                <a:lnTo>
                  <a:pt x="0" y="6160533"/>
                </a:lnTo>
                <a:lnTo>
                  <a:pt x="0" y="2816559"/>
                </a:lnTo>
                <a:close/>
              </a:path>
            </a:pathLst>
          </a:custGeom>
          <a:solidFill>
            <a:schemeClr val="accent6">
              <a:lumMod val="40000"/>
              <a:lumOff val="60000"/>
            </a:schemeClr>
          </a:solidFill>
        </p:spPr>
        <p:txBody>
          <a:bodyPr wrap="square">
            <a:noAutofit/>
          </a:bodyPr>
          <a:lstStyle/>
          <a:p>
            <a:endParaRPr lang="en-US"/>
          </a:p>
        </p:txBody>
      </p:sp>
    </p:spTree>
    <p:extLst>
      <p:ext uri="{BB962C8B-B14F-4D97-AF65-F5344CB8AC3E}">
        <p14:creationId xmlns:p14="http://schemas.microsoft.com/office/powerpoint/2010/main" val="179998063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6095998" y="2656837"/>
            <a:ext cx="3527936" cy="3527936"/>
          </a:xfrm>
          <a:custGeom>
            <a:avLst/>
            <a:gdLst>
              <a:gd name="connsiteX0" fmla="*/ 1763968 w 3527936"/>
              <a:gd name="connsiteY0" fmla="*/ 0 h 3527936"/>
              <a:gd name="connsiteX1" fmla="*/ 3527936 w 3527936"/>
              <a:gd name="connsiteY1" fmla="*/ 1763968 h 3527936"/>
              <a:gd name="connsiteX2" fmla="*/ 1763968 w 3527936"/>
              <a:gd name="connsiteY2" fmla="*/ 3527936 h 3527936"/>
              <a:gd name="connsiteX3" fmla="*/ 0 w 3527936"/>
              <a:gd name="connsiteY3" fmla="*/ 1763968 h 3527936"/>
              <a:gd name="connsiteX4" fmla="*/ 806450 w 3527936"/>
              <a:gd name="connsiteY4" fmla="*/ 957518 h 3527936"/>
              <a:gd name="connsiteX5" fmla="*/ 806450 w 3527936"/>
              <a:gd name="connsiteY5" fmla="*/ 942025 h 3527936"/>
              <a:gd name="connsiteX6" fmla="*/ 821943 w 3527936"/>
              <a:gd name="connsiteY6" fmla="*/ 942025 h 3527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27936" h="3527936">
                <a:moveTo>
                  <a:pt x="1763968" y="0"/>
                </a:moveTo>
                <a:lnTo>
                  <a:pt x="3527936" y="1763968"/>
                </a:lnTo>
                <a:lnTo>
                  <a:pt x="1763968" y="3527936"/>
                </a:lnTo>
                <a:lnTo>
                  <a:pt x="0" y="1763968"/>
                </a:lnTo>
                <a:lnTo>
                  <a:pt x="806450" y="957518"/>
                </a:lnTo>
                <a:lnTo>
                  <a:pt x="806450" y="942025"/>
                </a:lnTo>
                <a:lnTo>
                  <a:pt x="821943" y="942025"/>
                </a:lnTo>
                <a:close/>
              </a:path>
            </a:pathLst>
          </a:custGeom>
          <a:solidFill>
            <a:schemeClr val="accent6">
              <a:lumMod val="40000"/>
              <a:lumOff val="60000"/>
            </a:schemeClr>
          </a:solidFill>
        </p:spPr>
        <p:txBody>
          <a:bodyPr wrap="square">
            <a:noAutofit/>
          </a:bodyPr>
          <a:lstStyle/>
          <a:p>
            <a:endParaRPr lang="en-US"/>
          </a:p>
        </p:txBody>
      </p:sp>
      <p:sp>
        <p:nvSpPr>
          <p:cNvPr id="9" name="Picture Placeholder 8"/>
          <p:cNvSpPr>
            <a:spLocks noGrp="1"/>
          </p:cNvSpPr>
          <p:nvPr>
            <p:ph type="pic" sz="quarter" idx="11"/>
          </p:nvPr>
        </p:nvSpPr>
        <p:spPr>
          <a:xfrm>
            <a:off x="8038422" y="4595827"/>
            <a:ext cx="3527936" cy="2262173"/>
          </a:xfrm>
          <a:custGeom>
            <a:avLst/>
            <a:gdLst>
              <a:gd name="connsiteX0" fmla="*/ 1763968 w 3527936"/>
              <a:gd name="connsiteY0" fmla="*/ 0 h 2262173"/>
              <a:gd name="connsiteX1" fmla="*/ 3527936 w 3527936"/>
              <a:gd name="connsiteY1" fmla="*/ 1763968 h 2262173"/>
              <a:gd name="connsiteX2" fmla="*/ 3029731 w 3527936"/>
              <a:gd name="connsiteY2" fmla="*/ 2262173 h 2262173"/>
              <a:gd name="connsiteX3" fmla="*/ 498205 w 3527936"/>
              <a:gd name="connsiteY3" fmla="*/ 2262173 h 2262173"/>
              <a:gd name="connsiteX4" fmla="*/ 0 w 3527936"/>
              <a:gd name="connsiteY4" fmla="*/ 1763968 h 22621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27936" h="2262173">
                <a:moveTo>
                  <a:pt x="1763968" y="0"/>
                </a:moveTo>
                <a:lnTo>
                  <a:pt x="3527936" y="1763968"/>
                </a:lnTo>
                <a:lnTo>
                  <a:pt x="3029731" y="2262173"/>
                </a:lnTo>
                <a:lnTo>
                  <a:pt x="498205" y="2262173"/>
                </a:lnTo>
                <a:lnTo>
                  <a:pt x="0" y="1763968"/>
                </a:lnTo>
                <a:close/>
              </a:path>
            </a:pathLst>
          </a:custGeom>
          <a:solidFill>
            <a:schemeClr val="accent6">
              <a:lumMod val="40000"/>
              <a:lumOff val="60000"/>
            </a:schemeClr>
          </a:solidFill>
        </p:spPr>
        <p:txBody>
          <a:bodyPr wrap="square">
            <a:noAutofit/>
          </a:bodyPr>
          <a:lstStyle/>
          <a:p>
            <a:endParaRPr lang="en-US"/>
          </a:p>
        </p:txBody>
      </p:sp>
    </p:spTree>
    <p:extLst>
      <p:ext uri="{BB962C8B-B14F-4D97-AF65-F5344CB8AC3E}">
        <p14:creationId xmlns:p14="http://schemas.microsoft.com/office/powerpoint/2010/main" val="36448632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2" name="Freeform: Shape 21">
            <a:extLst>
              <a:ext uri="{FF2B5EF4-FFF2-40B4-BE49-F238E27FC236}">
                <a16:creationId xmlns:a16="http://schemas.microsoft.com/office/drawing/2014/main" id="{D81F5DF4-FA31-4A55-B61D-F84C09AF6284}"/>
              </a:ext>
            </a:extLst>
          </p:cNvPr>
          <p:cNvSpPr/>
          <p:nvPr userDrawn="1"/>
        </p:nvSpPr>
        <p:spPr>
          <a:xfrm>
            <a:off x="444574" y="314676"/>
            <a:ext cx="6341587" cy="6543325"/>
          </a:xfrm>
          <a:custGeom>
            <a:avLst/>
            <a:gdLst>
              <a:gd name="connsiteX0" fmla="*/ 2050976 w 6341587"/>
              <a:gd name="connsiteY0" fmla="*/ 0 h 6543325"/>
              <a:gd name="connsiteX1" fmla="*/ 6341587 w 6341587"/>
              <a:gd name="connsiteY1" fmla="*/ 6543325 h 6543325"/>
              <a:gd name="connsiteX2" fmla="*/ 1611408 w 6341587"/>
              <a:gd name="connsiteY2" fmla="*/ 6543325 h 6543325"/>
              <a:gd name="connsiteX3" fmla="*/ 0 w 6341587"/>
              <a:gd name="connsiteY3" fmla="*/ 4085875 h 6543325"/>
              <a:gd name="connsiteX4" fmla="*/ 2050976 w 6341587"/>
              <a:gd name="connsiteY4" fmla="*/ 4085875 h 65433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41587" h="6543325">
                <a:moveTo>
                  <a:pt x="2050976" y="0"/>
                </a:moveTo>
                <a:lnTo>
                  <a:pt x="6341587" y="6543325"/>
                </a:lnTo>
                <a:lnTo>
                  <a:pt x="1611408" y="6543325"/>
                </a:lnTo>
                <a:lnTo>
                  <a:pt x="0" y="4085875"/>
                </a:lnTo>
                <a:lnTo>
                  <a:pt x="2050976" y="408587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sp>
        <p:nvSpPr>
          <p:cNvPr id="6" name="Picture Placeholder 5"/>
          <p:cNvSpPr>
            <a:spLocks noGrp="1"/>
          </p:cNvSpPr>
          <p:nvPr>
            <p:ph type="pic" sz="quarter" idx="10"/>
          </p:nvPr>
        </p:nvSpPr>
        <p:spPr>
          <a:xfrm>
            <a:off x="0" y="0"/>
            <a:ext cx="6786160" cy="6858000"/>
          </a:xfrm>
          <a:custGeom>
            <a:avLst/>
            <a:gdLst>
              <a:gd name="connsiteX0" fmla="*/ 2055981 w 6786160"/>
              <a:gd name="connsiteY0" fmla="*/ 0 h 6858000"/>
              <a:gd name="connsiteX1" fmla="*/ 6786160 w 6786160"/>
              <a:gd name="connsiteY1" fmla="*/ 0 h 6858000"/>
              <a:gd name="connsiteX2" fmla="*/ 2289209 w 6786160"/>
              <a:gd name="connsiteY2" fmla="*/ 6858000 h 6858000"/>
              <a:gd name="connsiteX3" fmla="*/ 0 w 6786160"/>
              <a:gd name="connsiteY3" fmla="*/ 6858000 h 6858000"/>
              <a:gd name="connsiteX4" fmla="*/ 0 w 6786160"/>
              <a:gd name="connsiteY4" fmla="*/ 3135438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86160" h="6858000">
                <a:moveTo>
                  <a:pt x="2055981" y="0"/>
                </a:moveTo>
                <a:lnTo>
                  <a:pt x="6786160" y="0"/>
                </a:lnTo>
                <a:lnTo>
                  <a:pt x="2289209" y="6858000"/>
                </a:lnTo>
                <a:lnTo>
                  <a:pt x="0" y="6858000"/>
                </a:lnTo>
                <a:lnTo>
                  <a:pt x="0" y="3135438"/>
                </a:lnTo>
                <a:close/>
              </a:path>
            </a:pathLst>
          </a:custGeom>
          <a:solidFill>
            <a:schemeClr val="accent6">
              <a:lumMod val="40000"/>
              <a:lumOff val="60000"/>
            </a:schemeClr>
          </a:solidFill>
        </p:spPr>
        <p:txBody>
          <a:bodyPr wrap="square">
            <a:noAutofit/>
          </a:bodyPr>
          <a:lstStyle/>
          <a:p>
            <a:endParaRPr lang="en-US"/>
          </a:p>
        </p:txBody>
      </p:sp>
    </p:spTree>
    <p:extLst>
      <p:ext uri="{BB962C8B-B14F-4D97-AF65-F5344CB8AC3E}">
        <p14:creationId xmlns:p14="http://schemas.microsoft.com/office/powerpoint/2010/main" val="371087250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2" name="Freeform: Shape 18">
            <a:extLst>
              <a:ext uri="{FF2B5EF4-FFF2-40B4-BE49-F238E27FC236}">
                <a16:creationId xmlns:a16="http://schemas.microsoft.com/office/drawing/2014/main" id="{95E126E0-739E-4CFB-ACF2-B7535354D460}"/>
              </a:ext>
            </a:extLst>
          </p:cNvPr>
          <p:cNvSpPr/>
          <p:nvPr userDrawn="1"/>
        </p:nvSpPr>
        <p:spPr>
          <a:xfrm>
            <a:off x="4734076" y="-1"/>
            <a:ext cx="7457925" cy="6858000"/>
          </a:xfrm>
          <a:custGeom>
            <a:avLst/>
            <a:gdLst>
              <a:gd name="connsiteX0" fmla="*/ 4496949 w 7457925"/>
              <a:gd name="connsiteY0" fmla="*/ 0 h 6858000"/>
              <a:gd name="connsiteX1" fmla="*/ 7457925 w 7457925"/>
              <a:gd name="connsiteY1" fmla="*/ 0 h 6858000"/>
              <a:gd name="connsiteX2" fmla="*/ 7457925 w 7457925"/>
              <a:gd name="connsiteY2" fmla="*/ 953889 h 6858000"/>
              <a:gd name="connsiteX3" fmla="*/ 3586462 w 7457925"/>
              <a:gd name="connsiteY3" fmla="*/ 6858000 h 6858000"/>
              <a:gd name="connsiteX4" fmla="*/ 0 w 7457925"/>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57925" h="6858000">
                <a:moveTo>
                  <a:pt x="4496949" y="0"/>
                </a:moveTo>
                <a:lnTo>
                  <a:pt x="7457925" y="0"/>
                </a:lnTo>
                <a:lnTo>
                  <a:pt x="7457925" y="953889"/>
                </a:lnTo>
                <a:lnTo>
                  <a:pt x="3586462"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sp>
        <p:nvSpPr>
          <p:cNvPr id="7" name="Picture Placeholder 6"/>
          <p:cNvSpPr>
            <a:spLocks noGrp="1"/>
          </p:cNvSpPr>
          <p:nvPr>
            <p:ph type="pic" sz="quarter" idx="10"/>
          </p:nvPr>
        </p:nvSpPr>
        <p:spPr>
          <a:xfrm>
            <a:off x="5063861" y="709872"/>
            <a:ext cx="5010150" cy="3723759"/>
          </a:xfrm>
          <a:custGeom>
            <a:avLst/>
            <a:gdLst>
              <a:gd name="connsiteX0" fmla="*/ 2441755 w 5010150"/>
              <a:gd name="connsiteY0" fmla="*/ 0 h 3723759"/>
              <a:gd name="connsiteX1" fmla="*/ 5010150 w 5010150"/>
              <a:gd name="connsiteY1" fmla="*/ 0 h 3723759"/>
              <a:gd name="connsiteX2" fmla="*/ 2568393 w 5010150"/>
              <a:gd name="connsiteY2" fmla="*/ 3723759 h 3723759"/>
              <a:gd name="connsiteX3" fmla="*/ 0 w 5010150"/>
              <a:gd name="connsiteY3" fmla="*/ 3723759 h 3723759"/>
            </a:gdLst>
            <a:ahLst/>
            <a:cxnLst>
              <a:cxn ang="0">
                <a:pos x="connsiteX0" y="connsiteY0"/>
              </a:cxn>
              <a:cxn ang="0">
                <a:pos x="connsiteX1" y="connsiteY1"/>
              </a:cxn>
              <a:cxn ang="0">
                <a:pos x="connsiteX2" y="connsiteY2"/>
              </a:cxn>
              <a:cxn ang="0">
                <a:pos x="connsiteX3" y="connsiteY3"/>
              </a:cxn>
            </a:cxnLst>
            <a:rect l="l" t="t" r="r" b="b"/>
            <a:pathLst>
              <a:path w="5010150" h="3723759">
                <a:moveTo>
                  <a:pt x="2441755" y="0"/>
                </a:moveTo>
                <a:lnTo>
                  <a:pt x="5010150" y="0"/>
                </a:lnTo>
                <a:lnTo>
                  <a:pt x="2568393" y="3723759"/>
                </a:lnTo>
                <a:lnTo>
                  <a:pt x="0" y="3723759"/>
                </a:lnTo>
                <a:close/>
              </a:path>
            </a:pathLst>
          </a:custGeom>
          <a:solidFill>
            <a:schemeClr val="accent6">
              <a:lumMod val="40000"/>
              <a:lumOff val="60000"/>
            </a:schemeClr>
          </a:solidFill>
        </p:spPr>
        <p:txBody>
          <a:bodyPr wrap="square">
            <a:noAutofit/>
          </a:bodyPr>
          <a:lstStyle/>
          <a:p>
            <a:endParaRPr lang="en-US"/>
          </a:p>
        </p:txBody>
      </p:sp>
      <p:sp>
        <p:nvSpPr>
          <p:cNvPr id="10" name="Picture Placeholder 9"/>
          <p:cNvSpPr>
            <a:spLocks noGrp="1"/>
          </p:cNvSpPr>
          <p:nvPr>
            <p:ph type="pic" sz="quarter" idx="11"/>
          </p:nvPr>
        </p:nvSpPr>
        <p:spPr>
          <a:xfrm>
            <a:off x="6987911" y="2462472"/>
            <a:ext cx="5010150" cy="3723759"/>
          </a:xfrm>
          <a:custGeom>
            <a:avLst/>
            <a:gdLst>
              <a:gd name="connsiteX0" fmla="*/ 2441755 w 5010150"/>
              <a:gd name="connsiteY0" fmla="*/ 0 h 3723759"/>
              <a:gd name="connsiteX1" fmla="*/ 5010150 w 5010150"/>
              <a:gd name="connsiteY1" fmla="*/ 0 h 3723759"/>
              <a:gd name="connsiteX2" fmla="*/ 2568393 w 5010150"/>
              <a:gd name="connsiteY2" fmla="*/ 3723759 h 3723759"/>
              <a:gd name="connsiteX3" fmla="*/ 0 w 5010150"/>
              <a:gd name="connsiteY3" fmla="*/ 3723759 h 3723759"/>
            </a:gdLst>
            <a:ahLst/>
            <a:cxnLst>
              <a:cxn ang="0">
                <a:pos x="connsiteX0" y="connsiteY0"/>
              </a:cxn>
              <a:cxn ang="0">
                <a:pos x="connsiteX1" y="connsiteY1"/>
              </a:cxn>
              <a:cxn ang="0">
                <a:pos x="connsiteX2" y="connsiteY2"/>
              </a:cxn>
              <a:cxn ang="0">
                <a:pos x="connsiteX3" y="connsiteY3"/>
              </a:cxn>
            </a:cxnLst>
            <a:rect l="l" t="t" r="r" b="b"/>
            <a:pathLst>
              <a:path w="5010150" h="3723759">
                <a:moveTo>
                  <a:pt x="2441755" y="0"/>
                </a:moveTo>
                <a:lnTo>
                  <a:pt x="5010150" y="0"/>
                </a:lnTo>
                <a:lnTo>
                  <a:pt x="2568393" y="3723759"/>
                </a:lnTo>
                <a:lnTo>
                  <a:pt x="0" y="3723759"/>
                </a:lnTo>
                <a:close/>
              </a:path>
            </a:pathLst>
          </a:custGeom>
          <a:solidFill>
            <a:schemeClr val="accent6">
              <a:lumMod val="40000"/>
              <a:lumOff val="60000"/>
            </a:schemeClr>
          </a:solidFill>
        </p:spPr>
        <p:txBody>
          <a:bodyPr wrap="square">
            <a:noAutofit/>
          </a:bodyPr>
          <a:lstStyle/>
          <a:p>
            <a:endParaRPr lang="en-US" dirty="0"/>
          </a:p>
        </p:txBody>
      </p:sp>
    </p:spTree>
    <p:extLst>
      <p:ext uri="{BB962C8B-B14F-4D97-AF65-F5344CB8AC3E}">
        <p14:creationId xmlns:p14="http://schemas.microsoft.com/office/powerpoint/2010/main" val="121324008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2" name="Freeform: Shape 21">
            <a:extLst>
              <a:ext uri="{FF2B5EF4-FFF2-40B4-BE49-F238E27FC236}">
                <a16:creationId xmlns:a16="http://schemas.microsoft.com/office/drawing/2014/main" id="{11A24EBF-7F88-4449-80AD-CF5C97316DD2}"/>
              </a:ext>
            </a:extLst>
          </p:cNvPr>
          <p:cNvSpPr/>
          <p:nvPr userDrawn="1"/>
        </p:nvSpPr>
        <p:spPr>
          <a:xfrm>
            <a:off x="4734076" y="-1"/>
            <a:ext cx="7457925" cy="6858001"/>
          </a:xfrm>
          <a:custGeom>
            <a:avLst/>
            <a:gdLst>
              <a:gd name="connsiteX0" fmla="*/ 4496949 w 7457925"/>
              <a:gd name="connsiteY0" fmla="*/ 0 h 6858001"/>
              <a:gd name="connsiteX1" fmla="*/ 7457925 w 7457925"/>
              <a:gd name="connsiteY1" fmla="*/ 0 h 6858001"/>
              <a:gd name="connsiteX2" fmla="*/ 7457925 w 7457925"/>
              <a:gd name="connsiteY2" fmla="*/ 953889 h 6858001"/>
              <a:gd name="connsiteX3" fmla="*/ 7457924 w 7457925"/>
              <a:gd name="connsiteY3" fmla="*/ 953891 h 6858001"/>
              <a:gd name="connsiteX4" fmla="*/ 7457924 w 7457925"/>
              <a:gd name="connsiteY4" fmla="*/ 6858001 h 6858001"/>
              <a:gd name="connsiteX5" fmla="*/ 5896839 w 7457925"/>
              <a:gd name="connsiteY5" fmla="*/ 6858001 h 6858001"/>
              <a:gd name="connsiteX6" fmla="*/ 4943324 w 7457925"/>
              <a:gd name="connsiteY6" fmla="*/ 6858001 h 6858001"/>
              <a:gd name="connsiteX7" fmla="*/ 3382239 w 7457925"/>
              <a:gd name="connsiteY7" fmla="*/ 6858001 h 6858001"/>
              <a:gd name="connsiteX8" fmla="*/ 3382239 w 7457925"/>
              <a:gd name="connsiteY8" fmla="*/ 6858000 h 6858001"/>
              <a:gd name="connsiteX9" fmla="*/ 0 w 7457925"/>
              <a:gd name="connsiteY9" fmla="*/ 685800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457925" h="6858001">
                <a:moveTo>
                  <a:pt x="4496949" y="0"/>
                </a:moveTo>
                <a:lnTo>
                  <a:pt x="7457925" y="0"/>
                </a:lnTo>
                <a:lnTo>
                  <a:pt x="7457925" y="953889"/>
                </a:lnTo>
                <a:lnTo>
                  <a:pt x="7457924" y="953891"/>
                </a:lnTo>
                <a:lnTo>
                  <a:pt x="7457924" y="6858001"/>
                </a:lnTo>
                <a:lnTo>
                  <a:pt x="5896839" y="6858001"/>
                </a:lnTo>
                <a:lnTo>
                  <a:pt x="4943324" y="6858001"/>
                </a:lnTo>
                <a:lnTo>
                  <a:pt x="3382239" y="6858001"/>
                </a:lnTo>
                <a:lnTo>
                  <a:pt x="3382239"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 name="Picture Placeholder 5"/>
          <p:cNvSpPr>
            <a:spLocks noGrp="1"/>
          </p:cNvSpPr>
          <p:nvPr>
            <p:ph type="pic" sz="quarter" idx="10"/>
          </p:nvPr>
        </p:nvSpPr>
        <p:spPr>
          <a:xfrm>
            <a:off x="5931281" y="2270918"/>
            <a:ext cx="4301973" cy="2729403"/>
          </a:xfrm>
          <a:custGeom>
            <a:avLst/>
            <a:gdLst>
              <a:gd name="connsiteX0" fmla="*/ 0 w 4301973"/>
              <a:gd name="connsiteY0" fmla="*/ 0 h 2729403"/>
              <a:gd name="connsiteX1" fmla="*/ 4301973 w 4301973"/>
              <a:gd name="connsiteY1" fmla="*/ 0 h 2729403"/>
              <a:gd name="connsiteX2" fmla="*/ 4301973 w 4301973"/>
              <a:gd name="connsiteY2" fmla="*/ 2729403 h 2729403"/>
              <a:gd name="connsiteX3" fmla="*/ 0 w 4301973"/>
              <a:gd name="connsiteY3" fmla="*/ 2729403 h 2729403"/>
            </a:gdLst>
            <a:ahLst/>
            <a:cxnLst>
              <a:cxn ang="0">
                <a:pos x="connsiteX0" y="connsiteY0"/>
              </a:cxn>
              <a:cxn ang="0">
                <a:pos x="connsiteX1" y="connsiteY1"/>
              </a:cxn>
              <a:cxn ang="0">
                <a:pos x="connsiteX2" y="connsiteY2"/>
              </a:cxn>
              <a:cxn ang="0">
                <a:pos x="connsiteX3" y="connsiteY3"/>
              </a:cxn>
            </a:cxnLst>
            <a:rect l="l" t="t" r="r" b="b"/>
            <a:pathLst>
              <a:path w="4301973" h="2729403">
                <a:moveTo>
                  <a:pt x="0" y="0"/>
                </a:moveTo>
                <a:lnTo>
                  <a:pt x="4301973" y="0"/>
                </a:lnTo>
                <a:lnTo>
                  <a:pt x="4301973" y="2729403"/>
                </a:lnTo>
                <a:lnTo>
                  <a:pt x="0" y="2729403"/>
                </a:lnTo>
                <a:close/>
              </a:path>
            </a:pathLst>
          </a:custGeom>
          <a:solidFill>
            <a:schemeClr val="accent6">
              <a:lumMod val="40000"/>
              <a:lumOff val="60000"/>
            </a:schemeClr>
          </a:solidFill>
        </p:spPr>
        <p:txBody>
          <a:bodyPr wrap="square">
            <a:noAutofit/>
          </a:bodyPr>
          <a:lstStyle/>
          <a:p>
            <a:endParaRPr lang="en-US"/>
          </a:p>
        </p:txBody>
      </p:sp>
    </p:spTree>
    <p:extLst>
      <p:ext uri="{BB962C8B-B14F-4D97-AF65-F5344CB8AC3E}">
        <p14:creationId xmlns:p14="http://schemas.microsoft.com/office/powerpoint/2010/main" val="21967319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213BC03-7DEA-4481-8C8D-F19C25029B8A}"/>
              </a:ext>
            </a:extLst>
          </p:cNvPr>
          <p:cNvSpPr/>
          <p:nvPr userDrawn="1"/>
        </p:nvSpPr>
        <p:spPr>
          <a:xfrm>
            <a:off x="0" y="0"/>
            <a:ext cx="372978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Picture Placeholder 5"/>
          <p:cNvSpPr>
            <a:spLocks noGrp="1"/>
          </p:cNvSpPr>
          <p:nvPr>
            <p:ph type="pic" sz="quarter" idx="10"/>
          </p:nvPr>
        </p:nvSpPr>
        <p:spPr>
          <a:xfrm>
            <a:off x="838200" y="1219200"/>
            <a:ext cx="4438650" cy="5638800"/>
          </a:xfrm>
          <a:custGeom>
            <a:avLst/>
            <a:gdLst>
              <a:gd name="connsiteX0" fmla="*/ 0 w 4438650"/>
              <a:gd name="connsiteY0" fmla="*/ 0 h 5638800"/>
              <a:gd name="connsiteX1" fmla="*/ 4438650 w 4438650"/>
              <a:gd name="connsiteY1" fmla="*/ 0 h 5638800"/>
              <a:gd name="connsiteX2" fmla="*/ 4438650 w 4438650"/>
              <a:gd name="connsiteY2" fmla="*/ 5638800 h 5638800"/>
              <a:gd name="connsiteX3" fmla="*/ 0 w 4438650"/>
              <a:gd name="connsiteY3" fmla="*/ 5638800 h 5638800"/>
            </a:gdLst>
            <a:ahLst/>
            <a:cxnLst>
              <a:cxn ang="0">
                <a:pos x="connsiteX0" y="connsiteY0"/>
              </a:cxn>
              <a:cxn ang="0">
                <a:pos x="connsiteX1" y="connsiteY1"/>
              </a:cxn>
              <a:cxn ang="0">
                <a:pos x="connsiteX2" y="connsiteY2"/>
              </a:cxn>
              <a:cxn ang="0">
                <a:pos x="connsiteX3" y="connsiteY3"/>
              </a:cxn>
            </a:cxnLst>
            <a:rect l="l" t="t" r="r" b="b"/>
            <a:pathLst>
              <a:path w="4438650" h="5638800">
                <a:moveTo>
                  <a:pt x="0" y="0"/>
                </a:moveTo>
                <a:lnTo>
                  <a:pt x="4438650" y="0"/>
                </a:lnTo>
                <a:lnTo>
                  <a:pt x="4438650" y="5638800"/>
                </a:lnTo>
                <a:lnTo>
                  <a:pt x="0" y="5638800"/>
                </a:lnTo>
                <a:close/>
              </a:path>
            </a:pathLst>
          </a:custGeom>
          <a:solidFill>
            <a:schemeClr val="accent6">
              <a:lumMod val="40000"/>
              <a:lumOff val="60000"/>
            </a:schemeClr>
          </a:solidFill>
        </p:spPr>
        <p:txBody>
          <a:bodyPr wrap="square">
            <a:noAutofit/>
          </a:bodyPr>
          <a:lstStyle/>
          <a:p>
            <a:endParaRPr lang="en-US"/>
          </a:p>
        </p:txBody>
      </p:sp>
    </p:spTree>
    <p:extLst>
      <p:ext uri="{BB962C8B-B14F-4D97-AF65-F5344CB8AC3E}">
        <p14:creationId xmlns:p14="http://schemas.microsoft.com/office/powerpoint/2010/main" val="236552730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sp>
        <p:nvSpPr>
          <p:cNvPr id="2" name="Freeform: Shape 134">
            <a:extLst>
              <a:ext uri="{FF2B5EF4-FFF2-40B4-BE49-F238E27FC236}">
                <a16:creationId xmlns:a16="http://schemas.microsoft.com/office/drawing/2014/main" id="{6F3AB471-D0E2-4EFB-B8DB-98558D162D72}"/>
              </a:ext>
            </a:extLst>
          </p:cNvPr>
          <p:cNvSpPr/>
          <p:nvPr userDrawn="1"/>
        </p:nvSpPr>
        <p:spPr>
          <a:xfrm flipH="1">
            <a:off x="5405839" y="314676"/>
            <a:ext cx="6341587" cy="6543325"/>
          </a:xfrm>
          <a:custGeom>
            <a:avLst/>
            <a:gdLst>
              <a:gd name="connsiteX0" fmla="*/ 2050976 w 6341587"/>
              <a:gd name="connsiteY0" fmla="*/ 0 h 6543325"/>
              <a:gd name="connsiteX1" fmla="*/ 6341587 w 6341587"/>
              <a:gd name="connsiteY1" fmla="*/ 6543325 h 6543325"/>
              <a:gd name="connsiteX2" fmla="*/ 1611408 w 6341587"/>
              <a:gd name="connsiteY2" fmla="*/ 6543325 h 6543325"/>
              <a:gd name="connsiteX3" fmla="*/ 0 w 6341587"/>
              <a:gd name="connsiteY3" fmla="*/ 4085875 h 6543325"/>
              <a:gd name="connsiteX4" fmla="*/ 2050976 w 6341587"/>
              <a:gd name="connsiteY4" fmla="*/ 4085875 h 65433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41587" h="6543325">
                <a:moveTo>
                  <a:pt x="2050976" y="0"/>
                </a:moveTo>
                <a:lnTo>
                  <a:pt x="6341587" y="6543325"/>
                </a:lnTo>
                <a:lnTo>
                  <a:pt x="1611408" y="6543325"/>
                </a:lnTo>
                <a:lnTo>
                  <a:pt x="0" y="4085875"/>
                </a:lnTo>
                <a:lnTo>
                  <a:pt x="2050976" y="408587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sp>
        <p:nvSpPr>
          <p:cNvPr id="6" name="Picture Placeholder 5"/>
          <p:cNvSpPr>
            <a:spLocks noGrp="1"/>
          </p:cNvSpPr>
          <p:nvPr>
            <p:ph type="pic" sz="quarter" idx="10"/>
          </p:nvPr>
        </p:nvSpPr>
        <p:spPr>
          <a:xfrm>
            <a:off x="5405840" y="0"/>
            <a:ext cx="6786160" cy="6858000"/>
          </a:xfrm>
          <a:custGeom>
            <a:avLst/>
            <a:gdLst>
              <a:gd name="connsiteX0" fmla="*/ 0 w 6786160"/>
              <a:gd name="connsiteY0" fmla="*/ 0 h 6858000"/>
              <a:gd name="connsiteX1" fmla="*/ 4730179 w 6786160"/>
              <a:gd name="connsiteY1" fmla="*/ 0 h 6858000"/>
              <a:gd name="connsiteX2" fmla="*/ 6786160 w 6786160"/>
              <a:gd name="connsiteY2" fmla="*/ 3135438 h 6858000"/>
              <a:gd name="connsiteX3" fmla="*/ 6786160 w 6786160"/>
              <a:gd name="connsiteY3" fmla="*/ 6858000 h 6858000"/>
              <a:gd name="connsiteX4" fmla="*/ 4496951 w 6786160"/>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786160" h="6858000">
                <a:moveTo>
                  <a:pt x="0" y="0"/>
                </a:moveTo>
                <a:lnTo>
                  <a:pt x="4730179" y="0"/>
                </a:lnTo>
                <a:lnTo>
                  <a:pt x="6786160" y="3135438"/>
                </a:lnTo>
                <a:lnTo>
                  <a:pt x="6786160" y="6858000"/>
                </a:lnTo>
                <a:lnTo>
                  <a:pt x="4496951" y="6858000"/>
                </a:lnTo>
                <a:close/>
              </a:path>
            </a:pathLst>
          </a:custGeom>
          <a:solidFill>
            <a:schemeClr val="accent6">
              <a:lumMod val="40000"/>
              <a:lumOff val="60000"/>
            </a:schemeClr>
          </a:solidFill>
        </p:spPr>
        <p:txBody>
          <a:bodyPr wrap="square">
            <a:noAutofit/>
          </a:bodyPr>
          <a:lstStyle/>
          <a:p>
            <a:endParaRPr lang="en-US"/>
          </a:p>
        </p:txBody>
      </p:sp>
    </p:spTree>
    <p:extLst>
      <p:ext uri="{BB962C8B-B14F-4D97-AF65-F5344CB8AC3E}">
        <p14:creationId xmlns:p14="http://schemas.microsoft.com/office/powerpoint/2010/main" val="57928982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sp>
        <p:nvSpPr>
          <p:cNvPr id="2" name="Freeform: Shape 21">
            <a:extLst>
              <a:ext uri="{FF2B5EF4-FFF2-40B4-BE49-F238E27FC236}">
                <a16:creationId xmlns:a16="http://schemas.microsoft.com/office/drawing/2014/main" id="{D81F5DF4-FA31-4A55-B61D-F84C09AF6284}"/>
              </a:ext>
            </a:extLst>
          </p:cNvPr>
          <p:cNvSpPr/>
          <p:nvPr userDrawn="1"/>
        </p:nvSpPr>
        <p:spPr>
          <a:xfrm>
            <a:off x="444574" y="314676"/>
            <a:ext cx="6341587" cy="6543325"/>
          </a:xfrm>
          <a:custGeom>
            <a:avLst/>
            <a:gdLst>
              <a:gd name="connsiteX0" fmla="*/ 2050976 w 6341587"/>
              <a:gd name="connsiteY0" fmla="*/ 0 h 6543325"/>
              <a:gd name="connsiteX1" fmla="*/ 6341587 w 6341587"/>
              <a:gd name="connsiteY1" fmla="*/ 6543325 h 6543325"/>
              <a:gd name="connsiteX2" fmla="*/ 1611408 w 6341587"/>
              <a:gd name="connsiteY2" fmla="*/ 6543325 h 6543325"/>
              <a:gd name="connsiteX3" fmla="*/ 0 w 6341587"/>
              <a:gd name="connsiteY3" fmla="*/ 4085875 h 6543325"/>
              <a:gd name="connsiteX4" fmla="*/ 2050976 w 6341587"/>
              <a:gd name="connsiteY4" fmla="*/ 4085875 h 65433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41587" h="6543325">
                <a:moveTo>
                  <a:pt x="2050976" y="0"/>
                </a:moveTo>
                <a:lnTo>
                  <a:pt x="6341587" y="6543325"/>
                </a:lnTo>
                <a:lnTo>
                  <a:pt x="1611408" y="6543325"/>
                </a:lnTo>
                <a:lnTo>
                  <a:pt x="0" y="4085875"/>
                </a:lnTo>
                <a:lnTo>
                  <a:pt x="2050976" y="408587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sp>
        <p:nvSpPr>
          <p:cNvPr id="7" name="Freeform: Shape 6">
            <a:extLst>
              <a:ext uri="{FF2B5EF4-FFF2-40B4-BE49-F238E27FC236}">
                <a16:creationId xmlns:a16="http://schemas.microsoft.com/office/drawing/2014/main" id="{FE422B31-C474-48DA-A975-CDE46269B513}"/>
              </a:ext>
            </a:extLst>
          </p:cNvPr>
          <p:cNvSpPr>
            <a:spLocks noGrp="1"/>
          </p:cNvSpPr>
          <p:nvPr>
            <p:ph type="pic" sz="quarter" idx="11"/>
          </p:nvPr>
        </p:nvSpPr>
        <p:spPr>
          <a:xfrm>
            <a:off x="0" y="0"/>
            <a:ext cx="6786160" cy="6858000"/>
          </a:xfrm>
          <a:custGeom>
            <a:avLst/>
            <a:gdLst>
              <a:gd name="connsiteX0" fmla="*/ 0 w 6786160"/>
              <a:gd name="connsiteY0" fmla="*/ 0 h 6858000"/>
              <a:gd name="connsiteX1" fmla="*/ 2055981 w 6786160"/>
              <a:gd name="connsiteY1" fmla="*/ 0 h 6858000"/>
              <a:gd name="connsiteX2" fmla="*/ 2971800 w 6786160"/>
              <a:gd name="connsiteY2" fmla="*/ 0 h 6858000"/>
              <a:gd name="connsiteX3" fmla="*/ 6786160 w 6786160"/>
              <a:gd name="connsiteY3" fmla="*/ 0 h 6858000"/>
              <a:gd name="connsiteX4" fmla="*/ 2289209 w 6786160"/>
              <a:gd name="connsiteY4" fmla="*/ 6858000 h 6858000"/>
              <a:gd name="connsiteX5" fmla="*/ 0 w 6786160"/>
              <a:gd name="connsiteY5" fmla="*/ 6858000 h 6858000"/>
              <a:gd name="connsiteX6" fmla="*/ 0 w 6786160"/>
              <a:gd name="connsiteY6" fmla="*/ 4438650 h 6858000"/>
              <a:gd name="connsiteX7" fmla="*/ 0 w 6786160"/>
              <a:gd name="connsiteY7" fmla="*/ 3135438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786160" h="6858000">
                <a:moveTo>
                  <a:pt x="0" y="0"/>
                </a:moveTo>
                <a:lnTo>
                  <a:pt x="2055981" y="0"/>
                </a:lnTo>
                <a:lnTo>
                  <a:pt x="2971800" y="0"/>
                </a:lnTo>
                <a:lnTo>
                  <a:pt x="6786160" y="0"/>
                </a:lnTo>
                <a:lnTo>
                  <a:pt x="2289209" y="6858000"/>
                </a:lnTo>
                <a:lnTo>
                  <a:pt x="0" y="6858000"/>
                </a:lnTo>
                <a:lnTo>
                  <a:pt x="0" y="4438650"/>
                </a:lnTo>
                <a:lnTo>
                  <a:pt x="0" y="3135438"/>
                </a:lnTo>
                <a:close/>
              </a:path>
            </a:pathLst>
          </a:custGeom>
          <a:solidFill>
            <a:schemeClr val="accent6">
              <a:lumMod val="40000"/>
              <a:lumOff val="60000"/>
            </a:schemeClr>
          </a:solidFill>
        </p:spPr>
        <p:txBody>
          <a:bodyPr wrap="square">
            <a:noAutofit/>
          </a:bodyPr>
          <a:lstStyle/>
          <a:p>
            <a:endParaRPr lang="en-ID"/>
          </a:p>
        </p:txBody>
      </p:sp>
    </p:spTree>
    <p:extLst>
      <p:ext uri="{BB962C8B-B14F-4D97-AF65-F5344CB8AC3E}">
        <p14:creationId xmlns:p14="http://schemas.microsoft.com/office/powerpoint/2010/main" val="424628554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9_Custom Layout">
    <p:spTree>
      <p:nvGrpSpPr>
        <p:cNvPr id="1" name=""/>
        <p:cNvGrpSpPr/>
        <p:nvPr/>
      </p:nvGrpSpPr>
      <p:grpSpPr>
        <a:xfrm>
          <a:off x="0" y="0"/>
          <a:ext cx="0" cy="0"/>
          <a:chOff x="0" y="0"/>
          <a:chExt cx="0" cy="0"/>
        </a:xfrm>
      </p:grpSpPr>
      <p:sp>
        <p:nvSpPr>
          <p:cNvPr id="2" name="Freeform: Shape 21">
            <a:extLst>
              <a:ext uri="{FF2B5EF4-FFF2-40B4-BE49-F238E27FC236}">
                <a16:creationId xmlns:a16="http://schemas.microsoft.com/office/drawing/2014/main" id="{D81F5DF4-FA31-4A55-B61D-F84C09AF6284}"/>
              </a:ext>
            </a:extLst>
          </p:cNvPr>
          <p:cNvSpPr/>
          <p:nvPr userDrawn="1"/>
        </p:nvSpPr>
        <p:spPr>
          <a:xfrm flipH="1">
            <a:off x="5850413" y="314676"/>
            <a:ext cx="6341587" cy="6543325"/>
          </a:xfrm>
          <a:custGeom>
            <a:avLst/>
            <a:gdLst>
              <a:gd name="connsiteX0" fmla="*/ 2050976 w 6341587"/>
              <a:gd name="connsiteY0" fmla="*/ 0 h 6543325"/>
              <a:gd name="connsiteX1" fmla="*/ 6341587 w 6341587"/>
              <a:gd name="connsiteY1" fmla="*/ 6543325 h 6543325"/>
              <a:gd name="connsiteX2" fmla="*/ 1611408 w 6341587"/>
              <a:gd name="connsiteY2" fmla="*/ 6543325 h 6543325"/>
              <a:gd name="connsiteX3" fmla="*/ 0 w 6341587"/>
              <a:gd name="connsiteY3" fmla="*/ 4085875 h 6543325"/>
              <a:gd name="connsiteX4" fmla="*/ 2050976 w 6341587"/>
              <a:gd name="connsiteY4" fmla="*/ 4085875 h 65433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41587" h="6543325">
                <a:moveTo>
                  <a:pt x="2050976" y="0"/>
                </a:moveTo>
                <a:lnTo>
                  <a:pt x="6341587" y="6543325"/>
                </a:lnTo>
                <a:lnTo>
                  <a:pt x="1611408" y="6543325"/>
                </a:lnTo>
                <a:lnTo>
                  <a:pt x="0" y="4085875"/>
                </a:lnTo>
                <a:lnTo>
                  <a:pt x="2050976" y="408587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sp>
        <p:nvSpPr>
          <p:cNvPr id="6" name="Freeform: Shape 5">
            <a:extLst>
              <a:ext uri="{FF2B5EF4-FFF2-40B4-BE49-F238E27FC236}">
                <a16:creationId xmlns:a16="http://schemas.microsoft.com/office/drawing/2014/main" id="{75983778-0C8E-41BC-A8B2-B10BF54F790C}"/>
              </a:ext>
            </a:extLst>
          </p:cNvPr>
          <p:cNvSpPr>
            <a:spLocks noGrp="1"/>
          </p:cNvSpPr>
          <p:nvPr>
            <p:ph type="pic" sz="quarter" idx="12"/>
          </p:nvPr>
        </p:nvSpPr>
        <p:spPr>
          <a:xfrm>
            <a:off x="5405840" y="0"/>
            <a:ext cx="6786160" cy="6858000"/>
          </a:xfrm>
          <a:custGeom>
            <a:avLst/>
            <a:gdLst>
              <a:gd name="connsiteX0" fmla="*/ 0 w 6786160"/>
              <a:gd name="connsiteY0" fmla="*/ 0 h 6858000"/>
              <a:gd name="connsiteX1" fmla="*/ 3814360 w 6786160"/>
              <a:gd name="connsiteY1" fmla="*/ 0 h 6858000"/>
              <a:gd name="connsiteX2" fmla="*/ 4730179 w 6786160"/>
              <a:gd name="connsiteY2" fmla="*/ 0 h 6858000"/>
              <a:gd name="connsiteX3" fmla="*/ 6786160 w 6786160"/>
              <a:gd name="connsiteY3" fmla="*/ 0 h 6858000"/>
              <a:gd name="connsiteX4" fmla="*/ 6786160 w 6786160"/>
              <a:gd name="connsiteY4" fmla="*/ 3135438 h 6858000"/>
              <a:gd name="connsiteX5" fmla="*/ 6786160 w 6786160"/>
              <a:gd name="connsiteY5" fmla="*/ 4438650 h 6858000"/>
              <a:gd name="connsiteX6" fmla="*/ 6786160 w 6786160"/>
              <a:gd name="connsiteY6" fmla="*/ 6858000 h 6858000"/>
              <a:gd name="connsiteX7" fmla="*/ 4496951 w 6786160"/>
              <a:gd name="connsiteY7"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786160" h="6858000">
                <a:moveTo>
                  <a:pt x="0" y="0"/>
                </a:moveTo>
                <a:lnTo>
                  <a:pt x="3814360" y="0"/>
                </a:lnTo>
                <a:lnTo>
                  <a:pt x="4730179" y="0"/>
                </a:lnTo>
                <a:lnTo>
                  <a:pt x="6786160" y="0"/>
                </a:lnTo>
                <a:lnTo>
                  <a:pt x="6786160" y="3135438"/>
                </a:lnTo>
                <a:lnTo>
                  <a:pt x="6786160" y="4438650"/>
                </a:lnTo>
                <a:lnTo>
                  <a:pt x="6786160" y="6858000"/>
                </a:lnTo>
                <a:lnTo>
                  <a:pt x="4496951" y="6858000"/>
                </a:lnTo>
                <a:close/>
              </a:path>
            </a:pathLst>
          </a:custGeom>
          <a:solidFill>
            <a:schemeClr val="accent6">
              <a:lumMod val="40000"/>
              <a:lumOff val="60000"/>
            </a:schemeClr>
          </a:solidFill>
        </p:spPr>
        <p:txBody>
          <a:bodyPr wrap="square">
            <a:noAutofit/>
          </a:bodyPr>
          <a:lstStyle/>
          <a:p>
            <a:endParaRPr lang="en-ID"/>
          </a:p>
        </p:txBody>
      </p:sp>
    </p:spTree>
    <p:extLst>
      <p:ext uri="{BB962C8B-B14F-4D97-AF65-F5344CB8AC3E}">
        <p14:creationId xmlns:p14="http://schemas.microsoft.com/office/powerpoint/2010/main" val="42937332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5877322" y="1"/>
            <a:ext cx="5023671" cy="5004944"/>
          </a:xfrm>
          <a:custGeom>
            <a:avLst/>
            <a:gdLst>
              <a:gd name="connsiteX0" fmla="*/ 2511834 w 5023671"/>
              <a:gd name="connsiteY0" fmla="*/ 2606321 h 5004944"/>
              <a:gd name="connsiteX1" fmla="*/ 3704867 w 5023671"/>
              <a:gd name="connsiteY1" fmla="*/ 3805632 h 5004944"/>
              <a:gd name="connsiteX2" fmla="*/ 2511834 w 5023671"/>
              <a:gd name="connsiteY2" fmla="*/ 5004944 h 5004944"/>
              <a:gd name="connsiteX3" fmla="*/ 1318802 w 5023671"/>
              <a:gd name="connsiteY3" fmla="*/ 3805632 h 5004944"/>
              <a:gd name="connsiteX4" fmla="*/ 3830638 w 5023671"/>
              <a:gd name="connsiteY4" fmla="*/ 1363055 h 5004944"/>
              <a:gd name="connsiteX5" fmla="*/ 5023671 w 5023671"/>
              <a:gd name="connsiteY5" fmla="*/ 2562367 h 5004944"/>
              <a:gd name="connsiteX6" fmla="*/ 3830638 w 5023671"/>
              <a:gd name="connsiteY6" fmla="*/ 3761678 h 5004944"/>
              <a:gd name="connsiteX7" fmla="*/ 2637606 w 5023671"/>
              <a:gd name="connsiteY7" fmla="*/ 2562367 h 5004944"/>
              <a:gd name="connsiteX8" fmla="*/ 1193032 w 5023671"/>
              <a:gd name="connsiteY8" fmla="*/ 1363055 h 5004944"/>
              <a:gd name="connsiteX9" fmla="*/ 2386065 w 5023671"/>
              <a:gd name="connsiteY9" fmla="*/ 2562367 h 5004944"/>
              <a:gd name="connsiteX10" fmla="*/ 1193032 w 5023671"/>
              <a:gd name="connsiteY10" fmla="*/ 3761678 h 5004944"/>
              <a:gd name="connsiteX11" fmla="*/ 0 w 5023671"/>
              <a:gd name="connsiteY11" fmla="*/ 2562367 h 5004944"/>
              <a:gd name="connsiteX12" fmla="*/ 2511834 w 5023671"/>
              <a:gd name="connsiteY12" fmla="*/ 82116 h 5004944"/>
              <a:gd name="connsiteX13" fmla="*/ 3704867 w 5023671"/>
              <a:gd name="connsiteY13" fmla="*/ 1281427 h 5004944"/>
              <a:gd name="connsiteX14" fmla="*/ 2511834 w 5023671"/>
              <a:gd name="connsiteY14" fmla="*/ 2480739 h 5004944"/>
              <a:gd name="connsiteX15" fmla="*/ 1318802 w 5023671"/>
              <a:gd name="connsiteY15" fmla="*/ 1281427 h 5004944"/>
              <a:gd name="connsiteX16" fmla="*/ 25468 w 5023671"/>
              <a:gd name="connsiteY16" fmla="*/ 0 h 5004944"/>
              <a:gd name="connsiteX17" fmla="*/ 2360596 w 5023671"/>
              <a:gd name="connsiteY17" fmla="*/ 0 h 5004944"/>
              <a:gd name="connsiteX18" fmla="*/ 2386065 w 5023671"/>
              <a:gd name="connsiteY18" fmla="*/ 25602 h 5004944"/>
              <a:gd name="connsiteX19" fmla="*/ 1193032 w 5023671"/>
              <a:gd name="connsiteY19" fmla="*/ 1224913 h 5004944"/>
              <a:gd name="connsiteX20" fmla="*/ 0 w 5023671"/>
              <a:gd name="connsiteY20" fmla="*/ 25602 h 50049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023671" h="5004944">
                <a:moveTo>
                  <a:pt x="2511834" y="2606321"/>
                </a:moveTo>
                <a:lnTo>
                  <a:pt x="3704867" y="3805632"/>
                </a:lnTo>
                <a:lnTo>
                  <a:pt x="2511834" y="5004944"/>
                </a:lnTo>
                <a:lnTo>
                  <a:pt x="1318802" y="3805632"/>
                </a:lnTo>
                <a:close/>
                <a:moveTo>
                  <a:pt x="3830638" y="1363055"/>
                </a:moveTo>
                <a:lnTo>
                  <a:pt x="5023671" y="2562367"/>
                </a:lnTo>
                <a:lnTo>
                  <a:pt x="3830638" y="3761678"/>
                </a:lnTo>
                <a:lnTo>
                  <a:pt x="2637606" y="2562367"/>
                </a:lnTo>
                <a:close/>
                <a:moveTo>
                  <a:pt x="1193032" y="1363055"/>
                </a:moveTo>
                <a:lnTo>
                  <a:pt x="2386065" y="2562367"/>
                </a:lnTo>
                <a:lnTo>
                  <a:pt x="1193032" y="3761678"/>
                </a:lnTo>
                <a:lnTo>
                  <a:pt x="0" y="2562367"/>
                </a:lnTo>
                <a:close/>
                <a:moveTo>
                  <a:pt x="2511834" y="82116"/>
                </a:moveTo>
                <a:lnTo>
                  <a:pt x="3704867" y="1281427"/>
                </a:lnTo>
                <a:lnTo>
                  <a:pt x="2511834" y="2480739"/>
                </a:lnTo>
                <a:lnTo>
                  <a:pt x="1318802" y="1281427"/>
                </a:lnTo>
                <a:close/>
                <a:moveTo>
                  <a:pt x="25468" y="0"/>
                </a:moveTo>
                <a:lnTo>
                  <a:pt x="2360596" y="0"/>
                </a:lnTo>
                <a:lnTo>
                  <a:pt x="2386065" y="25602"/>
                </a:lnTo>
                <a:lnTo>
                  <a:pt x="1193032" y="1224913"/>
                </a:lnTo>
                <a:lnTo>
                  <a:pt x="0" y="25602"/>
                </a:lnTo>
                <a:close/>
              </a:path>
            </a:pathLst>
          </a:custGeom>
          <a:solidFill>
            <a:schemeClr val="accent6">
              <a:lumMod val="40000"/>
              <a:lumOff val="60000"/>
            </a:schemeClr>
          </a:solidFill>
        </p:spPr>
        <p:txBody>
          <a:bodyPr wrap="square">
            <a:noAutofit/>
          </a:bodyPr>
          <a:lstStyle/>
          <a:p>
            <a:endParaRPr lang="en-US" dirty="0"/>
          </a:p>
        </p:txBody>
      </p:sp>
    </p:spTree>
    <p:extLst>
      <p:ext uri="{BB962C8B-B14F-4D97-AF65-F5344CB8AC3E}">
        <p14:creationId xmlns:p14="http://schemas.microsoft.com/office/powerpoint/2010/main" val="36908415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Freeform: Shape 25">
            <a:extLst>
              <a:ext uri="{FF2B5EF4-FFF2-40B4-BE49-F238E27FC236}">
                <a16:creationId xmlns:a16="http://schemas.microsoft.com/office/drawing/2014/main" id="{C8C7B76E-A856-4939-95B3-A1A6279F6A0E}"/>
              </a:ext>
            </a:extLst>
          </p:cNvPr>
          <p:cNvSpPr/>
          <p:nvPr userDrawn="1"/>
        </p:nvSpPr>
        <p:spPr>
          <a:xfrm flipV="1">
            <a:off x="2395119" y="2618619"/>
            <a:ext cx="3423152" cy="3423152"/>
          </a:xfrm>
          <a:custGeom>
            <a:avLst/>
            <a:gdLst>
              <a:gd name="connsiteX0" fmla="*/ 1711576 w 3423152"/>
              <a:gd name="connsiteY0" fmla="*/ 0 h 3423152"/>
              <a:gd name="connsiteX1" fmla="*/ 3423152 w 3423152"/>
              <a:gd name="connsiteY1" fmla="*/ 1711576 h 3423152"/>
              <a:gd name="connsiteX2" fmla="*/ 1711576 w 3423152"/>
              <a:gd name="connsiteY2" fmla="*/ 3423152 h 3423152"/>
              <a:gd name="connsiteX3" fmla="*/ 0 w 3423152"/>
              <a:gd name="connsiteY3" fmla="*/ 1711576 h 3423152"/>
            </a:gdLst>
            <a:ahLst/>
            <a:cxnLst>
              <a:cxn ang="0">
                <a:pos x="connsiteX0" y="connsiteY0"/>
              </a:cxn>
              <a:cxn ang="0">
                <a:pos x="connsiteX1" y="connsiteY1"/>
              </a:cxn>
              <a:cxn ang="0">
                <a:pos x="connsiteX2" y="connsiteY2"/>
              </a:cxn>
              <a:cxn ang="0">
                <a:pos x="connsiteX3" y="connsiteY3"/>
              </a:cxn>
            </a:cxnLst>
            <a:rect l="l" t="t" r="r" b="b"/>
            <a:pathLst>
              <a:path w="3423152" h="3423152">
                <a:moveTo>
                  <a:pt x="1711576" y="0"/>
                </a:moveTo>
                <a:lnTo>
                  <a:pt x="3423152" y="1711576"/>
                </a:lnTo>
                <a:lnTo>
                  <a:pt x="1711576" y="3423152"/>
                </a:lnTo>
                <a:lnTo>
                  <a:pt x="0" y="171157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7" name="Picture Placeholder 6"/>
          <p:cNvSpPr>
            <a:spLocks noGrp="1"/>
          </p:cNvSpPr>
          <p:nvPr>
            <p:ph type="pic" sz="quarter" idx="10"/>
          </p:nvPr>
        </p:nvSpPr>
        <p:spPr>
          <a:xfrm>
            <a:off x="2395119" y="625730"/>
            <a:ext cx="3423152" cy="3423152"/>
          </a:xfrm>
          <a:custGeom>
            <a:avLst/>
            <a:gdLst>
              <a:gd name="connsiteX0" fmla="*/ 1711576 w 3423152"/>
              <a:gd name="connsiteY0" fmla="*/ 0 h 3423152"/>
              <a:gd name="connsiteX1" fmla="*/ 3423152 w 3423152"/>
              <a:gd name="connsiteY1" fmla="*/ 1711576 h 3423152"/>
              <a:gd name="connsiteX2" fmla="*/ 1711576 w 3423152"/>
              <a:gd name="connsiteY2" fmla="*/ 3423152 h 3423152"/>
              <a:gd name="connsiteX3" fmla="*/ 0 w 3423152"/>
              <a:gd name="connsiteY3" fmla="*/ 1711576 h 3423152"/>
            </a:gdLst>
            <a:ahLst/>
            <a:cxnLst>
              <a:cxn ang="0">
                <a:pos x="connsiteX0" y="connsiteY0"/>
              </a:cxn>
              <a:cxn ang="0">
                <a:pos x="connsiteX1" y="connsiteY1"/>
              </a:cxn>
              <a:cxn ang="0">
                <a:pos x="connsiteX2" y="connsiteY2"/>
              </a:cxn>
              <a:cxn ang="0">
                <a:pos x="connsiteX3" y="connsiteY3"/>
              </a:cxn>
            </a:cxnLst>
            <a:rect l="l" t="t" r="r" b="b"/>
            <a:pathLst>
              <a:path w="3423152" h="3423152">
                <a:moveTo>
                  <a:pt x="1711576" y="0"/>
                </a:moveTo>
                <a:lnTo>
                  <a:pt x="3423152" y="1711576"/>
                </a:lnTo>
                <a:lnTo>
                  <a:pt x="1711576" y="3423152"/>
                </a:lnTo>
                <a:lnTo>
                  <a:pt x="0" y="1711576"/>
                </a:lnTo>
                <a:close/>
              </a:path>
            </a:pathLst>
          </a:custGeom>
          <a:solidFill>
            <a:schemeClr val="accent6">
              <a:lumMod val="40000"/>
              <a:lumOff val="60000"/>
            </a:schemeClr>
          </a:solidFill>
        </p:spPr>
        <p:txBody>
          <a:bodyPr wrap="square">
            <a:noAutofit/>
          </a:bodyPr>
          <a:lstStyle/>
          <a:p>
            <a:endParaRPr lang="en-US"/>
          </a:p>
        </p:txBody>
      </p:sp>
      <p:sp>
        <p:nvSpPr>
          <p:cNvPr id="10" name="Picture Placeholder 9"/>
          <p:cNvSpPr>
            <a:spLocks noGrp="1"/>
          </p:cNvSpPr>
          <p:nvPr>
            <p:ph type="pic" sz="quarter" idx="11"/>
          </p:nvPr>
        </p:nvSpPr>
        <p:spPr>
          <a:xfrm>
            <a:off x="367113" y="2618619"/>
            <a:ext cx="3423152" cy="3423152"/>
          </a:xfrm>
          <a:custGeom>
            <a:avLst/>
            <a:gdLst>
              <a:gd name="connsiteX0" fmla="*/ 1711576 w 3423152"/>
              <a:gd name="connsiteY0" fmla="*/ 0 h 3423152"/>
              <a:gd name="connsiteX1" fmla="*/ 3423152 w 3423152"/>
              <a:gd name="connsiteY1" fmla="*/ 1711576 h 3423152"/>
              <a:gd name="connsiteX2" fmla="*/ 1711576 w 3423152"/>
              <a:gd name="connsiteY2" fmla="*/ 3423152 h 3423152"/>
              <a:gd name="connsiteX3" fmla="*/ 0 w 3423152"/>
              <a:gd name="connsiteY3" fmla="*/ 1711576 h 3423152"/>
            </a:gdLst>
            <a:ahLst/>
            <a:cxnLst>
              <a:cxn ang="0">
                <a:pos x="connsiteX0" y="connsiteY0"/>
              </a:cxn>
              <a:cxn ang="0">
                <a:pos x="connsiteX1" y="connsiteY1"/>
              </a:cxn>
              <a:cxn ang="0">
                <a:pos x="connsiteX2" y="connsiteY2"/>
              </a:cxn>
              <a:cxn ang="0">
                <a:pos x="connsiteX3" y="connsiteY3"/>
              </a:cxn>
            </a:cxnLst>
            <a:rect l="l" t="t" r="r" b="b"/>
            <a:pathLst>
              <a:path w="3423152" h="3423152">
                <a:moveTo>
                  <a:pt x="1711576" y="0"/>
                </a:moveTo>
                <a:lnTo>
                  <a:pt x="3423152" y="1711576"/>
                </a:lnTo>
                <a:lnTo>
                  <a:pt x="1711576" y="3423152"/>
                </a:lnTo>
                <a:lnTo>
                  <a:pt x="0" y="1711576"/>
                </a:lnTo>
                <a:close/>
              </a:path>
            </a:pathLst>
          </a:custGeom>
          <a:solidFill>
            <a:schemeClr val="accent6">
              <a:lumMod val="40000"/>
              <a:lumOff val="60000"/>
            </a:schemeClr>
          </a:solidFill>
        </p:spPr>
        <p:txBody>
          <a:bodyPr wrap="square">
            <a:noAutofit/>
          </a:bodyPr>
          <a:lstStyle/>
          <a:p>
            <a:endParaRPr lang="en-US"/>
          </a:p>
        </p:txBody>
      </p:sp>
    </p:spTree>
    <p:extLst>
      <p:ext uri="{BB962C8B-B14F-4D97-AF65-F5344CB8AC3E}">
        <p14:creationId xmlns:p14="http://schemas.microsoft.com/office/powerpoint/2010/main" val="40715349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Freeform: Shape 29">
            <a:extLst>
              <a:ext uri="{FF2B5EF4-FFF2-40B4-BE49-F238E27FC236}">
                <a16:creationId xmlns:a16="http://schemas.microsoft.com/office/drawing/2014/main" id="{77E38E9C-198A-4962-A893-159F6331B04B}"/>
              </a:ext>
            </a:extLst>
          </p:cNvPr>
          <p:cNvSpPr/>
          <p:nvPr userDrawn="1"/>
        </p:nvSpPr>
        <p:spPr>
          <a:xfrm flipH="1">
            <a:off x="2479042" y="3467100"/>
            <a:ext cx="7567062" cy="3390900"/>
          </a:xfrm>
          <a:custGeom>
            <a:avLst/>
            <a:gdLst>
              <a:gd name="connsiteX0" fmla="*/ 3783834 w 7567062"/>
              <a:gd name="connsiteY0" fmla="*/ 0 h 3390900"/>
              <a:gd name="connsiteX1" fmla="*/ 0 w 7567062"/>
              <a:gd name="connsiteY1" fmla="*/ 3390900 h 3390900"/>
              <a:gd name="connsiteX2" fmla="*/ 7567062 w 7567062"/>
              <a:gd name="connsiteY2" fmla="*/ 3390900 h 3390900"/>
              <a:gd name="connsiteX3" fmla="*/ 7567062 w 7567062"/>
              <a:gd name="connsiteY3" fmla="*/ 3390355 h 3390900"/>
            </a:gdLst>
            <a:ahLst/>
            <a:cxnLst>
              <a:cxn ang="0">
                <a:pos x="connsiteX0" y="connsiteY0"/>
              </a:cxn>
              <a:cxn ang="0">
                <a:pos x="connsiteX1" y="connsiteY1"/>
              </a:cxn>
              <a:cxn ang="0">
                <a:pos x="connsiteX2" y="connsiteY2"/>
              </a:cxn>
              <a:cxn ang="0">
                <a:pos x="connsiteX3" y="connsiteY3"/>
              </a:cxn>
            </a:cxnLst>
            <a:rect l="l" t="t" r="r" b="b"/>
            <a:pathLst>
              <a:path w="7567062" h="3390900">
                <a:moveTo>
                  <a:pt x="3783834" y="0"/>
                </a:moveTo>
                <a:lnTo>
                  <a:pt x="0" y="3390900"/>
                </a:lnTo>
                <a:lnTo>
                  <a:pt x="7567062" y="3390900"/>
                </a:lnTo>
                <a:lnTo>
                  <a:pt x="7567062" y="3390355"/>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 name="Picture Placeholder 5"/>
          <p:cNvSpPr>
            <a:spLocks noGrp="1"/>
          </p:cNvSpPr>
          <p:nvPr>
            <p:ph type="pic" sz="quarter" idx="10"/>
          </p:nvPr>
        </p:nvSpPr>
        <p:spPr>
          <a:xfrm>
            <a:off x="3260092" y="2234393"/>
            <a:ext cx="8931909" cy="4623607"/>
          </a:xfrm>
          <a:custGeom>
            <a:avLst/>
            <a:gdLst>
              <a:gd name="connsiteX0" fmla="*/ 5148681 w 8931909"/>
              <a:gd name="connsiteY0" fmla="*/ 0 h 4623607"/>
              <a:gd name="connsiteX1" fmla="*/ 8931909 w 8931909"/>
              <a:gd name="connsiteY1" fmla="*/ 3390355 h 4623607"/>
              <a:gd name="connsiteX2" fmla="*/ 8931909 w 8931909"/>
              <a:gd name="connsiteY2" fmla="*/ 4623607 h 4623607"/>
              <a:gd name="connsiteX3" fmla="*/ 10705 w 8931909"/>
              <a:gd name="connsiteY3" fmla="*/ 4623607 h 4623607"/>
              <a:gd name="connsiteX4" fmla="*/ 0 w 8931909"/>
              <a:gd name="connsiteY4" fmla="*/ 4614014 h 46236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31909" h="4623607">
                <a:moveTo>
                  <a:pt x="5148681" y="0"/>
                </a:moveTo>
                <a:lnTo>
                  <a:pt x="8931909" y="3390355"/>
                </a:lnTo>
                <a:lnTo>
                  <a:pt x="8931909" y="4623607"/>
                </a:lnTo>
                <a:lnTo>
                  <a:pt x="10705" y="4623607"/>
                </a:lnTo>
                <a:lnTo>
                  <a:pt x="0" y="4614014"/>
                </a:lnTo>
                <a:close/>
              </a:path>
            </a:pathLst>
          </a:custGeom>
          <a:solidFill>
            <a:schemeClr val="accent6">
              <a:lumMod val="40000"/>
              <a:lumOff val="60000"/>
            </a:schemeClr>
          </a:solidFill>
        </p:spPr>
        <p:txBody>
          <a:bodyPr wrap="square">
            <a:noAutofit/>
          </a:bodyPr>
          <a:lstStyle/>
          <a:p>
            <a:endParaRPr lang="en-US"/>
          </a:p>
        </p:txBody>
      </p:sp>
    </p:spTree>
    <p:extLst>
      <p:ext uri="{BB962C8B-B14F-4D97-AF65-F5344CB8AC3E}">
        <p14:creationId xmlns:p14="http://schemas.microsoft.com/office/powerpoint/2010/main" val="108104441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Diamond 1">
            <a:extLst>
              <a:ext uri="{FF2B5EF4-FFF2-40B4-BE49-F238E27FC236}">
                <a16:creationId xmlns:a16="http://schemas.microsoft.com/office/drawing/2014/main" id="{04A11400-8FDE-49C8-B743-9F703122712F}"/>
              </a:ext>
            </a:extLst>
          </p:cNvPr>
          <p:cNvSpPr/>
          <p:nvPr userDrawn="1"/>
        </p:nvSpPr>
        <p:spPr>
          <a:xfrm rot="16200000" flipV="1">
            <a:off x="6829830" y="2107074"/>
            <a:ext cx="3536140" cy="3536140"/>
          </a:xfrm>
          <a:prstGeom prst="diamond">
            <a:avLst/>
          </a:prstGeom>
          <a:solidFill>
            <a:schemeClr val="accent2">
              <a:alpha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Picture Placeholder 6"/>
          <p:cNvSpPr>
            <a:spLocks noGrp="1"/>
          </p:cNvSpPr>
          <p:nvPr>
            <p:ph type="pic" sz="quarter" idx="10"/>
          </p:nvPr>
        </p:nvSpPr>
        <p:spPr>
          <a:xfrm>
            <a:off x="5626100" y="2470206"/>
            <a:ext cx="2809876" cy="2809876"/>
          </a:xfrm>
          <a:custGeom>
            <a:avLst/>
            <a:gdLst>
              <a:gd name="connsiteX0" fmla="*/ 1404938 w 2809876"/>
              <a:gd name="connsiteY0" fmla="*/ 0 h 2809876"/>
              <a:gd name="connsiteX1" fmla="*/ 2189107 w 2809876"/>
              <a:gd name="connsiteY1" fmla="*/ 784169 h 2809876"/>
              <a:gd name="connsiteX2" fmla="*/ 2212975 w 2809876"/>
              <a:gd name="connsiteY2" fmla="*/ 784169 h 2809876"/>
              <a:gd name="connsiteX3" fmla="*/ 2212975 w 2809876"/>
              <a:gd name="connsiteY3" fmla="*/ 808037 h 2809876"/>
              <a:gd name="connsiteX4" fmla="*/ 2809876 w 2809876"/>
              <a:gd name="connsiteY4" fmla="*/ 1404938 h 2809876"/>
              <a:gd name="connsiteX5" fmla="*/ 1404938 w 2809876"/>
              <a:gd name="connsiteY5" fmla="*/ 2809876 h 2809876"/>
              <a:gd name="connsiteX6" fmla="*/ 0 w 2809876"/>
              <a:gd name="connsiteY6" fmla="*/ 1404938 h 2809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09876" h="2809876">
                <a:moveTo>
                  <a:pt x="1404938" y="0"/>
                </a:moveTo>
                <a:lnTo>
                  <a:pt x="2189107" y="784169"/>
                </a:lnTo>
                <a:lnTo>
                  <a:pt x="2212975" y="784169"/>
                </a:lnTo>
                <a:lnTo>
                  <a:pt x="2212975" y="808037"/>
                </a:lnTo>
                <a:lnTo>
                  <a:pt x="2809876" y="1404938"/>
                </a:lnTo>
                <a:lnTo>
                  <a:pt x="1404938" y="2809876"/>
                </a:lnTo>
                <a:lnTo>
                  <a:pt x="0" y="1404938"/>
                </a:lnTo>
                <a:close/>
              </a:path>
            </a:pathLst>
          </a:custGeom>
          <a:solidFill>
            <a:schemeClr val="accent6">
              <a:lumMod val="40000"/>
              <a:lumOff val="60000"/>
            </a:schemeClr>
          </a:solidFill>
        </p:spPr>
        <p:txBody>
          <a:bodyPr wrap="square">
            <a:noAutofit/>
          </a:bodyPr>
          <a:lstStyle/>
          <a:p>
            <a:endParaRPr lang="en-US"/>
          </a:p>
        </p:txBody>
      </p:sp>
      <p:sp>
        <p:nvSpPr>
          <p:cNvPr id="10" name="Picture Placeholder 9"/>
          <p:cNvSpPr>
            <a:spLocks noGrp="1"/>
          </p:cNvSpPr>
          <p:nvPr>
            <p:ph type="pic" sz="quarter" idx="11"/>
          </p:nvPr>
        </p:nvSpPr>
        <p:spPr>
          <a:xfrm>
            <a:off x="8759823" y="2470205"/>
            <a:ext cx="2809876" cy="2809876"/>
          </a:xfrm>
          <a:custGeom>
            <a:avLst/>
            <a:gdLst>
              <a:gd name="connsiteX0" fmla="*/ 1404938 w 2809876"/>
              <a:gd name="connsiteY0" fmla="*/ 0 h 2809876"/>
              <a:gd name="connsiteX1" fmla="*/ 2809876 w 2809876"/>
              <a:gd name="connsiteY1" fmla="*/ 1404938 h 2809876"/>
              <a:gd name="connsiteX2" fmla="*/ 1404938 w 2809876"/>
              <a:gd name="connsiteY2" fmla="*/ 2809876 h 2809876"/>
              <a:gd name="connsiteX3" fmla="*/ 0 w 2809876"/>
              <a:gd name="connsiteY3" fmla="*/ 1404938 h 2809876"/>
            </a:gdLst>
            <a:ahLst/>
            <a:cxnLst>
              <a:cxn ang="0">
                <a:pos x="connsiteX0" y="connsiteY0"/>
              </a:cxn>
              <a:cxn ang="0">
                <a:pos x="connsiteX1" y="connsiteY1"/>
              </a:cxn>
              <a:cxn ang="0">
                <a:pos x="connsiteX2" y="connsiteY2"/>
              </a:cxn>
              <a:cxn ang="0">
                <a:pos x="connsiteX3" y="connsiteY3"/>
              </a:cxn>
            </a:cxnLst>
            <a:rect l="l" t="t" r="r" b="b"/>
            <a:pathLst>
              <a:path w="2809876" h="2809876">
                <a:moveTo>
                  <a:pt x="1404938" y="0"/>
                </a:moveTo>
                <a:lnTo>
                  <a:pt x="2809876" y="1404938"/>
                </a:lnTo>
                <a:lnTo>
                  <a:pt x="1404938" y="2809876"/>
                </a:lnTo>
                <a:lnTo>
                  <a:pt x="0" y="1404938"/>
                </a:lnTo>
                <a:close/>
              </a:path>
            </a:pathLst>
          </a:custGeom>
          <a:solidFill>
            <a:schemeClr val="accent6">
              <a:lumMod val="40000"/>
              <a:lumOff val="60000"/>
            </a:schemeClr>
          </a:solidFill>
        </p:spPr>
        <p:txBody>
          <a:bodyPr wrap="square">
            <a:noAutofit/>
          </a:bodyPr>
          <a:lstStyle/>
          <a:p>
            <a:endParaRPr lang="en-US"/>
          </a:p>
        </p:txBody>
      </p:sp>
    </p:spTree>
    <p:extLst>
      <p:ext uri="{BB962C8B-B14F-4D97-AF65-F5344CB8AC3E}">
        <p14:creationId xmlns:p14="http://schemas.microsoft.com/office/powerpoint/2010/main" val="34134323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Freeform: Shape 20">
            <a:extLst>
              <a:ext uri="{FF2B5EF4-FFF2-40B4-BE49-F238E27FC236}">
                <a16:creationId xmlns:a16="http://schemas.microsoft.com/office/drawing/2014/main" id="{7001B5EC-E250-4D3E-8DD4-4FF290198DD3}"/>
              </a:ext>
            </a:extLst>
          </p:cNvPr>
          <p:cNvSpPr/>
          <p:nvPr userDrawn="1"/>
        </p:nvSpPr>
        <p:spPr>
          <a:xfrm>
            <a:off x="5692650" y="1162051"/>
            <a:ext cx="6499350" cy="5695948"/>
          </a:xfrm>
          <a:custGeom>
            <a:avLst/>
            <a:gdLst>
              <a:gd name="connsiteX0" fmla="*/ 3428999 w 6499350"/>
              <a:gd name="connsiteY0" fmla="*/ 0 h 5695948"/>
              <a:gd name="connsiteX1" fmla="*/ 4044907 w 6499350"/>
              <a:gd name="connsiteY1" fmla="*/ 0 h 5695948"/>
              <a:gd name="connsiteX2" fmla="*/ 6499347 w 6499350"/>
              <a:gd name="connsiteY2" fmla="*/ 0 h 5695948"/>
              <a:gd name="connsiteX3" fmla="*/ 6499350 w 6499350"/>
              <a:gd name="connsiteY3" fmla="*/ 0 h 5695948"/>
              <a:gd name="connsiteX4" fmla="*/ 6499350 w 6499350"/>
              <a:gd name="connsiteY4" fmla="*/ 7131 h 5695948"/>
              <a:gd name="connsiteX5" fmla="*/ 6499347 w 6499350"/>
              <a:gd name="connsiteY5" fmla="*/ 7128 h 5695948"/>
              <a:gd name="connsiteX6" fmla="*/ 6499347 w 6499350"/>
              <a:gd name="connsiteY6" fmla="*/ 348152 h 5695948"/>
              <a:gd name="connsiteX7" fmla="*/ 6499350 w 6499350"/>
              <a:gd name="connsiteY7" fmla="*/ 348155 h 5695948"/>
              <a:gd name="connsiteX8" fmla="*/ 6499350 w 6499350"/>
              <a:gd name="connsiteY8" fmla="*/ 5695948 h 5695948"/>
              <a:gd name="connsiteX9" fmla="*/ 2266948 w 6499350"/>
              <a:gd name="connsiteY9" fmla="*/ 5695948 h 5695948"/>
              <a:gd name="connsiteX10" fmla="*/ 0 w 6499350"/>
              <a:gd name="connsiteY10" fmla="*/ 3429000 h 5695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499350" h="5695948">
                <a:moveTo>
                  <a:pt x="3428999" y="0"/>
                </a:moveTo>
                <a:lnTo>
                  <a:pt x="4044907" y="0"/>
                </a:lnTo>
                <a:lnTo>
                  <a:pt x="6499347" y="0"/>
                </a:lnTo>
                <a:lnTo>
                  <a:pt x="6499350" y="0"/>
                </a:lnTo>
                <a:lnTo>
                  <a:pt x="6499350" y="7131"/>
                </a:lnTo>
                <a:lnTo>
                  <a:pt x="6499347" y="7128"/>
                </a:lnTo>
                <a:lnTo>
                  <a:pt x="6499347" y="348152"/>
                </a:lnTo>
                <a:lnTo>
                  <a:pt x="6499350" y="348155"/>
                </a:lnTo>
                <a:lnTo>
                  <a:pt x="6499350" y="5695948"/>
                </a:lnTo>
                <a:lnTo>
                  <a:pt x="2266948" y="5695948"/>
                </a:lnTo>
                <a:lnTo>
                  <a:pt x="0" y="3429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 name="Picture Placeholder 5"/>
          <p:cNvSpPr>
            <a:spLocks noGrp="1"/>
          </p:cNvSpPr>
          <p:nvPr>
            <p:ph type="pic" sz="quarter" idx="10"/>
          </p:nvPr>
        </p:nvSpPr>
        <p:spPr>
          <a:xfrm>
            <a:off x="5692650" y="1"/>
            <a:ext cx="6499350" cy="6857999"/>
          </a:xfrm>
          <a:custGeom>
            <a:avLst/>
            <a:gdLst>
              <a:gd name="connsiteX0" fmla="*/ 3428999 w 6499350"/>
              <a:gd name="connsiteY0" fmla="*/ 0 h 6857999"/>
              <a:gd name="connsiteX1" fmla="*/ 4044907 w 6499350"/>
              <a:gd name="connsiteY1" fmla="*/ 0 h 6857999"/>
              <a:gd name="connsiteX2" fmla="*/ 6499347 w 6499350"/>
              <a:gd name="connsiteY2" fmla="*/ 0 h 6857999"/>
              <a:gd name="connsiteX3" fmla="*/ 6499350 w 6499350"/>
              <a:gd name="connsiteY3" fmla="*/ 0 h 6857999"/>
              <a:gd name="connsiteX4" fmla="*/ 6499350 w 6499350"/>
              <a:gd name="connsiteY4" fmla="*/ 7131 h 6857999"/>
              <a:gd name="connsiteX5" fmla="*/ 6499347 w 6499350"/>
              <a:gd name="connsiteY5" fmla="*/ 7128 h 6857999"/>
              <a:gd name="connsiteX6" fmla="*/ 6499347 w 6499350"/>
              <a:gd name="connsiteY6" fmla="*/ 348152 h 6857999"/>
              <a:gd name="connsiteX7" fmla="*/ 6499350 w 6499350"/>
              <a:gd name="connsiteY7" fmla="*/ 348155 h 6857999"/>
              <a:gd name="connsiteX8" fmla="*/ 6499350 w 6499350"/>
              <a:gd name="connsiteY8" fmla="*/ 6509845 h 6857999"/>
              <a:gd name="connsiteX9" fmla="*/ 6499347 w 6499350"/>
              <a:gd name="connsiteY9" fmla="*/ 6509848 h 6857999"/>
              <a:gd name="connsiteX10" fmla="*/ 6499347 w 6499350"/>
              <a:gd name="connsiteY10" fmla="*/ 6850870 h 6857999"/>
              <a:gd name="connsiteX11" fmla="*/ 6499350 w 6499350"/>
              <a:gd name="connsiteY11" fmla="*/ 6850867 h 6857999"/>
              <a:gd name="connsiteX12" fmla="*/ 6499350 w 6499350"/>
              <a:gd name="connsiteY12" fmla="*/ 6857999 h 6857999"/>
              <a:gd name="connsiteX13" fmla="*/ 6492218 w 6499350"/>
              <a:gd name="connsiteY13" fmla="*/ 6857999 h 6857999"/>
              <a:gd name="connsiteX14" fmla="*/ 6492219 w 6499350"/>
              <a:gd name="connsiteY14" fmla="*/ 6857998 h 6857999"/>
              <a:gd name="connsiteX15" fmla="*/ 6492217 w 6499350"/>
              <a:gd name="connsiteY15" fmla="*/ 6857998 h 6857999"/>
              <a:gd name="connsiteX16" fmla="*/ 6492218 w 6499350"/>
              <a:gd name="connsiteY16" fmla="*/ 6857999 h 6857999"/>
              <a:gd name="connsiteX17" fmla="*/ 3428998 w 6499350"/>
              <a:gd name="connsiteY17" fmla="*/ 6857999 h 6857999"/>
              <a:gd name="connsiteX18" fmla="*/ 0 w 6499350"/>
              <a:gd name="connsiteY18" fmla="*/ 3429000 h 68579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499350" h="6857999">
                <a:moveTo>
                  <a:pt x="3428999" y="0"/>
                </a:moveTo>
                <a:lnTo>
                  <a:pt x="4044907" y="0"/>
                </a:lnTo>
                <a:lnTo>
                  <a:pt x="6499347" y="0"/>
                </a:lnTo>
                <a:lnTo>
                  <a:pt x="6499350" y="0"/>
                </a:lnTo>
                <a:lnTo>
                  <a:pt x="6499350" y="7131"/>
                </a:lnTo>
                <a:lnTo>
                  <a:pt x="6499347" y="7128"/>
                </a:lnTo>
                <a:lnTo>
                  <a:pt x="6499347" y="348152"/>
                </a:lnTo>
                <a:lnTo>
                  <a:pt x="6499350" y="348155"/>
                </a:lnTo>
                <a:lnTo>
                  <a:pt x="6499350" y="6509845"/>
                </a:lnTo>
                <a:lnTo>
                  <a:pt x="6499347" y="6509848"/>
                </a:lnTo>
                <a:lnTo>
                  <a:pt x="6499347" y="6850870"/>
                </a:lnTo>
                <a:lnTo>
                  <a:pt x="6499350" y="6850867"/>
                </a:lnTo>
                <a:lnTo>
                  <a:pt x="6499350" y="6857999"/>
                </a:lnTo>
                <a:lnTo>
                  <a:pt x="6492218" y="6857999"/>
                </a:lnTo>
                <a:lnTo>
                  <a:pt x="6492219" y="6857998"/>
                </a:lnTo>
                <a:lnTo>
                  <a:pt x="6492217" y="6857998"/>
                </a:lnTo>
                <a:lnTo>
                  <a:pt x="6492218" y="6857999"/>
                </a:lnTo>
                <a:lnTo>
                  <a:pt x="3428998" y="6857999"/>
                </a:lnTo>
                <a:lnTo>
                  <a:pt x="0" y="3429000"/>
                </a:lnTo>
                <a:close/>
              </a:path>
            </a:pathLst>
          </a:custGeom>
          <a:solidFill>
            <a:schemeClr val="accent6">
              <a:lumMod val="40000"/>
              <a:lumOff val="60000"/>
            </a:schemeClr>
          </a:solidFill>
        </p:spPr>
        <p:txBody>
          <a:bodyPr wrap="square">
            <a:noAutofit/>
          </a:bodyPr>
          <a:lstStyle/>
          <a:p>
            <a:endParaRPr lang="en-US"/>
          </a:p>
        </p:txBody>
      </p:sp>
    </p:spTree>
    <p:extLst>
      <p:ext uri="{BB962C8B-B14F-4D97-AF65-F5344CB8AC3E}">
        <p14:creationId xmlns:p14="http://schemas.microsoft.com/office/powerpoint/2010/main" val="30555119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1" y="0"/>
            <a:ext cx="5139925" cy="5506396"/>
          </a:xfrm>
          <a:custGeom>
            <a:avLst/>
            <a:gdLst>
              <a:gd name="connsiteX0" fmla="*/ 0 w 5139925"/>
              <a:gd name="connsiteY0" fmla="*/ 0 h 5506396"/>
              <a:gd name="connsiteX1" fmla="*/ 3305183 w 5139925"/>
              <a:gd name="connsiteY1" fmla="*/ 0 h 5506396"/>
              <a:gd name="connsiteX2" fmla="*/ 5139925 w 5139925"/>
              <a:gd name="connsiteY2" fmla="*/ 1834741 h 5506396"/>
              <a:gd name="connsiteX3" fmla="*/ 1468271 w 5139925"/>
              <a:gd name="connsiteY3" fmla="*/ 5506396 h 5506396"/>
              <a:gd name="connsiteX4" fmla="*/ 0 w 5139925"/>
              <a:gd name="connsiteY4" fmla="*/ 4038124 h 55063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39925" h="5506396">
                <a:moveTo>
                  <a:pt x="0" y="0"/>
                </a:moveTo>
                <a:lnTo>
                  <a:pt x="3305183" y="0"/>
                </a:lnTo>
                <a:lnTo>
                  <a:pt x="5139925" y="1834741"/>
                </a:lnTo>
                <a:lnTo>
                  <a:pt x="1468271" y="5506396"/>
                </a:lnTo>
                <a:lnTo>
                  <a:pt x="0" y="4038124"/>
                </a:lnTo>
                <a:close/>
              </a:path>
            </a:pathLst>
          </a:custGeom>
          <a:solidFill>
            <a:schemeClr val="accent6">
              <a:lumMod val="40000"/>
              <a:lumOff val="60000"/>
            </a:schemeClr>
          </a:solidFill>
        </p:spPr>
        <p:txBody>
          <a:bodyPr wrap="square">
            <a:noAutofit/>
          </a:bodyPr>
          <a:lstStyle/>
          <a:p>
            <a:endParaRPr lang="en-US"/>
          </a:p>
        </p:txBody>
      </p:sp>
    </p:spTree>
    <p:extLst>
      <p:ext uri="{BB962C8B-B14F-4D97-AF65-F5344CB8AC3E}">
        <p14:creationId xmlns:p14="http://schemas.microsoft.com/office/powerpoint/2010/main" val="136960333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2" name="Freeform: Shape 28">
            <a:extLst>
              <a:ext uri="{FF2B5EF4-FFF2-40B4-BE49-F238E27FC236}">
                <a16:creationId xmlns:a16="http://schemas.microsoft.com/office/drawing/2014/main" id="{61E22871-B6CE-4252-A31F-2EDDC7A38370}"/>
              </a:ext>
            </a:extLst>
          </p:cNvPr>
          <p:cNvSpPr/>
          <p:nvPr userDrawn="1"/>
        </p:nvSpPr>
        <p:spPr>
          <a:xfrm rot="2673786">
            <a:off x="7757953" y="-740956"/>
            <a:ext cx="3191137" cy="10182386"/>
          </a:xfrm>
          <a:custGeom>
            <a:avLst/>
            <a:gdLst>
              <a:gd name="connsiteX0" fmla="*/ 0 w 3191137"/>
              <a:gd name="connsiteY0" fmla="*/ 556829 h 10182386"/>
              <a:gd name="connsiteX1" fmla="*/ 565385 w 3191137"/>
              <a:gd name="connsiteY1" fmla="*/ 0 h 10182386"/>
              <a:gd name="connsiteX2" fmla="*/ 3191137 w 3191137"/>
              <a:gd name="connsiteY2" fmla="*/ 2666105 h 10182386"/>
              <a:gd name="connsiteX3" fmla="*/ 3191137 w 3191137"/>
              <a:gd name="connsiteY3" fmla="*/ 7039549 h 10182386"/>
              <a:gd name="connsiteX4" fmla="*/ 0 w 3191137"/>
              <a:gd name="connsiteY4" fmla="*/ 10182386 h 101823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91137" h="10182386">
                <a:moveTo>
                  <a:pt x="0" y="556829"/>
                </a:moveTo>
                <a:lnTo>
                  <a:pt x="565385" y="0"/>
                </a:lnTo>
                <a:lnTo>
                  <a:pt x="3191137" y="2666105"/>
                </a:lnTo>
                <a:lnTo>
                  <a:pt x="3191137" y="7039549"/>
                </a:lnTo>
                <a:lnTo>
                  <a:pt x="0" y="1018238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sp>
        <p:nvSpPr>
          <p:cNvPr id="6" name="Picture Placeholder 5"/>
          <p:cNvSpPr>
            <a:spLocks noGrp="1"/>
          </p:cNvSpPr>
          <p:nvPr>
            <p:ph type="pic" sz="quarter" idx="10"/>
          </p:nvPr>
        </p:nvSpPr>
        <p:spPr>
          <a:xfrm>
            <a:off x="6017822" y="1"/>
            <a:ext cx="6174177" cy="5829299"/>
          </a:xfrm>
          <a:custGeom>
            <a:avLst/>
            <a:gdLst>
              <a:gd name="connsiteX0" fmla="*/ 2170215 w 6174177"/>
              <a:gd name="connsiteY0" fmla="*/ 1488868 h 5829299"/>
              <a:gd name="connsiteX1" fmla="*/ 4340431 w 6174177"/>
              <a:gd name="connsiteY1" fmla="*/ 3659084 h 5829299"/>
              <a:gd name="connsiteX2" fmla="*/ 2170215 w 6174177"/>
              <a:gd name="connsiteY2" fmla="*/ 5829299 h 5829299"/>
              <a:gd name="connsiteX3" fmla="*/ 0 w 6174177"/>
              <a:gd name="connsiteY3" fmla="*/ 3659084 h 5829299"/>
              <a:gd name="connsiteX4" fmla="*/ 3575926 w 6174177"/>
              <a:gd name="connsiteY4" fmla="*/ 0 h 5829299"/>
              <a:gd name="connsiteX5" fmla="*/ 5460145 w 6174177"/>
              <a:gd name="connsiteY5" fmla="*/ 0 h 5829299"/>
              <a:gd name="connsiteX6" fmla="*/ 6174177 w 6174177"/>
              <a:gd name="connsiteY6" fmla="*/ 714032 h 5829299"/>
              <a:gd name="connsiteX7" fmla="*/ 6174177 w 6174177"/>
              <a:gd name="connsiteY7" fmla="*/ 1742181 h 5829299"/>
              <a:gd name="connsiteX8" fmla="*/ 4518036 w 6174177"/>
              <a:gd name="connsiteY8" fmla="*/ 3398322 h 5829299"/>
              <a:gd name="connsiteX9" fmla="*/ 2347821 w 6174177"/>
              <a:gd name="connsiteY9" fmla="*/ 1228107 h 5829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74177" h="5829299">
                <a:moveTo>
                  <a:pt x="2170215" y="1488868"/>
                </a:moveTo>
                <a:lnTo>
                  <a:pt x="4340431" y="3659084"/>
                </a:lnTo>
                <a:lnTo>
                  <a:pt x="2170215" y="5829299"/>
                </a:lnTo>
                <a:lnTo>
                  <a:pt x="0" y="3659084"/>
                </a:lnTo>
                <a:close/>
                <a:moveTo>
                  <a:pt x="3575926" y="0"/>
                </a:moveTo>
                <a:lnTo>
                  <a:pt x="5460145" y="0"/>
                </a:lnTo>
                <a:lnTo>
                  <a:pt x="6174177" y="714032"/>
                </a:lnTo>
                <a:lnTo>
                  <a:pt x="6174177" y="1742181"/>
                </a:lnTo>
                <a:lnTo>
                  <a:pt x="4518036" y="3398322"/>
                </a:lnTo>
                <a:lnTo>
                  <a:pt x="2347821" y="1228107"/>
                </a:lnTo>
                <a:close/>
              </a:path>
            </a:pathLst>
          </a:custGeom>
          <a:solidFill>
            <a:schemeClr val="accent6">
              <a:lumMod val="40000"/>
              <a:lumOff val="60000"/>
            </a:schemeClr>
          </a:solidFill>
        </p:spPr>
        <p:txBody>
          <a:bodyPr wrap="square">
            <a:noAutofit/>
          </a:bodyPr>
          <a:lstStyle/>
          <a:p>
            <a:endParaRPr lang="en-US"/>
          </a:p>
        </p:txBody>
      </p:sp>
    </p:spTree>
    <p:extLst>
      <p:ext uri="{BB962C8B-B14F-4D97-AF65-F5344CB8AC3E}">
        <p14:creationId xmlns:p14="http://schemas.microsoft.com/office/powerpoint/2010/main" val="8725725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8087462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8" r:id="rId27"/>
    <p:sldLayoutId id="2147483679" r:id="rId28"/>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4.xml"/></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ight Triangle 2">
            <a:extLst>
              <a:ext uri="{FF2B5EF4-FFF2-40B4-BE49-F238E27FC236}">
                <a16:creationId xmlns:a16="http://schemas.microsoft.com/office/drawing/2014/main" id="{826D3647-2972-4513-A0C9-AA5985D1070F}"/>
              </a:ext>
            </a:extLst>
          </p:cNvPr>
          <p:cNvSpPr/>
          <p:nvPr/>
        </p:nvSpPr>
        <p:spPr>
          <a:xfrm flipH="1" flipV="1">
            <a:off x="11406250" y="664556"/>
            <a:ext cx="183770" cy="183770"/>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TextBox 3">
            <a:extLst>
              <a:ext uri="{FF2B5EF4-FFF2-40B4-BE49-F238E27FC236}">
                <a16:creationId xmlns:a16="http://schemas.microsoft.com/office/drawing/2014/main" id="{9A9DC5DB-8B2E-45D0-B3AC-AC491B2A3C9E}"/>
              </a:ext>
            </a:extLst>
          </p:cNvPr>
          <p:cNvSpPr txBox="1"/>
          <p:nvPr/>
        </p:nvSpPr>
        <p:spPr>
          <a:xfrm>
            <a:off x="10912153" y="6078902"/>
            <a:ext cx="764953" cy="200055"/>
          </a:xfrm>
          <a:prstGeom prst="rect">
            <a:avLst/>
          </a:prstGeom>
          <a:noFill/>
        </p:spPr>
        <p:txBody>
          <a:bodyPr wrap="none" rtlCol="0">
            <a:spAutoFit/>
          </a:bodyPr>
          <a:lstStyle/>
          <a:p>
            <a:pPr algn="r"/>
            <a:r>
              <a:rPr lang="en-US" sz="700" dirty="0" err="1">
                <a:solidFill>
                  <a:schemeClr val="accent6">
                    <a:lumMod val="40000"/>
                    <a:lumOff val="60000"/>
                  </a:schemeClr>
                </a:solidFill>
              </a:rPr>
              <a:t>Varieta</a:t>
            </a:r>
            <a:r>
              <a:rPr lang="en-US" sz="700" dirty="0">
                <a:solidFill>
                  <a:schemeClr val="accent6">
                    <a:lumMod val="40000"/>
                    <a:lumOff val="60000"/>
                  </a:schemeClr>
                </a:solidFill>
              </a:rPr>
              <a:t> Page </a:t>
            </a:r>
            <a:fld id="{61FCD370-1CBC-413B-AA74-9587C4CD1538}" type="slidenum">
              <a:rPr lang="en-US" sz="700" smtClean="0">
                <a:solidFill>
                  <a:schemeClr val="accent6">
                    <a:lumMod val="40000"/>
                    <a:lumOff val="60000"/>
                  </a:schemeClr>
                </a:solidFill>
              </a:rPr>
              <a:pPr algn="r"/>
              <a:t>1</a:t>
            </a:fld>
            <a:endParaRPr lang="en-ID" sz="700" dirty="0">
              <a:solidFill>
                <a:schemeClr val="accent6">
                  <a:lumMod val="40000"/>
                  <a:lumOff val="60000"/>
                </a:schemeClr>
              </a:solidFill>
            </a:endParaRPr>
          </a:p>
        </p:txBody>
      </p:sp>
      <p:sp>
        <p:nvSpPr>
          <p:cNvPr id="5" name="TextBox 4">
            <a:extLst>
              <a:ext uri="{FF2B5EF4-FFF2-40B4-BE49-F238E27FC236}">
                <a16:creationId xmlns:a16="http://schemas.microsoft.com/office/drawing/2014/main" id="{F67B9955-DA30-46E3-B8B7-69F696F2123C}"/>
              </a:ext>
            </a:extLst>
          </p:cNvPr>
          <p:cNvSpPr txBox="1"/>
          <p:nvPr/>
        </p:nvSpPr>
        <p:spPr>
          <a:xfrm>
            <a:off x="6019800" y="2179997"/>
            <a:ext cx="4987364" cy="1323439"/>
          </a:xfrm>
          <a:prstGeom prst="rect">
            <a:avLst/>
          </a:prstGeom>
          <a:noFill/>
        </p:spPr>
        <p:txBody>
          <a:bodyPr wrap="square" rtlCol="0">
            <a:spAutoFit/>
          </a:bodyPr>
          <a:lstStyle/>
          <a:p>
            <a:r>
              <a:rPr lang="en-US" sz="8000" dirty="0">
                <a:latin typeface="Montserrat Black" panose="00000A00000000000000" pitchFamily="2" charset="0"/>
              </a:rPr>
              <a:t>VAR</a:t>
            </a:r>
            <a:r>
              <a:rPr lang="en-US" sz="8000" dirty="0">
                <a:solidFill>
                  <a:schemeClr val="accent2"/>
                </a:solidFill>
                <a:latin typeface="+mj-lt"/>
              </a:rPr>
              <a:t>IETA</a:t>
            </a:r>
            <a:endParaRPr lang="id-ID" sz="8000" dirty="0">
              <a:solidFill>
                <a:schemeClr val="accent2"/>
              </a:solidFill>
              <a:latin typeface="+mj-lt"/>
            </a:endParaRPr>
          </a:p>
        </p:txBody>
      </p:sp>
      <p:sp>
        <p:nvSpPr>
          <p:cNvPr id="6" name="TextBox 5">
            <a:extLst>
              <a:ext uri="{FF2B5EF4-FFF2-40B4-BE49-F238E27FC236}">
                <a16:creationId xmlns:a16="http://schemas.microsoft.com/office/drawing/2014/main" id="{5EF050D3-1CC9-41A3-82A2-336E14CC7038}"/>
              </a:ext>
            </a:extLst>
          </p:cNvPr>
          <p:cNvSpPr txBox="1"/>
          <p:nvPr/>
        </p:nvSpPr>
        <p:spPr>
          <a:xfrm>
            <a:off x="6038850" y="3450894"/>
            <a:ext cx="3680816" cy="400110"/>
          </a:xfrm>
          <a:prstGeom prst="rect">
            <a:avLst/>
          </a:prstGeom>
          <a:noFill/>
        </p:spPr>
        <p:txBody>
          <a:bodyPr wrap="none" rtlCol="0">
            <a:spAutoFit/>
          </a:bodyPr>
          <a:lstStyle/>
          <a:p>
            <a:r>
              <a:rPr lang="en-US" sz="2000" dirty="0">
                <a:solidFill>
                  <a:schemeClr val="accent6">
                    <a:lumMod val="60000"/>
                    <a:lumOff val="40000"/>
                  </a:schemeClr>
                </a:solidFill>
              </a:rPr>
              <a:t>Digital Publishing Presentation</a:t>
            </a:r>
            <a:endParaRPr lang="en-ID" sz="2000" dirty="0">
              <a:solidFill>
                <a:schemeClr val="accent6">
                  <a:lumMod val="60000"/>
                  <a:lumOff val="40000"/>
                </a:schemeClr>
              </a:solidFill>
            </a:endParaRPr>
          </a:p>
        </p:txBody>
      </p:sp>
      <p:cxnSp>
        <p:nvCxnSpPr>
          <p:cNvPr id="8" name="Straight Connector 7">
            <a:extLst>
              <a:ext uri="{FF2B5EF4-FFF2-40B4-BE49-F238E27FC236}">
                <a16:creationId xmlns:a16="http://schemas.microsoft.com/office/drawing/2014/main" id="{CF518634-2ACE-4058-8046-FE557BD65997}"/>
              </a:ext>
            </a:extLst>
          </p:cNvPr>
          <p:cNvCxnSpPr>
            <a:cxnSpLocks/>
          </p:cNvCxnSpPr>
          <p:nvPr/>
        </p:nvCxnSpPr>
        <p:spPr>
          <a:xfrm>
            <a:off x="8667750" y="4400550"/>
            <a:ext cx="3524250" cy="0"/>
          </a:xfrm>
          <a:prstGeom prst="line">
            <a:avLst/>
          </a:prstGeom>
          <a:ln w="34925"/>
        </p:spPr>
        <p:style>
          <a:lnRef idx="1">
            <a:schemeClr val="accent1"/>
          </a:lnRef>
          <a:fillRef idx="0">
            <a:schemeClr val="accent1"/>
          </a:fillRef>
          <a:effectRef idx="0">
            <a:schemeClr val="accent1"/>
          </a:effectRef>
          <a:fontRef idx="minor">
            <a:schemeClr val="tx1"/>
          </a:fontRef>
        </p:style>
      </p:cxnSp>
      <p:sp>
        <p:nvSpPr>
          <p:cNvPr id="2" name="Picture Placeholder 1"/>
          <p:cNvSpPr>
            <a:spLocks noGrp="1"/>
          </p:cNvSpPr>
          <p:nvPr>
            <p:ph type="pic" sz="quarter" idx="11"/>
          </p:nvPr>
        </p:nvSpPr>
        <p:spPr/>
      </p:sp>
    </p:spTree>
    <p:extLst>
      <p:ext uri="{BB962C8B-B14F-4D97-AF65-F5344CB8AC3E}">
        <p14:creationId xmlns:p14="http://schemas.microsoft.com/office/powerpoint/2010/main" val="25342767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Oval 29">
            <a:extLst>
              <a:ext uri="{FF2B5EF4-FFF2-40B4-BE49-F238E27FC236}">
                <a16:creationId xmlns:a16="http://schemas.microsoft.com/office/drawing/2014/main" id="{952D42D1-0E43-4209-A110-59A152EB4F40}"/>
              </a:ext>
            </a:extLst>
          </p:cNvPr>
          <p:cNvSpPr/>
          <p:nvPr/>
        </p:nvSpPr>
        <p:spPr>
          <a:xfrm>
            <a:off x="622300" y="648550"/>
            <a:ext cx="69056" cy="6905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Oval 30">
            <a:extLst>
              <a:ext uri="{FF2B5EF4-FFF2-40B4-BE49-F238E27FC236}">
                <a16:creationId xmlns:a16="http://schemas.microsoft.com/office/drawing/2014/main" id="{5BFFFCED-ED5A-4108-B61B-EDAEA85E47DA}"/>
              </a:ext>
            </a:extLst>
          </p:cNvPr>
          <p:cNvSpPr/>
          <p:nvPr/>
        </p:nvSpPr>
        <p:spPr>
          <a:xfrm>
            <a:off x="854480" y="648550"/>
            <a:ext cx="69056" cy="6905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2" name="Oval 31">
            <a:extLst>
              <a:ext uri="{FF2B5EF4-FFF2-40B4-BE49-F238E27FC236}">
                <a16:creationId xmlns:a16="http://schemas.microsoft.com/office/drawing/2014/main" id="{C430A30C-F5B2-4958-9317-F392E7014722}"/>
              </a:ext>
            </a:extLst>
          </p:cNvPr>
          <p:cNvSpPr/>
          <p:nvPr/>
        </p:nvSpPr>
        <p:spPr>
          <a:xfrm>
            <a:off x="1086660" y="648550"/>
            <a:ext cx="69056" cy="6905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3" name="Oval 32">
            <a:extLst>
              <a:ext uri="{FF2B5EF4-FFF2-40B4-BE49-F238E27FC236}">
                <a16:creationId xmlns:a16="http://schemas.microsoft.com/office/drawing/2014/main" id="{606B3F2A-8251-457A-AA1E-8016EB048294}"/>
              </a:ext>
            </a:extLst>
          </p:cNvPr>
          <p:cNvSpPr/>
          <p:nvPr/>
        </p:nvSpPr>
        <p:spPr>
          <a:xfrm>
            <a:off x="1318840" y="648550"/>
            <a:ext cx="69056" cy="6905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34" name="Straight Connector 33">
            <a:extLst>
              <a:ext uri="{FF2B5EF4-FFF2-40B4-BE49-F238E27FC236}">
                <a16:creationId xmlns:a16="http://schemas.microsoft.com/office/drawing/2014/main" id="{496BA80D-6797-4B3F-91E2-3892F3105C1E}"/>
              </a:ext>
            </a:extLst>
          </p:cNvPr>
          <p:cNvCxnSpPr>
            <a:cxnSpLocks/>
          </p:cNvCxnSpPr>
          <p:nvPr/>
        </p:nvCxnSpPr>
        <p:spPr>
          <a:xfrm>
            <a:off x="0" y="6230827"/>
            <a:ext cx="1973943" cy="0"/>
          </a:xfrm>
          <a:prstGeom prst="line">
            <a:avLst/>
          </a:prstGeom>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D132DBA2-8212-47CA-B05A-C0F957DEB95A}"/>
              </a:ext>
            </a:extLst>
          </p:cNvPr>
          <p:cNvSpPr txBox="1"/>
          <p:nvPr/>
        </p:nvSpPr>
        <p:spPr>
          <a:xfrm>
            <a:off x="1988457" y="6137149"/>
            <a:ext cx="1196161" cy="200055"/>
          </a:xfrm>
          <a:prstGeom prst="rect">
            <a:avLst/>
          </a:prstGeom>
          <a:noFill/>
        </p:spPr>
        <p:txBody>
          <a:bodyPr wrap="none" rtlCol="0">
            <a:spAutoFit/>
          </a:bodyPr>
          <a:lstStyle/>
          <a:p>
            <a:r>
              <a:rPr lang="en-US" sz="700" dirty="0">
                <a:solidFill>
                  <a:schemeClr val="accent6">
                    <a:lumMod val="40000"/>
                    <a:lumOff val="60000"/>
                  </a:schemeClr>
                </a:solidFill>
              </a:rPr>
              <a:t>Digital Publishing Agency</a:t>
            </a:r>
            <a:endParaRPr lang="en-ID" sz="700" dirty="0">
              <a:solidFill>
                <a:schemeClr val="accent6">
                  <a:lumMod val="40000"/>
                  <a:lumOff val="60000"/>
                </a:schemeClr>
              </a:solidFill>
            </a:endParaRPr>
          </a:p>
        </p:txBody>
      </p:sp>
      <p:sp>
        <p:nvSpPr>
          <p:cNvPr id="10" name="TextBox 9">
            <a:extLst>
              <a:ext uri="{FF2B5EF4-FFF2-40B4-BE49-F238E27FC236}">
                <a16:creationId xmlns:a16="http://schemas.microsoft.com/office/drawing/2014/main" id="{A10D8F6D-FF28-4BF4-B975-99D89D348D57}"/>
              </a:ext>
            </a:extLst>
          </p:cNvPr>
          <p:cNvSpPr txBox="1"/>
          <p:nvPr/>
        </p:nvSpPr>
        <p:spPr>
          <a:xfrm>
            <a:off x="1418376" y="1525659"/>
            <a:ext cx="3619533" cy="954107"/>
          </a:xfrm>
          <a:prstGeom prst="rect">
            <a:avLst/>
          </a:prstGeom>
          <a:noFill/>
        </p:spPr>
        <p:txBody>
          <a:bodyPr wrap="square" rtlCol="0">
            <a:spAutoFit/>
          </a:bodyPr>
          <a:lstStyle/>
          <a:p>
            <a:r>
              <a:rPr lang="en-US" sz="2800" dirty="0">
                <a:latin typeface="+mj-lt"/>
              </a:rPr>
              <a:t>BEST OFFER OF</a:t>
            </a:r>
          </a:p>
          <a:p>
            <a:r>
              <a:rPr lang="en-US" sz="2800" dirty="0">
                <a:solidFill>
                  <a:schemeClr val="accent1"/>
                </a:solidFill>
                <a:latin typeface="+mj-lt"/>
              </a:rPr>
              <a:t>VARIETA SERVICE</a:t>
            </a:r>
            <a:endParaRPr lang="id-ID" sz="2800" dirty="0">
              <a:solidFill>
                <a:schemeClr val="accent1"/>
              </a:solidFill>
              <a:latin typeface="+mj-lt"/>
            </a:endParaRPr>
          </a:p>
        </p:txBody>
      </p:sp>
      <p:sp>
        <p:nvSpPr>
          <p:cNvPr id="11" name="TextBox 10">
            <a:extLst>
              <a:ext uri="{FF2B5EF4-FFF2-40B4-BE49-F238E27FC236}">
                <a16:creationId xmlns:a16="http://schemas.microsoft.com/office/drawing/2014/main" id="{D8D97D53-E870-4CA6-B400-8362DF770445}"/>
              </a:ext>
            </a:extLst>
          </p:cNvPr>
          <p:cNvSpPr txBox="1"/>
          <p:nvPr/>
        </p:nvSpPr>
        <p:spPr>
          <a:xfrm>
            <a:off x="1459298" y="2479766"/>
            <a:ext cx="2505814" cy="261610"/>
          </a:xfrm>
          <a:prstGeom prst="rect">
            <a:avLst/>
          </a:prstGeom>
          <a:noFill/>
        </p:spPr>
        <p:txBody>
          <a:bodyPr wrap="none" rtlCol="0">
            <a:spAutoFit/>
          </a:bodyPr>
          <a:lstStyle/>
          <a:p>
            <a:r>
              <a:rPr lang="en-US" sz="1100" dirty="0">
                <a:solidFill>
                  <a:schemeClr val="accent6">
                    <a:lumMod val="60000"/>
                    <a:lumOff val="40000"/>
                  </a:schemeClr>
                </a:solidFill>
              </a:rPr>
              <a:t>Always Bring The Publishing Solution</a:t>
            </a:r>
            <a:endParaRPr lang="en-ID" sz="1100" dirty="0">
              <a:solidFill>
                <a:schemeClr val="accent6">
                  <a:lumMod val="60000"/>
                  <a:lumOff val="40000"/>
                </a:schemeClr>
              </a:solidFill>
            </a:endParaRPr>
          </a:p>
        </p:txBody>
      </p:sp>
      <p:cxnSp>
        <p:nvCxnSpPr>
          <p:cNvPr id="12" name="Straight Connector 11">
            <a:extLst>
              <a:ext uri="{FF2B5EF4-FFF2-40B4-BE49-F238E27FC236}">
                <a16:creationId xmlns:a16="http://schemas.microsoft.com/office/drawing/2014/main" id="{BF3EA14C-E564-4495-8838-E7BA82F19D8F}"/>
              </a:ext>
            </a:extLst>
          </p:cNvPr>
          <p:cNvCxnSpPr/>
          <p:nvPr/>
        </p:nvCxnSpPr>
        <p:spPr>
          <a:xfrm>
            <a:off x="3907964" y="2653433"/>
            <a:ext cx="768626" cy="0"/>
          </a:xfrm>
          <a:prstGeom prst="line">
            <a:avLst/>
          </a:prstGeom>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990A44C2-7255-474C-A925-DC5F86437DBA}"/>
              </a:ext>
            </a:extLst>
          </p:cNvPr>
          <p:cNvSpPr txBox="1"/>
          <p:nvPr/>
        </p:nvSpPr>
        <p:spPr>
          <a:xfrm>
            <a:off x="1418377" y="3425145"/>
            <a:ext cx="4081672" cy="1107996"/>
          </a:xfrm>
          <a:prstGeom prst="rect">
            <a:avLst/>
          </a:prstGeom>
          <a:noFill/>
        </p:spPr>
        <p:txBody>
          <a:bodyPr wrap="square">
            <a:spAutoFit/>
          </a:bodyPr>
          <a:lstStyle/>
          <a:p>
            <a:pPr algn="just">
              <a:lnSpc>
                <a:spcPct val="150000"/>
              </a:lnSpc>
            </a:pPr>
            <a:r>
              <a:rPr lang="id-ID" sz="1100" dirty="0">
                <a:solidFill>
                  <a:schemeClr val="accent6"/>
                </a:solidFill>
                <a:ea typeface="Times New Roman" panose="02020603050405020304" pitchFamily="18" charset="0"/>
              </a:rPr>
              <a:t>Lorem ipsum dolor sit amet, consectetur adipiscing elit. Viva</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mus vel euismod leo. Donec commodo et urna ac semper. MaurisLorem ipsum dolor sit amet, consectetur adipiscin</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gse</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mper. MaurisLorem ipsum dolor sit</a:t>
            </a:r>
          </a:p>
        </p:txBody>
      </p:sp>
      <p:sp>
        <p:nvSpPr>
          <p:cNvPr id="14" name="TextBox 13">
            <a:extLst>
              <a:ext uri="{FF2B5EF4-FFF2-40B4-BE49-F238E27FC236}">
                <a16:creationId xmlns:a16="http://schemas.microsoft.com/office/drawing/2014/main" id="{FFC3F26D-2C34-4D60-A8AD-02F7FED1F56F}"/>
              </a:ext>
            </a:extLst>
          </p:cNvPr>
          <p:cNvSpPr txBox="1"/>
          <p:nvPr/>
        </p:nvSpPr>
        <p:spPr>
          <a:xfrm>
            <a:off x="1418376" y="2992060"/>
            <a:ext cx="2242186" cy="379591"/>
          </a:xfrm>
          <a:prstGeom prst="rect">
            <a:avLst/>
          </a:prstGeom>
          <a:noFill/>
        </p:spPr>
        <p:txBody>
          <a:bodyPr wrap="square">
            <a:spAutoFit/>
          </a:bodyPr>
          <a:lstStyle/>
          <a:p>
            <a:pPr>
              <a:lnSpc>
                <a:spcPct val="150000"/>
              </a:lnSpc>
            </a:pPr>
            <a:r>
              <a:rPr lang="en-US" sz="1400" b="1" dirty="0">
                <a:solidFill>
                  <a:schemeClr val="tx2"/>
                </a:solidFill>
                <a:ea typeface="Times New Roman" panose="02020603050405020304" pitchFamily="18" charset="0"/>
              </a:rPr>
              <a:t>Description Here</a:t>
            </a:r>
            <a:endParaRPr lang="id-ID" sz="1400" b="1" dirty="0">
              <a:solidFill>
                <a:schemeClr val="tx2"/>
              </a:solidFill>
              <a:ea typeface="Times New Roman" panose="02020603050405020304" pitchFamily="18" charset="0"/>
            </a:endParaRPr>
          </a:p>
        </p:txBody>
      </p:sp>
      <p:sp>
        <p:nvSpPr>
          <p:cNvPr id="15" name="TextBox 14">
            <a:extLst>
              <a:ext uri="{FF2B5EF4-FFF2-40B4-BE49-F238E27FC236}">
                <a16:creationId xmlns:a16="http://schemas.microsoft.com/office/drawing/2014/main" id="{FAFF4FFA-6D8E-4AE0-ADFE-12CB873BE32F}"/>
              </a:ext>
            </a:extLst>
          </p:cNvPr>
          <p:cNvSpPr txBox="1"/>
          <p:nvPr/>
        </p:nvSpPr>
        <p:spPr>
          <a:xfrm>
            <a:off x="1418376" y="5013152"/>
            <a:ext cx="1888468" cy="319190"/>
          </a:xfrm>
          <a:prstGeom prst="rect">
            <a:avLst/>
          </a:prstGeom>
          <a:noFill/>
        </p:spPr>
        <p:txBody>
          <a:bodyPr wrap="square">
            <a:spAutoFit/>
          </a:bodyPr>
          <a:lstStyle/>
          <a:p>
            <a:pPr algn="just">
              <a:lnSpc>
                <a:spcPct val="150000"/>
              </a:lnSpc>
            </a:pPr>
            <a:r>
              <a:rPr lang="en-US" sz="1100" dirty="0">
                <a:solidFill>
                  <a:schemeClr val="accent6"/>
                </a:solidFill>
                <a:ea typeface="Times New Roman" panose="02020603050405020304" pitchFamily="18" charset="0"/>
              </a:rPr>
              <a:t>Description Here</a:t>
            </a:r>
            <a:endParaRPr lang="id-ID" sz="1100" dirty="0">
              <a:solidFill>
                <a:schemeClr val="accent6"/>
              </a:solidFill>
              <a:ea typeface="Times New Roman" panose="02020603050405020304" pitchFamily="18" charset="0"/>
            </a:endParaRPr>
          </a:p>
        </p:txBody>
      </p:sp>
      <p:sp>
        <p:nvSpPr>
          <p:cNvPr id="16" name="TextBox 15">
            <a:extLst>
              <a:ext uri="{FF2B5EF4-FFF2-40B4-BE49-F238E27FC236}">
                <a16:creationId xmlns:a16="http://schemas.microsoft.com/office/drawing/2014/main" id="{502429F5-98CC-4076-B019-44BB53641118}"/>
              </a:ext>
            </a:extLst>
          </p:cNvPr>
          <p:cNvSpPr txBox="1"/>
          <p:nvPr/>
        </p:nvSpPr>
        <p:spPr>
          <a:xfrm>
            <a:off x="1813407" y="4712813"/>
            <a:ext cx="1268767" cy="461665"/>
          </a:xfrm>
          <a:prstGeom prst="rect">
            <a:avLst/>
          </a:prstGeom>
          <a:noFill/>
        </p:spPr>
        <p:txBody>
          <a:bodyPr wrap="square">
            <a:spAutoFit/>
          </a:bodyPr>
          <a:lstStyle/>
          <a:p>
            <a:pPr>
              <a:lnSpc>
                <a:spcPct val="150000"/>
              </a:lnSpc>
            </a:pPr>
            <a:r>
              <a:rPr lang="id-ID" sz="1600" b="1" dirty="0">
                <a:solidFill>
                  <a:schemeClr val="accent2"/>
                </a:solidFill>
                <a:ea typeface="Times New Roman" panose="02020603050405020304" pitchFamily="18" charset="0"/>
              </a:rPr>
              <a:t>+</a:t>
            </a:r>
            <a:r>
              <a:rPr lang="en-US" sz="1600" b="1" dirty="0">
                <a:solidFill>
                  <a:schemeClr val="accent2"/>
                </a:solidFill>
                <a:ea typeface="Times New Roman" panose="02020603050405020304" pitchFamily="18" charset="0"/>
              </a:rPr>
              <a:t>56.2</a:t>
            </a:r>
            <a:r>
              <a:rPr lang="id-ID" sz="1600" b="1" dirty="0">
                <a:solidFill>
                  <a:schemeClr val="accent2"/>
                </a:solidFill>
                <a:ea typeface="Times New Roman" panose="02020603050405020304" pitchFamily="18" charset="0"/>
              </a:rPr>
              <a:t>%</a:t>
            </a:r>
          </a:p>
        </p:txBody>
      </p:sp>
      <p:cxnSp>
        <p:nvCxnSpPr>
          <p:cNvPr id="17" name="Straight Arrow Connector 16">
            <a:extLst>
              <a:ext uri="{FF2B5EF4-FFF2-40B4-BE49-F238E27FC236}">
                <a16:creationId xmlns:a16="http://schemas.microsoft.com/office/drawing/2014/main" id="{4C164FB4-C355-4548-BF0A-48AFD05C1ED9}"/>
              </a:ext>
            </a:extLst>
          </p:cNvPr>
          <p:cNvCxnSpPr/>
          <p:nvPr/>
        </p:nvCxnSpPr>
        <p:spPr>
          <a:xfrm>
            <a:off x="1501951" y="4966226"/>
            <a:ext cx="266700" cy="0"/>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FAFF4FFA-6D8E-4AE0-ADFE-12CB873BE32F}"/>
              </a:ext>
            </a:extLst>
          </p:cNvPr>
          <p:cNvSpPr txBox="1"/>
          <p:nvPr/>
        </p:nvSpPr>
        <p:spPr>
          <a:xfrm>
            <a:off x="3226194" y="5013152"/>
            <a:ext cx="1888468" cy="319190"/>
          </a:xfrm>
          <a:prstGeom prst="rect">
            <a:avLst/>
          </a:prstGeom>
          <a:noFill/>
        </p:spPr>
        <p:txBody>
          <a:bodyPr wrap="square">
            <a:spAutoFit/>
          </a:bodyPr>
          <a:lstStyle/>
          <a:p>
            <a:pPr algn="just">
              <a:lnSpc>
                <a:spcPct val="150000"/>
              </a:lnSpc>
            </a:pPr>
            <a:r>
              <a:rPr lang="en-US" sz="1100" dirty="0">
                <a:solidFill>
                  <a:schemeClr val="accent6"/>
                </a:solidFill>
                <a:ea typeface="Times New Roman" panose="02020603050405020304" pitchFamily="18" charset="0"/>
              </a:rPr>
              <a:t>Description Here</a:t>
            </a:r>
            <a:endParaRPr lang="id-ID" sz="1100" dirty="0">
              <a:solidFill>
                <a:schemeClr val="accent6"/>
              </a:solidFill>
              <a:ea typeface="Times New Roman" panose="02020603050405020304" pitchFamily="18" charset="0"/>
            </a:endParaRPr>
          </a:p>
        </p:txBody>
      </p:sp>
      <p:sp>
        <p:nvSpPr>
          <p:cNvPr id="19" name="TextBox 18">
            <a:extLst>
              <a:ext uri="{FF2B5EF4-FFF2-40B4-BE49-F238E27FC236}">
                <a16:creationId xmlns:a16="http://schemas.microsoft.com/office/drawing/2014/main" id="{502429F5-98CC-4076-B019-44BB53641118}"/>
              </a:ext>
            </a:extLst>
          </p:cNvPr>
          <p:cNvSpPr txBox="1"/>
          <p:nvPr/>
        </p:nvSpPr>
        <p:spPr>
          <a:xfrm>
            <a:off x="3621225" y="4712813"/>
            <a:ext cx="1268767" cy="420628"/>
          </a:xfrm>
          <a:prstGeom prst="rect">
            <a:avLst/>
          </a:prstGeom>
          <a:noFill/>
        </p:spPr>
        <p:txBody>
          <a:bodyPr wrap="square">
            <a:spAutoFit/>
          </a:bodyPr>
          <a:lstStyle/>
          <a:p>
            <a:pPr>
              <a:lnSpc>
                <a:spcPct val="150000"/>
              </a:lnSpc>
            </a:pPr>
            <a:r>
              <a:rPr lang="en-US" sz="1600" b="1" dirty="0">
                <a:solidFill>
                  <a:schemeClr val="accent2"/>
                </a:solidFill>
                <a:ea typeface="Times New Roman" panose="02020603050405020304" pitchFamily="18" charset="0"/>
              </a:rPr>
              <a:t>87.34</a:t>
            </a:r>
            <a:r>
              <a:rPr lang="id-ID" sz="1600" b="1" dirty="0">
                <a:solidFill>
                  <a:schemeClr val="accent2"/>
                </a:solidFill>
                <a:ea typeface="Times New Roman" panose="02020603050405020304" pitchFamily="18" charset="0"/>
              </a:rPr>
              <a:t>%</a:t>
            </a:r>
          </a:p>
        </p:txBody>
      </p:sp>
      <p:cxnSp>
        <p:nvCxnSpPr>
          <p:cNvPr id="20" name="Straight Arrow Connector 19">
            <a:extLst>
              <a:ext uri="{FF2B5EF4-FFF2-40B4-BE49-F238E27FC236}">
                <a16:creationId xmlns:a16="http://schemas.microsoft.com/office/drawing/2014/main" id="{4C164FB4-C355-4548-BF0A-48AFD05C1ED9}"/>
              </a:ext>
            </a:extLst>
          </p:cNvPr>
          <p:cNvCxnSpPr/>
          <p:nvPr/>
        </p:nvCxnSpPr>
        <p:spPr>
          <a:xfrm>
            <a:off x="3309769" y="4966226"/>
            <a:ext cx="266700" cy="0"/>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2" name="Picture Placeholder 1"/>
          <p:cNvSpPr>
            <a:spLocks noGrp="1"/>
          </p:cNvSpPr>
          <p:nvPr>
            <p:ph type="pic" sz="quarter" idx="10"/>
          </p:nvPr>
        </p:nvSpPr>
        <p:spPr/>
      </p:sp>
    </p:spTree>
    <p:extLst>
      <p:ext uri="{BB962C8B-B14F-4D97-AF65-F5344CB8AC3E}">
        <p14:creationId xmlns:p14="http://schemas.microsoft.com/office/powerpoint/2010/main" val="19524557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Right Triangle 29">
            <a:extLst>
              <a:ext uri="{FF2B5EF4-FFF2-40B4-BE49-F238E27FC236}">
                <a16:creationId xmlns:a16="http://schemas.microsoft.com/office/drawing/2014/main" id="{8EF5BB9A-CD36-4D49-87A8-32B2A8764537}"/>
              </a:ext>
            </a:extLst>
          </p:cNvPr>
          <p:cNvSpPr/>
          <p:nvPr/>
        </p:nvSpPr>
        <p:spPr>
          <a:xfrm flipH="1" flipV="1">
            <a:off x="11406250" y="664556"/>
            <a:ext cx="183770" cy="183770"/>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TextBox 30">
            <a:extLst>
              <a:ext uri="{FF2B5EF4-FFF2-40B4-BE49-F238E27FC236}">
                <a16:creationId xmlns:a16="http://schemas.microsoft.com/office/drawing/2014/main" id="{DA276A84-31A1-4113-A9FE-F6BEDC241299}"/>
              </a:ext>
            </a:extLst>
          </p:cNvPr>
          <p:cNvSpPr txBox="1"/>
          <p:nvPr/>
        </p:nvSpPr>
        <p:spPr>
          <a:xfrm>
            <a:off x="10912153" y="6078902"/>
            <a:ext cx="764953" cy="200055"/>
          </a:xfrm>
          <a:prstGeom prst="rect">
            <a:avLst/>
          </a:prstGeom>
          <a:noFill/>
        </p:spPr>
        <p:txBody>
          <a:bodyPr wrap="none" rtlCol="0">
            <a:spAutoFit/>
          </a:bodyPr>
          <a:lstStyle/>
          <a:p>
            <a:pPr algn="r"/>
            <a:r>
              <a:rPr lang="en-US" sz="700" dirty="0" err="1">
                <a:solidFill>
                  <a:schemeClr val="accent6">
                    <a:lumMod val="40000"/>
                    <a:lumOff val="60000"/>
                  </a:schemeClr>
                </a:solidFill>
              </a:rPr>
              <a:t>Varieta</a:t>
            </a:r>
            <a:r>
              <a:rPr lang="en-US" sz="700" dirty="0">
                <a:solidFill>
                  <a:schemeClr val="accent6">
                    <a:lumMod val="40000"/>
                    <a:lumOff val="60000"/>
                  </a:schemeClr>
                </a:solidFill>
              </a:rPr>
              <a:t> Page </a:t>
            </a:r>
            <a:fld id="{61FCD370-1CBC-413B-AA74-9587C4CD1538}" type="slidenum">
              <a:rPr lang="en-US" sz="700" smtClean="0">
                <a:solidFill>
                  <a:schemeClr val="accent6">
                    <a:lumMod val="40000"/>
                    <a:lumOff val="60000"/>
                  </a:schemeClr>
                </a:solidFill>
              </a:rPr>
              <a:pPr algn="r"/>
              <a:t>11</a:t>
            </a:fld>
            <a:endParaRPr lang="en-ID" sz="700" dirty="0">
              <a:solidFill>
                <a:schemeClr val="accent6">
                  <a:lumMod val="40000"/>
                  <a:lumOff val="60000"/>
                </a:schemeClr>
              </a:solidFill>
            </a:endParaRPr>
          </a:p>
        </p:txBody>
      </p:sp>
      <p:sp>
        <p:nvSpPr>
          <p:cNvPr id="6" name="TextBox 5">
            <a:extLst>
              <a:ext uri="{FF2B5EF4-FFF2-40B4-BE49-F238E27FC236}">
                <a16:creationId xmlns:a16="http://schemas.microsoft.com/office/drawing/2014/main" id="{A10D8F6D-FF28-4BF4-B975-99D89D348D57}"/>
              </a:ext>
            </a:extLst>
          </p:cNvPr>
          <p:cNvSpPr txBox="1"/>
          <p:nvPr/>
        </p:nvSpPr>
        <p:spPr>
          <a:xfrm>
            <a:off x="6458298" y="1186285"/>
            <a:ext cx="4135239" cy="954107"/>
          </a:xfrm>
          <a:prstGeom prst="rect">
            <a:avLst/>
          </a:prstGeom>
          <a:noFill/>
        </p:spPr>
        <p:txBody>
          <a:bodyPr wrap="square" rtlCol="0">
            <a:spAutoFit/>
          </a:bodyPr>
          <a:lstStyle/>
          <a:p>
            <a:r>
              <a:rPr lang="en-US" sz="2800" dirty="0">
                <a:latin typeface="+mj-lt"/>
              </a:rPr>
              <a:t>SERVICE TYPE OF </a:t>
            </a:r>
          </a:p>
          <a:p>
            <a:r>
              <a:rPr lang="en-US" sz="2800" dirty="0">
                <a:solidFill>
                  <a:schemeClr val="accent1"/>
                </a:solidFill>
                <a:latin typeface="+mj-lt"/>
              </a:rPr>
              <a:t>VARIETA COMPANY</a:t>
            </a:r>
            <a:endParaRPr lang="id-ID" sz="2800" dirty="0">
              <a:solidFill>
                <a:schemeClr val="accent1"/>
              </a:solidFill>
              <a:latin typeface="+mj-lt"/>
            </a:endParaRPr>
          </a:p>
        </p:txBody>
      </p:sp>
      <p:sp>
        <p:nvSpPr>
          <p:cNvPr id="7" name="TextBox 6">
            <a:extLst>
              <a:ext uri="{FF2B5EF4-FFF2-40B4-BE49-F238E27FC236}">
                <a16:creationId xmlns:a16="http://schemas.microsoft.com/office/drawing/2014/main" id="{D8D97D53-E870-4CA6-B400-8362DF770445}"/>
              </a:ext>
            </a:extLst>
          </p:cNvPr>
          <p:cNvSpPr txBox="1"/>
          <p:nvPr/>
        </p:nvSpPr>
        <p:spPr>
          <a:xfrm>
            <a:off x="6499220" y="2140392"/>
            <a:ext cx="2505814" cy="261610"/>
          </a:xfrm>
          <a:prstGeom prst="rect">
            <a:avLst/>
          </a:prstGeom>
          <a:noFill/>
        </p:spPr>
        <p:txBody>
          <a:bodyPr wrap="none" rtlCol="0">
            <a:spAutoFit/>
          </a:bodyPr>
          <a:lstStyle/>
          <a:p>
            <a:r>
              <a:rPr lang="en-US" sz="1100" dirty="0">
                <a:solidFill>
                  <a:schemeClr val="accent6">
                    <a:lumMod val="60000"/>
                    <a:lumOff val="40000"/>
                  </a:schemeClr>
                </a:solidFill>
              </a:rPr>
              <a:t>Always Bring The Publishing Solution</a:t>
            </a:r>
            <a:endParaRPr lang="en-ID" sz="1100" dirty="0">
              <a:solidFill>
                <a:schemeClr val="accent6">
                  <a:lumMod val="60000"/>
                  <a:lumOff val="40000"/>
                </a:schemeClr>
              </a:solidFill>
            </a:endParaRPr>
          </a:p>
        </p:txBody>
      </p:sp>
      <p:cxnSp>
        <p:nvCxnSpPr>
          <p:cNvPr id="8" name="Straight Connector 7">
            <a:extLst>
              <a:ext uri="{FF2B5EF4-FFF2-40B4-BE49-F238E27FC236}">
                <a16:creationId xmlns:a16="http://schemas.microsoft.com/office/drawing/2014/main" id="{BF3EA14C-E564-4495-8838-E7BA82F19D8F}"/>
              </a:ext>
            </a:extLst>
          </p:cNvPr>
          <p:cNvCxnSpPr/>
          <p:nvPr/>
        </p:nvCxnSpPr>
        <p:spPr>
          <a:xfrm>
            <a:off x="8947886" y="2314059"/>
            <a:ext cx="768626"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809A7AAD-870A-4756-826C-BDA3F43BB73D}"/>
              </a:ext>
            </a:extLst>
          </p:cNvPr>
          <p:cNvSpPr txBox="1"/>
          <p:nvPr/>
        </p:nvSpPr>
        <p:spPr>
          <a:xfrm>
            <a:off x="6458298" y="2575669"/>
            <a:ext cx="1085082" cy="1200329"/>
          </a:xfrm>
          <a:prstGeom prst="rect">
            <a:avLst/>
          </a:prstGeom>
          <a:noFill/>
        </p:spPr>
        <p:txBody>
          <a:bodyPr wrap="square">
            <a:spAutoFit/>
          </a:bodyPr>
          <a:lstStyle/>
          <a:p>
            <a:pPr algn="just">
              <a:lnSpc>
                <a:spcPct val="150000"/>
              </a:lnSpc>
            </a:pPr>
            <a:r>
              <a:rPr lang="en-US" sz="5400" b="1" dirty="0">
                <a:solidFill>
                  <a:schemeClr val="accent6">
                    <a:lumMod val="20000"/>
                    <a:lumOff val="80000"/>
                  </a:schemeClr>
                </a:solidFill>
                <a:ea typeface="Times New Roman" panose="02020603050405020304" pitchFamily="18" charset="0"/>
              </a:rPr>
              <a:t>A1</a:t>
            </a:r>
            <a:endParaRPr lang="id-ID" sz="5400" b="1" dirty="0">
              <a:solidFill>
                <a:schemeClr val="accent6">
                  <a:lumMod val="20000"/>
                  <a:lumOff val="80000"/>
                </a:schemeClr>
              </a:solidFill>
              <a:ea typeface="Times New Roman" panose="02020603050405020304" pitchFamily="18" charset="0"/>
            </a:endParaRPr>
          </a:p>
        </p:txBody>
      </p:sp>
      <p:sp>
        <p:nvSpPr>
          <p:cNvPr id="10" name="TextBox 9">
            <a:extLst>
              <a:ext uri="{FF2B5EF4-FFF2-40B4-BE49-F238E27FC236}">
                <a16:creationId xmlns:a16="http://schemas.microsoft.com/office/drawing/2014/main" id="{8231F4AA-F944-45B6-8E84-6D8D7C875729}"/>
              </a:ext>
            </a:extLst>
          </p:cNvPr>
          <p:cNvSpPr txBox="1"/>
          <p:nvPr/>
        </p:nvSpPr>
        <p:spPr>
          <a:xfrm>
            <a:off x="6805229" y="3476140"/>
            <a:ext cx="3847109" cy="600164"/>
          </a:xfrm>
          <a:prstGeom prst="rect">
            <a:avLst/>
          </a:prstGeom>
          <a:noFill/>
        </p:spPr>
        <p:txBody>
          <a:bodyPr wrap="square">
            <a:spAutoFit/>
          </a:bodyPr>
          <a:lstStyle/>
          <a:p>
            <a:pPr algn="just">
              <a:lnSpc>
                <a:spcPct val="150000"/>
              </a:lnSpc>
            </a:pPr>
            <a:r>
              <a:rPr lang="id-ID" sz="1100" dirty="0">
                <a:solidFill>
                  <a:schemeClr val="accent6"/>
                </a:solidFill>
                <a:ea typeface="Times New Roman" panose="02020603050405020304" pitchFamily="18" charset="0"/>
              </a:rPr>
              <a:t>Aliqu</a:t>
            </a:r>
            <a:r>
              <a:rPr lang="en-US" sz="1100" dirty="0">
                <a:solidFill>
                  <a:schemeClr val="accent6"/>
                </a:solidFill>
                <a:ea typeface="Times New Roman" panose="02020603050405020304" pitchFamily="18" charset="0"/>
              </a:rPr>
              <a:t>a</a:t>
            </a:r>
            <a:r>
              <a:rPr lang="id-ID" sz="1100" dirty="0">
                <a:solidFill>
                  <a:schemeClr val="accent6"/>
                </a:solidFill>
                <a:ea typeface="Times New Roman" panose="02020603050405020304" pitchFamily="18" charset="0"/>
              </a:rPr>
              <a:t>et nibh praesent tristique magna sit amet. Risus pretium quam vulputate dignissim. sit amet. Risus</a:t>
            </a:r>
          </a:p>
        </p:txBody>
      </p:sp>
      <p:sp>
        <p:nvSpPr>
          <p:cNvPr id="11" name="TextBox 10">
            <a:extLst>
              <a:ext uri="{FF2B5EF4-FFF2-40B4-BE49-F238E27FC236}">
                <a16:creationId xmlns:a16="http://schemas.microsoft.com/office/drawing/2014/main" id="{30A31906-CA09-4D01-A74B-FABCD4BDD27D}"/>
              </a:ext>
            </a:extLst>
          </p:cNvPr>
          <p:cNvSpPr txBox="1"/>
          <p:nvPr/>
        </p:nvSpPr>
        <p:spPr>
          <a:xfrm>
            <a:off x="6805230" y="3162852"/>
            <a:ext cx="2437340" cy="379591"/>
          </a:xfrm>
          <a:prstGeom prst="rect">
            <a:avLst/>
          </a:prstGeom>
          <a:noFill/>
        </p:spPr>
        <p:txBody>
          <a:bodyPr wrap="square">
            <a:spAutoFit/>
          </a:bodyPr>
          <a:lstStyle/>
          <a:p>
            <a:pPr algn="just">
              <a:lnSpc>
                <a:spcPct val="150000"/>
              </a:lnSpc>
            </a:pPr>
            <a:r>
              <a:rPr lang="en-US" sz="1400" b="1" dirty="0">
                <a:solidFill>
                  <a:schemeClr val="accent2"/>
                </a:solidFill>
                <a:ea typeface="Times New Roman" panose="02020603050405020304" pitchFamily="18" charset="0"/>
              </a:rPr>
              <a:t>First Option</a:t>
            </a:r>
            <a:endParaRPr lang="id-ID" sz="1400" b="1" dirty="0">
              <a:solidFill>
                <a:schemeClr val="accent2"/>
              </a:solidFill>
              <a:ea typeface="Times New Roman" panose="02020603050405020304" pitchFamily="18" charset="0"/>
            </a:endParaRPr>
          </a:p>
        </p:txBody>
      </p:sp>
      <p:sp>
        <p:nvSpPr>
          <p:cNvPr id="12" name="TextBox 11">
            <a:extLst>
              <a:ext uri="{FF2B5EF4-FFF2-40B4-BE49-F238E27FC236}">
                <a16:creationId xmlns:a16="http://schemas.microsoft.com/office/drawing/2014/main" id="{809A7AAD-870A-4756-826C-BDA3F43BB73D}"/>
              </a:ext>
            </a:extLst>
          </p:cNvPr>
          <p:cNvSpPr txBox="1"/>
          <p:nvPr/>
        </p:nvSpPr>
        <p:spPr>
          <a:xfrm>
            <a:off x="6458298" y="3945378"/>
            <a:ext cx="1085082" cy="1200329"/>
          </a:xfrm>
          <a:prstGeom prst="rect">
            <a:avLst/>
          </a:prstGeom>
          <a:noFill/>
        </p:spPr>
        <p:txBody>
          <a:bodyPr wrap="square">
            <a:spAutoFit/>
          </a:bodyPr>
          <a:lstStyle/>
          <a:p>
            <a:pPr algn="just">
              <a:lnSpc>
                <a:spcPct val="150000"/>
              </a:lnSpc>
            </a:pPr>
            <a:r>
              <a:rPr lang="en-US" sz="5400" b="1" dirty="0">
                <a:solidFill>
                  <a:schemeClr val="accent6">
                    <a:lumMod val="20000"/>
                    <a:lumOff val="80000"/>
                  </a:schemeClr>
                </a:solidFill>
                <a:ea typeface="Times New Roman" panose="02020603050405020304" pitchFamily="18" charset="0"/>
              </a:rPr>
              <a:t>A2</a:t>
            </a:r>
            <a:endParaRPr lang="id-ID" sz="5400" b="1" dirty="0">
              <a:solidFill>
                <a:schemeClr val="accent6">
                  <a:lumMod val="20000"/>
                  <a:lumOff val="80000"/>
                </a:schemeClr>
              </a:solidFill>
              <a:ea typeface="Times New Roman" panose="02020603050405020304" pitchFamily="18" charset="0"/>
            </a:endParaRPr>
          </a:p>
        </p:txBody>
      </p:sp>
      <p:sp>
        <p:nvSpPr>
          <p:cNvPr id="13" name="TextBox 12">
            <a:extLst>
              <a:ext uri="{FF2B5EF4-FFF2-40B4-BE49-F238E27FC236}">
                <a16:creationId xmlns:a16="http://schemas.microsoft.com/office/drawing/2014/main" id="{8231F4AA-F944-45B6-8E84-6D8D7C875729}"/>
              </a:ext>
            </a:extLst>
          </p:cNvPr>
          <p:cNvSpPr txBox="1"/>
          <p:nvPr/>
        </p:nvSpPr>
        <p:spPr>
          <a:xfrm>
            <a:off x="6805230" y="4845849"/>
            <a:ext cx="3847108" cy="825867"/>
          </a:xfrm>
          <a:prstGeom prst="rect">
            <a:avLst/>
          </a:prstGeom>
          <a:noFill/>
        </p:spPr>
        <p:txBody>
          <a:bodyPr wrap="square">
            <a:spAutoFit/>
          </a:bodyPr>
          <a:lstStyle/>
          <a:p>
            <a:pPr algn="just">
              <a:lnSpc>
                <a:spcPct val="150000"/>
              </a:lnSpc>
            </a:pPr>
            <a:r>
              <a:rPr lang="id-ID" sz="1100" dirty="0">
                <a:solidFill>
                  <a:schemeClr val="accent6"/>
                </a:solidFill>
                <a:ea typeface="Times New Roman" panose="02020603050405020304" pitchFamily="18" charset="0"/>
              </a:rPr>
              <a:t>Aliqu</a:t>
            </a:r>
            <a:r>
              <a:rPr lang="en-US" sz="1100" dirty="0">
                <a:solidFill>
                  <a:schemeClr val="accent6"/>
                </a:solidFill>
                <a:ea typeface="Times New Roman" panose="02020603050405020304" pitchFamily="18" charset="0"/>
              </a:rPr>
              <a:t>a</a:t>
            </a:r>
            <a:r>
              <a:rPr lang="id-ID" sz="1100" dirty="0">
                <a:solidFill>
                  <a:schemeClr val="accent6"/>
                </a:solidFill>
                <a:ea typeface="Times New Roman" panose="02020603050405020304" pitchFamily="18" charset="0"/>
              </a:rPr>
              <a:t>et nibh praesent tristique magna sit amet. Risus pretium quam vulputate dignissim. sit amet. Risus pretium quam tristique magna sit amet. Risus pretium</a:t>
            </a:r>
          </a:p>
        </p:txBody>
      </p:sp>
      <p:sp>
        <p:nvSpPr>
          <p:cNvPr id="14" name="TextBox 13">
            <a:extLst>
              <a:ext uri="{FF2B5EF4-FFF2-40B4-BE49-F238E27FC236}">
                <a16:creationId xmlns:a16="http://schemas.microsoft.com/office/drawing/2014/main" id="{30A31906-CA09-4D01-A74B-FABCD4BDD27D}"/>
              </a:ext>
            </a:extLst>
          </p:cNvPr>
          <p:cNvSpPr txBox="1"/>
          <p:nvPr/>
        </p:nvSpPr>
        <p:spPr>
          <a:xfrm>
            <a:off x="6805230" y="4532561"/>
            <a:ext cx="2437340" cy="415498"/>
          </a:xfrm>
          <a:prstGeom prst="rect">
            <a:avLst/>
          </a:prstGeom>
          <a:noFill/>
        </p:spPr>
        <p:txBody>
          <a:bodyPr wrap="square">
            <a:spAutoFit/>
          </a:bodyPr>
          <a:lstStyle/>
          <a:p>
            <a:pPr algn="just">
              <a:lnSpc>
                <a:spcPct val="150000"/>
              </a:lnSpc>
            </a:pPr>
            <a:r>
              <a:rPr lang="en-US" sz="1400" b="1" dirty="0">
                <a:solidFill>
                  <a:schemeClr val="accent2"/>
                </a:solidFill>
                <a:ea typeface="Times New Roman" panose="02020603050405020304" pitchFamily="18" charset="0"/>
              </a:rPr>
              <a:t>Second Option</a:t>
            </a:r>
            <a:endParaRPr lang="id-ID" sz="1400" b="1" dirty="0">
              <a:solidFill>
                <a:schemeClr val="accent2"/>
              </a:solidFill>
              <a:ea typeface="Times New Roman" panose="02020603050405020304" pitchFamily="18"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6858125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A10D8F6D-FF28-4BF4-B975-99D89D348D57}"/>
              </a:ext>
            </a:extLst>
          </p:cNvPr>
          <p:cNvSpPr txBox="1"/>
          <p:nvPr/>
        </p:nvSpPr>
        <p:spPr>
          <a:xfrm>
            <a:off x="2908889" y="1066397"/>
            <a:ext cx="6374222" cy="523220"/>
          </a:xfrm>
          <a:prstGeom prst="rect">
            <a:avLst/>
          </a:prstGeom>
          <a:noFill/>
        </p:spPr>
        <p:txBody>
          <a:bodyPr wrap="square" rtlCol="0">
            <a:spAutoFit/>
          </a:bodyPr>
          <a:lstStyle/>
          <a:p>
            <a:pPr algn="ctr"/>
            <a:r>
              <a:rPr lang="en-US" sz="2800" dirty="0">
                <a:latin typeface="+mj-lt"/>
              </a:rPr>
              <a:t>MEET </a:t>
            </a:r>
            <a:r>
              <a:rPr lang="en-US" sz="2800" dirty="0">
                <a:solidFill>
                  <a:schemeClr val="accent1"/>
                </a:solidFill>
                <a:latin typeface="+mj-lt"/>
              </a:rPr>
              <a:t>VARIETA TEAM</a:t>
            </a:r>
            <a:endParaRPr lang="id-ID" sz="2800" dirty="0">
              <a:solidFill>
                <a:schemeClr val="accent1"/>
              </a:solidFill>
              <a:latin typeface="+mj-lt"/>
            </a:endParaRPr>
          </a:p>
        </p:txBody>
      </p:sp>
      <p:sp>
        <p:nvSpPr>
          <p:cNvPr id="7" name="TextBox 6">
            <a:extLst>
              <a:ext uri="{FF2B5EF4-FFF2-40B4-BE49-F238E27FC236}">
                <a16:creationId xmlns:a16="http://schemas.microsoft.com/office/drawing/2014/main" id="{D8D97D53-E870-4CA6-B400-8362DF770445}"/>
              </a:ext>
            </a:extLst>
          </p:cNvPr>
          <p:cNvSpPr txBox="1"/>
          <p:nvPr/>
        </p:nvSpPr>
        <p:spPr>
          <a:xfrm>
            <a:off x="4487354" y="1589617"/>
            <a:ext cx="2505814" cy="261610"/>
          </a:xfrm>
          <a:prstGeom prst="rect">
            <a:avLst/>
          </a:prstGeom>
          <a:noFill/>
        </p:spPr>
        <p:txBody>
          <a:bodyPr wrap="none" rtlCol="0">
            <a:spAutoFit/>
          </a:bodyPr>
          <a:lstStyle/>
          <a:p>
            <a:r>
              <a:rPr lang="en-US" sz="1100" dirty="0">
                <a:solidFill>
                  <a:schemeClr val="accent6">
                    <a:lumMod val="60000"/>
                    <a:lumOff val="40000"/>
                  </a:schemeClr>
                </a:solidFill>
              </a:rPr>
              <a:t>Always Bring The Publishing Solution</a:t>
            </a:r>
            <a:endParaRPr lang="en-ID" sz="1100" dirty="0">
              <a:solidFill>
                <a:schemeClr val="accent6">
                  <a:lumMod val="60000"/>
                  <a:lumOff val="40000"/>
                </a:schemeClr>
              </a:solidFill>
            </a:endParaRPr>
          </a:p>
        </p:txBody>
      </p:sp>
      <p:cxnSp>
        <p:nvCxnSpPr>
          <p:cNvPr id="8" name="Straight Connector 7">
            <a:extLst>
              <a:ext uri="{FF2B5EF4-FFF2-40B4-BE49-F238E27FC236}">
                <a16:creationId xmlns:a16="http://schemas.microsoft.com/office/drawing/2014/main" id="{BF3EA14C-E564-4495-8838-E7BA82F19D8F}"/>
              </a:ext>
            </a:extLst>
          </p:cNvPr>
          <p:cNvCxnSpPr/>
          <p:nvPr/>
        </p:nvCxnSpPr>
        <p:spPr>
          <a:xfrm>
            <a:off x="6936020" y="1763284"/>
            <a:ext cx="768626" cy="0"/>
          </a:xfrm>
          <a:prstGeom prst="line">
            <a:avLst/>
          </a:prstGeom>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9941ABE1-4195-45C8-A47D-53C64F005581}"/>
              </a:ext>
            </a:extLst>
          </p:cNvPr>
          <p:cNvSpPr txBox="1"/>
          <p:nvPr/>
        </p:nvSpPr>
        <p:spPr>
          <a:xfrm>
            <a:off x="1929369" y="4878632"/>
            <a:ext cx="1756000" cy="461665"/>
          </a:xfrm>
          <a:prstGeom prst="rect">
            <a:avLst/>
          </a:prstGeom>
          <a:noFill/>
        </p:spPr>
        <p:txBody>
          <a:bodyPr wrap="square">
            <a:spAutoFit/>
          </a:bodyPr>
          <a:lstStyle/>
          <a:p>
            <a:pPr algn="ctr">
              <a:lnSpc>
                <a:spcPct val="150000"/>
              </a:lnSpc>
            </a:pPr>
            <a:r>
              <a:rPr lang="en-US" sz="1600" b="1" dirty="0">
                <a:solidFill>
                  <a:schemeClr val="accent5"/>
                </a:solidFill>
                <a:ea typeface="Times New Roman" panose="02020603050405020304" pitchFamily="18" charset="0"/>
              </a:rPr>
              <a:t>Samuel Ricardo</a:t>
            </a:r>
            <a:endParaRPr lang="id-ID" sz="1600" b="1" dirty="0">
              <a:solidFill>
                <a:schemeClr val="accent5"/>
              </a:solidFill>
              <a:ea typeface="Times New Roman" panose="02020603050405020304" pitchFamily="18" charset="0"/>
            </a:endParaRPr>
          </a:p>
        </p:txBody>
      </p:sp>
      <p:sp>
        <p:nvSpPr>
          <p:cNvPr id="13" name="TextBox 12">
            <a:extLst>
              <a:ext uri="{FF2B5EF4-FFF2-40B4-BE49-F238E27FC236}">
                <a16:creationId xmlns:a16="http://schemas.microsoft.com/office/drawing/2014/main" id="{8D3F47C4-ECA6-440B-A9BD-1E890865F83F}"/>
              </a:ext>
            </a:extLst>
          </p:cNvPr>
          <p:cNvSpPr txBox="1"/>
          <p:nvPr/>
        </p:nvSpPr>
        <p:spPr>
          <a:xfrm>
            <a:off x="1680620" y="5265483"/>
            <a:ext cx="2253499" cy="571951"/>
          </a:xfrm>
          <a:prstGeom prst="rect">
            <a:avLst/>
          </a:prstGeom>
          <a:noFill/>
        </p:spPr>
        <p:txBody>
          <a:bodyPr wrap="square">
            <a:spAutoFit/>
          </a:bodyPr>
          <a:lstStyle/>
          <a:p>
            <a:pPr algn="ctr">
              <a:lnSpc>
                <a:spcPct val="150000"/>
              </a:lnSpc>
            </a:pPr>
            <a:r>
              <a:rPr lang="id-ID" sz="1100" dirty="0">
                <a:solidFill>
                  <a:schemeClr val="accent5"/>
                </a:solidFill>
                <a:ea typeface="Times New Roman" panose="02020603050405020304" pitchFamily="18" charset="0"/>
              </a:rPr>
              <a:t>Lorem ipsum dolor sit amet, con</a:t>
            </a:r>
            <a:r>
              <a:rPr lang="en-US" sz="1100" dirty="0">
                <a:solidFill>
                  <a:schemeClr val="accent5"/>
                </a:solidFill>
                <a:ea typeface="Times New Roman" panose="02020603050405020304" pitchFamily="18" charset="0"/>
              </a:rPr>
              <a:t> </a:t>
            </a:r>
            <a:r>
              <a:rPr lang="id-ID" sz="1100" dirty="0">
                <a:solidFill>
                  <a:schemeClr val="accent5"/>
                </a:solidFill>
                <a:ea typeface="Times New Roman" panose="02020603050405020304" pitchFamily="18" charset="0"/>
              </a:rPr>
              <a:t>sectetur adi piscing elit. Viva</a:t>
            </a:r>
          </a:p>
        </p:txBody>
      </p:sp>
      <p:sp>
        <p:nvSpPr>
          <p:cNvPr id="16" name="TextBox 15"/>
          <p:cNvSpPr txBox="1"/>
          <p:nvPr/>
        </p:nvSpPr>
        <p:spPr>
          <a:xfrm>
            <a:off x="2121466" y="5841264"/>
            <a:ext cx="1371807" cy="261610"/>
          </a:xfrm>
          <a:prstGeom prst="rect">
            <a:avLst/>
          </a:prstGeom>
          <a:noFill/>
        </p:spPr>
        <p:txBody>
          <a:bodyPr wrap="square" rtlCol="0">
            <a:spAutoFit/>
          </a:bodyPr>
          <a:lstStyle/>
          <a:p>
            <a:pPr algn="ctr"/>
            <a:r>
              <a:rPr lang="en-US" sz="1100" i="1" dirty="0">
                <a:solidFill>
                  <a:schemeClr val="accent5"/>
                </a:solidFill>
              </a:rPr>
              <a:t>- CEO &amp; Founder -</a:t>
            </a:r>
          </a:p>
        </p:txBody>
      </p:sp>
      <p:sp>
        <p:nvSpPr>
          <p:cNvPr id="30" name="TextBox 29">
            <a:extLst>
              <a:ext uri="{FF2B5EF4-FFF2-40B4-BE49-F238E27FC236}">
                <a16:creationId xmlns:a16="http://schemas.microsoft.com/office/drawing/2014/main" id="{9941ABE1-4195-45C8-A47D-53C64F005581}"/>
              </a:ext>
            </a:extLst>
          </p:cNvPr>
          <p:cNvSpPr txBox="1"/>
          <p:nvPr/>
        </p:nvSpPr>
        <p:spPr>
          <a:xfrm>
            <a:off x="5198830" y="4878632"/>
            <a:ext cx="1794338" cy="461665"/>
          </a:xfrm>
          <a:prstGeom prst="rect">
            <a:avLst/>
          </a:prstGeom>
          <a:noFill/>
        </p:spPr>
        <p:txBody>
          <a:bodyPr wrap="square">
            <a:spAutoFit/>
          </a:bodyPr>
          <a:lstStyle/>
          <a:p>
            <a:pPr algn="ctr">
              <a:lnSpc>
                <a:spcPct val="150000"/>
              </a:lnSpc>
            </a:pPr>
            <a:r>
              <a:rPr lang="en-US" sz="1600" b="1" dirty="0">
                <a:solidFill>
                  <a:schemeClr val="accent5"/>
                </a:solidFill>
                <a:ea typeface="Times New Roman" panose="02020603050405020304" pitchFamily="18" charset="0"/>
              </a:rPr>
              <a:t>Emma </a:t>
            </a:r>
            <a:r>
              <a:rPr lang="en-US" sz="1600" b="1" dirty="0" err="1">
                <a:solidFill>
                  <a:schemeClr val="accent5"/>
                </a:solidFill>
                <a:ea typeface="Times New Roman" panose="02020603050405020304" pitchFamily="18" charset="0"/>
              </a:rPr>
              <a:t>Sanaya</a:t>
            </a:r>
            <a:endParaRPr lang="id-ID" sz="1600" b="1" dirty="0">
              <a:solidFill>
                <a:schemeClr val="accent5"/>
              </a:solidFill>
              <a:ea typeface="Times New Roman" panose="02020603050405020304" pitchFamily="18" charset="0"/>
            </a:endParaRPr>
          </a:p>
        </p:txBody>
      </p:sp>
      <p:sp>
        <p:nvSpPr>
          <p:cNvPr id="31" name="TextBox 30">
            <a:extLst>
              <a:ext uri="{FF2B5EF4-FFF2-40B4-BE49-F238E27FC236}">
                <a16:creationId xmlns:a16="http://schemas.microsoft.com/office/drawing/2014/main" id="{8D3F47C4-ECA6-440B-A9BD-1E890865F83F}"/>
              </a:ext>
            </a:extLst>
          </p:cNvPr>
          <p:cNvSpPr txBox="1"/>
          <p:nvPr/>
        </p:nvSpPr>
        <p:spPr>
          <a:xfrm>
            <a:off x="4969250" y="5265483"/>
            <a:ext cx="2253499" cy="571951"/>
          </a:xfrm>
          <a:prstGeom prst="rect">
            <a:avLst/>
          </a:prstGeom>
          <a:noFill/>
        </p:spPr>
        <p:txBody>
          <a:bodyPr wrap="square">
            <a:spAutoFit/>
          </a:bodyPr>
          <a:lstStyle/>
          <a:p>
            <a:pPr algn="ctr">
              <a:lnSpc>
                <a:spcPct val="150000"/>
              </a:lnSpc>
            </a:pPr>
            <a:r>
              <a:rPr lang="id-ID" sz="1100" dirty="0">
                <a:solidFill>
                  <a:schemeClr val="accent5"/>
                </a:solidFill>
                <a:ea typeface="Times New Roman" panose="02020603050405020304" pitchFamily="18" charset="0"/>
              </a:rPr>
              <a:t>Lorem ipsum dolor sit amet, con</a:t>
            </a:r>
            <a:r>
              <a:rPr lang="en-US" sz="1100" dirty="0">
                <a:solidFill>
                  <a:schemeClr val="accent5"/>
                </a:solidFill>
                <a:ea typeface="Times New Roman" panose="02020603050405020304" pitchFamily="18" charset="0"/>
              </a:rPr>
              <a:t> </a:t>
            </a:r>
            <a:r>
              <a:rPr lang="id-ID" sz="1100" dirty="0">
                <a:solidFill>
                  <a:schemeClr val="accent5"/>
                </a:solidFill>
                <a:ea typeface="Times New Roman" panose="02020603050405020304" pitchFamily="18" charset="0"/>
              </a:rPr>
              <a:t>sectetur adi piscing elit. Viva</a:t>
            </a:r>
          </a:p>
        </p:txBody>
      </p:sp>
      <p:sp>
        <p:nvSpPr>
          <p:cNvPr id="32" name="TextBox 31"/>
          <p:cNvSpPr txBox="1"/>
          <p:nvPr/>
        </p:nvSpPr>
        <p:spPr>
          <a:xfrm>
            <a:off x="5410096" y="5841264"/>
            <a:ext cx="1371807" cy="261610"/>
          </a:xfrm>
          <a:prstGeom prst="rect">
            <a:avLst/>
          </a:prstGeom>
          <a:noFill/>
        </p:spPr>
        <p:txBody>
          <a:bodyPr wrap="square" rtlCol="0">
            <a:spAutoFit/>
          </a:bodyPr>
          <a:lstStyle/>
          <a:p>
            <a:pPr algn="ctr"/>
            <a:r>
              <a:rPr lang="en-US" sz="1100" i="1" dirty="0">
                <a:solidFill>
                  <a:schemeClr val="accent5"/>
                </a:solidFill>
              </a:rPr>
              <a:t>- General Manager-</a:t>
            </a:r>
          </a:p>
        </p:txBody>
      </p:sp>
      <p:sp>
        <p:nvSpPr>
          <p:cNvPr id="34" name="TextBox 33">
            <a:extLst>
              <a:ext uri="{FF2B5EF4-FFF2-40B4-BE49-F238E27FC236}">
                <a16:creationId xmlns:a16="http://schemas.microsoft.com/office/drawing/2014/main" id="{9941ABE1-4195-45C8-A47D-53C64F005581}"/>
              </a:ext>
            </a:extLst>
          </p:cNvPr>
          <p:cNvSpPr txBox="1"/>
          <p:nvPr/>
        </p:nvSpPr>
        <p:spPr>
          <a:xfrm>
            <a:off x="8362515" y="4878632"/>
            <a:ext cx="2044228" cy="461665"/>
          </a:xfrm>
          <a:prstGeom prst="rect">
            <a:avLst/>
          </a:prstGeom>
          <a:noFill/>
        </p:spPr>
        <p:txBody>
          <a:bodyPr wrap="square">
            <a:spAutoFit/>
          </a:bodyPr>
          <a:lstStyle/>
          <a:p>
            <a:pPr algn="ctr">
              <a:lnSpc>
                <a:spcPct val="150000"/>
              </a:lnSpc>
            </a:pPr>
            <a:r>
              <a:rPr lang="en-US" sz="1600" b="1" dirty="0">
                <a:solidFill>
                  <a:schemeClr val="accent5"/>
                </a:solidFill>
                <a:ea typeface="Times New Roman" panose="02020603050405020304" pitchFamily="18" charset="0"/>
              </a:rPr>
              <a:t>Robert Simons</a:t>
            </a:r>
            <a:endParaRPr lang="id-ID" sz="1600" b="1" dirty="0">
              <a:solidFill>
                <a:schemeClr val="accent5"/>
              </a:solidFill>
              <a:ea typeface="Times New Roman" panose="02020603050405020304" pitchFamily="18" charset="0"/>
            </a:endParaRPr>
          </a:p>
        </p:txBody>
      </p:sp>
      <p:sp>
        <p:nvSpPr>
          <p:cNvPr id="35" name="TextBox 34">
            <a:extLst>
              <a:ext uri="{FF2B5EF4-FFF2-40B4-BE49-F238E27FC236}">
                <a16:creationId xmlns:a16="http://schemas.microsoft.com/office/drawing/2014/main" id="{8D3F47C4-ECA6-440B-A9BD-1E890865F83F}"/>
              </a:ext>
            </a:extLst>
          </p:cNvPr>
          <p:cNvSpPr txBox="1"/>
          <p:nvPr/>
        </p:nvSpPr>
        <p:spPr>
          <a:xfrm>
            <a:off x="8257880" y="5265483"/>
            <a:ext cx="2253499" cy="571951"/>
          </a:xfrm>
          <a:prstGeom prst="rect">
            <a:avLst/>
          </a:prstGeom>
          <a:noFill/>
        </p:spPr>
        <p:txBody>
          <a:bodyPr wrap="square">
            <a:spAutoFit/>
          </a:bodyPr>
          <a:lstStyle/>
          <a:p>
            <a:pPr algn="ctr">
              <a:lnSpc>
                <a:spcPct val="150000"/>
              </a:lnSpc>
            </a:pPr>
            <a:r>
              <a:rPr lang="id-ID" sz="1100" dirty="0">
                <a:solidFill>
                  <a:schemeClr val="accent5"/>
                </a:solidFill>
                <a:ea typeface="Times New Roman" panose="02020603050405020304" pitchFamily="18" charset="0"/>
              </a:rPr>
              <a:t>Lorem ipsum dolor sit amet, con</a:t>
            </a:r>
            <a:r>
              <a:rPr lang="en-US" sz="1100" dirty="0">
                <a:solidFill>
                  <a:schemeClr val="accent5"/>
                </a:solidFill>
                <a:ea typeface="Times New Roman" panose="02020603050405020304" pitchFamily="18" charset="0"/>
              </a:rPr>
              <a:t> </a:t>
            </a:r>
            <a:r>
              <a:rPr lang="id-ID" sz="1100" dirty="0">
                <a:solidFill>
                  <a:schemeClr val="accent5"/>
                </a:solidFill>
                <a:ea typeface="Times New Roman" panose="02020603050405020304" pitchFamily="18" charset="0"/>
              </a:rPr>
              <a:t>sectetur adi piscing elit. Viva</a:t>
            </a:r>
          </a:p>
        </p:txBody>
      </p:sp>
      <p:sp>
        <p:nvSpPr>
          <p:cNvPr id="36" name="TextBox 35"/>
          <p:cNvSpPr txBox="1"/>
          <p:nvPr/>
        </p:nvSpPr>
        <p:spPr>
          <a:xfrm>
            <a:off x="8698726" y="5841264"/>
            <a:ext cx="1371807" cy="261610"/>
          </a:xfrm>
          <a:prstGeom prst="rect">
            <a:avLst/>
          </a:prstGeom>
          <a:noFill/>
        </p:spPr>
        <p:txBody>
          <a:bodyPr wrap="square" rtlCol="0">
            <a:spAutoFit/>
          </a:bodyPr>
          <a:lstStyle/>
          <a:p>
            <a:pPr algn="ctr"/>
            <a:r>
              <a:rPr lang="en-US" sz="1100" i="1" dirty="0">
                <a:solidFill>
                  <a:schemeClr val="accent5"/>
                </a:solidFill>
              </a:rPr>
              <a:t>-Chief Finance-</a:t>
            </a: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
        <p:nvSpPr>
          <p:cNvPr id="4" name="Picture Placeholder 3"/>
          <p:cNvSpPr>
            <a:spLocks noGrp="1"/>
          </p:cNvSpPr>
          <p:nvPr>
            <p:ph type="pic" sz="quarter" idx="12"/>
          </p:nvPr>
        </p:nvSpPr>
        <p:spPr/>
      </p:sp>
    </p:spTree>
    <p:extLst>
      <p:ext uri="{BB962C8B-B14F-4D97-AF65-F5344CB8AC3E}">
        <p14:creationId xmlns:p14="http://schemas.microsoft.com/office/powerpoint/2010/main" val="35820466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Oval 35">
            <a:extLst>
              <a:ext uri="{FF2B5EF4-FFF2-40B4-BE49-F238E27FC236}">
                <a16:creationId xmlns:a16="http://schemas.microsoft.com/office/drawing/2014/main" id="{AE429FCC-8050-4A0D-BB8F-2E00AF7FB5F2}"/>
              </a:ext>
            </a:extLst>
          </p:cNvPr>
          <p:cNvSpPr/>
          <p:nvPr/>
        </p:nvSpPr>
        <p:spPr>
          <a:xfrm>
            <a:off x="622300" y="648550"/>
            <a:ext cx="69056" cy="6905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7" name="Oval 36">
            <a:extLst>
              <a:ext uri="{FF2B5EF4-FFF2-40B4-BE49-F238E27FC236}">
                <a16:creationId xmlns:a16="http://schemas.microsoft.com/office/drawing/2014/main" id="{B9FD5D49-7CFC-4C30-BD96-FEAFA7FA6D6B}"/>
              </a:ext>
            </a:extLst>
          </p:cNvPr>
          <p:cNvSpPr/>
          <p:nvPr/>
        </p:nvSpPr>
        <p:spPr>
          <a:xfrm>
            <a:off x="854480" y="648550"/>
            <a:ext cx="69056" cy="6905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8" name="Oval 37">
            <a:extLst>
              <a:ext uri="{FF2B5EF4-FFF2-40B4-BE49-F238E27FC236}">
                <a16:creationId xmlns:a16="http://schemas.microsoft.com/office/drawing/2014/main" id="{E68109F5-FAF1-42BC-BA94-0F1FCC96ADDC}"/>
              </a:ext>
            </a:extLst>
          </p:cNvPr>
          <p:cNvSpPr/>
          <p:nvPr/>
        </p:nvSpPr>
        <p:spPr>
          <a:xfrm>
            <a:off x="1086660" y="648550"/>
            <a:ext cx="69056" cy="6905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9" name="Oval 38">
            <a:extLst>
              <a:ext uri="{FF2B5EF4-FFF2-40B4-BE49-F238E27FC236}">
                <a16:creationId xmlns:a16="http://schemas.microsoft.com/office/drawing/2014/main" id="{0504DADA-4FCB-4E50-8FC7-66C0762222F9}"/>
              </a:ext>
            </a:extLst>
          </p:cNvPr>
          <p:cNvSpPr/>
          <p:nvPr/>
        </p:nvSpPr>
        <p:spPr>
          <a:xfrm>
            <a:off x="1318840" y="648550"/>
            <a:ext cx="69056" cy="6905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40" name="Straight Connector 39">
            <a:extLst>
              <a:ext uri="{FF2B5EF4-FFF2-40B4-BE49-F238E27FC236}">
                <a16:creationId xmlns:a16="http://schemas.microsoft.com/office/drawing/2014/main" id="{CED13BF9-C507-4435-91FD-8DECA23184D8}"/>
              </a:ext>
            </a:extLst>
          </p:cNvPr>
          <p:cNvCxnSpPr>
            <a:cxnSpLocks/>
          </p:cNvCxnSpPr>
          <p:nvPr/>
        </p:nvCxnSpPr>
        <p:spPr>
          <a:xfrm>
            <a:off x="0" y="6230827"/>
            <a:ext cx="1973943" cy="0"/>
          </a:xfrm>
          <a:prstGeom prst="line">
            <a:avLst/>
          </a:prstGeom>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D23BAF47-CCE3-4B59-B13B-C951B6FEB4F3}"/>
              </a:ext>
            </a:extLst>
          </p:cNvPr>
          <p:cNvSpPr txBox="1"/>
          <p:nvPr/>
        </p:nvSpPr>
        <p:spPr>
          <a:xfrm>
            <a:off x="1988457" y="6137149"/>
            <a:ext cx="1196161" cy="200055"/>
          </a:xfrm>
          <a:prstGeom prst="rect">
            <a:avLst/>
          </a:prstGeom>
          <a:noFill/>
        </p:spPr>
        <p:txBody>
          <a:bodyPr wrap="none" rtlCol="0">
            <a:spAutoFit/>
          </a:bodyPr>
          <a:lstStyle/>
          <a:p>
            <a:r>
              <a:rPr lang="en-US" sz="700" dirty="0">
                <a:solidFill>
                  <a:schemeClr val="accent6">
                    <a:lumMod val="40000"/>
                    <a:lumOff val="60000"/>
                  </a:schemeClr>
                </a:solidFill>
              </a:rPr>
              <a:t>Digital Publishing Agency</a:t>
            </a:r>
            <a:endParaRPr lang="en-ID" sz="700" dirty="0">
              <a:solidFill>
                <a:schemeClr val="accent6">
                  <a:lumMod val="40000"/>
                  <a:lumOff val="60000"/>
                </a:schemeClr>
              </a:solidFill>
            </a:endParaRPr>
          </a:p>
        </p:txBody>
      </p:sp>
      <p:sp>
        <p:nvSpPr>
          <p:cNvPr id="10" name="TextBox 9">
            <a:extLst>
              <a:ext uri="{FF2B5EF4-FFF2-40B4-BE49-F238E27FC236}">
                <a16:creationId xmlns:a16="http://schemas.microsoft.com/office/drawing/2014/main" id="{A10D8F6D-FF28-4BF4-B975-99D89D348D57}"/>
              </a:ext>
            </a:extLst>
          </p:cNvPr>
          <p:cNvSpPr txBox="1"/>
          <p:nvPr/>
        </p:nvSpPr>
        <p:spPr>
          <a:xfrm>
            <a:off x="1403862" y="1462585"/>
            <a:ext cx="3619533" cy="954107"/>
          </a:xfrm>
          <a:prstGeom prst="rect">
            <a:avLst/>
          </a:prstGeom>
          <a:noFill/>
        </p:spPr>
        <p:txBody>
          <a:bodyPr wrap="square" rtlCol="0">
            <a:spAutoFit/>
          </a:bodyPr>
          <a:lstStyle/>
          <a:p>
            <a:r>
              <a:rPr lang="en-US" sz="2800" dirty="0">
                <a:latin typeface="+mj-lt"/>
              </a:rPr>
              <a:t>MEET OUR</a:t>
            </a:r>
          </a:p>
          <a:p>
            <a:r>
              <a:rPr lang="en-US" sz="2800" dirty="0">
                <a:solidFill>
                  <a:schemeClr val="accent1"/>
                </a:solidFill>
                <a:latin typeface="+mj-lt"/>
              </a:rPr>
              <a:t>CEO &amp; FOUNDER</a:t>
            </a:r>
            <a:endParaRPr lang="id-ID" sz="2800" dirty="0">
              <a:solidFill>
                <a:schemeClr val="accent1"/>
              </a:solidFill>
              <a:latin typeface="+mj-lt"/>
            </a:endParaRPr>
          </a:p>
        </p:txBody>
      </p:sp>
      <p:sp>
        <p:nvSpPr>
          <p:cNvPr id="11" name="TextBox 10">
            <a:extLst>
              <a:ext uri="{FF2B5EF4-FFF2-40B4-BE49-F238E27FC236}">
                <a16:creationId xmlns:a16="http://schemas.microsoft.com/office/drawing/2014/main" id="{D8D97D53-E870-4CA6-B400-8362DF770445}"/>
              </a:ext>
            </a:extLst>
          </p:cNvPr>
          <p:cNvSpPr txBox="1"/>
          <p:nvPr/>
        </p:nvSpPr>
        <p:spPr>
          <a:xfrm>
            <a:off x="1444784" y="2416692"/>
            <a:ext cx="2505814" cy="261610"/>
          </a:xfrm>
          <a:prstGeom prst="rect">
            <a:avLst/>
          </a:prstGeom>
          <a:noFill/>
        </p:spPr>
        <p:txBody>
          <a:bodyPr wrap="none" rtlCol="0">
            <a:spAutoFit/>
          </a:bodyPr>
          <a:lstStyle/>
          <a:p>
            <a:r>
              <a:rPr lang="en-US" sz="1100" dirty="0">
                <a:solidFill>
                  <a:schemeClr val="accent6">
                    <a:lumMod val="60000"/>
                    <a:lumOff val="40000"/>
                  </a:schemeClr>
                </a:solidFill>
              </a:rPr>
              <a:t>Always Bring The Publishing Solution</a:t>
            </a:r>
            <a:endParaRPr lang="en-ID" sz="1100" dirty="0">
              <a:solidFill>
                <a:schemeClr val="accent6">
                  <a:lumMod val="60000"/>
                  <a:lumOff val="40000"/>
                </a:schemeClr>
              </a:solidFill>
            </a:endParaRPr>
          </a:p>
        </p:txBody>
      </p:sp>
      <p:cxnSp>
        <p:nvCxnSpPr>
          <p:cNvPr id="12" name="Straight Connector 11">
            <a:extLst>
              <a:ext uri="{FF2B5EF4-FFF2-40B4-BE49-F238E27FC236}">
                <a16:creationId xmlns:a16="http://schemas.microsoft.com/office/drawing/2014/main" id="{BF3EA14C-E564-4495-8838-E7BA82F19D8F}"/>
              </a:ext>
            </a:extLst>
          </p:cNvPr>
          <p:cNvCxnSpPr/>
          <p:nvPr/>
        </p:nvCxnSpPr>
        <p:spPr>
          <a:xfrm>
            <a:off x="3893450" y="2590359"/>
            <a:ext cx="768626" cy="0"/>
          </a:xfrm>
          <a:prstGeom prst="line">
            <a:avLst/>
          </a:prstGeom>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5962F1D2-0BD2-455D-94FF-053CC68CC212}"/>
              </a:ext>
            </a:extLst>
          </p:cNvPr>
          <p:cNvSpPr txBox="1"/>
          <p:nvPr/>
        </p:nvSpPr>
        <p:spPr>
          <a:xfrm>
            <a:off x="1403862" y="3254131"/>
            <a:ext cx="4045404" cy="854080"/>
          </a:xfrm>
          <a:prstGeom prst="rect">
            <a:avLst/>
          </a:prstGeom>
          <a:noFill/>
        </p:spPr>
        <p:txBody>
          <a:bodyPr wrap="square">
            <a:spAutoFit/>
          </a:bodyPr>
          <a:lstStyle/>
          <a:p>
            <a:pPr algn="just">
              <a:lnSpc>
                <a:spcPct val="150000"/>
              </a:lnSpc>
            </a:pPr>
            <a:r>
              <a:rPr lang="id-ID" sz="1100" dirty="0">
                <a:solidFill>
                  <a:schemeClr val="accent6"/>
                </a:solidFill>
                <a:ea typeface="Times New Roman" panose="02020603050405020304" pitchFamily="18" charset="0"/>
              </a:rPr>
              <a:t>Lorem ipsum dolor sit amet, consectetur adipiscing elit. Viva</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mus vel euismod leo. Donec commodo et urna ac semper. Mauris consectetur adipiscing elit. Vivamus</a:t>
            </a:r>
          </a:p>
        </p:txBody>
      </p:sp>
      <p:sp>
        <p:nvSpPr>
          <p:cNvPr id="22" name="TextBox 21">
            <a:extLst>
              <a:ext uri="{FF2B5EF4-FFF2-40B4-BE49-F238E27FC236}">
                <a16:creationId xmlns:a16="http://schemas.microsoft.com/office/drawing/2014/main" id="{E24D9BF4-C445-4862-8B0E-E293489913D4}"/>
              </a:ext>
            </a:extLst>
          </p:cNvPr>
          <p:cNvSpPr txBox="1"/>
          <p:nvPr/>
        </p:nvSpPr>
        <p:spPr>
          <a:xfrm flipH="1">
            <a:off x="1464276" y="4305500"/>
            <a:ext cx="1922463" cy="225703"/>
          </a:xfrm>
          <a:prstGeom prst="rect">
            <a:avLst/>
          </a:prstGeom>
          <a:noFill/>
        </p:spPr>
        <p:txBody>
          <a:bodyPr lIns="0" tIns="0" rIns="0" bIns="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50000"/>
              </a:lnSpc>
              <a:spcBef>
                <a:spcPts val="0"/>
              </a:spcBef>
              <a:spcAft>
                <a:spcPts val="0"/>
              </a:spcAft>
              <a:defRPr/>
            </a:pPr>
            <a:r>
              <a:rPr lang="id-ID" sz="1100" i="1" dirty="0">
                <a:solidFill>
                  <a:schemeClr val="accent6"/>
                </a:solidFill>
                <a:ea typeface="Lato Medium" panose="020F0502020204030203" pitchFamily="34" charset="0"/>
                <a:cs typeface="Lato Medium" panose="020F0502020204030203" pitchFamily="34" charset="0"/>
              </a:rPr>
              <a:t>Type Your Skill Here</a:t>
            </a:r>
            <a:endParaRPr lang="en-US" sz="1100" i="1" dirty="0">
              <a:solidFill>
                <a:schemeClr val="accent6"/>
              </a:solidFill>
              <a:ea typeface="Lato Medium" panose="020F0502020204030203" pitchFamily="34" charset="0"/>
              <a:cs typeface="Lato Medium" panose="020F0502020204030203" pitchFamily="34" charset="0"/>
            </a:endParaRPr>
          </a:p>
        </p:txBody>
      </p:sp>
      <p:sp>
        <p:nvSpPr>
          <p:cNvPr id="23" name="TextBox 22">
            <a:extLst>
              <a:ext uri="{FF2B5EF4-FFF2-40B4-BE49-F238E27FC236}">
                <a16:creationId xmlns:a16="http://schemas.microsoft.com/office/drawing/2014/main" id="{079ED3B6-E1D6-40B6-9E4E-34CFD6B078FA}"/>
              </a:ext>
            </a:extLst>
          </p:cNvPr>
          <p:cNvSpPr txBox="1"/>
          <p:nvPr/>
        </p:nvSpPr>
        <p:spPr>
          <a:xfrm flipH="1">
            <a:off x="5064270" y="4526357"/>
            <a:ext cx="529880" cy="246221"/>
          </a:xfrm>
          <a:prstGeom prst="rect">
            <a:avLst/>
          </a:prstGeom>
          <a:noFill/>
        </p:spPr>
        <p:txBody>
          <a:bodyPr wrap="square" lIns="0" tIns="0" rIns="0" bIns="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fontAlgn="auto">
              <a:lnSpc>
                <a:spcPct val="150000"/>
              </a:lnSpc>
              <a:spcBef>
                <a:spcPts val="0"/>
              </a:spcBef>
              <a:spcAft>
                <a:spcPts val="0"/>
              </a:spcAft>
              <a:defRPr/>
            </a:pPr>
            <a:r>
              <a:rPr lang="en-US" sz="1200" dirty="0">
                <a:solidFill>
                  <a:schemeClr val="accent6"/>
                </a:solidFill>
                <a:ea typeface="Lato Medium" panose="020F0502020204030203" pitchFamily="34" charset="0"/>
                <a:cs typeface="Lato Medium" panose="020F0502020204030203" pitchFamily="34" charset="0"/>
              </a:rPr>
              <a:t>90</a:t>
            </a:r>
            <a:r>
              <a:rPr lang="en-ID" sz="1200" dirty="0">
                <a:solidFill>
                  <a:schemeClr val="accent6"/>
                </a:solidFill>
                <a:ea typeface="Lato Medium" panose="020F0502020204030203" pitchFamily="34" charset="0"/>
                <a:cs typeface="Lato Medium" panose="020F0502020204030203" pitchFamily="34" charset="0"/>
              </a:rPr>
              <a:t>%</a:t>
            </a:r>
            <a:endParaRPr lang="en-US" sz="1200" dirty="0">
              <a:solidFill>
                <a:schemeClr val="accent6"/>
              </a:solidFill>
              <a:ea typeface="Lato Medium" panose="020F0502020204030203" pitchFamily="34" charset="0"/>
              <a:cs typeface="Lato Medium" panose="020F0502020204030203" pitchFamily="34" charset="0"/>
            </a:endParaRPr>
          </a:p>
        </p:txBody>
      </p:sp>
      <p:sp>
        <p:nvSpPr>
          <p:cNvPr id="24" name="TextBox 23">
            <a:extLst>
              <a:ext uri="{FF2B5EF4-FFF2-40B4-BE49-F238E27FC236}">
                <a16:creationId xmlns:a16="http://schemas.microsoft.com/office/drawing/2014/main" id="{E3DC7C56-CD3A-4F83-B379-D14BD0B047AD}"/>
              </a:ext>
            </a:extLst>
          </p:cNvPr>
          <p:cNvSpPr txBox="1"/>
          <p:nvPr/>
        </p:nvSpPr>
        <p:spPr>
          <a:xfrm flipH="1">
            <a:off x="5064270" y="5149194"/>
            <a:ext cx="529880" cy="246221"/>
          </a:xfrm>
          <a:prstGeom prst="rect">
            <a:avLst/>
          </a:prstGeom>
          <a:noFill/>
        </p:spPr>
        <p:txBody>
          <a:bodyPr wrap="square" lIns="0" tIns="0" rIns="0" bIns="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fontAlgn="auto">
              <a:lnSpc>
                <a:spcPct val="150000"/>
              </a:lnSpc>
              <a:spcBef>
                <a:spcPts val="0"/>
              </a:spcBef>
              <a:spcAft>
                <a:spcPts val="0"/>
              </a:spcAft>
              <a:defRPr/>
            </a:pPr>
            <a:r>
              <a:rPr lang="en-US" sz="1200" dirty="0">
                <a:solidFill>
                  <a:schemeClr val="accent6"/>
                </a:solidFill>
                <a:ea typeface="Lato Medium" panose="020F0502020204030203" pitchFamily="34" charset="0"/>
                <a:cs typeface="Lato Medium" panose="020F0502020204030203" pitchFamily="34" charset="0"/>
              </a:rPr>
              <a:t>95</a:t>
            </a:r>
            <a:r>
              <a:rPr lang="en-ID" sz="1200" dirty="0">
                <a:solidFill>
                  <a:schemeClr val="accent6"/>
                </a:solidFill>
                <a:ea typeface="Lato Medium" panose="020F0502020204030203" pitchFamily="34" charset="0"/>
                <a:cs typeface="Lato Medium" panose="020F0502020204030203" pitchFamily="34" charset="0"/>
              </a:rPr>
              <a:t>%</a:t>
            </a:r>
            <a:endParaRPr lang="en-US" sz="1200" dirty="0">
              <a:solidFill>
                <a:schemeClr val="accent6"/>
              </a:solidFill>
              <a:ea typeface="Lato Medium" panose="020F0502020204030203" pitchFamily="34" charset="0"/>
              <a:cs typeface="Lato Medium" panose="020F0502020204030203" pitchFamily="34" charset="0"/>
            </a:endParaRPr>
          </a:p>
        </p:txBody>
      </p:sp>
      <p:sp>
        <p:nvSpPr>
          <p:cNvPr id="25" name="TextBox 24">
            <a:extLst>
              <a:ext uri="{FF2B5EF4-FFF2-40B4-BE49-F238E27FC236}">
                <a16:creationId xmlns:a16="http://schemas.microsoft.com/office/drawing/2014/main" id="{9C252F86-4EB2-478C-9BD3-02EF81A57EB5}"/>
              </a:ext>
            </a:extLst>
          </p:cNvPr>
          <p:cNvSpPr txBox="1"/>
          <p:nvPr/>
        </p:nvSpPr>
        <p:spPr>
          <a:xfrm flipH="1">
            <a:off x="1464276" y="4942604"/>
            <a:ext cx="1922463" cy="225703"/>
          </a:xfrm>
          <a:prstGeom prst="rect">
            <a:avLst/>
          </a:prstGeom>
          <a:noFill/>
        </p:spPr>
        <p:txBody>
          <a:bodyPr lIns="0" tIns="0" rIns="0" bIns="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50000"/>
              </a:lnSpc>
              <a:spcBef>
                <a:spcPts val="0"/>
              </a:spcBef>
              <a:spcAft>
                <a:spcPts val="0"/>
              </a:spcAft>
              <a:defRPr/>
            </a:pPr>
            <a:r>
              <a:rPr lang="id-ID" sz="1100" i="1" dirty="0">
                <a:solidFill>
                  <a:schemeClr val="accent6"/>
                </a:solidFill>
                <a:ea typeface="Lato Medium" panose="020F0502020204030203" pitchFamily="34" charset="0"/>
                <a:cs typeface="Lato Medium" panose="020F0502020204030203" pitchFamily="34" charset="0"/>
              </a:rPr>
              <a:t>Type Your Experience Here</a:t>
            </a:r>
            <a:endParaRPr lang="en-US" sz="1100" i="1" dirty="0">
              <a:solidFill>
                <a:schemeClr val="accent6"/>
              </a:solidFill>
              <a:ea typeface="Lato Medium" panose="020F0502020204030203" pitchFamily="34" charset="0"/>
              <a:cs typeface="Lato Medium" panose="020F0502020204030203" pitchFamily="34" charset="0"/>
            </a:endParaRPr>
          </a:p>
        </p:txBody>
      </p:sp>
      <p:sp>
        <p:nvSpPr>
          <p:cNvPr id="26" name="Rectangle: Rounded Corners 14">
            <a:extLst>
              <a:ext uri="{FF2B5EF4-FFF2-40B4-BE49-F238E27FC236}">
                <a16:creationId xmlns:a16="http://schemas.microsoft.com/office/drawing/2014/main" id="{2F9A92DD-B536-4669-B1A1-22AFF07927DA}"/>
              </a:ext>
            </a:extLst>
          </p:cNvPr>
          <p:cNvSpPr/>
          <p:nvPr/>
        </p:nvSpPr>
        <p:spPr>
          <a:xfrm>
            <a:off x="1460115" y="5235233"/>
            <a:ext cx="3571033" cy="160182"/>
          </a:xfrm>
          <a:prstGeom prst="roundRect">
            <a:avLst>
              <a:gd name="adj" fmla="val 50000"/>
            </a:avLst>
          </a:prstGeom>
          <a:solidFill>
            <a:schemeClr val="accent6">
              <a:lumMod val="60000"/>
              <a:lumOff val="40000"/>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ID">
              <a:solidFill>
                <a:schemeClr val="accent6"/>
              </a:solidFill>
            </a:endParaRPr>
          </a:p>
        </p:txBody>
      </p:sp>
      <p:sp>
        <p:nvSpPr>
          <p:cNvPr id="27" name="Rectangle: Rounded Corners 15">
            <a:extLst>
              <a:ext uri="{FF2B5EF4-FFF2-40B4-BE49-F238E27FC236}">
                <a16:creationId xmlns:a16="http://schemas.microsoft.com/office/drawing/2014/main" id="{CBA4AC3D-4951-4798-A9ED-9485CC178A8E}"/>
              </a:ext>
            </a:extLst>
          </p:cNvPr>
          <p:cNvSpPr/>
          <p:nvPr/>
        </p:nvSpPr>
        <p:spPr>
          <a:xfrm>
            <a:off x="1452361" y="4576235"/>
            <a:ext cx="3571033" cy="160182"/>
          </a:xfrm>
          <a:prstGeom prst="roundRect">
            <a:avLst>
              <a:gd name="adj" fmla="val 50000"/>
            </a:avLst>
          </a:prstGeom>
          <a:solidFill>
            <a:schemeClr val="accent6">
              <a:lumMod val="60000"/>
              <a:lumOff val="40000"/>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ID">
              <a:solidFill>
                <a:schemeClr val="accent6"/>
              </a:solidFill>
            </a:endParaRPr>
          </a:p>
        </p:txBody>
      </p:sp>
      <p:sp>
        <p:nvSpPr>
          <p:cNvPr id="29" name="Rectangle: Rounded Corners 16">
            <a:extLst>
              <a:ext uri="{FF2B5EF4-FFF2-40B4-BE49-F238E27FC236}">
                <a16:creationId xmlns:a16="http://schemas.microsoft.com/office/drawing/2014/main" id="{B06ECFB2-AB60-41E4-B016-FD8763790989}"/>
              </a:ext>
            </a:extLst>
          </p:cNvPr>
          <p:cNvSpPr/>
          <p:nvPr/>
        </p:nvSpPr>
        <p:spPr>
          <a:xfrm>
            <a:off x="1451454" y="5235234"/>
            <a:ext cx="3397018" cy="160182"/>
          </a:xfrm>
          <a:prstGeom prst="roundRect">
            <a:avLst>
              <a:gd name="adj" fmla="val 5000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ID">
              <a:solidFill>
                <a:schemeClr val="accent6"/>
              </a:solidFill>
            </a:endParaRPr>
          </a:p>
        </p:txBody>
      </p:sp>
      <p:sp>
        <p:nvSpPr>
          <p:cNvPr id="30" name="Rectangle: Rounded Corners 17">
            <a:extLst>
              <a:ext uri="{FF2B5EF4-FFF2-40B4-BE49-F238E27FC236}">
                <a16:creationId xmlns:a16="http://schemas.microsoft.com/office/drawing/2014/main" id="{0719F16C-1B18-446C-8332-4CA65D09A34E}"/>
              </a:ext>
            </a:extLst>
          </p:cNvPr>
          <p:cNvSpPr/>
          <p:nvPr/>
        </p:nvSpPr>
        <p:spPr>
          <a:xfrm>
            <a:off x="1447281" y="4576236"/>
            <a:ext cx="3078152" cy="152255"/>
          </a:xfrm>
          <a:prstGeom prst="roundRect">
            <a:avLst>
              <a:gd name="adj" fmla="val 5000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ID">
              <a:solidFill>
                <a:schemeClr val="accent6"/>
              </a:solidFill>
            </a:endParaRPr>
          </a:p>
        </p:txBody>
      </p:sp>
      <p:sp>
        <p:nvSpPr>
          <p:cNvPr id="31" name="TextBox 30">
            <a:extLst>
              <a:ext uri="{FF2B5EF4-FFF2-40B4-BE49-F238E27FC236}">
                <a16:creationId xmlns:a16="http://schemas.microsoft.com/office/drawing/2014/main" id="{5962F1D2-0BD2-455D-94FF-053CC68CC212}"/>
              </a:ext>
            </a:extLst>
          </p:cNvPr>
          <p:cNvSpPr txBox="1"/>
          <p:nvPr/>
        </p:nvSpPr>
        <p:spPr>
          <a:xfrm>
            <a:off x="1403862" y="2897164"/>
            <a:ext cx="1584998" cy="415498"/>
          </a:xfrm>
          <a:prstGeom prst="rect">
            <a:avLst/>
          </a:prstGeom>
          <a:noFill/>
        </p:spPr>
        <p:txBody>
          <a:bodyPr wrap="square">
            <a:spAutoFit/>
          </a:bodyPr>
          <a:lstStyle/>
          <a:p>
            <a:pPr algn="just">
              <a:lnSpc>
                <a:spcPct val="150000"/>
              </a:lnSpc>
            </a:pPr>
            <a:r>
              <a:rPr lang="en-US" sz="1400" b="1" dirty="0">
                <a:solidFill>
                  <a:schemeClr val="accent1"/>
                </a:solidFill>
                <a:ea typeface="Times New Roman" panose="02020603050405020304" pitchFamily="18" charset="0"/>
              </a:rPr>
              <a:t>Samuel Ricardo</a:t>
            </a:r>
            <a:endParaRPr lang="id-ID" sz="1400" b="1" dirty="0">
              <a:solidFill>
                <a:schemeClr val="accent1"/>
              </a:solidFill>
              <a:ea typeface="Times New Roman" panose="02020603050405020304" pitchFamily="18"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4552698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sp>
        <p:nvSpPr>
          <p:cNvPr id="26" name="Rectangle 25"/>
          <p:cNvSpPr/>
          <p:nvPr/>
        </p:nvSpPr>
        <p:spPr>
          <a:xfrm>
            <a:off x="4184649" y="2838450"/>
            <a:ext cx="6477001" cy="2952749"/>
          </a:xfrm>
          <a:prstGeom prst="rect">
            <a:avLst/>
          </a:prstGeom>
          <a:solidFill>
            <a:schemeClr val="bg1"/>
          </a:solidFill>
          <a:ln>
            <a:noFill/>
          </a:ln>
          <a:effectLst>
            <a:outerShdw blurRad="190500" dist="38100" dir="8100000" algn="tr"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ight Triangle 18">
            <a:extLst>
              <a:ext uri="{FF2B5EF4-FFF2-40B4-BE49-F238E27FC236}">
                <a16:creationId xmlns:a16="http://schemas.microsoft.com/office/drawing/2014/main" id="{DF8471FD-69E5-4D68-B372-F762705DE4C6}"/>
              </a:ext>
            </a:extLst>
          </p:cNvPr>
          <p:cNvSpPr/>
          <p:nvPr/>
        </p:nvSpPr>
        <p:spPr>
          <a:xfrm flipH="1" flipV="1">
            <a:off x="11406250" y="664556"/>
            <a:ext cx="183770" cy="183770"/>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TextBox 20">
            <a:extLst>
              <a:ext uri="{FF2B5EF4-FFF2-40B4-BE49-F238E27FC236}">
                <a16:creationId xmlns:a16="http://schemas.microsoft.com/office/drawing/2014/main" id="{3FAD7B45-2556-4FC5-AEC2-4B2AC5E3DD03}"/>
              </a:ext>
            </a:extLst>
          </p:cNvPr>
          <p:cNvSpPr txBox="1"/>
          <p:nvPr/>
        </p:nvSpPr>
        <p:spPr>
          <a:xfrm>
            <a:off x="10912153" y="6078902"/>
            <a:ext cx="764953" cy="200055"/>
          </a:xfrm>
          <a:prstGeom prst="rect">
            <a:avLst/>
          </a:prstGeom>
          <a:noFill/>
        </p:spPr>
        <p:txBody>
          <a:bodyPr wrap="none" rtlCol="0">
            <a:spAutoFit/>
          </a:bodyPr>
          <a:lstStyle/>
          <a:p>
            <a:pPr algn="r"/>
            <a:r>
              <a:rPr lang="en-US" sz="700" dirty="0" err="1">
                <a:solidFill>
                  <a:schemeClr val="accent6">
                    <a:lumMod val="40000"/>
                    <a:lumOff val="60000"/>
                  </a:schemeClr>
                </a:solidFill>
              </a:rPr>
              <a:t>Varieta</a:t>
            </a:r>
            <a:r>
              <a:rPr lang="en-US" sz="700" dirty="0">
                <a:solidFill>
                  <a:schemeClr val="accent6">
                    <a:lumMod val="40000"/>
                    <a:lumOff val="60000"/>
                  </a:schemeClr>
                </a:solidFill>
              </a:rPr>
              <a:t> Page </a:t>
            </a:r>
            <a:fld id="{61FCD370-1CBC-413B-AA74-9587C4CD1538}" type="slidenum">
              <a:rPr lang="en-US" sz="700" smtClean="0">
                <a:solidFill>
                  <a:schemeClr val="accent6">
                    <a:lumMod val="40000"/>
                    <a:lumOff val="60000"/>
                  </a:schemeClr>
                </a:solidFill>
              </a:rPr>
              <a:pPr algn="r"/>
              <a:t>14</a:t>
            </a:fld>
            <a:endParaRPr lang="en-ID" sz="700" dirty="0">
              <a:solidFill>
                <a:schemeClr val="accent6">
                  <a:lumMod val="40000"/>
                  <a:lumOff val="60000"/>
                </a:schemeClr>
              </a:solidFill>
            </a:endParaRPr>
          </a:p>
        </p:txBody>
      </p:sp>
      <p:sp>
        <p:nvSpPr>
          <p:cNvPr id="6" name="TextBox 5">
            <a:extLst>
              <a:ext uri="{FF2B5EF4-FFF2-40B4-BE49-F238E27FC236}">
                <a16:creationId xmlns:a16="http://schemas.microsoft.com/office/drawing/2014/main" id="{A10D8F6D-FF28-4BF4-B975-99D89D348D57}"/>
              </a:ext>
            </a:extLst>
          </p:cNvPr>
          <p:cNvSpPr txBox="1"/>
          <p:nvPr/>
        </p:nvSpPr>
        <p:spPr>
          <a:xfrm>
            <a:off x="4883346" y="1306803"/>
            <a:ext cx="4546404" cy="954107"/>
          </a:xfrm>
          <a:prstGeom prst="rect">
            <a:avLst/>
          </a:prstGeom>
          <a:noFill/>
        </p:spPr>
        <p:txBody>
          <a:bodyPr wrap="square" rtlCol="0">
            <a:spAutoFit/>
          </a:bodyPr>
          <a:lstStyle/>
          <a:p>
            <a:r>
              <a:rPr lang="en-US" sz="2800" dirty="0">
                <a:latin typeface="+mj-lt"/>
              </a:rPr>
              <a:t>SAY HI TO OUR</a:t>
            </a:r>
          </a:p>
          <a:p>
            <a:r>
              <a:rPr lang="en-US" sz="2800" dirty="0">
                <a:solidFill>
                  <a:schemeClr val="accent1"/>
                </a:solidFill>
                <a:latin typeface="+mj-lt"/>
              </a:rPr>
              <a:t>GENERAL MANAGER</a:t>
            </a:r>
            <a:endParaRPr lang="id-ID" sz="2800" dirty="0">
              <a:solidFill>
                <a:schemeClr val="accent1"/>
              </a:solidFill>
              <a:latin typeface="+mj-lt"/>
            </a:endParaRPr>
          </a:p>
        </p:txBody>
      </p:sp>
      <p:sp>
        <p:nvSpPr>
          <p:cNvPr id="7" name="TextBox 6">
            <a:extLst>
              <a:ext uri="{FF2B5EF4-FFF2-40B4-BE49-F238E27FC236}">
                <a16:creationId xmlns:a16="http://schemas.microsoft.com/office/drawing/2014/main" id="{D8D97D53-E870-4CA6-B400-8362DF770445}"/>
              </a:ext>
            </a:extLst>
          </p:cNvPr>
          <p:cNvSpPr txBox="1"/>
          <p:nvPr/>
        </p:nvSpPr>
        <p:spPr>
          <a:xfrm>
            <a:off x="4924268" y="2260910"/>
            <a:ext cx="2505814" cy="261610"/>
          </a:xfrm>
          <a:prstGeom prst="rect">
            <a:avLst/>
          </a:prstGeom>
          <a:noFill/>
        </p:spPr>
        <p:txBody>
          <a:bodyPr wrap="none" rtlCol="0">
            <a:spAutoFit/>
          </a:bodyPr>
          <a:lstStyle/>
          <a:p>
            <a:r>
              <a:rPr lang="en-US" sz="1100" dirty="0">
                <a:solidFill>
                  <a:schemeClr val="accent6">
                    <a:lumMod val="60000"/>
                    <a:lumOff val="40000"/>
                  </a:schemeClr>
                </a:solidFill>
              </a:rPr>
              <a:t>Always Bring The Publishing Solution</a:t>
            </a:r>
            <a:endParaRPr lang="en-ID" sz="1100" dirty="0">
              <a:solidFill>
                <a:schemeClr val="accent6">
                  <a:lumMod val="60000"/>
                  <a:lumOff val="40000"/>
                </a:schemeClr>
              </a:solidFill>
            </a:endParaRPr>
          </a:p>
        </p:txBody>
      </p:sp>
      <p:cxnSp>
        <p:nvCxnSpPr>
          <p:cNvPr id="8" name="Straight Connector 7">
            <a:extLst>
              <a:ext uri="{FF2B5EF4-FFF2-40B4-BE49-F238E27FC236}">
                <a16:creationId xmlns:a16="http://schemas.microsoft.com/office/drawing/2014/main" id="{BF3EA14C-E564-4495-8838-E7BA82F19D8F}"/>
              </a:ext>
            </a:extLst>
          </p:cNvPr>
          <p:cNvCxnSpPr/>
          <p:nvPr/>
        </p:nvCxnSpPr>
        <p:spPr>
          <a:xfrm>
            <a:off x="7372934" y="2434577"/>
            <a:ext cx="768626"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5962F1D2-0BD2-455D-94FF-053CC68CC212}"/>
              </a:ext>
            </a:extLst>
          </p:cNvPr>
          <p:cNvSpPr txBox="1"/>
          <p:nvPr/>
        </p:nvSpPr>
        <p:spPr>
          <a:xfrm>
            <a:off x="4852527" y="3440106"/>
            <a:ext cx="5313823" cy="600164"/>
          </a:xfrm>
          <a:prstGeom prst="rect">
            <a:avLst/>
          </a:prstGeom>
          <a:noFill/>
        </p:spPr>
        <p:txBody>
          <a:bodyPr wrap="square">
            <a:spAutoFit/>
          </a:bodyPr>
          <a:lstStyle/>
          <a:p>
            <a:pPr algn="just">
              <a:lnSpc>
                <a:spcPct val="150000"/>
              </a:lnSpc>
            </a:pPr>
            <a:r>
              <a:rPr lang="id-ID" sz="1100" dirty="0">
                <a:solidFill>
                  <a:schemeClr val="accent6"/>
                </a:solidFill>
                <a:ea typeface="Times New Roman" panose="02020603050405020304" pitchFamily="18" charset="0"/>
              </a:rPr>
              <a:t>Lorem ipsum dolor sit amet, consectetur adipiscing elit. Viva</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mus vel euismod leo. Donec commodo et urna ac sem</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per. Mauris</a:t>
            </a:r>
          </a:p>
        </p:txBody>
      </p:sp>
      <p:sp>
        <p:nvSpPr>
          <p:cNvPr id="10" name="TextBox 9">
            <a:extLst>
              <a:ext uri="{FF2B5EF4-FFF2-40B4-BE49-F238E27FC236}">
                <a16:creationId xmlns:a16="http://schemas.microsoft.com/office/drawing/2014/main" id="{E24D9BF4-C445-4862-8B0E-E293489913D4}"/>
              </a:ext>
            </a:extLst>
          </p:cNvPr>
          <p:cNvSpPr txBox="1"/>
          <p:nvPr/>
        </p:nvSpPr>
        <p:spPr>
          <a:xfrm flipH="1">
            <a:off x="4979616" y="4279107"/>
            <a:ext cx="1922463" cy="225703"/>
          </a:xfrm>
          <a:prstGeom prst="rect">
            <a:avLst/>
          </a:prstGeom>
          <a:noFill/>
        </p:spPr>
        <p:txBody>
          <a:bodyPr lIns="0" tIns="0" rIns="0" bIns="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50000"/>
              </a:lnSpc>
              <a:spcBef>
                <a:spcPts val="0"/>
              </a:spcBef>
              <a:spcAft>
                <a:spcPts val="0"/>
              </a:spcAft>
              <a:defRPr/>
            </a:pPr>
            <a:r>
              <a:rPr lang="id-ID" sz="1100" i="1" dirty="0">
                <a:solidFill>
                  <a:schemeClr val="accent6"/>
                </a:solidFill>
                <a:ea typeface="Lato Medium" panose="020F0502020204030203" pitchFamily="34" charset="0"/>
                <a:cs typeface="Lato Medium" panose="020F0502020204030203" pitchFamily="34" charset="0"/>
              </a:rPr>
              <a:t>Type Your Skill Here</a:t>
            </a:r>
            <a:endParaRPr lang="en-US" sz="1100" i="1" dirty="0">
              <a:solidFill>
                <a:schemeClr val="accent6"/>
              </a:solidFill>
              <a:ea typeface="Lato Medium" panose="020F0502020204030203" pitchFamily="34" charset="0"/>
              <a:cs typeface="Lato Medium" panose="020F0502020204030203" pitchFamily="34" charset="0"/>
            </a:endParaRPr>
          </a:p>
        </p:txBody>
      </p:sp>
      <p:sp>
        <p:nvSpPr>
          <p:cNvPr id="11" name="TextBox 10">
            <a:extLst>
              <a:ext uri="{FF2B5EF4-FFF2-40B4-BE49-F238E27FC236}">
                <a16:creationId xmlns:a16="http://schemas.microsoft.com/office/drawing/2014/main" id="{079ED3B6-E1D6-40B6-9E4E-34CFD6B078FA}"/>
              </a:ext>
            </a:extLst>
          </p:cNvPr>
          <p:cNvSpPr txBox="1"/>
          <p:nvPr/>
        </p:nvSpPr>
        <p:spPr>
          <a:xfrm flipH="1">
            <a:off x="9698702" y="4475456"/>
            <a:ext cx="529880" cy="276999"/>
          </a:xfrm>
          <a:prstGeom prst="rect">
            <a:avLst/>
          </a:prstGeom>
          <a:noFill/>
        </p:spPr>
        <p:txBody>
          <a:bodyPr wrap="square" lIns="0" tIns="0" rIns="0" bIns="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fontAlgn="auto">
              <a:lnSpc>
                <a:spcPct val="150000"/>
              </a:lnSpc>
              <a:spcBef>
                <a:spcPts val="0"/>
              </a:spcBef>
              <a:spcAft>
                <a:spcPts val="0"/>
              </a:spcAft>
              <a:defRPr/>
            </a:pPr>
            <a:r>
              <a:rPr lang="en-US" sz="1200" dirty="0">
                <a:solidFill>
                  <a:schemeClr val="accent6"/>
                </a:solidFill>
                <a:ea typeface="Lato Medium" panose="020F0502020204030203" pitchFamily="34" charset="0"/>
                <a:cs typeface="Lato Medium" panose="020F0502020204030203" pitchFamily="34" charset="0"/>
              </a:rPr>
              <a:t>85</a:t>
            </a:r>
            <a:r>
              <a:rPr lang="en-ID" sz="1200" dirty="0">
                <a:solidFill>
                  <a:schemeClr val="accent6"/>
                </a:solidFill>
                <a:ea typeface="Lato Medium" panose="020F0502020204030203" pitchFamily="34" charset="0"/>
                <a:cs typeface="Lato Medium" panose="020F0502020204030203" pitchFamily="34" charset="0"/>
              </a:rPr>
              <a:t>%</a:t>
            </a:r>
            <a:endParaRPr lang="en-US" sz="1200" dirty="0">
              <a:solidFill>
                <a:schemeClr val="accent6"/>
              </a:solidFill>
              <a:ea typeface="Lato Medium" panose="020F0502020204030203" pitchFamily="34" charset="0"/>
              <a:cs typeface="Lato Medium" panose="020F0502020204030203" pitchFamily="34" charset="0"/>
            </a:endParaRPr>
          </a:p>
        </p:txBody>
      </p:sp>
      <p:sp>
        <p:nvSpPr>
          <p:cNvPr id="12" name="TextBox 11">
            <a:extLst>
              <a:ext uri="{FF2B5EF4-FFF2-40B4-BE49-F238E27FC236}">
                <a16:creationId xmlns:a16="http://schemas.microsoft.com/office/drawing/2014/main" id="{E3DC7C56-CD3A-4F83-B379-D14BD0B047AD}"/>
              </a:ext>
            </a:extLst>
          </p:cNvPr>
          <p:cNvSpPr txBox="1"/>
          <p:nvPr/>
        </p:nvSpPr>
        <p:spPr>
          <a:xfrm flipH="1">
            <a:off x="9698702" y="5098293"/>
            <a:ext cx="529880" cy="246221"/>
          </a:xfrm>
          <a:prstGeom prst="rect">
            <a:avLst/>
          </a:prstGeom>
          <a:noFill/>
        </p:spPr>
        <p:txBody>
          <a:bodyPr wrap="square" lIns="0" tIns="0" rIns="0" bIns="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fontAlgn="auto">
              <a:lnSpc>
                <a:spcPct val="150000"/>
              </a:lnSpc>
              <a:spcBef>
                <a:spcPts val="0"/>
              </a:spcBef>
              <a:spcAft>
                <a:spcPts val="0"/>
              </a:spcAft>
              <a:defRPr/>
            </a:pPr>
            <a:r>
              <a:rPr lang="en-US" sz="1200" dirty="0">
                <a:solidFill>
                  <a:schemeClr val="accent6"/>
                </a:solidFill>
                <a:ea typeface="Lato Medium" panose="020F0502020204030203" pitchFamily="34" charset="0"/>
                <a:cs typeface="Lato Medium" panose="020F0502020204030203" pitchFamily="34" charset="0"/>
              </a:rPr>
              <a:t>90</a:t>
            </a:r>
            <a:r>
              <a:rPr lang="en-ID" sz="1200" dirty="0">
                <a:solidFill>
                  <a:schemeClr val="accent6"/>
                </a:solidFill>
                <a:ea typeface="Lato Medium" panose="020F0502020204030203" pitchFamily="34" charset="0"/>
                <a:cs typeface="Lato Medium" panose="020F0502020204030203" pitchFamily="34" charset="0"/>
              </a:rPr>
              <a:t>%</a:t>
            </a:r>
            <a:endParaRPr lang="en-US" sz="1200" dirty="0">
              <a:solidFill>
                <a:schemeClr val="accent6"/>
              </a:solidFill>
              <a:ea typeface="Lato Medium" panose="020F0502020204030203" pitchFamily="34" charset="0"/>
              <a:cs typeface="Lato Medium" panose="020F0502020204030203" pitchFamily="34" charset="0"/>
            </a:endParaRPr>
          </a:p>
        </p:txBody>
      </p:sp>
      <p:sp>
        <p:nvSpPr>
          <p:cNvPr id="13" name="TextBox 12">
            <a:extLst>
              <a:ext uri="{FF2B5EF4-FFF2-40B4-BE49-F238E27FC236}">
                <a16:creationId xmlns:a16="http://schemas.microsoft.com/office/drawing/2014/main" id="{9C252F86-4EB2-478C-9BD3-02EF81A57EB5}"/>
              </a:ext>
            </a:extLst>
          </p:cNvPr>
          <p:cNvSpPr txBox="1"/>
          <p:nvPr/>
        </p:nvSpPr>
        <p:spPr>
          <a:xfrm flipH="1">
            <a:off x="4979616" y="4916211"/>
            <a:ext cx="1922463" cy="225703"/>
          </a:xfrm>
          <a:prstGeom prst="rect">
            <a:avLst/>
          </a:prstGeom>
          <a:noFill/>
        </p:spPr>
        <p:txBody>
          <a:bodyPr lIns="0" tIns="0" rIns="0" bIns="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50000"/>
              </a:lnSpc>
              <a:spcBef>
                <a:spcPts val="0"/>
              </a:spcBef>
              <a:spcAft>
                <a:spcPts val="0"/>
              </a:spcAft>
              <a:defRPr/>
            </a:pPr>
            <a:r>
              <a:rPr lang="id-ID" sz="1100" i="1" dirty="0">
                <a:solidFill>
                  <a:schemeClr val="accent6"/>
                </a:solidFill>
                <a:ea typeface="Lato Medium" panose="020F0502020204030203" pitchFamily="34" charset="0"/>
                <a:cs typeface="Lato Medium" panose="020F0502020204030203" pitchFamily="34" charset="0"/>
              </a:rPr>
              <a:t>Type Your Experience Here</a:t>
            </a:r>
            <a:endParaRPr lang="en-US" sz="1100" i="1" dirty="0">
              <a:solidFill>
                <a:schemeClr val="accent6"/>
              </a:solidFill>
              <a:ea typeface="Lato Medium" panose="020F0502020204030203" pitchFamily="34" charset="0"/>
              <a:cs typeface="Lato Medium" panose="020F0502020204030203" pitchFamily="34" charset="0"/>
            </a:endParaRPr>
          </a:p>
        </p:txBody>
      </p:sp>
      <p:grpSp>
        <p:nvGrpSpPr>
          <p:cNvPr id="27" name="Group 26"/>
          <p:cNvGrpSpPr/>
          <p:nvPr/>
        </p:nvGrpSpPr>
        <p:grpSpPr>
          <a:xfrm>
            <a:off x="4966794" y="4561495"/>
            <a:ext cx="4666156" cy="799476"/>
            <a:chOff x="5068394" y="4561495"/>
            <a:chExt cx="3775385" cy="799476"/>
          </a:xfrm>
        </p:grpSpPr>
        <p:sp>
          <p:nvSpPr>
            <p:cNvPr id="14" name="Rectangle: Rounded Corners 14">
              <a:extLst>
                <a:ext uri="{FF2B5EF4-FFF2-40B4-BE49-F238E27FC236}">
                  <a16:creationId xmlns:a16="http://schemas.microsoft.com/office/drawing/2014/main" id="{2F9A92DD-B536-4669-B1A1-22AFF07927DA}"/>
                </a:ext>
              </a:extLst>
            </p:cNvPr>
            <p:cNvSpPr/>
            <p:nvPr/>
          </p:nvSpPr>
          <p:spPr>
            <a:xfrm>
              <a:off x="5074558" y="5200788"/>
              <a:ext cx="3769221" cy="160182"/>
            </a:xfrm>
            <a:prstGeom prst="roundRect">
              <a:avLst>
                <a:gd name="adj" fmla="val 50000"/>
              </a:avLst>
            </a:prstGeom>
            <a:solidFill>
              <a:schemeClr val="accent6">
                <a:lumMod val="60000"/>
                <a:lumOff val="40000"/>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ID">
                <a:solidFill>
                  <a:schemeClr val="accent6"/>
                </a:solidFill>
              </a:endParaRPr>
            </a:p>
          </p:txBody>
        </p:sp>
        <p:sp>
          <p:nvSpPr>
            <p:cNvPr id="15" name="Rectangle: Rounded Corners 15">
              <a:extLst>
                <a:ext uri="{FF2B5EF4-FFF2-40B4-BE49-F238E27FC236}">
                  <a16:creationId xmlns:a16="http://schemas.microsoft.com/office/drawing/2014/main" id="{CBA4AC3D-4951-4798-A9ED-9485CC178A8E}"/>
                </a:ext>
              </a:extLst>
            </p:cNvPr>
            <p:cNvSpPr/>
            <p:nvPr/>
          </p:nvSpPr>
          <p:spPr>
            <a:xfrm>
              <a:off x="5068394" y="4561495"/>
              <a:ext cx="3769221" cy="160182"/>
            </a:xfrm>
            <a:prstGeom prst="roundRect">
              <a:avLst>
                <a:gd name="adj" fmla="val 50000"/>
              </a:avLst>
            </a:prstGeom>
            <a:solidFill>
              <a:schemeClr val="accent6">
                <a:lumMod val="60000"/>
                <a:lumOff val="40000"/>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ID">
                <a:solidFill>
                  <a:schemeClr val="accent6"/>
                </a:solidFill>
              </a:endParaRPr>
            </a:p>
          </p:txBody>
        </p:sp>
        <p:sp>
          <p:nvSpPr>
            <p:cNvPr id="17" name="Rectangle: Rounded Corners 16">
              <a:extLst>
                <a:ext uri="{FF2B5EF4-FFF2-40B4-BE49-F238E27FC236}">
                  <a16:creationId xmlns:a16="http://schemas.microsoft.com/office/drawing/2014/main" id="{B06ECFB2-AB60-41E4-B016-FD8763790989}"/>
                </a:ext>
              </a:extLst>
            </p:cNvPr>
            <p:cNvSpPr/>
            <p:nvPr/>
          </p:nvSpPr>
          <p:spPr>
            <a:xfrm>
              <a:off x="5068394" y="5200789"/>
              <a:ext cx="3108595" cy="160182"/>
            </a:xfrm>
            <a:prstGeom prst="roundRect">
              <a:avLst>
                <a:gd name="adj" fmla="val 5000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ID">
                <a:solidFill>
                  <a:schemeClr val="accent6"/>
                </a:solidFill>
              </a:endParaRPr>
            </a:p>
          </p:txBody>
        </p:sp>
      </p:grpSp>
      <p:sp>
        <p:nvSpPr>
          <p:cNvPr id="20" name="Rectangle: Rounded Corners 17">
            <a:extLst>
              <a:ext uri="{FF2B5EF4-FFF2-40B4-BE49-F238E27FC236}">
                <a16:creationId xmlns:a16="http://schemas.microsoft.com/office/drawing/2014/main" id="{0719F16C-1B18-446C-8332-4CA65D09A34E}"/>
              </a:ext>
            </a:extLst>
          </p:cNvPr>
          <p:cNvSpPr/>
          <p:nvPr/>
        </p:nvSpPr>
        <p:spPr>
          <a:xfrm>
            <a:off x="4960124" y="4569547"/>
            <a:ext cx="3522489" cy="160182"/>
          </a:xfrm>
          <a:prstGeom prst="roundRect">
            <a:avLst>
              <a:gd name="adj" fmla="val 5000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ID">
              <a:solidFill>
                <a:schemeClr val="accent6"/>
              </a:solidFill>
            </a:endParaRPr>
          </a:p>
        </p:txBody>
      </p:sp>
      <p:sp>
        <p:nvSpPr>
          <p:cNvPr id="22" name="TextBox 21">
            <a:extLst>
              <a:ext uri="{FF2B5EF4-FFF2-40B4-BE49-F238E27FC236}">
                <a16:creationId xmlns:a16="http://schemas.microsoft.com/office/drawing/2014/main" id="{5962F1D2-0BD2-455D-94FF-053CC68CC212}"/>
              </a:ext>
            </a:extLst>
          </p:cNvPr>
          <p:cNvSpPr txBox="1"/>
          <p:nvPr/>
        </p:nvSpPr>
        <p:spPr>
          <a:xfrm>
            <a:off x="4852527" y="3083139"/>
            <a:ext cx="1584998" cy="379591"/>
          </a:xfrm>
          <a:prstGeom prst="rect">
            <a:avLst/>
          </a:prstGeom>
          <a:noFill/>
        </p:spPr>
        <p:txBody>
          <a:bodyPr wrap="square">
            <a:spAutoFit/>
          </a:bodyPr>
          <a:lstStyle/>
          <a:p>
            <a:pPr algn="just">
              <a:lnSpc>
                <a:spcPct val="150000"/>
              </a:lnSpc>
            </a:pPr>
            <a:r>
              <a:rPr lang="en-US" sz="1400" b="1" dirty="0">
                <a:solidFill>
                  <a:schemeClr val="accent2"/>
                </a:solidFill>
                <a:ea typeface="Times New Roman" panose="02020603050405020304" pitchFamily="18" charset="0"/>
              </a:rPr>
              <a:t>Emma </a:t>
            </a:r>
            <a:r>
              <a:rPr lang="en-US" sz="1400" b="1" dirty="0" err="1">
                <a:solidFill>
                  <a:schemeClr val="accent2"/>
                </a:solidFill>
                <a:ea typeface="Times New Roman" panose="02020603050405020304" pitchFamily="18" charset="0"/>
              </a:rPr>
              <a:t>Sanaya</a:t>
            </a:r>
            <a:endParaRPr lang="id-ID" sz="1400" b="1" dirty="0">
              <a:solidFill>
                <a:schemeClr val="accent2"/>
              </a:solidFill>
              <a:ea typeface="Times New Roman" panose="02020603050405020304" pitchFamily="18" charset="0"/>
            </a:endParaRPr>
          </a:p>
        </p:txBody>
      </p:sp>
    </p:spTree>
    <p:extLst>
      <p:ext uri="{BB962C8B-B14F-4D97-AF65-F5344CB8AC3E}">
        <p14:creationId xmlns:p14="http://schemas.microsoft.com/office/powerpoint/2010/main" val="21253533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Oval 19">
            <a:extLst>
              <a:ext uri="{FF2B5EF4-FFF2-40B4-BE49-F238E27FC236}">
                <a16:creationId xmlns:a16="http://schemas.microsoft.com/office/drawing/2014/main" id="{F59B36A2-F91B-4FFB-9723-C7BC2A84C094}"/>
              </a:ext>
            </a:extLst>
          </p:cNvPr>
          <p:cNvSpPr/>
          <p:nvPr/>
        </p:nvSpPr>
        <p:spPr>
          <a:xfrm>
            <a:off x="622300" y="648550"/>
            <a:ext cx="69056" cy="6905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Oval 20">
            <a:extLst>
              <a:ext uri="{FF2B5EF4-FFF2-40B4-BE49-F238E27FC236}">
                <a16:creationId xmlns:a16="http://schemas.microsoft.com/office/drawing/2014/main" id="{6F2587A7-1BFA-4240-AE2C-7EE1FFFB0DAA}"/>
              </a:ext>
            </a:extLst>
          </p:cNvPr>
          <p:cNvSpPr/>
          <p:nvPr/>
        </p:nvSpPr>
        <p:spPr>
          <a:xfrm>
            <a:off x="854480" y="648550"/>
            <a:ext cx="69056" cy="6905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Oval 21">
            <a:extLst>
              <a:ext uri="{FF2B5EF4-FFF2-40B4-BE49-F238E27FC236}">
                <a16:creationId xmlns:a16="http://schemas.microsoft.com/office/drawing/2014/main" id="{33E7F43E-6F5F-4FF7-9228-7FCA46B171EC}"/>
              </a:ext>
            </a:extLst>
          </p:cNvPr>
          <p:cNvSpPr/>
          <p:nvPr/>
        </p:nvSpPr>
        <p:spPr>
          <a:xfrm>
            <a:off x="1086660" y="648550"/>
            <a:ext cx="69056" cy="6905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Oval 22">
            <a:extLst>
              <a:ext uri="{FF2B5EF4-FFF2-40B4-BE49-F238E27FC236}">
                <a16:creationId xmlns:a16="http://schemas.microsoft.com/office/drawing/2014/main" id="{607D85B0-24B6-4F26-BA23-810EF8F47AE6}"/>
              </a:ext>
            </a:extLst>
          </p:cNvPr>
          <p:cNvSpPr/>
          <p:nvPr/>
        </p:nvSpPr>
        <p:spPr>
          <a:xfrm>
            <a:off x="1318840" y="648550"/>
            <a:ext cx="69056" cy="6905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24" name="Straight Connector 23">
            <a:extLst>
              <a:ext uri="{FF2B5EF4-FFF2-40B4-BE49-F238E27FC236}">
                <a16:creationId xmlns:a16="http://schemas.microsoft.com/office/drawing/2014/main" id="{E24672C5-E2C8-4B64-B53A-6BA37BF82A9C}"/>
              </a:ext>
            </a:extLst>
          </p:cNvPr>
          <p:cNvCxnSpPr>
            <a:cxnSpLocks/>
          </p:cNvCxnSpPr>
          <p:nvPr/>
        </p:nvCxnSpPr>
        <p:spPr>
          <a:xfrm>
            <a:off x="0" y="6230827"/>
            <a:ext cx="1973943" cy="0"/>
          </a:xfrm>
          <a:prstGeom prst="line">
            <a:avLst/>
          </a:prstGeom>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F6C2F175-8816-45FB-B6C2-3A6A8A701B5B}"/>
              </a:ext>
            </a:extLst>
          </p:cNvPr>
          <p:cNvSpPr txBox="1"/>
          <p:nvPr/>
        </p:nvSpPr>
        <p:spPr>
          <a:xfrm>
            <a:off x="1988457" y="6137149"/>
            <a:ext cx="1196161" cy="200055"/>
          </a:xfrm>
          <a:prstGeom prst="rect">
            <a:avLst/>
          </a:prstGeom>
          <a:noFill/>
        </p:spPr>
        <p:txBody>
          <a:bodyPr wrap="none" rtlCol="0">
            <a:spAutoFit/>
          </a:bodyPr>
          <a:lstStyle/>
          <a:p>
            <a:r>
              <a:rPr lang="en-US" sz="700" dirty="0">
                <a:solidFill>
                  <a:schemeClr val="accent6">
                    <a:lumMod val="40000"/>
                    <a:lumOff val="60000"/>
                  </a:schemeClr>
                </a:solidFill>
              </a:rPr>
              <a:t>Digital Publishing Agency</a:t>
            </a:r>
            <a:endParaRPr lang="en-ID" sz="700" dirty="0">
              <a:solidFill>
                <a:schemeClr val="accent6">
                  <a:lumMod val="40000"/>
                  <a:lumOff val="60000"/>
                </a:schemeClr>
              </a:solidFill>
            </a:endParaRPr>
          </a:p>
        </p:txBody>
      </p:sp>
      <p:sp>
        <p:nvSpPr>
          <p:cNvPr id="10" name="TextBox 9">
            <a:extLst>
              <a:ext uri="{FF2B5EF4-FFF2-40B4-BE49-F238E27FC236}">
                <a16:creationId xmlns:a16="http://schemas.microsoft.com/office/drawing/2014/main" id="{A10D8F6D-FF28-4BF4-B975-99D89D348D57}"/>
              </a:ext>
            </a:extLst>
          </p:cNvPr>
          <p:cNvSpPr txBox="1"/>
          <p:nvPr/>
        </p:nvSpPr>
        <p:spPr>
          <a:xfrm>
            <a:off x="1428818" y="1462585"/>
            <a:ext cx="4256358" cy="954107"/>
          </a:xfrm>
          <a:prstGeom prst="rect">
            <a:avLst/>
          </a:prstGeom>
          <a:noFill/>
        </p:spPr>
        <p:txBody>
          <a:bodyPr wrap="square" rtlCol="0">
            <a:spAutoFit/>
          </a:bodyPr>
          <a:lstStyle/>
          <a:p>
            <a:r>
              <a:rPr lang="en-US" sz="2800" dirty="0">
                <a:latin typeface="+mj-lt"/>
              </a:rPr>
              <a:t>MEET OUR</a:t>
            </a:r>
          </a:p>
          <a:p>
            <a:r>
              <a:rPr lang="en-US" sz="2800" dirty="0">
                <a:solidFill>
                  <a:schemeClr val="accent1"/>
                </a:solidFill>
                <a:latin typeface="+mj-lt"/>
              </a:rPr>
              <a:t>CHIEF FINANCE</a:t>
            </a:r>
            <a:endParaRPr lang="id-ID" sz="2800" dirty="0">
              <a:solidFill>
                <a:schemeClr val="accent1"/>
              </a:solidFill>
              <a:latin typeface="+mj-lt"/>
            </a:endParaRPr>
          </a:p>
        </p:txBody>
      </p:sp>
      <p:sp>
        <p:nvSpPr>
          <p:cNvPr id="11" name="TextBox 10">
            <a:extLst>
              <a:ext uri="{FF2B5EF4-FFF2-40B4-BE49-F238E27FC236}">
                <a16:creationId xmlns:a16="http://schemas.microsoft.com/office/drawing/2014/main" id="{D8D97D53-E870-4CA6-B400-8362DF770445}"/>
              </a:ext>
            </a:extLst>
          </p:cNvPr>
          <p:cNvSpPr txBox="1"/>
          <p:nvPr/>
        </p:nvSpPr>
        <p:spPr>
          <a:xfrm>
            <a:off x="1469740" y="2416692"/>
            <a:ext cx="2505814" cy="261610"/>
          </a:xfrm>
          <a:prstGeom prst="rect">
            <a:avLst/>
          </a:prstGeom>
          <a:noFill/>
        </p:spPr>
        <p:txBody>
          <a:bodyPr wrap="none" rtlCol="0">
            <a:spAutoFit/>
          </a:bodyPr>
          <a:lstStyle/>
          <a:p>
            <a:r>
              <a:rPr lang="en-US" sz="1100" dirty="0">
                <a:solidFill>
                  <a:schemeClr val="accent6">
                    <a:lumMod val="60000"/>
                    <a:lumOff val="40000"/>
                  </a:schemeClr>
                </a:solidFill>
              </a:rPr>
              <a:t>Always Bring The Publishing Solution</a:t>
            </a:r>
            <a:endParaRPr lang="en-ID" sz="1100" dirty="0">
              <a:solidFill>
                <a:schemeClr val="accent6">
                  <a:lumMod val="60000"/>
                  <a:lumOff val="40000"/>
                </a:schemeClr>
              </a:solidFill>
            </a:endParaRPr>
          </a:p>
        </p:txBody>
      </p:sp>
      <p:cxnSp>
        <p:nvCxnSpPr>
          <p:cNvPr id="12" name="Straight Connector 11">
            <a:extLst>
              <a:ext uri="{FF2B5EF4-FFF2-40B4-BE49-F238E27FC236}">
                <a16:creationId xmlns:a16="http://schemas.microsoft.com/office/drawing/2014/main" id="{BF3EA14C-E564-4495-8838-E7BA82F19D8F}"/>
              </a:ext>
            </a:extLst>
          </p:cNvPr>
          <p:cNvCxnSpPr/>
          <p:nvPr/>
        </p:nvCxnSpPr>
        <p:spPr>
          <a:xfrm>
            <a:off x="3918406" y="2590359"/>
            <a:ext cx="768626" cy="0"/>
          </a:xfrm>
          <a:prstGeom prst="line">
            <a:avLst/>
          </a:prstGeom>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5962F1D2-0BD2-455D-94FF-053CC68CC212}"/>
              </a:ext>
            </a:extLst>
          </p:cNvPr>
          <p:cNvSpPr txBox="1"/>
          <p:nvPr/>
        </p:nvSpPr>
        <p:spPr>
          <a:xfrm>
            <a:off x="1428818" y="3254131"/>
            <a:ext cx="4045404" cy="854080"/>
          </a:xfrm>
          <a:prstGeom prst="rect">
            <a:avLst/>
          </a:prstGeom>
          <a:noFill/>
        </p:spPr>
        <p:txBody>
          <a:bodyPr wrap="square">
            <a:spAutoFit/>
          </a:bodyPr>
          <a:lstStyle/>
          <a:p>
            <a:pPr algn="just">
              <a:lnSpc>
                <a:spcPct val="150000"/>
              </a:lnSpc>
            </a:pPr>
            <a:r>
              <a:rPr lang="id-ID" sz="1100" dirty="0">
                <a:solidFill>
                  <a:schemeClr val="accent6"/>
                </a:solidFill>
                <a:ea typeface="Times New Roman" panose="02020603050405020304" pitchFamily="18" charset="0"/>
              </a:rPr>
              <a:t>Lorem ipsum dolor sit amet, consectetur adipiscing elit. Viva</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mus veleuismod leo. Donec commodo et urna ac semper. Mauris consectetur adipiscing elit. Vivamus. </a:t>
            </a:r>
          </a:p>
        </p:txBody>
      </p:sp>
      <p:sp>
        <p:nvSpPr>
          <p:cNvPr id="14" name="TextBox 13">
            <a:extLst>
              <a:ext uri="{FF2B5EF4-FFF2-40B4-BE49-F238E27FC236}">
                <a16:creationId xmlns:a16="http://schemas.microsoft.com/office/drawing/2014/main" id="{E24D9BF4-C445-4862-8B0E-E293489913D4}"/>
              </a:ext>
            </a:extLst>
          </p:cNvPr>
          <p:cNvSpPr txBox="1"/>
          <p:nvPr/>
        </p:nvSpPr>
        <p:spPr>
          <a:xfrm flipH="1">
            <a:off x="1489232" y="4305500"/>
            <a:ext cx="1922463" cy="225703"/>
          </a:xfrm>
          <a:prstGeom prst="rect">
            <a:avLst/>
          </a:prstGeom>
          <a:noFill/>
        </p:spPr>
        <p:txBody>
          <a:bodyPr lIns="0" tIns="0" rIns="0" bIns="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50000"/>
              </a:lnSpc>
              <a:spcBef>
                <a:spcPts val="0"/>
              </a:spcBef>
              <a:spcAft>
                <a:spcPts val="0"/>
              </a:spcAft>
              <a:defRPr/>
            </a:pPr>
            <a:r>
              <a:rPr lang="id-ID" sz="1100" i="1" dirty="0">
                <a:solidFill>
                  <a:schemeClr val="accent6"/>
                </a:solidFill>
                <a:ea typeface="Lato Medium" panose="020F0502020204030203" pitchFamily="34" charset="0"/>
                <a:cs typeface="Lato Medium" panose="020F0502020204030203" pitchFamily="34" charset="0"/>
              </a:rPr>
              <a:t>Type Your Skill Here</a:t>
            </a:r>
            <a:endParaRPr lang="en-US" sz="1100" i="1" dirty="0">
              <a:solidFill>
                <a:schemeClr val="accent6"/>
              </a:solidFill>
              <a:ea typeface="Lato Medium" panose="020F0502020204030203" pitchFamily="34" charset="0"/>
              <a:cs typeface="Lato Medium" panose="020F0502020204030203" pitchFamily="34" charset="0"/>
            </a:endParaRPr>
          </a:p>
        </p:txBody>
      </p:sp>
      <p:sp>
        <p:nvSpPr>
          <p:cNvPr id="15" name="TextBox 14">
            <a:extLst>
              <a:ext uri="{FF2B5EF4-FFF2-40B4-BE49-F238E27FC236}">
                <a16:creationId xmlns:a16="http://schemas.microsoft.com/office/drawing/2014/main" id="{079ED3B6-E1D6-40B6-9E4E-34CFD6B078FA}"/>
              </a:ext>
            </a:extLst>
          </p:cNvPr>
          <p:cNvSpPr txBox="1"/>
          <p:nvPr/>
        </p:nvSpPr>
        <p:spPr>
          <a:xfrm flipH="1">
            <a:off x="5109366" y="4526357"/>
            <a:ext cx="529880" cy="246221"/>
          </a:xfrm>
          <a:prstGeom prst="rect">
            <a:avLst/>
          </a:prstGeom>
          <a:noFill/>
        </p:spPr>
        <p:txBody>
          <a:bodyPr wrap="square" lIns="0" tIns="0" rIns="0" bIns="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fontAlgn="auto">
              <a:lnSpc>
                <a:spcPct val="150000"/>
              </a:lnSpc>
              <a:spcBef>
                <a:spcPts val="0"/>
              </a:spcBef>
              <a:spcAft>
                <a:spcPts val="0"/>
              </a:spcAft>
              <a:defRPr/>
            </a:pPr>
            <a:r>
              <a:rPr lang="en-US" sz="1200" dirty="0">
                <a:solidFill>
                  <a:schemeClr val="accent6"/>
                </a:solidFill>
                <a:ea typeface="Lato Medium" panose="020F0502020204030203" pitchFamily="34" charset="0"/>
                <a:cs typeface="Lato Medium" panose="020F0502020204030203" pitchFamily="34" charset="0"/>
              </a:rPr>
              <a:t>90</a:t>
            </a:r>
            <a:r>
              <a:rPr lang="en-ID" sz="1200" dirty="0">
                <a:solidFill>
                  <a:schemeClr val="accent6"/>
                </a:solidFill>
                <a:ea typeface="Lato Medium" panose="020F0502020204030203" pitchFamily="34" charset="0"/>
                <a:cs typeface="Lato Medium" panose="020F0502020204030203" pitchFamily="34" charset="0"/>
              </a:rPr>
              <a:t>%</a:t>
            </a:r>
            <a:endParaRPr lang="en-US" sz="1200" dirty="0">
              <a:solidFill>
                <a:schemeClr val="accent6"/>
              </a:solidFill>
              <a:ea typeface="Lato Medium" panose="020F0502020204030203" pitchFamily="34" charset="0"/>
              <a:cs typeface="Lato Medium" panose="020F0502020204030203" pitchFamily="34" charset="0"/>
            </a:endParaRPr>
          </a:p>
        </p:txBody>
      </p:sp>
      <p:sp>
        <p:nvSpPr>
          <p:cNvPr id="16" name="TextBox 15">
            <a:extLst>
              <a:ext uri="{FF2B5EF4-FFF2-40B4-BE49-F238E27FC236}">
                <a16:creationId xmlns:a16="http://schemas.microsoft.com/office/drawing/2014/main" id="{E3DC7C56-CD3A-4F83-B379-D14BD0B047AD}"/>
              </a:ext>
            </a:extLst>
          </p:cNvPr>
          <p:cNvSpPr txBox="1"/>
          <p:nvPr/>
        </p:nvSpPr>
        <p:spPr>
          <a:xfrm flipH="1">
            <a:off x="5109366" y="5149194"/>
            <a:ext cx="529880" cy="246221"/>
          </a:xfrm>
          <a:prstGeom prst="rect">
            <a:avLst/>
          </a:prstGeom>
          <a:noFill/>
        </p:spPr>
        <p:txBody>
          <a:bodyPr wrap="square" lIns="0" tIns="0" rIns="0" bIns="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just" fontAlgn="auto">
              <a:lnSpc>
                <a:spcPct val="150000"/>
              </a:lnSpc>
              <a:spcBef>
                <a:spcPts val="0"/>
              </a:spcBef>
              <a:spcAft>
                <a:spcPts val="0"/>
              </a:spcAft>
              <a:defRPr/>
            </a:pPr>
            <a:r>
              <a:rPr lang="en-US" sz="1200" dirty="0">
                <a:solidFill>
                  <a:schemeClr val="accent6"/>
                </a:solidFill>
                <a:ea typeface="Lato Medium" panose="020F0502020204030203" pitchFamily="34" charset="0"/>
                <a:cs typeface="Lato Medium" panose="020F0502020204030203" pitchFamily="34" charset="0"/>
              </a:rPr>
              <a:t>97</a:t>
            </a:r>
            <a:r>
              <a:rPr lang="en-ID" sz="1200" dirty="0">
                <a:solidFill>
                  <a:schemeClr val="accent6"/>
                </a:solidFill>
                <a:ea typeface="Lato Medium" panose="020F0502020204030203" pitchFamily="34" charset="0"/>
                <a:cs typeface="Lato Medium" panose="020F0502020204030203" pitchFamily="34" charset="0"/>
              </a:rPr>
              <a:t>%</a:t>
            </a:r>
            <a:endParaRPr lang="en-US" sz="1200" dirty="0">
              <a:solidFill>
                <a:schemeClr val="accent6"/>
              </a:solidFill>
              <a:ea typeface="Lato Medium" panose="020F0502020204030203" pitchFamily="34" charset="0"/>
              <a:cs typeface="Lato Medium" panose="020F0502020204030203" pitchFamily="34" charset="0"/>
            </a:endParaRPr>
          </a:p>
        </p:txBody>
      </p:sp>
      <p:sp>
        <p:nvSpPr>
          <p:cNvPr id="18" name="TextBox 17">
            <a:extLst>
              <a:ext uri="{FF2B5EF4-FFF2-40B4-BE49-F238E27FC236}">
                <a16:creationId xmlns:a16="http://schemas.microsoft.com/office/drawing/2014/main" id="{9C252F86-4EB2-478C-9BD3-02EF81A57EB5}"/>
              </a:ext>
            </a:extLst>
          </p:cNvPr>
          <p:cNvSpPr txBox="1"/>
          <p:nvPr/>
        </p:nvSpPr>
        <p:spPr>
          <a:xfrm flipH="1">
            <a:off x="1489232" y="4942604"/>
            <a:ext cx="1922463" cy="225703"/>
          </a:xfrm>
          <a:prstGeom prst="rect">
            <a:avLst/>
          </a:prstGeom>
          <a:noFill/>
        </p:spPr>
        <p:txBody>
          <a:bodyPr lIns="0" tIns="0" rIns="0" bIns="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lnSpc>
                <a:spcPct val="150000"/>
              </a:lnSpc>
              <a:spcBef>
                <a:spcPts val="0"/>
              </a:spcBef>
              <a:spcAft>
                <a:spcPts val="0"/>
              </a:spcAft>
              <a:defRPr/>
            </a:pPr>
            <a:r>
              <a:rPr lang="id-ID" sz="1100" i="1" dirty="0">
                <a:solidFill>
                  <a:schemeClr val="accent6"/>
                </a:solidFill>
                <a:ea typeface="Lato Medium" panose="020F0502020204030203" pitchFamily="34" charset="0"/>
                <a:cs typeface="Lato Medium" panose="020F0502020204030203" pitchFamily="34" charset="0"/>
              </a:rPr>
              <a:t>Type Your Experience Here</a:t>
            </a:r>
            <a:endParaRPr lang="en-US" sz="1100" i="1" dirty="0">
              <a:solidFill>
                <a:schemeClr val="accent6"/>
              </a:solidFill>
              <a:ea typeface="Lato Medium" panose="020F0502020204030203" pitchFamily="34" charset="0"/>
              <a:cs typeface="Lato Medium" panose="020F0502020204030203" pitchFamily="34" charset="0"/>
            </a:endParaRPr>
          </a:p>
        </p:txBody>
      </p:sp>
      <p:sp>
        <p:nvSpPr>
          <p:cNvPr id="26" name="Rectangle: Rounded Corners 14">
            <a:extLst>
              <a:ext uri="{FF2B5EF4-FFF2-40B4-BE49-F238E27FC236}">
                <a16:creationId xmlns:a16="http://schemas.microsoft.com/office/drawing/2014/main" id="{2F9A92DD-B536-4669-B1A1-22AFF07927DA}"/>
              </a:ext>
            </a:extLst>
          </p:cNvPr>
          <p:cNvSpPr/>
          <p:nvPr/>
        </p:nvSpPr>
        <p:spPr>
          <a:xfrm>
            <a:off x="1482574" y="5235233"/>
            <a:ext cx="3516280" cy="160182"/>
          </a:xfrm>
          <a:prstGeom prst="roundRect">
            <a:avLst>
              <a:gd name="adj" fmla="val 50000"/>
            </a:avLst>
          </a:prstGeom>
          <a:solidFill>
            <a:schemeClr val="accent6">
              <a:lumMod val="60000"/>
              <a:lumOff val="40000"/>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ID">
              <a:solidFill>
                <a:schemeClr val="accent6"/>
              </a:solidFill>
            </a:endParaRPr>
          </a:p>
        </p:txBody>
      </p:sp>
      <p:sp>
        <p:nvSpPr>
          <p:cNvPr id="27" name="Rectangle: Rounded Corners 15">
            <a:extLst>
              <a:ext uri="{FF2B5EF4-FFF2-40B4-BE49-F238E27FC236}">
                <a16:creationId xmlns:a16="http://schemas.microsoft.com/office/drawing/2014/main" id="{CBA4AC3D-4951-4798-A9ED-9485CC178A8E}"/>
              </a:ext>
            </a:extLst>
          </p:cNvPr>
          <p:cNvSpPr/>
          <p:nvPr/>
        </p:nvSpPr>
        <p:spPr>
          <a:xfrm>
            <a:off x="1474820" y="4595939"/>
            <a:ext cx="3516280" cy="160182"/>
          </a:xfrm>
          <a:prstGeom prst="roundRect">
            <a:avLst>
              <a:gd name="adj" fmla="val 50000"/>
            </a:avLst>
          </a:prstGeom>
          <a:solidFill>
            <a:schemeClr val="accent6">
              <a:lumMod val="60000"/>
              <a:lumOff val="40000"/>
              <a:alpha val="3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ID">
              <a:solidFill>
                <a:schemeClr val="accent6"/>
              </a:solidFill>
            </a:endParaRPr>
          </a:p>
        </p:txBody>
      </p:sp>
      <p:sp>
        <p:nvSpPr>
          <p:cNvPr id="28" name="Rectangle: Rounded Corners 16">
            <a:extLst>
              <a:ext uri="{FF2B5EF4-FFF2-40B4-BE49-F238E27FC236}">
                <a16:creationId xmlns:a16="http://schemas.microsoft.com/office/drawing/2014/main" id="{B06ECFB2-AB60-41E4-B016-FD8763790989}"/>
              </a:ext>
            </a:extLst>
          </p:cNvPr>
          <p:cNvSpPr/>
          <p:nvPr/>
        </p:nvSpPr>
        <p:spPr>
          <a:xfrm>
            <a:off x="1476410" y="5235234"/>
            <a:ext cx="3344934" cy="160182"/>
          </a:xfrm>
          <a:prstGeom prst="roundRect">
            <a:avLst>
              <a:gd name="adj" fmla="val 5000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ID">
              <a:solidFill>
                <a:schemeClr val="accent6"/>
              </a:solidFill>
            </a:endParaRPr>
          </a:p>
        </p:txBody>
      </p:sp>
      <p:sp>
        <p:nvSpPr>
          <p:cNvPr id="29" name="Rectangle: Rounded Corners 17">
            <a:extLst>
              <a:ext uri="{FF2B5EF4-FFF2-40B4-BE49-F238E27FC236}">
                <a16:creationId xmlns:a16="http://schemas.microsoft.com/office/drawing/2014/main" id="{0719F16C-1B18-446C-8332-4CA65D09A34E}"/>
              </a:ext>
            </a:extLst>
          </p:cNvPr>
          <p:cNvSpPr/>
          <p:nvPr/>
        </p:nvSpPr>
        <p:spPr>
          <a:xfrm>
            <a:off x="1469740" y="4595940"/>
            <a:ext cx="3156203" cy="160182"/>
          </a:xfrm>
          <a:prstGeom prst="roundRect">
            <a:avLst>
              <a:gd name="adj" fmla="val 50000"/>
            </a:avLst>
          </a:prstGeom>
          <a:solidFill>
            <a:schemeClr val="accent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ID">
              <a:solidFill>
                <a:schemeClr val="accent6"/>
              </a:solidFill>
            </a:endParaRPr>
          </a:p>
        </p:txBody>
      </p:sp>
      <p:sp>
        <p:nvSpPr>
          <p:cNvPr id="30" name="TextBox 29">
            <a:extLst>
              <a:ext uri="{FF2B5EF4-FFF2-40B4-BE49-F238E27FC236}">
                <a16:creationId xmlns:a16="http://schemas.microsoft.com/office/drawing/2014/main" id="{5962F1D2-0BD2-455D-94FF-053CC68CC212}"/>
              </a:ext>
            </a:extLst>
          </p:cNvPr>
          <p:cNvSpPr txBox="1"/>
          <p:nvPr/>
        </p:nvSpPr>
        <p:spPr>
          <a:xfrm>
            <a:off x="1428818" y="2897164"/>
            <a:ext cx="1584998" cy="379591"/>
          </a:xfrm>
          <a:prstGeom prst="rect">
            <a:avLst/>
          </a:prstGeom>
          <a:noFill/>
        </p:spPr>
        <p:txBody>
          <a:bodyPr wrap="square">
            <a:spAutoFit/>
          </a:bodyPr>
          <a:lstStyle/>
          <a:p>
            <a:pPr algn="just">
              <a:lnSpc>
                <a:spcPct val="150000"/>
              </a:lnSpc>
            </a:pPr>
            <a:r>
              <a:rPr lang="en-US" sz="1400" b="1" dirty="0">
                <a:solidFill>
                  <a:schemeClr val="accent1"/>
                </a:solidFill>
                <a:ea typeface="Times New Roman" panose="02020603050405020304" pitchFamily="18" charset="0"/>
              </a:rPr>
              <a:t>Robert Simons</a:t>
            </a:r>
            <a:endParaRPr lang="id-ID" sz="1400" b="1" dirty="0">
              <a:solidFill>
                <a:schemeClr val="accent1"/>
              </a:solidFill>
              <a:ea typeface="Times New Roman" panose="02020603050405020304" pitchFamily="18"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84434290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iamond 2">
            <a:extLst>
              <a:ext uri="{FF2B5EF4-FFF2-40B4-BE49-F238E27FC236}">
                <a16:creationId xmlns:a16="http://schemas.microsoft.com/office/drawing/2014/main" id="{CE2CAADD-C5A3-43D0-8E7D-3B5F63CC3D97}"/>
              </a:ext>
            </a:extLst>
          </p:cNvPr>
          <p:cNvSpPr/>
          <p:nvPr/>
        </p:nvSpPr>
        <p:spPr>
          <a:xfrm>
            <a:off x="8038422" y="2656836"/>
            <a:ext cx="3527936" cy="3527936"/>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1" name="Oval 30">
            <a:extLst>
              <a:ext uri="{FF2B5EF4-FFF2-40B4-BE49-F238E27FC236}">
                <a16:creationId xmlns:a16="http://schemas.microsoft.com/office/drawing/2014/main" id="{64192A9A-E4A2-4AF0-B540-4AFED427E08B}"/>
              </a:ext>
            </a:extLst>
          </p:cNvPr>
          <p:cNvSpPr/>
          <p:nvPr/>
        </p:nvSpPr>
        <p:spPr>
          <a:xfrm>
            <a:off x="622300" y="648550"/>
            <a:ext cx="69056" cy="6905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2" name="Oval 31">
            <a:extLst>
              <a:ext uri="{FF2B5EF4-FFF2-40B4-BE49-F238E27FC236}">
                <a16:creationId xmlns:a16="http://schemas.microsoft.com/office/drawing/2014/main" id="{180E4609-14B3-4CEB-9451-A4B24B9F89BF}"/>
              </a:ext>
            </a:extLst>
          </p:cNvPr>
          <p:cNvSpPr/>
          <p:nvPr/>
        </p:nvSpPr>
        <p:spPr>
          <a:xfrm>
            <a:off x="854480" y="648550"/>
            <a:ext cx="69056" cy="6905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3" name="Oval 32">
            <a:extLst>
              <a:ext uri="{FF2B5EF4-FFF2-40B4-BE49-F238E27FC236}">
                <a16:creationId xmlns:a16="http://schemas.microsoft.com/office/drawing/2014/main" id="{D89A85C7-B161-4BD1-9C33-C8CE06A12FDE}"/>
              </a:ext>
            </a:extLst>
          </p:cNvPr>
          <p:cNvSpPr/>
          <p:nvPr/>
        </p:nvSpPr>
        <p:spPr>
          <a:xfrm>
            <a:off x="1086660" y="648550"/>
            <a:ext cx="69056" cy="6905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4" name="Oval 33">
            <a:extLst>
              <a:ext uri="{FF2B5EF4-FFF2-40B4-BE49-F238E27FC236}">
                <a16:creationId xmlns:a16="http://schemas.microsoft.com/office/drawing/2014/main" id="{67BC73FA-3026-4665-BADC-C579F8A9F1EA}"/>
              </a:ext>
            </a:extLst>
          </p:cNvPr>
          <p:cNvSpPr/>
          <p:nvPr/>
        </p:nvSpPr>
        <p:spPr>
          <a:xfrm>
            <a:off x="1318840" y="648550"/>
            <a:ext cx="69056" cy="6905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35" name="Straight Connector 34">
            <a:extLst>
              <a:ext uri="{FF2B5EF4-FFF2-40B4-BE49-F238E27FC236}">
                <a16:creationId xmlns:a16="http://schemas.microsoft.com/office/drawing/2014/main" id="{BF085148-3531-4FF9-B23B-969F6EB84DD5}"/>
              </a:ext>
            </a:extLst>
          </p:cNvPr>
          <p:cNvCxnSpPr>
            <a:cxnSpLocks/>
          </p:cNvCxnSpPr>
          <p:nvPr/>
        </p:nvCxnSpPr>
        <p:spPr>
          <a:xfrm>
            <a:off x="0" y="6230827"/>
            <a:ext cx="1973943" cy="0"/>
          </a:xfrm>
          <a:prstGeom prst="line">
            <a:avLst/>
          </a:prstGeom>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AFDA33E9-BF7B-4AC0-958C-E9416FAEF9E1}"/>
              </a:ext>
            </a:extLst>
          </p:cNvPr>
          <p:cNvSpPr txBox="1"/>
          <p:nvPr/>
        </p:nvSpPr>
        <p:spPr>
          <a:xfrm>
            <a:off x="1988457" y="6137149"/>
            <a:ext cx="1196161" cy="200055"/>
          </a:xfrm>
          <a:prstGeom prst="rect">
            <a:avLst/>
          </a:prstGeom>
          <a:noFill/>
        </p:spPr>
        <p:txBody>
          <a:bodyPr wrap="none" rtlCol="0">
            <a:spAutoFit/>
          </a:bodyPr>
          <a:lstStyle/>
          <a:p>
            <a:r>
              <a:rPr lang="en-US" sz="700" dirty="0">
                <a:solidFill>
                  <a:schemeClr val="accent6">
                    <a:lumMod val="40000"/>
                    <a:lumOff val="60000"/>
                  </a:schemeClr>
                </a:solidFill>
              </a:rPr>
              <a:t>Digital Publishing Agency</a:t>
            </a:r>
            <a:endParaRPr lang="en-ID" sz="700" dirty="0">
              <a:solidFill>
                <a:schemeClr val="accent6">
                  <a:lumMod val="40000"/>
                  <a:lumOff val="60000"/>
                </a:schemeClr>
              </a:solidFill>
            </a:endParaRPr>
          </a:p>
        </p:txBody>
      </p:sp>
      <p:sp>
        <p:nvSpPr>
          <p:cNvPr id="11" name="TextBox 10">
            <a:extLst>
              <a:ext uri="{FF2B5EF4-FFF2-40B4-BE49-F238E27FC236}">
                <a16:creationId xmlns:a16="http://schemas.microsoft.com/office/drawing/2014/main" id="{018C0C5E-1495-45C4-9F74-3526D0D4D8B2}"/>
              </a:ext>
            </a:extLst>
          </p:cNvPr>
          <p:cNvSpPr txBox="1"/>
          <p:nvPr/>
        </p:nvSpPr>
        <p:spPr>
          <a:xfrm>
            <a:off x="1440712" y="3145058"/>
            <a:ext cx="4431452" cy="854080"/>
          </a:xfrm>
          <a:prstGeom prst="rect">
            <a:avLst/>
          </a:prstGeom>
          <a:noFill/>
        </p:spPr>
        <p:txBody>
          <a:bodyPr wrap="square">
            <a:spAutoFit/>
          </a:bodyPr>
          <a:lstStyle/>
          <a:p>
            <a:pPr algn="just">
              <a:lnSpc>
                <a:spcPct val="150000"/>
              </a:lnSpc>
            </a:pPr>
            <a:r>
              <a:rPr lang="id-ID" sz="1100" dirty="0">
                <a:solidFill>
                  <a:schemeClr val="accent6"/>
                </a:solidFill>
                <a:ea typeface="Times New Roman" panose="02020603050405020304" pitchFamily="18" charset="0"/>
              </a:rPr>
              <a:t>Lorem ipsum dolor sit amet, consectetur adipiscing elit. Vivamus vel euismod leo. Donec commodo et urna ac semper. Mauris finibus augue id vulputate volutpat. Vestibu lum eros arcu, </a:t>
            </a:r>
          </a:p>
        </p:txBody>
      </p:sp>
      <p:sp>
        <p:nvSpPr>
          <p:cNvPr id="12" name="TextBox 11">
            <a:extLst>
              <a:ext uri="{FF2B5EF4-FFF2-40B4-BE49-F238E27FC236}">
                <a16:creationId xmlns:a16="http://schemas.microsoft.com/office/drawing/2014/main" id="{A10D8F6D-FF28-4BF4-B975-99D89D348D57}"/>
              </a:ext>
            </a:extLst>
          </p:cNvPr>
          <p:cNvSpPr txBox="1"/>
          <p:nvPr/>
        </p:nvSpPr>
        <p:spPr>
          <a:xfrm>
            <a:off x="1399790" y="1590372"/>
            <a:ext cx="4256358" cy="954107"/>
          </a:xfrm>
          <a:prstGeom prst="rect">
            <a:avLst/>
          </a:prstGeom>
          <a:noFill/>
        </p:spPr>
        <p:txBody>
          <a:bodyPr wrap="square" rtlCol="0">
            <a:spAutoFit/>
          </a:bodyPr>
          <a:lstStyle/>
          <a:p>
            <a:r>
              <a:rPr lang="en-US" sz="2800" dirty="0">
                <a:latin typeface="+mj-lt"/>
              </a:rPr>
              <a:t>DIFFERENT WITH </a:t>
            </a:r>
            <a:r>
              <a:rPr lang="en-US" sz="2800" dirty="0">
                <a:solidFill>
                  <a:schemeClr val="accent1"/>
                </a:solidFill>
                <a:latin typeface="+mj-lt"/>
              </a:rPr>
              <a:t>OTHER’S PRODUCT</a:t>
            </a:r>
            <a:endParaRPr lang="id-ID" sz="2800" dirty="0">
              <a:solidFill>
                <a:schemeClr val="accent1"/>
              </a:solidFill>
              <a:latin typeface="+mj-lt"/>
            </a:endParaRPr>
          </a:p>
        </p:txBody>
      </p:sp>
      <p:sp>
        <p:nvSpPr>
          <p:cNvPr id="13" name="TextBox 12">
            <a:extLst>
              <a:ext uri="{FF2B5EF4-FFF2-40B4-BE49-F238E27FC236}">
                <a16:creationId xmlns:a16="http://schemas.microsoft.com/office/drawing/2014/main" id="{D8D97D53-E870-4CA6-B400-8362DF770445}"/>
              </a:ext>
            </a:extLst>
          </p:cNvPr>
          <p:cNvSpPr txBox="1"/>
          <p:nvPr/>
        </p:nvSpPr>
        <p:spPr>
          <a:xfrm>
            <a:off x="1440712" y="2544479"/>
            <a:ext cx="2505814" cy="261610"/>
          </a:xfrm>
          <a:prstGeom prst="rect">
            <a:avLst/>
          </a:prstGeom>
          <a:noFill/>
        </p:spPr>
        <p:txBody>
          <a:bodyPr wrap="none" rtlCol="0">
            <a:spAutoFit/>
          </a:bodyPr>
          <a:lstStyle/>
          <a:p>
            <a:r>
              <a:rPr lang="en-US" sz="1100" dirty="0">
                <a:solidFill>
                  <a:schemeClr val="accent6">
                    <a:lumMod val="60000"/>
                    <a:lumOff val="40000"/>
                  </a:schemeClr>
                </a:solidFill>
              </a:rPr>
              <a:t>Always Bring The Publishing Solution</a:t>
            </a:r>
            <a:endParaRPr lang="en-ID" sz="1100" dirty="0">
              <a:solidFill>
                <a:schemeClr val="accent6">
                  <a:lumMod val="60000"/>
                  <a:lumOff val="40000"/>
                </a:schemeClr>
              </a:solidFill>
            </a:endParaRPr>
          </a:p>
        </p:txBody>
      </p:sp>
      <p:cxnSp>
        <p:nvCxnSpPr>
          <p:cNvPr id="14" name="Straight Connector 13">
            <a:extLst>
              <a:ext uri="{FF2B5EF4-FFF2-40B4-BE49-F238E27FC236}">
                <a16:creationId xmlns:a16="http://schemas.microsoft.com/office/drawing/2014/main" id="{BF3EA14C-E564-4495-8838-E7BA82F19D8F}"/>
              </a:ext>
            </a:extLst>
          </p:cNvPr>
          <p:cNvCxnSpPr/>
          <p:nvPr/>
        </p:nvCxnSpPr>
        <p:spPr>
          <a:xfrm>
            <a:off x="3889378" y="2718146"/>
            <a:ext cx="768626" cy="0"/>
          </a:xfrm>
          <a:prstGeom prst="line">
            <a:avLst/>
          </a:prstGeom>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A64F57F7-5F80-4722-8094-7371C0D19A8E}"/>
              </a:ext>
            </a:extLst>
          </p:cNvPr>
          <p:cNvSpPr txBox="1"/>
          <p:nvPr/>
        </p:nvSpPr>
        <p:spPr>
          <a:xfrm>
            <a:off x="1440712" y="4667465"/>
            <a:ext cx="2448666" cy="600164"/>
          </a:xfrm>
          <a:prstGeom prst="rect">
            <a:avLst/>
          </a:prstGeom>
          <a:noFill/>
        </p:spPr>
        <p:txBody>
          <a:bodyPr wrap="square">
            <a:spAutoFit/>
          </a:bodyPr>
          <a:lstStyle/>
          <a:p>
            <a:pPr algn="just">
              <a:lnSpc>
                <a:spcPct val="150000"/>
              </a:lnSpc>
            </a:pPr>
            <a:r>
              <a:rPr lang="id-ID" sz="1100" dirty="0">
                <a:solidFill>
                  <a:schemeClr val="accent6"/>
                </a:solidFill>
                <a:ea typeface="Times New Roman" panose="02020603050405020304" pitchFamily="18" charset="0"/>
              </a:rPr>
              <a:t>Aliqu</a:t>
            </a:r>
            <a:r>
              <a:rPr lang="en-US" sz="1100" dirty="0">
                <a:solidFill>
                  <a:schemeClr val="accent6"/>
                </a:solidFill>
                <a:ea typeface="Times New Roman" panose="02020603050405020304" pitchFamily="18" charset="0"/>
              </a:rPr>
              <a:t>a</a:t>
            </a:r>
            <a:r>
              <a:rPr lang="id-ID" sz="1100" dirty="0">
                <a:solidFill>
                  <a:schemeClr val="accent6"/>
                </a:solidFill>
                <a:ea typeface="Times New Roman" panose="02020603050405020304" pitchFamily="18" charset="0"/>
              </a:rPr>
              <a:t>et nibh praesent tristique mag</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na sit am</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et. Risus pretium quam</a:t>
            </a:r>
          </a:p>
        </p:txBody>
      </p:sp>
      <p:sp>
        <p:nvSpPr>
          <p:cNvPr id="16" name="TextBox 15">
            <a:extLst>
              <a:ext uri="{FF2B5EF4-FFF2-40B4-BE49-F238E27FC236}">
                <a16:creationId xmlns:a16="http://schemas.microsoft.com/office/drawing/2014/main" id="{DF905F04-301C-470F-888F-CD77947FBF62}"/>
              </a:ext>
            </a:extLst>
          </p:cNvPr>
          <p:cNvSpPr txBox="1"/>
          <p:nvPr/>
        </p:nvSpPr>
        <p:spPr>
          <a:xfrm>
            <a:off x="1440711" y="4231589"/>
            <a:ext cx="1302489" cy="415498"/>
          </a:xfrm>
          <a:prstGeom prst="rect">
            <a:avLst/>
          </a:prstGeom>
          <a:noFill/>
        </p:spPr>
        <p:txBody>
          <a:bodyPr wrap="square">
            <a:spAutoFit/>
          </a:bodyPr>
          <a:lstStyle/>
          <a:p>
            <a:pPr algn="just">
              <a:lnSpc>
                <a:spcPct val="150000"/>
              </a:lnSpc>
            </a:pPr>
            <a:r>
              <a:rPr lang="en-US" sz="1400" b="1" dirty="0">
                <a:solidFill>
                  <a:schemeClr val="tx2"/>
                </a:solidFill>
                <a:ea typeface="Times New Roman" panose="02020603050405020304" pitchFamily="18" charset="0"/>
              </a:rPr>
              <a:t>Subtitle Here </a:t>
            </a:r>
            <a:endParaRPr lang="id-ID" sz="1400" b="1" dirty="0">
              <a:solidFill>
                <a:schemeClr val="tx2"/>
              </a:solidFill>
              <a:ea typeface="Times New Roman" panose="02020603050405020304" pitchFamily="18" charset="0"/>
            </a:endParaRPr>
          </a:p>
        </p:txBody>
      </p:sp>
      <p:sp>
        <p:nvSpPr>
          <p:cNvPr id="17" name="TextBox 16">
            <a:extLst>
              <a:ext uri="{FF2B5EF4-FFF2-40B4-BE49-F238E27FC236}">
                <a16:creationId xmlns:a16="http://schemas.microsoft.com/office/drawing/2014/main" id="{127A18DC-516B-458A-B031-31542928B665}"/>
              </a:ext>
            </a:extLst>
          </p:cNvPr>
          <p:cNvSpPr txBox="1"/>
          <p:nvPr/>
        </p:nvSpPr>
        <p:spPr>
          <a:xfrm>
            <a:off x="2971809" y="4116173"/>
            <a:ext cx="1200889" cy="584775"/>
          </a:xfrm>
          <a:prstGeom prst="rect">
            <a:avLst/>
          </a:prstGeom>
          <a:noFill/>
        </p:spPr>
        <p:txBody>
          <a:bodyPr wrap="square">
            <a:spAutoFit/>
          </a:bodyPr>
          <a:lstStyle/>
          <a:p>
            <a:pPr algn="just">
              <a:lnSpc>
                <a:spcPct val="150000"/>
              </a:lnSpc>
            </a:pPr>
            <a:r>
              <a:rPr lang="en-US" sz="2400" b="1" dirty="0">
                <a:solidFill>
                  <a:schemeClr val="accent2"/>
                </a:solidFill>
                <a:ea typeface="Times New Roman" panose="02020603050405020304" pitchFamily="18" charset="0"/>
              </a:rPr>
              <a:t>+187</a:t>
            </a:r>
            <a:endParaRPr lang="id-ID" sz="2400" b="1" dirty="0">
              <a:solidFill>
                <a:schemeClr val="accent2"/>
              </a:solidFill>
              <a:ea typeface="Times New Roman" panose="02020603050405020304" pitchFamily="18" charset="0"/>
            </a:endParaRPr>
          </a:p>
        </p:txBody>
      </p:sp>
      <p:sp>
        <p:nvSpPr>
          <p:cNvPr id="18" name="TextBox 17">
            <a:extLst>
              <a:ext uri="{FF2B5EF4-FFF2-40B4-BE49-F238E27FC236}">
                <a16:creationId xmlns:a16="http://schemas.microsoft.com/office/drawing/2014/main" id="{A64F57F7-5F80-4722-8094-7371C0D19A8E}"/>
              </a:ext>
            </a:extLst>
          </p:cNvPr>
          <p:cNvSpPr txBox="1"/>
          <p:nvPr/>
        </p:nvSpPr>
        <p:spPr>
          <a:xfrm>
            <a:off x="4343998" y="4667465"/>
            <a:ext cx="2448666" cy="600164"/>
          </a:xfrm>
          <a:prstGeom prst="rect">
            <a:avLst/>
          </a:prstGeom>
          <a:noFill/>
        </p:spPr>
        <p:txBody>
          <a:bodyPr wrap="square">
            <a:spAutoFit/>
          </a:bodyPr>
          <a:lstStyle/>
          <a:p>
            <a:pPr algn="just">
              <a:lnSpc>
                <a:spcPct val="150000"/>
              </a:lnSpc>
            </a:pPr>
            <a:r>
              <a:rPr lang="id-ID" sz="1100" dirty="0">
                <a:solidFill>
                  <a:schemeClr val="accent6"/>
                </a:solidFill>
                <a:ea typeface="Times New Roman" panose="02020603050405020304" pitchFamily="18" charset="0"/>
              </a:rPr>
              <a:t>Aliqu</a:t>
            </a:r>
            <a:r>
              <a:rPr lang="en-US" sz="1100" dirty="0">
                <a:solidFill>
                  <a:schemeClr val="accent6"/>
                </a:solidFill>
                <a:ea typeface="Times New Roman" panose="02020603050405020304" pitchFamily="18" charset="0"/>
              </a:rPr>
              <a:t>a</a:t>
            </a:r>
            <a:r>
              <a:rPr lang="id-ID" sz="1100" dirty="0">
                <a:solidFill>
                  <a:schemeClr val="accent6"/>
                </a:solidFill>
                <a:ea typeface="Times New Roman" panose="02020603050405020304" pitchFamily="18" charset="0"/>
              </a:rPr>
              <a:t>et nibh praesent tristique ma</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gna sit am</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et. Risus pretium quam</a:t>
            </a:r>
          </a:p>
        </p:txBody>
      </p:sp>
      <p:sp>
        <p:nvSpPr>
          <p:cNvPr id="19" name="TextBox 18">
            <a:extLst>
              <a:ext uri="{FF2B5EF4-FFF2-40B4-BE49-F238E27FC236}">
                <a16:creationId xmlns:a16="http://schemas.microsoft.com/office/drawing/2014/main" id="{DF905F04-301C-470F-888F-CD77947FBF62}"/>
              </a:ext>
            </a:extLst>
          </p:cNvPr>
          <p:cNvSpPr txBox="1"/>
          <p:nvPr/>
        </p:nvSpPr>
        <p:spPr>
          <a:xfrm>
            <a:off x="4343997" y="4231589"/>
            <a:ext cx="1302489" cy="415498"/>
          </a:xfrm>
          <a:prstGeom prst="rect">
            <a:avLst/>
          </a:prstGeom>
          <a:noFill/>
        </p:spPr>
        <p:txBody>
          <a:bodyPr wrap="square">
            <a:spAutoFit/>
          </a:bodyPr>
          <a:lstStyle/>
          <a:p>
            <a:pPr algn="just">
              <a:lnSpc>
                <a:spcPct val="150000"/>
              </a:lnSpc>
            </a:pPr>
            <a:r>
              <a:rPr lang="en-US" sz="1400" b="1" dirty="0">
                <a:solidFill>
                  <a:schemeClr val="tx2"/>
                </a:solidFill>
                <a:ea typeface="Times New Roman" panose="02020603050405020304" pitchFamily="18" charset="0"/>
              </a:rPr>
              <a:t>Subtitle Here </a:t>
            </a:r>
            <a:endParaRPr lang="id-ID" sz="1400" b="1" dirty="0">
              <a:solidFill>
                <a:schemeClr val="tx2"/>
              </a:solidFill>
              <a:ea typeface="Times New Roman" panose="02020603050405020304" pitchFamily="18" charset="0"/>
            </a:endParaRPr>
          </a:p>
        </p:txBody>
      </p:sp>
      <p:sp>
        <p:nvSpPr>
          <p:cNvPr id="20" name="TextBox 19">
            <a:extLst>
              <a:ext uri="{FF2B5EF4-FFF2-40B4-BE49-F238E27FC236}">
                <a16:creationId xmlns:a16="http://schemas.microsoft.com/office/drawing/2014/main" id="{127A18DC-516B-458A-B031-31542928B665}"/>
              </a:ext>
            </a:extLst>
          </p:cNvPr>
          <p:cNvSpPr txBox="1"/>
          <p:nvPr/>
        </p:nvSpPr>
        <p:spPr>
          <a:xfrm>
            <a:off x="5846067" y="4116173"/>
            <a:ext cx="1200889" cy="584775"/>
          </a:xfrm>
          <a:prstGeom prst="rect">
            <a:avLst/>
          </a:prstGeom>
          <a:noFill/>
        </p:spPr>
        <p:txBody>
          <a:bodyPr wrap="square">
            <a:spAutoFit/>
          </a:bodyPr>
          <a:lstStyle/>
          <a:p>
            <a:pPr algn="just">
              <a:lnSpc>
                <a:spcPct val="150000"/>
              </a:lnSpc>
            </a:pPr>
            <a:r>
              <a:rPr lang="en-US" sz="2400" b="1" dirty="0">
                <a:solidFill>
                  <a:schemeClr val="accent2"/>
                </a:solidFill>
                <a:ea typeface="Times New Roman" panose="02020603050405020304" pitchFamily="18" charset="0"/>
              </a:rPr>
              <a:t>2.7 M</a:t>
            </a:r>
            <a:endParaRPr lang="id-ID" sz="2400" b="1" dirty="0">
              <a:solidFill>
                <a:schemeClr val="accent2"/>
              </a:solidFill>
              <a:ea typeface="Times New Roman" panose="02020603050405020304" pitchFamily="18" charset="0"/>
            </a:endParaRPr>
          </a:p>
        </p:txBody>
      </p:sp>
      <p:sp>
        <p:nvSpPr>
          <p:cNvPr id="37" name="TextBox 36">
            <a:extLst>
              <a:ext uri="{FF2B5EF4-FFF2-40B4-BE49-F238E27FC236}">
                <a16:creationId xmlns:a16="http://schemas.microsoft.com/office/drawing/2014/main" id="{018C0C5E-1495-45C4-9F74-3526D0D4D8B2}"/>
              </a:ext>
            </a:extLst>
          </p:cNvPr>
          <p:cNvSpPr txBox="1"/>
          <p:nvPr/>
        </p:nvSpPr>
        <p:spPr>
          <a:xfrm>
            <a:off x="8607623" y="4444447"/>
            <a:ext cx="2389535" cy="571951"/>
          </a:xfrm>
          <a:prstGeom prst="rect">
            <a:avLst/>
          </a:prstGeom>
          <a:noFill/>
        </p:spPr>
        <p:txBody>
          <a:bodyPr wrap="square">
            <a:spAutoFit/>
          </a:bodyPr>
          <a:lstStyle/>
          <a:p>
            <a:pPr algn="ctr">
              <a:lnSpc>
                <a:spcPct val="150000"/>
              </a:lnSpc>
            </a:pPr>
            <a:r>
              <a:rPr lang="id-ID" sz="1100" dirty="0">
                <a:solidFill>
                  <a:schemeClr val="accent5"/>
                </a:solidFill>
                <a:ea typeface="Times New Roman" panose="02020603050405020304" pitchFamily="18" charset="0"/>
              </a:rPr>
              <a:t>Lorem ipsum dolor sit amet, consectetur adipiscing. </a:t>
            </a:r>
          </a:p>
        </p:txBody>
      </p:sp>
      <p:sp>
        <p:nvSpPr>
          <p:cNvPr id="38" name="TextBox 37">
            <a:extLst>
              <a:ext uri="{FF2B5EF4-FFF2-40B4-BE49-F238E27FC236}">
                <a16:creationId xmlns:a16="http://schemas.microsoft.com/office/drawing/2014/main" id="{018C0C5E-1495-45C4-9F74-3526D0D4D8B2}"/>
              </a:ext>
            </a:extLst>
          </p:cNvPr>
          <p:cNvSpPr txBox="1"/>
          <p:nvPr/>
        </p:nvSpPr>
        <p:spPr>
          <a:xfrm>
            <a:off x="8607623" y="4194773"/>
            <a:ext cx="2389535" cy="338554"/>
          </a:xfrm>
          <a:prstGeom prst="rect">
            <a:avLst/>
          </a:prstGeom>
          <a:noFill/>
        </p:spPr>
        <p:txBody>
          <a:bodyPr wrap="square">
            <a:spAutoFit/>
          </a:bodyPr>
          <a:lstStyle/>
          <a:p>
            <a:pPr algn="ctr">
              <a:lnSpc>
                <a:spcPct val="150000"/>
              </a:lnSpc>
            </a:pPr>
            <a:r>
              <a:rPr lang="en-US" sz="1200" b="1" dirty="0">
                <a:solidFill>
                  <a:schemeClr val="accent5"/>
                </a:solidFill>
                <a:ea typeface="Times New Roman" panose="02020603050405020304" pitchFamily="18" charset="0"/>
              </a:rPr>
              <a:t>Insert Title Here</a:t>
            </a:r>
            <a:endParaRPr lang="id-ID" sz="1200" b="1" dirty="0">
              <a:solidFill>
                <a:schemeClr val="accent5"/>
              </a:solidFill>
              <a:ea typeface="Times New Roman" panose="02020603050405020304" pitchFamily="18" charset="0"/>
            </a:endParaRPr>
          </a:p>
        </p:txBody>
      </p:sp>
      <p:grpSp>
        <p:nvGrpSpPr>
          <p:cNvPr id="46" name="Group 25"/>
          <p:cNvGrpSpPr>
            <a:grpSpLocks noChangeAspect="1"/>
          </p:cNvGrpSpPr>
          <p:nvPr/>
        </p:nvGrpSpPr>
        <p:grpSpPr bwMode="auto">
          <a:xfrm>
            <a:off x="9648462" y="3825210"/>
            <a:ext cx="307857" cy="350878"/>
            <a:chOff x="6919" y="2207"/>
            <a:chExt cx="229" cy="261"/>
          </a:xfrm>
          <a:solidFill>
            <a:schemeClr val="accent5"/>
          </a:solidFill>
        </p:grpSpPr>
        <p:sp>
          <p:nvSpPr>
            <p:cNvPr id="47" name="Freeform 27"/>
            <p:cNvSpPr>
              <a:spLocks/>
            </p:cNvSpPr>
            <p:nvPr/>
          </p:nvSpPr>
          <p:spPr bwMode="auto">
            <a:xfrm>
              <a:off x="6919" y="2363"/>
              <a:ext cx="229" cy="105"/>
            </a:xfrm>
            <a:custGeom>
              <a:avLst/>
              <a:gdLst>
                <a:gd name="T0" fmla="*/ 1283 w 2972"/>
                <a:gd name="T1" fmla="*/ 1004 h 1371"/>
                <a:gd name="T2" fmla="*/ 1354 w 2972"/>
                <a:gd name="T3" fmla="*/ 567 h 1371"/>
                <a:gd name="T4" fmla="*/ 1305 w 2972"/>
                <a:gd name="T5" fmla="*/ 463 h 1371"/>
                <a:gd name="T6" fmla="*/ 1287 w 2972"/>
                <a:gd name="T7" fmla="*/ 384 h 1371"/>
                <a:gd name="T8" fmla="*/ 1297 w 2972"/>
                <a:gd name="T9" fmla="*/ 325 h 1371"/>
                <a:gd name="T10" fmla="*/ 1324 w 2972"/>
                <a:gd name="T11" fmla="*/ 283 h 1371"/>
                <a:gd name="T12" fmla="*/ 1362 w 2972"/>
                <a:gd name="T13" fmla="*/ 256 h 1371"/>
                <a:gd name="T14" fmla="*/ 1405 w 2972"/>
                <a:gd name="T15" fmla="*/ 240 h 1371"/>
                <a:gd name="T16" fmla="*/ 1446 w 2972"/>
                <a:gd name="T17" fmla="*/ 231 h 1371"/>
                <a:gd name="T18" fmla="*/ 1477 w 2972"/>
                <a:gd name="T19" fmla="*/ 229 h 1371"/>
                <a:gd name="T20" fmla="*/ 1493 w 2972"/>
                <a:gd name="T21" fmla="*/ 229 h 1371"/>
                <a:gd name="T22" fmla="*/ 1525 w 2972"/>
                <a:gd name="T23" fmla="*/ 231 h 1371"/>
                <a:gd name="T24" fmla="*/ 1566 w 2972"/>
                <a:gd name="T25" fmla="*/ 240 h 1371"/>
                <a:gd name="T26" fmla="*/ 1609 w 2972"/>
                <a:gd name="T27" fmla="*/ 255 h 1371"/>
                <a:gd name="T28" fmla="*/ 1647 w 2972"/>
                <a:gd name="T29" fmla="*/ 283 h 1371"/>
                <a:gd name="T30" fmla="*/ 1675 w 2972"/>
                <a:gd name="T31" fmla="*/ 325 h 1371"/>
                <a:gd name="T32" fmla="*/ 1683 w 2972"/>
                <a:gd name="T33" fmla="*/ 384 h 1371"/>
                <a:gd name="T34" fmla="*/ 1667 w 2972"/>
                <a:gd name="T35" fmla="*/ 463 h 1371"/>
                <a:gd name="T36" fmla="*/ 1617 w 2972"/>
                <a:gd name="T37" fmla="*/ 567 h 1371"/>
                <a:gd name="T38" fmla="*/ 1688 w 2972"/>
                <a:gd name="T39" fmla="*/ 1004 h 1371"/>
                <a:gd name="T40" fmla="*/ 2008 w 2972"/>
                <a:gd name="T41" fmla="*/ 2 h 1371"/>
                <a:gd name="T42" fmla="*/ 2041 w 2972"/>
                <a:gd name="T43" fmla="*/ 22 h 1371"/>
                <a:gd name="T44" fmla="*/ 2111 w 2972"/>
                <a:gd name="T45" fmla="*/ 62 h 1371"/>
                <a:gd name="T46" fmla="*/ 2217 w 2972"/>
                <a:gd name="T47" fmla="*/ 118 h 1371"/>
                <a:gd name="T48" fmla="*/ 2356 w 2972"/>
                <a:gd name="T49" fmla="*/ 184 h 1371"/>
                <a:gd name="T50" fmla="*/ 2524 w 2972"/>
                <a:gd name="T51" fmla="*/ 256 h 1371"/>
                <a:gd name="T52" fmla="*/ 2690 w 2972"/>
                <a:gd name="T53" fmla="*/ 327 h 1371"/>
                <a:gd name="T54" fmla="*/ 2806 w 2972"/>
                <a:gd name="T55" fmla="*/ 417 h 1371"/>
                <a:gd name="T56" fmla="*/ 2884 w 2972"/>
                <a:gd name="T57" fmla="*/ 532 h 1371"/>
                <a:gd name="T58" fmla="*/ 2931 w 2972"/>
                <a:gd name="T59" fmla="*/ 675 h 1371"/>
                <a:gd name="T60" fmla="*/ 2956 w 2972"/>
                <a:gd name="T61" fmla="*/ 846 h 1371"/>
                <a:gd name="T62" fmla="*/ 2967 w 2972"/>
                <a:gd name="T63" fmla="*/ 1049 h 1371"/>
                <a:gd name="T64" fmla="*/ 2971 w 2972"/>
                <a:gd name="T65" fmla="*/ 1284 h 1371"/>
                <a:gd name="T66" fmla="*/ 1 w 2972"/>
                <a:gd name="T67" fmla="*/ 1288 h 1371"/>
                <a:gd name="T68" fmla="*/ 4 w 2972"/>
                <a:gd name="T69" fmla="*/ 1062 h 1371"/>
                <a:gd name="T70" fmla="*/ 13 w 2972"/>
                <a:gd name="T71" fmla="*/ 866 h 1371"/>
                <a:gd name="T72" fmla="*/ 34 w 2972"/>
                <a:gd name="T73" fmla="*/ 699 h 1371"/>
                <a:gd name="T74" fmla="*/ 74 w 2972"/>
                <a:gd name="T75" fmla="*/ 557 h 1371"/>
                <a:gd name="T76" fmla="*/ 143 w 2972"/>
                <a:gd name="T77" fmla="*/ 442 h 1371"/>
                <a:gd name="T78" fmla="*/ 243 w 2972"/>
                <a:gd name="T79" fmla="*/ 350 h 1371"/>
                <a:gd name="T80" fmla="*/ 385 w 2972"/>
                <a:gd name="T81" fmla="*/ 281 h 1371"/>
                <a:gd name="T82" fmla="*/ 562 w 2972"/>
                <a:gd name="T83" fmla="*/ 208 h 1371"/>
                <a:gd name="T84" fmla="*/ 711 w 2972"/>
                <a:gd name="T85" fmla="*/ 139 h 1371"/>
                <a:gd name="T86" fmla="*/ 828 w 2972"/>
                <a:gd name="T87" fmla="*/ 80 h 1371"/>
                <a:gd name="T88" fmla="*/ 910 w 2972"/>
                <a:gd name="T89" fmla="*/ 33 h 1371"/>
                <a:gd name="T90" fmla="*/ 956 w 2972"/>
                <a:gd name="T91" fmla="*/ 6 h 13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72" h="1371">
                  <a:moveTo>
                    <a:pt x="965" y="0"/>
                  </a:moveTo>
                  <a:lnTo>
                    <a:pt x="1245" y="885"/>
                  </a:lnTo>
                  <a:lnTo>
                    <a:pt x="1283" y="1004"/>
                  </a:lnTo>
                  <a:lnTo>
                    <a:pt x="1408" y="649"/>
                  </a:lnTo>
                  <a:lnTo>
                    <a:pt x="1379" y="607"/>
                  </a:lnTo>
                  <a:lnTo>
                    <a:pt x="1354" y="567"/>
                  </a:lnTo>
                  <a:lnTo>
                    <a:pt x="1334" y="530"/>
                  </a:lnTo>
                  <a:lnTo>
                    <a:pt x="1317" y="495"/>
                  </a:lnTo>
                  <a:lnTo>
                    <a:pt x="1305" y="463"/>
                  </a:lnTo>
                  <a:lnTo>
                    <a:pt x="1296" y="435"/>
                  </a:lnTo>
                  <a:lnTo>
                    <a:pt x="1290" y="409"/>
                  </a:lnTo>
                  <a:lnTo>
                    <a:pt x="1287" y="384"/>
                  </a:lnTo>
                  <a:lnTo>
                    <a:pt x="1288" y="362"/>
                  </a:lnTo>
                  <a:lnTo>
                    <a:pt x="1291" y="343"/>
                  </a:lnTo>
                  <a:lnTo>
                    <a:pt x="1297" y="325"/>
                  </a:lnTo>
                  <a:lnTo>
                    <a:pt x="1304" y="310"/>
                  </a:lnTo>
                  <a:lnTo>
                    <a:pt x="1313" y="295"/>
                  </a:lnTo>
                  <a:lnTo>
                    <a:pt x="1324" y="283"/>
                  </a:lnTo>
                  <a:lnTo>
                    <a:pt x="1335" y="273"/>
                  </a:lnTo>
                  <a:lnTo>
                    <a:pt x="1348" y="263"/>
                  </a:lnTo>
                  <a:lnTo>
                    <a:pt x="1362" y="256"/>
                  </a:lnTo>
                  <a:lnTo>
                    <a:pt x="1376" y="249"/>
                  </a:lnTo>
                  <a:lnTo>
                    <a:pt x="1391" y="244"/>
                  </a:lnTo>
                  <a:lnTo>
                    <a:pt x="1405" y="240"/>
                  </a:lnTo>
                  <a:lnTo>
                    <a:pt x="1420" y="236"/>
                  </a:lnTo>
                  <a:lnTo>
                    <a:pt x="1433" y="233"/>
                  </a:lnTo>
                  <a:lnTo>
                    <a:pt x="1446" y="231"/>
                  </a:lnTo>
                  <a:lnTo>
                    <a:pt x="1458" y="230"/>
                  </a:lnTo>
                  <a:lnTo>
                    <a:pt x="1468" y="229"/>
                  </a:lnTo>
                  <a:lnTo>
                    <a:pt x="1477" y="229"/>
                  </a:lnTo>
                  <a:lnTo>
                    <a:pt x="1484" y="229"/>
                  </a:lnTo>
                  <a:lnTo>
                    <a:pt x="1487" y="229"/>
                  </a:lnTo>
                  <a:lnTo>
                    <a:pt x="1493" y="229"/>
                  </a:lnTo>
                  <a:lnTo>
                    <a:pt x="1502" y="229"/>
                  </a:lnTo>
                  <a:lnTo>
                    <a:pt x="1513" y="230"/>
                  </a:lnTo>
                  <a:lnTo>
                    <a:pt x="1525" y="231"/>
                  </a:lnTo>
                  <a:lnTo>
                    <a:pt x="1538" y="233"/>
                  </a:lnTo>
                  <a:lnTo>
                    <a:pt x="1551" y="235"/>
                  </a:lnTo>
                  <a:lnTo>
                    <a:pt x="1566" y="240"/>
                  </a:lnTo>
                  <a:lnTo>
                    <a:pt x="1580" y="244"/>
                  </a:lnTo>
                  <a:lnTo>
                    <a:pt x="1594" y="249"/>
                  </a:lnTo>
                  <a:lnTo>
                    <a:pt x="1609" y="255"/>
                  </a:lnTo>
                  <a:lnTo>
                    <a:pt x="1622" y="263"/>
                  </a:lnTo>
                  <a:lnTo>
                    <a:pt x="1636" y="273"/>
                  </a:lnTo>
                  <a:lnTo>
                    <a:pt x="1647" y="283"/>
                  </a:lnTo>
                  <a:lnTo>
                    <a:pt x="1659" y="295"/>
                  </a:lnTo>
                  <a:lnTo>
                    <a:pt x="1667" y="309"/>
                  </a:lnTo>
                  <a:lnTo>
                    <a:pt x="1675" y="325"/>
                  </a:lnTo>
                  <a:lnTo>
                    <a:pt x="1680" y="343"/>
                  </a:lnTo>
                  <a:lnTo>
                    <a:pt x="1683" y="362"/>
                  </a:lnTo>
                  <a:lnTo>
                    <a:pt x="1683" y="384"/>
                  </a:lnTo>
                  <a:lnTo>
                    <a:pt x="1681" y="408"/>
                  </a:lnTo>
                  <a:lnTo>
                    <a:pt x="1675" y="435"/>
                  </a:lnTo>
                  <a:lnTo>
                    <a:pt x="1667" y="463"/>
                  </a:lnTo>
                  <a:lnTo>
                    <a:pt x="1654" y="495"/>
                  </a:lnTo>
                  <a:lnTo>
                    <a:pt x="1638" y="530"/>
                  </a:lnTo>
                  <a:lnTo>
                    <a:pt x="1617" y="567"/>
                  </a:lnTo>
                  <a:lnTo>
                    <a:pt x="1592" y="607"/>
                  </a:lnTo>
                  <a:lnTo>
                    <a:pt x="1562" y="649"/>
                  </a:lnTo>
                  <a:lnTo>
                    <a:pt x="1688" y="1004"/>
                  </a:lnTo>
                  <a:lnTo>
                    <a:pt x="1726" y="885"/>
                  </a:lnTo>
                  <a:lnTo>
                    <a:pt x="2006" y="0"/>
                  </a:lnTo>
                  <a:lnTo>
                    <a:pt x="2008" y="2"/>
                  </a:lnTo>
                  <a:lnTo>
                    <a:pt x="2015" y="6"/>
                  </a:lnTo>
                  <a:lnTo>
                    <a:pt x="2026" y="12"/>
                  </a:lnTo>
                  <a:lnTo>
                    <a:pt x="2041" y="22"/>
                  </a:lnTo>
                  <a:lnTo>
                    <a:pt x="2061" y="33"/>
                  </a:lnTo>
                  <a:lnTo>
                    <a:pt x="2085" y="46"/>
                  </a:lnTo>
                  <a:lnTo>
                    <a:pt x="2111" y="62"/>
                  </a:lnTo>
                  <a:lnTo>
                    <a:pt x="2142" y="80"/>
                  </a:lnTo>
                  <a:lnTo>
                    <a:pt x="2179" y="98"/>
                  </a:lnTo>
                  <a:lnTo>
                    <a:pt x="2217" y="118"/>
                  </a:lnTo>
                  <a:lnTo>
                    <a:pt x="2259" y="139"/>
                  </a:lnTo>
                  <a:lnTo>
                    <a:pt x="2306" y="161"/>
                  </a:lnTo>
                  <a:lnTo>
                    <a:pt x="2356" y="184"/>
                  </a:lnTo>
                  <a:lnTo>
                    <a:pt x="2408" y="208"/>
                  </a:lnTo>
                  <a:lnTo>
                    <a:pt x="2465" y="231"/>
                  </a:lnTo>
                  <a:lnTo>
                    <a:pt x="2524" y="256"/>
                  </a:lnTo>
                  <a:lnTo>
                    <a:pt x="2587" y="281"/>
                  </a:lnTo>
                  <a:lnTo>
                    <a:pt x="2641" y="302"/>
                  </a:lnTo>
                  <a:lnTo>
                    <a:pt x="2690" y="327"/>
                  </a:lnTo>
                  <a:lnTo>
                    <a:pt x="2734" y="354"/>
                  </a:lnTo>
                  <a:lnTo>
                    <a:pt x="2772" y="384"/>
                  </a:lnTo>
                  <a:lnTo>
                    <a:pt x="2806" y="417"/>
                  </a:lnTo>
                  <a:lnTo>
                    <a:pt x="2836" y="452"/>
                  </a:lnTo>
                  <a:lnTo>
                    <a:pt x="2862" y="490"/>
                  </a:lnTo>
                  <a:lnTo>
                    <a:pt x="2884" y="532"/>
                  </a:lnTo>
                  <a:lnTo>
                    <a:pt x="2904" y="576"/>
                  </a:lnTo>
                  <a:lnTo>
                    <a:pt x="2919" y="623"/>
                  </a:lnTo>
                  <a:lnTo>
                    <a:pt x="2931" y="675"/>
                  </a:lnTo>
                  <a:lnTo>
                    <a:pt x="2942" y="729"/>
                  </a:lnTo>
                  <a:lnTo>
                    <a:pt x="2950" y="785"/>
                  </a:lnTo>
                  <a:lnTo>
                    <a:pt x="2956" y="846"/>
                  </a:lnTo>
                  <a:lnTo>
                    <a:pt x="2961" y="910"/>
                  </a:lnTo>
                  <a:lnTo>
                    <a:pt x="2965" y="977"/>
                  </a:lnTo>
                  <a:lnTo>
                    <a:pt x="2967" y="1049"/>
                  </a:lnTo>
                  <a:lnTo>
                    <a:pt x="2969" y="1124"/>
                  </a:lnTo>
                  <a:lnTo>
                    <a:pt x="2970" y="1202"/>
                  </a:lnTo>
                  <a:lnTo>
                    <a:pt x="2971" y="1284"/>
                  </a:lnTo>
                  <a:lnTo>
                    <a:pt x="2972" y="1371"/>
                  </a:lnTo>
                  <a:lnTo>
                    <a:pt x="0" y="1371"/>
                  </a:lnTo>
                  <a:lnTo>
                    <a:pt x="1" y="1288"/>
                  </a:lnTo>
                  <a:lnTo>
                    <a:pt x="2" y="1210"/>
                  </a:lnTo>
                  <a:lnTo>
                    <a:pt x="3" y="1134"/>
                  </a:lnTo>
                  <a:lnTo>
                    <a:pt x="4" y="1062"/>
                  </a:lnTo>
                  <a:lnTo>
                    <a:pt x="6" y="994"/>
                  </a:lnTo>
                  <a:lnTo>
                    <a:pt x="9" y="928"/>
                  </a:lnTo>
                  <a:lnTo>
                    <a:pt x="13" y="866"/>
                  </a:lnTo>
                  <a:lnTo>
                    <a:pt x="19" y="807"/>
                  </a:lnTo>
                  <a:lnTo>
                    <a:pt x="26" y="751"/>
                  </a:lnTo>
                  <a:lnTo>
                    <a:pt x="34" y="699"/>
                  </a:lnTo>
                  <a:lnTo>
                    <a:pt x="45" y="649"/>
                  </a:lnTo>
                  <a:lnTo>
                    <a:pt x="59" y="602"/>
                  </a:lnTo>
                  <a:lnTo>
                    <a:pt x="74" y="557"/>
                  </a:lnTo>
                  <a:lnTo>
                    <a:pt x="94" y="516"/>
                  </a:lnTo>
                  <a:lnTo>
                    <a:pt x="117" y="478"/>
                  </a:lnTo>
                  <a:lnTo>
                    <a:pt x="143" y="442"/>
                  </a:lnTo>
                  <a:lnTo>
                    <a:pt x="172" y="409"/>
                  </a:lnTo>
                  <a:lnTo>
                    <a:pt x="205" y="379"/>
                  </a:lnTo>
                  <a:lnTo>
                    <a:pt x="243" y="350"/>
                  </a:lnTo>
                  <a:lnTo>
                    <a:pt x="285" y="324"/>
                  </a:lnTo>
                  <a:lnTo>
                    <a:pt x="332" y="301"/>
                  </a:lnTo>
                  <a:lnTo>
                    <a:pt x="385" y="281"/>
                  </a:lnTo>
                  <a:lnTo>
                    <a:pt x="447" y="256"/>
                  </a:lnTo>
                  <a:lnTo>
                    <a:pt x="507" y="231"/>
                  </a:lnTo>
                  <a:lnTo>
                    <a:pt x="562" y="208"/>
                  </a:lnTo>
                  <a:lnTo>
                    <a:pt x="615" y="184"/>
                  </a:lnTo>
                  <a:lnTo>
                    <a:pt x="665" y="161"/>
                  </a:lnTo>
                  <a:lnTo>
                    <a:pt x="711" y="139"/>
                  </a:lnTo>
                  <a:lnTo>
                    <a:pt x="754" y="118"/>
                  </a:lnTo>
                  <a:lnTo>
                    <a:pt x="793" y="98"/>
                  </a:lnTo>
                  <a:lnTo>
                    <a:pt x="828" y="80"/>
                  </a:lnTo>
                  <a:lnTo>
                    <a:pt x="859" y="62"/>
                  </a:lnTo>
                  <a:lnTo>
                    <a:pt x="887" y="46"/>
                  </a:lnTo>
                  <a:lnTo>
                    <a:pt x="910" y="33"/>
                  </a:lnTo>
                  <a:lnTo>
                    <a:pt x="930" y="22"/>
                  </a:lnTo>
                  <a:lnTo>
                    <a:pt x="945" y="12"/>
                  </a:lnTo>
                  <a:lnTo>
                    <a:pt x="956" y="6"/>
                  </a:lnTo>
                  <a:lnTo>
                    <a:pt x="963" y="2"/>
                  </a:lnTo>
                  <a:lnTo>
                    <a:pt x="96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28"/>
            <p:cNvSpPr>
              <a:spLocks noEditPoints="1"/>
            </p:cNvSpPr>
            <p:nvPr/>
          </p:nvSpPr>
          <p:spPr bwMode="auto">
            <a:xfrm>
              <a:off x="6960" y="2207"/>
              <a:ext cx="146" cy="146"/>
            </a:xfrm>
            <a:custGeom>
              <a:avLst/>
              <a:gdLst>
                <a:gd name="T0" fmla="*/ 711 w 1903"/>
                <a:gd name="T1" fmla="*/ 750 h 1898"/>
                <a:gd name="T2" fmla="*/ 691 w 1903"/>
                <a:gd name="T3" fmla="*/ 790 h 1898"/>
                <a:gd name="T4" fmla="*/ 735 w 1903"/>
                <a:gd name="T5" fmla="*/ 821 h 1898"/>
                <a:gd name="T6" fmla="*/ 801 w 1903"/>
                <a:gd name="T7" fmla="*/ 835 h 1898"/>
                <a:gd name="T8" fmla="*/ 822 w 1903"/>
                <a:gd name="T9" fmla="*/ 887 h 1898"/>
                <a:gd name="T10" fmla="*/ 756 w 1903"/>
                <a:gd name="T11" fmla="*/ 1278 h 1898"/>
                <a:gd name="T12" fmla="*/ 759 w 1903"/>
                <a:gd name="T13" fmla="*/ 1440 h 1898"/>
                <a:gd name="T14" fmla="*/ 831 w 1903"/>
                <a:gd name="T15" fmla="*/ 1514 h 1898"/>
                <a:gd name="T16" fmla="*/ 949 w 1903"/>
                <a:gd name="T17" fmla="*/ 1536 h 1898"/>
                <a:gd name="T18" fmla="*/ 1097 w 1903"/>
                <a:gd name="T19" fmla="*/ 1511 h 1898"/>
                <a:gd name="T20" fmla="*/ 1200 w 1903"/>
                <a:gd name="T21" fmla="*/ 1433 h 1898"/>
                <a:gd name="T22" fmla="*/ 1209 w 1903"/>
                <a:gd name="T23" fmla="*/ 1384 h 1898"/>
                <a:gd name="T24" fmla="*/ 1163 w 1903"/>
                <a:gd name="T25" fmla="*/ 1384 h 1898"/>
                <a:gd name="T26" fmla="*/ 1076 w 1903"/>
                <a:gd name="T27" fmla="*/ 1415 h 1898"/>
                <a:gd name="T28" fmla="*/ 1033 w 1903"/>
                <a:gd name="T29" fmla="*/ 1394 h 1898"/>
                <a:gd name="T30" fmla="*/ 1024 w 1903"/>
                <a:gd name="T31" fmla="*/ 1328 h 1898"/>
                <a:gd name="T32" fmla="*/ 1104 w 1903"/>
                <a:gd name="T33" fmla="*/ 887 h 1898"/>
                <a:gd name="T34" fmla="*/ 1111 w 1903"/>
                <a:gd name="T35" fmla="*/ 780 h 1898"/>
                <a:gd name="T36" fmla="*/ 1072 w 1903"/>
                <a:gd name="T37" fmla="*/ 744 h 1898"/>
                <a:gd name="T38" fmla="*/ 960 w 1903"/>
                <a:gd name="T39" fmla="*/ 365 h 1898"/>
                <a:gd name="T40" fmla="*/ 863 w 1903"/>
                <a:gd name="T41" fmla="*/ 430 h 1898"/>
                <a:gd name="T42" fmla="*/ 839 w 1903"/>
                <a:gd name="T43" fmla="*/ 549 h 1898"/>
                <a:gd name="T44" fmla="*/ 904 w 1903"/>
                <a:gd name="T45" fmla="*/ 647 h 1898"/>
                <a:gd name="T46" fmla="*/ 1022 w 1903"/>
                <a:gd name="T47" fmla="*/ 671 h 1898"/>
                <a:gd name="T48" fmla="*/ 1118 w 1903"/>
                <a:gd name="T49" fmla="*/ 606 h 1898"/>
                <a:gd name="T50" fmla="*/ 1142 w 1903"/>
                <a:gd name="T51" fmla="*/ 487 h 1898"/>
                <a:gd name="T52" fmla="*/ 1078 w 1903"/>
                <a:gd name="T53" fmla="*/ 389 h 1898"/>
                <a:gd name="T54" fmla="*/ 918 w 1903"/>
                <a:gd name="T55" fmla="*/ 0 h 1898"/>
                <a:gd name="T56" fmla="*/ 1194 w 1903"/>
                <a:gd name="T57" fmla="*/ 30 h 1898"/>
                <a:gd name="T58" fmla="*/ 1453 w 1903"/>
                <a:gd name="T59" fmla="*/ 141 h 1898"/>
                <a:gd name="T60" fmla="*/ 1676 w 1903"/>
                <a:gd name="T61" fmla="*/ 331 h 1898"/>
                <a:gd name="T62" fmla="*/ 1828 w 1903"/>
                <a:gd name="T63" fmla="*/ 575 h 1898"/>
                <a:gd name="T64" fmla="*/ 1898 w 1903"/>
                <a:gd name="T65" fmla="*/ 844 h 1898"/>
                <a:gd name="T66" fmla="*/ 1889 w 1903"/>
                <a:gd name="T67" fmla="*/ 1122 h 1898"/>
                <a:gd name="T68" fmla="*/ 1798 w 1903"/>
                <a:gd name="T69" fmla="*/ 1386 h 1898"/>
                <a:gd name="T70" fmla="*/ 1625 w 1903"/>
                <a:gd name="T71" fmla="*/ 1620 h 1898"/>
                <a:gd name="T72" fmla="*/ 1395 w 1903"/>
                <a:gd name="T73" fmla="*/ 1790 h 1898"/>
                <a:gd name="T74" fmla="*/ 1135 w 1903"/>
                <a:gd name="T75" fmla="*/ 1881 h 1898"/>
                <a:gd name="T76" fmla="*/ 862 w 1903"/>
                <a:gd name="T77" fmla="*/ 1894 h 1898"/>
                <a:gd name="T78" fmla="*/ 596 w 1903"/>
                <a:gd name="T79" fmla="*/ 1829 h 1898"/>
                <a:gd name="T80" fmla="*/ 420 w 1903"/>
                <a:gd name="T81" fmla="*/ 1799 h 1898"/>
                <a:gd name="T82" fmla="*/ 229 w 1903"/>
                <a:gd name="T83" fmla="*/ 1872 h 1898"/>
                <a:gd name="T84" fmla="*/ 63 w 1903"/>
                <a:gd name="T85" fmla="*/ 1876 h 1898"/>
                <a:gd name="T86" fmla="*/ 33 w 1903"/>
                <a:gd name="T87" fmla="*/ 1845 h 1898"/>
                <a:gd name="T88" fmla="*/ 53 w 1903"/>
                <a:gd name="T89" fmla="*/ 1806 h 1898"/>
                <a:gd name="T90" fmla="*/ 174 w 1903"/>
                <a:gd name="T91" fmla="*/ 1707 h 1898"/>
                <a:gd name="T92" fmla="*/ 249 w 1903"/>
                <a:gd name="T93" fmla="*/ 1585 h 1898"/>
                <a:gd name="T94" fmla="*/ 118 w 1903"/>
                <a:gd name="T95" fmla="*/ 1407 h 1898"/>
                <a:gd name="T96" fmla="*/ 23 w 1903"/>
                <a:gd name="T97" fmla="*/ 1154 h 1898"/>
                <a:gd name="T98" fmla="*/ 2 w 1903"/>
                <a:gd name="T99" fmla="*/ 889 h 1898"/>
                <a:gd name="T100" fmla="*/ 57 w 1903"/>
                <a:gd name="T101" fmla="*/ 627 h 1898"/>
                <a:gd name="T102" fmla="*/ 186 w 1903"/>
                <a:gd name="T103" fmla="*/ 385 h 1898"/>
                <a:gd name="T104" fmla="*/ 391 w 1903"/>
                <a:gd name="T105" fmla="*/ 182 h 1898"/>
                <a:gd name="T106" fmla="*/ 644 w 1903"/>
                <a:gd name="T107" fmla="*/ 51 h 1898"/>
                <a:gd name="T108" fmla="*/ 918 w 1903"/>
                <a:gd name="T109" fmla="*/ 0 h 18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903" h="1898">
                  <a:moveTo>
                    <a:pt x="760" y="743"/>
                  </a:moveTo>
                  <a:lnTo>
                    <a:pt x="743" y="744"/>
                  </a:lnTo>
                  <a:lnTo>
                    <a:pt x="725" y="746"/>
                  </a:lnTo>
                  <a:lnTo>
                    <a:pt x="711" y="750"/>
                  </a:lnTo>
                  <a:lnTo>
                    <a:pt x="700" y="758"/>
                  </a:lnTo>
                  <a:lnTo>
                    <a:pt x="693" y="767"/>
                  </a:lnTo>
                  <a:lnTo>
                    <a:pt x="690" y="778"/>
                  </a:lnTo>
                  <a:lnTo>
                    <a:pt x="691" y="790"/>
                  </a:lnTo>
                  <a:lnTo>
                    <a:pt x="696" y="800"/>
                  </a:lnTo>
                  <a:lnTo>
                    <a:pt x="705" y="809"/>
                  </a:lnTo>
                  <a:lnTo>
                    <a:pt x="718" y="816"/>
                  </a:lnTo>
                  <a:lnTo>
                    <a:pt x="735" y="821"/>
                  </a:lnTo>
                  <a:lnTo>
                    <a:pt x="752" y="824"/>
                  </a:lnTo>
                  <a:lnTo>
                    <a:pt x="769" y="826"/>
                  </a:lnTo>
                  <a:lnTo>
                    <a:pt x="787" y="830"/>
                  </a:lnTo>
                  <a:lnTo>
                    <a:pt x="801" y="835"/>
                  </a:lnTo>
                  <a:lnTo>
                    <a:pt x="811" y="843"/>
                  </a:lnTo>
                  <a:lnTo>
                    <a:pt x="817" y="854"/>
                  </a:lnTo>
                  <a:lnTo>
                    <a:pt x="821" y="868"/>
                  </a:lnTo>
                  <a:lnTo>
                    <a:pt x="822" y="887"/>
                  </a:lnTo>
                  <a:lnTo>
                    <a:pt x="821" y="896"/>
                  </a:lnTo>
                  <a:lnTo>
                    <a:pt x="820" y="905"/>
                  </a:lnTo>
                  <a:lnTo>
                    <a:pt x="770" y="1195"/>
                  </a:lnTo>
                  <a:lnTo>
                    <a:pt x="756" y="1278"/>
                  </a:lnTo>
                  <a:lnTo>
                    <a:pt x="744" y="1361"/>
                  </a:lnTo>
                  <a:lnTo>
                    <a:pt x="744" y="1389"/>
                  </a:lnTo>
                  <a:lnTo>
                    <a:pt x="749" y="1415"/>
                  </a:lnTo>
                  <a:lnTo>
                    <a:pt x="759" y="1440"/>
                  </a:lnTo>
                  <a:lnTo>
                    <a:pt x="773" y="1463"/>
                  </a:lnTo>
                  <a:lnTo>
                    <a:pt x="790" y="1483"/>
                  </a:lnTo>
                  <a:lnTo>
                    <a:pt x="810" y="1500"/>
                  </a:lnTo>
                  <a:lnTo>
                    <a:pt x="831" y="1514"/>
                  </a:lnTo>
                  <a:lnTo>
                    <a:pt x="852" y="1523"/>
                  </a:lnTo>
                  <a:lnTo>
                    <a:pt x="873" y="1530"/>
                  </a:lnTo>
                  <a:lnTo>
                    <a:pt x="911" y="1534"/>
                  </a:lnTo>
                  <a:lnTo>
                    <a:pt x="949" y="1536"/>
                  </a:lnTo>
                  <a:lnTo>
                    <a:pt x="987" y="1536"/>
                  </a:lnTo>
                  <a:lnTo>
                    <a:pt x="1026" y="1533"/>
                  </a:lnTo>
                  <a:lnTo>
                    <a:pt x="1063" y="1525"/>
                  </a:lnTo>
                  <a:lnTo>
                    <a:pt x="1097" y="1511"/>
                  </a:lnTo>
                  <a:lnTo>
                    <a:pt x="1131" y="1493"/>
                  </a:lnTo>
                  <a:lnTo>
                    <a:pt x="1162" y="1471"/>
                  </a:lnTo>
                  <a:lnTo>
                    <a:pt x="1192" y="1444"/>
                  </a:lnTo>
                  <a:lnTo>
                    <a:pt x="1200" y="1433"/>
                  </a:lnTo>
                  <a:lnTo>
                    <a:pt x="1208" y="1420"/>
                  </a:lnTo>
                  <a:lnTo>
                    <a:pt x="1212" y="1407"/>
                  </a:lnTo>
                  <a:lnTo>
                    <a:pt x="1213" y="1394"/>
                  </a:lnTo>
                  <a:lnTo>
                    <a:pt x="1209" y="1384"/>
                  </a:lnTo>
                  <a:lnTo>
                    <a:pt x="1201" y="1377"/>
                  </a:lnTo>
                  <a:lnTo>
                    <a:pt x="1190" y="1375"/>
                  </a:lnTo>
                  <a:lnTo>
                    <a:pt x="1177" y="1377"/>
                  </a:lnTo>
                  <a:lnTo>
                    <a:pt x="1163" y="1384"/>
                  </a:lnTo>
                  <a:lnTo>
                    <a:pt x="1148" y="1392"/>
                  </a:lnTo>
                  <a:lnTo>
                    <a:pt x="1134" y="1400"/>
                  </a:lnTo>
                  <a:lnTo>
                    <a:pt x="1105" y="1409"/>
                  </a:lnTo>
                  <a:lnTo>
                    <a:pt x="1076" y="1415"/>
                  </a:lnTo>
                  <a:lnTo>
                    <a:pt x="1062" y="1415"/>
                  </a:lnTo>
                  <a:lnTo>
                    <a:pt x="1051" y="1411"/>
                  </a:lnTo>
                  <a:lnTo>
                    <a:pt x="1041" y="1405"/>
                  </a:lnTo>
                  <a:lnTo>
                    <a:pt x="1033" y="1394"/>
                  </a:lnTo>
                  <a:lnTo>
                    <a:pt x="1029" y="1382"/>
                  </a:lnTo>
                  <a:lnTo>
                    <a:pt x="1025" y="1365"/>
                  </a:lnTo>
                  <a:lnTo>
                    <a:pt x="1023" y="1346"/>
                  </a:lnTo>
                  <a:lnTo>
                    <a:pt x="1024" y="1328"/>
                  </a:lnTo>
                  <a:lnTo>
                    <a:pt x="1032" y="1274"/>
                  </a:lnTo>
                  <a:lnTo>
                    <a:pt x="1043" y="1219"/>
                  </a:lnTo>
                  <a:lnTo>
                    <a:pt x="1074" y="1053"/>
                  </a:lnTo>
                  <a:lnTo>
                    <a:pt x="1104" y="887"/>
                  </a:lnTo>
                  <a:lnTo>
                    <a:pt x="1109" y="857"/>
                  </a:lnTo>
                  <a:lnTo>
                    <a:pt x="1112" y="827"/>
                  </a:lnTo>
                  <a:lnTo>
                    <a:pt x="1113" y="797"/>
                  </a:lnTo>
                  <a:lnTo>
                    <a:pt x="1111" y="780"/>
                  </a:lnTo>
                  <a:lnTo>
                    <a:pt x="1106" y="767"/>
                  </a:lnTo>
                  <a:lnTo>
                    <a:pt x="1097" y="757"/>
                  </a:lnTo>
                  <a:lnTo>
                    <a:pt x="1086" y="749"/>
                  </a:lnTo>
                  <a:lnTo>
                    <a:pt x="1072" y="744"/>
                  </a:lnTo>
                  <a:lnTo>
                    <a:pt x="1055" y="743"/>
                  </a:lnTo>
                  <a:lnTo>
                    <a:pt x="760" y="743"/>
                  </a:lnTo>
                  <a:close/>
                  <a:moveTo>
                    <a:pt x="992" y="362"/>
                  </a:moveTo>
                  <a:lnTo>
                    <a:pt x="960" y="365"/>
                  </a:lnTo>
                  <a:lnTo>
                    <a:pt x="932" y="375"/>
                  </a:lnTo>
                  <a:lnTo>
                    <a:pt x="905" y="388"/>
                  </a:lnTo>
                  <a:lnTo>
                    <a:pt x="882" y="407"/>
                  </a:lnTo>
                  <a:lnTo>
                    <a:pt x="863" y="430"/>
                  </a:lnTo>
                  <a:lnTo>
                    <a:pt x="848" y="456"/>
                  </a:lnTo>
                  <a:lnTo>
                    <a:pt x="839" y="485"/>
                  </a:lnTo>
                  <a:lnTo>
                    <a:pt x="836" y="517"/>
                  </a:lnTo>
                  <a:lnTo>
                    <a:pt x="839" y="549"/>
                  </a:lnTo>
                  <a:lnTo>
                    <a:pt x="848" y="578"/>
                  </a:lnTo>
                  <a:lnTo>
                    <a:pt x="862" y="605"/>
                  </a:lnTo>
                  <a:lnTo>
                    <a:pt x="881" y="628"/>
                  </a:lnTo>
                  <a:lnTo>
                    <a:pt x="904" y="647"/>
                  </a:lnTo>
                  <a:lnTo>
                    <a:pt x="930" y="662"/>
                  </a:lnTo>
                  <a:lnTo>
                    <a:pt x="960" y="671"/>
                  </a:lnTo>
                  <a:lnTo>
                    <a:pt x="991" y="674"/>
                  </a:lnTo>
                  <a:lnTo>
                    <a:pt x="1022" y="671"/>
                  </a:lnTo>
                  <a:lnTo>
                    <a:pt x="1051" y="663"/>
                  </a:lnTo>
                  <a:lnTo>
                    <a:pt x="1077" y="648"/>
                  </a:lnTo>
                  <a:lnTo>
                    <a:pt x="1100" y="630"/>
                  </a:lnTo>
                  <a:lnTo>
                    <a:pt x="1118" y="606"/>
                  </a:lnTo>
                  <a:lnTo>
                    <a:pt x="1133" y="580"/>
                  </a:lnTo>
                  <a:lnTo>
                    <a:pt x="1142" y="550"/>
                  </a:lnTo>
                  <a:lnTo>
                    <a:pt x="1145" y="519"/>
                  </a:lnTo>
                  <a:lnTo>
                    <a:pt x="1142" y="487"/>
                  </a:lnTo>
                  <a:lnTo>
                    <a:pt x="1134" y="458"/>
                  </a:lnTo>
                  <a:lnTo>
                    <a:pt x="1119" y="431"/>
                  </a:lnTo>
                  <a:lnTo>
                    <a:pt x="1101" y="409"/>
                  </a:lnTo>
                  <a:lnTo>
                    <a:pt x="1078" y="389"/>
                  </a:lnTo>
                  <a:lnTo>
                    <a:pt x="1052" y="375"/>
                  </a:lnTo>
                  <a:lnTo>
                    <a:pt x="1023" y="365"/>
                  </a:lnTo>
                  <a:lnTo>
                    <a:pt x="992" y="362"/>
                  </a:lnTo>
                  <a:close/>
                  <a:moveTo>
                    <a:pt x="918" y="0"/>
                  </a:moveTo>
                  <a:lnTo>
                    <a:pt x="987" y="0"/>
                  </a:lnTo>
                  <a:lnTo>
                    <a:pt x="1056" y="5"/>
                  </a:lnTo>
                  <a:lnTo>
                    <a:pt x="1125" y="15"/>
                  </a:lnTo>
                  <a:lnTo>
                    <a:pt x="1194" y="30"/>
                  </a:lnTo>
                  <a:lnTo>
                    <a:pt x="1261" y="51"/>
                  </a:lnTo>
                  <a:lnTo>
                    <a:pt x="1326" y="75"/>
                  </a:lnTo>
                  <a:lnTo>
                    <a:pt x="1391" y="105"/>
                  </a:lnTo>
                  <a:lnTo>
                    <a:pt x="1453" y="141"/>
                  </a:lnTo>
                  <a:lnTo>
                    <a:pt x="1513" y="182"/>
                  </a:lnTo>
                  <a:lnTo>
                    <a:pt x="1570" y="227"/>
                  </a:lnTo>
                  <a:lnTo>
                    <a:pt x="1625" y="278"/>
                  </a:lnTo>
                  <a:lnTo>
                    <a:pt x="1676" y="331"/>
                  </a:lnTo>
                  <a:lnTo>
                    <a:pt x="1721" y="389"/>
                  </a:lnTo>
                  <a:lnTo>
                    <a:pt x="1761" y="449"/>
                  </a:lnTo>
                  <a:lnTo>
                    <a:pt x="1798" y="511"/>
                  </a:lnTo>
                  <a:lnTo>
                    <a:pt x="1828" y="575"/>
                  </a:lnTo>
                  <a:lnTo>
                    <a:pt x="1852" y="641"/>
                  </a:lnTo>
                  <a:lnTo>
                    <a:pt x="1873" y="708"/>
                  </a:lnTo>
                  <a:lnTo>
                    <a:pt x="1889" y="776"/>
                  </a:lnTo>
                  <a:lnTo>
                    <a:pt x="1898" y="844"/>
                  </a:lnTo>
                  <a:lnTo>
                    <a:pt x="1903" y="913"/>
                  </a:lnTo>
                  <a:lnTo>
                    <a:pt x="1903" y="984"/>
                  </a:lnTo>
                  <a:lnTo>
                    <a:pt x="1898" y="1053"/>
                  </a:lnTo>
                  <a:lnTo>
                    <a:pt x="1889" y="1122"/>
                  </a:lnTo>
                  <a:lnTo>
                    <a:pt x="1873" y="1189"/>
                  </a:lnTo>
                  <a:lnTo>
                    <a:pt x="1852" y="1256"/>
                  </a:lnTo>
                  <a:lnTo>
                    <a:pt x="1828" y="1322"/>
                  </a:lnTo>
                  <a:lnTo>
                    <a:pt x="1798" y="1386"/>
                  </a:lnTo>
                  <a:lnTo>
                    <a:pt x="1761" y="1448"/>
                  </a:lnTo>
                  <a:lnTo>
                    <a:pt x="1721" y="1508"/>
                  </a:lnTo>
                  <a:lnTo>
                    <a:pt x="1676" y="1566"/>
                  </a:lnTo>
                  <a:lnTo>
                    <a:pt x="1625" y="1620"/>
                  </a:lnTo>
                  <a:lnTo>
                    <a:pt x="1571" y="1670"/>
                  </a:lnTo>
                  <a:lnTo>
                    <a:pt x="1515" y="1714"/>
                  </a:lnTo>
                  <a:lnTo>
                    <a:pt x="1456" y="1755"/>
                  </a:lnTo>
                  <a:lnTo>
                    <a:pt x="1395" y="1790"/>
                  </a:lnTo>
                  <a:lnTo>
                    <a:pt x="1332" y="1820"/>
                  </a:lnTo>
                  <a:lnTo>
                    <a:pt x="1267" y="1844"/>
                  </a:lnTo>
                  <a:lnTo>
                    <a:pt x="1202" y="1865"/>
                  </a:lnTo>
                  <a:lnTo>
                    <a:pt x="1135" y="1881"/>
                  </a:lnTo>
                  <a:lnTo>
                    <a:pt x="1066" y="1891"/>
                  </a:lnTo>
                  <a:lnTo>
                    <a:pt x="998" y="1897"/>
                  </a:lnTo>
                  <a:lnTo>
                    <a:pt x="930" y="1898"/>
                  </a:lnTo>
                  <a:lnTo>
                    <a:pt x="862" y="1894"/>
                  </a:lnTo>
                  <a:lnTo>
                    <a:pt x="795" y="1885"/>
                  </a:lnTo>
                  <a:lnTo>
                    <a:pt x="727" y="1871"/>
                  </a:lnTo>
                  <a:lnTo>
                    <a:pt x="661" y="1853"/>
                  </a:lnTo>
                  <a:lnTo>
                    <a:pt x="596" y="1829"/>
                  </a:lnTo>
                  <a:lnTo>
                    <a:pt x="532" y="1800"/>
                  </a:lnTo>
                  <a:lnTo>
                    <a:pt x="471" y="1767"/>
                  </a:lnTo>
                  <a:lnTo>
                    <a:pt x="469" y="1766"/>
                  </a:lnTo>
                  <a:lnTo>
                    <a:pt x="420" y="1799"/>
                  </a:lnTo>
                  <a:lnTo>
                    <a:pt x="372" y="1825"/>
                  </a:lnTo>
                  <a:lnTo>
                    <a:pt x="323" y="1847"/>
                  </a:lnTo>
                  <a:lnTo>
                    <a:pt x="275" y="1862"/>
                  </a:lnTo>
                  <a:lnTo>
                    <a:pt x="229" y="1872"/>
                  </a:lnTo>
                  <a:lnTo>
                    <a:pt x="184" y="1879"/>
                  </a:lnTo>
                  <a:lnTo>
                    <a:pt x="141" y="1882"/>
                  </a:lnTo>
                  <a:lnTo>
                    <a:pt x="101" y="1881"/>
                  </a:lnTo>
                  <a:lnTo>
                    <a:pt x="63" y="1876"/>
                  </a:lnTo>
                  <a:lnTo>
                    <a:pt x="52" y="1872"/>
                  </a:lnTo>
                  <a:lnTo>
                    <a:pt x="43" y="1865"/>
                  </a:lnTo>
                  <a:lnTo>
                    <a:pt x="37" y="1856"/>
                  </a:lnTo>
                  <a:lnTo>
                    <a:pt x="33" y="1845"/>
                  </a:lnTo>
                  <a:lnTo>
                    <a:pt x="33" y="1834"/>
                  </a:lnTo>
                  <a:lnTo>
                    <a:pt x="37" y="1824"/>
                  </a:lnTo>
                  <a:lnTo>
                    <a:pt x="43" y="1814"/>
                  </a:lnTo>
                  <a:lnTo>
                    <a:pt x="53" y="1806"/>
                  </a:lnTo>
                  <a:lnTo>
                    <a:pt x="88" y="1787"/>
                  </a:lnTo>
                  <a:lnTo>
                    <a:pt x="120" y="1763"/>
                  </a:lnTo>
                  <a:lnTo>
                    <a:pt x="149" y="1736"/>
                  </a:lnTo>
                  <a:lnTo>
                    <a:pt x="174" y="1707"/>
                  </a:lnTo>
                  <a:lnTo>
                    <a:pt x="197" y="1677"/>
                  </a:lnTo>
                  <a:lnTo>
                    <a:pt x="216" y="1646"/>
                  </a:lnTo>
                  <a:lnTo>
                    <a:pt x="234" y="1615"/>
                  </a:lnTo>
                  <a:lnTo>
                    <a:pt x="249" y="1585"/>
                  </a:lnTo>
                  <a:lnTo>
                    <a:pt x="239" y="1578"/>
                  </a:lnTo>
                  <a:lnTo>
                    <a:pt x="194" y="1523"/>
                  </a:lnTo>
                  <a:lnTo>
                    <a:pt x="154" y="1467"/>
                  </a:lnTo>
                  <a:lnTo>
                    <a:pt x="118" y="1407"/>
                  </a:lnTo>
                  <a:lnTo>
                    <a:pt x="87" y="1346"/>
                  </a:lnTo>
                  <a:lnTo>
                    <a:pt x="61" y="1283"/>
                  </a:lnTo>
                  <a:lnTo>
                    <a:pt x="40" y="1219"/>
                  </a:lnTo>
                  <a:lnTo>
                    <a:pt x="23" y="1154"/>
                  </a:lnTo>
                  <a:lnTo>
                    <a:pt x="11" y="1088"/>
                  </a:lnTo>
                  <a:lnTo>
                    <a:pt x="3" y="1022"/>
                  </a:lnTo>
                  <a:lnTo>
                    <a:pt x="0" y="955"/>
                  </a:lnTo>
                  <a:lnTo>
                    <a:pt x="2" y="889"/>
                  </a:lnTo>
                  <a:lnTo>
                    <a:pt x="10" y="822"/>
                  </a:lnTo>
                  <a:lnTo>
                    <a:pt x="20" y="756"/>
                  </a:lnTo>
                  <a:lnTo>
                    <a:pt x="37" y="691"/>
                  </a:lnTo>
                  <a:lnTo>
                    <a:pt x="57" y="627"/>
                  </a:lnTo>
                  <a:lnTo>
                    <a:pt x="82" y="564"/>
                  </a:lnTo>
                  <a:lnTo>
                    <a:pt x="112" y="502"/>
                  </a:lnTo>
                  <a:lnTo>
                    <a:pt x="147" y="443"/>
                  </a:lnTo>
                  <a:lnTo>
                    <a:pt x="186" y="385"/>
                  </a:lnTo>
                  <a:lnTo>
                    <a:pt x="231" y="330"/>
                  </a:lnTo>
                  <a:lnTo>
                    <a:pt x="280" y="278"/>
                  </a:lnTo>
                  <a:lnTo>
                    <a:pt x="334" y="227"/>
                  </a:lnTo>
                  <a:lnTo>
                    <a:pt x="391" y="182"/>
                  </a:lnTo>
                  <a:lnTo>
                    <a:pt x="451" y="141"/>
                  </a:lnTo>
                  <a:lnTo>
                    <a:pt x="514" y="105"/>
                  </a:lnTo>
                  <a:lnTo>
                    <a:pt x="578" y="75"/>
                  </a:lnTo>
                  <a:lnTo>
                    <a:pt x="644" y="51"/>
                  </a:lnTo>
                  <a:lnTo>
                    <a:pt x="711" y="30"/>
                  </a:lnTo>
                  <a:lnTo>
                    <a:pt x="779" y="15"/>
                  </a:lnTo>
                  <a:lnTo>
                    <a:pt x="848" y="5"/>
                  </a:lnTo>
                  <a:lnTo>
                    <a:pt x="91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Picture Placeholder 1"/>
          <p:cNvSpPr>
            <a:spLocks noGrp="1"/>
          </p:cNvSpPr>
          <p:nvPr>
            <p:ph type="pic" sz="quarter" idx="10"/>
          </p:nvPr>
        </p:nvSpPr>
        <p:spPr/>
      </p:sp>
      <p:sp>
        <p:nvSpPr>
          <p:cNvPr id="4" name="Picture Placeholder 3"/>
          <p:cNvSpPr>
            <a:spLocks noGrp="1"/>
          </p:cNvSpPr>
          <p:nvPr>
            <p:ph type="pic" sz="quarter" idx="11"/>
          </p:nvPr>
        </p:nvSpPr>
        <p:spPr/>
      </p:sp>
    </p:spTree>
    <p:extLst>
      <p:ext uri="{BB962C8B-B14F-4D97-AF65-F5344CB8AC3E}">
        <p14:creationId xmlns:p14="http://schemas.microsoft.com/office/powerpoint/2010/main" val="27051491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A10D8F6D-FF28-4BF4-B975-99D89D348D57}"/>
              </a:ext>
            </a:extLst>
          </p:cNvPr>
          <p:cNvSpPr txBox="1"/>
          <p:nvPr/>
        </p:nvSpPr>
        <p:spPr>
          <a:xfrm>
            <a:off x="1528570" y="4115100"/>
            <a:ext cx="4256358" cy="954107"/>
          </a:xfrm>
          <a:prstGeom prst="rect">
            <a:avLst/>
          </a:prstGeom>
          <a:noFill/>
        </p:spPr>
        <p:txBody>
          <a:bodyPr wrap="square" rtlCol="0">
            <a:spAutoFit/>
          </a:bodyPr>
          <a:lstStyle/>
          <a:p>
            <a:r>
              <a:rPr lang="en-US" sz="2800" dirty="0">
                <a:latin typeface="+mj-lt"/>
              </a:rPr>
              <a:t>ABOUT VARIETA</a:t>
            </a:r>
          </a:p>
          <a:p>
            <a:r>
              <a:rPr lang="en-US" sz="2800" dirty="0">
                <a:solidFill>
                  <a:schemeClr val="accent1"/>
                </a:solidFill>
                <a:latin typeface="+mj-lt"/>
              </a:rPr>
              <a:t>PRODUCT SERVICE</a:t>
            </a:r>
            <a:endParaRPr lang="id-ID" sz="2800" dirty="0">
              <a:solidFill>
                <a:schemeClr val="accent1"/>
              </a:solidFill>
              <a:latin typeface="+mj-lt"/>
            </a:endParaRPr>
          </a:p>
        </p:txBody>
      </p:sp>
      <p:sp>
        <p:nvSpPr>
          <p:cNvPr id="9" name="TextBox 8">
            <a:extLst>
              <a:ext uri="{FF2B5EF4-FFF2-40B4-BE49-F238E27FC236}">
                <a16:creationId xmlns:a16="http://schemas.microsoft.com/office/drawing/2014/main" id="{D8D97D53-E870-4CA6-B400-8362DF770445}"/>
              </a:ext>
            </a:extLst>
          </p:cNvPr>
          <p:cNvSpPr txBox="1"/>
          <p:nvPr/>
        </p:nvSpPr>
        <p:spPr>
          <a:xfrm>
            <a:off x="1569492" y="5069207"/>
            <a:ext cx="2505814" cy="261610"/>
          </a:xfrm>
          <a:prstGeom prst="rect">
            <a:avLst/>
          </a:prstGeom>
          <a:noFill/>
        </p:spPr>
        <p:txBody>
          <a:bodyPr wrap="none" rtlCol="0">
            <a:spAutoFit/>
          </a:bodyPr>
          <a:lstStyle/>
          <a:p>
            <a:r>
              <a:rPr lang="en-US" sz="1100" dirty="0">
                <a:solidFill>
                  <a:schemeClr val="accent6">
                    <a:lumMod val="60000"/>
                    <a:lumOff val="40000"/>
                  </a:schemeClr>
                </a:solidFill>
              </a:rPr>
              <a:t>Always Bring The Publishing Solution</a:t>
            </a:r>
            <a:endParaRPr lang="en-ID" sz="1100" dirty="0">
              <a:solidFill>
                <a:schemeClr val="accent6">
                  <a:lumMod val="60000"/>
                  <a:lumOff val="40000"/>
                </a:schemeClr>
              </a:solidFill>
            </a:endParaRPr>
          </a:p>
        </p:txBody>
      </p:sp>
      <p:cxnSp>
        <p:nvCxnSpPr>
          <p:cNvPr id="11" name="Straight Connector 10">
            <a:extLst>
              <a:ext uri="{FF2B5EF4-FFF2-40B4-BE49-F238E27FC236}">
                <a16:creationId xmlns:a16="http://schemas.microsoft.com/office/drawing/2014/main" id="{BF3EA14C-E564-4495-8838-E7BA82F19D8F}"/>
              </a:ext>
            </a:extLst>
          </p:cNvPr>
          <p:cNvCxnSpPr/>
          <p:nvPr/>
        </p:nvCxnSpPr>
        <p:spPr>
          <a:xfrm>
            <a:off x="4018158" y="5242874"/>
            <a:ext cx="768626" cy="0"/>
          </a:xfrm>
          <a:prstGeom prst="line">
            <a:avLst/>
          </a:prstGeom>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018C0C5E-1495-45C4-9F74-3526D0D4D8B2}"/>
              </a:ext>
            </a:extLst>
          </p:cNvPr>
          <p:cNvSpPr txBox="1"/>
          <p:nvPr/>
        </p:nvSpPr>
        <p:spPr>
          <a:xfrm>
            <a:off x="6008144" y="4192100"/>
            <a:ext cx="4655287" cy="600164"/>
          </a:xfrm>
          <a:prstGeom prst="rect">
            <a:avLst/>
          </a:prstGeom>
          <a:noFill/>
        </p:spPr>
        <p:txBody>
          <a:bodyPr wrap="square">
            <a:spAutoFit/>
          </a:bodyPr>
          <a:lstStyle/>
          <a:p>
            <a:pPr marL="228600" indent="-228600" algn="just">
              <a:lnSpc>
                <a:spcPct val="150000"/>
              </a:lnSpc>
              <a:buFont typeface="Wingdings" panose="05000000000000000000" pitchFamily="2" charset="2"/>
              <a:buChar char="ü"/>
            </a:pPr>
            <a:r>
              <a:rPr lang="id-ID" sz="1100" dirty="0">
                <a:solidFill>
                  <a:schemeClr val="accent6"/>
                </a:solidFill>
                <a:ea typeface="Times New Roman" panose="02020603050405020304" pitchFamily="18" charset="0"/>
              </a:rPr>
              <a:t>Lorem ipsum dolor sit amet, consectetur adipiscing elit. Vivamus vel euismod leo. Donec commodo et urna ac semper. Mauris finibus</a:t>
            </a:r>
          </a:p>
        </p:txBody>
      </p:sp>
      <p:sp>
        <p:nvSpPr>
          <p:cNvPr id="14" name="TextBox 13">
            <a:extLst>
              <a:ext uri="{FF2B5EF4-FFF2-40B4-BE49-F238E27FC236}">
                <a16:creationId xmlns:a16="http://schemas.microsoft.com/office/drawing/2014/main" id="{018C0C5E-1495-45C4-9F74-3526D0D4D8B2}"/>
              </a:ext>
            </a:extLst>
          </p:cNvPr>
          <p:cNvSpPr txBox="1"/>
          <p:nvPr/>
        </p:nvSpPr>
        <p:spPr>
          <a:xfrm>
            <a:off x="6008143" y="4846125"/>
            <a:ext cx="4655287" cy="600164"/>
          </a:xfrm>
          <a:prstGeom prst="rect">
            <a:avLst/>
          </a:prstGeom>
          <a:noFill/>
        </p:spPr>
        <p:txBody>
          <a:bodyPr wrap="square">
            <a:spAutoFit/>
          </a:bodyPr>
          <a:lstStyle/>
          <a:p>
            <a:pPr marL="228600" indent="-228600" algn="just">
              <a:lnSpc>
                <a:spcPct val="150000"/>
              </a:lnSpc>
              <a:buFont typeface="Wingdings" panose="05000000000000000000" pitchFamily="2" charset="2"/>
              <a:buChar char="ü"/>
            </a:pPr>
            <a:r>
              <a:rPr lang="id-ID" sz="1100" dirty="0">
                <a:solidFill>
                  <a:schemeClr val="accent6"/>
                </a:solidFill>
                <a:ea typeface="Times New Roman" panose="02020603050405020304" pitchFamily="18" charset="0"/>
              </a:rPr>
              <a:t>Lorem ipsum dolor sit amet, consectetur adipiscing elit. Vivamus vel euismod leo. Donec commodo et urna ac semper. Mauris finibus</a:t>
            </a:r>
          </a:p>
        </p:txBody>
      </p:sp>
      <p:sp>
        <p:nvSpPr>
          <p:cNvPr id="15" name="TextBox 14">
            <a:extLst>
              <a:ext uri="{FF2B5EF4-FFF2-40B4-BE49-F238E27FC236}">
                <a16:creationId xmlns:a16="http://schemas.microsoft.com/office/drawing/2014/main" id="{018C0C5E-1495-45C4-9F74-3526D0D4D8B2}"/>
              </a:ext>
            </a:extLst>
          </p:cNvPr>
          <p:cNvSpPr txBox="1"/>
          <p:nvPr/>
        </p:nvSpPr>
        <p:spPr>
          <a:xfrm>
            <a:off x="6008142" y="5500150"/>
            <a:ext cx="4655287" cy="600164"/>
          </a:xfrm>
          <a:prstGeom prst="rect">
            <a:avLst/>
          </a:prstGeom>
          <a:noFill/>
        </p:spPr>
        <p:txBody>
          <a:bodyPr wrap="square">
            <a:spAutoFit/>
          </a:bodyPr>
          <a:lstStyle/>
          <a:p>
            <a:pPr marL="228600" indent="-228600" algn="just">
              <a:lnSpc>
                <a:spcPct val="150000"/>
              </a:lnSpc>
              <a:buFont typeface="Wingdings" panose="05000000000000000000" pitchFamily="2" charset="2"/>
              <a:buChar char="ü"/>
            </a:pPr>
            <a:r>
              <a:rPr lang="id-ID" sz="1100" dirty="0">
                <a:solidFill>
                  <a:schemeClr val="accent6"/>
                </a:solidFill>
                <a:ea typeface="Times New Roman" panose="02020603050405020304" pitchFamily="18" charset="0"/>
              </a:rPr>
              <a:t>Lorem ipsum dolor sit amet, consectetur adipiscing elit. Vivamus vel euismod leo. Donec commodo et urna ac semper. Mauris finibus</a:t>
            </a:r>
          </a:p>
        </p:txBody>
      </p:sp>
      <p:sp>
        <p:nvSpPr>
          <p:cNvPr id="17" name="TextBox 16">
            <a:extLst>
              <a:ext uri="{FF2B5EF4-FFF2-40B4-BE49-F238E27FC236}">
                <a16:creationId xmlns:a16="http://schemas.microsoft.com/office/drawing/2014/main" id="{018C0C5E-1495-45C4-9F74-3526D0D4D8B2}"/>
              </a:ext>
            </a:extLst>
          </p:cNvPr>
          <p:cNvSpPr txBox="1"/>
          <p:nvPr/>
        </p:nvSpPr>
        <p:spPr>
          <a:xfrm>
            <a:off x="2802131" y="5452053"/>
            <a:ext cx="2711449" cy="600164"/>
          </a:xfrm>
          <a:prstGeom prst="rect">
            <a:avLst/>
          </a:prstGeom>
          <a:noFill/>
        </p:spPr>
        <p:txBody>
          <a:bodyPr wrap="square">
            <a:spAutoFit/>
          </a:bodyPr>
          <a:lstStyle/>
          <a:p>
            <a:pPr algn="just">
              <a:lnSpc>
                <a:spcPct val="150000"/>
              </a:lnSpc>
            </a:pPr>
            <a:r>
              <a:rPr lang="id-ID" sz="1100" dirty="0">
                <a:solidFill>
                  <a:schemeClr val="accent6"/>
                </a:solidFill>
                <a:ea typeface="Times New Roman" panose="02020603050405020304" pitchFamily="18" charset="0"/>
              </a:rPr>
              <a:t>Lorem ipsum dolor sit amet, consectetur adipiscing elit. Vivamus vel euismod</a:t>
            </a:r>
          </a:p>
        </p:txBody>
      </p:sp>
      <p:cxnSp>
        <p:nvCxnSpPr>
          <p:cNvPr id="19" name="Straight Connector 18">
            <a:extLst>
              <a:ext uri="{FF2B5EF4-FFF2-40B4-BE49-F238E27FC236}">
                <a16:creationId xmlns:a16="http://schemas.microsoft.com/office/drawing/2014/main" id="{E0460F44-3756-4982-83A8-89C3E1AD67B3}"/>
              </a:ext>
            </a:extLst>
          </p:cNvPr>
          <p:cNvCxnSpPr/>
          <p:nvPr/>
        </p:nvCxnSpPr>
        <p:spPr>
          <a:xfrm>
            <a:off x="2730299" y="5410805"/>
            <a:ext cx="0" cy="547908"/>
          </a:xfrm>
          <a:prstGeom prst="line">
            <a:avLst/>
          </a:prstGeom>
          <a:ln w="19050">
            <a:solidFill>
              <a:schemeClr val="accent6">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CAD71E7E-1742-438C-9015-5C58DBF22F7E}"/>
              </a:ext>
            </a:extLst>
          </p:cNvPr>
          <p:cNvSpPr txBox="1"/>
          <p:nvPr/>
        </p:nvSpPr>
        <p:spPr>
          <a:xfrm>
            <a:off x="1569492" y="5732898"/>
            <a:ext cx="1022355" cy="346249"/>
          </a:xfrm>
          <a:prstGeom prst="rect">
            <a:avLst/>
          </a:prstGeom>
          <a:noFill/>
        </p:spPr>
        <p:txBody>
          <a:bodyPr wrap="square">
            <a:spAutoFit/>
          </a:bodyPr>
          <a:lstStyle/>
          <a:p>
            <a:pPr algn="just">
              <a:lnSpc>
                <a:spcPct val="150000"/>
              </a:lnSpc>
            </a:pPr>
            <a:r>
              <a:rPr lang="en-US" sz="1100" i="1" dirty="0">
                <a:solidFill>
                  <a:schemeClr val="tx2"/>
                </a:solidFill>
                <a:ea typeface="Times New Roman" panose="02020603050405020304" pitchFamily="18" charset="0"/>
              </a:rPr>
              <a:t>Subtitle Here</a:t>
            </a:r>
            <a:endParaRPr lang="id-ID" sz="1100" i="1" dirty="0">
              <a:solidFill>
                <a:schemeClr val="tx2"/>
              </a:solidFill>
              <a:ea typeface="Times New Roman" panose="02020603050405020304" pitchFamily="18" charset="0"/>
            </a:endParaRPr>
          </a:p>
        </p:txBody>
      </p:sp>
      <p:sp>
        <p:nvSpPr>
          <p:cNvPr id="20" name="TextBox 19">
            <a:extLst>
              <a:ext uri="{FF2B5EF4-FFF2-40B4-BE49-F238E27FC236}">
                <a16:creationId xmlns:a16="http://schemas.microsoft.com/office/drawing/2014/main" id="{CAD71E7E-1742-438C-9015-5C58DBF22F7E}"/>
              </a:ext>
            </a:extLst>
          </p:cNvPr>
          <p:cNvSpPr txBox="1"/>
          <p:nvPr/>
        </p:nvSpPr>
        <p:spPr>
          <a:xfrm>
            <a:off x="1582220" y="5352836"/>
            <a:ext cx="1153160" cy="420628"/>
          </a:xfrm>
          <a:prstGeom prst="rect">
            <a:avLst/>
          </a:prstGeom>
          <a:noFill/>
        </p:spPr>
        <p:txBody>
          <a:bodyPr wrap="square">
            <a:spAutoFit/>
          </a:bodyPr>
          <a:lstStyle/>
          <a:p>
            <a:pPr>
              <a:lnSpc>
                <a:spcPct val="150000"/>
              </a:lnSpc>
            </a:pPr>
            <a:r>
              <a:rPr lang="en-US" sz="1600" b="1" dirty="0">
                <a:solidFill>
                  <a:schemeClr val="accent2"/>
                </a:solidFill>
                <a:ea typeface="Times New Roman" panose="02020603050405020304" pitchFamily="18" charset="0"/>
              </a:rPr>
              <a:t>45.928 %</a:t>
            </a:r>
            <a:endParaRPr lang="id-ID" sz="1600" b="1" dirty="0">
              <a:solidFill>
                <a:schemeClr val="accent2"/>
              </a:solidFill>
              <a:ea typeface="Times New Roman" panose="02020603050405020304" pitchFamily="18"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835832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Oval 37">
            <a:extLst>
              <a:ext uri="{FF2B5EF4-FFF2-40B4-BE49-F238E27FC236}">
                <a16:creationId xmlns:a16="http://schemas.microsoft.com/office/drawing/2014/main" id="{024E2F02-8E4E-4E3B-9CDE-621ABA28A3CE}"/>
              </a:ext>
            </a:extLst>
          </p:cNvPr>
          <p:cNvSpPr/>
          <p:nvPr/>
        </p:nvSpPr>
        <p:spPr>
          <a:xfrm>
            <a:off x="622300" y="648550"/>
            <a:ext cx="69056" cy="6905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9" name="Oval 38">
            <a:extLst>
              <a:ext uri="{FF2B5EF4-FFF2-40B4-BE49-F238E27FC236}">
                <a16:creationId xmlns:a16="http://schemas.microsoft.com/office/drawing/2014/main" id="{3D23CD81-D820-4F38-91F8-386D61FDBE3E}"/>
              </a:ext>
            </a:extLst>
          </p:cNvPr>
          <p:cNvSpPr/>
          <p:nvPr/>
        </p:nvSpPr>
        <p:spPr>
          <a:xfrm>
            <a:off x="854480" y="648550"/>
            <a:ext cx="69056" cy="6905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0" name="Oval 39">
            <a:extLst>
              <a:ext uri="{FF2B5EF4-FFF2-40B4-BE49-F238E27FC236}">
                <a16:creationId xmlns:a16="http://schemas.microsoft.com/office/drawing/2014/main" id="{E72DDBCF-6723-4037-8D68-E8B4D37F046F}"/>
              </a:ext>
            </a:extLst>
          </p:cNvPr>
          <p:cNvSpPr/>
          <p:nvPr/>
        </p:nvSpPr>
        <p:spPr>
          <a:xfrm>
            <a:off x="1086660" y="648550"/>
            <a:ext cx="69056" cy="6905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1" name="Oval 40">
            <a:extLst>
              <a:ext uri="{FF2B5EF4-FFF2-40B4-BE49-F238E27FC236}">
                <a16:creationId xmlns:a16="http://schemas.microsoft.com/office/drawing/2014/main" id="{80917136-94FA-49BD-9FCA-0679A11974EB}"/>
              </a:ext>
            </a:extLst>
          </p:cNvPr>
          <p:cNvSpPr/>
          <p:nvPr/>
        </p:nvSpPr>
        <p:spPr>
          <a:xfrm>
            <a:off x="1318840" y="648550"/>
            <a:ext cx="69056" cy="6905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42" name="Straight Connector 41">
            <a:extLst>
              <a:ext uri="{FF2B5EF4-FFF2-40B4-BE49-F238E27FC236}">
                <a16:creationId xmlns:a16="http://schemas.microsoft.com/office/drawing/2014/main" id="{8902EE34-2A9C-40D8-9D32-2EB775EEB327}"/>
              </a:ext>
            </a:extLst>
          </p:cNvPr>
          <p:cNvCxnSpPr>
            <a:cxnSpLocks/>
          </p:cNvCxnSpPr>
          <p:nvPr/>
        </p:nvCxnSpPr>
        <p:spPr>
          <a:xfrm>
            <a:off x="0" y="6230827"/>
            <a:ext cx="1973943" cy="0"/>
          </a:xfrm>
          <a:prstGeom prst="line">
            <a:avLst/>
          </a:prstGeom>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id="{ED22947D-5CC5-4209-928B-9D9840489F6B}"/>
              </a:ext>
            </a:extLst>
          </p:cNvPr>
          <p:cNvSpPr txBox="1"/>
          <p:nvPr/>
        </p:nvSpPr>
        <p:spPr>
          <a:xfrm>
            <a:off x="1988457" y="6137149"/>
            <a:ext cx="1196161" cy="200055"/>
          </a:xfrm>
          <a:prstGeom prst="rect">
            <a:avLst/>
          </a:prstGeom>
          <a:noFill/>
        </p:spPr>
        <p:txBody>
          <a:bodyPr wrap="none" rtlCol="0">
            <a:spAutoFit/>
          </a:bodyPr>
          <a:lstStyle/>
          <a:p>
            <a:r>
              <a:rPr lang="en-US" sz="700" dirty="0">
                <a:solidFill>
                  <a:schemeClr val="accent6">
                    <a:lumMod val="40000"/>
                    <a:lumOff val="60000"/>
                  </a:schemeClr>
                </a:solidFill>
              </a:rPr>
              <a:t>Digital Publishing Agency</a:t>
            </a:r>
            <a:endParaRPr lang="en-ID" sz="700" dirty="0">
              <a:solidFill>
                <a:schemeClr val="accent6">
                  <a:lumMod val="40000"/>
                  <a:lumOff val="60000"/>
                </a:schemeClr>
              </a:solidFill>
            </a:endParaRPr>
          </a:p>
        </p:txBody>
      </p:sp>
      <p:sp>
        <p:nvSpPr>
          <p:cNvPr id="14" name="TextBox 13">
            <a:extLst>
              <a:ext uri="{FF2B5EF4-FFF2-40B4-BE49-F238E27FC236}">
                <a16:creationId xmlns:a16="http://schemas.microsoft.com/office/drawing/2014/main" id="{A64F57F7-5F80-4722-8094-7371C0D19A8E}"/>
              </a:ext>
            </a:extLst>
          </p:cNvPr>
          <p:cNvSpPr txBox="1"/>
          <p:nvPr/>
        </p:nvSpPr>
        <p:spPr>
          <a:xfrm>
            <a:off x="8963743" y="1772531"/>
            <a:ext cx="2130075" cy="854080"/>
          </a:xfrm>
          <a:prstGeom prst="rect">
            <a:avLst/>
          </a:prstGeom>
          <a:noFill/>
        </p:spPr>
        <p:txBody>
          <a:bodyPr wrap="square">
            <a:spAutoFit/>
          </a:bodyPr>
          <a:lstStyle/>
          <a:p>
            <a:pPr algn="just">
              <a:lnSpc>
                <a:spcPct val="150000"/>
              </a:lnSpc>
            </a:pPr>
            <a:r>
              <a:rPr lang="id-ID" sz="1100" dirty="0">
                <a:solidFill>
                  <a:schemeClr val="accent5"/>
                </a:solidFill>
                <a:ea typeface="Times New Roman" panose="02020603050405020304" pitchFamily="18" charset="0"/>
              </a:rPr>
              <a:t>Aliqu</a:t>
            </a:r>
            <a:r>
              <a:rPr lang="en-US" sz="1100" dirty="0">
                <a:solidFill>
                  <a:schemeClr val="accent5"/>
                </a:solidFill>
                <a:ea typeface="Times New Roman" panose="02020603050405020304" pitchFamily="18" charset="0"/>
              </a:rPr>
              <a:t>a</a:t>
            </a:r>
            <a:r>
              <a:rPr lang="id-ID" sz="1100" dirty="0">
                <a:solidFill>
                  <a:schemeClr val="accent5"/>
                </a:solidFill>
                <a:ea typeface="Times New Roman" panose="02020603050405020304" pitchFamily="18" charset="0"/>
              </a:rPr>
              <a:t>et nibh praesent tristique magna sit am</a:t>
            </a:r>
            <a:r>
              <a:rPr lang="en-US" sz="1100" dirty="0">
                <a:solidFill>
                  <a:schemeClr val="accent5"/>
                </a:solidFill>
                <a:ea typeface="Times New Roman" panose="02020603050405020304" pitchFamily="18" charset="0"/>
              </a:rPr>
              <a:t> </a:t>
            </a:r>
            <a:r>
              <a:rPr lang="id-ID" sz="1100" dirty="0">
                <a:solidFill>
                  <a:schemeClr val="accent5"/>
                </a:solidFill>
                <a:ea typeface="Times New Roman" panose="02020603050405020304" pitchFamily="18" charset="0"/>
              </a:rPr>
              <a:t>et. Risus pretium quam vulputate digni</a:t>
            </a:r>
            <a:r>
              <a:rPr lang="en-US" sz="1100" dirty="0">
                <a:solidFill>
                  <a:schemeClr val="accent5"/>
                </a:solidFill>
                <a:ea typeface="Times New Roman" panose="02020603050405020304" pitchFamily="18" charset="0"/>
              </a:rPr>
              <a:t> </a:t>
            </a:r>
            <a:r>
              <a:rPr lang="id-ID" sz="1100" dirty="0">
                <a:solidFill>
                  <a:schemeClr val="accent5"/>
                </a:solidFill>
                <a:ea typeface="Times New Roman" panose="02020603050405020304" pitchFamily="18" charset="0"/>
              </a:rPr>
              <a:t>ssi</a:t>
            </a:r>
          </a:p>
        </p:txBody>
      </p:sp>
      <p:sp>
        <p:nvSpPr>
          <p:cNvPr id="15" name="TextBox 14">
            <a:extLst>
              <a:ext uri="{FF2B5EF4-FFF2-40B4-BE49-F238E27FC236}">
                <a16:creationId xmlns:a16="http://schemas.microsoft.com/office/drawing/2014/main" id="{DF905F04-301C-470F-888F-CD77947FBF62}"/>
              </a:ext>
            </a:extLst>
          </p:cNvPr>
          <p:cNvSpPr txBox="1"/>
          <p:nvPr/>
        </p:nvSpPr>
        <p:spPr>
          <a:xfrm>
            <a:off x="8963743" y="1392940"/>
            <a:ext cx="1711036" cy="415498"/>
          </a:xfrm>
          <a:prstGeom prst="rect">
            <a:avLst/>
          </a:prstGeom>
          <a:noFill/>
        </p:spPr>
        <p:txBody>
          <a:bodyPr wrap="square">
            <a:spAutoFit/>
          </a:bodyPr>
          <a:lstStyle/>
          <a:p>
            <a:pPr algn="just">
              <a:lnSpc>
                <a:spcPct val="150000"/>
              </a:lnSpc>
            </a:pPr>
            <a:r>
              <a:rPr lang="en-US" sz="1400" b="1" dirty="0">
                <a:solidFill>
                  <a:schemeClr val="accent5"/>
                </a:solidFill>
                <a:ea typeface="Times New Roman" panose="02020603050405020304" pitchFamily="18" charset="0"/>
              </a:rPr>
              <a:t>01. First Product</a:t>
            </a:r>
            <a:endParaRPr lang="id-ID" sz="1400" b="1" dirty="0">
              <a:solidFill>
                <a:schemeClr val="accent5"/>
              </a:solidFill>
              <a:ea typeface="Times New Roman" panose="02020603050405020304" pitchFamily="18" charset="0"/>
            </a:endParaRPr>
          </a:p>
        </p:txBody>
      </p:sp>
      <p:sp>
        <p:nvSpPr>
          <p:cNvPr id="23" name="TextBox 22">
            <a:extLst>
              <a:ext uri="{FF2B5EF4-FFF2-40B4-BE49-F238E27FC236}">
                <a16:creationId xmlns:a16="http://schemas.microsoft.com/office/drawing/2014/main" id="{A64F57F7-5F80-4722-8094-7371C0D19A8E}"/>
              </a:ext>
            </a:extLst>
          </p:cNvPr>
          <p:cNvSpPr txBox="1"/>
          <p:nvPr/>
        </p:nvSpPr>
        <p:spPr>
          <a:xfrm>
            <a:off x="8963742" y="4610981"/>
            <a:ext cx="2130075" cy="854080"/>
          </a:xfrm>
          <a:prstGeom prst="rect">
            <a:avLst/>
          </a:prstGeom>
          <a:noFill/>
        </p:spPr>
        <p:txBody>
          <a:bodyPr wrap="square">
            <a:spAutoFit/>
          </a:bodyPr>
          <a:lstStyle/>
          <a:p>
            <a:pPr algn="just">
              <a:lnSpc>
                <a:spcPct val="150000"/>
              </a:lnSpc>
            </a:pPr>
            <a:r>
              <a:rPr lang="id-ID" sz="1100" dirty="0">
                <a:solidFill>
                  <a:schemeClr val="accent5"/>
                </a:solidFill>
                <a:ea typeface="Times New Roman" panose="02020603050405020304" pitchFamily="18" charset="0"/>
              </a:rPr>
              <a:t>Aliqu</a:t>
            </a:r>
            <a:r>
              <a:rPr lang="en-US" sz="1100" dirty="0">
                <a:solidFill>
                  <a:schemeClr val="accent5"/>
                </a:solidFill>
                <a:ea typeface="Times New Roman" panose="02020603050405020304" pitchFamily="18" charset="0"/>
              </a:rPr>
              <a:t>a</a:t>
            </a:r>
            <a:r>
              <a:rPr lang="id-ID" sz="1100" dirty="0">
                <a:solidFill>
                  <a:schemeClr val="accent5"/>
                </a:solidFill>
                <a:ea typeface="Times New Roman" panose="02020603050405020304" pitchFamily="18" charset="0"/>
              </a:rPr>
              <a:t>et nibh praesent tristique magna sit am</a:t>
            </a:r>
            <a:r>
              <a:rPr lang="en-US" sz="1100" dirty="0">
                <a:solidFill>
                  <a:schemeClr val="accent5"/>
                </a:solidFill>
                <a:ea typeface="Times New Roman" panose="02020603050405020304" pitchFamily="18" charset="0"/>
              </a:rPr>
              <a:t> </a:t>
            </a:r>
            <a:r>
              <a:rPr lang="id-ID" sz="1100" dirty="0">
                <a:solidFill>
                  <a:schemeClr val="accent5"/>
                </a:solidFill>
                <a:ea typeface="Times New Roman" panose="02020603050405020304" pitchFamily="18" charset="0"/>
              </a:rPr>
              <a:t>et. Risus pretium quam vulputate digni</a:t>
            </a:r>
            <a:r>
              <a:rPr lang="en-US" sz="1100" dirty="0">
                <a:solidFill>
                  <a:schemeClr val="accent5"/>
                </a:solidFill>
                <a:ea typeface="Times New Roman" panose="02020603050405020304" pitchFamily="18" charset="0"/>
              </a:rPr>
              <a:t> </a:t>
            </a:r>
            <a:r>
              <a:rPr lang="id-ID" sz="1100" dirty="0">
                <a:solidFill>
                  <a:schemeClr val="accent5"/>
                </a:solidFill>
                <a:ea typeface="Times New Roman" panose="02020603050405020304" pitchFamily="18" charset="0"/>
              </a:rPr>
              <a:t>ssi</a:t>
            </a:r>
          </a:p>
        </p:txBody>
      </p:sp>
      <p:sp>
        <p:nvSpPr>
          <p:cNvPr id="24" name="TextBox 23">
            <a:extLst>
              <a:ext uri="{FF2B5EF4-FFF2-40B4-BE49-F238E27FC236}">
                <a16:creationId xmlns:a16="http://schemas.microsoft.com/office/drawing/2014/main" id="{DF905F04-301C-470F-888F-CD77947FBF62}"/>
              </a:ext>
            </a:extLst>
          </p:cNvPr>
          <p:cNvSpPr txBox="1"/>
          <p:nvPr/>
        </p:nvSpPr>
        <p:spPr>
          <a:xfrm>
            <a:off x="8963742" y="4231390"/>
            <a:ext cx="2207109" cy="379591"/>
          </a:xfrm>
          <a:prstGeom prst="rect">
            <a:avLst/>
          </a:prstGeom>
          <a:noFill/>
        </p:spPr>
        <p:txBody>
          <a:bodyPr wrap="square">
            <a:spAutoFit/>
          </a:bodyPr>
          <a:lstStyle/>
          <a:p>
            <a:pPr algn="just">
              <a:lnSpc>
                <a:spcPct val="150000"/>
              </a:lnSpc>
            </a:pPr>
            <a:r>
              <a:rPr lang="en-US" sz="1400" b="1" dirty="0">
                <a:solidFill>
                  <a:schemeClr val="accent5"/>
                </a:solidFill>
                <a:ea typeface="Times New Roman" panose="02020603050405020304" pitchFamily="18" charset="0"/>
              </a:rPr>
              <a:t>02 - Second Product</a:t>
            </a:r>
            <a:endParaRPr lang="id-ID" sz="1400" b="1" dirty="0">
              <a:solidFill>
                <a:schemeClr val="accent5"/>
              </a:solidFill>
              <a:ea typeface="Times New Roman" panose="02020603050405020304" pitchFamily="18" charset="0"/>
            </a:endParaRPr>
          </a:p>
        </p:txBody>
      </p:sp>
      <p:sp>
        <p:nvSpPr>
          <p:cNvPr id="11" name="TextBox 10">
            <a:extLst>
              <a:ext uri="{FF2B5EF4-FFF2-40B4-BE49-F238E27FC236}">
                <a16:creationId xmlns:a16="http://schemas.microsoft.com/office/drawing/2014/main" id="{A10D8F6D-FF28-4BF4-B975-99D89D348D57}"/>
              </a:ext>
            </a:extLst>
          </p:cNvPr>
          <p:cNvSpPr txBox="1"/>
          <p:nvPr/>
        </p:nvSpPr>
        <p:spPr>
          <a:xfrm>
            <a:off x="1410164" y="1468307"/>
            <a:ext cx="4256358" cy="954107"/>
          </a:xfrm>
          <a:prstGeom prst="rect">
            <a:avLst/>
          </a:prstGeom>
          <a:noFill/>
        </p:spPr>
        <p:txBody>
          <a:bodyPr wrap="square" rtlCol="0">
            <a:spAutoFit/>
          </a:bodyPr>
          <a:lstStyle/>
          <a:p>
            <a:r>
              <a:rPr lang="en-US" sz="2800" dirty="0">
                <a:latin typeface="+mj-lt"/>
              </a:rPr>
              <a:t>ABOUT VARIETA</a:t>
            </a:r>
          </a:p>
          <a:p>
            <a:r>
              <a:rPr lang="en-US" sz="2800" dirty="0">
                <a:solidFill>
                  <a:schemeClr val="accent1"/>
                </a:solidFill>
                <a:latin typeface="+mj-lt"/>
              </a:rPr>
              <a:t>NEW PRODUCT</a:t>
            </a:r>
          </a:p>
        </p:txBody>
      </p:sp>
      <p:sp>
        <p:nvSpPr>
          <p:cNvPr id="12" name="TextBox 11">
            <a:extLst>
              <a:ext uri="{FF2B5EF4-FFF2-40B4-BE49-F238E27FC236}">
                <a16:creationId xmlns:a16="http://schemas.microsoft.com/office/drawing/2014/main" id="{D8D97D53-E870-4CA6-B400-8362DF770445}"/>
              </a:ext>
            </a:extLst>
          </p:cNvPr>
          <p:cNvSpPr txBox="1"/>
          <p:nvPr/>
        </p:nvSpPr>
        <p:spPr>
          <a:xfrm>
            <a:off x="1451086" y="2422414"/>
            <a:ext cx="2505814" cy="261610"/>
          </a:xfrm>
          <a:prstGeom prst="rect">
            <a:avLst/>
          </a:prstGeom>
          <a:noFill/>
        </p:spPr>
        <p:txBody>
          <a:bodyPr wrap="none" rtlCol="0">
            <a:spAutoFit/>
          </a:bodyPr>
          <a:lstStyle/>
          <a:p>
            <a:r>
              <a:rPr lang="en-US" sz="1100" dirty="0">
                <a:solidFill>
                  <a:schemeClr val="accent6">
                    <a:lumMod val="60000"/>
                    <a:lumOff val="40000"/>
                  </a:schemeClr>
                </a:solidFill>
              </a:rPr>
              <a:t>Always Bring The Publishing Solution</a:t>
            </a:r>
            <a:endParaRPr lang="en-ID" sz="1100" dirty="0">
              <a:solidFill>
                <a:schemeClr val="accent6">
                  <a:lumMod val="60000"/>
                  <a:lumOff val="40000"/>
                </a:schemeClr>
              </a:solidFill>
            </a:endParaRPr>
          </a:p>
        </p:txBody>
      </p:sp>
      <p:cxnSp>
        <p:nvCxnSpPr>
          <p:cNvPr id="13" name="Straight Connector 12">
            <a:extLst>
              <a:ext uri="{FF2B5EF4-FFF2-40B4-BE49-F238E27FC236}">
                <a16:creationId xmlns:a16="http://schemas.microsoft.com/office/drawing/2014/main" id="{BF3EA14C-E564-4495-8838-E7BA82F19D8F}"/>
              </a:ext>
            </a:extLst>
          </p:cNvPr>
          <p:cNvCxnSpPr/>
          <p:nvPr/>
        </p:nvCxnSpPr>
        <p:spPr>
          <a:xfrm>
            <a:off x="3899752" y="2596081"/>
            <a:ext cx="768626" cy="0"/>
          </a:xfrm>
          <a:prstGeom prst="line">
            <a:avLst/>
          </a:prstGeom>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018C0C5E-1495-45C4-9F74-3526D0D4D8B2}"/>
              </a:ext>
            </a:extLst>
          </p:cNvPr>
          <p:cNvSpPr txBox="1"/>
          <p:nvPr/>
        </p:nvSpPr>
        <p:spPr>
          <a:xfrm>
            <a:off x="1398242" y="3385079"/>
            <a:ext cx="3814744" cy="1361911"/>
          </a:xfrm>
          <a:prstGeom prst="rect">
            <a:avLst/>
          </a:prstGeom>
          <a:noFill/>
        </p:spPr>
        <p:txBody>
          <a:bodyPr wrap="square">
            <a:spAutoFit/>
          </a:bodyPr>
          <a:lstStyle/>
          <a:p>
            <a:pPr algn="just">
              <a:lnSpc>
                <a:spcPct val="150000"/>
              </a:lnSpc>
            </a:pPr>
            <a:r>
              <a:rPr lang="id-ID" sz="1100" dirty="0">
                <a:solidFill>
                  <a:schemeClr val="accent6"/>
                </a:solidFill>
                <a:ea typeface="Times New Roman" panose="02020603050405020304" pitchFamily="18" charset="0"/>
              </a:rPr>
              <a:t>Lorem ipsum dolor sit amet, consectetur adipiscing elit. Vivamus vel euismod leo. Donec commodo et urna ac semper. Mauris finibus augue id vulputate volutpat. Vestibu lum eros arcu, maximus ut molestie vel, dignissim vitae elit. Vestibulum consectetur adipiscing</a:t>
            </a:r>
          </a:p>
        </p:txBody>
      </p:sp>
      <p:sp>
        <p:nvSpPr>
          <p:cNvPr id="27" name="TextBox 26">
            <a:extLst>
              <a:ext uri="{FF2B5EF4-FFF2-40B4-BE49-F238E27FC236}">
                <a16:creationId xmlns:a16="http://schemas.microsoft.com/office/drawing/2014/main" id="{2E0F82A3-45D4-46E1-B267-077018B814F0}"/>
              </a:ext>
            </a:extLst>
          </p:cNvPr>
          <p:cNvSpPr txBox="1"/>
          <p:nvPr/>
        </p:nvSpPr>
        <p:spPr>
          <a:xfrm>
            <a:off x="1410164" y="5051140"/>
            <a:ext cx="2252871" cy="338554"/>
          </a:xfrm>
          <a:prstGeom prst="rect">
            <a:avLst/>
          </a:prstGeom>
          <a:noFill/>
        </p:spPr>
        <p:txBody>
          <a:bodyPr wrap="square">
            <a:spAutoFit/>
          </a:bodyPr>
          <a:lstStyle/>
          <a:p>
            <a:pPr>
              <a:lnSpc>
                <a:spcPct val="150000"/>
              </a:lnSpc>
            </a:pPr>
            <a:r>
              <a:rPr lang="en-US" sz="1200" b="1" dirty="0">
                <a:solidFill>
                  <a:schemeClr val="accent1"/>
                </a:solidFill>
                <a:ea typeface="Times New Roman" panose="02020603050405020304" pitchFamily="18" charset="0"/>
              </a:rPr>
              <a:t>Next Slide &gt;</a:t>
            </a:r>
            <a:endParaRPr lang="id-ID" sz="1200" b="1" dirty="0">
              <a:solidFill>
                <a:schemeClr val="accent1"/>
              </a:solidFill>
              <a:ea typeface="Times New Roman" panose="02020603050405020304" pitchFamily="18" charset="0"/>
            </a:endParaRPr>
          </a:p>
        </p:txBody>
      </p:sp>
      <p:sp>
        <p:nvSpPr>
          <p:cNvPr id="28" name="TextBox 27">
            <a:extLst>
              <a:ext uri="{FF2B5EF4-FFF2-40B4-BE49-F238E27FC236}">
                <a16:creationId xmlns:a16="http://schemas.microsoft.com/office/drawing/2014/main" id="{2E0F82A3-45D4-46E1-B267-077018B814F0}"/>
              </a:ext>
            </a:extLst>
          </p:cNvPr>
          <p:cNvSpPr txBox="1"/>
          <p:nvPr/>
        </p:nvSpPr>
        <p:spPr>
          <a:xfrm>
            <a:off x="1410164" y="2970834"/>
            <a:ext cx="2252871" cy="379591"/>
          </a:xfrm>
          <a:prstGeom prst="rect">
            <a:avLst/>
          </a:prstGeom>
          <a:noFill/>
        </p:spPr>
        <p:txBody>
          <a:bodyPr wrap="square">
            <a:spAutoFit/>
          </a:bodyPr>
          <a:lstStyle/>
          <a:p>
            <a:pPr>
              <a:lnSpc>
                <a:spcPct val="150000"/>
              </a:lnSpc>
            </a:pPr>
            <a:r>
              <a:rPr lang="en-US" sz="1400" b="1" dirty="0">
                <a:solidFill>
                  <a:schemeClr val="tx2"/>
                </a:solidFill>
                <a:ea typeface="Times New Roman" panose="02020603050405020304" pitchFamily="18" charset="0"/>
              </a:rPr>
              <a:t>Description Here</a:t>
            </a:r>
            <a:endParaRPr lang="id-ID" sz="1400" b="1" dirty="0">
              <a:solidFill>
                <a:schemeClr val="tx2"/>
              </a:solidFill>
              <a:ea typeface="Times New Roman" panose="02020603050405020304" pitchFamily="18" charset="0"/>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90294924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ight Triangle 22">
            <a:extLst>
              <a:ext uri="{FF2B5EF4-FFF2-40B4-BE49-F238E27FC236}">
                <a16:creationId xmlns:a16="http://schemas.microsoft.com/office/drawing/2014/main" id="{18E4245A-16EF-4F41-AAD3-A98BDD781F4B}"/>
              </a:ext>
            </a:extLst>
          </p:cNvPr>
          <p:cNvSpPr/>
          <p:nvPr/>
        </p:nvSpPr>
        <p:spPr>
          <a:xfrm flipH="1" flipV="1">
            <a:off x="11406250" y="664556"/>
            <a:ext cx="183770" cy="183770"/>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4" name="TextBox 23">
            <a:extLst>
              <a:ext uri="{FF2B5EF4-FFF2-40B4-BE49-F238E27FC236}">
                <a16:creationId xmlns:a16="http://schemas.microsoft.com/office/drawing/2014/main" id="{2752DF40-EC14-4676-8106-EB986A2B5999}"/>
              </a:ext>
            </a:extLst>
          </p:cNvPr>
          <p:cNvSpPr txBox="1"/>
          <p:nvPr/>
        </p:nvSpPr>
        <p:spPr>
          <a:xfrm>
            <a:off x="10912153" y="6078902"/>
            <a:ext cx="764953" cy="200055"/>
          </a:xfrm>
          <a:prstGeom prst="rect">
            <a:avLst/>
          </a:prstGeom>
          <a:noFill/>
        </p:spPr>
        <p:txBody>
          <a:bodyPr wrap="none" rtlCol="0">
            <a:spAutoFit/>
          </a:bodyPr>
          <a:lstStyle/>
          <a:p>
            <a:pPr algn="r"/>
            <a:r>
              <a:rPr lang="en-US" sz="700" dirty="0" err="1">
                <a:solidFill>
                  <a:schemeClr val="accent6">
                    <a:lumMod val="40000"/>
                    <a:lumOff val="60000"/>
                  </a:schemeClr>
                </a:solidFill>
              </a:rPr>
              <a:t>Varieta</a:t>
            </a:r>
            <a:r>
              <a:rPr lang="en-US" sz="700" dirty="0">
                <a:solidFill>
                  <a:schemeClr val="accent6">
                    <a:lumMod val="40000"/>
                    <a:lumOff val="60000"/>
                  </a:schemeClr>
                </a:solidFill>
              </a:rPr>
              <a:t> Page </a:t>
            </a:r>
            <a:fld id="{61FCD370-1CBC-413B-AA74-9587C4CD1538}" type="slidenum">
              <a:rPr lang="en-US" sz="700" smtClean="0">
                <a:solidFill>
                  <a:schemeClr val="accent6">
                    <a:lumMod val="40000"/>
                    <a:lumOff val="60000"/>
                  </a:schemeClr>
                </a:solidFill>
              </a:rPr>
              <a:pPr algn="r"/>
              <a:t>19</a:t>
            </a:fld>
            <a:endParaRPr lang="en-ID" sz="700" dirty="0">
              <a:solidFill>
                <a:schemeClr val="accent6">
                  <a:lumMod val="40000"/>
                  <a:lumOff val="60000"/>
                </a:schemeClr>
              </a:solidFill>
            </a:endParaRPr>
          </a:p>
        </p:txBody>
      </p:sp>
      <p:sp>
        <p:nvSpPr>
          <p:cNvPr id="6" name="TextBox 5">
            <a:extLst>
              <a:ext uri="{FF2B5EF4-FFF2-40B4-BE49-F238E27FC236}">
                <a16:creationId xmlns:a16="http://schemas.microsoft.com/office/drawing/2014/main" id="{A10D8F6D-FF28-4BF4-B975-99D89D348D57}"/>
              </a:ext>
            </a:extLst>
          </p:cNvPr>
          <p:cNvSpPr txBox="1"/>
          <p:nvPr/>
        </p:nvSpPr>
        <p:spPr>
          <a:xfrm>
            <a:off x="6587614" y="1507593"/>
            <a:ext cx="4256358" cy="954107"/>
          </a:xfrm>
          <a:prstGeom prst="rect">
            <a:avLst/>
          </a:prstGeom>
          <a:noFill/>
        </p:spPr>
        <p:txBody>
          <a:bodyPr wrap="square" rtlCol="0">
            <a:spAutoFit/>
          </a:bodyPr>
          <a:lstStyle/>
          <a:p>
            <a:r>
              <a:rPr lang="en-US" sz="2800" dirty="0">
                <a:latin typeface="+mj-lt"/>
              </a:rPr>
              <a:t>WHAT DO WE</a:t>
            </a:r>
          </a:p>
          <a:p>
            <a:r>
              <a:rPr lang="en-US" sz="2800" dirty="0">
                <a:solidFill>
                  <a:schemeClr val="accent1"/>
                </a:solidFill>
                <a:latin typeface="+mj-lt"/>
              </a:rPr>
              <a:t>PROVIDE FOR ?</a:t>
            </a:r>
          </a:p>
        </p:txBody>
      </p:sp>
      <p:sp>
        <p:nvSpPr>
          <p:cNvPr id="7" name="TextBox 6">
            <a:extLst>
              <a:ext uri="{FF2B5EF4-FFF2-40B4-BE49-F238E27FC236}">
                <a16:creationId xmlns:a16="http://schemas.microsoft.com/office/drawing/2014/main" id="{D8D97D53-E870-4CA6-B400-8362DF770445}"/>
              </a:ext>
            </a:extLst>
          </p:cNvPr>
          <p:cNvSpPr txBox="1"/>
          <p:nvPr/>
        </p:nvSpPr>
        <p:spPr>
          <a:xfrm>
            <a:off x="6628536" y="2461700"/>
            <a:ext cx="2505814" cy="261610"/>
          </a:xfrm>
          <a:prstGeom prst="rect">
            <a:avLst/>
          </a:prstGeom>
          <a:noFill/>
        </p:spPr>
        <p:txBody>
          <a:bodyPr wrap="none" rtlCol="0">
            <a:spAutoFit/>
          </a:bodyPr>
          <a:lstStyle/>
          <a:p>
            <a:r>
              <a:rPr lang="en-US" sz="1100" dirty="0">
                <a:solidFill>
                  <a:schemeClr val="accent6">
                    <a:lumMod val="60000"/>
                    <a:lumOff val="40000"/>
                  </a:schemeClr>
                </a:solidFill>
              </a:rPr>
              <a:t>Always Bring The Publishing Solution</a:t>
            </a:r>
            <a:endParaRPr lang="en-ID" sz="1100" dirty="0">
              <a:solidFill>
                <a:schemeClr val="accent6">
                  <a:lumMod val="60000"/>
                  <a:lumOff val="40000"/>
                </a:schemeClr>
              </a:solidFill>
            </a:endParaRPr>
          </a:p>
        </p:txBody>
      </p:sp>
      <p:cxnSp>
        <p:nvCxnSpPr>
          <p:cNvPr id="8" name="Straight Connector 7">
            <a:extLst>
              <a:ext uri="{FF2B5EF4-FFF2-40B4-BE49-F238E27FC236}">
                <a16:creationId xmlns:a16="http://schemas.microsoft.com/office/drawing/2014/main" id="{BF3EA14C-E564-4495-8838-E7BA82F19D8F}"/>
              </a:ext>
            </a:extLst>
          </p:cNvPr>
          <p:cNvCxnSpPr/>
          <p:nvPr/>
        </p:nvCxnSpPr>
        <p:spPr>
          <a:xfrm>
            <a:off x="9077202" y="2635367"/>
            <a:ext cx="768626"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FBBC3EC2-3D71-45BE-A361-665ED4235259}"/>
              </a:ext>
            </a:extLst>
          </p:cNvPr>
          <p:cNvSpPr txBox="1"/>
          <p:nvPr/>
        </p:nvSpPr>
        <p:spPr>
          <a:xfrm>
            <a:off x="6628536" y="3415807"/>
            <a:ext cx="3914624" cy="854080"/>
          </a:xfrm>
          <a:prstGeom prst="rect">
            <a:avLst/>
          </a:prstGeom>
          <a:noFill/>
        </p:spPr>
        <p:txBody>
          <a:bodyPr wrap="square">
            <a:spAutoFit/>
          </a:bodyPr>
          <a:lstStyle/>
          <a:p>
            <a:pPr algn="just">
              <a:lnSpc>
                <a:spcPct val="150000"/>
              </a:lnSpc>
            </a:pPr>
            <a:r>
              <a:rPr lang="id-ID" sz="1100" dirty="0">
                <a:solidFill>
                  <a:schemeClr val="accent6"/>
                </a:solidFill>
                <a:ea typeface="Times New Roman" panose="02020603050405020304" pitchFamily="18" charset="0"/>
              </a:rPr>
              <a:t>Lorem ipsum dolor sit amet, consectetur adi</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pis</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cing elit. Vivamus vel euismod et urna ac</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ipsum dolor sit amet, leo. Don</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ec com</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modo et urna ac</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ipsum Don</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ec</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euismod et</a:t>
            </a:r>
          </a:p>
        </p:txBody>
      </p:sp>
      <p:sp>
        <p:nvSpPr>
          <p:cNvPr id="10" name="TextBox 9">
            <a:extLst>
              <a:ext uri="{FF2B5EF4-FFF2-40B4-BE49-F238E27FC236}">
                <a16:creationId xmlns:a16="http://schemas.microsoft.com/office/drawing/2014/main" id="{546F2C09-B8A7-492E-8C34-C2983FA5497A}"/>
              </a:ext>
            </a:extLst>
          </p:cNvPr>
          <p:cNvSpPr txBox="1"/>
          <p:nvPr/>
        </p:nvSpPr>
        <p:spPr>
          <a:xfrm>
            <a:off x="6628536" y="3003096"/>
            <a:ext cx="2951833" cy="369332"/>
          </a:xfrm>
          <a:prstGeom prst="rect">
            <a:avLst/>
          </a:prstGeom>
          <a:noFill/>
        </p:spPr>
        <p:txBody>
          <a:bodyPr wrap="square">
            <a:spAutoFit/>
          </a:bodyPr>
          <a:lstStyle/>
          <a:p>
            <a:pPr algn="just">
              <a:lnSpc>
                <a:spcPct val="150000"/>
              </a:lnSpc>
            </a:pPr>
            <a:r>
              <a:rPr lang="en-US" sz="1200" b="1" dirty="0">
                <a:solidFill>
                  <a:schemeClr val="accent2"/>
                </a:solidFill>
                <a:ea typeface="Times New Roman" panose="02020603050405020304" pitchFamily="18" charset="0"/>
              </a:rPr>
              <a:t>We Provide What Our Customer Need.</a:t>
            </a:r>
            <a:endParaRPr lang="id-ID" sz="1200" b="1" dirty="0">
              <a:solidFill>
                <a:schemeClr val="accent2"/>
              </a:solidFill>
              <a:ea typeface="Times New Roman" panose="02020603050405020304" pitchFamily="18" charset="0"/>
            </a:endParaRPr>
          </a:p>
        </p:txBody>
      </p:sp>
      <p:sp>
        <p:nvSpPr>
          <p:cNvPr id="11" name="TextBox 10">
            <a:extLst>
              <a:ext uri="{FF2B5EF4-FFF2-40B4-BE49-F238E27FC236}">
                <a16:creationId xmlns:a16="http://schemas.microsoft.com/office/drawing/2014/main" id="{881D3D95-F625-4606-9BE4-7F881A79D56C}"/>
              </a:ext>
            </a:extLst>
          </p:cNvPr>
          <p:cNvSpPr txBox="1"/>
          <p:nvPr/>
        </p:nvSpPr>
        <p:spPr>
          <a:xfrm>
            <a:off x="6628537" y="4750244"/>
            <a:ext cx="1400008" cy="600164"/>
          </a:xfrm>
          <a:prstGeom prst="rect">
            <a:avLst/>
          </a:prstGeom>
          <a:noFill/>
        </p:spPr>
        <p:txBody>
          <a:bodyPr wrap="square">
            <a:spAutoFit/>
          </a:bodyPr>
          <a:lstStyle/>
          <a:p>
            <a:pPr algn="just">
              <a:lnSpc>
                <a:spcPct val="150000"/>
              </a:lnSpc>
            </a:pPr>
            <a:r>
              <a:rPr lang="id-ID" sz="1100" dirty="0">
                <a:solidFill>
                  <a:schemeClr val="accent6"/>
                </a:solidFill>
                <a:ea typeface="Times New Roman" panose="02020603050405020304" pitchFamily="18" charset="0"/>
              </a:rPr>
              <a:t>Aliqu</a:t>
            </a:r>
            <a:r>
              <a:rPr lang="en-US" sz="1100" dirty="0">
                <a:solidFill>
                  <a:schemeClr val="accent6"/>
                </a:solidFill>
                <a:ea typeface="Times New Roman" panose="02020603050405020304" pitchFamily="18" charset="0"/>
              </a:rPr>
              <a:t>a</a:t>
            </a:r>
            <a:r>
              <a:rPr lang="id-ID" sz="1100" dirty="0">
                <a:solidFill>
                  <a:schemeClr val="accent6"/>
                </a:solidFill>
                <a:ea typeface="Times New Roman" panose="02020603050405020304" pitchFamily="18" charset="0"/>
              </a:rPr>
              <a:t>et nibh praes</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ent tristique magna</a:t>
            </a:r>
          </a:p>
        </p:txBody>
      </p:sp>
      <p:sp>
        <p:nvSpPr>
          <p:cNvPr id="13" name="TextBox 12">
            <a:extLst>
              <a:ext uri="{FF2B5EF4-FFF2-40B4-BE49-F238E27FC236}">
                <a16:creationId xmlns:a16="http://schemas.microsoft.com/office/drawing/2014/main" id="{B546BFE7-201F-4297-BB37-801F47D6AFAE}"/>
              </a:ext>
            </a:extLst>
          </p:cNvPr>
          <p:cNvSpPr txBox="1"/>
          <p:nvPr/>
        </p:nvSpPr>
        <p:spPr>
          <a:xfrm>
            <a:off x="6628536" y="4370653"/>
            <a:ext cx="1048658" cy="420628"/>
          </a:xfrm>
          <a:prstGeom prst="rect">
            <a:avLst/>
          </a:prstGeom>
          <a:noFill/>
        </p:spPr>
        <p:txBody>
          <a:bodyPr wrap="square">
            <a:spAutoFit/>
          </a:bodyPr>
          <a:lstStyle/>
          <a:p>
            <a:pPr algn="just">
              <a:lnSpc>
                <a:spcPct val="150000"/>
              </a:lnSpc>
            </a:pPr>
            <a:r>
              <a:rPr lang="en-US" sz="1600" b="1" dirty="0">
                <a:solidFill>
                  <a:schemeClr val="accent2"/>
                </a:solidFill>
                <a:ea typeface="Times New Roman" panose="02020603050405020304" pitchFamily="18" charset="0"/>
              </a:rPr>
              <a:t>68,34 %</a:t>
            </a:r>
            <a:endParaRPr lang="id-ID" sz="1600" b="1" dirty="0">
              <a:solidFill>
                <a:schemeClr val="accent2"/>
              </a:solidFill>
              <a:ea typeface="Times New Roman" panose="02020603050405020304" pitchFamily="18" charset="0"/>
            </a:endParaRPr>
          </a:p>
        </p:txBody>
      </p:sp>
      <p:sp>
        <p:nvSpPr>
          <p:cNvPr id="16" name="TextBox 15">
            <a:extLst>
              <a:ext uri="{FF2B5EF4-FFF2-40B4-BE49-F238E27FC236}">
                <a16:creationId xmlns:a16="http://schemas.microsoft.com/office/drawing/2014/main" id="{881D3D95-F625-4606-9BE4-7F881A79D56C}"/>
              </a:ext>
            </a:extLst>
          </p:cNvPr>
          <p:cNvSpPr txBox="1"/>
          <p:nvPr/>
        </p:nvSpPr>
        <p:spPr>
          <a:xfrm>
            <a:off x="8028545" y="4750244"/>
            <a:ext cx="1400008" cy="600164"/>
          </a:xfrm>
          <a:prstGeom prst="rect">
            <a:avLst/>
          </a:prstGeom>
          <a:noFill/>
        </p:spPr>
        <p:txBody>
          <a:bodyPr wrap="square">
            <a:spAutoFit/>
          </a:bodyPr>
          <a:lstStyle/>
          <a:p>
            <a:pPr algn="just">
              <a:lnSpc>
                <a:spcPct val="150000"/>
              </a:lnSpc>
            </a:pPr>
            <a:r>
              <a:rPr lang="id-ID" sz="1100" dirty="0">
                <a:solidFill>
                  <a:schemeClr val="accent6"/>
                </a:solidFill>
                <a:ea typeface="Times New Roman" panose="02020603050405020304" pitchFamily="18" charset="0"/>
              </a:rPr>
              <a:t>Aliqu</a:t>
            </a:r>
            <a:r>
              <a:rPr lang="en-US" sz="1100" dirty="0">
                <a:solidFill>
                  <a:schemeClr val="accent6"/>
                </a:solidFill>
                <a:ea typeface="Times New Roman" panose="02020603050405020304" pitchFamily="18" charset="0"/>
              </a:rPr>
              <a:t>a</a:t>
            </a:r>
            <a:r>
              <a:rPr lang="id-ID" sz="1100" dirty="0">
                <a:solidFill>
                  <a:schemeClr val="accent6"/>
                </a:solidFill>
                <a:ea typeface="Times New Roman" panose="02020603050405020304" pitchFamily="18" charset="0"/>
              </a:rPr>
              <a:t>et nibh praes</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ent tristique magna</a:t>
            </a:r>
          </a:p>
        </p:txBody>
      </p:sp>
      <p:sp>
        <p:nvSpPr>
          <p:cNvPr id="17" name="TextBox 16">
            <a:extLst>
              <a:ext uri="{FF2B5EF4-FFF2-40B4-BE49-F238E27FC236}">
                <a16:creationId xmlns:a16="http://schemas.microsoft.com/office/drawing/2014/main" id="{B546BFE7-201F-4297-BB37-801F47D6AFAE}"/>
              </a:ext>
            </a:extLst>
          </p:cNvPr>
          <p:cNvSpPr txBox="1"/>
          <p:nvPr/>
        </p:nvSpPr>
        <p:spPr>
          <a:xfrm>
            <a:off x="8028544" y="4370653"/>
            <a:ext cx="752843" cy="420628"/>
          </a:xfrm>
          <a:prstGeom prst="rect">
            <a:avLst/>
          </a:prstGeom>
          <a:noFill/>
        </p:spPr>
        <p:txBody>
          <a:bodyPr wrap="square">
            <a:spAutoFit/>
          </a:bodyPr>
          <a:lstStyle/>
          <a:p>
            <a:pPr algn="just">
              <a:lnSpc>
                <a:spcPct val="150000"/>
              </a:lnSpc>
            </a:pPr>
            <a:r>
              <a:rPr lang="en-US" sz="1600" b="1" dirty="0">
                <a:solidFill>
                  <a:schemeClr val="accent2"/>
                </a:solidFill>
                <a:ea typeface="Times New Roman" panose="02020603050405020304" pitchFamily="18" charset="0"/>
              </a:rPr>
              <a:t>+ 3.98</a:t>
            </a:r>
            <a:endParaRPr lang="id-ID" sz="1600" b="1" dirty="0">
              <a:solidFill>
                <a:schemeClr val="accent2"/>
              </a:solidFill>
              <a:ea typeface="Times New Roman" panose="02020603050405020304" pitchFamily="18" charset="0"/>
            </a:endParaRPr>
          </a:p>
        </p:txBody>
      </p:sp>
      <p:sp>
        <p:nvSpPr>
          <p:cNvPr id="18" name="TextBox 17">
            <a:extLst>
              <a:ext uri="{FF2B5EF4-FFF2-40B4-BE49-F238E27FC236}">
                <a16:creationId xmlns:a16="http://schemas.microsoft.com/office/drawing/2014/main" id="{881D3D95-F625-4606-9BE4-7F881A79D56C}"/>
              </a:ext>
            </a:extLst>
          </p:cNvPr>
          <p:cNvSpPr txBox="1"/>
          <p:nvPr/>
        </p:nvSpPr>
        <p:spPr>
          <a:xfrm>
            <a:off x="9428553" y="4750244"/>
            <a:ext cx="1400008" cy="600164"/>
          </a:xfrm>
          <a:prstGeom prst="rect">
            <a:avLst/>
          </a:prstGeom>
          <a:noFill/>
        </p:spPr>
        <p:txBody>
          <a:bodyPr wrap="square">
            <a:spAutoFit/>
          </a:bodyPr>
          <a:lstStyle/>
          <a:p>
            <a:pPr algn="just">
              <a:lnSpc>
                <a:spcPct val="150000"/>
              </a:lnSpc>
            </a:pPr>
            <a:r>
              <a:rPr lang="id-ID" sz="1100" dirty="0">
                <a:solidFill>
                  <a:schemeClr val="accent6"/>
                </a:solidFill>
                <a:ea typeface="Times New Roman" panose="02020603050405020304" pitchFamily="18" charset="0"/>
              </a:rPr>
              <a:t>Aliqu</a:t>
            </a:r>
            <a:r>
              <a:rPr lang="en-US" sz="1100" dirty="0">
                <a:solidFill>
                  <a:schemeClr val="accent6"/>
                </a:solidFill>
                <a:ea typeface="Times New Roman" panose="02020603050405020304" pitchFamily="18" charset="0"/>
              </a:rPr>
              <a:t>a</a:t>
            </a:r>
            <a:r>
              <a:rPr lang="id-ID" sz="1100" dirty="0">
                <a:solidFill>
                  <a:schemeClr val="accent6"/>
                </a:solidFill>
                <a:ea typeface="Times New Roman" panose="02020603050405020304" pitchFamily="18" charset="0"/>
              </a:rPr>
              <a:t>et nibh praes</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ent tristique magna</a:t>
            </a:r>
          </a:p>
        </p:txBody>
      </p:sp>
      <p:sp>
        <p:nvSpPr>
          <p:cNvPr id="19" name="TextBox 18">
            <a:extLst>
              <a:ext uri="{FF2B5EF4-FFF2-40B4-BE49-F238E27FC236}">
                <a16:creationId xmlns:a16="http://schemas.microsoft.com/office/drawing/2014/main" id="{B546BFE7-201F-4297-BB37-801F47D6AFAE}"/>
              </a:ext>
            </a:extLst>
          </p:cNvPr>
          <p:cNvSpPr txBox="1"/>
          <p:nvPr/>
        </p:nvSpPr>
        <p:spPr>
          <a:xfrm>
            <a:off x="9428552" y="4370653"/>
            <a:ext cx="1048658" cy="420628"/>
          </a:xfrm>
          <a:prstGeom prst="rect">
            <a:avLst/>
          </a:prstGeom>
          <a:noFill/>
        </p:spPr>
        <p:txBody>
          <a:bodyPr wrap="square">
            <a:spAutoFit/>
          </a:bodyPr>
          <a:lstStyle/>
          <a:p>
            <a:pPr algn="just">
              <a:lnSpc>
                <a:spcPct val="150000"/>
              </a:lnSpc>
            </a:pPr>
            <a:r>
              <a:rPr lang="en-US" sz="1600" b="1" dirty="0">
                <a:solidFill>
                  <a:schemeClr val="accent2"/>
                </a:solidFill>
                <a:ea typeface="Times New Roman" panose="02020603050405020304" pitchFamily="18" charset="0"/>
              </a:rPr>
              <a:t>$ 102.3</a:t>
            </a:r>
            <a:endParaRPr lang="id-ID" sz="1600" b="1" dirty="0">
              <a:solidFill>
                <a:schemeClr val="accent2"/>
              </a:solidFill>
              <a:ea typeface="Times New Roman" panose="02020603050405020304" pitchFamily="18" charset="0"/>
            </a:endParaRPr>
          </a:p>
        </p:txBody>
      </p:sp>
      <p:cxnSp>
        <p:nvCxnSpPr>
          <p:cNvPr id="38" name="Straight Arrow Connector 37"/>
          <p:cNvCxnSpPr/>
          <p:nvPr/>
        </p:nvCxnSpPr>
        <p:spPr>
          <a:xfrm flipV="1">
            <a:off x="8781388" y="4412531"/>
            <a:ext cx="0" cy="13274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 name="Picture Placeholder 1"/>
          <p:cNvSpPr>
            <a:spLocks noGrp="1"/>
          </p:cNvSpPr>
          <p:nvPr>
            <p:ph type="pic" sz="quarter" idx="10"/>
          </p:nvPr>
        </p:nvSpPr>
        <p:spPr/>
      </p:sp>
    </p:spTree>
    <p:extLst>
      <p:ext uri="{BB962C8B-B14F-4D97-AF65-F5344CB8AC3E}">
        <p14:creationId xmlns:p14="http://schemas.microsoft.com/office/powerpoint/2010/main" val="42252200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Freeform: Shape 12">
            <a:extLst>
              <a:ext uri="{FF2B5EF4-FFF2-40B4-BE49-F238E27FC236}">
                <a16:creationId xmlns:a16="http://schemas.microsoft.com/office/drawing/2014/main" id="{ACAC7444-302F-41B4-94DB-1AC358F68EBF}"/>
              </a:ext>
            </a:extLst>
          </p:cNvPr>
          <p:cNvSpPr/>
          <p:nvPr/>
        </p:nvSpPr>
        <p:spPr>
          <a:xfrm flipV="1">
            <a:off x="8675475" y="3591257"/>
            <a:ext cx="3516525" cy="3266743"/>
          </a:xfrm>
          <a:custGeom>
            <a:avLst/>
            <a:gdLst>
              <a:gd name="connsiteX0" fmla="*/ 496510 w 3662001"/>
              <a:gd name="connsiteY0" fmla="*/ 0 h 3401885"/>
              <a:gd name="connsiteX1" fmla="*/ 3662001 w 3662001"/>
              <a:gd name="connsiteY1" fmla="*/ 0 h 3401885"/>
              <a:gd name="connsiteX2" fmla="*/ 3662001 w 3662001"/>
              <a:gd name="connsiteY2" fmla="*/ 2645260 h 3401885"/>
              <a:gd name="connsiteX3" fmla="*/ 2905376 w 3662001"/>
              <a:gd name="connsiteY3" fmla="*/ 3401885 h 3401885"/>
              <a:gd name="connsiteX4" fmla="*/ 0 w 3662001"/>
              <a:gd name="connsiteY4" fmla="*/ 496510 h 34018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62001" h="3401885">
                <a:moveTo>
                  <a:pt x="496510" y="0"/>
                </a:moveTo>
                <a:lnTo>
                  <a:pt x="3662001" y="0"/>
                </a:lnTo>
                <a:lnTo>
                  <a:pt x="3662001" y="2645260"/>
                </a:lnTo>
                <a:lnTo>
                  <a:pt x="2905376" y="3401885"/>
                </a:lnTo>
                <a:lnTo>
                  <a:pt x="0" y="49651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Oval 6">
            <a:extLst>
              <a:ext uri="{FF2B5EF4-FFF2-40B4-BE49-F238E27FC236}">
                <a16:creationId xmlns:a16="http://schemas.microsoft.com/office/drawing/2014/main" id="{A33CA223-8D57-43AE-A001-E5D1E4869244}"/>
              </a:ext>
            </a:extLst>
          </p:cNvPr>
          <p:cNvSpPr/>
          <p:nvPr/>
        </p:nvSpPr>
        <p:spPr>
          <a:xfrm>
            <a:off x="622300" y="648550"/>
            <a:ext cx="69056" cy="6905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6" name="Oval 15">
            <a:extLst>
              <a:ext uri="{FF2B5EF4-FFF2-40B4-BE49-F238E27FC236}">
                <a16:creationId xmlns:a16="http://schemas.microsoft.com/office/drawing/2014/main" id="{E49B46A5-A7E2-488C-864A-D7CBEA4375AB}"/>
              </a:ext>
            </a:extLst>
          </p:cNvPr>
          <p:cNvSpPr/>
          <p:nvPr/>
        </p:nvSpPr>
        <p:spPr>
          <a:xfrm>
            <a:off x="854480" y="648550"/>
            <a:ext cx="69056" cy="6905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Oval 16">
            <a:extLst>
              <a:ext uri="{FF2B5EF4-FFF2-40B4-BE49-F238E27FC236}">
                <a16:creationId xmlns:a16="http://schemas.microsoft.com/office/drawing/2014/main" id="{E32DFBF4-8CDA-40EB-8195-9A306834904F}"/>
              </a:ext>
            </a:extLst>
          </p:cNvPr>
          <p:cNvSpPr/>
          <p:nvPr/>
        </p:nvSpPr>
        <p:spPr>
          <a:xfrm>
            <a:off x="1086660" y="648550"/>
            <a:ext cx="69056" cy="6905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8" name="Oval 17">
            <a:extLst>
              <a:ext uri="{FF2B5EF4-FFF2-40B4-BE49-F238E27FC236}">
                <a16:creationId xmlns:a16="http://schemas.microsoft.com/office/drawing/2014/main" id="{77FE577D-AAE3-46F8-BBDB-1A5FF3790DAA}"/>
              </a:ext>
            </a:extLst>
          </p:cNvPr>
          <p:cNvSpPr/>
          <p:nvPr/>
        </p:nvSpPr>
        <p:spPr>
          <a:xfrm>
            <a:off x="1318840" y="648550"/>
            <a:ext cx="69056" cy="6905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19" name="Straight Connector 18">
            <a:extLst>
              <a:ext uri="{FF2B5EF4-FFF2-40B4-BE49-F238E27FC236}">
                <a16:creationId xmlns:a16="http://schemas.microsoft.com/office/drawing/2014/main" id="{A528BEE7-6F3C-4DDE-9E7B-53ACF1E679F7}"/>
              </a:ext>
            </a:extLst>
          </p:cNvPr>
          <p:cNvCxnSpPr>
            <a:cxnSpLocks/>
          </p:cNvCxnSpPr>
          <p:nvPr/>
        </p:nvCxnSpPr>
        <p:spPr>
          <a:xfrm>
            <a:off x="0" y="6230827"/>
            <a:ext cx="1973943" cy="0"/>
          </a:xfrm>
          <a:prstGeom prst="line">
            <a:avLst/>
          </a:prstGeom>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3B1180FD-1194-4651-91F1-1FE4CDC21535}"/>
              </a:ext>
            </a:extLst>
          </p:cNvPr>
          <p:cNvSpPr txBox="1"/>
          <p:nvPr/>
        </p:nvSpPr>
        <p:spPr>
          <a:xfrm>
            <a:off x="1988457" y="6137149"/>
            <a:ext cx="1196161" cy="200055"/>
          </a:xfrm>
          <a:prstGeom prst="rect">
            <a:avLst/>
          </a:prstGeom>
          <a:noFill/>
        </p:spPr>
        <p:txBody>
          <a:bodyPr wrap="none" rtlCol="0">
            <a:spAutoFit/>
          </a:bodyPr>
          <a:lstStyle/>
          <a:p>
            <a:r>
              <a:rPr lang="en-US" sz="700" dirty="0">
                <a:solidFill>
                  <a:schemeClr val="accent6">
                    <a:lumMod val="40000"/>
                    <a:lumOff val="60000"/>
                  </a:schemeClr>
                </a:solidFill>
              </a:rPr>
              <a:t>Digital Publishing Agency</a:t>
            </a:r>
            <a:endParaRPr lang="en-ID" sz="700" dirty="0">
              <a:solidFill>
                <a:schemeClr val="accent6">
                  <a:lumMod val="40000"/>
                  <a:lumOff val="60000"/>
                </a:schemeClr>
              </a:solidFill>
            </a:endParaRPr>
          </a:p>
        </p:txBody>
      </p:sp>
      <p:sp>
        <p:nvSpPr>
          <p:cNvPr id="24" name="TextBox 23">
            <a:extLst>
              <a:ext uri="{FF2B5EF4-FFF2-40B4-BE49-F238E27FC236}">
                <a16:creationId xmlns:a16="http://schemas.microsoft.com/office/drawing/2014/main" id="{A10D8F6D-FF28-4BF4-B975-99D89D348D57}"/>
              </a:ext>
            </a:extLst>
          </p:cNvPr>
          <p:cNvSpPr txBox="1"/>
          <p:nvPr/>
        </p:nvSpPr>
        <p:spPr>
          <a:xfrm>
            <a:off x="1412349" y="1631094"/>
            <a:ext cx="4261895" cy="954107"/>
          </a:xfrm>
          <a:prstGeom prst="rect">
            <a:avLst/>
          </a:prstGeom>
          <a:noFill/>
        </p:spPr>
        <p:txBody>
          <a:bodyPr wrap="square" rtlCol="0">
            <a:spAutoFit/>
          </a:bodyPr>
          <a:lstStyle/>
          <a:p>
            <a:r>
              <a:rPr lang="en-US" sz="2800" dirty="0">
                <a:latin typeface="+mj-lt"/>
              </a:rPr>
              <a:t>ABOUT VARIETA </a:t>
            </a:r>
            <a:r>
              <a:rPr lang="en-US" sz="2800" dirty="0">
                <a:solidFill>
                  <a:schemeClr val="accent1"/>
                </a:solidFill>
                <a:latin typeface="+mj-lt"/>
              </a:rPr>
              <a:t>DIGITAL PUBLISHING</a:t>
            </a:r>
            <a:endParaRPr lang="id-ID" sz="2800" dirty="0">
              <a:solidFill>
                <a:schemeClr val="accent1"/>
              </a:solidFill>
              <a:latin typeface="+mj-lt"/>
            </a:endParaRPr>
          </a:p>
        </p:txBody>
      </p:sp>
      <p:sp>
        <p:nvSpPr>
          <p:cNvPr id="23" name="TextBox 22">
            <a:extLst>
              <a:ext uri="{FF2B5EF4-FFF2-40B4-BE49-F238E27FC236}">
                <a16:creationId xmlns:a16="http://schemas.microsoft.com/office/drawing/2014/main" id="{D8D97D53-E870-4CA6-B400-8362DF770445}"/>
              </a:ext>
            </a:extLst>
          </p:cNvPr>
          <p:cNvSpPr txBox="1"/>
          <p:nvPr/>
        </p:nvSpPr>
        <p:spPr>
          <a:xfrm>
            <a:off x="1453271" y="2585201"/>
            <a:ext cx="2505814" cy="261610"/>
          </a:xfrm>
          <a:prstGeom prst="rect">
            <a:avLst/>
          </a:prstGeom>
          <a:noFill/>
        </p:spPr>
        <p:txBody>
          <a:bodyPr wrap="none" rtlCol="0">
            <a:spAutoFit/>
          </a:bodyPr>
          <a:lstStyle/>
          <a:p>
            <a:r>
              <a:rPr lang="en-US" sz="1100" dirty="0">
                <a:solidFill>
                  <a:schemeClr val="accent6">
                    <a:lumMod val="60000"/>
                    <a:lumOff val="40000"/>
                  </a:schemeClr>
                </a:solidFill>
              </a:rPr>
              <a:t>Always Bring The Publishing Solution</a:t>
            </a:r>
            <a:endParaRPr lang="en-ID" sz="1100" dirty="0">
              <a:solidFill>
                <a:schemeClr val="accent6">
                  <a:lumMod val="60000"/>
                  <a:lumOff val="40000"/>
                </a:schemeClr>
              </a:solidFill>
            </a:endParaRPr>
          </a:p>
        </p:txBody>
      </p:sp>
      <p:cxnSp>
        <p:nvCxnSpPr>
          <p:cNvPr id="27" name="Straight Connector 26">
            <a:extLst>
              <a:ext uri="{FF2B5EF4-FFF2-40B4-BE49-F238E27FC236}">
                <a16:creationId xmlns:a16="http://schemas.microsoft.com/office/drawing/2014/main" id="{BF3EA14C-E564-4495-8838-E7BA82F19D8F}"/>
              </a:ext>
            </a:extLst>
          </p:cNvPr>
          <p:cNvCxnSpPr/>
          <p:nvPr/>
        </p:nvCxnSpPr>
        <p:spPr>
          <a:xfrm>
            <a:off x="3901937" y="2758868"/>
            <a:ext cx="768626" cy="0"/>
          </a:xfrm>
          <a:prstGeom prst="line">
            <a:avLst/>
          </a:prstGeom>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018C0C5E-1495-45C4-9F74-3526D0D4D8B2}"/>
              </a:ext>
            </a:extLst>
          </p:cNvPr>
          <p:cNvSpPr txBox="1"/>
          <p:nvPr/>
        </p:nvSpPr>
        <p:spPr>
          <a:xfrm>
            <a:off x="1412349" y="3253131"/>
            <a:ext cx="3814744" cy="1361911"/>
          </a:xfrm>
          <a:prstGeom prst="rect">
            <a:avLst/>
          </a:prstGeom>
          <a:noFill/>
        </p:spPr>
        <p:txBody>
          <a:bodyPr wrap="square">
            <a:spAutoFit/>
          </a:bodyPr>
          <a:lstStyle/>
          <a:p>
            <a:pPr algn="just">
              <a:lnSpc>
                <a:spcPct val="150000"/>
              </a:lnSpc>
            </a:pPr>
            <a:r>
              <a:rPr lang="id-ID" sz="1100" dirty="0">
                <a:solidFill>
                  <a:schemeClr val="accent6"/>
                </a:solidFill>
                <a:ea typeface="Times New Roman" panose="02020603050405020304" pitchFamily="18" charset="0"/>
              </a:rPr>
              <a:t>Lorem ipsum dolor sit amet, consectetur adipiscing elit. Vivamus vel euismod leo. Donec commodo et urna ac semper. Mauris finibus augue id vulputate volutpat. Vestibu lum eros arcu, maximus ut molestie vel, dignissim vitae elit. Vestibulum consectetur adipiscing</a:t>
            </a:r>
          </a:p>
        </p:txBody>
      </p:sp>
      <p:sp>
        <p:nvSpPr>
          <p:cNvPr id="20" name="TextBox 19">
            <a:extLst>
              <a:ext uri="{FF2B5EF4-FFF2-40B4-BE49-F238E27FC236}">
                <a16:creationId xmlns:a16="http://schemas.microsoft.com/office/drawing/2014/main" id="{2E0F82A3-45D4-46E1-B267-077018B814F0}"/>
              </a:ext>
            </a:extLst>
          </p:cNvPr>
          <p:cNvSpPr txBox="1"/>
          <p:nvPr/>
        </p:nvSpPr>
        <p:spPr>
          <a:xfrm>
            <a:off x="1412349" y="4857574"/>
            <a:ext cx="2252871" cy="369332"/>
          </a:xfrm>
          <a:prstGeom prst="rect">
            <a:avLst/>
          </a:prstGeom>
          <a:noFill/>
        </p:spPr>
        <p:txBody>
          <a:bodyPr wrap="square">
            <a:spAutoFit/>
          </a:bodyPr>
          <a:lstStyle/>
          <a:p>
            <a:pPr>
              <a:lnSpc>
                <a:spcPct val="150000"/>
              </a:lnSpc>
            </a:pPr>
            <a:r>
              <a:rPr lang="en-US" sz="1200" b="1" dirty="0">
                <a:solidFill>
                  <a:schemeClr val="tx2"/>
                </a:solidFill>
                <a:ea typeface="Times New Roman" panose="02020603050405020304" pitchFamily="18" charset="0"/>
              </a:rPr>
              <a:t>Welcome To Our Company &gt;</a:t>
            </a:r>
            <a:endParaRPr lang="id-ID" sz="1200" b="1" dirty="0">
              <a:solidFill>
                <a:schemeClr val="tx2"/>
              </a:solidFill>
              <a:ea typeface="Times New Roman" panose="02020603050405020304" pitchFamily="18"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9199691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Oval 8">
            <a:extLst>
              <a:ext uri="{FF2B5EF4-FFF2-40B4-BE49-F238E27FC236}">
                <a16:creationId xmlns:a16="http://schemas.microsoft.com/office/drawing/2014/main" id="{F7EEBB2C-B896-4569-A962-1B249E0CB512}"/>
              </a:ext>
            </a:extLst>
          </p:cNvPr>
          <p:cNvSpPr/>
          <p:nvPr/>
        </p:nvSpPr>
        <p:spPr>
          <a:xfrm>
            <a:off x="622300" y="648550"/>
            <a:ext cx="69056" cy="6905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Oval 9">
            <a:extLst>
              <a:ext uri="{FF2B5EF4-FFF2-40B4-BE49-F238E27FC236}">
                <a16:creationId xmlns:a16="http://schemas.microsoft.com/office/drawing/2014/main" id="{DF52EA34-02F5-4F3F-9C63-00EAB438B04A}"/>
              </a:ext>
            </a:extLst>
          </p:cNvPr>
          <p:cNvSpPr/>
          <p:nvPr/>
        </p:nvSpPr>
        <p:spPr>
          <a:xfrm>
            <a:off x="854480" y="648550"/>
            <a:ext cx="69056" cy="6905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 name="Oval 10">
            <a:extLst>
              <a:ext uri="{FF2B5EF4-FFF2-40B4-BE49-F238E27FC236}">
                <a16:creationId xmlns:a16="http://schemas.microsoft.com/office/drawing/2014/main" id="{D9558858-E776-42AC-A9FA-563B9A238C6D}"/>
              </a:ext>
            </a:extLst>
          </p:cNvPr>
          <p:cNvSpPr/>
          <p:nvPr/>
        </p:nvSpPr>
        <p:spPr>
          <a:xfrm>
            <a:off x="1086660" y="648550"/>
            <a:ext cx="69056" cy="6905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Oval 11">
            <a:extLst>
              <a:ext uri="{FF2B5EF4-FFF2-40B4-BE49-F238E27FC236}">
                <a16:creationId xmlns:a16="http://schemas.microsoft.com/office/drawing/2014/main" id="{4CDDBD39-96DE-4B92-9952-A03C8042FAB3}"/>
              </a:ext>
            </a:extLst>
          </p:cNvPr>
          <p:cNvSpPr/>
          <p:nvPr/>
        </p:nvSpPr>
        <p:spPr>
          <a:xfrm>
            <a:off x="1318840" y="648550"/>
            <a:ext cx="69056" cy="6905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13" name="Straight Connector 12">
            <a:extLst>
              <a:ext uri="{FF2B5EF4-FFF2-40B4-BE49-F238E27FC236}">
                <a16:creationId xmlns:a16="http://schemas.microsoft.com/office/drawing/2014/main" id="{C7E4C29B-D172-4E54-9D2B-4084C1076197}"/>
              </a:ext>
            </a:extLst>
          </p:cNvPr>
          <p:cNvCxnSpPr>
            <a:cxnSpLocks/>
          </p:cNvCxnSpPr>
          <p:nvPr/>
        </p:nvCxnSpPr>
        <p:spPr>
          <a:xfrm>
            <a:off x="0" y="6230827"/>
            <a:ext cx="1973943" cy="0"/>
          </a:xfrm>
          <a:prstGeom prst="line">
            <a:avLst/>
          </a:prstGeom>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2D4CCAA5-F92E-4E2F-A511-9012CD0605AF}"/>
              </a:ext>
            </a:extLst>
          </p:cNvPr>
          <p:cNvSpPr txBox="1"/>
          <p:nvPr/>
        </p:nvSpPr>
        <p:spPr>
          <a:xfrm>
            <a:off x="1988457" y="6137149"/>
            <a:ext cx="1196161" cy="200055"/>
          </a:xfrm>
          <a:prstGeom prst="rect">
            <a:avLst/>
          </a:prstGeom>
          <a:noFill/>
        </p:spPr>
        <p:txBody>
          <a:bodyPr wrap="none" rtlCol="0">
            <a:spAutoFit/>
          </a:bodyPr>
          <a:lstStyle/>
          <a:p>
            <a:r>
              <a:rPr lang="en-US" sz="700" dirty="0">
                <a:solidFill>
                  <a:schemeClr val="accent6">
                    <a:lumMod val="40000"/>
                    <a:lumOff val="60000"/>
                  </a:schemeClr>
                </a:solidFill>
              </a:rPr>
              <a:t>Digital Publishing Agency</a:t>
            </a:r>
            <a:endParaRPr lang="en-ID" sz="700" dirty="0">
              <a:solidFill>
                <a:schemeClr val="accent6">
                  <a:lumMod val="40000"/>
                  <a:lumOff val="60000"/>
                </a:schemeClr>
              </a:solidFill>
            </a:endParaRPr>
          </a:p>
        </p:txBody>
      </p:sp>
      <p:sp>
        <p:nvSpPr>
          <p:cNvPr id="17" name="TextBox 16">
            <a:extLst>
              <a:ext uri="{FF2B5EF4-FFF2-40B4-BE49-F238E27FC236}">
                <a16:creationId xmlns:a16="http://schemas.microsoft.com/office/drawing/2014/main" id="{061D1558-DAF2-40DA-BBDA-839FD74D1CB2}"/>
              </a:ext>
            </a:extLst>
          </p:cNvPr>
          <p:cNvSpPr txBox="1"/>
          <p:nvPr/>
        </p:nvSpPr>
        <p:spPr>
          <a:xfrm>
            <a:off x="904486" y="2541947"/>
            <a:ext cx="5917780" cy="1107996"/>
          </a:xfrm>
          <a:prstGeom prst="rect">
            <a:avLst/>
          </a:prstGeom>
          <a:noFill/>
        </p:spPr>
        <p:txBody>
          <a:bodyPr wrap="square" rtlCol="0">
            <a:spAutoFit/>
          </a:bodyPr>
          <a:lstStyle/>
          <a:p>
            <a:r>
              <a:rPr lang="en-US" sz="6600" dirty="0">
                <a:latin typeface="Montserrat Black" panose="00000A00000000000000" pitchFamily="2" charset="0"/>
              </a:rPr>
              <a:t>BREAK </a:t>
            </a:r>
            <a:r>
              <a:rPr lang="en-US" sz="6600" dirty="0">
                <a:solidFill>
                  <a:schemeClr val="accent2"/>
                </a:solidFill>
                <a:latin typeface="+mj-lt"/>
              </a:rPr>
              <a:t>TIME</a:t>
            </a:r>
            <a:endParaRPr lang="id-ID" sz="6600" dirty="0">
              <a:solidFill>
                <a:schemeClr val="accent2"/>
              </a:solidFill>
              <a:latin typeface="+mj-lt"/>
            </a:endParaRPr>
          </a:p>
        </p:txBody>
      </p:sp>
      <p:sp>
        <p:nvSpPr>
          <p:cNvPr id="18" name="TextBox 17">
            <a:extLst>
              <a:ext uri="{FF2B5EF4-FFF2-40B4-BE49-F238E27FC236}">
                <a16:creationId xmlns:a16="http://schemas.microsoft.com/office/drawing/2014/main" id="{B0751D27-9A85-49AC-AFA6-33F2973B2933}"/>
              </a:ext>
            </a:extLst>
          </p:cNvPr>
          <p:cNvSpPr txBox="1"/>
          <p:nvPr/>
        </p:nvSpPr>
        <p:spPr>
          <a:xfrm>
            <a:off x="923536" y="3679494"/>
            <a:ext cx="4100803" cy="400110"/>
          </a:xfrm>
          <a:prstGeom prst="rect">
            <a:avLst/>
          </a:prstGeom>
          <a:noFill/>
        </p:spPr>
        <p:txBody>
          <a:bodyPr wrap="none" rtlCol="0">
            <a:spAutoFit/>
          </a:bodyPr>
          <a:lstStyle/>
          <a:p>
            <a:r>
              <a:rPr lang="en-US" sz="2000" dirty="0">
                <a:solidFill>
                  <a:schemeClr val="accent6">
                    <a:lumMod val="60000"/>
                    <a:lumOff val="40000"/>
                  </a:schemeClr>
                </a:solidFill>
              </a:rPr>
              <a:t>30 Minutes Break Time Estimation</a:t>
            </a:r>
            <a:endParaRPr lang="en-ID" sz="2000" dirty="0">
              <a:solidFill>
                <a:schemeClr val="accent6">
                  <a:lumMod val="60000"/>
                  <a:lumOff val="40000"/>
                </a:schemeClr>
              </a:solidFill>
            </a:endParaRPr>
          </a:p>
        </p:txBody>
      </p:sp>
      <p:sp>
        <p:nvSpPr>
          <p:cNvPr id="2" name="Picture Placeholder 1"/>
          <p:cNvSpPr>
            <a:spLocks noGrp="1"/>
          </p:cNvSpPr>
          <p:nvPr>
            <p:ph type="pic" sz="quarter" idx="12"/>
          </p:nvPr>
        </p:nvSpPr>
        <p:spPr/>
      </p:sp>
    </p:spTree>
    <p:extLst>
      <p:ext uri="{BB962C8B-B14F-4D97-AF65-F5344CB8AC3E}">
        <p14:creationId xmlns:p14="http://schemas.microsoft.com/office/powerpoint/2010/main" val="38423029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Oval 19">
            <a:extLst>
              <a:ext uri="{FF2B5EF4-FFF2-40B4-BE49-F238E27FC236}">
                <a16:creationId xmlns:a16="http://schemas.microsoft.com/office/drawing/2014/main" id="{D8E7710F-F7F9-4FED-B59C-25070BF11446}"/>
              </a:ext>
            </a:extLst>
          </p:cNvPr>
          <p:cNvSpPr/>
          <p:nvPr/>
        </p:nvSpPr>
        <p:spPr>
          <a:xfrm>
            <a:off x="622300" y="648550"/>
            <a:ext cx="69056" cy="6905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1" name="Oval 20">
            <a:extLst>
              <a:ext uri="{FF2B5EF4-FFF2-40B4-BE49-F238E27FC236}">
                <a16:creationId xmlns:a16="http://schemas.microsoft.com/office/drawing/2014/main" id="{0C2512AC-4EC5-4B7D-99B5-C8B05D80EBD7}"/>
              </a:ext>
            </a:extLst>
          </p:cNvPr>
          <p:cNvSpPr/>
          <p:nvPr/>
        </p:nvSpPr>
        <p:spPr>
          <a:xfrm>
            <a:off x="854480" y="648550"/>
            <a:ext cx="69056" cy="6905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Oval 21">
            <a:extLst>
              <a:ext uri="{FF2B5EF4-FFF2-40B4-BE49-F238E27FC236}">
                <a16:creationId xmlns:a16="http://schemas.microsoft.com/office/drawing/2014/main" id="{19007038-91BE-4D04-96B2-5D863D5CC99A}"/>
              </a:ext>
            </a:extLst>
          </p:cNvPr>
          <p:cNvSpPr/>
          <p:nvPr/>
        </p:nvSpPr>
        <p:spPr>
          <a:xfrm>
            <a:off x="1086660" y="648550"/>
            <a:ext cx="69056" cy="6905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Oval 22">
            <a:extLst>
              <a:ext uri="{FF2B5EF4-FFF2-40B4-BE49-F238E27FC236}">
                <a16:creationId xmlns:a16="http://schemas.microsoft.com/office/drawing/2014/main" id="{AF1F0282-4002-4CE6-A767-B267ADCDB873}"/>
              </a:ext>
            </a:extLst>
          </p:cNvPr>
          <p:cNvSpPr/>
          <p:nvPr/>
        </p:nvSpPr>
        <p:spPr>
          <a:xfrm>
            <a:off x="1318840" y="648550"/>
            <a:ext cx="69056" cy="6905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24" name="Straight Connector 23">
            <a:extLst>
              <a:ext uri="{FF2B5EF4-FFF2-40B4-BE49-F238E27FC236}">
                <a16:creationId xmlns:a16="http://schemas.microsoft.com/office/drawing/2014/main" id="{0D1DEB80-726D-4A09-A35D-24A80A548928}"/>
              </a:ext>
            </a:extLst>
          </p:cNvPr>
          <p:cNvCxnSpPr>
            <a:cxnSpLocks/>
          </p:cNvCxnSpPr>
          <p:nvPr/>
        </p:nvCxnSpPr>
        <p:spPr>
          <a:xfrm>
            <a:off x="0" y="6230827"/>
            <a:ext cx="1973943" cy="0"/>
          </a:xfrm>
          <a:prstGeom prst="line">
            <a:avLst/>
          </a:prstGeom>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83992433-B2C1-4879-A2F3-070E91E5CB0B}"/>
              </a:ext>
            </a:extLst>
          </p:cNvPr>
          <p:cNvSpPr txBox="1"/>
          <p:nvPr/>
        </p:nvSpPr>
        <p:spPr>
          <a:xfrm>
            <a:off x="1988457" y="6137149"/>
            <a:ext cx="1196161" cy="200055"/>
          </a:xfrm>
          <a:prstGeom prst="rect">
            <a:avLst/>
          </a:prstGeom>
          <a:noFill/>
        </p:spPr>
        <p:txBody>
          <a:bodyPr wrap="none" rtlCol="0">
            <a:spAutoFit/>
          </a:bodyPr>
          <a:lstStyle/>
          <a:p>
            <a:r>
              <a:rPr lang="en-US" sz="700" dirty="0">
                <a:solidFill>
                  <a:schemeClr val="accent6">
                    <a:lumMod val="40000"/>
                    <a:lumOff val="60000"/>
                  </a:schemeClr>
                </a:solidFill>
              </a:rPr>
              <a:t>Digital Publishing Agency</a:t>
            </a:r>
            <a:endParaRPr lang="en-ID" sz="700" dirty="0">
              <a:solidFill>
                <a:schemeClr val="accent6">
                  <a:lumMod val="40000"/>
                  <a:lumOff val="60000"/>
                </a:schemeClr>
              </a:solidFill>
            </a:endParaRPr>
          </a:p>
        </p:txBody>
      </p:sp>
      <p:sp>
        <p:nvSpPr>
          <p:cNvPr id="10" name="TextBox 9">
            <a:extLst>
              <a:ext uri="{FF2B5EF4-FFF2-40B4-BE49-F238E27FC236}">
                <a16:creationId xmlns:a16="http://schemas.microsoft.com/office/drawing/2014/main" id="{A10D8F6D-FF28-4BF4-B975-99D89D348D57}"/>
              </a:ext>
            </a:extLst>
          </p:cNvPr>
          <p:cNvSpPr txBox="1"/>
          <p:nvPr/>
        </p:nvSpPr>
        <p:spPr>
          <a:xfrm>
            <a:off x="1428164" y="1470658"/>
            <a:ext cx="5315535" cy="954107"/>
          </a:xfrm>
          <a:prstGeom prst="rect">
            <a:avLst/>
          </a:prstGeom>
          <a:noFill/>
        </p:spPr>
        <p:txBody>
          <a:bodyPr wrap="square" rtlCol="0">
            <a:spAutoFit/>
          </a:bodyPr>
          <a:lstStyle/>
          <a:p>
            <a:r>
              <a:rPr lang="en-US" sz="2800" dirty="0">
                <a:latin typeface="+mj-lt"/>
              </a:rPr>
              <a:t>CREATIVE DIGITAL</a:t>
            </a:r>
          </a:p>
          <a:p>
            <a:r>
              <a:rPr lang="en-US" sz="2800" dirty="0">
                <a:solidFill>
                  <a:schemeClr val="accent1"/>
                </a:solidFill>
                <a:latin typeface="+mj-lt"/>
              </a:rPr>
              <a:t>PUBLISHING MARKETING</a:t>
            </a:r>
          </a:p>
        </p:txBody>
      </p:sp>
      <p:sp>
        <p:nvSpPr>
          <p:cNvPr id="11" name="TextBox 10">
            <a:extLst>
              <a:ext uri="{FF2B5EF4-FFF2-40B4-BE49-F238E27FC236}">
                <a16:creationId xmlns:a16="http://schemas.microsoft.com/office/drawing/2014/main" id="{D8D97D53-E870-4CA6-B400-8362DF770445}"/>
              </a:ext>
            </a:extLst>
          </p:cNvPr>
          <p:cNvSpPr txBox="1"/>
          <p:nvPr/>
        </p:nvSpPr>
        <p:spPr>
          <a:xfrm>
            <a:off x="1469087" y="2424765"/>
            <a:ext cx="2505814" cy="261610"/>
          </a:xfrm>
          <a:prstGeom prst="rect">
            <a:avLst/>
          </a:prstGeom>
          <a:noFill/>
        </p:spPr>
        <p:txBody>
          <a:bodyPr wrap="none" rtlCol="0">
            <a:spAutoFit/>
          </a:bodyPr>
          <a:lstStyle/>
          <a:p>
            <a:r>
              <a:rPr lang="en-US" sz="1100" dirty="0">
                <a:solidFill>
                  <a:schemeClr val="accent6">
                    <a:lumMod val="60000"/>
                    <a:lumOff val="40000"/>
                  </a:schemeClr>
                </a:solidFill>
              </a:rPr>
              <a:t>Always Bring The Publishing Solution</a:t>
            </a:r>
            <a:endParaRPr lang="en-ID" sz="1100" dirty="0">
              <a:solidFill>
                <a:schemeClr val="accent6">
                  <a:lumMod val="60000"/>
                  <a:lumOff val="40000"/>
                </a:schemeClr>
              </a:solidFill>
            </a:endParaRPr>
          </a:p>
        </p:txBody>
      </p:sp>
      <p:cxnSp>
        <p:nvCxnSpPr>
          <p:cNvPr id="12" name="Straight Connector 11">
            <a:extLst>
              <a:ext uri="{FF2B5EF4-FFF2-40B4-BE49-F238E27FC236}">
                <a16:creationId xmlns:a16="http://schemas.microsoft.com/office/drawing/2014/main" id="{BF3EA14C-E564-4495-8838-E7BA82F19D8F}"/>
              </a:ext>
            </a:extLst>
          </p:cNvPr>
          <p:cNvCxnSpPr/>
          <p:nvPr/>
        </p:nvCxnSpPr>
        <p:spPr>
          <a:xfrm>
            <a:off x="3917753" y="2598432"/>
            <a:ext cx="768626" cy="0"/>
          </a:xfrm>
          <a:prstGeom prst="line">
            <a:avLst/>
          </a:prstGeom>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018C0C5E-1495-45C4-9F74-3526D0D4D8B2}"/>
              </a:ext>
            </a:extLst>
          </p:cNvPr>
          <p:cNvSpPr txBox="1"/>
          <p:nvPr/>
        </p:nvSpPr>
        <p:spPr>
          <a:xfrm>
            <a:off x="1428164" y="3294783"/>
            <a:ext cx="4436413" cy="854080"/>
          </a:xfrm>
          <a:prstGeom prst="rect">
            <a:avLst/>
          </a:prstGeom>
          <a:noFill/>
        </p:spPr>
        <p:txBody>
          <a:bodyPr wrap="square">
            <a:spAutoFit/>
          </a:bodyPr>
          <a:lstStyle/>
          <a:p>
            <a:pPr algn="just">
              <a:lnSpc>
                <a:spcPct val="150000"/>
              </a:lnSpc>
            </a:pPr>
            <a:r>
              <a:rPr lang="id-ID" sz="1100" dirty="0">
                <a:solidFill>
                  <a:schemeClr val="accent6"/>
                </a:solidFill>
                <a:ea typeface="Times New Roman" panose="02020603050405020304" pitchFamily="18" charset="0"/>
              </a:rPr>
              <a:t>Lorem ipsum dolor sit amet, consectetur adipiscing elit. Vivamus vel euismod leo. Donec commodo et urna ac semper. Mauris finibus augue id vulputate volutpat. Vestibu lum eros arcu, </a:t>
            </a:r>
          </a:p>
        </p:txBody>
      </p:sp>
      <p:sp>
        <p:nvSpPr>
          <p:cNvPr id="14" name="TextBox 13">
            <a:extLst>
              <a:ext uri="{FF2B5EF4-FFF2-40B4-BE49-F238E27FC236}">
                <a16:creationId xmlns:a16="http://schemas.microsoft.com/office/drawing/2014/main" id="{E7300FEE-67B3-4DB7-872A-1429EDEE9CCF}"/>
              </a:ext>
            </a:extLst>
          </p:cNvPr>
          <p:cNvSpPr txBox="1"/>
          <p:nvPr/>
        </p:nvSpPr>
        <p:spPr>
          <a:xfrm>
            <a:off x="1428164" y="2874155"/>
            <a:ext cx="2649776" cy="420628"/>
          </a:xfrm>
          <a:prstGeom prst="rect">
            <a:avLst/>
          </a:prstGeom>
          <a:noFill/>
        </p:spPr>
        <p:txBody>
          <a:bodyPr wrap="square">
            <a:spAutoFit/>
          </a:bodyPr>
          <a:lstStyle/>
          <a:p>
            <a:pPr algn="just">
              <a:lnSpc>
                <a:spcPct val="150000"/>
              </a:lnSpc>
            </a:pPr>
            <a:r>
              <a:rPr lang="en-US" sz="1600" b="1" dirty="0">
                <a:solidFill>
                  <a:schemeClr val="tx2"/>
                </a:solidFill>
                <a:ea typeface="Times New Roman" panose="02020603050405020304" pitchFamily="18" charset="0"/>
              </a:rPr>
              <a:t>Marketing Insights -</a:t>
            </a:r>
            <a:endParaRPr lang="id-ID" sz="1600" b="1" dirty="0">
              <a:solidFill>
                <a:schemeClr val="tx2"/>
              </a:solidFill>
              <a:ea typeface="Times New Roman" panose="02020603050405020304" pitchFamily="18" charset="0"/>
            </a:endParaRPr>
          </a:p>
        </p:txBody>
      </p:sp>
      <p:cxnSp>
        <p:nvCxnSpPr>
          <p:cNvPr id="3" name="Straight Connector 2"/>
          <p:cNvCxnSpPr/>
          <p:nvPr/>
        </p:nvCxnSpPr>
        <p:spPr>
          <a:xfrm>
            <a:off x="1514807" y="4277069"/>
            <a:ext cx="4240493"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018C0C5E-1495-45C4-9F74-3526D0D4D8B2}"/>
              </a:ext>
            </a:extLst>
          </p:cNvPr>
          <p:cNvSpPr txBox="1"/>
          <p:nvPr/>
        </p:nvSpPr>
        <p:spPr>
          <a:xfrm>
            <a:off x="1428164" y="4787178"/>
            <a:ext cx="4436413" cy="600164"/>
          </a:xfrm>
          <a:prstGeom prst="rect">
            <a:avLst/>
          </a:prstGeom>
          <a:noFill/>
        </p:spPr>
        <p:txBody>
          <a:bodyPr wrap="square">
            <a:spAutoFit/>
          </a:bodyPr>
          <a:lstStyle/>
          <a:p>
            <a:pPr algn="just">
              <a:lnSpc>
                <a:spcPct val="150000"/>
              </a:lnSpc>
            </a:pPr>
            <a:r>
              <a:rPr lang="id-ID" sz="1100" dirty="0">
                <a:solidFill>
                  <a:schemeClr val="accent6"/>
                </a:solidFill>
                <a:ea typeface="Times New Roman" panose="02020603050405020304" pitchFamily="18" charset="0"/>
              </a:rPr>
              <a:t>Lorem ipsum dolor sit amet, consectetur adipiscing elit. Vivamus vel euismod leo. Donec commodo et urna ac semper. Mauris</a:t>
            </a:r>
          </a:p>
        </p:txBody>
      </p:sp>
      <p:sp>
        <p:nvSpPr>
          <p:cNvPr id="26" name="TextBox 25">
            <a:extLst>
              <a:ext uri="{FF2B5EF4-FFF2-40B4-BE49-F238E27FC236}">
                <a16:creationId xmlns:a16="http://schemas.microsoft.com/office/drawing/2014/main" id="{E7300FEE-67B3-4DB7-872A-1429EDEE9CCF}"/>
              </a:ext>
            </a:extLst>
          </p:cNvPr>
          <p:cNvSpPr txBox="1"/>
          <p:nvPr/>
        </p:nvSpPr>
        <p:spPr>
          <a:xfrm>
            <a:off x="1428164" y="4366550"/>
            <a:ext cx="2649776" cy="420628"/>
          </a:xfrm>
          <a:prstGeom prst="rect">
            <a:avLst/>
          </a:prstGeom>
          <a:noFill/>
        </p:spPr>
        <p:txBody>
          <a:bodyPr wrap="square">
            <a:spAutoFit/>
          </a:bodyPr>
          <a:lstStyle/>
          <a:p>
            <a:pPr algn="just">
              <a:lnSpc>
                <a:spcPct val="150000"/>
              </a:lnSpc>
            </a:pPr>
            <a:r>
              <a:rPr lang="en-US" sz="1600" b="1" dirty="0">
                <a:solidFill>
                  <a:schemeClr val="tx2"/>
                </a:solidFill>
                <a:ea typeface="Times New Roman" panose="02020603050405020304" pitchFamily="18" charset="0"/>
              </a:rPr>
              <a:t>Our Members -</a:t>
            </a:r>
            <a:endParaRPr lang="id-ID" sz="1600" b="1" dirty="0">
              <a:solidFill>
                <a:schemeClr val="tx2"/>
              </a:solidFill>
              <a:ea typeface="Times New Roman" panose="02020603050405020304" pitchFamily="18"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54496793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Freeform: Shape 15">
            <a:extLst>
              <a:ext uri="{FF2B5EF4-FFF2-40B4-BE49-F238E27FC236}">
                <a16:creationId xmlns:a16="http://schemas.microsoft.com/office/drawing/2014/main" id="{6FAF9C97-840F-4F0D-890E-BDBE81C5DC4C}"/>
              </a:ext>
            </a:extLst>
          </p:cNvPr>
          <p:cNvSpPr/>
          <p:nvPr/>
        </p:nvSpPr>
        <p:spPr>
          <a:xfrm flipH="1">
            <a:off x="2232000" y="4726842"/>
            <a:ext cx="2873399" cy="2135634"/>
          </a:xfrm>
          <a:custGeom>
            <a:avLst/>
            <a:gdLst>
              <a:gd name="connsiteX0" fmla="*/ 3790392 w 3790392"/>
              <a:gd name="connsiteY0" fmla="*/ 2817182 h 2817182"/>
              <a:gd name="connsiteX1" fmla="*/ 1847293 w 3790392"/>
              <a:gd name="connsiteY1" fmla="*/ 2817182 h 2817182"/>
              <a:gd name="connsiteX2" fmla="*/ 0 w 3790392"/>
              <a:gd name="connsiteY2" fmla="*/ 0 h 2817182"/>
              <a:gd name="connsiteX3" fmla="*/ 1943100 w 3790392"/>
              <a:gd name="connsiteY3" fmla="*/ 0 h 2817182"/>
            </a:gdLst>
            <a:ahLst/>
            <a:cxnLst>
              <a:cxn ang="0">
                <a:pos x="connsiteX0" y="connsiteY0"/>
              </a:cxn>
              <a:cxn ang="0">
                <a:pos x="connsiteX1" y="connsiteY1"/>
              </a:cxn>
              <a:cxn ang="0">
                <a:pos x="connsiteX2" y="connsiteY2"/>
              </a:cxn>
              <a:cxn ang="0">
                <a:pos x="connsiteX3" y="connsiteY3"/>
              </a:cxn>
            </a:cxnLst>
            <a:rect l="l" t="t" r="r" b="b"/>
            <a:pathLst>
              <a:path w="3790392" h="2817182">
                <a:moveTo>
                  <a:pt x="3790392" y="2817182"/>
                </a:moveTo>
                <a:lnTo>
                  <a:pt x="1847293" y="2817182"/>
                </a:lnTo>
                <a:lnTo>
                  <a:pt x="0" y="0"/>
                </a:lnTo>
                <a:lnTo>
                  <a:pt x="1943100" y="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id-ID"/>
          </a:p>
        </p:txBody>
      </p:sp>
      <p:sp>
        <p:nvSpPr>
          <p:cNvPr id="26" name="Right Triangle 25">
            <a:extLst>
              <a:ext uri="{FF2B5EF4-FFF2-40B4-BE49-F238E27FC236}">
                <a16:creationId xmlns:a16="http://schemas.microsoft.com/office/drawing/2014/main" id="{CA9EAD8F-3E9F-4E15-BD00-0D35A03CD793}"/>
              </a:ext>
            </a:extLst>
          </p:cNvPr>
          <p:cNvSpPr/>
          <p:nvPr/>
        </p:nvSpPr>
        <p:spPr>
          <a:xfrm flipH="1" flipV="1">
            <a:off x="11406250" y="664556"/>
            <a:ext cx="183770" cy="183770"/>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7" name="TextBox 26">
            <a:extLst>
              <a:ext uri="{FF2B5EF4-FFF2-40B4-BE49-F238E27FC236}">
                <a16:creationId xmlns:a16="http://schemas.microsoft.com/office/drawing/2014/main" id="{785C17BF-B621-4968-B13C-29EB81034B0A}"/>
              </a:ext>
            </a:extLst>
          </p:cNvPr>
          <p:cNvSpPr txBox="1"/>
          <p:nvPr/>
        </p:nvSpPr>
        <p:spPr>
          <a:xfrm>
            <a:off x="10912153" y="6078902"/>
            <a:ext cx="764953" cy="200055"/>
          </a:xfrm>
          <a:prstGeom prst="rect">
            <a:avLst/>
          </a:prstGeom>
          <a:noFill/>
        </p:spPr>
        <p:txBody>
          <a:bodyPr wrap="none" rtlCol="0">
            <a:spAutoFit/>
          </a:bodyPr>
          <a:lstStyle/>
          <a:p>
            <a:pPr algn="r"/>
            <a:r>
              <a:rPr lang="en-US" sz="700" dirty="0" err="1">
                <a:solidFill>
                  <a:schemeClr val="accent6">
                    <a:lumMod val="40000"/>
                    <a:lumOff val="60000"/>
                  </a:schemeClr>
                </a:solidFill>
              </a:rPr>
              <a:t>Varieta</a:t>
            </a:r>
            <a:r>
              <a:rPr lang="en-US" sz="700" dirty="0">
                <a:solidFill>
                  <a:schemeClr val="accent6">
                    <a:lumMod val="40000"/>
                    <a:lumOff val="60000"/>
                  </a:schemeClr>
                </a:solidFill>
              </a:rPr>
              <a:t> Page </a:t>
            </a:r>
            <a:fld id="{61FCD370-1CBC-413B-AA74-9587C4CD1538}" type="slidenum">
              <a:rPr lang="en-US" sz="700" smtClean="0">
                <a:solidFill>
                  <a:schemeClr val="accent6">
                    <a:lumMod val="40000"/>
                    <a:lumOff val="60000"/>
                  </a:schemeClr>
                </a:solidFill>
              </a:rPr>
              <a:pPr algn="r"/>
              <a:t>22</a:t>
            </a:fld>
            <a:endParaRPr lang="en-ID" sz="700" dirty="0">
              <a:solidFill>
                <a:schemeClr val="accent6">
                  <a:lumMod val="40000"/>
                  <a:lumOff val="60000"/>
                </a:schemeClr>
              </a:solidFill>
            </a:endParaRPr>
          </a:p>
        </p:txBody>
      </p:sp>
      <p:sp>
        <p:nvSpPr>
          <p:cNvPr id="6" name="TextBox 5">
            <a:extLst>
              <a:ext uri="{FF2B5EF4-FFF2-40B4-BE49-F238E27FC236}">
                <a16:creationId xmlns:a16="http://schemas.microsoft.com/office/drawing/2014/main" id="{A10D8F6D-FF28-4BF4-B975-99D89D348D57}"/>
              </a:ext>
            </a:extLst>
          </p:cNvPr>
          <p:cNvSpPr txBox="1"/>
          <p:nvPr/>
        </p:nvSpPr>
        <p:spPr>
          <a:xfrm>
            <a:off x="6238119" y="1467838"/>
            <a:ext cx="4256358" cy="954107"/>
          </a:xfrm>
          <a:prstGeom prst="rect">
            <a:avLst/>
          </a:prstGeom>
          <a:noFill/>
        </p:spPr>
        <p:txBody>
          <a:bodyPr wrap="square" rtlCol="0">
            <a:spAutoFit/>
          </a:bodyPr>
          <a:lstStyle/>
          <a:p>
            <a:r>
              <a:rPr lang="en-US" sz="2800" dirty="0">
                <a:latin typeface="+mj-lt"/>
              </a:rPr>
              <a:t>MAIN CONTENT FOR</a:t>
            </a:r>
          </a:p>
          <a:p>
            <a:r>
              <a:rPr lang="en-US" sz="2800" dirty="0">
                <a:solidFill>
                  <a:schemeClr val="accent1"/>
                </a:solidFill>
                <a:latin typeface="+mj-lt"/>
              </a:rPr>
              <a:t>DIGITAL PUBLISHING</a:t>
            </a:r>
          </a:p>
        </p:txBody>
      </p:sp>
      <p:sp>
        <p:nvSpPr>
          <p:cNvPr id="7" name="TextBox 6">
            <a:extLst>
              <a:ext uri="{FF2B5EF4-FFF2-40B4-BE49-F238E27FC236}">
                <a16:creationId xmlns:a16="http://schemas.microsoft.com/office/drawing/2014/main" id="{D8D97D53-E870-4CA6-B400-8362DF770445}"/>
              </a:ext>
            </a:extLst>
          </p:cNvPr>
          <p:cNvSpPr txBox="1"/>
          <p:nvPr/>
        </p:nvSpPr>
        <p:spPr>
          <a:xfrm>
            <a:off x="6279041" y="2421945"/>
            <a:ext cx="2505814" cy="261610"/>
          </a:xfrm>
          <a:prstGeom prst="rect">
            <a:avLst/>
          </a:prstGeom>
          <a:noFill/>
        </p:spPr>
        <p:txBody>
          <a:bodyPr wrap="none" rtlCol="0">
            <a:spAutoFit/>
          </a:bodyPr>
          <a:lstStyle/>
          <a:p>
            <a:r>
              <a:rPr lang="en-US" sz="1100" dirty="0">
                <a:solidFill>
                  <a:schemeClr val="accent6">
                    <a:lumMod val="60000"/>
                    <a:lumOff val="40000"/>
                  </a:schemeClr>
                </a:solidFill>
              </a:rPr>
              <a:t>Always Bring The Publishing Solution</a:t>
            </a:r>
            <a:endParaRPr lang="en-ID" sz="1100" dirty="0">
              <a:solidFill>
                <a:schemeClr val="accent6">
                  <a:lumMod val="60000"/>
                  <a:lumOff val="40000"/>
                </a:schemeClr>
              </a:solidFill>
            </a:endParaRPr>
          </a:p>
        </p:txBody>
      </p:sp>
      <p:cxnSp>
        <p:nvCxnSpPr>
          <p:cNvPr id="8" name="Straight Connector 7">
            <a:extLst>
              <a:ext uri="{FF2B5EF4-FFF2-40B4-BE49-F238E27FC236}">
                <a16:creationId xmlns:a16="http://schemas.microsoft.com/office/drawing/2014/main" id="{BF3EA14C-E564-4495-8838-E7BA82F19D8F}"/>
              </a:ext>
            </a:extLst>
          </p:cNvPr>
          <p:cNvCxnSpPr/>
          <p:nvPr/>
        </p:nvCxnSpPr>
        <p:spPr>
          <a:xfrm>
            <a:off x="8727707" y="2595612"/>
            <a:ext cx="768626"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018C0C5E-1495-45C4-9F74-3526D0D4D8B2}"/>
              </a:ext>
            </a:extLst>
          </p:cNvPr>
          <p:cNvSpPr txBox="1"/>
          <p:nvPr/>
        </p:nvSpPr>
        <p:spPr>
          <a:xfrm>
            <a:off x="6238120" y="2949012"/>
            <a:ext cx="4299900" cy="854080"/>
          </a:xfrm>
          <a:prstGeom prst="rect">
            <a:avLst/>
          </a:prstGeom>
          <a:noFill/>
        </p:spPr>
        <p:txBody>
          <a:bodyPr wrap="square">
            <a:spAutoFit/>
          </a:bodyPr>
          <a:lstStyle/>
          <a:p>
            <a:pPr algn="just">
              <a:lnSpc>
                <a:spcPct val="150000"/>
              </a:lnSpc>
            </a:pPr>
            <a:r>
              <a:rPr lang="id-ID" sz="1100" dirty="0">
                <a:solidFill>
                  <a:schemeClr val="accent6"/>
                </a:solidFill>
                <a:ea typeface="Times New Roman" panose="02020603050405020304" pitchFamily="18" charset="0"/>
              </a:rPr>
              <a:t>Lorem ipsum dolor sit amet, consectetur adipiscing elit. Vivamus vel euismod leo. Donec commodo et urna ac semper. Mauris finibus augue id vulputate volutpat. Vestibu lum eros arcu, </a:t>
            </a:r>
          </a:p>
        </p:txBody>
      </p:sp>
      <p:cxnSp>
        <p:nvCxnSpPr>
          <p:cNvPr id="3" name="Straight Connector 2"/>
          <p:cNvCxnSpPr/>
          <p:nvPr/>
        </p:nvCxnSpPr>
        <p:spPr>
          <a:xfrm>
            <a:off x="6322583" y="3982201"/>
            <a:ext cx="4215436" cy="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018C0C5E-1495-45C4-9F74-3526D0D4D8B2}"/>
              </a:ext>
            </a:extLst>
          </p:cNvPr>
          <p:cNvSpPr txBox="1"/>
          <p:nvPr/>
        </p:nvSpPr>
        <p:spPr>
          <a:xfrm>
            <a:off x="6238120" y="4536082"/>
            <a:ext cx="1934330" cy="854080"/>
          </a:xfrm>
          <a:prstGeom prst="rect">
            <a:avLst/>
          </a:prstGeom>
          <a:noFill/>
        </p:spPr>
        <p:txBody>
          <a:bodyPr wrap="square">
            <a:spAutoFit/>
          </a:bodyPr>
          <a:lstStyle/>
          <a:p>
            <a:pPr algn="just">
              <a:lnSpc>
                <a:spcPct val="150000"/>
              </a:lnSpc>
            </a:pPr>
            <a:r>
              <a:rPr lang="id-ID" sz="1100" dirty="0">
                <a:solidFill>
                  <a:schemeClr val="accent6"/>
                </a:solidFill>
                <a:ea typeface="Times New Roman" panose="02020603050405020304" pitchFamily="18" charset="0"/>
              </a:rPr>
              <a:t>Lorem ipsum dolor sit amet, consectetur adipi</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scing elit. Vivamus adipi</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scing </a:t>
            </a:r>
          </a:p>
        </p:txBody>
      </p:sp>
      <p:sp>
        <p:nvSpPr>
          <p:cNvPr id="15" name="TextBox 14">
            <a:extLst>
              <a:ext uri="{FF2B5EF4-FFF2-40B4-BE49-F238E27FC236}">
                <a16:creationId xmlns:a16="http://schemas.microsoft.com/office/drawing/2014/main" id="{018C0C5E-1495-45C4-9F74-3526D0D4D8B2}"/>
              </a:ext>
            </a:extLst>
          </p:cNvPr>
          <p:cNvSpPr txBox="1"/>
          <p:nvPr/>
        </p:nvSpPr>
        <p:spPr>
          <a:xfrm>
            <a:off x="8560147" y="4536082"/>
            <a:ext cx="1934330" cy="854080"/>
          </a:xfrm>
          <a:prstGeom prst="rect">
            <a:avLst/>
          </a:prstGeom>
          <a:noFill/>
        </p:spPr>
        <p:txBody>
          <a:bodyPr wrap="square">
            <a:spAutoFit/>
          </a:bodyPr>
          <a:lstStyle/>
          <a:p>
            <a:pPr algn="just">
              <a:lnSpc>
                <a:spcPct val="150000"/>
              </a:lnSpc>
            </a:pPr>
            <a:r>
              <a:rPr lang="id-ID" sz="1100" dirty="0">
                <a:solidFill>
                  <a:schemeClr val="accent6"/>
                </a:solidFill>
                <a:ea typeface="Times New Roman" panose="02020603050405020304" pitchFamily="18" charset="0"/>
              </a:rPr>
              <a:t>Lorem ipsum dolor sit amet, consectetur adipi</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scing elit. Vivamus adipi</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scing </a:t>
            </a:r>
          </a:p>
        </p:txBody>
      </p:sp>
      <p:sp>
        <p:nvSpPr>
          <p:cNvPr id="17" name="TextBox 16">
            <a:extLst>
              <a:ext uri="{FF2B5EF4-FFF2-40B4-BE49-F238E27FC236}">
                <a16:creationId xmlns:a16="http://schemas.microsoft.com/office/drawing/2014/main" id="{FFC3F26D-2C34-4D60-A8AD-02F7FED1F56F}"/>
              </a:ext>
            </a:extLst>
          </p:cNvPr>
          <p:cNvSpPr txBox="1"/>
          <p:nvPr/>
        </p:nvSpPr>
        <p:spPr>
          <a:xfrm>
            <a:off x="6206980" y="4156491"/>
            <a:ext cx="1778780" cy="415498"/>
          </a:xfrm>
          <a:prstGeom prst="rect">
            <a:avLst/>
          </a:prstGeom>
          <a:noFill/>
        </p:spPr>
        <p:txBody>
          <a:bodyPr wrap="square">
            <a:spAutoFit/>
          </a:bodyPr>
          <a:lstStyle/>
          <a:p>
            <a:pPr>
              <a:lnSpc>
                <a:spcPct val="150000"/>
              </a:lnSpc>
            </a:pPr>
            <a:r>
              <a:rPr lang="en-US" sz="1400" b="1" dirty="0">
                <a:solidFill>
                  <a:schemeClr val="tx2"/>
                </a:solidFill>
                <a:ea typeface="Times New Roman" panose="02020603050405020304" pitchFamily="18" charset="0"/>
              </a:rPr>
              <a:t>01 - Insert Title</a:t>
            </a:r>
            <a:endParaRPr lang="id-ID" sz="1400" b="1" dirty="0">
              <a:solidFill>
                <a:schemeClr val="tx2"/>
              </a:solidFill>
              <a:ea typeface="Times New Roman" panose="02020603050405020304" pitchFamily="18" charset="0"/>
            </a:endParaRPr>
          </a:p>
        </p:txBody>
      </p:sp>
      <p:sp>
        <p:nvSpPr>
          <p:cNvPr id="18" name="TextBox 17">
            <a:extLst>
              <a:ext uri="{FF2B5EF4-FFF2-40B4-BE49-F238E27FC236}">
                <a16:creationId xmlns:a16="http://schemas.microsoft.com/office/drawing/2014/main" id="{FFC3F26D-2C34-4D60-A8AD-02F7FED1F56F}"/>
              </a:ext>
            </a:extLst>
          </p:cNvPr>
          <p:cNvSpPr txBox="1"/>
          <p:nvPr/>
        </p:nvSpPr>
        <p:spPr>
          <a:xfrm>
            <a:off x="8560147" y="4156491"/>
            <a:ext cx="1778780" cy="415498"/>
          </a:xfrm>
          <a:prstGeom prst="rect">
            <a:avLst/>
          </a:prstGeom>
          <a:noFill/>
        </p:spPr>
        <p:txBody>
          <a:bodyPr wrap="square">
            <a:spAutoFit/>
          </a:bodyPr>
          <a:lstStyle/>
          <a:p>
            <a:pPr>
              <a:lnSpc>
                <a:spcPct val="150000"/>
              </a:lnSpc>
            </a:pPr>
            <a:r>
              <a:rPr lang="en-US" sz="1400" b="1" dirty="0">
                <a:solidFill>
                  <a:schemeClr val="tx2"/>
                </a:solidFill>
                <a:ea typeface="Times New Roman" panose="02020603050405020304" pitchFamily="18" charset="0"/>
              </a:rPr>
              <a:t>02 - Insert Title</a:t>
            </a:r>
            <a:endParaRPr lang="id-ID" sz="1400" b="1" dirty="0">
              <a:solidFill>
                <a:schemeClr val="tx2"/>
              </a:solidFill>
              <a:ea typeface="Times New Roman" panose="02020603050405020304" pitchFamily="18"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9991388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Diamond 18">
            <a:extLst>
              <a:ext uri="{FF2B5EF4-FFF2-40B4-BE49-F238E27FC236}">
                <a16:creationId xmlns:a16="http://schemas.microsoft.com/office/drawing/2014/main" id="{8952D07A-63FD-491C-957A-CA41947D3FA6}"/>
              </a:ext>
            </a:extLst>
          </p:cNvPr>
          <p:cNvSpPr/>
          <p:nvPr/>
        </p:nvSpPr>
        <p:spPr>
          <a:xfrm flipV="1">
            <a:off x="8038422" y="673230"/>
            <a:ext cx="3527936" cy="3527936"/>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6" name="Oval 25">
            <a:extLst>
              <a:ext uri="{FF2B5EF4-FFF2-40B4-BE49-F238E27FC236}">
                <a16:creationId xmlns:a16="http://schemas.microsoft.com/office/drawing/2014/main" id="{1E142394-43BD-4489-BAB3-5DF2737B194C}"/>
              </a:ext>
            </a:extLst>
          </p:cNvPr>
          <p:cNvSpPr/>
          <p:nvPr/>
        </p:nvSpPr>
        <p:spPr>
          <a:xfrm>
            <a:off x="622300" y="648550"/>
            <a:ext cx="69056" cy="6905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7" name="Oval 26">
            <a:extLst>
              <a:ext uri="{FF2B5EF4-FFF2-40B4-BE49-F238E27FC236}">
                <a16:creationId xmlns:a16="http://schemas.microsoft.com/office/drawing/2014/main" id="{C98422F0-FEA6-4599-AE69-04B231EF864C}"/>
              </a:ext>
            </a:extLst>
          </p:cNvPr>
          <p:cNvSpPr/>
          <p:nvPr/>
        </p:nvSpPr>
        <p:spPr>
          <a:xfrm>
            <a:off x="854480" y="648550"/>
            <a:ext cx="69056" cy="6905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Oval 27">
            <a:extLst>
              <a:ext uri="{FF2B5EF4-FFF2-40B4-BE49-F238E27FC236}">
                <a16:creationId xmlns:a16="http://schemas.microsoft.com/office/drawing/2014/main" id="{9EA10759-DA59-48B5-A93C-3B6C4E495DAB}"/>
              </a:ext>
            </a:extLst>
          </p:cNvPr>
          <p:cNvSpPr/>
          <p:nvPr/>
        </p:nvSpPr>
        <p:spPr>
          <a:xfrm>
            <a:off x="1086660" y="648550"/>
            <a:ext cx="69056" cy="6905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9" name="Oval 28">
            <a:extLst>
              <a:ext uri="{FF2B5EF4-FFF2-40B4-BE49-F238E27FC236}">
                <a16:creationId xmlns:a16="http://schemas.microsoft.com/office/drawing/2014/main" id="{333F4441-2360-41A6-8D52-93336EF6ECAC}"/>
              </a:ext>
            </a:extLst>
          </p:cNvPr>
          <p:cNvSpPr/>
          <p:nvPr/>
        </p:nvSpPr>
        <p:spPr>
          <a:xfrm>
            <a:off x="1318840" y="648550"/>
            <a:ext cx="69056" cy="6905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30" name="Straight Connector 29">
            <a:extLst>
              <a:ext uri="{FF2B5EF4-FFF2-40B4-BE49-F238E27FC236}">
                <a16:creationId xmlns:a16="http://schemas.microsoft.com/office/drawing/2014/main" id="{A7353D63-0DD9-49A0-910A-B655970092DD}"/>
              </a:ext>
            </a:extLst>
          </p:cNvPr>
          <p:cNvCxnSpPr>
            <a:cxnSpLocks/>
          </p:cNvCxnSpPr>
          <p:nvPr/>
        </p:nvCxnSpPr>
        <p:spPr>
          <a:xfrm>
            <a:off x="0" y="6230827"/>
            <a:ext cx="1973943" cy="0"/>
          </a:xfrm>
          <a:prstGeom prst="line">
            <a:avLst/>
          </a:prstGeom>
        </p:spPr>
        <p:style>
          <a:lnRef idx="1">
            <a:schemeClr val="accent1"/>
          </a:lnRef>
          <a:fillRef idx="0">
            <a:schemeClr val="accent1"/>
          </a:fillRef>
          <a:effectRef idx="0">
            <a:schemeClr val="accent1"/>
          </a:effectRef>
          <a:fontRef idx="minor">
            <a:schemeClr val="tx1"/>
          </a:fontRef>
        </p:style>
      </p:cxnSp>
      <p:sp>
        <p:nvSpPr>
          <p:cNvPr id="31" name="TextBox 30">
            <a:extLst>
              <a:ext uri="{FF2B5EF4-FFF2-40B4-BE49-F238E27FC236}">
                <a16:creationId xmlns:a16="http://schemas.microsoft.com/office/drawing/2014/main" id="{58ED43C5-9F77-4DC7-9EFA-7DE977FBAC91}"/>
              </a:ext>
            </a:extLst>
          </p:cNvPr>
          <p:cNvSpPr txBox="1"/>
          <p:nvPr/>
        </p:nvSpPr>
        <p:spPr>
          <a:xfrm>
            <a:off x="1988457" y="6137149"/>
            <a:ext cx="1196161" cy="200055"/>
          </a:xfrm>
          <a:prstGeom prst="rect">
            <a:avLst/>
          </a:prstGeom>
          <a:noFill/>
        </p:spPr>
        <p:txBody>
          <a:bodyPr wrap="none" rtlCol="0">
            <a:spAutoFit/>
          </a:bodyPr>
          <a:lstStyle/>
          <a:p>
            <a:r>
              <a:rPr lang="en-US" sz="700" dirty="0">
                <a:solidFill>
                  <a:schemeClr val="accent6">
                    <a:lumMod val="40000"/>
                    <a:lumOff val="60000"/>
                  </a:schemeClr>
                </a:solidFill>
              </a:rPr>
              <a:t>Digital Publishing Agency</a:t>
            </a:r>
            <a:endParaRPr lang="en-ID" sz="700" dirty="0">
              <a:solidFill>
                <a:schemeClr val="accent6">
                  <a:lumMod val="40000"/>
                  <a:lumOff val="60000"/>
                </a:schemeClr>
              </a:solidFill>
            </a:endParaRPr>
          </a:p>
        </p:txBody>
      </p:sp>
      <p:sp>
        <p:nvSpPr>
          <p:cNvPr id="11" name="TextBox 10">
            <a:extLst>
              <a:ext uri="{FF2B5EF4-FFF2-40B4-BE49-F238E27FC236}">
                <a16:creationId xmlns:a16="http://schemas.microsoft.com/office/drawing/2014/main" id="{A10D8F6D-FF28-4BF4-B975-99D89D348D57}"/>
              </a:ext>
            </a:extLst>
          </p:cNvPr>
          <p:cNvSpPr txBox="1"/>
          <p:nvPr/>
        </p:nvSpPr>
        <p:spPr>
          <a:xfrm>
            <a:off x="1413295" y="1359569"/>
            <a:ext cx="4644603" cy="954107"/>
          </a:xfrm>
          <a:prstGeom prst="rect">
            <a:avLst/>
          </a:prstGeom>
          <a:noFill/>
        </p:spPr>
        <p:txBody>
          <a:bodyPr wrap="square" rtlCol="0">
            <a:spAutoFit/>
          </a:bodyPr>
          <a:lstStyle/>
          <a:p>
            <a:r>
              <a:rPr lang="en-US" sz="2800" dirty="0">
                <a:latin typeface="+mj-lt"/>
              </a:rPr>
              <a:t>OUR BEST DIGITAL</a:t>
            </a:r>
          </a:p>
          <a:p>
            <a:r>
              <a:rPr lang="en-US" sz="2800" dirty="0">
                <a:solidFill>
                  <a:schemeClr val="accent1"/>
                </a:solidFill>
                <a:latin typeface="+mj-lt"/>
              </a:rPr>
              <a:t>PUBLISHING PLANNER</a:t>
            </a:r>
          </a:p>
        </p:txBody>
      </p:sp>
      <p:sp>
        <p:nvSpPr>
          <p:cNvPr id="12" name="TextBox 11">
            <a:extLst>
              <a:ext uri="{FF2B5EF4-FFF2-40B4-BE49-F238E27FC236}">
                <a16:creationId xmlns:a16="http://schemas.microsoft.com/office/drawing/2014/main" id="{D8D97D53-E870-4CA6-B400-8362DF770445}"/>
              </a:ext>
            </a:extLst>
          </p:cNvPr>
          <p:cNvSpPr txBox="1"/>
          <p:nvPr/>
        </p:nvSpPr>
        <p:spPr>
          <a:xfrm>
            <a:off x="1454218" y="2313676"/>
            <a:ext cx="2505814" cy="261610"/>
          </a:xfrm>
          <a:prstGeom prst="rect">
            <a:avLst/>
          </a:prstGeom>
          <a:noFill/>
        </p:spPr>
        <p:txBody>
          <a:bodyPr wrap="none" rtlCol="0">
            <a:spAutoFit/>
          </a:bodyPr>
          <a:lstStyle/>
          <a:p>
            <a:r>
              <a:rPr lang="en-US" sz="1100" dirty="0">
                <a:solidFill>
                  <a:schemeClr val="accent6">
                    <a:lumMod val="60000"/>
                    <a:lumOff val="40000"/>
                  </a:schemeClr>
                </a:solidFill>
              </a:rPr>
              <a:t>Always Bring The Publishing Solution</a:t>
            </a:r>
            <a:endParaRPr lang="en-ID" sz="1100" dirty="0">
              <a:solidFill>
                <a:schemeClr val="accent6">
                  <a:lumMod val="60000"/>
                  <a:lumOff val="40000"/>
                </a:schemeClr>
              </a:solidFill>
            </a:endParaRPr>
          </a:p>
        </p:txBody>
      </p:sp>
      <p:cxnSp>
        <p:nvCxnSpPr>
          <p:cNvPr id="13" name="Straight Connector 12">
            <a:extLst>
              <a:ext uri="{FF2B5EF4-FFF2-40B4-BE49-F238E27FC236}">
                <a16:creationId xmlns:a16="http://schemas.microsoft.com/office/drawing/2014/main" id="{BF3EA14C-E564-4495-8838-E7BA82F19D8F}"/>
              </a:ext>
            </a:extLst>
          </p:cNvPr>
          <p:cNvCxnSpPr/>
          <p:nvPr/>
        </p:nvCxnSpPr>
        <p:spPr>
          <a:xfrm>
            <a:off x="3902884" y="2487343"/>
            <a:ext cx="768626" cy="0"/>
          </a:xfrm>
          <a:prstGeom prst="line">
            <a:avLst/>
          </a:prstGeom>
        </p:spPr>
        <p:style>
          <a:lnRef idx="1">
            <a:schemeClr val="accent1"/>
          </a:lnRef>
          <a:fillRef idx="0">
            <a:schemeClr val="accent1"/>
          </a:fillRef>
          <a:effectRef idx="0">
            <a:schemeClr val="accent1"/>
          </a:effectRef>
          <a:fontRef idx="minor">
            <a:schemeClr val="tx1"/>
          </a:fontRef>
        </p:style>
      </p:cxnSp>
      <p:sp>
        <p:nvSpPr>
          <p:cNvPr id="2" name="TextBox 1"/>
          <p:cNvSpPr txBox="1"/>
          <p:nvPr/>
        </p:nvSpPr>
        <p:spPr>
          <a:xfrm>
            <a:off x="1413295" y="3309881"/>
            <a:ext cx="1942423" cy="261610"/>
          </a:xfrm>
          <a:prstGeom prst="rect">
            <a:avLst/>
          </a:prstGeom>
          <a:noFill/>
        </p:spPr>
        <p:txBody>
          <a:bodyPr wrap="square" rtlCol="0">
            <a:spAutoFit/>
          </a:bodyPr>
          <a:lstStyle/>
          <a:p>
            <a:r>
              <a:rPr lang="en-US" sz="1100" b="1" dirty="0">
                <a:solidFill>
                  <a:schemeClr val="tx2"/>
                </a:solidFill>
              </a:rPr>
              <a:t>Description Here</a:t>
            </a:r>
          </a:p>
        </p:txBody>
      </p:sp>
      <p:sp>
        <p:nvSpPr>
          <p:cNvPr id="20" name="TextBox 19">
            <a:extLst>
              <a:ext uri="{FF2B5EF4-FFF2-40B4-BE49-F238E27FC236}">
                <a16:creationId xmlns:a16="http://schemas.microsoft.com/office/drawing/2014/main" id="{018C0C5E-1495-45C4-9F74-3526D0D4D8B2}"/>
              </a:ext>
            </a:extLst>
          </p:cNvPr>
          <p:cNvSpPr txBox="1"/>
          <p:nvPr/>
        </p:nvSpPr>
        <p:spPr>
          <a:xfrm>
            <a:off x="1413295" y="3529393"/>
            <a:ext cx="1934330" cy="600164"/>
          </a:xfrm>
          <a:prstGeom prst="rect">
            <a:avLst/>
          </a:prstGeom>
          <a:noFill/>
        </p:spPr>
        <p:txBody>
          <a:bodyPr wrap="square">
            <a:spAutoFit/>
          </a:bodyPr>
          <a:lstStyle/>
          <a:p>
            <a:pPr algn="just">
              <a:lnSpc>
                <a:spcPct val="150000"/>
              </a:lnSpc>
            </a:pPr>
            <a:r>
              <a:rPr lang="id-ID" sz="1100" dirty="0">
                <a:solidFill>
                  <a:schemeClr val="accent6"/>
                </a:solidFill>
                <a:ea typeface="Times New Roman" panose="02020603050405020304" pitchFamily="18" charset="0"/>
              </a:rPr>
              <a:t>Lorem ipsum dolor sit amet, consectetur adipi</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scing</a:t>
            </a:r>
          </a:p>
        </p:txBody>
      </p:sp>
      <p:sp>
        <p:nvSpPr>
          <p:cNvPr id="34" name="TextBox 33"/>
          <p:cNvSpPr txBox="1"/>
          <p:nvPr/>
        </p:nvSpPr>
        <p:spPr>
          <a:xfrm>
            <a:off x="1413295" y="4678756"/>
            <a:ext cx="1942423" cy="261610"/>
          </a:xfrm>
          <a:prstGeom prst="rect">
            <a:avLst/>
          </a:prstGeom>
          <a:noFill/>
        </p:spPr>
        <p:txBody>
          <a:bodyPr wrap="square" rtlCol="0">
            <a:spAutoFit/>
          </a:bodyPr>
          <a:lstStyle/>
          <a:p>
            <a:r>
              <a:rPr lang="en-US" sz="1100" b="1" dirty="0">
                <a:solidFill>
                  <a:schemeClr val="tx2"/>
                </a:solidFill>
              </a:rPr>
              <a:t>Description Here</a:t>
            </a:r>
          </a:p>
        </p:txBody>
      </p:sp>
      <p:sp>
        <p:nvSpPr>
          <p:cNvPr id="35" name="TextBox 34">
            <a:extLst>
              <a:ext uri="{FF2B5EF4-FFF2-40B4-BE49-F238E27FC236}">
                <a16:creationId xmlns:a16="http://schemas.microsoft.com/office/drawing/2014/main" id="{018C0C5E-1495-45C4-9F74-3526D0D4D8B2}"/>
              </a:ext>
            </a:extLst>
          </p:cNvPr>
          <p:cNvSpPr txBox="1"/>
          <p:nvPr/>
        </p:nvSpPr>
        <p:spPr>
          <a:xfrm>
            <a:off x="1413295" y="4898268"/>
            <a:ext cx="1934330" cy="600164"/>
          </a:xfrm>
          <a:prstGeom prst="rect">
            <a:avLst/>
          </a:prstGeom>
          <a:noFill/>
        </p:spPr>
        <p:txBody>
          <a:bodyPr wrap="square">
            <a:spAutoFit/>
          </a:bodyPr>
          <a:lstStyle/>
          <a:p>
            <a:pPr algn="just">
              <a:lnSpc>
                <a:spcPct val="150000"/>
              </a:lnSpc>
            </a:pPr>
            <a:r>
              <a:rPr lang="id-ID" sz="1100" dirty="0">
                <a:solidFill>
                  <a:schemeClr val="accent6"/>
                </a:solidFill>
                <a:ea typeface="Times New Roman" panose="02020603050405020304" pitchFamily="18" charset="0"/>
              </a:rPr>
              <a:t>Lorem ipsum dolor sit amet, consectetur adipi</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scing</a:t>
            </a:r>
          </a:p>
        </p:txBody>
      </p:sp>
      <p:grpSp>
        <p:nvGrpSpPr>
          <p:cNvPr id="36" name="Group 35"/>
          <p:cNvGrpSpPr/>
          <p:nvPr/>
        </p:nvGrpSpPr>
        <p:grpSpPr>
          <a:xfrm>
            <a:off x="3821238" y="4334776"/>
            <a:ext cx="290513" cy="288925"/>
            <a:chOff x="9359900" y="5256213"/>
            <a:chExt cx="290513" cy="288925"/>
          </a:xfrm>
          <a:solidFill>
            <a:schemeClr val="accent2"/>
          </a:solidFill>
        </p:grpSpPr>
        <p:sp>
          <p:nvSpPr>
            <p:cNvPr id="37" name="Freeform 1445"/>
            <p:cNvSpPr>
              <a:spLocks/>
            </p:cNvSpPr>
            <p:nvPr/>
          </p:nvSpPr>
          <p:spPr bwMode="auto">
            <a:xfrm>
              <a:off x="9556750" y="5256213"/>
              <a:ext cx="50800" cy="52387"/>
            </a:xfrm>
            <a:custGeom>
              <a:avLst/>
              <a:gdLst>
                <a:gd name="T0" fmla="*/ 304 w 608"/>
                <a:gd name="T1" fmla="*/ 0 h 579"/>
                <a:gd name="T2" fmla="*/ 349 w 608"/>
                <a:gd name="T3" fmla="*/ 3 h 579"/>
                <a:gd name="T4" fmla="*/ 392 w 608"/>
                <a:gd name="T5" fmla="*/ 12 h 579"/>
                <a:gd name="T6" fmla="*/ 432 w 608"/>
                <a:gd name="T7" fmla="*/ 27 h 579"/>
                <a:gd name="T8" fmla="*/ 470 w 608"/>
                <a:gd name="T9" fmla="*/ 47 h 579"/>
                <a:gd name="T10" fmla="*/ 503 w 608"/>
                <a:gd name="T11" fmla="*/ 71 h 579"/>
                <a:gd name="T12" fmla="*/ 534 w 608"/>
                <a:gd name="T13" fmla="*/ 99 h 579"/>
                <a:gd name="T14" fmla="*/ 559 w 608"/>
                <a:gd name="T15" fmla="*/ 132 h 579"/>
                <a:gd name="T16" fmla="*/ 580 w 608"/>
                <a:gd name="T17" fmla="*/ 167 h 579"/>
                <a:gd name="T18" fmla="*/ 595 w 608"/>
                <a:gd name="T19" fmla="*/ 206 h 579"/>
                <a:gd name="T20" fmla="*/ 605 w 608"/>
                <a:gd name="T21" fmla="*/ 246 h 579"/>
                <a:gd name="T22" fmla="*/ 608 w 608"/>
                <a:gd name="T23" fmla="*/ 289 h 579"/>
                <a:gd name="T24" fmla="*/ 605 w 608"/>
                <a:gd name="T25" fmla="*/ 332 h 579"/>
                <a:gd name="T26" fmla="*/ 595 w 608"/>
                <a:gd name="T27" fmla="*/ 372 h 579"/>
                <a:gd name="T28" fmla="*/ 580 w 608"/>
                <a:gd name="T29" fmla="*/ 411 h 579"/>
                <a:gd name="T30" fmla="*/ 559 w 608"/>
                <a:gd name="T31" fmla="*/ 446 h 579"/>
                <a:gd name="T32" fmla="*/ 534 w 608"/>
                <a:gd name="T33" fmla="*/ 478 h 579"/>
                <a:gd name="T34" fmla="*/ 503 w 608"/>
                <a:gd name="T35" fmla="*/ 507 h 579"/>
                <a:gd name="T36" fmla="*/ 470 w 608"/>
                <a:gd name="T37" fmla="*/ 531 h 579"/>
                <a:gd name="T38" fmla="*/ 432 w 608"/>
                <a:gd name="T39" fmla="*/ 552 h 579"/>
                <a:gd name="T40" fmla="*/ 392 w 608"/>
                <a:gd name="T41" fmla="*/ 566 h 579"/>
                <a:gd name="T42" fmla="*/ 349 w 608"/>
                <a:gd name="T43" fmla="*/ 575 h 579"/>
                <a:gd name="T44" fmla="*/ 304 w 608"/>
                <a:gd name="T45" fmla="*/ 579 h 579"/>
                <a:gd name="T46" fmla="*/ 259 w 608"/>
                <a:gd name="T47" fmla="*/ 575 h 579"/>
                <a:gd name="T48" fmla="*/ 216 w 608"/>
                <a:gd name="T49" fmla="*/ 566 h 579"/>
                <a:gd name="T50" fmla="*/ 176 w 608"/>
                <a:gd name="T51" fmla="*/ 552 h 579"/>
                <a:gd name="T52" fmla="*/ 138 w 608"/>
                <a:gd name="T53" fmla="*/ 531 h 579"/>
                <a:gd name="T54" fmla="*/ 104 w 608"/>
                <a:gd name="T55" fmla="*/ 507 h 579"/>
                <a:gd name="T56" fmla="*/ 75 w 608"/>
                <a:gd name="T57" fmla="*/ 478 h 579"/>
                <a:gd name="T58" fmla="*/ 48 w 608"/>
                <a:gd name="T59" fmla="*/ 446 h 579"/>
                <a:gd name="T60" fmla="*/ 28 w 608"/>
                <a:gd name="T61" fmla="*/ 411 h 579"/>
                <a:gd name="T62" fmla="*/ 12 w 608"/>
                <a:gd name="T63" fmla="*/ 372 h 579"/>
                <a:gd name="T64" fmla="*/ 3 w 608"/>
                <a:gd name="T65" fmla="*/ 332 h 579"/>
                <a:gd name="T66" fmla="*/ 0 w 608"/>
                <a:gd name="T67" fmla="*/ 289 h 579"/>
                <a:gd name="T68" fmla="*/ 3 w 608"/>
                <a:gd name="T69" fmla="*/ 246 h 579"/>
                <a:gd name="T70" fmla="*/ 12 w 608"/>
                <a:gd name="T71" fmla="*/ 206 h 579"/>
                <a:gd name="T72" fmla="*/ 28 w 608"/>
                <a:gd name="T73" fmla="*/ 167 h 579"/>
                <a:gd name="T74" fmla="*/ 48 w 608"/>
                <a:gd name="T75" fmla="*/ 132 h 579"/>
                <a:gd name="T76" fmla="*/ 75 w 608"/>
                <a:gd name="T77" fmla="*/ 99 h 579"/>
                <a:gd name="T78" fmla="*/ 104 w 608"/>
                <a:gd name="T79" fmla="*/ 71 h 579"/>
                <a:gd name="T80" fmla="*/ 138 w 608"/>
                <a:gd name="T81" fmla="*/ 47 h 579"/>
                <a:gd name="T82" fmla="*/ 176 w 608"/>
                <a:gd name="T83" fmla="*/ 27 h 579"/>
                <a:gd name="T84" fmla="*/ 216 w 608"/>
                <a:gd name="T85" fmla="*/ 12 h 579"/>
                <a:gd name="T86" fmla="*/ 259 w 608"/>
                <a:gd name="T87" fmla="*/ 3 h 579"/>
                <a:gd name="T88" fmla="*/ 304 w 608"/>
                <a:gd name="T89" fmla="*/ 0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08" h="579">
                  <a:moveTo>
                    <a:pt x="304" y="0"/>
                  </a:moveTo>
                  <a:lnTo>
                    <a:pt x="349" y="3"/>
                  </a:lnTo>
                  <a:lnTo>
                    <a:pt x="392" y="12"/>
                  </a:lnTo>
                  <a:lnTo>
                    <a:pt x="432" y="27"/>
                  </a:lnTo>
                  <a:lnTo>
                    <a:pt x="470" y="47"/>
                  </a:lnTo>
                  <a:lnTo>
                    <a:pt x="503" y="71"/>
                  </a:lnTo>
                  <a:lnTo>
                    <a:pt x="534" y="99"/>
                  </a:lnTo>
                  <a:lnTo>
                    <a:pt x="559" y="132"/>
                  </a:lnTo>
                  <a:lnTo>
                    <a:pt x="580" y="167"/>
                  </a:lnTo>
                  <a:lnTo>
                    <a:pt x="595" y="206"/>
                  </a:lnTo>
                  <a:lnTo>
                    <a:pt x="605" y="246"/>
                  </a:lnTo>
                  <a:lnTo>
                    <a:pt x="608" y="289"/>
                  </a:lnTo>
                  <a:lnTo>
                    <a:pt x="605" y="332"/>
                  </a:lnTo>
                  <a:lnTo>
                    <a:pt x="595" y="372"/>
                  </a:lnTo>
                  <a:lnTo>
                    <a:pt x="580" y="411"/>
                  </a:lnTo>
                  <a:lnTo>
                    <a:pt x="559" y="446"/>
                  </a:lnTo>
                  <a:lnTo>
                    <a:pt x="534" y="478"/>
                  </a:lnTo>
                  <a:lnTo>
                    <a:pt x="503" y="507"/>
                  </a:lnTo>
                  <a:lnTo>
                    <a:pt x="470" y="531"/>
                  </a:lnTo>
                  <a:lnTo>
                    <a:pt x="432" y="552"/>
                  </a:lnTo>
                  <a:lnTo>
                    <a:pt x="392" y="566"/>
                  </a:lnTo>
                  <a:lnTo>
                    <a:pt x="349" y="575"/>
                  </a:lnTo>
                  <a:lnTo>
                    <a:pt x="304" y="579"/>
                  </a:lnTo>
                  <a:lnTo>
                    <a:pt x="259" y="575"/>
                  </a:lnTo>
                  <a:lnTo>
                    <a:pt x="216" y="566"/>
                  </a:lnTo>
                  <a:lnTo>
                    <a:pt x="176" y="552"/>
                  </a:lnTo>
                  <a:lnTo>
                    <a:pt x="138" y="531"/>
                  </a:lnTo>
                  <a:lnTo>
                    <a:pt x="104" y="507"/>
                  </a:lnTo>
                  <a:lnTo>
                    <a:pt x="75" y="478"/>
                  </a:lnTo>
                  <a:lnTo>
                    <a:pt x="48" y="446"/>
                  </a:lnTo>
                  <a:lnTo>
                    <a:pt x="28" y="411"/>
                  </a:lnTo>
                  <a:lnTo>
                    <a:pt x="12" y="372"/>
                  </a:lnTo>
                  <a:lnTo>
                    <a:pt x="3" y="332"/>
                  </a:lnTo>
                  <a:lnTo>
                    <a:pt x="0" y="289"/>
                  </a:lnTo>
                  <a:lnTo>
                    <a:pt x="3" y="246"/>
                  </a:lnTo>
                  <a:lnTo>
                    <a:pt x="12" y="206"/>
                  </a:lnTo>
                  <a:lnTo>
                    <a:pt x="28" y="167"/>
                  </a:lnTo>
                  <a:lnTo>
                    <a:pt x="48" y="132"/>
                  </a:lnTo>
                  <a:lnTo>
                    <a:pt x="75" y="99"/>
                  </a:lnTo>
                  <a:lnTo>
                    <a:pt x="104" y="71"/>
                  </a:lnTo>
                  <a:lnTo>
                    <a:pt x="138" y="47"/>
                  </a:lnTo>
                  <a:lnTo>
                    <a:pt x="176" y="27"/>
                  </a:lnTo>
                  <a:lnTo>
                    <a:pt x="216" y="12"/>
                  </a:lnTo>
                  <a:lnTo>
                    <a:pt x="259" y="3"/>
                  </a:lnTo>
                  <a:lnTo>
                    <a:pt x="30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1446"/>
            <p:cNvSpPr>
              <a:spLocks/>
            </p:cNvSpPr>
            <p:nvPr/>
          </p:nvSpPr>
          <p:spPr bwMode="auto">
            <a:xfrm>
              <a:off x="9394825" y="5256213"/>
              <a:ext cx="50800" cy="52387"/>
            </a:xfrm>
            <a:custGeom>
              <a:avLst/>
              <a:gdLst>
                <a:gd name="T0" fmla="*/ 304 w 608"/>
                <a:gd name="T1" fmla="*/ 0 h 579"/>
                <a:gd name="T2" fmla="*/ 349 w 608"/>
                <a:gd name="T3" fmla="*/ 3 h 579"/>
                <a:gd name="T4" fmla="*/ 392 w 608"/>
                <a:gd name="T5" fmla="*/ 12 h 579"/>
                <a:gd name="T6" fmla="*/ 432 w 608"/>
                <a:gd name="T7" fmla="*/ 27 h 579"/>
                <a:gd name="T8" fmla="*/ 470 w 608"/>
                <a:gd name="T9" fmla="*/ 47 h 579"/>
                <a:gd name="T10" fmla="*/ 504 w 608"/>
                <a:gd name="T11" fmla="*/ 71 h 579"/>
                <a:gd name="T12" fmla="*/ 533 w 608"/>
                <a:gd name="T13" fmla="*/ 99 h 579"/>
                <a:gd name="T14" fmla="*/ 559 w 608"/>
                <a:gd name="T15" fmla="*/ 132 h 579"/>
                <a:gd name="T16" fmla="*/ 579 w 608"/>
                <a:gd name="T17" fmla="*/ 167 h 579"/>
                <a:gd name="T18" fmla="*/ 595 w 608"/>
                <a:gd name="T19" fmla="*/ 206 h 579"/>
                <a:gd name="T20" fmla="*/ 605 w 608"/>
                <a:gd name="T21" fmla="*/ 246 h 579"/>
                <a:gd name="T22" fmla="*/ 608 w 608"/>
                <a:gd name="T23" fmla="*/ 289 h 579"/>
                <a:gd name="T24" fmla="*/ 605 w 608"/>
                <a:gd name="T25" fmla="*/ 332 h 579"/>
                <a:gd name="T26" fmla="*/ 595 w 608"/>
                <a:gd name="T27" fmla="*/ 372 h 579"/>
                <a:gd name="T28" fmla="*/ 579 w 608"/>
                <a:gd name="T29" fmla="*/ 411 h 579"/>
                <a:gd name="T30" fmla="*/ 559 w 608"/>
                <a:gd name="T31" fmla="*/ 446 h 579"/>
                <a:gd name="T32" fmla="*/ 533 w 608"/>
                <a:gd name="T33" fmla="*/ 478 h 579"/>
                <a:gd name="T34" fmla="*/ 504 w 608"/>
                <a:gd name="T35" fmla="*/ 507 h 579"/>
                <a:gd name="T36" fmla="*/ 470 w 608"/>
                <a:gd name="T37" fmla="*/ 531 h 579"/>
                <a:gd name="T38" fmla="*/ 432 w 608"/>
                <a:gd name="T39" fmla="*/ 552 h 579"/>
                <a:gd name="T40" fmla="*/ 392 w 608"/>
                <a:gd name="T41" fmla="*/ 566 h 579"/>
                <a:gd name="T42" fmla="*/ 349 w 608"/>
                <a:gd name="T43" fmla="*/ 575 h 579"/>
                <a:gd name="T44" fmla="*/ 304 w 608"/>
                <a:gd name="T45" fmla="*/ 579 h 579"/>
                <a:gd name="T46" fmla="*/ 259 w 608"/>
                <a:gd name="T47" fmla="*/ 575 h 579"/>
                <a:gd name="T48" fmla="*/ 216 w 608"/>
                <a:gd name="T49" fmla="*/ 566 h 579"/>
                <a:gd name="T50" fmla="*/ 176 w 608"/>
                <a:gd name="T51" fmla="*/ 552 h 579"/>
                <a:gd name="T52" fmla="*/ 138 w 608"/>
                <a:gd name="T53" fmla="*/ 531 h 579"/>
                <a:gd name="T54" fmla="*/ 104 w 608"/>
                <a:gd name="T55" fmla="*/ 507 h 579"/>
                <a:gd name="T56" fmla="*/ 75 w 608"/>
                <a:gd name="T57" fmla="*/ 478 h 579"/>
                <a:gd name="T58" fmla="*/ 48 w 608"/>
                <a:gd name="T59" fmla="*/ 446 h 579"/>
                <a:gd name="T60" fmla="*/ 28 w 608"/>
                <a:gd name="T61" fmla="*/ 411 h 579"/>
                <a:gd name="T62" fmla="*/ 13 w 608"/>
                <a:gd name="T63" fmla="*/ 372 h 579"/>
                <a:gd name="T64" fmla="*/ 3 w 608"/>
                <a:gd name="T65" fmla="*/ 332 h 579"/>
                <a:gd name="T66" fmla="*/ 0 w 608"/>
                <a:gd name="T67" fmla="*/ 289 h 579"/>
                <a:gd name="T68" fmla="*/ 3 w 608"/>
                <a:gd name="T69" fmla="*/ 246 h 579"/>
                <a:gd name="T70" fmla="*/ 13 w 608"/>
                <a:gd name="T71" fmla="*/ 206 h 579"/>
                <a:gd name="T72" fmla="*/ 28 w 608"/>
                <a:gd name="T73" fmla="*/ 167 h 579"/>
                <a:gd name="T74" fmla="*/ 48 w 608"/>
                <a:gd name="T75" fmla="*/ 132 h 579"/>
                <a:gd name="T76" fmla="*/ 75 w 608"/>
                <a:gd name="T77" fmla="*/ 99 h 579"/>
                <a:gd name="T78" fmla="*/ 104 w 608"/>
                <a:gd name="T79" fmla="*/ 71 h 579"/>
                <a:gd name="T80" fmla="*/ 138 w 608"/>
                <a:gd name="T81" fmla="*/ 47 h 579"/>
                <a:gd name="T82" fmla="*/ 176 w 608"/>
                <a:gd name="T83" fmla="*/ 27 h 579"/>
                <a:gd name="T84" fmla="*/ 216 w 608"/>
                <a:gd name="T85" fmla="*/ 12 h 579"/>
                <a:gd name="T86" fmla="*/ 259 w 608"/>
                <a:gd name="T87" fmla="*/ 3 h 579"/>
                <a:gd name="T88" fmla="*/ 304 w 608"/>
                <a:gd name="T89" fmla="*/ 0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608" h="579">
                  <a:moveTo>
                    <a:pt x="304" y="0"/>
                  </a:moveTo>
                  <a:lnTo>
                    <a:pt x="349" y="3"/>
                  </a:lnTo>
                  <a:lnTo>
                    <a:pt x="392" y="12"/>
                  </a:lnTo>
                  <a:lnTo>
                    <a:pt x="432" y="27"/>
                  </a:lnTo>
                  <a:lnTo>
                    <a:pt x="470" y="47"/>
                  </a:lnTo>
                  <a:lnTo>
                    <a:pt x="504" y="71"/>
                  </a:lnTo>
                  <a:lnTo>
                    <a:pt x="533" y="99"/>
                  </a:lnTo>
                  <a:lnTo>
                    <a:pt x="559" y="132"/>
                  </a:lnTo>
                  <a:lnTo>
                    <a:pt x="579" y="167"/>
                  </a:lnTo>
                  <a:lnTo>
                    <a:pt x="595" y="206"/>
                  </a:lnTo>
                  <a:lnTo>
                    <a:pt x="605" y="246"/>
                  </a:lnTo>
                  <a:lnTo>
                    <a:pt x="608" y="289"/>
                  </a:lnTo>
                  <a:lnTo>
                    <a:pt x="605" y="332"/>
                  </a:lnTo>
                  <a:lnTo>
                    <a:pt x="595" y="372"/>
                  </a:lnTo>
                  <a:lnTo>
                    <a:pt x="579" y="411"/>
                  </a:lnTo>
                  <a:lnTo>
                    <a:pt x="559" y="446"/>
                  </a:lnTo>
                  <a:lnTo>
                    <a:pt x="533" y="478"/>
                  </a:lnTo>
                  <a:lnTo>
                    <a:pt x="504" y="507"/>
                  </a:lnTo>
                  <a:lnTo>
                    <a:pt x="470" y="531"/>
                  </a:lnTo>
                  <a:lnTo>
                    <a:pt x="432" y="552"/>
                  </a:lnTo>
                  <a:lnTo>
                    <a:pt x="392" y="566"/>
                  </a:lnTo>
                  <a:lnTo>
                    <a:pt x="349" y="575"/>
                  </a:lnTo>
                  <a:lnTo>
                    <a:pt x="304" y="579"/>
                  </a:lnTo>
                  <a:lnTo>
                    <a:pt x="259" y="575"/>
                  </a:lnTo>
                  <a:lnTo>
                    <a:pt x="216" y="566"/>
                  </a:lnTo>
                  <a:lnTo>
                    <a:pt x="176" y="552"/>
                  </a:lnTo>
                  <a:lnTo>
                    <a:pt x="138" y="531"/>
                  </a:lnTo>
                  <a:lnTo>
                    <a:pt x="104" y="507"/>
                  </a:lnTo>
                  <a:lnTo>
                    <a:pt x="75" y="478"/>
                  </a:lnTo>
                  <a:lnTo>
                    <a:pt x="48" y="446"/>
                  </a:lnTo>
                  <a:lnTo>
                    <a:pt x="28" y="411"/>
                  </a:lnTo>
                  <a:lnTo>
                    <a:pt x="13" y="372"/>
                  </a:lnTo>
                  <a:lnTo>
                    <a:pt x="3" y="332"/>
                  </a:lnTo>
                  <a:lnTo>
                    <a:pt x="0" y="289"/>
                  </a:lnTo>
                  <a:lnTo>
                    <a:pt x="3" y="246"/>
                  </a:lnTo>
                  <a:lnTo>
                    <a:pt x="13" y="206"/>
                  </a:lnTo>
                  <a:lnTo>
                    <a:pt x="28" y="167"/>
                  </a:lnTo>
                  <a:lnTo>
                    <a:pt x="48" y="132"/>
                  </a:lnTo>
                  <a:lnTo>
                    <a:pt x="75" y="99"/>
                  </a:lnTo>
                  <a:lnTo>
                    <a:pt x="104" y="71"/>
                  </a:lnTo>
                  <a:lnTo>
                    <a:pt x="138" y="47"/>
                  </a:lnTo>
                  <a:lnTo>
                    <a:pt x="176" y="27"/>
                  </a:lnTo>
                  <a:lnTo>
                    <a:pt x="216" y="12"/>
                  </a:lnTo>
                  <a:lnTo>
                    <a:pt x="259" y="3"/>
                  </a:lnTo>
                  <a:lnTo>
                    <a:pt x="30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1447"/>
            <p:cNvSpPr>
              <a:spLocks noEditPoints="1"/>
            </p:cNvSpPr>
            <p:nvPr/>
          </p:nvSpPr>
          <p:spPr bwMode="auto">
            <a:xfrm>
              <a:off x="9359900" y="5316538"/>
              <a:ext cx="152400" cy="228600"/>
            </a:xfrm>
            <a:custGeom>
              <a:avLst/>
              <a:gdLst>
                <a:gd name="T0" fmla="*/ 326 w 1822"/>
                <a:gd name="T1" fmla="*/ 923 h 2601"/>
                <a:gd name="T2" fmla="*/ 516 w 1822"/>
                <a:gd name="T3" fmla="*/ 1 h 2601"/>
                <a:gd name="T4" fmla="*/ 520 w 1822"/>
                <a:gd name="T5" fmla="*/ 0 h 2601"/>
                <a:gd name="T6" fmla="*/ 532 w 1822"/>
                <a:gd name="T7" fmla="*/ 0 h 2601"/>
                <a:gd name="T8" fmla="*/ 562 w 1822"/>
                <a:gd name="T9" fmla="*/ 0 h 2601"/>
                <a:gd name="T10" fmla="*/ 624 w 1822"/>
                <a:gd name="T11" fmla="*/ 0 h 2601"/>
                <a:gd name="T12" fmla="*/ 731 w 1822"/>
                <a:gd name="T13" fmla="*/ 0 h 2601"/>
                <a:gd name="T14" fmla="*/ 898 w 1822"/>
                <a:gd name="T15" fmla="*/ 0 h 2601"/>
                <a:gd name="T16" fmla="*/ 1001 w 1822"/>
                <a:gd name="T17" fmla="*/ 27 h 2601"/>
                <a:gd name="T18" fmla="*/ 1075 w 1822"/>
                <a:gd name="T19" fmla="*/ 97 h 2601"/>
                <a:gd name="T20" fmla="*/ 1103 w 1822"/>
                <a:gd name="T21" fmla="*/ 195 h 2601"/>
                <a:gd name="T22" fmla="*/ 1230 w 1822"/>
                <a:gd name="T23" fmla="*/ 444 h 2601"/>
                <a:gd name="T24" fmla="*/ 1760 w 1822"/>
                <a:gd name="T25" fmla="*/ 582 h 2601"/>
                <a:gd name="T26" fmla="*/ 1808 w 1822"/>
                <a:gd name="T27" fmla="*/ 636 h 2601"/>
                <a:gd name="T28" fmla="*/ 1822 w 1822"/>
                <a:gd name="T29" fmla="*/ 707 h 2601"/>
                <a:gd name="T30" fmla="*/ 1795 w 1822"/>
                <a:gd name="T31" fmla="*/ 776 h 2601"/>
                <a:gd name="T32" fmla="*/ 1739 w 1822"/>
                <a:gd name="T33" fmla="*/ 822 h 2601"/>
                <a:gd name="T34" fmla="*/ 1665 w 1822"/>
                <a:gd name="T35" fmla="*/ 836 h 2601"/>
                <a:gd name="T36" fmla="*/ 1097 w 1822"/>
                <a:gd name="T37" fmla="*/ 698 h 2601"/>
                <a:gd name="T38" fmla="*/ 676 w 1822"/>
                <a:gd name="T39" fmla="*/ 335 h 2601"/>
                <a:gd name="T40" fmla="*/ 996 w 1822"/>
                <a:gd name="T41" fmla="*/ 797 h 2601"/>
                <a:gd name="T42" fmla="*/ 1055 w 1822"/>
                <a:gd name="T43" fmla="*/ 821 h 2601"/>
                <a:gd name="T44" fmla="*/ 1106 w 1822"/>
                <a:gd name="T45" fmla="*/ 2433 h 2601"/>
                <a:gd name="T46" fmla="*/ 1082 w 1822"/>
                <a:gd name="T47" fmla="*/ 2518 h 2601"/>
                <a:gd name="T48" fmla="*/ 1019 w 1822"/>
                <a:gd name="T49" fmla="*/ 2578 h 2601"/>
                <a:gd name="T50" fmla="*/ 930 w 1822"/>
                <a:gd name="T51" fmla="*/ 2601 h 2601"/>
                <a:gd name="T52" fmla="*/ 841 w 1822"/>
                <a:gd name="T53" fmla="*/ 2578 h 2601"/>
                <a:gd name="T54" fmla="*/ 778 w 1822"/>
                <a:gd name="T55" fmla="*/ 2518 h 2601"/>
                <a:gd name="T56" fmla="*/ 754 w 1822"/>
                <a:gd name="T57" fmla="*/ 2433 h 2601"/>
                <a:gd name="T58" fmla="*/ 677 w 1822"/>
                <a:gd name="T59" fmla="*/ 1197 h 2601"/>
                <a:gd name="T60" fmla="*/ 663 w 1822"/>
                <a:gd name="T61" fmla="*/ 2492 h 2601"/>
                <a:gd name="T62" fmla="*/ 611 w 1822"/>
                <a:gd name="T63" fmla="*/ 2561 h 2601"/>
                <a:gd name="T64" fmla="*/ 530 w 1822"/>
                <a:gd name="T65" fmla="*/ 2598 h 2601"/>
                <a:gd name="T66" fmla="*/ 466 w 1822"/>
                <a:gd name="T67" fmla="*/ 2598 h 2601"/>
                <a:gd name="T68" fmla="*/ 385 w 1822"/>
                <a:gd name="T69" fmla="*/ 2561 h 2601"/>
                <a:gd name="T70" fmla="*/ 333 w 1822"/>
                <a:gd name="T71" fmla="*/ 2491 h 2601"/>
                <a:gd name="T72" fmla="*/ 326 w 1822"/>
                <a:gd name="T73" fmla="*/ 1351 h 2601"/>
                <a:gd name="T74" fmla="*/ 266 w 1822"/>
                <a:gd name="T75" fmla="*/ 1385 h 2601"/>
                <a:gd name="T76" fmla="*/ 183 w 1822"/>
                <a:gd name="T77" fmla="*/ 1386 h 2601"/>
                <a:gd name="T78" fmla="*/ 112 w 1822"/>
                <a:gd name="T79" fmla="*/ 1344 h 2601"/>
                <a:gd name="T80" fmla="*/ 77 w 1822"/>
                <a:gd name="T81" fmla="*/ 1270 h 2601"/>
                <a:gd name="T82" fmla="*/ 3 w 1822"/>
                <a:gd name="T83" fmla="*/ 668 h 2601"/>
                <a:gd name="T84" fmla="*/ 45 w 1822"/>
                <a:gd name="T85" fmla="*/ 587 h 2601"/>
                <a:gd name="T86" fmla="*/ 120 w 1822"/>
                <a:gd name="T87" fmla="*/ 467 h 2601"/>
                <a:gd name="T88" fmla="*/ 195 w 1822"/>
                <a:gd name="T89" fmla="*/ 349 h 2601"/>
                <a:gd name="T90" fmla="*/ 263 w 1822"/>
                <a:gd name="T91" fmla="*/ 241 h 2601"/>
                <a:gd name="T92" fmla="*/ 319 w 1822"/>
                <a:gd name="T93" fmla="*/ 151 h 2601"/>
                <a:gd name="T94" fmla="*/ 358 w 1822"/>
                <a:gd name="T95" fmla="*/ 89 h 2601"/>
                <a:gd name="T96" fmla="*/ 387 w 1822"/>
                <a:gd name="T97" fmla="*/ 48 h 2601"/>
                <a:gd name="T98" fmla="*/ 446 w 1822"/>
                <a:gd name="T99" fmla="*/ 9 h 26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22" h="2601">
                  <a:moveTo>
                    <a:pt x="326" y="684"/>
                  </a:moveTo>
                  <a:lnTo>
                    <a:pt x="299" y="727"/>
                  </a:lnTo>
                  <a:lnTo>
                    <a:pt x="326" y="923"/>
                  </a:lnTo>
                  <a:lnTo>
                    <a:pt x="326" y="684"/>
                  </a:lnTo>
                  <a:close/>
                  <a:moveTo>
                    <a:pt x="492" y="0"/>
                  </a:moveTo>
                  <a:lnTo>
                    <a:pt x="516" y="1"/>
                  </a:lnTo>
                  <a:lnTo>
                    <a:pt x="517" y="0"/>
                  </a:lnTo>
                  <a:lnTo>
                    <a:pt x="519" y="0"/>
                  </a:lnTo>
                  <a:lnTo>
                    <a:pt x="520" y="0"/>
                  </a:lnTo>
                  <a:lnTo>
                    <a:pt x="523" y="0"/>
                  </a:lnTo>
                  <a:lnTo>
                    <a:pt x="527" y="0"/>
                  </a:lnTo>
                  <a:lnTo>
                    <a:pt x="532" y="0"/>
                  </a:lnTo>
                  <a:lnTo>
                    <a:pt x="538" y="0"/>
                  </a:lnTo>
                  <a:lnTo>
                    <a:pt x="549" y="0"/>
                  </a:lnTo>
                  <a:lnTo>
                    <a:pt x="562" y="0"/>
                  </a:lnTo>
                  <a:lnTo>
                    <a:pt x="578" y="0"/>
                  </a:lnTo>
                  <a:lnTo>
                    <a:pt x="598" y="0"/>
                  </a:lnTo>
                  <a:lnTo>
                    <a:pt x="624" y="0"/>
                  </a:lnTo>
                  <a:lnTo>
                    <a:pt x="654" y="0"/>
                  </a:lnTo>
                  <a:lnTo>
                    <a:pt x="690" y="0"/>
                  </a:lnTo>
                  <a:lnTo>
                    <a:pt x="731" y="0"/>
                  </a:lnTo>
                  <a:lnTo>
                    <a:pt x="780" y="0"/>
                  </a:lnTo>
                  <a:lnTo>
                    <a:pt x="834" y="0"/>
                  </a:lnTo>
                  <a:lnTo>
                    <a:pt x="898" y="0"/>
                  </a:lnTo>
                  <a:lnTo>
                    <a:pt x="935" y="3"/>
                  </a:lnTo>
                  <a:lnTo>
                    <a:pt x="969" y="12"/>
                  </a:lnTo>
                  <a:lnTo>
                    <a:pt x="1001" y="27"/>
                  </a:lnTo>
                  <a:lnTo>
                    <a:pt x="1030" y="46"/>
                  </a:lnTo>
                  <a:lnTo>
                    <a:pt x="1055" y="69"/>
                  </a:lnTo>
                  <a:lnTo>
                    <a:pt x="1075" y="97"/>
                  </a:lnTo>
                  <a:lnTo>
                    <a:pt x="1091" y="127"/>
                  </a:lnTo>
                  <a:lnTo>
                    <a:pt x="1100" y="160"/>
                  </a:lnTo>
                  <a:lnTo>
                    <a:pt x="1103" y="195"/>
                  </a:lnTo>
                  <a:lnTo>
                    <a:pt x="1103" y="249"/>
                  </a:lnTo>
                  <a:lnTo>
                    <a:pt x="877" y="131"/>
                  </a:lnTo>
                  <a:lnTo>
                    <a:pt x="1230" y="444"/>
                  </a:lnTo>
                  <a:lnTo>
                    <a:pt x="1712" y="562"/>
                  </a:lnTo>
                  <a:lnTo>
                    <a:pt x="1736" y="570"/>
                  </a:lnTo>
                  <a:lnTo>
                    <a:pt x="1760" y="582"/>
                  </a:lnTo>
                  <a:lnTo>
                    <a:pt x="1779" y="598"/>
                  </a:lnTo>
                  <a:lnTo>
                    <a:pt x="1795" y="616"/>
                  </a:lnTo>
                  <a:lnTo>
                    <a:pt x="1808" y="636"/>
                  </a:lnTo>
                  <a:lnTo>
                    <a:pt x="1816" y="659"/>
                  </a:lnTo>
                  <a:lnTo>
                    <a:pt x="1822" y="682"/>
                  </a:lnTo>
                  <a:lnTo>
                    <a:pt x="1822" y="707"/>
                  </a:lnTo>
                  <a:lnTo>
                    <a:pt x="1818" y="732"/>
                  </a:lnTo>
                  <a:lnTo>
                    <a:pt x="1809" y="755"/>
                  </a:lnTo>
                  <a:lnTo>
                    <a:pt x="1795" y="776"/>
                  </a:lnTo>
                  <a:lnTo>
                    <a:pt x="1780" y="795"/>
                  </a:lnTo>
                  <a:lnTo>
                    <a:pt x="1761" y="810"/>
                  </a:lnTo>
                  <a:lnTo>
                    <a:pt x="1739" y="822"/>
                  </a:lnTo>
                  <a:lnTo>
                    <a:pt x="1715" y="831"/>
                  </a:lnTo>
                  <a:lnTo>
                    <a:pt x="1691" y="835"/>
                  </a:lnTo>
                  <a:lnTo>
                    <a:pt x="1665" y="836"/>
                  </a:lnTo>
                  <a:lnTo>
                    <a:pt x="1638" y="832"/>
                  </a:lnTo>
                  <a:lnTo>
                    <a:pt x="1120" y="705"/>
                  </a:lnTo>
                  <a:lnTo>
                    <a:pt x="1097" y="698"/>
                  </a:lnTo>
                  <a:lnTo>
                    <a:pt x="1076" y="686"/>
                  </a:lnTo>
                  <a:lnTo>
                    <a:pt x="1057" y="672"/>
                  </a:lnTo>
                  <a:lnTo>
                    <a:pt x="676" y="335"/>
                  </a:lnTo>
                  <a:lnTo>
                    <a:pt x="965" y="765"/>
                  </a:lnTo>
                  <a:lnTo>
                    <a:pt x="980" y="783"/>
                  </a:lnTo>
                  <a:lnTo>
                    <a:pt x="996" y="797"/>
                  </a:lnTo>
                  <a:lnTo>
                    <a:pt x="1014" y="807"/>
                  </a:lnTo>
                  <a:lnTo>
                    <a:pt x="1034" y="815"/>
                  </a:lnTo>
                  <a:lnTo>
                    <a:pt x="1055" y="821"/>
                  </a:lnTo>
                  <a:lnTo>
                    <a:pt x="1078" y="826"/>
                  </a:lnTo>
                  <a:lnTo>
                    <a:pt x="1103" y="832"/>
                  </a:lnTo>
                  <a:lnTo>
                    <a:pt x="1106" y="2433"/>
                  </a:lnTo>
                  <a:lnTo>
                    <a:pt x="1103" y="2463"/>
                  </a:lnTo>
                  <a:lnTo>
                    <a:pt x="1095" y="2492"/>
                  </a:lnTo>
                  <a:lnTo>
                    <a:pt x="1082" y="2518"/>
                  </a:lnTo>
                  <a:lnTo>
                    <a:pt x="1065" y="2541"/>
                  </a:lnTo>
                  <a:lnTo>
                    <a:pt x="1044" y="2561"/>
                  </a:lnTo>
                  <a:lnTo>
                    <a:pt x="1019" y="2578"/>
                  </a:lnTo>
                  <a:lnTo>
                    <a:pt x="991" y="2590"/>
                  </a:lnTo>
                  <a:lnTo>
                    <a:pt x="962" y="2598"/>
                  </a:lnTo>
                  <a:lnTo>
                    <a:pt x="930" y="2601"/>
                  </a:lnTo>
                  <a:lnTo>
                    <a:pt x="899" y="2598"/>
                  </a:lnTo>
                  <a:lnTo>
                    <a:pt x="868" y="2590"/>
                  </a:lnTo>
                  <a:lnTo>
                    <a:pt x="841" y="2578"/>
                  </a:lnTo>
                  <a:lnTo>
                    <a:pt x="817" y="2561"/>
                  </a:lnTo>
                  <a:lnTo>
                    <a:pt x="795" y="2541"/>
                  </a:lnTo>
                  <a:lnTo>
                    <a:pt x="778" y="2518"/>
                  </a:lnTo>
                  <a:lnTo>
                    <a:pt x="765" y="2492"/>
                  </a:lnTo>
                  <a:lnTo>
                    <a:pt x="757" y="2463"/>
                  </a:lnTo>
                  <a:lnTo>
                    <a:pt x="754" y="2433"/>
                  </a:lnTo>
                  <a:lnTo>
                    <a:pt x="754" y="1197"/>
                  </a:lnTo>
                  <a:lnTo>
                    <a:pt x="677" y="1197"/>
                  </a:lnTo>
                  <a:lnTo>
                    <a:pt x="677" y="1197"/>
                  </a:lnTo>
                  <a:lnTo>
                    <a:pt x="674" y="2434"/>
                  </a:lnTo>
                  <a:lnTo>
                    <a:pt x="671" y="2464"/>
                  </a:lnTo>
                  <a:lnTo>
                    <a:pt x="663" y="2492"/>
                  </a:lnTo>
                  <a:lnTo>
                    <a:pt x="650" y="2518"/>
                  </a:lnTo>
                  <a:lnTo>
                    <a:pt x="632" y="2541"/>
                  </a:lnTo>
                  <a:lnTo>
                    <a:pt x="611" y="2561"/>
                  </a:lnTo>
                  <a:lnTo>
                    <a:pt x="587" y="2578"/>
                  </a:lnTo>
                  <a:lnTo>
                    <a:pt x="559" y="2590"/>
                  </a:lnTo>
                  <a:lnTo>
                    <a:pt x="530" y="2598"/>
                  </a:lnTo>
                  <a:lnTo>
                    <a:pt x="498" y="2601"/>
                  </a:lnTo>
                  <a:lnTo>
                    <a:pt x="497" y="2601"/>
                  </a:lnTo>
                  <a:lnTo>
                    <a:pt x="466" y="2598"/>
                  </a:lnTo>
                  <a:lnTo>
                    <a:pt x="436" y="2590"/>
                  </a:lnTo>
                  <a:lnTo>
                    <a:pt x="409" y="2577"/>
                  </a:lnTo>
                  <a:lnTo>
                    <a:pt x="385" y="2561"/>
                  </a:lnTo>
                  <a:lnTo>
                    <a:pt x="364" y="2541"/>
                  </a:lnTo>
                  <a:lnTo>
                    <a:pt x="346" y="2517"/>
                  </a:lnTo>
                  <a:lnTo>
                    <a:pt x="333" y="2491"/>
                  </a:lnTo>
                  <a:lnTo>
                    <a:pt x="325" y="2463"/>
                  </a:lnTo>
                  <a:lnTo>
                    <a:pt x="322" y="2433"/>
                  </a:lnTo>
                  <a:lnTo>
                    <a:pt x="326" y="1351"/>
                  </a:lnTo>
                  <a:lnTo>
                    <a:pt x="308" y="1365"/>
                  </a:lnTo>
                  <a:lnTo>
                    <a:pt x="288" y="1377"/>
                  </a:lnTo>
                  <a:lnTo>
                    <a:pt x="266" y="1385"/>
                  </a:lnTo>
                  <a:lnTo>
                    <a:pt x="241" y="1390"/>
                  </a:lnTo>
                  <a:lnTo>
                    <a:pt x="212" y="1391"/>
                  </a:lnTo>
                  <a:lnTo>
                    <a:pt x="183" y="1386"/>
                  </a:lnTo>
                  <a:lnTo>
                    <a:pt x="157" y="1376"/>
                  </a:lnTo>
                  <a:lnTo>
                    <a:pt x="133" y="1362"/>
                  </a:lnTo>
                  <a:lnTo>
                    <a:pt x="112" y="1344"/>
                  </a:lnTo>
                  <a:lnTo>
                    <a:pt x="96" y="1322"/>
                  </a:lnTo>
                  <a:lnTo>
                    <a:pt x="83" y="1297"/>
                  </a:lnTo>
                  <a:lnTo>
                    <a:pt x="77" y="1270"/>
                  </a:lnTo>
                  <a:lnTo>
                    <a:pt x="1" y="715"/>
                  </a:lnTo>
                  <a:lnTo>
                    <a:pt x="0" y="691"/>
                  </a:lnTo>
                  <a:lnTo>
                    <a:pt x="3" y="668"/>
                  </a:lnTo>
                  <a:lnTo>
                    <a:pt x="9" y="646"/>
                  </a:lnTo>
                  <a:lnTo>
                    <a:pt x="21" y="625"/>
                  </a:lnTo>
                  <a:lnTo>
                    <a:pt x="45" y="587"/>
                  </a:lnTo>
                  <a:lnTo>
                    <a:pt x="70" y="547"/>
                  </a:lnTo>
                  <a:lnTo>
                    <a:pt x="95" y="507"/>
                  </a:lnTo>
                  <a:lnTo>
                    <a:pt x="120" y="467"/>
                  </a:lnTo>
                  <a:lnTo>
                    <a:pt x="145" y="427"/>
                  </a:lnTo>
                  <a:lnTo>
                    <a:pt x="171" y="388"/>
                  </a:lnTo>
                  <a:lnTo>
                    <a:pt x="195" y="349"/>
                  </a:lnTo>
                  <a:lnTo>
                    <a:pt x="218" y="311"/>
                  </a:lnTo>
                  <a:lnTo>
                    <a:pt x="241" y="275"/>
                  </a:lnTo>
                  <a:lnTo>
                    <a:pt x="263" y="241"/>
                  </a:lnTo>
                  <a:lnTo>
                    <a:pt x="283" y="208"/>
                  </a:lnTo>
                  <a:lnTo>
                    <a:pt x="302" y="179"/>
                  </a:lnTo>
                  <a:lnTo>
                    <a:pt x="319" y="151"/>
                  </a:lnTo>
                  <a:lnTo>
                    <a:pt x="335" y="127"/>
                  </a:lnTo>
                  <a:lnTo>
                    <a:pt x="348" y="106"/>
                  </a:lnTo>
                  <a:lnTo>
                    <a:pt x="358" y="89"/>
                  </a:lnTo>
                  <a:lnTo>
                    <a:pt x="367" y="76"/>
                  </a:lnTo>
                  <a:lnTo>
                    <a:pt x="372" y="67"/>
                  </a:lnTo>
                  <a:lnTo>
                    <a:pt x="387" y="48"/>
                  </a:lnTo>
                  <a:lnTo>
                    <a:pt x="405" y="32"/>
                  </a:lnTo>
                  <a:lnTo>
                    <a:pt x="425" y="18"/>
                  </a:lnTo>
                  <a:lnTo>
                    <a:pt x="446" y="9"/>
                  </a:lnTo>
                  <a:lnTo>
                    <a:pt x="469" y="2"/>
                  </a:lnTo>
                  <a:lnTo>
                    <a:pt x="49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1448"/>
            <p:cNvSpPr>
              <a:spLocks noEditPoints="1"/>
            </p:cNvSpPr>
            <p:nvPr/>
          </p:nvSpPr>
          <p:spPr bwMode="auto">
            <a:xfrm>
              <a:off x="9520238" y="5316538"/>
              <a:ext cx="130175" cy="228600"/>
            </a:xfrm>
            <a:custGeom>
              <a:avLst/>
              <a:gdLst>
                <a:gd name="T0" fmla="*/ 1212 w 1555"/>
                <a:gd name="T1" fmla="*/ 612 h 2601"/>
                <a:gd name="T2" fmla="*/ 970 w 1555"/>
                <a:gd name="T3" fmla="*/ 5 h 2601"/>
                <a:gd name="T4" fmla="*/ 1061 w 1555"/>
                <a:gd name="T5" fmla="*/ 46 h 2601"/>
                <a:gd name="T6" fmla="*/ 1118 w 1555"/>
                <a:gd name="T7" fmla="*/ 119 h 2601"/>
                <a:gd name="T8" fmla="*/ 1528 w 1555"/>
                <a:gd name="T9" fmla="*/ 517 h 2601"/>
                <a:gd name="T10" fmla="*/ 1555 w 1555"/>
                <a:gd name="T11" fmla="*/ 587 h 2601"/>
                <a:gd name="T12" fmla="*/ 1540 w 1555"/>
                <a:gd name="T13" fmla="*/ 660 h 2601"/>
                <a:gd name="T14" fmla="*/ 1445 w 1555"/>
                <a:gd name="T15" fmla="*/ 782 h 2601"/>
                <a:gd name="T16" fmla="*/ 1348 w 1555"/>
                <a:gd name="T17" fmla="*/ 904 h 2601"/>
                <a:gd name="T18" fmla="*/ 1275 w 1555"/>
                <a:gd name="T19" fmla="*/ 996 h 2601"/>
                <a:gd name="T20" fmla="*/ 1223 w 1555"/>
                <a:gd name="T21" fmla="*/ 1061 h 2601"/>
                <a:gd name="T22" fmla="*/ 1187 w 1555"/>
                <a:gd name="T23" fmla="*/ 1105 h 2601"/>
                <a:gd name="T24" fmla="*/ 1165 w 1555"/>
                <a:gd name="T25" fmla="*/ 1132 h 2601"/>
                <a:gd name="T26" fmla="*/ 1151 w 1555"/>
                <a:gd name="T27" fmla="*/ 1147 h 2601"/>
                <a:gd name="T28" fmla="*/ 1144 w 1555"/>
                <a:gd name="T29" fmla="*/ 1155 h 2601"/>
                <a:gd name="T30" fmla="*/ 1137 w 1555"/>
                <a:gd name="T31" fmla="*/ 1159 h 2601"/>
                <a:gd name="T32" fmla="*/ 1135 w 1555"/>
                <a:gd name="T33" fmla="*/ 2463 h 2601"/>
                <a:gd name="T34" fmla="*/ 1097 w 1555"/>
                <a:gd name="T35" fmla="*/ 2541 h 2601"/>
                <a:gd name="T36" fmla="*/ 1023 w 1555"/>
                <a:gd name="T37" fmla="*/ 2590 h 2601"/>
                <a:gd name="T38" fmla="*/ 961 w 1555"/>
                <a:gd name="T39" fmla="*/ 2601 h 2601"/>
                <a:gd name="T40" fmla="*/ 873 w 1555"/>
                <a:gd name="T41" fmla="*/ 2578 h 2601"/>
                <a:gd name="T42" fmla="*/ 810 w 1555"/>
                <a:gd name="T43" fmla="*/ 2518 h 2601"/>
                <a:gd name="T44" fmla="*/ 785 w 1555"/>
                <a:gd name="T45" fmla="*/ 2434 h 2601"/>
                <a:gd name="T46" fmla="*/ 706 w 1555"/>
                <a:gd name="T47" fmla="*/ 1197 h 2601"/>
                <a:gd name="T48" fmla="*/ 695 w 1555"/>
                <a:gd name="T49" fmla="*/ 2492 h 2601"/>
                <a:gd name="T50" fmla="*/ 643 w 1555"/>
                <a:gd name="T51" fmla="*/ 2561 h 2601"/>
                <a:gd name="T52" fmla="*/ 561 w 1555"/>
                <a:gd name="T53" fmla="*/ 2598 h 2601"/>
                <a:gd name="T54" fmla="*/ 498 w 1555"/>
                <a:gd name="T55" fmla="*/ 2598 h 2601"/>
                <a:gd name="T56" fmla="*/ 417 w 1555"/>
                <a:gd name="T57" fmla="*/ 2561 h 2601"/>
                <a:gd name="T58" fmla="*/ 365 w 1555"/>
                <a:gd name="T59" fmla="*/ 2492 h 2601"/>
                <a:gd name="T60" fmla="*/ 353 w 1555"/>
                <a:gd name="T61" fmla="*/ 2305 h 2601"/>
                <a:gd name="T62" fmla="*/ 353 w 1555"/>
                <a:gd name="T63" fmla="*/ 1963 h 2601"/>
                <a:gd name="T64" fmla="*/ 354 w 1555"/>
                <a:gd name="T65" fmla="*/ 1684 h 2601"/>
                <a:gd name="T66" fmla="*/ 354 w 1555"/>
                <a:gd name="T67" fmla="*/ 1461 h 2601"/>
                <a:gd name="T68" fmla="*/ 354 w 1555"/>
                <a:gd name="T69" fmla="*/ 1288 h 2601"/>
                <a:gd name="T70" fmla="*/ 355 w 1555"/>
                <a:gd name="T71" fmla="*/ 1157 h 2601"/>
                <a:gd name="T72" fmla="*/ 355 w 1555"/>
                <a:gd name="T73" fmla="*/ 1064 h 2601"/>
                <a:gd name="T74" fmla="*/ 355 w 1555"/>
                <a:gd name="T75" fmla="*/ 1001 h 2601"/>
                <a:gd name="T76" fmla="*/ 357 w 1555"/>
                <a:gd name="T77" fmla="*/ 964 h 2601"/>
                <a:gd name="T78" fmla="*/ 357 w 1555"/>
                <a:gd name="T79" fmla="*/ 944 h 2601"/>
                <a:gd name="T80" fmla="*/ 357 w 1555"/>
                <a:gd name="T81" fmla="*/ 937 h 2601"/>
                <a:gd name="T82" fmla="*/ 357 w 1555"/>
                <a:gd name="T83" fmla="*/ 936 h 2601"/>
                <a:gd name="T84" fmla="*/ 435 w 1555"/>
                <a:gd name="T85" fmla="*/ 930 h 2601"/>
                <a:gd name="T86" fmla="*/ 508 w 1555"/>
                <a:gd name="T87" fmla="*/ 925 h 2601"/>
                <a:gd name="T88" fmla="*/ 546 w 1555"/>
                <a:gd name="T89" fmla="*/ 922 h 2601"/>
                <a:gd name="T90" fmla="*/ 570 w 1555"/>
                <a:gd name="T91" fmla="*/ 920 h 2601"/>
                <a:gd name="T92" fmla="*/ 600 w 1555"/>
                <a:gd name="T93" fmla="*/ 918 h 2601"/>
                <a:gd name="T94" fmla="*/ 664 w 1555"/>
                <a:gd name="T95" fmla="*/ 905 h 2601"/>
                <a:gd name="T96" fmla="*/ 726 w 1555"/>
                <a:gd name="T97" fmla="*/ 861 h 2601"/>
                <a:gd name="T98" fmla="*/ 918 w 1555"/>
                <a:gd name="T99" fmla="*/ 399 h 2601"/>
                <a:gd name="T100" fmla="*/ 610 w 1555"/>
                <a:gd name="T101" fmla="*/ 772 h 2601"/>
                <a:gd name="T102" fmla="*/ 542 w 1555"/>
                <a:gd name="T103" fmla="*/ 794 h 2601"/>
                <a:gd name="T104" fmla="*/ 15 w 1555"/>
                <a:gd name="T105" fmla="*/ 813 h 2601"/>
                <a:gd name="T106" fmla="*/ 41 w 1555"/>
                <a:gd name="T107" fmla="*/ 727 h 2601"/>
                <a:gd name="T108" fmla="*/ 31 w 1555"/>
                <a:gd name="T109" fmla="*/ 620 h 2601"/>
                <a:gd name="T110" fmla="*/ 452 w 1555"/>
                <a:gd name="T111" fmla="*/ 522 h 2601"/>
                <a:gd name="T112" fmla="*/ 357 w 1555"/>
                <a:gd name="T113" fmla="*/ 402 h 2601"/>
                <a:gd name="T114" fmla="*/ 369 w 1555"/>
                <a:gd name="T115" fmla="*/ 127 h 2601"/>
                <a:gd name="T116" fmla="*/ 430 w 1555"/>
                <a:gd name="T117" fmla="*/ 46 h 2601"/>
                <a:gd name="T118" fmla="*/ 525 w 1555"/>
                <a:gd name="T119" fmla="*/ 3 h 2601"/>
                <a:gd name="T120" fmla="*/ 934 w 1555"/>
                <a:gd name="T121" fmla="*/ 0 h 26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555" h="2601">
                  <a:moveTo>
                    <a:pt x="1134" y="541"/>
                  </a:moveTo>
                  <a:lnTo>
                    <a:pt x="1134" y="710"/>
                  </a:lnTo>
                  <a:lnTo>
                    <a:pt x="1212" y="612"/>
                  </a:lnTo>
                  <a:lnTo>
                    <a:pt x="1134" y="541"/>
                  </a:lnTo>
                  <a:close/>
                  <a:moveTo>
                    <a:pt x="934" y="0"/>
                  </a:moveTo>
                  <a:lnTo>
                    <a:pt x="970" y="5"/>
                  </a:lnTo>
                  <a:lnTo>
                    <a:pt x="1003" y="14"/>
                  </a:lnTo>
                  <a:lnTo>
                    <a:pt x="1034" y="28"/>
                  </a:lnTo>
                  <a:lnTo>
                    <a:pt x="1061" y="46"/>
                  </a:lnTo>
                  <a:lnTo>
                    <a:pt x="1085" y="67"/>
                  </a:lnTo>
                  <a:lnTo>
                    <a:pt x="1104" y="92"/>
                  </a:lnTo>
                  <a:lnTo>
                    <a:pt x="1118" y="119"/>
                  </a:lnTo>
                  <a:lnTo>
                    <a:pt x="1129" y="150"/>
                  </a:lnTo>
                  <a:lnTo>
                    <a:pt x="1510" y="497"/>
                  </a:lnTo>
                  <a:lnTo>
                    <a:pt x="1528" y="517"/>
                  </a:lnTo>
                  <a:lnTo>
                    <a:pt x="1542" y="539"/>
                  </a:lnTo>
                  <a:lnTo>
                    <a:pt x="1550" y="562"/>
                  </a:lnTo>
                  <a:lnTo>
                    <a:pt x="1555" y="587"/>
                  </a:lnTo>
                  <a:lnTo>
                    <a:pt x="1555" y="612"/>
                  </a:lnTo>
                  <a:lnTo>
                    <a:pt x="1549" y="636"/>
                  </a:lnTo>
                  <a:lnTo>
                    <a:pt x="1540" y="660"/>
                  </a:lnTo>
                  <a:lnTo>
                    <a:pt x="1525" y="682"/>
                  </a:lnTo>
                  <a:lnTo>
                    <a:pt x="1484" y="734"/>
                  </a:lnTo>
                  <a:lnTo>
                    <a:pt x="1445" y="782"/>
                  </a:lnTo>
                  <a:lnTo>
                    <a:pt x="1409" y="827"/>
                  </a:lnTo>
                  <a:lnTo>
                    <a:pt x="1378" y="867"/>
                  </a:lnTo>
                  <a:lnTo>
                    <a:pt x="1348" y="904"/>
                  </a:lnTo>
                  <a:lnTo>
                    <a:pt x="1321" y="937"/>
                  </a:lnTo>
                  <a:lnTo>
                    <a:pt x="1296" y="969"/>
                  </a:lnTo>
                  <a:lnTo>
                    <a:pt x="1275" y="996"/>
                  </a:lnTo>
                  <a:lnTo>
                    <a:pt x="1255" y="1020"/>
                  </a:lnTo>
                  <a:lnTo>
                    <a:pt x="1238" y="1042"/>
                  </a:lnTo>
                  <a:lnTo>
                    <a:pt x="1223" y="1061"/>
                  </a:lnTo>
                  <a:lnTo>
                    <a:pt x="1209" y="1078"/>
                  </a:lnTo>
                  <a:lnTo>
                    <a:pt x="1197" y="1092"/>
                  </a:lnTo>
                  <a:lnTo>
                    <a:pt x="1187" y="1105"/>
                  </a:lnTo>
                  <a:lnTo>
                    <a:pt x="1178" y="1116"/>
                  </a:lnTo>
                  <a:lnTo>
                    <a:pt x="1171" y="1125"/>
                  </a:lnTo>
                  <a:lnTo>
                    <a:pt x="1165" y="1132"/>
                  </a:lnTo>
                  <a:lnTo>
                    <a:pt x="1159" y="1138"/>
                  </a:lnTo>
                  <a:lnTo>
                    <a:pt x="1155" y="1143"/>
                  </a:lnTo>
                  <a:lnTo>
                    <a:pt x="1151" y="1147"/>
                  </a:lnTo>
                  <a:lnTo>
                    <a:pt x="1149" y="1150"/>
                  </a:lnTo>
                  <a:lnTo>
                    <a:pt x="1146" y="1153"/>
                  </a:lnTo>
                  <a:lnTo>
                    <a:pt x="1144" y="1155"/>
                  </a:lnTo>
                  <a:lnTo>
                    <a:pt x="1141" y="1156"/>
                  </a:lnTo>
                  <a:lnTo>
                    <a:pt x="1139" y="1158"/>
                  </a:lnTo>
                  <a:lnTo>
                    <a:pt x="1137" y="1159"/>
                  </a:lnTo>
                  <a:lnTo>
                    <a:pt x="1134" y="1161"/>
                  </a:lnTo>
                  <a:lnTo>
                    <a:pt x="1138" y="2433"/>
                  </a:lnTo>
                  <a:lnTo>
                    <a:pt x="1135" y="2463"/>
                  </a:lnTo>
                  <a:lnTo>
                    <a:pt x="1127" y="2491"/>
                  </a:lnTo>
                  <a:lnTo>
                    <a:pt x="1114" y="2517"/>
                  </a:lnTo>
                  <a:lnTo>
                    <a:pt x="1097" y="2541"/>
                  </a:lnTo>
                  <a:lnTo>
                    <a:pt x="1075" y="2561"/>
                  </a:lnTo>
                  <a:lnTo>
                    <a:pt x="1051" y="2577"/>
                  </a:lnTo>
                  <a:lnTo>
                    <a:pt x="1023" y="2590"/>
                  </a:lnTo>
                  <a:lnTo>
                    <a:pt x="994" y="2598"/>
                  </a:lnTo>
                  <a:lnTo>
                    <a:pt x="962" y="2601"/>
                  </a:lnTo>
                  <a:lnTo>
                    <a:pt x="961" y="2601"/>
                  </a:lnTo>
                  <a:lnTo>
                    <a:pt x="930" y="2598"/>
                  </a:lnTo>
                  <a:lnTo>
                    <a:pt x="900" y="2590"/>
                  </a:lnTo>
                  <a:lnTo>
                    <a:pt x="873" y="2578"/>
                  </a:lnTo>
                  <a:lnTo>
                    <a:pt x="849" y="2561"/>
                  </a:lnTo>
                  <a:lnTo>
                    <a:pt x="828" y="2541"/>
                  </a:lnTo>
                  <a:lnTo>
                    <a:pt x="810" y="2518"/>
                  </a:lnTo>
                  <a:lnTo>
                    <a:pt x="797" y="2492"/>
                  </a:lnTo>
                  <a:lnTo>
                    <a:pt x="789" y="2464"/>
                  </a:lnTo>
                  <a:lnTo>
                    <a:pt x="785" y="2434"/>
                  </a:lnTo>
                  <a:lnTo>
                    <a:pt x="782" y="1197"/>
                  </a:lnTo>
                  <a:lnTo>
                    <a:pt x="782" y="1197"/>
                  </a:lnTo>
                  <a:lnTo>
                    <a:pt x="706" y="1197"/>
                  </a:lnTo>
                  <a:lnTo>
                    <a:pt x="706" y="2433"/>
                  </a:lnTo>
                  <a:lnTo>
                    <a:pt x="703" y="2463"/>
                  </a:lnTo>
                  <a:lnTo>
                    <a:pt x="695" y="2492"/>
                  </a:lnTo>
                  <a:lnTo>
                    <a:pt x="682" y="2518"/>
                  </a:lnTo>
                  <a:lnTo>
                    <a:pt x="664" y="2541"/>
                  </a:lnTo>
                  <a:lnTo>
                    <a:pt x="643" y="2561"/>
                  </a:lnTo>
                  <a:lnTo>
                    <a:pt x="619" y="2578"/>
                  </a:lnTo>
                  <a:lnTo>
                    <a:pt x="591" y="2590"/>
                  </a:lnTo>
                  <a:lnTo>
                    <a:pt x="561" y="2598"/>
                  </a:lnTo>
                  <a:lnTo>
                    <a:pt x="529" y="2601"/>
                  </a:lnTo>
                  <a:lnTo>
                    <a:pt x="529" y="2601"/>
                  </a:lnTo>
                  <a:lnTo>
                    <a:pt x="498" y="2598"/>
                  </a:lnTo>
                  <a:lnTo>
                    <a:pt x="468" y="2590"/>
                  </a:lnTo>
                  <a:lnTo>
                    <a:pt x="441" y="2578"/>
                  </a:lnTo>
                  <a:lnTo>
                    <a:pt x="417" y="2561"/>
                  </a:lnTo>
                  <a:lnTo>
                    <a:pt x="396" y="2541"/>
                  </a:lnTo>
                  <a:lnTo>
                    <a:pt x="378" y="2518"/>
                  </a:lnTo>
                  <a:lnTo>
                    <a:pt x="365" y="2492"/>
                  </a:lnTo>
                  <a:lnTo>
                    <a:pt x="357" y="2463"/>
                  </a:lnTo>
                  <a:lnTo>
                    <a:pt x="353" y="2433"/>
                  </a:lnTo>
                  <a:lnTo>
                    <a:pt x="353" y="2305"/>
                  </a:lnTo>
                  <a:lnTo>
                    <a:pt x="353" y="2184"/>
                  </a:lnTo>
                  <a:lnTo>
                    <a:pt x="353" y="2071"/>
                  </a:lnTo>
                  <a:lnTo>
                    <a:pt x="353" y="1963"/>
                  </a:lnTo>
                  <a:lnTo>
                    <a:pt x="353" y="1864"/>
                  </a:lnTo>
                  <a:lnTo>
                    <a:pt x="354" y="1771"/>
                  </a:lnTo>
                  <a:lnTo>
                    <a:pt x="354" y="1684"/>
                  </a:lnTo>
                  <a:lnTo>
                    <a:pt x="354" y="1604"/>
                  </a:lnTo>
                  <a:lnTo>
                    <a:pt x="354" y="1530"/>
                  </a:lnTo>
                  <a:lnTo>
                    <a:pt x="354" y="1461"/>
                  </a:lnTo>
                  <a:lnTo>
                    <a:pt x="354" y="1398"/>
                  </a:lnTo>
                  <a:lnTo>
                    <a:pt x="354" y="1340"/>
                  </a:lnTo>
                  <a:lnTo>
                    <a:pt x="354" y="1288"/>
                  </a:lnTo>
                  <a:lnTo>
                    <a:pt x="354" y="1240"/>
                  </a:lnTo>
                  <a:lnTo>
                    <a:pt x="354" y="1196"/>
                  </a:lnTo>
                  <a:lnTo>
                    <a:pt x="355" y="1157"/>
                  </a:lnTo>
                  <a:lnTo>
                    <a:pt x="355" y="1122"/>
                  </a:lnTo>
                  <a:lnTo>
                    <a:pt x="355" y="1091"/>
                  </a:lnTo>
                  <a:lnTo>
                    <a:pt x="355" y="1064"/>
                  </a:lnTo>
                  <a:lnTo>
                    <a:pt x="355" y="1040"/>
                  </a:lnTo>
                  <a:lnTo>
                    <a:pt x="355" y="1019"/>
                  </a:lnTo>
                  <a:lnTo>
                    <a:pt x="355" y="1001"/>
                  </a:lnTo>
                  <a:lnTo>
                    <a:pt x="355" y="986"/>
                  </a:lnTo>
                  <a:lnTo>
                    <a:pt x="357" y="974"/>
                  </a:lnTo>
                  <a:lnTo>
                    <a:pt x="357" y="964"/>
                  </a:lnTo>
                  <a:lnTo>
                    <a:pt x="357" y="955"/>
                  </a:lnTo>
                  <a:lnTo>
                    <a:pt x="357" y="948"/>
                  </a:lnTo>
                  <a:lnTo>
                    <a:pt x="357" y="944"/>
                  </a:lnTo>
                  <a:lnTo>
                    <a:pt x="357" y="940"/>
                  </a:lnTo>
                  <a:lnTo>
                    <a:pt x="357" y="938"/>
                  </a:lnTo>
                  <a:lnTo>
                    <a:pt x="357" y="937"/>
                  </a:lnTo>
                  <a:lnTo>
                    <a:pt x="357" y="936"/>
                  </a:lnTo>
                  <a:lnTo>
                    <a:pt x="357" y="936"/>
                  </a:lnTo>
                  <a:lnTo>
                    <a:pt x="357" y="936"/>
                  </a:lnTo>
                  <a:lnTo>
                    <a:pt x="357" y="936"/>
                  </a:lnTo>
                  <a:lnTo>
                    <a:pt x="399" y="933"/>
                  </a:lnTo>
                  <a:lnTo>
                    <a:pt x="435" y="930"/>
                  </a:lnTo>
                  <a:lnTo>
                    <a:pt x="464" y="928"/>
                  </a:lnTo>
                  <a:lnTo>
                    <a:pt x="488" y="926"/>
                  </a:lnTo>
                  <a:lnTo>
                    <a:pt x="508" y="925"/>
                  </a:lnTo>
                  <a:lnTo>
                    <a:pt x="524" y="923"/>
                  </a:lnTo>
                  <a:lnTo>
                    <a:pt x="537" y="922"/>
                  </a:lnTo>
                  <a:lnTo>
                    <a:pt x="546" y="922"/>
                  </a:lnTo>
                  <a:lnTo>
                    <a:pt x="556" y="921"/>
                  </a:lnTo>
                  <a:lnTo>
                    <a:pt x="563" y="920"/>
                  </a:lnTo>
                  <a:lnTo>
                    <a:pt x="570" y="920"/>
                  </a:lnTo>
                  <a:lnTo>
                    <a:pt x="579" y="919"/>
                  </a:lnTo>
                  <a:lnTo>
                    <a:pt x="588" y="918"/>
                  </a:lnTo>
                  <a:lnTo>
                    <a:pt x="600" y="918"/>
                  </a:lnTo>
                  <a:lnTo>
                    <a:pt x="614" y="916"/>
                  </a:lnTo>
                  <a:lnTo>
                    <a:pt x="640" y="912"/>
                  </a:lnTo>
                  <a:lnTo>
                    <a:pt x="664" y="905"/>
                  </a:lnTo>
                  <a:lnTo>
                    <a:pt x="687" y="893"/>
                  </a:lnTo>
                  <a:lnTo>
                    <a:pt x="708" y="879"/>
                  </a:lnTo>
                  <a:lnTo>
                    <a:pt x="726" y="861"/>
                  </a:lnTo>
                  <a:lnTo>
                    <a:pt x="742" y="840"/>
                  </a:lnTo>
                  <a:lnTo>
                    <a:pt x="754" y="816"/>
                  </a:lnTo>
                  <a:lnTo>
                    <a:pt x="918" y="399"/>
                  </a:lnTo>
                  <a:lnTo>
                    <a:pt x="647" y="740"/>
                  </a:lnTo>
                  <a:lnTo>
                    <a:pt x="630" y="757"/>
                  </a:lnTo>
                  <a:lnTo>
                    <a:pt x="610" y="772"/>
                  </a:lnTo>
                  <a:lnTo>
                    <a:pt x="589" y="783"/>
                  </a:lnTo>
                  <a:lnTo>
                    <a:pt x="566" y="791"/>
                  </a:lnTo>
                  <a:lnTo>
                    <a:pt x="542" y="794"/>
                  </a:lnTo>
                  <a:lnTo>
                    <a:pt x="3" y="836"/>
                  </a:lnTo>
                  <a:lnTo>
                    <a:pt x="3" y="836"/>
                  </a:lnTo>
                  <a:lnTo>
                    <a:pt x="15" y="813"/>
                  </a:lnTo>
                  <a:lnTo>
                    <a:pt x="26" y="789"/>
                  </a:lnTo>
                  <a:lnTo>
                    <a:pt x="34" y="763"/>
                  </a:lnTo>
                  <a:lnTo>
                    <a:pt x="41" y="727"/>
                  </a:lnTo>
                  <a:lnTo>
                    <a:pt x="43" y="690"/>
                  </a:lnTo>
                  <a:lnTo>
                    <a:pt x="39" y="655"/>
                  </a:lnTo>
                  <a:lnTo>
                    <a:pt x="31" y="620"/>
                  </a:lnTo>
                  <a:lnTo>
                    <a:pt x="18" y="587"/>
                  </a:lnTo>
                  <a:lnTo>
                    <a:pt x="0" y="556"/>
                  </a:lnTo>
                  <a:lnTo>
                    <a:pt x="452" y="522"/>
                  </a:lnTo>
                  <a:lnTo>
                    <a:pt x="684" y="231"/>
                  </a:lnTo>
                  <a:lnTo>
                    <a:pt x="449" y="394"/>
                  </a:lnTo>
                  <a:lnTo>
                    <a:pt x="357" y="402"/>
                  </a:lnTo>
                  <a:lnTo>
                    <a:pt x="357" y="195"/>
                  </a:lnTo>
                  <a:lnTo>
                    <a:pt x="360" y="160"/>
                  </a:lnTo>
                  <a:lnTo>
                    <a:pt x="369" y="127"/>
                  </a:lnTo>
                  <a:lnTo>
                    <a:pt x="385" y="97"/>
                  </a:lnTo>
                  <a:lnTo>
                    <a:pt x="405" y="69"/>
                  </a:lnTo>
                  <a:lnTo>
                    <a:pt x="430" y="46"/>
                  </a:lnTo>
                  <a:lnTo>
                    <a:pt x="459" y="27"/>
                  </a:lnTo>
                  <a:lnTo>
                    <a:pt x="490" y="12"/>
                  </a:lnTo>
                  <a:lnTo>
                    <a:pt x="525" y="3"/>
                  </a:lnTo>
                  <a:lnTo>
                    <a:pt x="562" y="0"/>
                  </a:lnTo>
                  <a:lnTo>
                    <a:pt x="894" y="0"/>
                  </a:lnTo>
                  <a:lnTo>
                    <a:pt x="93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41" name="TextBox 40"/>
          <p:cNvSpPr txBox="1"/>
          <p:nvPr/>
        </p:nvSpPr>
        <p:spPr>
          <a:xfrm>
            <a:off x="3704115" y="4678756"/>
            <a:ext cx="1942423" cy="261610"/>
          </a:xfrm>
          <a:prstGeom prst="rect">
            <a:avLst/>
          </a:prstGeom>
          <a:noFill/>
        </p:spPr>
        <p:txBody>
          <a:bodyPr wrap="square" rtlCol="0">
            <a:spAutoFit/>
          </a:bodyPr>
          <a:lstStyle/>
          <a:p>
            <a:r>
              <a:rPr lang="en-US" sz="1100" b="1" dirty="0">
                <a:solidFill>
                  <a:schemeClr val="tx2"/>
                </a:solidFill>
              </a:rPr>
              <a:t>Description Here</a:t>
            </a:r>
          </a:p>
        </p:txBody>
      </p:sp>
      <p:sp>
        <p:nvSpPr>
          <p:cNvPr id="42" name="TextBox 41">
            <a:extLst>
              <a:ext uri="{FF2B5EF4-FFF2-40B4-BE49-F238E27FC236}">
                <a16:creationId xmlns:a16="http://schemas.microsoft.com/office/drawing/2014/main" id="{018C0C5E-1495-45C4-9F74-3526D0D4D8B2}"/>
              </a:ext>
            </a:extLst>
          </p:cNvPr>
          <p:cNvSpPr txBox="1"/>
          <p:nvPr/>
        </p:nvSpPr>
        <p:spPr>
          <a:xfrm>
            <a:off x="3704115" y="4898268"/>
            <a:ext cx="1934330" cy="600164"/>
          </a:xfrm>
          <a:prstGeom prst="rect">
            <a:avLst/>
          </a:prstGeom>
          <a:noFill/>
        </p:spPr>
        <p:txBody>
          <a:bodyPr wrap="square">
            <a:spAutoFit/>
          </a:bodyPr>
          <a:lstStyle/>
          <a:p>
            <a:pPr algn="just">
              <a:lnSpc>
                <a:spcPct val="150000"/>
              </a:lnSpc>
            </a:pPr>
            <a:r>
              <a:rPr lang="id-ID" sz="1100" dirty="0">
                <a:solidFill>
                  <a:schemeClr val="accent6"/>
                </a:solidFill>
                <a:ea typeface="Times New Roman" panose="02020603050405020304" pitchFamily="18" charset="0"/>
              </a:rPr>
              <a:t>Lorem ipsum dolor sit amet, consectetur adipi</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scing</a:t>
            </a:r>
          </a:p>
        </p:txBody>
      </p:sp>
      <p:sp>
        <p:nvSpPr>
          <p:cNvPr id="48" name="TextBox 47"/>
          <p:cNvSpPr txBox="1"/>
          <p:nvPr/>
        </p:nvSpPr>
        <p:spPr>
          <a:xfrm>
            <a:off x="3701166" y="3309881"/>
            <a:ext cx="1942423" cy="261610"/>
          </a:xfrm>
          <a:prstGeom prst="rect">
            <a:avLst/>
          </a:prstGeom>
          <a:noFill/>
        </p:spPr>
        <p:txBody>
          <a:bodyPr wrap="square" rtlCol="0">
            <a:spAutoFit/>
          </a:bodyPr>
          <a:lstStyle/>
          <a:p>
            <a:r>
              <a:rPr lang="en-US" sz="1100" b="1" dirty="0">
                <a:solidFill>
                  <a:schemeClr val="tx2"/>
                </a:solidFill>
              </a:rPr>
              <a:t>Description Here</a:t>
            </a:r>
          </a:p>
        </p:txBody>
      </p:sp>
      <p:sp>
        <p:nvSpPr>
          <p:cNvPr id="49" name="TextBox 48">
            <a:extLst>
              <a:ext uri="{FF2B5EF4-FFF2-40B4-BE49-F238E27FC236}">
                <a16:creationId xmlns:a16="http://schemas.microsoft.com/office/drawing/2014/main" id="{018C0C5E-1495-45C4-9F74-3526D0D4D8B2}"/>
              </a:ext>
            </a:extLst>
          </p:cNvPr>
          <p:cNvSpPr txBox="1"/>
          <p:nvPr/>
        </p:nvSpPr>
        <p:spPr>
          <a:xfrm>
            <a:off x="3701166" y="3529393"/>
            <a:ext cx="1934330" cy="600164"/>
          </a:xfrm>
          <a:prstGeom prst="rect">
            <a:avLst/>
          </a:prstGeom>
          <a:noFill/>
        </p:spPr>
        <p:txBody>
          <a:bodyPr wrap="square">
            <a:spAutoFit/>
          </a:bodyPr>
          <a:lstStyle/>
          <a:p>
            <a:pPr algn="just">
              <a:lnSpc>
                <a:spcPct val="150000"/>
              </a:lnSpc>
            </a:pPr>
            <a:r>
              <a:rPr lang="id-ID" sz="1100" dirty="0">
                <a:solidFill>
                  <a:schemeClr val="accent6"/>
                </a:solidFill>
                <a:ea typeface="Times New Roman" panose="02020603050405020304" pitchFamily="18" charset="0"/>
              </a:rPr>
              <a:t>Lorem ipsum dolor sit amet, consectetur adipi</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scing</a:t>
            </a:r>
          </a:p>
        </p:txBody>
      </p:sp>
      <p:grpSp>
        <p:nvGrpSpPr>
          <p:cNvPr id="50" name="Group 49"/>
          <p:cNvGrpSpPr/>
          <p:nvPr/>
        </p:nvGrpSpPr>
        <p:grpSpPr>
          <a:xfrm>
            <a:off x="3773549" y="2917080"/>
            <a:ext cx="339485" cy="338385"/>
            <a:chOff x="4310063" y="1087438"/>
            <a:chExt cx="490538" cy="488950"/>
          </a:xfrm>
          <a:solidFill>
            <a:schemeClr val="accent2"/>
          </a:solidFill>
        </p:grpSpPr>
        <p:sp>
          <p:nvSpPr>
            <p:cNvPr id="51" name="Freeform 85"/>
            <p:cNvSpPr>
              <a:spLocks/>
            </p:cNvSpPr>
            <p:nvPr/>
          </p:nvSpPr>
          <p:spPr bwMode="auto">
            <a:xfrm>
              <a:off x="4564063" y="1339850"/>
              <a:ext cx="26988" cy="26988"/>
            </a:xfrm>
            <a:custGeom>
              <a:avLst/>
              <a:gdLst>
                <a:gd name="T0" fmla="*/ 152 w 186"/>
                <a:gd name="T1" fmla="*/ 0 h 184"/>
                <a:gd name="T2" fmla="*/ 166 w 186"/>
                <a:gd name="T3" fmla="*/ 15 h 184"/>
                <a:gd name="T4" fmla="*/ 176 w 186"/>
                <a:gd name="T5" fmla="*/ 34 h 184"/>
                <a:gd name="T6" fmla="*/ 183 w 186"/>
                <a:gd name="T7" fmla="*/ 55 h 184"/>
                <a:gd name="T8" fmla="*/ 186 w 186"/>
                <a:gd name="T9" fmla="*/ 77 h 184"/>
                <a:gd name="T10" fmla="*/ 183 w 186"/>
                <a:gd name="T11" fmla="*/ 101 h 184"/>
                <a:gd name="T12" fmla="*/ 174 w 186"/>
                <a:gd name="T13" fmla="*/ 124 h 184"/>
                <a:gd name="T14" fmla="*/ 162 w 186"/>
                <a:gd name="T15" fmla="*/ 143 h 184"/>
                <a:gd name="T16" fmla="*/ 145 w 186"/>
                <a:gd name="T17" fmla="*/ 161 h 184"/>
                <a:gd name="T18" fmla="*/ 126 w 186"/>
                <a:gd name="T19" fmla="*/ 173 h 184"/>
                <a:gd name="T20" fmla="*/ 103 w 186"/>
                <a:gd name="T21" fmla="*/ 182 h 184"/>
                <a:gd name="T22" fmla="*/ 78 w 186"/>
                <a:gd name="T23" fmla="*/ 184 h 184"/>
                <a:gd name="T24" fmla="*/ 55 w 186"/>
                <a:gd name="T25" fmla="*/ 182 h 184"/>
                <a:gd name="T26" fmla="*/ 34 w 186"/>
                <a:gd name="T27" fmla="*/ 176 h 184"/>
                <a:gd name="T28" fmla="*/ 16 w 186"/>
                <a:gd name="T29" fmla="*/ 164 h 184"/>
                <a:gd name="T30" fmla="*/ 0 w 186"/>
                <a:gd name="T31" fmla="*/ 151 h 184"/>
                <a:gd name="T32" fmla="*/ 26 w 186"/>
                <a:gd name="T33" fmla="*/ 140 h 184"/>
                <a:gd name="T34" fmla="*/ 50 w 186"/>
                <a:gd name="T35" fmla="*/ 127 h 184"/>
                <a:gd name="T36" fmla="*/ 73 w 186"/>
                <a:gd name="T37" fmla="*/ 111 h 184"/>
                <a:gd name="T38" fmla="*/ 94 w 186"/>
                <a:gd name="T39" fmla="*/ 93 h 184"/>
                <a:gd name="T40" fmla="*/ 113 w 186"/>
                <a:gd name="T41" fmla="*/ 71 h 184"/>
                <a:gd name="T42" fmla="*/ 129 w 186"/>
                <a:gd name="T43" fmla="*/ 48 h 184"/>
                <a:gd name="T44" fmla="*/ 142 w 186"/>
                <a:gd name="T45" fmla="*/ 25 h 184"/>
                <a:gd name="T46" fmla="*/ 152 w 186"/>
                <a:gd name="T47" fmla="*/ 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86" h="184">
                  <a:moveTo>
                    <a:pt x="152" y="0"/>
                  </a:moveTo>
                  <a:lnTo>
                    <a:pt x="166" y="15"/>
                  </a:lnTo>
                  <a:lnTo>
                    <a:pt x="176" y="34"/>
                  </a:lnTo>
                  <a:lnTo>
                    <a:pt x="183" y="55"/>
                  </a:lnTo>
                  <a:lnTo>
                    <a:pt x="186" y="77"/>
                  </a:lnTo>
                  <a:lnTo>
                    <a:pt x="183" y="101"/>
                  </a:lnTo>
                  <a:lnTo>
                    <a:pt x="174" y="124"/>
                  </a:lnTo>
                  <a:lnTo>
                    <a:pt x="162" y="143"/>
                  </a:lnTo>
                  <a:lnTo>
                    <a:pt x="145" y="161"/>
                  </a:lnTo>
                  <a:lnTo>
                    <a:pt x="126" y="173"/>
                  </a:lnTo>
                  <a:lnTo>
                    <a:pt x="103" y="182"/>
                  </a:lnTo>
                  <a:lnTo>
                    <a:pt x="78" y="184"/>
                  </a:lnTo>
                  <a:lnTo>
                    <a:pt x="55" y="182"/>
                  </a:lnTo>
                  <a:lnTo>
                    <a:pt x="34" y="176"/>
                  </a:lnTo>
                  <a:lnTo>
                    <a:pt x="16" y="164"/>
                  </a:lnTo>
                  <a:lnTo>
                    <a:pt x="0" y="151"/>
                  </a:lnTo>
                  <a:lnTo>
                    <a:pt x="26" y="140"/>
                  </a:lnTo>
                  <a:lnTo>
                    <a:pt x="50" y="127"/>
                  </a:lnTo>
                  <a:lnTo>
                    <a:pt x="73" y="111"/>
                  </a:lnTo>
                  <a:lnTo>
                    <a:pt x="94" y="93"/>
                  </a:lnTo>
                  <a:lnTo>
                    <a:pt x="113" y="71"/>
                  </a:lnTo>
                  <a:lnTo>
                    <a:pt x="129" y="48"/>
                  </a:lnTo>
                  <a:lnTo>
                    <a:pt x="142" y="25"/>
                  </a:lnTo>
                  <a:lnTo>
                    <a:pt x="15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86"/>
            <p:cNvSpPr>
              <a:spLocks/>
            </p:cNvSpPr>
            <p:nvPr/>
          </p:nvSpPr>
          <p:spPr bwMode="auto">
            <a:xfrm>
              <a:off x="4498976" y="1276350"/>
              <a:ext cx="152400" cy="150813"/>
            </a:xfrm>
            <a:custGeom>
              <a:avLst/>
              <a:gdLst>
                <a:gd name="T0" fmla="*/ 582 w 1050"/>
                <a:gd name="T1" fmla="*/ 4 h 1047"/>
                <a:gd name="T2" fmla="*/ 691 w 1050"/>
                <a:gd name="T3" fmla="*/ 27 h 1047"/>
                <a:gd name="T4" fmla="*/ 789 w 1050"/>
                <a:gd name="T5" fmla="*/ 72 h 1047"/>
                <a:gd name="T6" fmla="*/ 877 w 1050"/>
                <a:gd name="T7" fmla="*/ 136 h 1047"/>
                <a:gd name="T8" fmla="*/ 948 w 1050"/>
                <a:gd name="T9" fmla="*/ 215 h 1047"/>
                <a:gd name="T10" fmla="*/ 1003 w 1050"/>
                <a:gd name="T11" fmla="*/ 308 h 1047"/>
                <a:gd name="T12" fmla="*/ 1039 w 1050"/>
                <a:gd name="T13" fmla="*/ 412 h 1047"/>
                <a:gd name="T14" fmla="*/ 1050 w 1050"/>
                <a:gd name="T15" fmla="*/ 524 h 1047"/>
                <a:gd name="T16" fmla="*/ 1039 w 1050"/>
                <a:gd name="T17" fmla="*/ 636 h 1047"/>
                <a:gd name="T18" fmla="*/ 1003 w 1050"/>
                <a:gd name="T19" fmla="*/ 740 h 1047"/>
                <a:gd name="T20" fmla="*/ 948 w 1050"/>
                <a:gd name="T21" fmla="*/ 832 h 1047"/>
                <a:gd name="T22" fmla="*/ 877 w 1050"/>
                <a:gd name="T23" fmla="*/ 912 h 1047"/>
                <a:gd name="T24" fmla="*/ 789 w 1050"/>
                <a:gd name="T25" fmla="*/ 976 h 1047"/>
                <a:gd name="T26" fmla="*/ 691 w 1050"/>
                <a:gd name="T27" fmla="*/ 1020 h 1047"/>
                <a:gd name="T28" fmla="*/ 582 w 1050"/>
                <a:gd name="T29" fmla="*/ 1044 h 1047"/>
                <a:gd name="T30" fmla="*/ 468 w 1050"/>
                <a:gd name="T31" fmla="*/ 1044 h 1047"/>
                <a:gd name="T32" fmla="*/ 359 w 1050"/>
                <a:gd name="T33" fmla="*/ 1020 h 1047"/>
                <a:gd name="T34" fmla="*/ 260 w 1050"/>
                <a:gd name="T35" fmla="*/ 976 h 1047"/>
                <a:gd name="T36" fmla="*/ 173 w 1050"/>
                <a:gd name="T37" fmla="*/ 912 h 1047"/>
                <a:gd name="T38" fmla="*/ 100 w 1050"/>
                <a:gd name="T39" fmla="*/ 832 h 1047"/>
                <a:gd name="T40" fmla="*/ 46 w 1050"/>
                <a:gd name="T41" fmla="*/ 740 h 1047"/>
                <a:gd name="T42" fmla="*/ 11 w 1050"/>
                <a:gd name="T43" fmla="*/ 636 h 1047"/>
                <a:gd name="T44" fmla="*/ 0 w 1050"/>
                <a:gd name="T45" fmla="*/ 524 h 1047"/>
                <a:gd name="T46" fmla="*/ 10 w 1050"/>
                <a:gd name="T47" fmla="*/ 418 h 1047"/>
                <a:gd name="T48" fmla="*/ 26 w 1050"/>
                <a:gd name="T49" fmla="*/ 369 h 1047"/>
                <a:gd name="T50" fmla="*/ 39 w 1050"/>
                <a:gd name="T51" fmla="*/ 383 h 1047"/>
                <a:gd name="T52" fmla="*/ 62 w 1050"/>
                <a:gd name="T53" fmla="*/ 407 h 1047"/>
                <a:gd name="T54" fmla="*/ 92 w 1050"/>
                <a:gd name="T55" fmla="*/ 437 h 1047"/>
                <a:gd name="T56" fmla="*/ 125 w 1050"/>
                <a:gd name="T57" fmla="*/ 469 h 1047"/>
                <a:gd name="T58" fmla="*/ 159 w 1050"/>
                <a:gd name="T59" fmla="*/ 501 h 1047"/>
                <a:gd name="T60" fmla="*/ 187 w 1050"/>
                <a:gd name="T61" fmla="*/ 528 h 1047"/>
                <a:gd name="T62" fmla="*/ 207 w 1050"/>
                <a:gd name="T63" fmla="*/ 549 h 1047"/>
                <a:gd name="T64" fmla="*/ 217 w 1050"/>
                <a:gd name="T65" fmla="*/ 557 h 1047"/>
                <a:gd name="T66" fmla="*/ 236 w 1050"/>
                <a:gd name="T67" fmla="*/ 638 h 1047"/>
                <a:gd name="T68" fmla="*/ 277 w 1050"/>
                <a:gd name="T69" fmla="*/ 708 h 1047"/>
                <a:gd name="T70" fmla="*/ 333 w 1050"/>
                <a:gd name="T71" fmla="*/ 766 h 1047"/>
                <a:gd name="T72" fmla="*/ 402 w 1050"/>
                <a:gd name="T73" fmla="*/ 807 h 1047"/>
                <a:gd name="T74" fmla="*/ 482 w 1050"/>
                <a:gd name="T75" fmla="*/ 830 h 1047"/>
                <a:gd name="T76" fmla="*/ 566 w 1050"/>
                <a:gd name="T77" fmla="*/ 830 h 1047"/>
                <a:gd name="T78" fmla="*/ 645 w 1050"/>
                <a:gd name="T79" fmla="*/ 809 h 1047"/>
                <a:gd name="T80" fmla="*/ 714 w 1050"/>
                <a:gd name="T81" fmla="*/ 768 h 1047"/>
                <a:gd name="T82" fmla="*/ 770 w 1050"/>
                <a:gd name="T83" fmla="*/ 712 h 1047"/>
                <a:gd name="T84" fmla="*/ 810 w 1050"/>
                <a:gd name="T85" fmla="*/ 644 h 1047"/>
                <a:gd name="T86" fmla="*/ 832 w 1050"/>
                <a:gd name="T87" fmla="*/ 566 h 1047"/>
                <a:gd name="T88" fmla="*/ 832 w 1050"/>
                <a:gd name="T89" fmla="*/ 482 h 1047"/>
                <a:gd name="T90" fmla="*/ 810 w 1050"/>
                <a:gd name="T91" fmla="*/ 402 h 1047"/>
                <a:gd name="T92" fmla="*/ 769 w 1050"/>
                <a:gd name="T93" fmla="*/ 333 h 1047"/>
                <a:gd name="T94" fmla="*/ 711 w 1050"/>
                <a:gd name="T95" fmla="*/ 277 h 1047"/>
                <a:gd name="T96" fmla="*/ 640 w 1050"/>
                <a:gd name="T97" fmla="*/ 237 h 1047"/>
                <a:gd name="T98" fmla="*/ 560 w 1050"/>
                <a:gd name="T99" fmla="*/ 217 h 1047"/>
                <a:gd name="T100" fmla="*/ 551 w 1050"/>
                <a:gd name="T101" fmla="*/ 208 h 1047"/>
                <a:gd name="T102" fmla="*/ 531 w 1050"/>
                <a:gd name="T103" fmla="*/ 187 h 1047"/>
                <a:gd name="T104" fmla="*/ 503 w 1050"/>
                <a:gd name="T105" fmla="*/ 159 h 1047"/>
                <a:gd name="T106" fmla="*/ 471 w 1050"/>
                <a:gd name="T107" fmla="*/ 127 h 1047"/>
                <a:gd name="T108" fmla="*/ 438 w 1050"/>
                <a:gd name="T109" fmla="*/ 93 h 1047"/>
                <a:gd name="T110" fmla="*/ 408 w 1050"/>
                <a:gd name="T111" fmla="*/ 63 h 1047"/>
                <a:gd name="T112" fmla="*/ 385 w 1050"/>
                <a:gd name="T113" fmla="*/ 40 h 1047"/>
                <a:gd name="T114" fmla="*/ 371 w 1050"/>
                <a:gd name="T115" fmla="*/ 26 h 1047"/>
                <a:gd name="T116" fmla="*/ 419 w 1050"/>
                <a:gd name="T117" fmla="*/ 12 h 1047"/>
                <a:gd name="T118" fmla="*/ 525 w 1050"/>
                <a:gd name="T119" fmla="*/ 0 h 10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50" h="1047">
                  <a:moveTo>
                    <a:pt x="525" y="0"/>
                  </a:moveTo>
                  <a:lnTo>
                    <a:pt x="582" y="4"/>
                  </a:lnTo>
                  <a:lnTo>
                    <a:pt x="637" y="13"/>
                  </a:lnTo>
                  <a:lnTo>
                    <a:pt x="691" y="27"/>
                  </a:lnTo>
                  <a:lnTo>
                    <a:pt x="742" y="47"/>
                  </a:lnTo>
                  <a:lnTo>
                    <a:pt x="789" y="72"/>
                  </a:lnTo>
                  <a:lnTo>
                    <a:pt x="835" y="102"/>
                  </a:lnTo>
                  <a:lnTo>
                    <a:pt x="877" y="136"/>
                  </a:lnTo>
                  <a:lnTo>
                    <a:pt x="915" y="174"/>
                  </a:lnTo>
                  <a:lnTo>
                    <a:pt x="948" y="215"/>
                  </a:lnTo>
                  <a:lnTo>
                    <a:pt x="978" y="260"/>
                  </a:lnTo>
                  <a:lnTo>
                    <a:pt x="1003" y="308"/>
                  </a:lnTo>
                  <a:lnTo>
                    <a:pt x="1023" y="359"/>
                  </a:lnTo>
                  <a:lnTo>
                    <a:pt x="1039" y="412"/>
                  </a:lnTo>
                  <a:lnTo>
                    <a:pt x="1047" y="468"/>
                  </a:lnTo>
                  <a:lnTo>
                    <a:pt x="1050" y="524"/>
                  </a:lnTo>
                  <a:lnTo>
                    <a:pt x="1047" y="581"/>
                  </a:lnTo>
                  <a:lnTo>
                    <a:pt x="1039" y="636"/>
                  </a:lnTo>
                  <a:lnTo>
                    <a:pt x="1023" y="689"/>
                  </a:lnTo>
                  <a:lnTo>
                    <a:pt x="1003" y="740"/>
                  </a:lnTo>
                  <a:lnTo>
                    <a:pt x="978" y="788"/>
                  </a:lnTo>
                  <a:lnTo>
                    <a:pt x="948" y="832"/>
                  </a:lnTo>
                  <a:lnTo>
                    <a:pt x="915" y="875"/>
                  </a:lnTo>
                  <a:lnTo>
                    <a:pt x="877" y="912"/>
                  </a:lnTo>
                  <a:lnTo>
                    <a:pt x="835" y="946"/>
                  </a:lnTo>
                  <a:lnTo>
                    <a:pt x="789" y="976"/>
                  </a:lnTo>
                  <a:lnTo>
                    <a:pt x="742" y="1001"/>
                  </a:lnTo>
                  <a:lnTo>
                    <a:pt x="691" y="1020"/>
                  </a:lnTo>
                  <a:lnTo>
                    <a:pt x="637" y="1035"/>
                  </a:lnTo>
                  <a:lnTo>
                    <a:pt x="582" y="1044"/>
                  </a:lnTo>
                  <a:lnTo>
                    <a:pt x="525" y="1047"/>
                  </a:lnTo>
                  <a:lnTo>
                    <a:pt x="468" y="1044"/>
                  </a:lnTo>
                  <a:lnTo>
                    <a:pt x="412" y="1035"/>
                  </a:lnTo>
                  <a:lnTo>
                    <a:pt x="359" y="1020"/>
                  </a:lnTo>
                  <a:lnTo>
                    <a:pt x="308" y="1001"/>
                  </a:lnTo>
                  <a:lnTo>
                    <a:pt x="260" y="976"/>
                  </a:lnTo>
                  <a:lnTo>
                    <a:pt x="215" y="946"/>
                  </a:lnTo>
                  <a:lnTo>
                    <a:pt x="173" y="912"/>
                  </a:lnTo>
                  <a:lnTo>
                    <a:pt x="135" y="875"/>
                  </a:lnTo>
                  <a:lnTo>
                    <a:pt x="100" y="832"/>
                  </a:lnTo>
                  <a:lnTo>
                    <a:pt x="71" y="788"/>
                  </a:lnTo>
                  <a:lnTo>
                    <a:pt x="46" y="740"/>
                  </a:lnTo>
                  <a:lnTo>
                    <a:pt x="27" y="689"/>
                  </a:lnTo>
                  <a:lnTo>
                    <a:pt x="11" y="636"/>
                  </a:lnTo>
                  <a:lnTo>
                    <a:pt x="3" y="581"/>
                  </a:lnTo>
                  <a:lnTo>
                    <a:pt x="0" y="524"/>
                  </a:lnTo>
                  <a:lnTo>
                    <a:pt x="2" y="471"/>
                  </a:lnTo>
                  <a:lnTo>
                    <a:pt x="10" y="418"/>
                  </a:lnTo>
                  <a:lnTo>
                    <a:pt x="24" y="368"/>
                  </a:lnTo>
                  <a:lnTo>
                    <a:pt x="26" y="369"/>
                  </a:lnTo>
                  <a:lnTo>
                    <a:pt x="31" y="375"/>
                  </a:lnTo>
                  <a:lnTo>
                    <a:pt x="39" y="383"/>
                  </a:lnTo>
                  <a:lnTo>
                    <a:pt x="50" y="394"/>
                  </a:lnTo>
                  <a:lnTo>
                    <a:pt x="62" y="407"/>
                  </a:lnTo>
                  <a:lnTo>
                    <a:pt x="77" y="421"/>
                  </a:lnTo>
                  <a:lnTo>
                    <a:pt x="92" y="437"/>
                  </a:lnTo>
                  <a:lnTo>
                    <a:pt x="109" y="452"/>
                  </a:lnTo>
                  <a:lnTo>
                    <a:pt x="125" y="469"/>
                  </a:lnTo>
                  <a:lnTo>
                    <a:pt x="142" y="485"/>
                  </a:lnTo>
                  <a:lnTo>
                    <a:pt x="159" y="501"/>
                  </a:lnTo>
                  <a:lnTo>
                    <a:pt x="173" y="515"/>
                  </a:lnTo>
                  <a:lnTo>
                    <a:pt x="187" y="528"/>
                  </a:lnTo>
                  <a:lnTo>
                    <a:pt x="198" y="540"/>
                  </a:lnTo>
                  <a:lnTo>
                    <a:pt x="207" y="549"/>
                  </a:lnTo>
                  <a:lnTo>
                    <a:pt x="214" y="555"/>
                  </a:lnTo>
                  <a:lnTo>
                    <a:pt x="217" y="557"/>
                  </a:lnTo>
                  <a:lnTo>
                    <a:pt x="224" y="599"/>
                  </a:lnTo>
                  <a:lnTo>
                    <a:pt x="236" y="638"/>
                  </a:lnTo>
                  <a:lnTo>
                    <a:pt x="254" y="675"/>
                  </a:lnTo>
                  <a:lnTo>
                    <a:pt x="277" y="708"/>
                  </a:lnTo>
                  <a:lnTo>
                    <a:pt x="303" y="739"/>
                  </a:lnTo>
                  <a:lnTo>
                    <a:pt x="333" y="766"/>
                  </a:lnTo>
                  <a:lnTo>
                    <a:pt x="366" y="789"/>
                  </a:lnTo>
                  <a:lnTo>
                    <a:pt x="402" y="807"/>
                  </a:lnTo>
                  <a:lnTo>
                    <a:pt x="441" y="821"/>
                  </a:lnTo>
                  <a:lnTo>
                    <a:pt x="482" y="830"/>
                  </a:lnTo>
                  <a:lnTo>
                    <a:pt x="525" y="832"/>
                  </a:lnTo>
                  <a:lnTo>
                    <a:pt x="566" y="830"/>
                  </a:lnTo>
                  <a:lnTo>
                    <a:pt x="607" y="822"/>
                  </a:lnTo>
                  <a:lnTo>
                    <a:pt x="645" y="809"/>
                  </a:lnTo>
                  <a:lnTo>
                    <a:pt x="682" y="791"/>
                  </a:lnTo>
                  <a:lnTo>
                    <a:pt x="714" y="768"/>
                  </a:lnTo>
                  <a:lnTo>
                    <a:pt x="744" y="742"/>
                  </a:lnTo>
                  <a:lnTo>
                    <a:pt x="770" y="712"/>
                  </a:lnTo>
                  <a:lnTo>
                    <a:pt x="793" y="679"/>
                  </a:lnTo>
                  <a:lnTo>
                    <a:pt x="810" y="644"/>
                  </a:lnTo>
                  <a:lnTo>
                    <a:pt x="824" y="606"/>
                  </a:lnTo>
                  <a:lnTo>
                    <a:pt x="832" y="566"/>
                  </a:lnTo>
                  <a:lnTo>
                    <a:pt x="835" y="524"/>
                  </a:lnTo>
                  <a:lnTo>
                    <a:pt x="832" y="482"/>
                  </a:lnTo>
                  <a:lnTo>
                    <a:pt x="824" y="441"/>
                  </a:lnTo>
                  <a:lnTo>
                    <a:pt x="810" y="402"/>
                  </a:lnTo>
                  <a:lnTo>
                    <a:pt x="792" y="366"/>
                  </a:lnTo>
                  <a:lnTo>
                    <a:pt x="769" y="333"/>
                  </a:lnTo>
                  <a:lnTo>
                    <a:pt x="742" y="303"/>
                  </a:lnTo>
                  <a:lnTo>
                    <a:pt x="711" y="277"/>
                  </a:lnTo>
                  <a:lnTo>
                    <a:pt x="677" y="255"/>
                  </a:lnTo>
                  <a:lnTo>
                    <a:pt x="640" y="237"/>
                  </a:lnTo>
                  <a:lnTo>
                    <a:pt x="602" y="225"/>
                  </a:lnTo>
                  <a:lnTo>
                    <a:pt x="560" y="217"/>
                  </a:lnTo>
                  <a:lnTo>
                    <a:pt x="557" y="214"/>
                  </a:lnTo>
                  <a:lnTo>
                    <a:pt x="551" y="208"/>
                  </a:lnTo>
                  <a:lnTo>
                    <a:pt x="542" y="199"/>
                  </a:lnTo>
                  <a:lnTo>
                    <a:pt x="531" y="187"/>
                  </a:lnTo>
                  <a:lnTo>
                    <a:pt x="518" y="174"/>
                  </a:lnTo>
                  <a:lnTo>
                    <a:pt x="503" y="159"/>
                  </a:lnTo>
                  <a:lnTo>
                    <a:pt x="487" y="143"/>
                  </a:lnTo>
                  <a:lnTo>
                    <a:pt x="471" y="127"/>
                  </a:lnTo>
                  <a:lnTo>
                    <a:pt x="454" y="110"/>
                  </a:lnTo>
                  <a:lnTo>
                    <a:pt x="438" y="93"/>
                  </a:lnTo>
                  <a:lnTo>
                    <a:pt x="422" y="78"/>
                  </a:lnTo>
                  <a:lnTo>
                    <a:pt x="408" y="63"/>
                  </a:lnTo>
                  <a:lnTo>
                    <a:pt x="395" y="50"/>
                  </a:lnTo>
                  <a:lnTo>
                    <a:pt x="385" y="40"/>
                  </a:lnTo>
                  <a:lnTo>
                    <a:pt x="376" y="31"/>
                  </a:lnTo>
                  <a:lnTo>
                    <a:pt x="371" y="26"/>
                  </a:lnTo>
                  <a:lnTo>
                    <a:pt x="369" y="24"/>
                  </a:lnTo>
                  <a:lnTo>
                    <a:pt x="419" y="12"/>
                  </a:lnTo>
                  <a:lnTo>
                    <a:pt x="471" y="4"/>
                  </a:lnTo>
                  <a:lnTo>
                    <a:pt x="52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87"/>
            <p:cNvSpPr>
              <a:spLocks/>
            </p:cNvSpPr>
            <p:nvPr/>
          </p:nvSpPr>
          <p:spPr bwMode="auto">
            <a:xfrm>
              <a:off x="4438651" y="1216025"/>
              <a:ext cx="273050" cy="271463"/>
            </a:xfrm>
            <a:custGeom>
              <a:avLst/>
              <a:gdLst>
                <a:gd name="T0" fmla="*/ 1095 w 1886"/>
                <a:gd name="T1" fmla="*/ 12 h 1878"/>
                <a:gd name="T2" fmla="*/ 1309 w 1886"/>
                <a:gd name="T3" fmla="*/ 73 h 1878"/>
                <a:gd name="T4" fmla="*/ 1499 w 1886"/>
                <a:gd name="T5" fmla="*/ 181 h 1878"/>
                <a:gd name="T6" fmla="*/ 1659 w 1886"/>
                <a:gd name="T7" fmla="*/ 328 h 1878"/>
                <a:gd name="T8" fmla="*/ 1780 w 1886"/>
                <a:gd name="T9" fmla="*/ 507 h 1878"/>
                <a:gd name="T10" fmla="*/ 1858 w 1886"/>
                <a:gd name="T11" fmla="*/ 713 h 1878"/>
                <a:gd name="T12" fmla="*/ 1886 w 1886"/>
                <a:gd name="T13" fmla="*/ 939 h 1878"/>
                <a:gd name="T14" fmla="*/ 1858 w 1886"/>
                <a:gd name="T15" fmla="*/ 1165 h 1878"/>
                <a:gd name="T16" fmla="*/ 1780 w 1886"/>
                <a:gd name="T17" fmla="*/ 1370 h 1878"/>
                <a:gd name="T18" fmla="*/ 1659 w 1886"/>
                <a:gd name="T19" fmla="*/ 1550 h 1878"/>
                <a:gd name="T20" fmla="*/ 1499 w 1886"/>
                <a:gd name="T21" fmla="*/ 1697 h 1878"/>
                <a:gd name="T22" fmla="*/ 1309 w 1886"/>
                <a:gd name="T23" fmla="*/ 1804 h 1878"/>
                <a:gd name="T24" fmla="*/ 1095 w 1886"/>
                <a:gd name="T25" fmla="*/ 1866 h 1878"/>
                <a:gd name="T26" fmla="*/ 866 w 1886"/>
                <a:gd name="T27" fmla="*/ 1875 h 1878"/>
                <a:gd name="T28" fmla="*/ 645 w 1886"/>
                <a:gd name="T29" fmla="*/ 1830 h 1878"/>
                <a:gd name="T30" fmla="*/ 447 w 1886"/>
                <a:gd name="T31" fmla="*/ 1737 h 1878"/>
                <a:gd name="T32" fmla="*/ 277 w 1886"/>
                <a:gd name="T33" fmla="*/ 1603 h 1878"/>
                <a:gd name="T34" fmla="*/ 141 w 1886"/>
                <a:gd name="T35" fmla="*/ 1433 h 1878"/>
                <a:gd name="T36" fmla="*/ 47 w 1886"/>
                <a:gd name="T37" fmla="*/ 1236 h 1878"/>
                <a:gd name="T38" fmla="*/ 3 w 1886"/>
                <a:gd name="T39" fmla="*/ 1016 h 1878"/>
                <a:gd name="T40" fmla="*/ 11 w 1886"/>
                <a:gd name="T41" fmla="*/ 796 h 1878"/>
                <a:gd name="T42" fmla="*/ 66 w 1886"/>
                <a:gd name="T43" fmla="*/ 593 h 1878"/>
                <a:gd name="T44" fmla="*/ 286 w 1886"/>
                <a:gd name="T45" fmla="*/ 627 h 1878"/>
                <a:gd name="T46" fmla="*/ 227 w 1886"/>
                <a:gd name="T47" fmla="*/ 808 h 1878"/>
                <a:gd name="T48" fmla="*/ 217 w 1886"/>
                <a:gd name="T49" fmla="*/ 1004 h 1878"/>
                <a:gd name="T50" fmla="*/ 261 w 1886"/>
                <a:gd name="T51" fmla="*/ 1191 h 1878"/>
                <a:gd name="T52" fmla="*/ 348 w 1886"/>
                <a:gd name="T53" fmla="*/ 1357 h 1878"/>
                <a:gd name="T54" fmla="*/ 474 w 1886"/>
                <a:gd name="T55" fmla="*/ 1493 h 1878"/>
                <a:gd name="T56" fmla="*/ 632 w 1886"/>
                <a:gd name="T57" fmla="*/ 1593 h 1878"/>
                <a:gd name="T58" fmla="*/ 812 w 1886"/>
                <a:gd name="T59" fmla="*/ 1652 h 1878"/>
                <a:gd name="T60" fmla="*/ 1009 w 1886"/>
                <a:gd name="T61" fmla="*/ 1661 h 1878"/>
                <a:gd name="T62" fmla="*/ 1196 w 1886"/>
                <a:gd name="T63" fmla="*/ 1618 h 1878"/>
                <a:gd name="T64" fmla="*/ 1362 w 1886"/>
                <a:gd name="T65" fmla="*/ 1530 h 1878"/>
                <a:gd name="T66" fmla="*/ 1499 w 1886"/>
                <a:gd name="T67" fmla="*/ 1405 h 1878"/>
                <a:gd name="T68" fmla="*/ 1601 w 1886"/>
                <a:gd name="T69" fmla="*/ 1249 h 1878"/>
                <a:gd name="T70" fmla="*/ 1659 w 1886"/>
                <a:gd name="T71" fmla="*/ 1069 h 1878"/>
                <a:gd name="T72" fmla="*/ 1667 w 1886"/>
                <a:gd name="T73" fmla="*/ 873 h 1878"/>
                <a:gd name="T74" fmla="*/ 1625 w 1886"/>
                <a:gd name="T75" fmla="*/ 686 h 1878"/>
                <a:gd name="T76" fmla="*/ 1537 w 1886"/>
                <a:gd name="T77" fmla="*/ 521 h 1878"/>
                <a:gd name="T78" fmla="*/ 1412 w 1886"/>
                <a:gd name="T79" fmla="*/ 384 h 1878"/>
                <a:gd name="T80" fmla="*/ 1254 w 1886"/>
                <a:gd name="T81" fmla="*/ 284 h 1878"/>
                <a:gd name="T82" fmla="*/ 1074 w 1886"/>
                <a:gd name="T83" fmla="*/ 226 h 1878"/>
                <a:gd name="T84" fmla="*/ 876 w 1886"/>
                <a:gd name="T85" fmla="*/ 217 h 1878"/>
                <a:gd name="T86" fmla="*/ 689 w 1886"/>
                <a:gd name="T87" fmla="*/ 259 h 1878"/>
                <a:gd name="T88" fmla="*/ 533 w 1886"/>
                <a:gd name="T89" fmla="*/ 93 h 1878"/>
                <a:gd name="T90" fmla="*/ 729 w 1886"/>
                <a:gd name="T91" fmla="*/ 24 h 1878"/>
                <a:gd name="T92" fmla="*/ 943 w 1886"/>
                <a:gd name="T93" fmla="*/ 0 h 18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886" h="1878">
                  <a:moveTo>
                    <a:pt x="943" y="0"/>
                  </a:moveTo>
                  <a:lnTo>
                    <a:pt x="1020" y="3"/>
                  </a:lnTo>
                  <a:lnTo>
                    <a:pt x="1095" y="12"/>
                  </a:lnTo>
                  <a:lnTo>
                    <a:pt x="1169" y="27"/>
                  </a:lnTo>
                  <a:lnTo>
                    <a:pt x="1241" y="48"/>
                  </a:lnTo>
                  <a:lnTo>
                    <a:pt x="1309" y="73"/>
                  </a:lnTo>
                  <a:lnTo>
                    <a:pt x="1376" y="104"/>
                  </a:lnTo>
                  <a:lnTo>
                    <a:pt x="1439" y="141"/>
                  </a:lnTo>
                  <a:lnTo>
                    <a:pt x="1499" y="181"/>
                  </a:lnTo>
                  <a:lnTo>
                    <a:pt x="1556" y="226"/>
                  </a:lnTo>
                  <a:lnTo>
                    <a:pt x="1609" y="275"/>
                  </a:lnTo>
                  <a:lnTo>
                    <a:pt x="1659" y="328"/>
                  </a:lnTo>
                  <a:lnTo>
                    <a:pt x="1703" y="384"/>
                  </a:lnTo>
                  <a:lnTo>
                    <a:pt x="1744" y="444"/>
                  </a:lnTo>
                  <a:lnTo>
                    <a:pt x="1780" y="507"/>
                  </a:lnTo>
                  <a:lnTo>
                    <a:pt x="1811" y="574"/>
                  </a:lnTo>
                  <a:lnTo>
                    <a:pt x="1837" y="643"/>
                  </a:lnTo>
                  <a:lnTo>
                    <a:pt x="1858" y="713"/>
                  </a:lnTo>
                  <a:lnTo>
                    <a:pt x="1874" y="786"/>
                  </a:lnTo>
                  <a:lnTo>
                    <a:pt x="1883" y="862"/>
                  </a:lnTo>
                  <a:lnTo>
                    <a:pt x="1886" y="939"/>
                  </a:lnTo>
                  <a:lnTo>
                    <a:pt x="1883" y="1016"/>
                  </a:lnTo>
                  <a:lnTo>
                    <a:pt x="1874" y="1091"/>
                  </a:lnTo>
                  <a:lnTo>
                    <a:pt x="1858" y="1165"/>
                  </a:lnTo>
                  <a:lnTo>
                    <a:pt x="1837" y="1236"/>
                  </a:lnTo>
                  <a:lnTo>
                    <a:pt x="1811" y="1304"/>
                  </a:lnTo>
                  <a:lnTo>
                    <a:pt x="1780" y="1370"/>
                  </a:lnTo>
                  <a:lnTo>
                    <a:pt x="1744" y="1433"/>
                  </a:lnTo>
                  <a:lnTo>
                    <a:pt x="1703" y="1493"/>
                  </a:lnTo>
                  <a:lnTo>
                    <a:pt x="1659" y="1550"/>
                  </a:lnTo>
                  <a:lnTo>
                    <a:pt x="1609" y="1603"/>
                  </a:lnTo>
                  <a:lnTo>
                    <a:pt x="1556" y="1651"/>
                  </a:lnTo>
                  <a:lnTo>
                    <a:pt x="1499" y="1697"/>
                  </a:lnTo>
                  <a:lnTo>
                    <a:pt x="1439" y="1737"/>
                  </a:lnTo>
                  <a:lnTo>
                    <a:pt x="1376" y="1773"/>
                  </a:lnTo>
                  <a:lnTo>
                    <a:pt x="1309" y="1804"/>
                  </a:lnTo>
                  <a:lnTo>
                    <a:pt x="1241" y="1830"/>
                  </a:lnTo>
                  <a:lnTo>
                    <a:pt x="1169" y="1851"/>
                  </a:lnTo>
                  <a:lnTo>
                    <a:pt x="1095" y="1866"/>
                  </a:lnTo>
                  <a:lnTo>
                    <a:pt x="1020" y="1875"/>
                  </a:lnTo>
                  <a:lnTo>
                    <a:pt x="943" y="1878"/>
                  </a:lnTo>
                  <a:lnTo>
                    <a:pt x="866" y="1875"/>
                  </a:lnTo>
                  <a:lnTo>
                    <a:pt x="790" y="1866"/>
                  </a:lnTo>
                  <a:lnTo>
                    <a:pt x="717" y="1851"/>
                  </a:lnTo>
                  <a:lnTo>
                    <a:pt x="645" y="1830"/>
                  </a:lnTo>
                  <a:lnTo>
                    <a:pt x="577" y="1804"/>
                  </a:lnTo>
                  <a:lnTo>
                    <a:pt x="510" y="1773"/>
                  </a:lnTo>
                  <a:lnTo>
                    <a:pt x="447" y="1737"/>
                  </a:lnTo>
                  <a:lnTo>
                    <a:pt x="387" y="1697"/>
                  </a:lnTo>
                  <a:lnTo>
                    <a:pt x="330" y="1651"/>
                  </a:lnTo>
                  <a:lnTo>
                    <a:pt x="277" y="1603"/>
                  </a:lnTo>
                  <a:lnTo>
                    <a:pt x="227" y="1550"/>
                  </a:lnTo>
                  <a:lnTo>
                    <a:pt x="182" y="1493"/>
                  </a:lnTo>
                  <a:lnTo>
                    <a:pt x="141" y="1433"/>
                  </a:lnTo>
                  <a:lnTo>
                    <a:pt x="105" y="1370"/>
                  </a:lnTo>
                  <a:lnTo>
                    <a:pt x="74" y="1304"/>
                  </a:lnTo>
                  <a:lnTo>
                    <a:pt x="47" y="1236"/>
                  </a:lnTo>
                  <a:lnTo>
                    <a:pt x="28" y="1165"/>
                  </a:lnTo>
                  <a:lnTo>
                    <a:pt x="12" y="1091"/>
                  </a:lnTo>
                  <a:lnTo>
                    <a:pt x="3" y="1016"/>
                  </a:lnTo>
                  <a:lnTo>
                    <a:pt x="0" y="939"/>
                  </a:lnTo>
                  <a:lnTo>
                    <a:pt x="3" y="866"/>
                  </a:lnTo>
                  <a:lnTo>
                    <a:pt x="11" y="796"/>
                  </a:lnTo>
                  <a:lnTo>
                    <a:pt x="24" y="725"/>
                  </a:lnTo>
                  <a:lnTo>
                    <a:pt x="43" y="658"/>
                  </a:lnTo>
                  <a:lnTo>
                    <a:pt x="66" y="593"/>
                  </a:lnTo>
                  <a:lnTo>
                    <a:pt x="94" y="530"/>
                  </a:lnTo>
                  <a:lnTo>
                    <a:pt x="126" y="469"/>
                  </a:lnTo>
                  <a:lnTo>
                    <a:pt x="286" y="627"/>
                  </a:lnTo>
                  <a:lnTo>
                    <a:pt x="261" y="685"/>
                  </a:lnTo>
                  <a:lnTo>
                    <a:pt x="241" y="746"/>
                  </a:lnTo>
                  <a:lnTo>
                    <a:pt x="227" y="808"/>
                  </a:lnTo>
                  <a:lnTo>
                    <a:pt x="218" y="873"/>
                  </a:lnTo>
                  <a:lnTo>
                    <a:pt x="215" y="939"/>
                  </a:lnTo>
                  <a:lnTo>
                    <a:pt x="217" y="1004"/>
                  </a:lnTo>
                  <a:lnTo>
                    <a:pt x="227" y="1069"/>
                  </a:lnTo>
                  <a:lnTo>
                    <a:pt x="241" y="1132"/>
                  </a:lnTo>
                  <a:lnTo>
                    <a:pt x="261" y="1191"/>
                  </a:lnTo>
                  <a:lnTo>
                    <a:pt x="285" y="1249"/>
                  </a:lnTo>
                  <a:lnTo>
                    <a:pt x="315" y="1304"/>
                  </a:lnTo>
                  <a:lnTo>
                    <a:pt x="348" y="1357"/>
                  </a:lnTo>
                  <a:lnTo>
                    <a:pt x="387" y="1405"/>
                  </a:lnTo>
                  <a:lnTo>
                    <a:pt x="428" y="1451"/>
                  </a:lnTo>
                  <a:lnTo>
                    <a:pt x="474" y="1493"/>
                  </a:lnTo>
                  <a:lnTo>
                    <a:pt x="524" y="1530"/>
                  </a:lnTo>
                  <a:lnTo>
                    <a:pt x="575" y="1565"/>
                  </a:lnTo>
                  <a:lnTo>
                    <a:pt x="632" y="1593"/>
                  </a:lnTo>
                  <a:lnTo>
                    <a:pt x="690" y="1618"/>
                  </a:lnTo>
                  <a:lnTo>
                    <a:pt x="750" y="1638"/>
                  </a:lnTo>
                  <a:lnTo>
                    <a:pt x="812" y="1652"/>
                  </a:lnTo>
                  <a:lnTo>
                    <a:pt x="876" y="1661"/>
                  </a:lnTo>
                  <a:lnTo>
                    <a:pt x="943" y="1664"/>
                  </a:lnTo>
                  <a:lnTo>
                    <a:pt x="1009" y="1661"/>
                  </a:lnTo>
                  <a:lnTo>
                    <a:pt x="1074" y="1652"/>
                  </a:lnTo>
                  <a:lnTo>
                    <a:pt x="1136" y="1638"/>
                  </a:lnTo>
                  <a:lnTo>
                    <a:pt x="1196" y="1618"/>
                  </a:lnTo>
                  <a:lnTo>
                    <a:pt x="1254" y="1593"/>
                  </a:lnTo>
                  <a:lnTo>
                    <a:pt x="1310" y="1565"/>
                  </a:lnTo>
                  <a:lnTo>
                    <a:pt x="1362" y="1530"/>
                  </a:lnTo>
                  <a:lnTo>
                    <a:pt x="1412" y="1493"/>
                  </a:lnTo>
                  <a:lnTo>
                    <a:pt x="1458" y="1451"/>
                  </a:lnTo>
                  <a:lnTo>
                    <a:pt x="1499" y="1405"/>
                  </a:lnTo>
                  <a:lnTo>
                    <a:pt x="1537" y="1357"/>
                  </a:lnTo>
                  <a:lnTo>
                    <a:pt x="1571" y="1304"/>
                  </a:lnTo>
                  <a:lnTo>
                    <a:pt x="1601" y="1249"/>
                  </a:lnTo>
                  <a:lnTo>
                    <a:pt x="1625" y="1191"/>
                  </a:lnTo>
                  <a:lnTo>
                    <a:pt x="1644" y="1132"/>
                  </a:lnTo>
                  <a:lnTo>
                    <a:pt x="1659" y="1069"/>
                  </a:lnTo>
                  <a:lnTo>
                    <a:pt x="1667" y="1004"/>
                  </a:lnTo>
                  <a:lnTo>
                    <a:pt x="1670" y="939"/>
                  </a:lnTo>
                  <a:lnTo>
                    <a:pt x="1667" y="873"/>
                  </a:lnTo>
                  <a:lnTo>
                    <a:pt x="1659" y="809"/>
                  </a:lnTo>
                  <a:lnTo>
                    <a:pt x="1644" y="746"/>
                  </a:lnTo>
                  <a:lnTo>
                    <a:pt x="1625" y="686"/>
                  </a:lnTo>
                  <a:lnTo>
                    <a:pt x="1601" y="628"/>
                  </a:lnTo>
                  <a:lnTo>
                    <a:pt x="1571" y="574"/>
                  </a:lnTo>
                  <a:lnTo>
                    <a:pt x="1537" y="521"/>
                  </a:lnTo>
                  <a:lnTo>
                    <a:pt x="1499" y="472"/>
                  </a:lnTo>
                  <a:lnTo>
                    <a:pt x="1458" y="427"/>
                  </a:lnTo>
                  <a:lnTo>
                    <a:pt x="1412" y="384"/>
                  </a:lnTo>
                  <a:lnTo>
                    <a:pt x="1362" y="347"/>
                  </a:lnTo>
                  <a:lnTo>
                    <a:pt x="1310" y="313"/>
                  </a:lnTo>
                  <a:lnTo>
                    <a:pt x="1254" y="284"/>
                  </a:lnTo>
                  <a:lnTo>
                    <a:pt x="1196" y="259"/>
                  </a:lnTo>
                  <a:lnTo>
                    <a:pt x="1136" y="240"/>
                  </a:lnTo>
                  <a:lnTo>
                    <a:pt x="1074" y="226"/>
                  </a:lnTo>
                  <a:lnTo>
                    <a:pt x="1009" y="217"/>
                  </a:lnTo>
                  <a:lnTo>
                    <a:pt x="943" y="214"/>
                  </a:lnTo>
                  <a:lnTo>
                    <a:pt x="876" y="217"/>
                  </a:lnTo>
                  <a:lnTo>
                    <a:pt x="812" y="226"/>
                  </a:lnTo>
                  <a:lnTo>
                    <a:pt x="750" y="240"/>
                  </a:lnTo>
                  <a:lnTo>
                    <a:pt x="689" y="259"/>
                  </a:lnTo>
                  <a:lnTo>
                    <a:pt x="630" y="284"/>
                  </a:lnTo>
                  <a:lnTo>
                    <a:pt x="472" y="126"/>
                  </a:lnTo>
                  <a:lnTo>
                    <a:pt x="533" y="93"/>
                  </a:lnTo>
                  <a:lnTo>
                    <a:pt x="596" y="66"/>
                  </a:lnTo>
                  <a:lnTo>
                    <a:pt x="662" y="42"/>
                  </a:lnTo>
                  <a:lnTo>
                    <a:pt x="729" y="24"/>
                  </a:lnTo>
                  <a:lnTo>
                    <a:pt x="799" y="10"/>
                  </a:lnTo>
                  <a:lnTo>
                    <a:pt x="870" y="2"/>
                  </a:lnTo>
                  <a:lnTo>
                    <a:pt x="94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88"/>
            <p:cNvSpPr>
              <a:spLocks/>
            </p:cNvSpPr>
            <p:nvPr/>
          </p:nvSpPr>
          <p:spPr bwMode="auto">
            <a:xfrm>
              <a:off x="4379913" y="1157288"/>
              <a:ext cx="187325" cy="185738"/>
            </a:xfrm>
            <a:custGeom>
              <a:avLst/>
              <a:gdLst>
                <a:gd name="T0" fmla="*/ 144 w 1298"/>
                <a:gd name="T1" fmla="*/ 0 h 1292"/>
                <a:gd name="T2" fmla="*/ 1269 w 1298"/>
                <a:gd name="T3" fmla="*/ 1119 h 1292"/>
                <a:gd name="T4" fmla="*/ 1283 w 1298"/>
                <a:gd name="T5" fmla="*/ 1138 h 1292"/>
                <a:gd name="T6" fmla="*/ 1294 w 1298"/>
                <a:gd name="T7" fmla="*/ 1158 h 1292"/>
                <a:gd name="T8" fmla="*/ 1298 w 1298"/>
                <a:gd name="T9" fmla="*/ 1180 h 1292"/>
                <a:gd name="T10" fmla="*/ 1298 w 1298"/>
                <a:gd name="T11" fmla="*/ 1202 h 1292"/>
                <a:gd name="T12" fmla="*/ 1294 w 1298"/>
                <a:gd name="T13" fmla="*/ 1223 h 1292"/>
                <a:gd name="T14" fmla="*/ 1283 w 1298"/>
                <a:gd name="T15" fmla="*/ 1244 h 1292"/>
                <a:gd name="T16" fmla="*/ 1269 w 1298"/>
                <a:gd name="T17" fmla="*/ 1262 h 1292"/>
                <a:gd name="T18" fmla="*/ 1253 w 1298"/>
                <a:gd name="T19" fmla="*/ 1275 h 1292"/>
                <a:gd name="T20" fmla="*/ 1236 w 1298"/>
                <a:gd name="T21" fmla="*/ 1284 h 1292"/>
                <a:gd name="T22" fmla="*/ 1217 w 1298"/>
                <a:gd name="T23" fmla="*/ 1289 h 1292"/>
                <a:gd name="T24" fmla="*/ 1197 w 1298"/>
                <a:gd name="T25" fmla="*/ 1292 h 1292"/>
                <a:gd name="T26" fmla="*/ 1178 w 1298"/>
                <a:gd name="T27" fmla="*/ 1289 h 1292"/>
                <a:gd name="T28" fmla="*/ 1160 w 1298"/>
                <a:gd name="T29" fmla="*/ 1284 h 1292"/>
                <a:gd name="T30" fmla="*/ 1142 w 1298"/>
                <a:gd name="T31" fmla="*/ 1275 h 1292"/>
                <a:gd name="T32" fmla="*/ 1126 w 1298"/>
                <a:gd name="T33" fmla="*/ 1262 h 1292"/>
                <a:gd name="T34" fmla="*/ 0 w 1298"/>
                <a:gd name="T35" fmla="*/ 141 h 1292"/>
                <a:gd name="T36" fmla="*/ 26 w 1298"/>
                <a:gd name="T37" fmla="*/ 141 h 1292"/>
                <a:gd name="T38" fmla="*/ 53 w 1298"/>
                <a:gd name="T39" fmla="*/ 138 h 1292"/>
                <a:gd name="T40" fmla="*/ 77 w 1298"/>
                <a:gd name="T41" fmla="*/ 129 h 1292"/>
                <a:gd name="T42" fmla="*/ 99 w 1298"/>
                <a:gd name="T43" fmla="*/ 116 h 1292"/>
                <a:gd name="T44" fmla="*/ 118 w 1298"/>
                <a:gd name="T45" fmla="*/ 97 h 1292"/>
                <a:gd name="T46" fmla="*/ 131 w 1298"/>
                <a:gd name="T47" fmla="*/ 75 h 1292"/>
                <a:gd name="T48" fmla="*/ 141 w 1298"/>
                <a:gd name="T49" fmla="*/ 51 h 1292"/>
                <a:gd name="T50" fmla="*/ 144 w 1298"/>
                <a:gd name="T51" fmla="*/ 24 h 1292"/>
                <a:gd name="T52" fmla="*/ 144 w 1298"/>
                <a:gd name="T53" fmla="*/ 0 h 1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298" h="1292">
                  <a:moveTo>
                    <a:pt x="144" y="0"/>
                  </a:moveTo>
                  <a:lnTo>
                    <a:pt x="1269" y="1119"/>
                  </a:lnTo>
                  <a:lnTo>
                    <a:pt x="1283" y="1138"/>
                  </a:lnTo>
                  <a:lnTo>
                    <a:pt x="1294" y="1158"/>
                  </a:lnTo>
                  <a:lnTo>
                    <a:pt x="1298" y="1180"/>
                  </a:lnTo>
                  <a:lnTo>
                    <a:pt x="1298" y="1202"/>
                  </a:lnTo>
                  <a:lnTo>
                    <a:pt x="1294" y="1223"/>
                  </a:lnTo>
                  <a:lnTo>
                    <a:pt x="1283" y="1244"/>
                  </a:lnTo>
                  <a:lnTo>
                    <a:pt x="1269" y="1262"/>
                  </a:lnTo>
                  <a:lnTo>
                    <a:pt x="1253" y="1275"/>
                  </a:lnTo>
                  <a:lnTo>
                    <a:pt x="1236" y="1284"/>
                  </a:lnTo>
                  <a:lnTo>
                    <a:pt x="1217" y="1289"/>
                  </a:lnTo>
                  <a:lnTo>
                    <a:pt x="1197" y="1292"/>
                  </a:lnTo>
                  <a:lnTo>
                    <a:pt x="1178" y="1289"/>
                  </a:lnTo>
                  <a:lnTo>
                    <a:pt x="1160" y="1284"/>
                  </a:lnTo>
                  <a:lnTo>
                    <a:pt x="1142" y="1275"/>
                  </a:lnTo>
                  <a:lnTo>
                    <a:pt x="1126" y="1262"/>
                  </a:lnTo>
                  <a:lnTo>
                    <a:pt x="0" y="141"/>
                  </a:lnTo>
                  <a:lnTo>
                    <a:pt x="26" y="141"/>
                  </a:lnTo>
                  <a:lnTo>
                    <a:pt x="53" y="138"/>
                  </a:lnTo>
                  <a:lnTo>
                    <a:pt x="77" y="129"/>
                  </a:lnTo>
                  <a:lnTo>
                    <a:pt x="99" y="116"/>
                  </a:lnTo>
                  <a:lnTo>
                    <a:pt x="118" y="97"/>
                  </a:lnTo>
                  <a:lnTo>
                    <a:pt x="131" y="75"/>
                  </a:lnTo>
                  <a:lnTo>
                    <a:pt x="141" y="51"/>
                  </a:lnTo>
                  <a:lnTo>
                    <a:pt x="144" y="24"/>
                  </a:lnTo>
                  <a:lnTo>
                    <a:pt x="14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89"/>
            <p:cNvSpPr>
              <a:spLocks/>
            </p:cNvSpPr>
            <p:nvPr/>
          </p:nvSpPr>
          <p:spPr bwMode="auto">
            <a:xfrm>
              <a:off x="4349751" y="1127125"/>
              <a:ext cx="450850" cy="449263"/>
            </a:xfrm>
            <a:custGeom>
              <a:avLst/>
              <a:gdLst>
                <a:gd name="T0" fmla="*/ 1767 w 3127"/>
                <a:gd name="T1" fmla="*/ 14 h 3114"/>
                <a:gd name="T2" fmla="*/ 2058 w 3127"/>
                <a:gd name="T3" fmla="*/ 80 h 3114"/>
                <a:gd name="T4" fmla="*/ 2324 w 3127"/>
                <a:gd name="T5" fmla="*/ 197 h 3114"/>
                <a:gd name="T6" fmla="*/ 2562 w 3127"/>
                <a:gd name="T7" fmla="*/ 360 h 3114"/>
                <a:gd name="T8" fmla="*/ 2766 w 3127"/>
                <a:gd name="T9" fmla="*/ 562 h 3114"/>
                <a:gd name="T10" fmla="*/ 2929 w 3127"/>
                <a:gd name="T11" fmla="*/ 800 h 3114"/>
                <a:gd name="T12" fmla="*/ 3048 w 3127"/>
                <a:gd name="T13" fmla="*/ 1065 h 3114"/>
                <a:gd name="T14" fmla="*/ 3114 w 3127"/>
                <a:gd name="T15" fmla="*/ 1354 h 3114"/>
                <a:gd name="T16" fmla="*/ 3124 w 3127"/>
                <a:gd name="T17" fmla="*/ 1659 h 3114"/>
                <a:gd name="T18" fmla="*/ 3076 w 3127"/>
                <a:gd name="T19" fmla="*/ 1954 h 3114"/>
                <a:gd name="T20" fmla="*/ 2974 w 3127"/>
                <a:gd name="T21" fmla="*/ 2228 h 3114"/>
                <a:gd name="T22" fmla="*/ 2825 w 3127"/>
                <a:gd name="T23" fmla="*/ 2476 h 3114"/>
                <a:gd name="T24" fmla="*/ 2634 w 3127"/>
                <a:gd name="T25" fmla="*/ 2691 h 3114"/>
                <a:gd name="T26" fmla="*/ 2408 w 3127"/>
                <a:gd name="T27" fmla="*/ 2868 h 3114"/>
                <a:gd name="T28" fmla="*/ 2149 w 3127"/>
                <a:gd name="T29" fmla="*/ 3000 h 3114"/>
                <a:gd name="T30" fmla="*/ 1866 w 3127"/>
                <a:gd name="T31" fmla="*/ 3085 h 3114"/>
                <a:gd name="T32" fmla="*/ 1564 w 3127"/>
                <a:gd name="T33" fmla="*/ 3114 h 3114"/>
                <a:gd name="T34" fmla="*/ 1261 w 3127"/>
                <a:gd name="T35" fmla="*/ 3085 h 3114"/>
                <a:gd name="T36" fmla="*/ 979 w 3127"/>
                <a:gd name="T37" fmla="*/ 3000 h 3114"/>
                <a:gd name="T38" fmla="*/ 720 w 3127"/>
                <a:gd name="T39" fmla="*/ 2868 h 3114"/>
                <a:gd name="T40" fmla="*/ 493 w 3127"/>
                <a:gd name="T41" fmla="*/ 2691 h 3114"/>
                <a:gd name="T42" fmla="*/ 303 w 3127"/>
                <a:gd name="T43" fmla="*/ 2476 h 3114"/>
                <a:gd name="T44" fmla="*/ 154 w 3127"/>
                <a:gd name="T45" fmla="*/ 2228 h 3114"/>
                <a:gd name="T46" fmla="*/ 52 w 3127"/>
                <a:gd name="T47" fmla="*/ 1954 h 3114"/>
                <a:gd name="T48" fmla="*/ 4 w 3127"/>
                <a:gd name="T49" fmla="*/ 1659 h 3114"/>
                <a:gd name="T50" fmla="*/ 13 w 3127"/>
                <a:gd name="T51" fmla="*/ 1355 h 3114"/>
                <a:gd name="T52" fmla="*/ 80 w 3127"/>
                <a:gd name="T53" fmla="*/ 1068 h 3114"/>
                <a:gd name="T54" fmla="*/ 196 w 3127"/>
                <a:gd name="T55" fmla="*/ 803 h 3114"/>
                <a:gd name="T56" fmla="*/ 600 w 3127"/>
                <a:gd name="T57" fmla="*/ 940 h 3114"/>
                <a:gd name="T58" fmla="*/ 492 w 3127"/>
                <a:gd name="T59" fmla="*/ 1154 h 3114"/>
                <a:gd name="T60" fmla="*/ 431 w 3127"/>
                <a:gd name="T61" fmla="*/ 1390 h 3114"/>
                <a:gd name="T62" fmla="*/ 421 w 3127"/>
                <a:gd name="T63" fmla="*/ 1642 h 3114"/>
                <a:gd name="T64" fmla="*/ 467 w 3127"/>
                <a:gd name="T65" fmla="*/ 1886 h 3114"/>
                <a:gd name="T66" fmla="*/ 561 w 3127"/>
                <a:gd name="T67" fmla="*/ 2109 h 3114"/>
                <a:gd name="T68" fmla="*/ 699 w 3127"/>
                <a:gd name="T69" fmla="*/ 2304 h 3114"/>
                <a:gd name="T70" fmla="*/ 875 w 3127"/>
                <a:gd name="T71" fmla="*/ 2468 h 3114"/>
                <a:gd name="T72" fmla="*/ 1081 w 3127"/>
                <a:gd name="T73" fmla="*/ 2592 h 3114"/>
                <a:gd name="T74" fmla="*/ 1313 w 3127"/>
                <a:gd name="T75" fmla="*/ 2670 h 3114"/>
                <a:gd name="T76" fmla="*/ 1564 w 3127"/>
                <a:gd name="T77" fmla="*/ 2698 h 3114"/>
                <a:gd name="T78" fmla="*/ 1815 w 3127"/>
                <a:gd name="T79" fmla="*/ 2670 h 3114"/>
                <a:gd name="T80" fmla="*/ 2046 w 3127"/>
                <a:gd name="T81" fmla="*/ 2592 h 3114"/>
                <a:gd name="T82" fmla="*/ 2253 w 3127"/>
                <a:gd name="T83" fmla="*/ 2468 h 3114"/>
                <a:gd name="T84" fmla="*/ 2428 w 3127"/>
                <a:gd name="T85" fmla="*/ 2304 h 3114"/>
                <a:gd name="T86" fmla="*/ 2566 w 3127"/>
                <a:gd name="T87" fmla="*/ 2109 h 3114"/>
                <a:gd name="T88" fmla="*/ 2661 w 3127"/>
                <a:gd name="T89" fmla="*/ 1886 h 3114"/>
                <a:gd name="T90" fmla="*/ 2706 w 3127"/>
                <a:gd name="T91" fmla="*/ 1642 h 3114"/>
                <a:gd name="T92" fmla="*/ 2697 w 3127"/>
                <a:gd name="T93" fmla="*/ 1389 h 3114"/>
                <a:gd name="T94" fmla="*/ 2635 w 3127"/>
                <a:gd name="T95" fmla="*/ 1151 h 3114"/>
                <a:gd name="T96" fmla="*/ 2525 w 3127"/>
                <a:gd name="T97" fmla="*/ 936 h 3114"/>
                <a:gd name="T98" fmla="*/ 2373 w 3127"/>
                <a:gd name="T99" fmla="*/ 750 h 3114"/>
                <a:gd name="T100" fmla="*/ 2188 w 3127"/>
                <a:gd name="T101" fmla="*/ 600 h 3114"/>
                <a:gd name="T102" fmla="*/ 1972 w 3127"/>
                <a:gd name="T103" fmla="*/ 491 h 3114"/>
                <a:gd name="T104" fmla="*/ 1733 w 3127"/>
                <a:gd name="T105" fmla="*/ 429 h 3114"/>
                <a:gd name="T106" fmla="*/ 1479 w 3127"/>
                <a:gd name="T107" fmla="*/ 420 h 3114"/>
                <a:gd name="T108" fmla="*/ 1236 w 3127"/>
                <a:gd name="T109" fmla="*/ 464 h 3114"/>
                <a:gd name="T110" fmla="*/ 1014 w 3127"/>
                <a:gd name="T111" fmla="*/ 557 h 3114"/>
                <a:gd name="T112" fmla="*/ 724 w 3127"/>
                <a:gd name="T113" fmla="*/ 244 h 3114"/>
                <a:gd name="T114" fmla="*/ 981 w 3127"/>
                <a:gd name="T115" fmla="*/ 113 h 3114"/>
                <a:gd name="T116" fmla="*/ 1263 w 3127"/>
                <a:gd name="T117" fmla="*/ 29 h 3114"/>
                <a:gd name="T118" fmla="*/ 1564 w 3127"/>
                <a:gd name="T119" fmla="*/ 0 h 3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27" h="3114">
                  <a:moveTo>
                    <a:pt x="1564" y="0"/>
                  </a:moveTo>
                  <a:lnTo>
                    <a:pt x="1667" y="3"/>
                  </a:lnTo>
                  <a:lnTo>
                    <a:pt x="1767" y="14"/>
                  </a:lnTo>
                  <a:lnTo>
                    <a:pt x="1866" y="29"/>
                  </a:lnTo>
                  <a:lnTo>
                    <a:pt x="1963" y="52"/>
                  </a:lnTo>
                  <a:lnTo>
                    <a:pt x="2058" y="80"/>
                  </a:lnTo>
                  <a:lnTo>
                    <a:pt x="2149" y="114"/>
                  </a:lnTo>
                  <a:lnTo>
                    <a:pt x="2238" y="153"/>
                  </a:lnTo>
                  <a:lnTo>
                    <a:pt x="2324" y="197"/>
                  </a:lnTo>
                  <a:lnTo>
                    <a:pt x="2408" y="247"/>
                  </a:lnTo>
                  <a:lnTo>
                    <a:pt x="2486" y="301"/>
                  </a:lnTo>
                  <a:lnTo>
                    <a:pt x="2562" y="360"/>
                  </a:lnTo>
                  <a:lnTo>
                    <a:pt x="2634" y="424"/>
                  </a:lnTo>
                  <a:lnTo>
                    <a:pt x="2702" y="491"/>
                  </a:lnTo>
                  <a:lnTo>
                    <a:pt x="2766" y="562"/>
                  </a:lnTo>
                  <a:lnTo>
                    <a:pt x="2825" y="638"/>
                  </a:lnTo>
                  <a:lnTo>
                    <a:pt x="2880" y="717"/>
                  </a:lnTo>
                  <a:lnTo>
                    <a:pt x="2929" y="800"/>
                  </a:lnTo>
                  <a:lnTo>
                    <a:pt x="2974" y="886"/>
                  </a:lnTo>
                  <a:lnTo>
                    <a:pt x="3014" y="974"/>
                  </a:lnTo>
                  <a:lnTo>
                    <a:pt x="3048" y="1065"/>
                  </a:lnTo>
                  <a:lnTo>
                    <a:pt x="3076" y="1160"/>
                  </a:lnTo>
                  <a:lnTo>
                    <a:pt x="3098" y="1256"/>
                  </a:lnTo>
                  <a:lnTo>
                    <a:pt x="3114" y="1354"/>
                  </a:lnTo>
                  <a:lnTo>
                    <a:pt x="3124" y="1455"/>
                  </a:lnTo>
                  <a:lnTo>
                    <a:pt x="3127" y="1557"/>
                  </a:lnTo>
                  <a:lnTo>
                    <a:pt x="3124" y="1659"/>
                  </a:lnTo>
                  <a:lnTo>
                    <a:pt x="3114" y="1760"/>
                  </a:lnTo>
                  <a:lnTo>
                    <a:pt x="3098" y="1858"/>
                  </a:lnTo>
                  <a:lnTo>
                    <a:pt x="3076" y="1954"/>
                  </a:lnTo>
                  <a:lnTo>
                    <a:pt x="3048" y="2048"/>
                  </a:lnTo>
                  <a:lnTo>
                    <a:pt x="3014" y="2140"/>
                  </a:lnTo>
                  <a:lnTo>
                    <a:pt x="2974" y="2228"/>
                  </a:lnTo>
                  <a:lnTo>
                    <a:pt x="2929" y="2314"/>
                  </a:lnTo>
                  <a:lnTo>
                    <a:pt x="2880" y="2396"/>
                  </a:lnTo>
                  <a:lnTo>
                    <a:pt x="2825" y="2476"/>
                  </a:lnTo>
                  <a:lnTo>
                    <a:pt x="2766" y="2551"/>
                  </a:lnTo>
                  <a:lnTo>
                    <a:pt x="2702" y="2623"/>
                  </a:lnTo>
                  <a:lnTo>
                    <a:pt x="2634" y="2691"/>
                  </a:lnTo>
                  <a:lnTo>
                    <a:pt x="2562" y="2754"/>
                  </a:lnTo>
                  <a:lnTo>
                    <a:pt x="2486" y="2813"/>
                  </a:lnTo>
                  <a:lnTo>
                    <a:pt x="2408" y="2868"/>
                  </a:lnTo>
                  <a:lnTo>
                    <a:pt x="2324" y="2917"/>
                  </a:lnTo>
                  <a:lnTo>
                    <a:pt x="2238" y="2962"/>
                  </a:lnTo>
                  <a:lnTo>
                    <a:pt x="2149" y="3000"/>
                  </a:lnTo>
                  <a:lnTo>
                    <a:pt x="2058" y="3034"/>
                  </a:lnTo>
                  <a:lnTo>
                    <a:pt x="1963" y="3062"/>
                  </a:lnTo>
                  <a:lnTo>
                    <a:pt x="1866" y="3085"/>
                  </a:lnTo>
                  <a:lnTo>
                    <a:pt x="1767" y="3100"/>
                  </a:lnTo>
                  <a:lnTo>
                    <a:pt x="1667" y="3110"/>
                  </a:lnTo>
                  <a:lnTo>
                    <a:pt x="1564" y="3114"/>
                  </a:lnTo>
                  <a:lnTo>
                    <a:pt x="1461" y="3110"/>
                  </a:lnTo>
                  <a:lnTo>
                    <a:pt x="1360" y="3100"/>
                  </a:lnTo>
                  <a:lnTo>
                    <a:pt x="1261" y="3085"/>
                  </a:lnTo>
                  <a:lnTo>
                    <a:pt x="1164" y="3062"/>
                  </a:lnTo>
                  <a:lnTo>
                    <a:pt x="1070" y="3034"/>
                  </a:lnTo>
                  <a:lnTo>
                    <a:pt x="979" y="3000"/>
                  </a:lnTo>
                  <a:lnTo>
                    <a:pt x="889" y="2962"/>
                  </a:lnTo>
                  <a:lnTo>
                    <a:pt x="803" y="2917"/>
                  </a:lnTo>
                  <a:lnTo>
                    <a:pt x="720" y="2868"/>
                  </a:lnTo>
                  <a:lnTo>
                    <a:pt x="641" y="2813"/>
                  </a:lnTo>
                  <a:lnTo>
                    <a:pt x="566" y="2754"/>
                  </a:lnTo>
                  <a:lnTo>
                    <a:pt x="493" y="2691"/>
                  </a:lnTo>
                  <a:lnTo>
                    <a:pt x="425" y="2623"/>
                  </a:lnTo>
                  <a:lnTo>
                    <a:pt x="362" y="2551"/>
                  </a:lnTo>
                  <a:lnTo>
                    <a:pt x="303" y="2476"/>
                  </a:lnTo>
                  <a:lnTo>
                    <a:pt x="248" y="2396"/>
                  </a:lnTo>
                  <a:lnTo>
                    <a:pt x="198" y="2314"/>
                  </a:lnTo>
                  <a:lnTo>
                    <a:pt x="154" y="2228"/>
                  </a:lnTo>
                  <a:lnTo>
                    <a:pt x="114" y="2140"/>
                  </a:lnTo>
                  <a:lnTo>
                    <a:pt x="80" y="2048"/>
                  </a:lnTo>
                  <a:lnTo>
                    <a:pt x="52" y="1954"/>
                  </a:lnTo>
                  <a:lnTo>
                    <a:pt x="30" y="1858"/>
                  </a:lnTo>
                  <a:lnTo>
                    <a:pt x="13" y="1760"/>
                  </a:lnTo>
                  <a:lnTo>
                    <a:pt x="4" y="1659"/>
                  </a:lnTo>
                  <a:lnTo>
                    <a:pt x="0" y="1557"/>
                  </a:lnTo>
                  <a:lnTo>
                    <a:pt x="4" y="1455"/>
                  </a:lnTo>
                  <a:lnTo>
                    <a:pt x="13" y="1355"/>
                  </a:lnTo>
                  <a:lnTo>
                    <a:pt x="30" y="1258"/>
                  </a:lnTo>
                  <a:lnTo>
                    <a:pt x="52" y="1162"/>
                  </a:lnTo>
                  <a:lnTo>
                    <a:pt x="80" y="1068"/>
                  </a:lnTo>
                  <a:lnTo>
                    <a:pt x="113" y="977"/>
                  </a:lnTo>
                  <a:lnTo>
                    <a:pt x="153" y="889"/>
                  </a:lnTo>
                  <a:lnTo>
                    <a:pt x="196" y="803"/>
                  </a:lnTo>
                  <a:lnTo>
                    <a:pt x="246" y="720"/>
                  </a:lnTo>
                  <a:lnTo>
                    <a:pt x="300" y="642"/>
                  </a:lnTo>
                  <a:lnTo>
                    <a:pt x="600" y="940"/>
                  </a:lnTo>
                  <a:lnTo>
                    <a:pt x="559" y="1009"/>
                  </a:lnTo>
                  <a:lnTo>
                    <a:pt x="523" y="1080"/>
                  </a:lnTo>
                  <a:lnTo>
                    <a:pt x="492" y="1154"/>
                  </a:lnTo>
                  <a:lnTo>
                    <a:pt x="466" y="1231"/>
                  </a:lnTo>
                  <a:lnTo>
                    <a:pt x="445" y="1309"/>
                  </a:lnTo>
                  <a:lnTo>
                    <a:pt x="431" y="1390"/>
                  </a:lnTo>
                  <a:lnTo>
                    <a:pt x="421" y="1473"/>
                  </a:lnTo>
                  <a:lnTo>
                    <a:pt x="418" y="1557"/>
                  </a:lnTo>
                  <a:lnTo>
                    <a:pt x="421" y="1642"/>
                  </a:lnTo>
                  <a:lnTo>
                    <a:pt x="431" y="1725"/>
                  </a:lnTo>
                  <a:lnTo>
                    <a:pt x="446" y="1806"/>
                  </a:lnTo>
                  <a:lnTo>
                    <a:pt x="467" y="1886"/>
                  </a:lnTo>
                  <a:lnTo>
                    <a:pt x="493" y="1963"/>
                  </a:lnTo>
                  <a:lnTo>
                    <a:pt x="525" y="2038"/>
                  </a:lnTo>
                  <a:lnTo>
                    <a:pt x="561" y="2109"/>
                  </a:lnTo>
                  <a:lnTo>
                    <a:pt x="603" y="2177"/>
                  </a:lnTo>
                  <a:lnTo>
                    <a:pt x="650" y="2243"/>
                  </a:lnTo>
                  <a:lnTo>
                    <a:pt x="699" y="2304"/>
                  </a:lnTo>
                  <a:lnTo>
                    <a:pt x="754" y="2363"/>
                  </a:lnTo>
                  <a:lnTo>
                    <a:pt x="813" y="2417"/>
                  </a:lnTo>
                  <a:lnTo>
                    <a:pt x="875" y="2468"/>
                  </a:lnTo>
                  <a:lnTo>
                    <a:pt x="940" y="2513"/>
                  </a:lnTo>
                  <a:lnTo>
                    <a:pt x="1010" y="2555"/>
                  </a:lnTo>
                  <a:lnTo>
                    <a:pt x="1081" y="2592"/>
                  </a:lnTo>
                  <a:lnTo>
                    <a:pt x="1156" y="2623"/>
                  </a:lnTo>
                  <a:lnTo>
                    <a:pt x="1233" y="2650"/>
                  </a:lnTo>
                  <a:lnTo>
                    <a:pt x="1313" y="2670"/>
                  </a:lnTo>
                  <a:lnTo>
                    <a:pt x="1395" y="2686"/>
                  </a:lnTo>
                  <a:lnTo>
                    <a:pt x="1479" y="2694"/>
                  </a:lnTo>
                  <a:lnTo>
                    <a:pt x="1564" y="2698"/>
                  </a:lnTo>
                  <a:lnTo>
                    <a:pt x="1649" y="2694"/>
                  </a:lnTo>
                  <a:lnTo>
                    <a:pt x="1733" y="2686"/>
                  </a:lnTo>
                  <a:lnTo>
                    <a:pt x="1815" y="2670"/>
                  </a:lnTo>
                  <a:lnTo>
                    <a:pt x="1894" y="2650"/>
                  </a:lnTo>
                  <a:lnTo>
                    <a:pt x="1972" y="2623"/>
                  </a:lnTo>
                  <a:lnTo>
                    <a:pt x="2046" y="2592"/>
                  </a:lnTo>
                  <a:lnTo>
                    <a:pt x="2118" y="2555"/>
                  </a:lnTo>
                  <a:lnTo>
                    <a:pt x="2188" y="2513"/>
                  </a:lnTo>
                  <a:lnTo>
                    <a:pt x="2253" y="2468"/>
                  </a:lnTo>
                  <a:lnTo>
                    <a:pt x="2315" y="2417"/>
                  </a:lnTo>
                  <a:lnTo>
                    <a:pt x="2373" y="2363"/>
                  </a:lnTo>
                  <a:lnTo>
                    <a:pt x="2428" y="2304"/>
                  </a:lnTo>
                  <a:lnTo>
                    <a:pt x="2478" y="2243"/>
                  </a:lnTo>
                  <a:lnTo>
                    <a:pt x="2525" y="2177"/>
                  </a:lnTo>
                  <a:lnTo>
                    <a:pt x="2566" y="2109"/>
                  </a:lnTo>
                  <a:lnTo>
                    <a:pt x="2603" y="2038"/>
                  </a:lnTo>
                  <a:lnTo>
                    <a:pt x="2635" y="1963"/>
                  </a:lnTo>
                  <a:lnTo>
                    <a:pt x="2661" y="1886"/>
                  </a:lnTo>
                  <a:lnTo>
                    <a:pt x="2681" y="1806"/>
                  </a:lnTo>
                  <a:lnTo>
                    <a:pt x="2697" y="1725"/>
                  </a:lnTo>
                  <a:lnTo>
                    <a:pt x="2706" y="1642"/>
                  </a:lnTo>
                  <a:lnTo>
                    <a:pt x="2709" y="1557"/>
                  </a:lnTo>
                  <a:lnTo>
                    <a:pt x="2706" y="1472"/>
                  </a:lnTo>
                  <a:lnTo>
                    <a:pt x="2697" y="1389"/>
                  </a:lnTo>
                  <a:lnTo>
                    <a:pt x="2681" y="1307"/>
                  </a:lnTo>
                  <a:lnTo>
                    <a:pt x="2661" y="1228"/>
                  </a:lnTo>
                  <a:lnTo>
                    <a:pt x="2635" y="1151"/>
                  </a:lnTo>
                  <a:lnTo>
                    <a:pt x="2603" y="1077"/>
                  </a:lnTo>
                  <a:lnTo>
                    <a:pt x="2566" y="1005"/>
                  </a:lnTo>
                  <a:lnTo>
                    <a:pt x="2525" y="936"/>
                  </a:lnTo>
                  <a:lnTo>
                    <a:pt x="2478" y="871"/>
                  </a:lnTo>
                  <a:lnTo>
                    <a:pt x="2428" y="809"/>
                  </a:lnTo>
                  <a:lnTo>
                    <a:pt x="2373" y="750"/>
                  </a:lnTo>
                  <a:lnTo>
                    <a:pt x="2315" y="697"/>
                  </a:lnTo>
                  <a:lnTo>
                    <a:pt x="2253" y="646"/>
                  </a:lnTo>
                  <a:lnTo>
                    <a:pt x="2188" y="600"/>
                  </a:lnTo>
                  <a:lnTo>
                    <a:pt x="2118" y="559"/>
                  </a:lnTo>
                  <a:lnTo>
                    <a:pt x="2046" y="522"/>
                  </a:lnTo>
                  <a:lnTo>
                    <a:pt x="1972" y="491"/>
                  </a:lnTo>
                  <a:lnTo>
                    <a:pt x="1894" y="464"/>
                  </a:lnTo>
                  <a:lnTo>
                    <a:pt x="1815" y="443"/>
                  </a:lnTo>
                  <a:lnTo>
                    <a:pt x="1733" y="429"/>
                  </a:lnTo>
                  <a:lnTo>
                    <a:pt x="1649" y="420"/>
                  </a:lnTo>
                  <a:lnTo>
                    <a:pt x="1564" y="417"/>
                  </a:lnTo>
                  <a:lnTo>
                    <a:pt x="1479" y="420"/>
                  </a:lnTo>
                  <a:lnTo>
                    <a:pt x="1397" y="428"/>
                  </a:lnTo>
                  <a:lnTo>
                    <a:pt x="1315" y="443"/>
                  </a:lnTo>
                  <a:lnTo>
                    <a:pt x="1236" y="464"/>
                  </a:lnTo>
                  <a:lnTo>
                    <a:pt x="1159" y="490"/>
                  </a:lnTo>
                  <a:lnTo>
                    <a:pt x="1085" y="521"/>
                  </a:lnTo>
                  <a:lnTo>
                    <a:pt x="1014" y="557"/>
                  </a:lnTo>
                  <a:lnTo>
                    <a:pt x="945" y="597"/>
                  </a:lnTo>
                  <a:lnTo>
                    <a:pt x="645" y="299"/>
                  </a:lnTo>
                  <a:lnTo>
                    <a:pt x="724" y="244"/>
                  </a:lnTo>
                  <a:lnTo>
                    <a:pt x="806" y="195"/>
                  </a:lnTo>
                  <a:lnTo>
                    <a:pt x="892" y="151"/>
                  </a:lnTo>
                  <a:lnTo>
                    <a:pt x="981" y="113"/>
                  </a:lnTo>
                  <a:lnTo>
                    <a:pt x="1073" y="79"/>
                  </a:lnTo>
                  <a:lnTo>
                    <a:pt x="1166" y="51"/>
                  </a:lnTo>
                  <a:lnTo>
                    <a:pt x="1263" y="29"/>
                  </a:lnTo>
                  <a:lnTo>
                    <a:pt x="1361" y="14"/>
                  </a:lnTo>
                  <a:lnTo>
                    <a:pt x="1462" y="3"/>
                  </a:lnTo>
                  <a:lnTo>
                    <a:pt x="156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90"/>
            <p:cNvSpPr>
              <a:spLocks/>
            </p:cNvSpPr>
            <p:nvPr/>
          </p:nvSpPr>
          <p:spPr bwMode="auto">
            <a:xfrm>
              <a:off x="4310063" y="1087438"/>
              <a:ext cx="68263" cy="68263"/>
            </a:xfrm>
            <a:custGeom>
              <a:avLst/>
              <a:gdLst>
                <a:gd name="T0" fmla="*/ 249 w 473"/>
                <a:gd name="T1" fmla="*/ 0 h 467"/>
                <a:gd name="T2" fmla="*/ 259 w 473"/>
                <a:gd name="T3" fmla="*/ 0 h 467"/>
                <a:gd name="T4" fmla="*/ 269 w 473"/>
                <a:gd name="T5" fmla="*/ 7 h 467"/>
                <a:gd name="T6" fmla="*/ 466 w 473"/>
                <a:gd name="T7" fmla="*/ 201 h 467"/>
                <a:gd name="T8" fmla="*/ 469 w 473"/>
                <a:gd name="T9" fmla="*/ 204 h 467"/>
                <a:gd name="T10" fmla="*/ 471 w 473"/>
                <a:gd name="T11" fmla="*/ 208 h 467"/>
                <a:gd name="T12" fmla="*/ 472 w 473"/>
                <a:gd name="T13" fmla="*/ 212 h 467"/>
                <a:gd name="T14" fmla="*/ 473 w 473"/>
                <a:gd name="T15" fmla="*/ 216 h 467"/>
                <a:gd name="T16" fmla="*/ 473 w 473"/>
                <a:gd name="T17" fmla="*/ 445 h 467"/>
                <a:gd name="T18" fmla="*/ 470 w 473"/>
                <a:gd name="T19" fmla="*/ 456 h 467"/>
                <a:gd name="T20" fmla="*/ 462 w 473"/>
                <a:gd name="T21" fmla="*/ 464 h 467"/>
                <a:gd name="T22" fmla="*/ 450 w 473"/>
                <a:gd name="T23" fmla="*/ 467 h 467"/>
                <a:gd name="T24" fmla="*/ 222 w 473"/>
                <a:gd name="T25" fmla="*/ 467 h 467"/>
                <a:gd name="T26" fmla="*/ 218 w 473"/>
                <a:gd name="T27" fmla="*/ 466 h 467"/>
                <a:gd name="T28" fmla="*/ 214 w 473"/>
                <a:gd name="T29" fmla="*/ 465 h 467"/>
                <a:gd name="T30" fmla="*/ 210 w 473"/>
                <a:gd name="T31" fmla="*/ 463 h 467"/>
                <a:gd name="T32" fmla="*/ 207 w 473"/>
                <a:gd name="T33" fmla="*/ 461 h 467"/>
                <a:gd name="T34" fmla="*/ 6 w 473"/>
                <a:gd name="T35" fmla="*/ 264 h 467"/>
                <a:gd name="T36" fmla="*/ 1 w 473"/>
                <a:gd name="T37" fmla="*/ 255 h 467"/>
                <a:gd name="T38" fmla="*/ 0 w 473"/>
                <a:gd name="T39" fmla="*/ 245 h 467"/>
                <a:gd name="T40" fmla="*/ 4 w 473"/>
                <a:gd name="T41" fmla="*/ 236 h 467"/>
                <a:gd name="T42" fmla="*/ 11 w 473"/>
                <a:gd name="T43" fmla="*/ 229 h 467"/>
                <a:gd name="T44" fmla="*/ 23 w 473"/>
                <a:gd name="T45" fmla="*/ 227 h 467"/>
                <a:gd name="T46" fmla="*/ 90 w 473"/>
                <a:gd name="T47" fmla="*/ 227 h 467"/>
                <a:gd name="T48" fmla="*/ 118 w 473"/>
                <a:gd name="T49" fmla="*/ 224 h 467"/>
                <a:gd name="T50" fmla="*/ 145 w 473"/>
                <a:gd name="T51" fmla="*/ 215 h 467"/>
                <a:gd name="T52" fmla="*/ 169 w 473"/>
                <a:gd name="T53" fmla="*/ 202 h 467"/>
                <a:gd name="T54" fmla="*/ 190 w 473"/>
                <a:gd name="T55" fmla="*/ 185 h 467"/>
                <a:gd name="T56" fmla="*/ 207 w 473"/>
                <a:gd name="T57" fmla="*/ 165 h 467"/>
                <a:gd name="T58" fmla="*/ 220 w 473"/>
                <a:gd name="T59" fmla="*/ 141 h 467"/>
                <a:gd name="T60" fmla="*/ 228 w 473"/>
                <a:gd name="T61" fmla="*/ 114 h 467"/>
                <a:gd name="T62" fmla="*/ 230 w 473"/>
                <a:gd name="T63" fmla="*/ 86 h 467"/>
                <a:gd name="T64" fmla="*/ 230 w 473"/>
                <a:gd name="T65" fmla="*/ 22 h 467"/>
                <a:gd name="T66" fmla="*/ 233 w 473"/>
                <a:gd name="T67" fmla="*/ 12 h 467"/>
                <a:gd name="T68" fmla="*/ 240 w 473"/>
                <a:gd name="T69" fmla="*/ 5 h 467"/>
                <a:gd name="T70" fmla="*/ 249 w 473"/>
                <a:gd name="T71" fmla="*/ 0 h 4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73" h="467">
                  <a:moveTo>
                    <a:pt x="249" y="0"/>
                  </a:moveTo>
                  <a:lnTo>
                    <a:pt x="259" y="0"/>
                  </a:lnTo>
                  <a:lnTo>
                    <a:pt x="269" y="7"/>
                  </a:lnTo>
                  <a:lnTo>
                    <a:pt x="466" y="201"/>
                  </a:lnTo>
                  <a:lnTo>
                    <a:pt x="469" y="204"/>
                  </a:lnTo>
                  <a:lnTo>
                    <a:pt x="471" y="208"/>
                  </a:lnTo>
                  <a:lnTo>
                    <a:pt x="472" y="212"/>
                  </a:lnTo>
                  <a:lnTo>
                    <a:pt x="473" y="216"/>
                  </a:lnTo>
                  <a:lnTo>
                    <a:pt x="473" y="445"/>
                  </a:lnTo>
                  <a:lnTo>
                    <a:pt x="470" y="456"/>
                  </a:lnTo>
                  <a:lnTo>
                    <a:pt x="462" y="464"/>
                  </a:lnTo>
                  <a:lnTo>
                    <a:pt x="450" y="467"/>
                  </a:lnTo>
                  <a:lnTo>
                    <a:pt x="222" y="467"/>
                  </a:lnTo>
                  <a:lnTo>
                    <a:pt x="218" y="466"/>
                  </a:lnTo>
                  <a:lnTo>
                    <a:pt x="214" y="465"/>
                  </a:lnTo>
                  <a:lnTo>
                    <a:pt x="210" y="463"/>
                  </a:lnTo>
                  <a:lnTo>
                    <a:pt x="207" y="461"/>
                  </a:lnTo>
                  <a:lnTo>
                    <a:pt x="6" y="264"/>
                  </a:lnTo>
                  <a:lnTo>
                    <a:pt x="1" y="255"/>
                  </a:lnTo>
                  <a:lnTo>
                    <a:pt x="0" y="245"/>
                  </a:lnTo>
                  <a:lnTo>
                    <a:pt x="4" y="236"/>
                  </a:lnTo>
                  <a:lnTo>
                    <a:pt x="11" y="229"/>
                  </a:lnTo>
                  <a:lnTo>
                    <a:pt x="23" y="227"/>
                  </a:lnTo>
                  <a:lnTo>
                    <a:pt x="90" y="227"/>
                  </a:lnTo>
                  <a:lnTo>
                    <a:pt x="118" y="224"/>
                  </a:lnTo>
                  <a:lnTo>
                    <a:pt x="145" y="215"/>
                  </a:lnTo>
                  <a:lnTo>
                    <a:pt x="169" y="202"/>
                  </a:lnTo>
                  <a:lnTo>
                    <a:pt x="190" y="185"/>
                  </a:lnTo>
                  <a:lnTo>
                    <a:pt x="207" y="165"/>
                  </a:lnTo>
                  <a:lnTo>
                    <a:pt x="220" y="141"/>
                  </a:lnTo>
                  <a:lnTo>
                    <a:pt x="228" y="114"/>
                  </a:lnTo>
                  <a:lnTo>
                    <a:pt x="230" y="86"/>
                  </a:lnTo>
                  <a:lnTo>
                    <a:pt x="230" y="22"/>
                  </a:lnTo>
                  <a:lnTo>
                    <a:pt x="233" y="12"/>
                  </a:lnTo>
                  <a:lnTo>
                    <a:pt x="240" y="5"/>
                  </a:lnTo>
                  <a:lnTo>
                    <a:pt x="24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57" name="Group 56"/>
          <p:cNvGrpSpPr/>
          <p:nvPr/>
        </p:nvGrpSpPr>
        <p:grpSpPr>
          <a:xfrm>
            <a:off x="1513725" y="2927131"/>
            <a:ext cx="329062" cy="327696"/>
            <a:chOff x="4041775" y="395288"/>
            <a:chExt cx="382588" cy="381000"/>
          </a:xfrm>
          <a:solidFill>
            <a:schemeClr val="accent2"/>
          </a:solidFill>
        </p:grpSpPr>
        <p:sp>
          <p:nvSpPr>
            <p:cNvPr id="58" name="Freeform 55"/>
            <p:cNvSpPr>
              <a:spLocks/>
            </p:cNvSpPr>
            <p:nvPr/>
          </p:nvSpPr>
          <p:spPr bwMode="auto">
            <a:xfrm>
              <a:off x="4041775" y="673100"/>
              <a:ext cx="142875" cy="103188"/>
            </a:xfrm>
            <a:custGeom>
              <a:avLst/>
              <a:gdLst>
                <a:gd name="T0" fmla="*/ 630 w 1258"/>
                <a:gd name="T1" fmla="*/ 0 h 910"/>
                <a:gd name="T2" fmla="*/ 691 w 1258"/>
                <a:gd name="T3" fmla="*/ 3 h 910"/>
                <a:gd name="T4" fmla="*/ 749 w 1258"/>
                <a:gd name="T5" fmla="*/ 11 h 910"/>
                <a:gd name="T6" fmla="*/ 807 w 1258"/>
                <a:gd name="T7" fmla="*/ 26 h 910"/>
                <a:gd name="T8" fmla="*/ 862 w 1258"/>
                <a:gd name="T9" fmla="*/ 44 h 910"/>
                <a:gd name="T10" fmla="*/ 915 w 1258"/>
                <a:gd name="T11" fmla="*/ 68 h 910"/>
                <a:gd name="T12" fmla="*/ 964 w 1258"/>
                <a:gd name="T13" fmla="*/ 96 h 910"/>
                <a:gd name="T14" fmla="*/ 1011 w 1258"/>
                <a:gd name="T15" fmla="*/ 129 h 910"/>
                <a:gd name="T16" fmla="*/ 1055 w 1258"/>
                <a:gd name="T17" fmla="*/ 166 h 910"/>
                <a:gd name="T18" fmla="*/ 1096 w 1258"/>
                <a:gd name="T19" fmla="*/ 206 h 910"/>
                <a:gd name="T20" fmla="*/ 1131 w 1258"/>
                <a:gd name="T21" fmla="*/ 250 h 910"/>
                <a:gd name="T22" fmla="*/ 1164 w 1258"/>
                <a:gd name="T23" fmla="*/ 298 h 910"/>
                <a:gd name="T24" fmla="*/ 1192 w 1258"/>
                <a:gd name="T25" fmla="*/ 348 h 910"/>
                <a:gd name="T26" fmla="*/ 1216 w 1258"/>
                <a:gd name="T27" fmla="*/ 400 h 910"/>
                <a:gd name="T28" fmla="*/ 1234 w 1258"/>
                <a:gd name="T29" fmla="*/ 456 h 910"/>
                <a:gd name="T30" fmla="*/ 1248 w 1258"/>
                <a:gd name="T31" fmla="*/ 513 h 910"/>
                <a:gd name="T32" fmla="*/ 1256 w 1258"/>
                <a:gd name="T33" fmla="*/ 573 h 910"/>
                <a:gd name="T34" fmla="*/ 1258 w 1258"/>
                <a:gd name="T35" fmla="*/ 634 h 910"/>
                <a:gd name="T36" fmla="*/ 1256 w 1258"/>
                <a:gd name="T37" fmla="*/ 679 h 910"/>
                <a:gd name="T38" fmla="*/ 1252 w 1258"/>
                <a:gd name="T39" fmla="*/ 723 h 910"/>
                <a:gd name="T40" fmla="*/ 1245 w 1258"/>
                <a:gd name="T41" fmla="*/ 765 h 910"/>
                <a:gd name="T42" fmla="*/ 1178 w 1258"/>
                <a:gd name="T43" fmla="*/ 798 h 910"/>
                <a:gd name="T44" fmla="*/ 1108 w 1258"/>
                <a:gd name="T45" fmla="*/ 827 h 910"/>
                <a:gd name="T46" fmla="*/ 1034 w 1258"/>
                <a:gd name="T47" fmla="*/ 851 h 910"/>
                <a:gd name="T48" fmla="*/ 958 w 1258"/>
                <a:gd name="T49" fmla="*/ 872 h 910"/>
                <a:gd name="T50" fmla="*/ 879 w 1258"/>
                <a:gd name="T51" fmla="*/ 888 h 910"/>
                <a:gd name="T52" fmla="*/ 797 w 1258"/>
                <a:gd name="T53" fmla="*/ 900 h 910"/>
                <a:gd name="T54" fmla="*/ 714 w 1258"/>
                <a:gd name="T55" fmla="*/ 908 h 910"/>
                <a:gd name="T56" fmla="*/ 629 w 1258"/>
                <a:gd name="T57" fmla="*/ 910 h 910"/>
                <a:gd name="T58" fmla="*/ 545 w 1258"/>
                <a:gd name="T59" fmla="*/ 908 h 910"/>
                <a:gd name="T60" fmla="*/ 461 w 1258"/>
                <a:gd name="T61" fmla="*/ 900 h 910"/>
                <a:gd name="T62" fmla="*/ 380 w 1258"/>
                <a:gd name="T63" fmla="*/ 888 h 910"/>
                <a:gd name="T64" fmla="*/ 301 w 1258"/>
                <a:gd name="T65" fmla="*/ 872 h 910"/>
                <a:gd name="T66" fmla="*/ 225 w 1258"/>
                <a:gd name="T67" fmla="*/ 851 h 910"/>
                <a:gd name="T68" fmla="*/ 151 w 1258"/>
                <a:gd name="T69" fmla="*/ 827 h 910"/>
                <a:gd name="T70" fmla="*/ 80 w 1258"/>
                <a:gd name="T71" fmla="*/ 798 h 910"/>
                <a:gd name="T72" fmla="*/ 13 w 1258"/>
                <a:gd name="T73" fmla="*/ 765 h 910"/>
                <a:gd name="T74" fmla="*/ 7 w 1258"/>
                <a:gd name="T75" fmla="*/ 722 h 910"/>
                <a:gd name="T76" fmla="*/ 2 w 1258"/>
                <a:gd name="T77" fmla="*/ 679 h 910"/>
                <a:gd name="T78" fmla="*/ 0 w 1258"/>
                <a:gd name="T79" fmla="*/ 634 h 910"/>
                <a:gd name="T80" fmla="*/ 3 w 1258"/>
                <a:gd name="T81" fmla="*/ 573 h 910"/>
                <a:gd name="T82" fmla="*/ 11 w 1258"/>
                <a:gd name="T83" fmla="*/ 513 h 910"/>
                <a:gd name="T84" fmla="*/ 26 w 1258"/>
                <a:gd name="T85" fmla="*/ 456 h 910"/>
                <a:gd name="T86" fmla="*/ 44 w 1258"/>
                <a:gd name="T87" fmla="*/ 400 h 910"/>
                <a:gd name="T88" fmla="*/ 68 w 1258"/>
                <a:gd name="T89" fmla="*/ 348 h 910"/>
                <a:gd name="T90" fmla="*/ 96 w 1258"/>
                <a:gd name="T91" fmla="*/ 298 h 910"/>
                <a:gd name="T92" fmla="*/ 128 w 1258"/>
                <a:gd name="T93" fmla="*/ 250 h 910"/>
                <a:gd name="T94" fmla="*/ 164 w 1258"/>
                <a:gd name="T95" fmla="*/ 206 h 910"/>
                <a:gd name="T96" fmla="*/ 204 w 1258"/>
                <a:gd name="T97" fmla="*/ 166 h 910"/>
                <a:gd name="T98" fmla="*/ 249 w 1258"/>
                <a:gd name="T99" fmla="*/ 129 h 910"/>
                <a:gd name="T100" fmla="*/ 295 w 1258"/>
                <a:gd name="T101" fmla="*/ 96 h 910"/>
                <a:gd name="T102" fmla="*/ 345 w 1258"/>
                <a:gd name="T103" fmla="*/ 68 h 910"/>
                <a:gd name="T104" fmla="*/ 398 w 1258"/>
                <a:gd name="T105" fmla="*/ 44 h 910"/>
                <a:gd name="T106" fmla="*/ 453 w 1258"/>
                <a:gd name="T107" fmla="*/ 26 h 910"/>
                <a:gd name="T108" fmla="*/ 510 w 1258"/>
                <a:gd name="T109" fmla="*/ 11 h 910"/>
                <a:gd name="T110" fmla="*/ 569 w 1258"/>
                <a:gd name="T111" fmla="*/ 3 h 910"/>
                <a:gd name="T112" fmla="*/ 630 w 1258"/>
                <a:gd name="T113" fmla="*/ 0 h 9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8" h="910">
                  <a:moveTo>
                    <a:pt x="630" y="0"/>
                  </a:moveTo>
                  <a:lnTo>
                    <a:pt x="691" y="3"/>
                  </a:lnTo>
                  <a:lnTo>
                    <a:pt x="749" y="11"/>
                  </a:lnTo>
                  <a:lnTo>
                    <a:pt x="807" y="26"/>
                  </a:lnTo>
                  <a:lnTo>
                    <a:pt x="862" y="44"/>
                  </a:lnTo>
                  <a:lnTo>
                    <a:pt x="915" y="68"/>
                  </a:lnTo>
                  <a:lnTo>
                    <a:pt x="964" y="96"/>
                  </a:lnTo>
                  <a:lnTo>
                    <a:pt x="1011" y="129"/>
                  </a:lnTo>
                  <a:lnTo>
                    <a:pt x="1055" y="166"/>
                  </a:lnTo>
                  <a:lnTo>
                    <a:pt x="1096" y="206"/>
                  </a:lnTo>
                  <a:lnTo>
                    <a:pt x="1131" y="250"/>
                  </a:lnTo>
                  <a:lnTo>
                    <a:pt x="1164" y="298"/>
                  </a:lnTo>
                  <a:lnTo>
                    <a:pt x="1192" y="348"/>
                  </a:lnTo>
                  <a:lnTo>
                    <a:pt x="1216" y="400"/>
                  </a:lnTo>
                  <a:lnTo>
                    <a:pt x="1234" y="456"/>
                  </a:lnTo>
                  <a:lnTo>
                    <a:pt x="1248" y="513"/>
                  </a:lnTo>
                  <a:lnTo>
                    <a:pt x="1256" y="573"/>
                  </a:lnTo>
                  <a:lnTo>
                    <a:pt x="1258" y="634"/>
                  </a:lnTo>
                  <a:lnTo>
                    <a:pt x="1256" y="679"/>
                  </a:lnTo>
                  <a:lnTo>
                    <a:pt x="1252" y="723"/>
                  </a:lnTo>
                  <a:lnTo>
                    <a:pt x="1245" y="765"/>
                  </a:lnTo>
                  <a:lnTo>
                    <a:pt x="1178" y="798"/>
                  </a:lnTo>
                  <a:lnTo>
                    <a:pt x="1108" y="827"/>
                  </a:lnTo>
                  <a:lnTo>
                    <a:pt x="1034" y="851"/>
                  </a:lnTo>
                  <a:lnTo>
                    <a:pt x="958" y="872"/>
                  </a:lnTo>
                  <a:lnTo>
                    <a:pt x="879" y="888"/>
                  </a:lnTo>
                  <a:lnTo>
                    <a:pt x="797" y="900"/>
                  </a:lnTo>
                  <a:lnTo>
                    <a:pt x="714" y="908"/>
                  </a:lnTo>
                  <a:lnTo>
                    <a:pt x="629" y="910"/>
                  </a:lnTo>
                  <a:lnTo>
                    <a:pt x="545" y="908"/>
                  </a:lnTo>
                  <a:lnTo>
                    <a:pt x="461" y="900"/>
                  </a:lnTo>
                  <a:lnTo>
                    <a:pt x="380" y="888"/>
                  </a:lnTo>
                  <a:lnTo>
                    <a:pt x="301" y="872"/>
                  </a:lnTo>
                  <a:lnTo>
                    <a:pt x="225" y="851"/>
                  </a:lnTo>
                  <a:lnTo>
                    <a:pt x="151" y="827"/>
                  </a:lnTo>
                  <a:lnTo>
                    <a:pt x="80" y="798"/>
                  </a:lnTo>
                  <a:lnTo>
                    <a:pt x="13" y="765"/>
                  </a:lnTo>
                  <a:lnTo>
                    <a:pt x="7" y="722"/>
                  </a:lnTo>
                  <a:lnTo>
                    <a:pt x="2" y="679"/>
                  </a:lnTo>
                  <a:lnTo>
                    <a:pt x="0" y="634"/>
                  </a:lnTo>
                  <a:lnTo>
                    <a:pt x="3" y="573"/>
                  </a:lnTo>
                  <a:lnTo>
                    <a:pt x="11" y="513"/>
                  </a:lnTo>
                  <a:lnTo>
                    <a:pt x="26" y="456"/>
                  </a:lnTo>
                  <a:lnTo>
                    <a:pt x="44" y="400"/>
                  </a:lnTo>
                  <a:lnTo>
                    <a:pt x="68" y="348"/>
                  </a:lnTo>
                  <a:lnTo>
                    <a:pt x="96" y="298"/>
                  </a:lnTo>
                  <a:lnTo>
                    <a:pt x="128" y="250"/>
                  </a:lnTo>
                  <a:lnTo>
                    <a:pt x="164" y="206"/>
                  </a:lnTo>
                  <a:lnTo>
                    <a:pt x="204" y="166"/>
                  </a:lnTo>
                  <a:lnTo>
                    <a:pt x="249" y="129"/>
                  </a:lnTo>
                  <a:lnTo>
                    <a:pt x="295" y="96"/>
                  </a:lnTo>
                  <a:lnTo>
                    <a:pt x="345" y="68"/>
                  </a:lnTo>
                  <a:lnTo>
                    <a:pt x="398" y="44"/>
                  </a:lnTo>
                  <a:lnTo>
                    <a:pt x="453" y="26"/>
                  </a:lnTo>
                  <a:lnTo>
                    <a:pt x="510" y="11"/>
                  </a:lnTo>
                  <a:lnTo>
                    <a:pt x="569" y="3"/>
                  </a:lnTo>
                  <a:lnTo>
                    <a:pt x="63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59" name="Freeform 56"/>
            <p:cNvSpPr>
              <a:spLocks/>
            </p:cNvSpPr>
            <p:nvPr/>
          </p:nvSpPr>
          <p:spPr bwMode="auto">
            <a:xfrm>
              <a:off x="4075113" y="581025"/>
              <a:ext cx="76200" cy="76200"/>
            </a:xfrm>
            <a:custGeom>
              <a:avLst/>
              <a:gdLst>
                <a:gd name="T0" fmla="*/ 332 w 664"/>
                <a:gd name="T1" fmla="*/ 0 h 670"/>
                <a:gd name="T2" fmla="*/ 377 w 664"/>
                <a:gd name="T3" fmla="*/ 4 h 670"/>
                <a:gd name="T4" fmla="*/ 420 w 664"/>
                <a:gd name="T5" fmla="*/ 13 h 670"/>
                <a:gd name="T6" fmla="*/ 461 w 664"/>
                <a:gd name="T7" fmla="*/ 27 h 670"/>
                <a:gd name="T8" fmla="*/ 499 w 664"/>
                <a:gd name="T9" fmla="*/ 47 h 670"/>
                <a:gd name="T10" fmla="*/ 534 w 664"/>
                <a:gd name="T11" fmla="*/ 70 h 670"/>
                <a:gd name="T12" fmla="*/ 566 w 664"/>
                <a:gd name="T13" fmla="*/ 99 h 670"/>
                <a:gd name="T14" fmla="*/ 594 w 664"/>
                <a:gd name="T15" fmla="*/ 131 h 670"/>
                <a:gd name="T16" fmla="*/ 619 w 664"/>
                <a:gd name="T17" fmla="*/ 167 h 670"/>
                <a:gd name="T18" fmla="*/ 637 w 664"/>
                <a:gd name="T19" fmla="*/ 205 h 670"/>
                <a:gd name="T20" fmla="*/ 652 w 664"/>
                <a:gd name="T21" fmla="*/ 247 h 670"/>
                <a:gd name="T22" fmla="*/ 661 w 664"/>
                <a:gd name="T23" fmla="*/ 290 h 670"/>
                <a:gd name="T24" fmla="*/ 664 w 664"/>
                <a:gd name="T25" fmla="*/ 335 h 670"/>
                <a:gd name="T26" fmla="*/ 661 w 664"/>
                <a:gd name="T27" fmla="*/ 380 h 670"/>
                <a:gd name="T28" fmla="*/ 652 w 664"/>
                <a:gd name="T29" fmla="*/ 425 h 670"/>
                <a:gd name="T30" fmla="*/ 637 w 664"/>
                <a:gd name="T31" fmla="*/ 466 h 670"/>
                <a:gd name="T32" fmla="*/ 619 w 664"/>
                <a:gd name="T33" fmla="*/ 504 h 670"/>
                <a:gd name="T34" fmla="*/ 594 w 664"/>
                <a:gd name="T35" fmla="*/ 540 h 670"/>
                <a:gd name="T36" fmla="*/ 566 w 664"/>
                <a:gd name="T37" fmla="*/ 571 h 670"/>
                <a:gd name="T38" fmla="*/ 534 w 664"/>
                <a:gd name="T39" fmla="*/ 600 h 670"/>
                <a:gd name="T40" fmla="*/ 499 w 664"/>
                <a:gd name="T41" fmla="*/ 624 h 670"/>
                <a:gd name="T42" fmla="*/ 461 w 664"/>
                <a:gd name="T43" fmla="*/ 643 h 670"/>
                <a:gd name="T44" fmla="*/ 420 w 664"/>
                <a:gd name="T45" fmla="*/ 658 h 670"/>
                <a:gd name="T46" fmla="*/ 377 w 664"/>
                <a:gd name="T47" fmla="*/ 667 h 670"/>
                <a:gd name="T48" fmla="*/ 332 w 664"/>
                <a:gd name="T49" fmla="*/ 670 h 670"/>
                <a:gd name="T50" fmla="*/ 287 w 664"/>
                <a:gd name="T51" fmla="*/ 667 h 670"/>
                <a:gd name="T52" fmla="*/ 244 w 664"/>
                <a:gd name="T53" fmla="*/ 658 h 670"/>
                <a:gd name="T54" fmla="*/ 202 w 664"/>
                <a:gd name="T55" fmla="*/ 643 h 670"/>
                <a:gd name="T56" fmla="*/ 164 w 664"/>
                <a:gd name="T57" fmla="*/ 624 h 670"/>
                <a:gd name="T58" fmla="*/ 128 w 664"/>
                <a:gd name="T59" fmla="*/ 600 h 670"/>
                <a:gd name="T60" fmla="*/ 97 w 664"/>
                <a:gd name="T61" fmla="*/ 571 h 670"/>
                <a:gd name="T62" fmla="*/ 69 w 664"/>
                <a:gd name="T63" fmla="*/ 540 h 670"/>
                <a:gd name="T64" fmla="*/ 45 w 664"/>
                <a:gd name="T65" fmla="*/ 504 h 670"/>
                <a:gd name="T66" fmla="*/ 26 w 664"/>
                <a:gd name="T67" fmla="*/ 466 h 670"/>
                <a:gd name="T68" fmla="*/ 11 w 664"/>
                <a:gd name="T69" fmla="*/ 425 h 670"/>
                <a:gd name="T70" fmla="*/ 3 w 664"/>
                <a:gd name="T71" fmla="*/ 380 h 670"/>
                <a:gd name="T72" fmla="*/ 0 w 664"/>
                <a:gd name="T73" fmla="*/ 335 h 670"/>
                <a:gd name="T74" fmla="*/ 3 w 664"/>
                <a:gd name="T75" fmla="*/ 290 h 670"/>
                <a:gd name="T76" fmla="*/ 11 w 664"/>
                <a:gd name="T77" fmla="*/ 247 h 670"/>
                <a:gd name="T78" fmla="*/ 26 w 664"/>
                <a:gd name="T79" fmla="*/ 205 h 670"/>
                <a:gd name="T80" fmla="*/ 45 w 664"/>
                <a:gd name="T81" fmla="*/ 167 h 670"/>
                <a:gd name="T82" fmla="*/ 69 w 664"/>
                <a:gd name="T83" fmla="*/ 131 h 670"/>
                <a:gd name="T84" fmla="*/ 97 w 664"/>
                <a:gd name="T85" fmla="*/ 99 h 670"/>
                <a:gd name="T86" fmla="*/ 128 w 664"/>
                <a:gd name="T87" fmla="*/ 70 h 670"/>
                <a:gd name="T88" fmla="*/ 164 w 664"/>
                <a:gd name="T89" fmla="*/ 47 h 670"/>
                <a:gd name="T90" fmla="*/ 202 w 664"/>
                <a:gd name="T91" fmla="*/ 27 h 670"/>
                <a:gd name="T92" fmla="*/ 244 w 664"/>
                <a:gd name="T93" fmla="*/ 13 h 670"/>
                <a:gd name="T94" fmla="*/ 287 w 664"/>
                <a:gd name="T95" fmla="*/ 4 h 670"/>
                <a:gd name="T96" fmla="*/ 332 w 664"/>
                <a:gd name="T97"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64" h="670">
                  <a:moveTo>
                    <a:pt x="332" y="0"/>
                  </a:moveTo>
                  <a:lnTo>
                    <a:pt x="377" y="4"/>
                  </a:lnTo>
                  <a:lnTo>
                    <a:pt x="420" y="13"/>
                  </a:lnTo>
                  <a:lnTo>
                    <a:pt x="461" y="27"/>
                  </a:lnTo>
                  <a:lnTo>
                    <a:pt x="499" y="47"/>
                  </a:lnTo>
                  <a:lnTo>
                    <a:pt x="534" y="70"/>
                  </a:lnTo>
                  <a:lnTo>
                    <a:pt x="566" y="99"/>
                  </a:lnTo>
                  <a:lnTo>
                    <a:pt x="594" y="131"/>
                  </a:lnTo>
                  <a:lnTo>
                    <a:pt x="619" y="167"/>
                  </a:lnTo>
                  <a:lnTo>
                    <a:pt x="637" y="205"/>
                  </a:lnTo>
                  <a:lnTo>
                    <a:pt x="652" y="247"/>
                  </a:lnTo>
                  <a:lnTo>
                    <a:pt x="661" y="290"/>
                  </a:lnTo>
                  <a:lnTo>
                    <a:pt x="664" y="335"/>
                  </a:lnTo>
                  <a:lnTo>
                    <a:pt x="661" y="380"/>
                  </a:lnTo>
                  <a:lnTo>
                    <a:pt x="652" y="425"/>
                  </a:lnTo>
                  <a:lnTo>
                    <a:pt x="637" y="466"/>
                  </a:lnTo>
                  <a:lnTo>
                    <a:pt x="619" y="504"/>
                  </a:lnTo>
                  <a:lnTo>
                    <a:pt x="594" y="540"/>
                  </a:lnTo>
                  <a:lnTo>
                    <a:pt x="566" y="571"/>
                  </a:lnTo>
                  <a:lnTo>
                    <a:pt x="534" y="600"/>
                  </a:lnTo>
                  <a:lnTo>
                    <a:pt x="499" y="624"/>
                  </a:lnTo>
                  <a:lnTo>
                    <a:pt x="461" y="643"/>
                  </a:lnTo>
                  <a:lnTo>
                    <a:pt x="420" y="658"/>
                  </a:lnTo>
                  <a:lnTo>
                    <a:pt x="377" y="667"/>
                  </a:lnTo>
                  <a:lnTo>
                    <a:pt x="332" y="670"/>
                  </a:lnTo>
                  <a:lnTo>
                    <a:pt x="287" y="667"/>
                  </a:lnTo>
                  <a:lnTo>
                    <a:pt x="244" y="658"/>
                  </a:lnTo>
                  <a:lnTo>
                    <a:pt x="202" y="643"/>
                  </a:lnTo>
                  <a:lnTo>
                    <a:pt x="164" y="624"/>
                  </a:lnTo>
                  <a:lnTo>
                    <a:pt x="128" y="600"/>
                  </a:lnTo>
                  <a:lnTo>
                    <a:pt x="97" y="571"/>
                  </a:lnTo>
                  <a:lnTo>
                    <a:pt x="69" y="540"/>
                  </a:lnTo>
                  <a:lnTo>
                    <a:pt x="45" y="504"/>
                  </a:lnTo>
                  <a:lnTo>
                    <a:pt x="26" y="466"/>
                  </a:lnTo>
                  <a:lnTo>
                    <a:pt x="11" y="425"/>
                  </a:lnTo>
                  <a:lnTo>
                    <a:pt x="3" y="380"/>
                  </a:lnTo>
                  <a:lnTo>
                    <a:pt x="0" y="335"/>
                  </a:lnTo>
                  <a:lnTo>
                    <a:pt x="3" y="290"/>
                  </a:lnTo>
                  <a:lnTo>
                    <a:pt x="11" y="247"/>
                  </a:lnTo>
                  <a:lnTo>
                    <a:pt x="26" y="205"/>
                  </a:lnTo>
                  <a:lnTo>
                    <a:pt x="45" y="167"/>
                  </a:lnTo>
                  <a:lnTo>
                    <a:pt x="69" y="131"/>
                  </a:lnTo>
                  <a:lnTo>
                    <a:pt x="97" y="99"/>
                  </a:lnTo>
                  <a:lnTo>
                    <a:pt x="128" y="70"/>
                  </a:lnTo>
                  <a:lnTo>
                    <a:pt x="164" y="47"/>
                  </a:lnTo>
                  <a:lnTo>
                    <a:pt x="202" y="27"/>
                  </a:lnTo>
                  <a:lnTo>
                    <a:pt x="244" y="13"/>
                  </a:lnTo>
                  <a:lnTo>
                    <a:pt x="287" y="4"/>
                  </a:lnTo>
                  <a:lnTo>
                    <a:pt x="33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0" name="Freeform 57"/>
            <p:cNvSpPr>
              <a:spLocks/>
            </p:cNvSpPr>
            <p:nvPr/>
          </p:nvSpPr>
          <p:spPr bwMode="auto">
            <a:xfrm>
              <a:off x="4281488" y="673100"/>
              <a:ext cx="142875" cy="103188"/>
            </a:xfrm>
            <a:custGeom>
              <a:avLst/>
              <a:gdLst>
                <a:gd name="T0" fmla="*/ 629 w 1257"/>
                <a:gd name="T1" fmla="*/ 0 h 911"/>
                <a:gd name="T2" fmla="*/ 690 w 1257"/>
                <a:gd name="T3" fmla="*/ 3 h 911"/>
                <a:gd name="T4" fmla="*/ 749 w 1257"/>
                <a:gd name="T5" fmla="*/ 11 h 911"/>
                <a:gd name="T6" fmla="*/ 806 w 1257"/>
                <a:gd name="T7" fmla="*/ 26 h 911"/>
                <a:gd name="T8" fmla="*/ 861 w 1257"/>
                <a:gd name="T9" fmla="*/ 44 h 911"/>
                <a:gd name="T10" fmla="*/ 914 w 1257"/>
                <a:gd name="T11" fmla="*/ 68 h 911"/>
                <a:gd name="T12" fmla="*/ 963 w 1257"/>
                <a:gd name="T13" fmla="*/ 96 h 911"/>
                <a:gd name="T14" fmla="*/ 1010 w 1257"/>
                <a:gd name="T15" fmla="*/ 129 h 911"/>
                <a:gd name="T16" fmla="*/ 1053 w 1257"/>
                <a:gd name="T17" fmla="*/ 166 h 911"/>
                <a:gd name="T18" fmla="*/ 1094 w 1257"/>
                <a:gd name="T19" fmla="*/ 206 h 911"/>
                <a:gd name="T20" fmla="*/ 1131 w 1257"/>
                <a:gd name="T21" fmla="*/ 250 h 911"/>
                <a:gd name="T22" fmla="*/ 1162 w 1257"/>
                <a:gd name="T23" fmla="*/ 298 h 911"/>
                <a:gd name="T24" fmla="*/ 1190 w 1257"/>
                <a:gd name="T25" fmla="*/ 348 h 911"/>
                <a:gd name="T26" fmla="*/ 1214 w 1257"/>
                <a:gd name="T27" fmla="*/ 400 h 911"/>
                <a:gd name="T28" fmla="*/ 1232 w 1257"/>
                <a:gd name="T29" fmla="*/ 456 h 911"/>
                <a:gd name="T30" fmla="*/ 1247 w 1257"/>
                <a:gd name="T31" fmla="*/ 513 h 911"/>
                <a:gd name="T32" fmla="*/ 1255 w 1257"/>
                <a:gd name="T33" fmla="*/ 573 h 911"/>
                <a:gd name="T34" fmla="*/ 1257 w 1257"/>
                <a:gd name="T35" fmla="*/ 635 h 911"/>
                <a:gd name="T36" fmla="*/ 1256 w 1257"/>
                <a:gd name="T37" fmla="*/ 680 h 911"/>
                <a:gd name="T38" fmla="*/ 1251 w 1257"/>
                <a:gd name="T39" fmla="*/ 723 h 911"/>
                <a:gd name="T40" fmla="*/ 1245 w 1257"/>
                <a:gd name="T41" fmla="*/ 766 h 911"/>
                <a:gd name="T42" fmla="*/ 1178 w 1257"/>
                <a:gd name="T43" fmla="*/ 798 h 911"/>
                <a:gd name="T44" fmla="*/ 1107 w 1257"/>
                <a:gd name="T45" fmla="*/ 827 h 911"/>
                <a:gd name="T46" fmla="*/ 1034 w 1257"/>
                <a:gd name="T47" fmla="*/ 851 h 911"/>
                <a:gd name="T48" fmla="*/ 958 w 1257"/>
                <a:gd name="T49" fmla="*/ 872 h 911"/>
                <a:gd name="T50" fmla="*/ 879 w 1257"/>
                <a:gd name="T51" fmla="*/ 888 h 911"/>
                <a:gd name="T52" fmla="*/ 798 w 1257"/>
                <a:gd name="T53" fmla="*/ 901 h 911"/>
                <a:gd name="T54" fmla="*/ 714 w 1257"/>
                <a:gd name="T55" fmla="*/ 908 h 911"/>
                <a:gd name="T56" fmla="*/ 629 w 1257"/>
                <a:gd name="T57" fmla="*/ 911 h 911"/>
                <a:gd name="T58" fmla="*/ 543 w 1257"/>
                <a:gd name="T59" fmla="*/ 908 h 911"/>
                <a:gd name="T60" fmla="*/ 459 w 1257"/>
                <a:gd name="T61" fmla="*/ 901 h 911"/>
                <a:gd name="T62" fmla="*/ 378 w 1257"/>
                <a:gd name="T63" fmla="*/ 888 h 911"/>
                <a:gd name="T64" fmla="*/ 300 w 1257"/>
                <a:gd name="T65" fmla="*/ 872 h 911"/>
                <a:gd name="T66" fmla="*/ 224 w 1257"/>
                <a:gd name="T67" fmla="*/ 851 h 911"/>
                <a:gd name="T68" fmla="*/ 150 w 1257"/>
                <a:gd name="T69" fmla="*/ 827 h 911"/>
                <a:gd name="T70" fmla="*/ 80 w 1257"/>
                <a:gd name="T71" fmla="*/ 798 h 911"/>
                <a:gd name="T72" fmla="*/ 13 w 1257"/>
                <a:gd name="T73" fmla="*/ 766 h 911"/>
                <a:gd name="T74" fmla="*/ 6 w 1257"/>
                <a:gd name="T75" fmla="*/ 723 h 911"/>
                <a:gd name="T76" fmla="*/ 1 w 1257"/>
                <a:gd name="T77" fmla="*/ 679 h 911"/>
                <a:gd name="T78" fmla="*/ 0 w 1257"/>
                <a:gd name="T79" fmla="*/ 635 h 911"/>
                <a:gd name="T80" fmla="*/ 3 w 1257"/>
                <a:gd name="T81" fmla="*/ 573 h 911"/>
                <a:gd name="T82" fmla="*/ 11 w 1257"/>
                <a:gd name="T83" fmla="*/ 513 h 911"/>
                <a:gd name="T84" fmla="*/ 25 w 1257"/>
                <a:gd name="T85" fmla="*/ 456 h 911"/>
                <a:gd name="T86" fmla="*/ 43 w 1257"/>
                <a:gd name="T87" fmla="*/ 400 h 911"/>
                <a:gd name="T88" fmla="*/ 67 w 1257"/>
                <a:gd name="T89" fmla="*/ 348 h 911"/>
                <a:gd name="T90" fmla="*/ 96 w 1257"/>
                <a:gd name="T91" fmla="*/ 298 h 911"/>
                <a:gd name="T92" fmla="*/ 127 w 1257"/>
                <a:gd name="T93" fmla="*/ 250 h 911"/>
                <a:gd name="T94" fmla="*/ 164 w 1257"/>
                <a:gd name="T95" fmla="*/ 206 h 911"/>
                <a:gd name="T96" fmla="*/ 205 w 1257"/>
                <a:gd name="T97" fmla="*/ 166 h 911"/>
                <a:gd name="T98" fmla="*/ 248 w 1257"/>
                <a:gd name="T99" fmla="*/ 129 h 911"/>
                <a:gd name="T100" fmla="*/ 295 w 1257"/>
                <a:gd name="T101" fmla="*/ 96 h 911"/>
                <a:gd name="T102" fmla="*/ 344 w 1257"/>
                <a:gd name="T103" fmla="*/ 68 h 911"/>
                <a:gd name="T104" fmla="*/ 397 w 1257"/>
                <a:gd name="T105" fmla="*/ 44 h 911"/>
                <a:gd name="T106" fmla="*/ 452 w 1257"/>
                <a:gd name="T107" fmla="*/ 26 h 911"/>
                <a:gd name="T108" fmla="*/ 510 w 1257"/>
                <a:gd name="T109" fmla="*/ 11 h 911"/>
                <a:gd name="T110" fmla="*/ 568 w 1257"/>
                <a:gd name="T111" fmla="*/ 3 h 911"/>
                <a:gd name="T112" fmla="*/ 629 w 1257"/>
                <a:gd name="T113" fmla="*/ 0 h 9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57" h="911">
                  <a:moveTo>
                    <a:pt x="629" y="0"/>
                  </a:moveTo>
                  <a:lnTo>
                    <a:pt x="690" y="3"/>
                  </a:lnTo>
                  <a:lnTo>
                    <a:pt x="749" y="11"/>
                  </a:lnTo>
                  <a:lnTo>
                    <a:pt x="806" y="26"/>
                  </a:lnTo>
                  <a:lnTo>
                    <a:pt x="861" y="44"/>
                  </a:lnTo>
                  <a:lnTo>
                    <a:pt x="914" y="68"/>
                  </a:lnTo>
                  <a:lnTo>
                    <a:pt x="963" y="96"/>
                  </a:lnTo>
                  <a:lnTo>
                    <a:pt x="1010" y="129"/>
                  </a:lnTo>
                  <a:lnTo>
                    <a:pt x="1053" y="166"/>
                  </a:lnTo>
                  <a:lnTo>
                    <a:pt x="1094" y="206"/>
                  </a:lnTo>
                  <a:lnTo>
                    <a:pt x="1131" y="250"/>
                  </a:lnTo>
                  <a:lnTo>
                    <a:pt x="1162" y="298"/>
                  </a:lnTo>
                  <a:lnTo>
                    <a:pt x="1190" y="348"/>
                  </a:lnTo>
                  <a:lnTo>
                    <a:pt x="1214" y="400"/>
                  </a:lnTo>
                  <a:lnTo>
                    <a:pt x="1232" y="456"/>
                  </a:lnTo>
                  <a:lnTo>
                    <a:pt x="1247" y="513"/>
                  </a:lnTo>
                  <a:lnTo>
                    <a:pt x="1255" y="573"/>
                  </a:lnTo>
                  <a:lnTo>
                    <a:pt x="1257" y="635"/>
                  </a:lnTo>
                  <a:lnTo>
                    <a:pt x="1256" y="680"/>
                  </a:lnTo>
                  <a:lnTo>
                    <a:pt x="1251" y="723"/>
                  </a:lnTo>
                  <a:lnTo>
                    <a:pt x="1245" y="766"/>
                  </a:lnTo>
                  <a:lnTo>
                    <a:pt x="1178" y="798"/>
                  </a:lnTo>
                  <a:lnTo>
                    <a:pt x="1107" y="827"/>
                  </a:lnTo>
                  <a:lnTo>
                    <a:pt x="1034" y="851"/>
                  </a:lnTo>
                  <a:lnTo>
                    <a:pt x="958" y="872"/>
                  </a:lnTo>
                  <a:lnTo>
                    <a:pt x="879" y="888"/>
                  </a:lnTo>
                  <a:lnTo>
                    <a:pt x="798" y="901"/>
                  </a:lnTo>
                  <a:lnTo>
                    <a:pt x="714" y="908"/>
                  </a:lnTo>
                  <a:lnTo>
                    <a:pt x="629" y="911"/>
                  </a:lnTo>
                  <a:lnTo>
                    <a:pt x="543" y="908"/>
                  </a:lnTo>
                  <a:lnTo>
                    <a:pt x="459" y="901"/>
                  </a:lnTo>
                  <a:lnTo>
                    <a:pt x="378" y="888"/>
                  </a:lnTo>
                  <a:lnTo>
                    <a:pt x="300" y="872"/>
                  </a:lnTo>
                  <a:lnTo>
                    <a:pt x="224" y="851"/>
                  </a:lnTo>
                  <a:lnTo>
                    <a:pt x="150" y="827"/>
                  </a:lnTo>
                  <a:lnTo>
                    <a:pt x="80" y="798"/>
                  </a:lnTo>
                  <a:lnTo>
                    <a:pt x="13" y="766"/>
                  </a:lnTo>
                  <a:lnTo>
                    <a:pt x="6" y="723"/>
                  </a:lnTo>
                  <a:lnTo>
                    <a:pt x="1" y="679"/>
                  </a:lnTo>
                  <a:lnTo>
                    <a:pt x="0" y="635"/>
                  </a:lnTo>
                  <a:lnTo>
                    <a:pt x="3" y="573"/>
                  </a:lnTo>
                  <a:lnTo>
                    <a:pt x="11" y="513"/>
                  </a:lnTo>
                  <a:lnTo>
                    <a:pt x="25" y="456"/>
                  </a:lnTo>
                  <a:lnTo>
                    <a:pt x="43" y="400"/>
                  </a:lnTo>
                  <a:lnTo>
                    <a:pt x="67" y="348"/>
                  </a:lnTo>
                  <a:lnTo>
                    <a:pt x="96" y="298"/>
                  </a:lnTo>
                  <a:lnTo>
                    <a:pt x="127" y="250"/>
                  </a:lnTo>
                  <a:lnTo>
                    <a:pt x="164" y="206"/>
                  </a:lnTo>
                  <a:lnTo>
                    <a:pt x="205" y="166"/>
                  </a:lnTo>
                  <a:lnTo>
                    <a:pt x="248" y="129"/>
                  </a:lnTo>
                  <a:lnTo>
                    <a:pt x="295" y="96"/>
                  </a:lnTo>
                  <a:lnTo>
                    <a:pt x="344" y="68"/>
                  </a:lnTo>
                  <a:lnTo>
                    <a:pt x="397" y="44"/>
                  </a:lnTo>
                  <a:lnTo>
                    <a:pt x="452" y="26"/>
                  </a:lnTo>
                  <a:lnTo>
                    <a:pt x="510" y="11"/>
                  </a:lnTo>
                  <a:lnTo>
                    <a:pt x="568" y="3"/>
                  </a:lnTo>
                  <a:lnTo>
                    <a:pt x="62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1" name="Freeform 58"/>
            <p:cNvSpPr>
              <a:spLocks/>
            </p:cNvSpPr>
            <p:nvPr/>
          </p:nvSpPr>
          <p:spPr bwMode="auto">
            <a:xfrm>
              <a:off x="4314825" y="581025"/>
              <a:ext cx="76200" cy="76200"/>
            </a:xfrm>
            <a:custGeom>
              <a:avLst/>
              <a:gdLst>
                <a:gd name="T0" fmla="*/ 332 w 664"/>
                <a:gd name="T1" fmla="*/ 0 h 670"/>
                <a:gd name="T2" fmla="*/ 377 w 664"/>
                <a:gd name="T3" fmla="*/ 4 h 670"/>
                <a:gd name="T4" fmla="*/ 420 w 664"/>
                <a:gd name="T5" fmla="*/ 13 h 670"/>
                <a:gd name="T6" fmla="*/ 462 w 664"/>
                <a:gd name="T7" fmla="*/ 27 h 670"/>
                <a:gd name="T8" fmla="*/ 500 w 664"/>
                <a:gd name="T9" fmla="*/ 47 h 670"/>
                <a:gd name="T10" fmla="*/ 535 w 664"/>
                <a:gd name="T11" fmla="*/ 70 h 670"/>
                <a:gd name="T12" fmla="*/ 567 w 664"/>
                <a:gd name="T13" fmla="*/ 99 h 670"/>
                <a:gd name="T14" fmla="*/ 595 w 664"/>
                <a:gd name="T15" fmla="*/ 131 h 670"/>
                <a:gd name="T16" fmla="*/ 619 w 664"/>
                <a:gd name="T17" fmla="*/ 167 h 670"/>
                <a:gd name="T18" fmla="*/ 638 w 664"/>
                <a:gd name="T19" fmla="*/ 205 h 670"/>
                <a:gd name="T20" fmla="*/ 653 w 664"/>
                <a:gd name="T21" fmla="*/ 247 h 670"/>
                <a:gd name="T22" fmla="*/ 661 w 664"/>
                <a:gd name="T23" fmla="*/ 290 h 670"/>
                <a:gd name="T24" fmla="*/ 664 w 664"/>
                <a:gd name="T25" fmla="*/ 335 h 670"/>
                <a:gd name="T26" fmla="*/ 661 w 664"/>
                <a:gd name="T27" fmla="*/ 380 h 670"/>
                <a:gd name="T28" fmla="*/ 653 w 664"/>
                <a:gd name="T29" fmla="*/ 425 h 670"/>
                <a:gd name="T30" fmla="*/ 638 w 664"/>
                <a:gd name="T31" fmla="*/ 466 h 670"/>
                <a:gd name="T32" fmla="*/ 619 w 664"/>
                <a:gd name="T33" fmla="*/ 504 h 670"/>
                <a:gd name="T34" fmla="*/ 595 w 664"/>
                <a:gd name="T35" fmla="*/ 540 h 670"/>
                <a:gd name="T36" fmla="*/ 567 w 664"/>
                <a:gd name="T37" fmla="*/ 571 h 670"/>
                <a:gd name="T38" fmla="*/ 535 w 664"/>
                <a:gd name="T39" fmla="*/ 600 h 670"/>
                <a:gd name="T40" fmla="*/ 500 w 664"/>
                <a:gd name="T41" fmla="*/ 624 h 670"/>
                <a:gd name="T42" fmla="*/ 462 w 664"/>
                <a:gd name="T43" fmla="*/ 643 h 670"/>
                <a:gd name="T44" fmla="*/ 420 w 664"/>
                <a:gd name="T45" fmla="*/ 658 h 670"/>
                <a:gd name="T46" fmla="*/ 377 w 664"/>
                <a:gd name="T47" fmla="*/ 667 h 670"/>
                <a:gd name="T48" fmla="*/ 332 w 664"/>
                <a:gd name="T49" fmla="*/ 670 h 670"/>
                <a:gd name="T50" fmla="*/ 287 w 664"/>
                <a:gd name="T51" fmla="*/ 667 h 670"/>
                <a:gd name="T52" fmla="*/ 244 w 664"/>
                <a:gd name="T53" fmla="*/ 658 h 670"/>
                <a:gd name="T54" fmla="*/ 203 w 664"/>
                <a:gd name="T55" fmla="*/ 643 h 670"/>
                <a:gd name="T56" fmla="*/ 164 w 664"/>
                <a:gd name="T57" fmla="*/ 624 h 670"/>
                <a:gd name="T58" fmla="*/ 130 w 664"/>
                <a:gd name="T59" fmla="*/ 600 h 670"/>
                <a:gd name="T60" fmla="*/ 98 w 664"/>
                <a:gd name="T61" fmla="*/ 571 h 670"/>
                <a:gd name="T62" fmla="*/ 70 w 664"/>
                <a:gd name="T63" fmla="*/ 540 h 670"/>
                <a:gd name="T64" fmla="*/ 45 w 664"/>
                <a:gd name="T65" fmla="*/ 504 h 670"/>
                <a:gd name="T66" fmla="*/ 27 w 664"/>
                <a:gd name="T67" fmla="*/ 466 h 670"/>
                <a:gd name="T68" fmla="*/ 12 w 664"/>
                <a:gd name="T69" fmla="*/ 425 h 670"/>
                <a:gd name="T70" fmla="*/ 3 w 664"/>
                <a:gd name="T71" fmla="*/ 380 h 670"/>
                <a:gd name="T72" fmla="*/ 0 w 664"/>
                <a:gd name="T73" fmla="*/ 335 h 670"/>
                <a:gd name="T74" fmla="*/ 3 w 664"/>
                <a:gd name="T75" fmla="*/ 290 h 670"/>
                <a:gd name="T76" fmla="*/ 12 w 664"/>
                <a:gd name="T77" fmla="*/ 247 h 670"/>
                <a:gd name="T78" fmla="*/ 27 w 664"/>
                <a:gd name="T79" fmla="*/ 205 h 670"/>
                <a:gd name="T80" fmla="*/ 45 w 664"/>
                <a:gd name="T81" fmla="*/ 167 h 670"/>
                <a:gd name="T82" fmla="*/ 70 w 664"/>
                <a:gd name="T83" fmla="*/ 131 h 670"/>
                <a:gd name="T84" fmla="*/ 98 w 664"/>
                <a:gd name="T85" fmla="*/ 99 h 670"/>
                <a:gd name="T86" fmla="*/ 130 w 664"/>
                <a:gd name="T87" fmla="*/ 70 h 670"/>
                <a:gd name="T88" fmla="*/ 164 w 664"/>
                <a:gd name="T89" fmla="*/ 47 h 670"/>
                <a:gd name="T90" fmla="*/ 203 w 664"/>
                <a:gd name="T91" fmla="*/ 27 h 670"/>
                <a:gd name="T92" fmla="*/ 244 w 664"/>
                <a:gd name="T93" fmla="*/ 13 h 670"/>
                <a:gd name="T94" fmla="*/ 287 w 664"/>
                <a:gd name="T95" fmla="*/ 4 h 670"/>
                <a:gd name="T96" fmla="*/ 332 w 664"/>
                <a:gd name="T97" fmla="*/ 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64" h="670">
                  <a:moveTo>
                    <a:pt x="332" y="0"/>
                  </a:moveTo>
                  <a:lnTo>
                    <a:pt x="377" y="4"/>
                  </a:lnTo>
                  <a:lnTo>
                    <a:pt x="420" y="13"/>
                  </a:lnTo>
                  <a:lnTo>
                    <a:pt x="462" y="27"/>
                  </a:lnTo>
                  <a:lnTo>
                    <a:pt x="500" y="47"/>
                  </a:lnTo>
                  <a:lnTo>
                    <a:pt x="535" y="70"/>
                  </a:lnTo>
                  <a:lnTo>
                    <a:pt x="567" y="99"/>
                  </a:lnTo>
                  <a:lnTo>
                    <a:pt x="595" y="131"/>
                  </a:lnTo>
                  <a:lnTo>
                    <a:pt x="619" y="167"/>
                  </a:lnTo>
                  <a:lnTo>
                    <a:pt x="638" y="205"/>
                  </a:lnTo>
                  <a:lnTo>
                    <a:pt x="653" y="247"/>
                  </a:lnTo>
                  <a:lnTo>
                    <a:pt x="661" y="290"/>
                  </a:lnTo>
                  <a:lnTo>
                    <a:pt x="664" y="335"/>
                  </a:lnTo>
                  <a:lnTo>
                    <a:pt x="661" y="380"/>
                  </a:lnTo>
                  <a:lnTo>
                    <a:pt x="653" y="425"/>
                  </a:lnTo>
                  <a:lnTo>
                    <a:pt x="638" y="466"/>
                  </a:lnTo>
                  <a:lnTo>
                    <a:pt x="619" y="504"/>
                  </a:lnTo>
                  <a:lnTo>
                    <a:pt x="595" y="540"/>
                  </a:lnTo>
                  <a:lnTo>
                    <a:pt x="567" y="571"/>
                  </a:lnTo>
                  <a:lnTo>
                    <a:pt x="535" y="600"/>
                  </a:lnTo>
                  <a:lnTo>
                    <a:pt x="500" y="624"/>
                  </a:lnTo>
                  <a:lnTo>
                    <a:pt x="462" y="643"/>
                  </a:lnTo>
                  <a:lnTo>
                    <a:pt x="420" y="658"/>
                  </a:lnTo>
                  <a:lnTo>
                    <a:pt x="377" y="667"/>
                  </a:lnTo>
                  <a:lnTo>
                    <a:pt x="332" y="670"/>
                  </a:lnTo>
                  <a:lnTo>
                    <a:pt x="287" y="667"/>
                  </a:lnTo>
                  <a:lnTo>
                    <a:pt x="244" y="658"/>
                  </a:lnTo>
                  <a:lnTo>
                    <a:pt x="203" y="643"/>
                  </a:lnTo>
                  <a:lnTo>
                    <a:pt x="164" y="624"/>
                  </a:lnTo>
                  <a:lnTo>
                    <a:pt x="130" y="600"/>
                  </a:lnTo>
                  <a:lnTo>
                    <a:pt x="98" y="571"/>
                  </a:lnTo>
                  <a:lnTo>
                    <a:pt x="70" y="540"/>
                  </a:lnTo>
                  <a:lnTo>
                    <a:pt x="45" y="504"/>
                  </a:lnTo>
                  <a:lnTo>
                    <a:pt x="27" y="466"/>
                  </a:lnTo>
                  <a:lnTo>
                    <a:pt x="12" y="425"/>
                  </a:lnTo>
                  <a:lnTo>
                    <a:pt x="3" y="380"/>
                  </a:lnTo>
                  <a:lnTo>
                    <a:pt x="0" y="335"/>
                  </a:lnTo>
                  <a:lnTo>
                    <a:pt x="3" y="290"/>
                  </a:lnTo>
                  <a:lnTo>
                    <a:pt x="12" y="247"/>
                  </a:lnTo>
                  <a:lnTo>
                    <a:pt x="27" y="205"/>
                  </a:lnTo>
                  <a:lnTo>
                    <a:pt x="45" y="167"/>
                  </a:lnTo>
                  <a:lnTo>
                    <a:pt x="70" y="131"/>
                  </a:lnTo>
                  <a:lnTo>
                    <a:pt x="98" y="99"/>
                  </a:lnTo>
                  <a:lnTo>
                    <a:pt x="130" y="70"/>
                  </a:lnTo>
                  <a:lnTo>
                    <a:pt x="164" y="47"/>
                  </a:lnTo>
                  <a:lnTo>
                    <a:pt x="203" y="27"/>
                  </a:lnTo>
                  <a:lnTo>
                    <a:pt x="244" y="13"/>
                  </a:lnTo>
                  <a:lnTo>
                    <a:pt x="287" y="4"/>
                  </a:lnTo>
                  <a:lnTo>
                    <a:pt x="33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59"/>
            <p:cNvSpPr>
              <a:spLocks/>
            </p:cNvSpPr>
            <p:nvPr/>
          </p:nvSpPr>
          <p:spPr bwMode="auto">
            <a:xfrm>
              <a:off x="4122738" y="395288"/>
              <a:ext cx="220663" cy="174625"/>
            </a:xfrm>
            <a:custGeom>
              <a:avLst/>
              <a:gdLst>
                <a:gd name="T0" fmla="*/ 267 w 1955"/>
                <a:gd name="T1" fmla="*/ 0 h 1552"/>
                <a:gd name="T2" fmla="*/ 1687 w 1955"/>
                <a:gd name="T3" fmla="*/ 0 h 1552"/>
                <a:gd name="T4" fmla="*/ 1727 w 1955"/>
                <a:gd name="T5" fmla="*/ 3 h 1552"/>
                <a:gd name="T6" fmla="*/ 1764 w 1955"/>
                <a:gd name="T7" fmla="*/ 12 h 1552"/>
                <a:gd name="T8" fmla="*/ 1800 w 1955"/>
                <a:gd name="T9" fmla="*/ 25 h 1552"/>
                <a:gd name="T10" fmla="*/ 1833 w 1955"/>
                <a:gd name="T11" fmla="*/ 43 h 1552"/>
                <a:gd name="T12" fmla="*/ 1862 w 1955"/>
                <a:gd name="T13" fmla="*/ 66 h 1552"/>
                <a:gd name="T14" fmla="*/ 1889 w 1955"/>
                <a:gd name="T15" fmla="*/ 93 h 1552"/>
                <a:gd name="T16" fmla="*/ 1912 w 1955"/>
                <a:gd name="T17" fmla="*/ 122 h 1552"/>
                <a:gd name="T18" fmla="*/ 1929 w 1955"/>
                <a:gd name="T19" fmla="*/ 156 h 1552"/>
                <a:gd name="T20" fmla="*/ 1944 w 1955"/>
                <a:gd name="T21" fmla="*/ 192 h 1552"/>
                <a:gd name="T22" fmla="*/ 1952 w 1955"/>
                <a:gd name="T23" fmla="*/ 230 h 1552"/>
                <a:gd name="T24" fmla="*/ 1955 w 1955"/>
                <a:gd name="T25" fmla="*/ 270 h 1552"/>
                <a:gd name="T26" fmla="*/ 1955 w 1955"/>
                <a:gd name="T27" fmla="*/ 811 h 1552"/>
                <a:gd name="T28" fmla="*/ 1952 w 1955"/>
                <a:gd name="T29" fmla="*/ 851 h 1552"/>
                <a:gd name="T30" fmla="*/ 1944 w 1955"/>
                <a:gd name="T31" fmla="*/ 889 h 1552"/>
                <a:gd name="T32" fmla="*/ 1929 w 1955"/>
                <a:gd name="T33" fmla="*/ 924 h 1552"/>
                <a:gd name="T34" fmla="*/ 1912 w 1955"/>
                <a:gd name="T35" fmla="*/ 958 h 1552"/>
                <a:gd name="T36" fmla="*/ 1889 w 1955"/>
                <a:gd name="T37" fmla="*/ 988 h 1552"/>
                <a:gd name="T38" fmla="*/ 1862 w 1955"/>
                <a:gd name="T39" fmla="*/ 1015 h 1552"/>
                <a:gd name="T40" fmla="*/ 1833 w 1955"/>
                <a:gd name="T41" fmla="*/ 1037 h 1552"/>
                <a:gd name="T42" fmla="*/ 1800 w 1955"/>
                <a:gd name="T43" fmla="*/ 1056 h 1552"/>
                <a:gd name="T44" fmla="*/ 1765 w 1955"/>
                <a:gd name="T45" fmla="*/ 1070 h 1552"/>
                <a:gd name="T46" fmla="*/ 1727 w 1955"/>
                <a:gd name="T47" fmla="*/ 1079 h 1552"/>
                <a:gd name="T48" fmla="*/ 1688 w 1955"/>
                <a:gd name="T49" fmla="*/ 1082 h 1552"/>
                <a:gd name="T50" fmla="*/ 736 w 1955"/>
                <a:gd name="T51" fmla="*/ 1082 h 1552"/>
                <a:gd name="T52" fmla="*/ 270 w 1955"/>
                <a:gd name="T53" fmla="*/ 1552 h 1552"/>
                <a:gd name="T54" fmla="*/ 270 w 1955"/>
                <a:gd name="T55" fmla="*/ 1082 h 1552"/>
                <a:gd name="T56" fmla="*/ 230 w 1955"/>
                <a:gd name="T57" fmla="*/ 1079 h 1552"/>
                <a:gd name="T58" fmla="*/ 192 w 1955"/>
                <a:gd name="T59" fmla="*/ 1070 h 1552"/>
                <a:gd name="T60" fmla="*/ 156 w 1955"/>
                <a:gd name="T61" fmla="*/ 1057 h 1552"/>
                <a:gd name="T62" fmla="*/ 122 w 1955"/>
                <a:gd name="T63" fmla="*/ 1038 h 1552"/>
                <a:gd name="T64" fmla="*/ 93 w 1955"/>
                <a:gd name="T65" fmla="*/ 1016 h 1552"/>
                <a:gd name="T66" fmla="*/ 66 w 1955"/>
                <a:gd name="T67" fmla="*/ 989 h 1552"/>
                <a:gd name="T68" fmla="*/ 43 w 1955"/>
                <a:gd name="T69" fmla="*/ 958 h 1552"/>
                <a:gd name="T70" fmla="*/ 25 w 1955"/>
                <a:gd name="T71" fmla="*/ 926 h 1552"/>
                <a:gd name="T72" fmla="*/ 11 w 1955"/>
                <a:gd name="T73" fmla="*/ 890 h 1552"/>
                <a:gd name="T74" fmla="*/ 2 w 1955"/>
                <a:gd name="T75" fmla="*/ 852 h 1552"/>
                <a:gd name="T76" fmla="*/ 0 w 1955"/>
                <a:gd name="T77" fmla="*/ 812 h 1552"/>
                <a:gd name="T78" fmla="*/ 0 w 1955"/>
                <a:gd name="T79" fmla="*/ 270 h 1552"/>
                <a:gd name="T80" fmla="*/ 2 w 1955"/>
                <a:gd name="T81" fmla="*/ 230 h 1552"/>
                <a:gd name="T82" fmla="*/ 11 w 1955"/>
                <a:gd name="T83" fmla="*/ 192 h 1552"/>
                <a:gd name="T84" fmla="*/ 25 w 1955"/>
                <a:gd name="T85" fmla="*/ 156 h 1552"/>
                <a:gd name="T86" fmla="*/ 43 w 1955"/>
                <a:gd name="T87" fmla="*/ 122 h 1552"/>
                <a:gd name="T88" fmla="*/ 66 w 1955"/>
                <a:gd name="T89" fmla="*/ 93 h 1552"/>
                <a:gd name="T90" fmla="*/ 92 w 1955"/>
                <a:gd name="T91" fmla="*/ 66 h 1552"/>
                <a:gd name="T92" fmla="*/ 121 w 1955"/>
                <a:gd name="T93" fmla="*/ 43 h 1552"/>
                <a:gd name="T94" fmla="*/ 155 w 1955"/>
                <a:gd name="T95" fmla="*/ 25 h 1552"/>
                <a:gd name="T96" fmla="*/ 190 w 1955"/>
                <a:gd name="T97" fmla="*/ 12 h 1552"/>
                <a:gd name="T98" fmla="*/ 228 w 1955"/>
                <a:gd name="T99" fmla="*/ 3 h 1552"/>
                <a:gd name="T100" fmla="*/ 267 w 1955"/>
                <a:gd name="T101" fmla="*/ 0 h 15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955" h="1552">
                  <a:moveTo>
                    <a:pt x="267" y="0"/>
                  </a:moveTo>
                  <a:lnTo>
                    <a:pt x="1687" y="0"/>
                  </a:lnTo>
                  <a:lnTo>
                    <a:pt x="1727" y="3"/>
                  </a:lnTo>
                  <a:lnTo>
                    <a:pt x="1764" y="12"/>
                  </a:lnTo>
                  <a:lnTo>
                    <a:pt x="1800" y="25"/>
                  </a:lnTo>
                  <a:lnTo>
                    <a:pt x="1833" y="43"/>
                  </a:lnTo>
                  <a:lnTo>
                    <a:pt x="1862" y="66"/>
                  </a:lnTo>
                  <a:lnTo>
                    <a:pt x="1889" y="93"/>
                  </a:lnTo>
                  <a:lnTo>
                    <a:pt x="1912" y="122"/>
                  </a:lnTo>
                  <a:lnTo>
                    <a:pt x="1929" y="156"/>
                  </a:lnTo>
                  <a:lnTo>
                    <a:pt x="1944" y="192"/>
                  </a:lnTo>
                  <a:lnTo>
                    <a:pt x="1952" y="230"/>
                  </a:lnTo>
                  <a:lnTo>
                    <a:pt x="1955" y="270"/>
                  </a:lnTo>
                  <a:lnTo>
                    <a:pt x="1955" y="811"/>
                  </a:lnTo>
                  <a:lnTo>
                    <a:pt x="1952" y="851"/>
                  </a:lnTo>
                  <a:lnTo>
                    <a:pt x="1944" y="889"/>
                  </a:lnTo>
                  <a:lnTo>
                    <a:pt x="1929" y="924"/>
                  </a:lnTo>
                  <a:lnTo>
                    <a:pt x="1912" y="958"/>
                  </a:lnTo>
                  <a:lnTo>
                    <a:pt x="1889" y="988"/>
                  </a:lnTo>
                  <a:lnTo>
                    <a:pt x="1862" y="1015"/>
                  </a:lnTo>
                  <a:lnTo>
                    <a:pt x="1833" y="1037"/>
                  </a:lnTo>
                  <a:lnTo>
                    <a:pt x="1800" y="1056"/>
                  </a:lnTo>
                  <a:lnTo>
                    <a:pt x="1765" y="1070"/>
                  </a:lnTo>
                  <a:lnTo>
                    <a:pt x="1727" y="1079"/>
                  </a:lnTo>
                  <a:lnTo>
                    <a:pt x="1688" y="1082"/>
                  </a:lnTo>
                  <a:lnTo>
                    <a:pt x="736" y="1082"/>
                  </a:lnTo>
                  <a:lnTo>
                    <a:pt x="270" y="1552"/>
                  </a:lnTo>
                  <a:lnTo>
                    <a:pt x="270" y="1082"/>
                  </a:lnTo>
                  <a:lnTo>
                    <a:pt x="230" y="1079"/>
                  </a:lnTo>
                  <a:lnTo>
                    <a:pt x="192" y="1070"/>
                  </a:lnTo>
                  <a:lnTo>
                    <a:pt x="156" y="1057"/>
                  </a:lnTo>
                  <a:lnTo>
                    <a:pt x="122" y="1038"/>
                  </a:lnTo>
                  <a:lnTo>
                    <a:pt x="93" y="1016"/>
                  </a:lnTo>
                  <a:lnTo>
                    <a:pt x="66" y="989"/>
                  </a:lnTo>
                  <a:lnTo>
                    <a:pt x="43" y="958"/>
                  </a:lnTo>
                  <a:lnTo>
                    <a:pt x="25" y="926"/>
                  </a:lnTo>
                  <a:lnTo>
                    <a:pt x="11" y="890"/>
                  </a:lnTo>
                  <a:lnTo>
                    <a:pt x="2" y="852"/>
                  </a:lnTo>
                  <a:lnTo>
                    <a:pt x="0" y="812"/>
                  </a:lnTo>
                  <a:lnTo>
                    <a:pt x="0" y="270"/>
                  </a:lnTo>
                  <a:lnTo>
                    <a:pt x="2" y="230"/>
                  </a:lnTo>
                  <a:lnTo>
                    <a:pt x="11" y="192"/>
                  </a:lnTo>
                  <a:lnTo>
                    <a:pt x="25" y="156"/>
                  </a:lnTo>
                  <a:lnTo>
                    <a:pt x="43" y="122"/>
                  </a:lnTo>
                  <a:lnTo>
                    <a:pt x="66" y="93"/>
                  </a:lnTo>
                  <a:lnTo>
                    <a:pt x="92" y="66"/>
                  </a:lnTo>
                  <a:lnTo>
                    <a:pt x="121" y="43"/>
                  </a:lnTo>
                  <a:lnTo>
                    <a:pt x="155" y="25"/>
                  </a:lnTo>
                  <a:lnTo>
                    <a:pt x="190" y="12"/>
                  </a:lnTo>
                  <a:lnTo>
                    <a:pt x="228" y="3"/>
                  </a:lnTo>
                  <a:lnTo>
                    <a:pt x="26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69" name="Group 1139"/>
          <p:cNvGrpSpPr>
            <a:grpSpLocks noChangeAspect="1"/>
          </p:cNvGrpSpPr>
          <p:nvPr/>
        </p:nvGrpSpPr>
        <p:grpSpPr bwMode="auto">
          <a:xfrm>
            <a:off x="1515852" y="4379944"/>
            <a:ext cx="329062" cy="237522"/>
            <a:chOff x="449" y="-2288"/>
            <a:chExt cx="2466" cy="1780"/>
          </a:xfrm>
          <a:solidFill>
            <a:schemeClr val="accent2"/>
          </a:solidFill>
        </p:grpSpPr>
        <p:sp>
          <p:nvSpPr>
            <p:cNvPr id="70" name="Freeform 1141"/>
            <p:cNvSpPr>
              <a:spLocks/>
            </p:cNvSpPr>
            <p:nvPr/>
          </p:nvSpPr>
          <p:spPr bwMode="auto">
            <a:xfrm>
              <a:off x="1868" y="-1171"/>
              <a:ext cx="1047" cy="645"/>
            </a:xfrm>
            <a:custGeom>
              <a:avLst/>
              <a:gdLst>
                <a:gd name="T0" fmla="*/ 1398 w 2094"/>
                <a:gd name="T1" fmla="*/ 4 h 1290"/>
                <a:gd name="T2" fmla="*/ 1436 w 2094"/>
                <a:gd name="T3" fmla="*/ 25 h 1290"/>
                <a:gd name="T4" fmla="*/ 1494 w 2094"/>
                <a:gd name="T5" fmla="*/ 57 h 1290"/>
                <a:gd name="T6" fmla="*/ 1564 w 2094"/>
                <a:gd name="T7" fmla="*/ 99 h 1290"/>
                <a:gd name="T8" fmla="*/ 1639 w 2094"/>
                <a:gd name="T9" fmla="*/ 145 h 1290"/>
                <a:gd name="T10" fmla="*/ 1711 w 2094"/>
                <a:gd name="T11" fmla="*/ 195 h 1290"/>
                <a:gd name="T12" fmla="*/ 1773 w 2094"/>
                <a:gd name="T13" fmla="*/ 243 h 1290"/>
                <a:gd name="T14" fmla="*/ 1816 w 2094"/>
                <a:gd name="T15" fmla="*/ 286 h 1290"/>
                <a:gd name="T16" fmla="*/ 1870 w 2094"/>
                <a:gd name="T17" fmla="*/ 378 h 1290"/>
                <a:gd name="T18" fmla="*/ 1920 w 2094"/>
                <a:gd name="T19" fmla="*/ 498 h 1290"/>
                <a:gd name="T20" fmla="*/ 1963 w 2094"/>
                <a:gd name="T21" fmla="*/ 637 h 1290"/>
                <a:gd name="T22" fmla="*/ 2002 w 2094"/>
                <a:gd name="T23" fmla="*/ 786 h 1290"/>
                <a:gd name="T24" fmla="*/ 2037 w 2094"/>
                <a:gd name="T25" fmla="*/ 936 h 1290"/>
                <a:gd name="T26" fmla="*/ 2064 w 2094"/>
                <a:gd name="T27" fmla="*/ 1075 h 1290"/>
                <a:gd name="T28" fmla="*/ 2085 w 2094"/>
                <a:gd name="T29" fmla="*/ 1195 h 1290"/>
                <a:gd name="T30" fmla="*/ 2092 w 2094"/>
                <a:gd name="T31" fmla="*/ 1261 h 1290"/>
                <a:gd name="T32" fmla="*/ 2071 w 2094"/>
                <a:gd name="T33" fmla="*/ 1287 h 1290"/>
                <a:gd name="T34" fmla="*/ 39 w 2094"/>
                <a:gd name="T35" fmla="*/ 1290 h 1290"/>
                <a:gd name="T36" fmla="*/ 9 w 2094"/>
                <a:gd name="T37" fmla="*/ 1276 h 1290"/>
                <a:gd name="T38" fmla="*/ 0 w 2094"/>
                <a:gd name="T39" fmla="*/ 1245 h 1290"/>
                <a:gd name="T40" fmla="*/ 18 w 2094"/>
                <a:gd name="T41" fmla="*/ 1138 h 1290"/>
                <a:gd name="T42" fmla="*/ 42 w 2094"/>
                <a:gd name="T43" fmla="*/ 1008 h 1290"/>
                <a:gd name="T44" fmla="*/ 73 w 2094"/>
                <a:gd name="T45" fmla="*/ 861 h 1290"/>
                <a:gd name="T46" fmla="*/ 109 w 2094"/>
                <a:gd name="T47" fmla="*/ 711 h 1290"/>
                <a:gd name="T48" fmla="*/ 151 w 2094"/>
                <a:gd name="T49" fmla="*/ 565 h 1290"/>
                <a:gd name="T50" fmla="*/ 198 w 2094"/>
                <a:gd name="T51" fmla="*/ 435 h 1290"/>
                <a:gd name="T52" fmla="*/ 249 w 2094"/>
                <a:gd name="T53" fmla="*/ 327 h 1290"/>
                <a:gd name="T54" fmla="*/ 295 w 2094"/>
                <a:gd name="T55" fmla="*/ 265 h 1290"/>
                <a:gd name="T56" fmla="*/ 349 w 2094"/>
                <a:gd name="T57" fmla="*/ 219 h 1290"/>
                <a:gd name="T58" fmla="*/ 417 w 2094"/>
                <a:gd name="T59" fmla="*/ 169 h 1290"/>
                <a:gd name="T60" fmla="*/ 491 w 2094"/>
                <a:gd name="T61" fmla="*/ 121 h 1290"/>
                <a:gd name="T62" fmla="*/ 565 w 2094"/>
                <a:gd name="T63" fmla="*/ 76 h 1290"/>
                <a:gd name="T64" fmla="*/ 629 w 2094"/>
                <a:gd name="T65" fmla="*/ 40 h 1290"/>
                <a:gd name="T66" fmla="*/ 679 w 2094"/>
                <a:gd name="T67" fmla="*/ 13 h 1290"/>
                <a:gd name="T68" fmla="*/ 709 w 2094"/>
                <a:gd name="T69" fmla="*/ 0 h 1290"/>
                <a:gd name="T70" fmla="*/ 737 w 2094"/>
                <a:gd name="T71" fmla="*/ 9 h 1290"/>
                <a:gd name="T72" fmla="*/ 836 w 2094"/>
                <a:gd name="T73" fmla="*/ 70 h 1290"/>
                <a:gd name="T74" fmla="*/ 943 w 2094"/>
                <a:gd name="T75" fmla="*/ 108 h 1290"/>
                <a:gd name="T76" fmla="*/ 965 w 2094"/>
                <a:gd name="T77" fmla="*/ 121 h 1290"/>
                <a:gd name="T78" fmla="*/ 1046 w 2094"/>
                <a:gd name="T79" fmla="*/ 330 h 1290"/>
                <a:gd name="T80" fmla="*/ 1128 w 2094"/>
                <a:gd name="T81" fmla="*/ 121 h 1290"/>
                <a:gd name="T82" fmla="*/ 1149 w 2094"/>
                <a:gd name="T83" fmla="*/ 108 h 1290"/>
                <a:gd name="T84" fmla="*/ 1256 w 2094"/>
                <a:gd name="T85" fmla="*/ 70 h 1290"/>
                <a:gd name="T86" fmla="*/ 1356 w 2094"/>
                <a:gd name="T87" fmla="*/ 9 h 1290"/>
                <a:gd name="T88" fmla="*/ 1385 w 2094"/>
                <a:gd name="T89" fmla="*/ 0 h 1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094" h="1290">
                  <a:moveTo>
                    <a:pt x="1385" y="0"/>
                  </a:moveTo>
                  <a:lnTo>
                    <a:pt x="1398" y="4"/>
                  </a:lnTo>
                  <a:lnTo>
                    <a:pt x="1415" y="13"/>
                  </a:lnTo>
                  <a:lnTo>
                    <a:pt x="1436" y="25"/>
                  </a:lnTo>
                  <a:lnTo>
                    <a:pt x="1463" y="40"/>
                  </a:lnTo>
                  <a:lnTo>
                    <a:pt x="1494" y="57"/>
                  </a:lnTo>
                  <a:lnTo>
                    <a:pt x="1527" y="76"/>
                  </a:lnTo>
                  <a:lnTo>
                    <a:pt x="1564" y="99"/>
                  </a:lnTo>
                  <a:lnTo>
                    <a:pt x="1602" y="121"/>
                  </a:lnTo>
                  <a:lnTo>
                    <a:pt x="1639" y="145"/>
                  </a:lnTo>
                  <a:lnTo>
                    <a:pt x="1675" y="169"/>
                  </a:lnTo>
                  <a:lnTo>
                    <a:pt x="1711" y="195"/>
                  </a:lnTo>
                  <a:lnTo>
                    <a:pt x="1744" y="219"/>
                  </a:lnTo>
                  <a:lnTo>
                    <a:pt x="1773" y="243"/>
                  </a:lnTo>
                  <a:lnTo>
                    <a:pt x="1797" y="265"/>
                  </a:lnTo>
                  <a:lnTo>
                    <a:pt x="1816" y="286"/>
                  </a:lnTo>
                  <a:lnTo>
                    <a:pt x="1843" y="327"/>
                  </a:lnTo>
                  <a:lnTo>
                    <a:pt x="1870" y="378"/>
                  </a:lnTo>
                  <a:lnTo>
                    <a:pt x="1896" y="435"/>
                  </a:lnTo>
                  <a:lnTo>
                    <a:pt x="1920" y="498"/>
                  </a:lnTo>
                  <a:lnTo>
                    <a:pt x="1942" y="565"/>
                  </a:lnTo>
                  <a:lnTo>
                    <a:pt x="1963" y="637"/>
                  </a:lnTo>
                  <a:lnTo>
                    <a:pt x="1984" y="711"/>
                  </a:lnTo>
                  <a:lnTo>
                    <a:pt x="2002" y="786"/>
                  </a:lnTo>
                  <a:lnTo>
                    <a:pt x="2020" y="861"/>
                  </a:lnTo>
                  <a:lnTo>
                    <a:pt x="2037" y="936"/>
                  </a:lnTo>
                  <a:lnTo>
                    <a:pt x="2050" y="1008"/>
                  </a:lnTo>
                  <a:lnTo>
                    <a:pt x="2064" y="1075"/>
                  </a:lnTo>
                  <a:lnTo>
                    <a:pt x="2076" y="1138"/>
                  </a:lnTo>
                  <a:lnTo>
                    <a:pt x="2085" y="1195"/>
                  </a:lnTo>
                  <a:lnTo>
                    <a:pt x="2094" y="1245"/>
                  </a:lnTo>
                  <a:lnTo>
                    <a:pt x="2092" y="1261"/>
                  </a:lnTo>
                  <a:lnTo>
                    <a:pt x="2085" y="1276"/>
                  </a:lnTo>
                  <a:lnTo>
                    <a:pt x="2071" y="1287"/>
                  </a:lnTo>
                  <a:lnTo>
                    <a:pt x="2055" y="1290"/>
                  </a:lnTo>
                  <a:lnTo>
                    <a:pt x="39" y="1290"/>
                  </a:lnTo>
                  <a:lnTo>
                    <a:pt x="22" y="1287"/>
                  </a:lnTo>
                  <a:lnTo>
                    <a:pt x="9" y="1276"/>
                  </a:lnTo>
                  <a:lnTo>
                    <a:pt x="1" y="1261"/>
                  </a:lnTo>
                  <a:lnTo>
                    <a:pt x="0" y="1245"/>
                  </a:lnTo>
                  <a:lnTo>
                    <a:pt x="7" y="1195"/>
                  </a:lnTo>
                  <a:lnTo>
                    <a:pt x="18" y="1138"/>
                  </a:lnTo>
                  <a:lnTo>
                    <a:pt x="28" y="1075"/>
                  </a:lnTo>
                  <a:lnTo>
                    <a:pt x="42" y="1008"/>
                  </a:lnTo>
                  <a:lnTo>
                    <a:pt x="57" y="936"/>
                  </a:lnTo>
                  <a:lnTo>
                    <a:pt x="73" y="861"/>
                  </a:lnTo>
                  <a:lnTo>
                    <a:pt x="90" y="786"/>
                  </a:lnTo>
                  <a:lnTo>
                    <a:pt x="109" y="711"/>
                  </a:lnTo>
                  <a:lnTo>
                    <a:pt x="129" y="637"/>
                  </a:lnTo>
                  <a:lnTo>
                    <a:pt x="151" y="565"/>
                  </a:lnTo>
                  <a:lnTo>
                    <a:pt x="174" y="498"/>
                  </a:lnTo>
                  <a:lnTo>
                    <a:pt x="198" y="435"/>
                  </a:lnTo>
                  <a:lnTo>
                    <a:pt x="223" y="378"/>
                  </a:lnTo>
                  <a:lnTo>
                    <a:pt x="249" y="327"/>
                  </a:lnTo>
                  <a:lnTo>
                    <a:pt x="277" y="286"/>
                  </a:lnTo>
                  <a:lnTo>
                    <a:pt x="295" y="265"/>
                  </a:lnTo>
                  <a:lnTo>
                    <a:pt x="319" y="243"/>
                  </a:lnTo>
                  <a:lnTo>
                    <a:pt x="349" y="219"/>
                  </a:lnTo>
                  <a:lnTo>
                    <a:pt x="382" y="195"/>
                  </a:lnTo>
                  <a:lnTo>
                    <a:pt x="417" y="169"/>
                  </a:lnTo>
                  <a:lnTo>
                    <a:pt x="454" y="145"/>
                  </a:lnTo>
                  <a:lnTo>
                    <a:pt x="491" y="121"/>
                  </a:lnTo>
                  <a:lnTo>
                    <a:pt x="529" y="99"/>
                  </a:lnTo>
                  <a:lnTo>
                    <a:pt x="565" y="76"/>
                  </a:lnTo>
                  <a:lnTo>
                    <a:pt x="599" y="57"/>
                  </a:lnTo>
                  <a:lnTo>
                    <a:pt x="629" y="40"/>
                  </a:lnTo>
                  <a:lnTo>
                    <a:pt x="656" y="25"/>
                  </a:lnTo>
                  <a:lnTo>
                    <a:pt x="679" y="13"/>
                  </a:lnTo>
                  <a:lnTo>
                    <a:pt x="694" y="4"/>
                  </a:lnTo>
                  <a:lnTo>
                    <a:pt x="709" y="0"/>
                  </a:lnTo>
                  <a:lnTo>
                    <a:pt x="724" y="1"/>
                  </a:lnTo>
                  <a:lnTo>
                    <a:pt x="737" y="9"/>
                  </a:lnTo>
                  <a:lnTo>
                    <a:pt x="785" y="43"/>
                  </a:lnTo>
                  <a:lnTo>
                    <a:pt x="836" y="70"/>
                  </a:lnTo>
                  <a:lnTo>
                    <a:pt x="889" y="93"/>
                  </a:lnTo>
                  <a:lnTo>
                    <a:pt x="943" y="108"/>
                  </a:lnTo>
                  <a:lnTo>
                    <a:pt x="955" y="114"/>
                  </a:lnTo>
                  <a:lnTo>
                    <a:pt x="965" y="121"/>
                  </a:lnTo>
                  <a:lnTo>
                    <a:pt x="971" y="133"/>
                  </a:lnTo>
                  <a:lnTo>
                    <a:pt x="1046" y="330"/>
                  </a:lnTo>
                  <a:lnTo>
                    <a:pt x="1121" y="133"/>
                  </a:lnTo>
                  <a:lnTo>
                    <a:pt x="1128" y="121"/>
                  </a:lnTo>
                  <a:lnTo>
                    <a:pt x="1137" y="114"/>
                  </a:lnTo>
                  <a:lnTo>
                    <a:pt x="1149" y="108"/>
                  </a:lnTo>
                  <a:lnTo>
                    <a:pt x="1203" y="93"/>
                  </a:lnTo>
                  <a:lnTo>
                    <a:pt x="1256" y="70"/>
                  </a:lnTo>
                  <a:lnTo>
                    <a:pt x="1307" y="43"/>
                  </a:lnTo>
                  <a:lnTo>
                    <a:pt x="1356" y="9"/>
                  </a:lnTo>
                  <a:lnTo>
                    <a:pt x="1370" y="1"/>
                  </a:lnTo>
                  <a:lnTo>
                    <a:pt x="138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1" name="Freeform 1142"/>
            <p:cNvSpPr>
              <a:spLocks/>
            </p:cNvSpPr>
            <p:nvPr/>
          </p:nvSpPr>
          <p:spPr bwMode="auto">
            <a:xfrm>
              <a:off x="2020" y="-1788"/>
              <a:ext cx="654" cy="637"/>
            </a:xfrm>
            <a:custGeom>
              <a:avLst/>
              <a:gdLst>
                <a:gd name="T0" fmla="*/ 816 w 1308"/>
                <a:gd name="T1" fmla="*/ 3 h 1273"/>
                <a:gd name="T2" fmla="*/ 945 w 1308"/>
                <a:gd name="T3" fmla="*/ 18 h 1273"/>
                <a:gd name="T4" fmla="*/ 1049 w 1308"/>
                <a:gd name="T5" fmla="*/ 49 h 1273"/>
                <a:gd name="T6" fmla="*/ 1131 w 1308"/>
                <a:gd name="T7" fmla="*/ 96 h 1273"/>
                <a:gd name="T8" fmla="*/ 1194 w 1308"/>
                <a:gd name="T9" fmla="*/ 153 h 1273"/>
                <a:gd name="T10" fmla="*/ 1241 w 1308"/>
                <a:gd name="T11" fmla="*/ 222 h 1273"/>
                <a:gd name="T12" fmla="*/ 1272 w 1308"/>
                <a:gd name="T13" fmla="*/ 301 h 1273"/>
                <a:gd name="T14" fmla="*/ 1293 w 1308"/>
                <a:gd name="T15" fmla="*/ 388 h 1273"/>
                <a:gd name="T16" fmla="*/ 1303 w 1308"/>
                <a:gd name="T17" fmla="*/ 484 h 1273"/>
                <a:gd name="T18" fmla="*/ 1308 w 1308"/>
                <a:gd name="T19" fmla="*/ 585 h 1273"/>
                <a:gd name="T20" fmla="*/ 1305 w 1308"/>
                <a:gd name="T21" fmla="*/ 711 h 1273"/>
                <a:gd name="T22" fmla="*/ 1275 w 1308"/>
                <a:gd name="T23" fmla="*/ 852 h 1273"/>
                <a:gd name="T24" fmla="*/ 1221 w 1308"/>
                <a:gd name="T25" fmla="*/ 978 h 1273"/>
                <a:gd name="T26" fmla="*/ 1143 w 1308"/>
                <a:gd name="T27" fmla="*/ 1087 h 1273"/>
                <a:gd name="T28" fmla="*/ 1046 w 1308"/>
                <a:gd name="T29" fmla="*/ 1174 h 1273"/>
                <a:gd name="T30" fmla="*/ 933 w 1308"/>
                <a:gd name="T31" fmla="*/ 1236 h 1273"/>
                <a:gd name="T32" fmla="*/ 809 w 1308"/>
                <a:gd name="T33" fmla="*/ 1269 h 1273"/>
                <a:gd name="T34" fmla="*/ 677 w 1308"/>
                <a:gd name="T35" fmla="*/ 1269 h 1273"/>
                <a:gd name="T36" fmla="*/ 553 w 1308"/>
                <a:gd name="T37" fmla="*/ 1236 h 1273"/>
                <a:gd name="T38" fmla="*/ 440 w 1308"/>
                <a:gd name="T39" fmla="*/ 1174 h 1273"/>
                <a:gd name="T40" fmla="*/ 344 w 1308"/>
                <a:gd name="T41" fmla="*/ 1087 h 1273"/>
                <a:gd name="T42" fmla="*/ 266 w 1308"/>
                <a:gd name="T43" fmla="*/ 978 h 1273"/>
                <a:gd name="T44" fmla="*/ 211 w 1308"/>
                <a:gd name="T45" fmla="*/ 852 h 1273"/>
                <a:gd name="T46" fmla="*/ 182 w 1308"/>
                <a:gd name="T47" fmla="*/ 711 h 1273"/>
                <a:gd name="T48" fmla="*/ 179 w 1308"/>
                <a:gd name="T49" fmla="*/ 576 h 1273"/>
                <a:gd name="T50" fmla="*/ 136 w 1308"/>
                <a:gd name="T51" fmla="*/ 615 h 1273"/>
                <a:gd name="T52" fmla="*/ 106 w 1308"/>
                <a:gd name="T53" fmla="*/ 666 h 1273"/>
                <a:gd name="T54" fmla="*/ 97 w 1308"/>
                <a:gd name="T55" fmla="*/ 735 h 1273"/>
                <a:gd name="T56" fmla="*/ 117 w 1308"/>
                <a:gd name="T57" fmla="*/ 813 h 1273"/>
                <a:gd name="T58" fmla="*/ 158 w 1308"/>
                <a:gd name="T59" fmla="*/ 864 h 1273"/>
                <a:gd name="T60" fmla="*/ 199 w 1308"/>
                <a:gd name="T61" fmla="*/ 913 h 1273"/>
                <a:gd name="T62" fmla="*/ 211 w 1308"/>
                <a:gd name="T63" fmla="*/ 946 h 1273"/>
                <a:gd name="T64" fmla="*/ 205 w 1308"/>
                <a:gd name="T65" fmla="*/ 981 h 1273"/>
                <a:gd name="T66" fmla="*/ 182 w 1308"/>
                <a:gd name="T67" fmla="*/ 1006 h 1273"/>
                <a:gd name="T68" fmla="*/ 145 w 1308"/>
                <a:gd name="T69" fmla="*/ 1018 h 1273"/>
                <a:gd name="T70" fmla="*/ 105 w 1308"/>
                <a:gd name="T71" fmla="*/ 1005 h 1273"/>
                <a:gd name="T72" fmla="*/ 66 w 1308"/>
                <a:gd name="T73" fmla="*/ 957 h 1273"/>
                <a:gd name="T74" fmla="*/ 55 w 1308"/>
                <a:gd name="T75" fmla="*/ 921 h 1273"/>
                <a:gd name="T76" fmla="*/ 31 w 1308"/>
                <a:gd name="T77" fmla="*/ 855 h 1273"/>
                <a:gd name="T78" fmla="*/ 3 w 1308"/>
                <a:gd name="T79" fmla="*/ 762 h 1273"/>
                <a:gd name="T80" fmla="*/ 4 w 1308"/>
                <a:gd name="T81" fmla="*/ 673 h 1273"/>
                <a:gd name="T82" fmla="*/ 36 w 1308"/>
                <a:gd name="T83" fmla="*/ 591 h 1273"/>
                <a:gd name="T84" fmla="*/ 90 w 1308"/>
                <a:gd name="T85" fmla="*/ 525 h 1273"/>
                <a:gd name="T86" fmla="*/ 154 w 1308"/>
                <a:gd name="T87" fmla="*/ 477 h 1273"/>
                <a:gd name="T88" fmla="*/ 191 w 1308"/>
                <a:gd name="T89" fmla="*/ 409 h 1273"/>
                <a:gd name="T90" fmla="*/ 211 w 1308"/>
                <a:gd name="T91" fmla="*/ 318 h 1273"/>
                <a:gd name="T92" fmla="*/ 241 w 1308"/>
                <a:gd name="T93" fmla="*/ 234 h 1273"/>
                <a:gd name="T94" fmla="*/ 286 w 1308"/>
                <a:gd name="T95" fmla="*/ 162 h 1273"/>
                <a:gd name="T96" fmla="*/ 349 w 1308"/>
                <a:gd name="T97" fmla="*/ 100 h 1273"/>
                <a:gd name="T98" fmla="*/ 431 w 1308"/>
                <a:gd name="T99" fmla="*/ 52 h 1273"/>
                <a:gd name="T100" fmla="*/ 538 w 1308"/>
                <a:gd name="T101" fmla="*/ 19 h 1273"/>
                <a:gd name="T102" fmla="*/ 668 w 1308"/>
                <a:gd name="T103" fmla="*/ 3 h 12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308" h="1273">
                  <a:moveTo>
                    <a:pt x="743" y="0"/>
                  </a:moveTo>
                  <a:lnTo>
                    <a:pt x="816" y="3"/>
                  </a:lnTo>
                  <a:lnTo>
                    <a:pt x="884" y="9"/>
                  </a:lnTo>
                  <a:lnTo>
                    <a:pt x="945" y="18"/>
                  </a:lnTo>
                  <a:lnTo>
                    <a:pt x="999" y="33"/>
                  </a:lnTo>
                  <a:lnTo>
                    <a:pt x="1049" y="49"/>
                  </a:lnTo>
                  <a:lnTo>
                    <a:pt x="1092" y="72"/>
                  </a:lnTo>
                  <a:lnTo>
                    <a:pt x="1131" y="96"/>
                  </a:lnTo>
                  <a:lnTo>
                    <a:pt x="1164" y="123"/>
                  </a:lnTo>
                  <a:lnTo>
                    <a:pt x="1194" y="153"/>
                  </a:lnTo>
                  <a:lnTo>
                    <a:pt x="1218" y="186"/>
                  </a:lnTo>
                  <a:lnTo>
                    <a:pt x="1241" y="222"/>
                  </a:lnTo>
                  <a:lnTo>
                    <a:pt x="1257" y="261"/>
                  </a:lnTo>
                  <a:lnTo>
                    <a:pt x="1272" y="301"/>
                  </a:lnTo>
                  <a:lnTo>
                    <a:pt x="1284" y="345"/>
                  </a:lnTo>
                  <a:lnTo>
                    <a:pt x="1293" y="388"/>
                  </a:lnTo>
                  <a:lnTo>
                    <a:pt x="1299" y="435"/>
                  </a:lnTo>
                  <a:lnTo>
                    <a:pt x="1303" y="484"/>
                  </a:lnTo>
                  <a:lnTo>
                    <a:pt x="1306" y="534"/>
                  </a:lnTo>
                  <a:lnTo>
                    <a:pt x="1308" y="585"/>
                  </a:lnTo>
                  <a:lnTo>
                    <a:pt x="1308" y="637"/>
                  </a:lnTo>
                  <a:lnTo>
                    <a:pt x="1305" y="711"/>
                  </a:lnTo>
                  <a:lnTo>
                    <a:pt x="1293" y="783"/>
                  </a:lnTo>
                  <a:lnTo>
                    <a:pt x="1275" y="852"/>
                  </a:lnTo>
                  <a:lnTo>
                    <a:pt x="1251" y="916"/>
                  </a:lnTo>
                  <a:lnTo>
                    <a:pt x="1221" y="978"/>
                  </a:lnTo>
                  <a:lnTo>
                    <a:pt x="1184" y="1035"/>
                  </a:lnTo>
                  <a:lnTo>
                    <a:pt x="1143" y="1087"/>
                  </a:lnTo>
                  <a:lnTo>
                    <a:pt x="1097" y="1134"/>
                  </a:lnTo>
                  <a:lnTo>
                    <a:pt x="1046" y="1174"/>
                  </a:lnTo>
                  <a:lnTo>
                    <a:pt x="992" y="1209"/>
                  </a:lnTo>
                  <a:lnTo>
                    <a:pt x="933" y="1236"/>
                  </a:lnTo>
                  <a:lnTo>
                    <a:pt x="873" y="1257"/>
                  </a:lnTo>
                  <a:lnTo>
                    <a:pt x="809" y="1269"/>
                  </a:lnTo>
                  <a:lnTo>
                    <a:pt x="743" y="1273"/>
                  </a:lnTo>
                  <a:lnTo>
                    <a:pt x="677" y="1269"/>
                  </a:lnTo>
                  <a:lnTo>
                    <a:pt x="614" y="1257"/>
                  </a:lnTo>
                  <a:lnTo>
                    <a:pt x="553" y="1236"/>
                  </a:lnTo>
                  <a:lnTo>
                    <a:pt x="494" y="1209"/>
                  </a:lnTo>
                  <a:lnTo>
                    <a:pt x="440" y="1174"/>
                  </a:lnTo>
                  <a:lnTo>
                    <a:pt x="389" y="1134"/>
                  </a:lnTo>
                  <a:lnTo>
                    <a:pt x="344" y="1087"/>
                  </a:lnTo>
                  <a:lnTo>
                    <a:pt x="302" y="1035"/>
                  </a:lnTo>
                  <a:lnTo>
                    <a:pt x="266" y="978"/>
                  </a:lnTo>
                  <a:lnTo>
                    <a:pt x="236" y="916"/>
                  </a:lnTo>
                  <a:lnTo>
                    <a:pt x="211" y="852"/>
                  </a:lnTo>
                  <a:lnTo>
                    <a:pt x="193" y="783"/>
                  </a:lnTo>
                  <a:lnTo>
                    <a:pt x="182" y="711"/>
                  </a:lnTo>
                  <a:lnTo>
                    <a:pt x="178" y="637"/>
                  </a:lnTo>
                  <a:lnTo>
                    <a:pt x="179" y="576"/>
                  </a:lnTo>
                  <a:lnTo>
                    <a:pt x="157" y="594"/>
                  </a:lnTo>
                  <a:lnTo>
                    <a:pt x="136" y="615"/>
                  </a:lnTo>
                  <a:lnTo>
                    <a:pt x="120" y="639"/>
                  </a:lnTo>
                  <a:lnTo>
                    <a:pt x="106" y="666"/>
                  </a:lnTo>
                  <a:lnTo>
                    <a:pt x="97" y="699"/>
                  </a:lnTo>
                  <a:lnTo>
                    <a:pt x="97" y="735"/>
                  </a:lnTo>
                  <a:lnTo>
                    <a:pt x="103" y="772"/>
                  </a:lnTo>
                  <a:lnTo>
                    <a:pt x="117" y="813"/>
                  </a:lnTo>
                  <a:lnTo>
                    <a:pt x="139" y="855"/>
                  </a:lnTo>
                  <a:lnTo>
                    <a:pt x="158" y="864"/>
                  </a:lnTo>
                  <a:lnTo>
                    <a:pt x="175" y="880"/>
                  </a:lnTo>
                  <a:lnTo>
                    <a:pt x="199" y="913"/>
                  </a:lnTo>
                  <a:lnTo>
                    <a:pt x="206" y="930"/>
                  </a:lnTo>
                  <a:lnTo>
                    <a:pt x="211" y="946"/>
                  </a:lnTo>
                  <a:lnTo>
                    <a:pt x="209" y="964"/>
                  </a:lnTo>
                  <a:lnTo>
                    <a:pt x="205" y="981"/>
                  </a:lnTo>
                  <a:lnTo>
                    <a:pt x="196" y="994"/>
                  </a:lnTo>
                  <a:lnTo>
                    <a:pt x="182" y="1006"/>
                  </a:lnTo>
                  <a:lnTo>
                    <a:pt x="164" y="1015"/>
                  </a:lnTo>
                  <a:lnTo>
                    <a:pt x="145" y="1018"/>
                  </a:lnTo>
                  <a:lnTo>
                    <a:pt x="123" y="1015"/>
                  </a:lnTo>
                  <a:lnTo>
                    <a:pt x="105" y="1005"/>
                  </a:lnTo>
                  <a:lnTo>
                    <a:pt x="90" y="990"/>
                  </a:lnTo>
                  <a:lnTo>
                    <a:pt x="66" y="957"/>
                  </a:lnTo>
                  <a:lnTo>
                    <a:pt x="58" y="939"/>
                  </a:lnTo>
                  <a:lnTo>
                    <a:pt x="55" y="921"/>
                  </a:lnTo>
                  <a:lnTo>
                    <a:pt x="57" y="903"/>
                  </a:lnTo>
                  <a:lnTo>
                    <a:pt x="31" y="855"/>
                  </a:lnTo>
                  <a:lnTo>
                    <a:pt x="13" y="807"/>
                  </a:lnTo>
                  <a:lnTo>
                    <a:pt x="3" y="762"/>
                  </a:lnTo>
                  <a:lnTo>
                    <a:pt x="0" y="717"/>
                  </a:lnTo>
                  <a:lnTo>
                    <a:pt x="4" y="673"/>
                  </a:lnTo>
                  <a:lnTo>
                    <a:pt x="16" y="631"/>
                  </a:lnTo>
                  <a:lnTo>
                    <a:pt x="36" y="591"/>
                  </a:lnTo>
                  <a:lnTo>
                    <a:pt x="61" y="556"/>
                  </a:lnTo>
                  <a:lnTo>
                    <a:pt x="90" y="525"/>
                  </a:lnTo>
                  <a:lnTo>
                    <a:pt x="121" y="498"/>
                  </a:lnTo>
                  <a:lnTo>
                    <a:pt x="154" y="477"/>
                  </a:lnTo>
                  <a:lnTo>
                    <a:pt x="185" y="457"/>
                  </a:lnTo>
                  <a:lnTo>
                    <a:pt x="191" y="409"/>
                  </a:lnTo>
                  <a:lnTo>
                    <a:pt x="199" y="363"/>
                  </a:lnTo>
                  <a:lnTo>
                    <a:pt x="211" y="318"/>
                  </a:lnTo>
                  <a:lnTo>
                    <a:pt x="224" y="274"/>
                  </a:lnTo>
                  <a:lnTo>
                    <a:pt x="241" y="234"/>
                  </a:lnTo>
                  <a:lnTo>
                    <a:pt x="262" y="196"/>
                  </a:lnTo>
                  <a:lnTo>
                    <a:pt x="286" y="162"/>
                  </a:lnTo>
                  <a:lnTo>
                    <a:pt x="316" y="130"/>
                  </a:lnTo>
                  <a:lnTo>
                    <a:pt x="349" y="100"/>
                  </a:lnTo>
                  <a:lnTo>
                    <a:pt x="388" y="75"/>
                  </a:lnTo>
                  <a:lnTo>
                    <a:pt x="431" y="52"/>
                  </a:lnTo>
                  <a:lnTo>
                    <a:pt x="481" y="34"/>
                  </a:lnTo>
                  <a:lnTo>
                    <a:pt x="538" y="19"/>
                  </a:lnTo>
                  <a:lnTo>
                    <a:pt x="599" y="9"/>
                  </a:lnTo>
                  <a:lnTo>
                    <a:pt x="668" y="3"/>
                  </a:lnTo>
                  <a:lnTo>
                    <a:pt x="74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2" name="Freeform 1143"/>
            <p:cNvSpPr>
              <a:spLocks/>
            </p:cNvSpPr>
            <p:nvPr/>
          </p:nvSpPr>
          <p:spPr bwMode="auto">
            <a:xfrm>
              <a:off x="449" y="-2288"/>
              <a:ext cx="2064" cy="1780"/>
            </a:xfrm>
            <a:custGeom>
              <a:avLst/>
              <a:gdLst>
                <a:gd name="T0" fmla="*/ 4016 w 4127"/>
                <a:gd name="T1" fmla="*/ 0 h 3560"/>
                <a:gd name="T2" fmla="*/ 4071 w 4127"/>
                <a:gd name="T3" fmla="*/ 15 h 3560"/>
                <a:gd name="T4" fmla="*/ 4112 w 4127"/>
                <a:gd name="T5" fmla="*/ 56 h 3560"/>
                <a:gd name="T6" fmla="*/ 4127 w 4127"/>
                <a:gd name="T7" fmla="*/ 111 h 3560"/>
                <a:gd name="T8" fmla="*/ 4065 w 4127"/>
                <a:gd name="T9" fmla="*/ 839 h 3560"/>
                <a:gd name="T10" fmla="*/ 3935 w 4127"/>
                <a:gd name="T11" fmla="*/ 824 h 3560"/>
                <a:gd name="T12" fmla="*/ 3814 w 4127"/>
                <a:gd name="T13" fmla="*/ 822 h 3560"/>
                <a:gd name="T14" fmla="*/ 3766 w 4127"/>
                <a:gd name="T15" fmla="*/ 309 h 3560"/>
                <a:gd name="T16" fmla="*/ 361 w 4127"/>
                <a:gd name="T17" fmla="*/ 2423 h 3560"/>
                <a:gd name="T18" fmla="*/ 2908 w 4127"/>
                <a:gd name="T19" fmla="*/ 2471 h 3560"/>
                <a:gd name="T20" fmla="*/ 2850 w 4127"/>
                <a:gd name="T21" fmla="*/ 2589 h 3560"/>
                <a:gd name="T22" fmla="*/ 2797 w 4127"/>
                <a:gd name="T23" fmla="*/ 2730 h 3560"/>
                <a:gd name="T24" fmla="*/ 2645 w 4127"/>
                <a:gd name="T25" fmla="*/ 2783 h 3560"/>
                <a:gd name="T26" fmla="*/ 2672 w 4127"/>
                <a:gd name="T27" fmla="*/ 2909 h 3560"/>
                <a:gd name="T28" fmla="*/ 2709 w 4127"/>
                <a:gd name="T29" fmla="*/ 3057 h 3560"/>
                <a:gd name="T30" fmla="*/ 2667 w 4127"/>
                <a:gd name="T31" fmla="*/ 3260 h 3560"/>
                <a:gd name="T32" fmla="*/ 2634 w 4127"/>
                <a:gd name="T33" fmla="*/ 3456 h 3560"/>
                <a:gd name="T34" fmla="*/ 2634 w 4127"/>
                <a:gd name="T35" fmla="*/ 3527 h 3560"/>
                <a:gd name="T36" fmla="*/ 1390 w 4127"/>
                <a:gd name="T37" fmla="*/ 3560 h 3560"/>
                <a:gd name="T38" fmla="*/ 1338 w 4127"/>
                <a:gd name="T39" fmla="*/ 3546 h 3560"/>
                <a:gd name="T40" fmla="*/ 1297 w 4127"/>
                <a:gd name="T41" fmla="*/ 3509 h 3560"/>
                <a:gd name="T42" fmla="*/ 1279 w 4127"/>
                <a:gd name="T43" fmla="*/ 3456 h 3560"/>
                <a:gd name="T44" fmla="*/ 1290 w 4127"/>
                <a:gd name="T45" fmla="*/ 3402 h 3560"/>
                <a:gd name="T46" fmla="*/ 1360 w 4127"/>
                <a:gd name="T47" fmla="*/ 3230 h 3560"/>
                <a:gd name="T48" fmla="*/ 1414 w 4127"/>
                <a:gd name="T49" fmla="*/ 3065 h 3560"/>
                <a:gd name="T50" fmla="*/ 1453 w 4127"/>
                <a:gd name="T51" fmla="*/ 2913 h 3560"/>
                <a:gd name="T52" fmla="*/ 1480 w 4127"/>
                <a:gd name="T53" fmla="*/ 2784 h 3560"/>
                <a:gd name="T54" fmla="*/ 110 w 4127"/>
                <a:gd name="T55" fmla="*/ 2730 h 3560"/>
                <a:gd name="T56" fmla="*/ 55 w 4127"/>
                <a:gd name="T57" fmla="*/ 2715 h 3560"/>
                <a:gd name="T58" fmla="*/ 14 w 4127"/>
                <a:gd name="T59" fmla="*/ 2676 h 3560"/>
                <a:gd name="T60" fmla="*/ 0 w 4127"/>
                <a:gd name="T61" fmla="*/ 2619 h 3560"/>
                <a:gd name="T62" fmla="*/ 4 w 4127"/>
                <a:gd name="T63" fmla="*/ 83 h 3560"/>
                <a:gd name="T64" fmla="*/ 32 w 4127"/>
                <a:gd name="T65" fmla="*/ 33 h 3560"/>
                <a:gd name="T66" fmla="*/ 80 w 4127"/>
                <a:gd name="T67" fmla="*/ 5 h 35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27" h="3560">
                  <a:moveTo>
                    <a:pt x="110" y="0"/>
                  </a:moveTo>
                  <a:lnTo>
                    <a:pt x="4016" y="0"/>
                  </a:lnTo>
                  <a:lnTo>
                    <a:pt x="4044" y="5"/>
                  </a:lnTo>
                  <a:lnTo>
                    <a:pt x="4071" y="15"/>
                  </a:lnTo>
                  <a:lnTo>
                    <a:pt x="4094" y="33"/>
                  </a:lnTo>
                  <a:lnTo>
                    <a:pt x="4112" y="56"/>
                  </a:lnTo>
                  <a:lnTo>
                    <a:pt x="4122" y="83"/>
                  </a:lnTo>
                  <a:lnTo>
                    <a:pt x="4127" y="111"/>
                  </a:lnTo>
                  <a:lnTo>
                    <a:pt x="4127" y="851"/>
                  </a:lnTo>
                  <a:lnTo>
                    <a:pt x="4065" y="839"/>
                  </a:lnTo>
                  <a:lnTo>
                    <a:pt x="4002" y="830"/>
                  </a:lnTo>
                  <a:lnTo>
                    <a:pt x="3935" y="824"/>
                  </a:lnTo>
                  <a:lnTo>
                    <a:pt x="3863" y="822"/>
                  </a:lnTo>
                  <a:lnTo>
                    <a:pt x="3814" y="822"/>
                  </a:lnTo>
                  <a:lnTo>
                    <a:pt x="3766" y="825"/>
                  </a:lnTo>
                  <a:lnTo>
                    <a:pt x="3766" y="309"/>
                  </a:lnTo>
                  <a:lnTo>
                    <a:pt x="361" y="309"/>
                  </a:lnTo>
                  <a:lnTo>
                    <a:pt x="361" y="2423"/>
                  </a:lnTo>
                  <a:lnTo>
                    <a:pt x="2941" y="2423"/>
                  </a:lnTo>
                  <a:lnTo>
                    <a:pt x="2908" y="2471"/>
                  </a:lnTo>
                  <a:lnTo>
                    <a:pt x="2878" y="2526"/>
                  </a:lnTo>
                  <a:lnTo>
                    <a:pt x="2850" y="2589"/>
                  </a:lnTo>
                  <a:lnTo>
                    <a:pt x="2823" y="2657"/>
                  </a:lnTo>
                  <a:lnTo>
                    <a:pt x="2797" y="2730"/>
                  </a:lnTo>
                  <a:lnTo>
                    <a:pt x="2636" y="2730"/>
                  </a:lnTo>
                  <a:lnTo>
                    <a:pt x="2645" y="2783"/>
                  </a:lnTo>
                  <a:lnTo>
                    <a:pt x="2657" y="2843"/>
                  </a:lnTo>
                  <a:lnTo>
                    <a:pt x="2672" y="2909"/>
                  </a:lnTo>
                  <a:lnTo>
                    <a:pt x="2688" y="2981"/>
                  </a:lnTo>
                  <a:lnTo>
                    <a:pt x="2709" y="3057"/>
                  </a:lnTo>
                  <a:lnTo>
                    <a:pt x="2688" y="3159"/>
                  </a:lnTo>
                  <a:lnTo>
                    <a:pt x="2667" y="3260"/>
                  </a:lnTo>
                  <a:lnTo>
                    <a:pt x="2649" y="3360"/>
                  </a:lnTo>
                  <a:lnTo>
                    <a:pt x="2634" y="3456"/>
                  </a:lnTo>
                  <a:lnTo>
                    <a:pt x="2631" y="3491"/>
                  </a:lnTo>
                  <a:lnTo>
                    <a:pt x="2634" y="3527"/>
                  </a:lnTo>
                  <a:lnTo>
                    <a:pt x="2642" y="3560"/>
                  </a:lnTo>
                  <a:lnTo>
                    <a:pt x="1390" y="3560"/>
                  </a:lnTo>
                  <a:lnTo>
                    <a:pt x="1363" y="3557"/>
                  </a:lnTo>
                  <a:lnTo>
                    <a:pt x="1338" y="3546"/>
                  </a:lnTo>
                  <a:lnTo>
                    <a:pt x="1315" y="3531"/>
                  </a:lnTo>
                  <a:lnTo>
                    <a:pt x="1297" y="3509"/>
                  </a:lnTo>
                  <a:lnTo>
                    <a:pt x="1285" y="3483"/>
                  </a:lnTo>
                  <a:lnTo>
                    <a:pt x="1279" y="3456"/>
                  </a:lnTo>
                  <a:lnTo>
                    <a:pt x="1281" y="3429"/>
                  </a:lnTo>
                  <a:lnTo>
                    <a:pt x="1290" y="3402"/>
                  </a:lnTo>
                  <a:lnTo>
                    <a:pt x="1327" y="3317"/>
                  </a:lnTo>
                  <a:lnTo>
                    <a:pt x="1360" y="3230"/>
                  </a:lnTo>
                  <a:lnTo>
                    <a:pt x="1389" y="3146"/>
                  </a:lnTo>
                  <a:lnTo>
                    <a:pt x="1414" y="3065"/>
                  </a:lnTo>
                  <a:lnTo>
                    <a:pt x="1435" y="2987"/>
                  </a:lnTo>
                  <a:lnTo>
                    <a:pt x="1453" y="2913"/>
                  </a:lnTo>
                  <a:lnTo>
                    <a:pt x="1468" y="2846"/>
                  </a:lnTo>
                  <a:lnTo>
                    <a:pt x="1480" y="2784"/>
                  </a:lnTo>
                  <a:lnTo>
                    <a:pt x="1491" y="2730"/>
                  </a:lnTo>
                  <a:lnTo>
                    <a:pt x="110" y="2730"/>
                  </a:lnTo>
                  <a:lnTo>
                    <a:pt x="80" y="2727"/>
                  </a:lnTo>
                  <a:lnTo>
                    <a:pt x="55" y="2715"/>
                  </a:lnTo>
                  <a:lnTo>
                    <a:pt x="32" y="2699"/>
                  </a:lnTo>
                  <a:lnTo>
                    <a:pt x="14" y="2676"/>
                  </a:lnTo>
                  <a:lnTo>
                    <a:pt x="4" y="2649"/>
                  </a:lnTo>
                  <a:lnTo>
                    <a:pt x="0" y="2619"/>
                  </a:lnTo>
                  <a:lnTo>
                    <a:pt x="0" y="111"/>
                  </a:lnTo>
                  <a:lnTo>
                    <a:pt x="4" y="83"/>
                  </a:lnTo>
                  <a:lnTo>
                    <a:pt x="14" y="56"/>
                  </a:lnTo>
                  <a:lnTo>
                    <a:pt x="32" y="33"/>
                  </a:lnTo>
                  <a:lnTo>
                    <a:pt x="55" y="15"/>
                  </a:lnTo>
                  <a:lnTo>
                    <a:pt x="80" y="5"/>
                  </a:lnTo>
                  <a:lnTo>
                    <a:pt x="11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73" name="Freeform 1144"/>
            <p:cNvSpPr>
              <a:spLocks/>
            </p:cNvSpPr>
            <p:nvPr/>
          </p:nvSpPr>
          <p:spPr bwMode="auto">
            <a:xfrm>
              <a:off x="715" y="-1933"/>
              <a:ext cx="1291" cy="541"/>
            </a:xfrm>
            <a:custGeom>
              <a:avLst/>
              <a:gdLst>
                <a:gd name="T0" fmla="*/ 1506 w 2580"/>
                <a:gd name="T1" fmla="*/ 0 h 1083"/>
                <a:gd name="T2" fmla="*/ 1528 w 2580"/>
                <a:gd name="T3" fmla="*/ 1 h 1083"/>
                <a:gd name="T4" fmla="*/ 1549 w 2580"/>
                <a:gd name="T5" fmla="*/ 10 h 1083"/>
                <a:gd name="T6" fmla="*/ 1566 w 2580"/>
                <a:gd name="T7" fmla="*/ 22 h 1083"/>
                <a:gd name="T8" fmla="*/ 1579 w 2580"/>
                <a:gd name="T9" fmla="*/ 40 h 1083"/>
                <a:gd name="T10" fmla="*/ 1859 w 2580"/>
                <a:gd name="T11" fmla="*/ 514 h 1083"/>
                <a:gd name="T12" fmla="*/ 1859 w 2580"/>
                <a:gd name="T13" fmla="*/ 514 h 1083"/>
                <a:gd name="T14" fmla="*/ 2496 w 2580"/>
                <a:gd name="T15" fmla="*/ 514 h 1083"/>
                <a:gd name="T16" fmla="*/ 2523 w 2580"/>
                <a:gd name="T17" fmla="*/ 519 h 1083"/>
                <a:gd name="T18" fmla="*/ 2546 w 2580"/>
                <a:gd name="T19" fmla="*/ 531 h 1083"/>
                <a:gd name="T20" fmla="*/ 2564 w 2580"/>
                <a:gd name="T21" fmla="*/ 549 h 1083"/>
                <a:gd name="T22" fmla="*/ 2576 w 2580"/>
                <a:gd name="T23" fmla="*/ 571 h 1083"/>
                <a:gd name="T24" fmla="*/ 2580 w 2580"/>
                <a:gd name="T25" fmla="*/ 598 h 1083"/>
                <a:gd name="T26" fmla="*/ 2576 w 2580"/>
                <a:gd name="T27" fmla="*/ 624 h 1083"/>
                <a:gd name="T28" fmla="*/ 2564 w 2580"/>
                <a:gd name="T29" fmla="*/ 646 h 1083"/>
                <a:gd name="T30" fmla="*/ 2546 w 2580"/>
                <a:gd name="T31" fmla="*/ 664 h 1083"/>
                <a:gd name="T32" fmla="*/ 2523 w 2580"/>
                <a:gd name="T33" fmla="*/ 676 h 1083"/>
                <a:gd name="T34" fmla="*/ 2496 w 2580"/>
                <a:gd name="T35" fmla="*/ 681 h 1083"/>
                <a:gd name="T36" fmla="*/ 1811 w 2580"/>
                <a:gd name="T37" fmla="*/ 681 h 1083"/>
                <a:gd name="T38" fmla="*/ 1789 w 2580"/>
                <a:gd name="T39" fmla="*/ 678 h 1083"/>
                <a:gd name="T40" fmla="*/ 1769 w 2580"/>
                <a:gd name="T41" fmla="*/ 670 h 1083"/>
                <a:gd name="T42" fmla="*/ 1753 w 2580"/>
                <a:gd name="T43" fmla="*/ 657 h 1083"/>
                <a:gd name="T44" fmla="*/ 1739 w 2580"/>
                <a:gd name="T45" fmla="*/ 640 h 1083"/>
                <a:gd name="T46" fmla="*/ 1513 w 2580"/>
                <a:gd name="T47" fmla="*/ 255 h 1083"/>
                <a:gd name="T48" fmla="*/ 1104 w 2580"/>
                <a:gd name="T49" fmla="*/ 1038 h 1083"/>
                <a:gd name="T50" fmla="*/ 1092 w 2580"/>
                <a:gd name="T51" fmla="*/ 1054 h 1083"/>
                <a:gd name="T52" fmla="*/ 1077 w 2580"/>
                <a:gd name="T53" fmla="*/ 1068 h 1083"/>
                <a:gd name="T54" fmla="*/ 1059 w 2580"/>
                <a:gd name="T55" fmla="*/ 1078 h 1083"/>
                <a:gd name="T56" fmla="*/ 1038 w 2580"/>
                <a:gd name="T57" fmla="*/ 1083 h 1083"/>
                <a:gd name="T58" fmla="*/ 1031 w 2580"/>
                <a:gd name="T59" fmla="*/ 1083 h 1083"/>
                <a:gd name="T60" fmla="*/ 1005 w 2580"/>
                <a:gd name="T61" fmla="*/ 1078 h 1083"/>
                <a:gd name="T62" fmla="*/ 984 w 2580"/>
                <a:gd name="T63" fmla="*/ 1068 h 1083"/>
                <a:gd name="T64" fmla="*/ 965 w 2580"/>
                <a:gd name="T65" fmla="*/ 1051 h 1083"/>
                <a:gd name="T66" fmla="*/ 669 w 2580"/>
                <a:gd name="T67" fmla="*/ 681 h 1083"/>
                <a:gd name="T68" fmla="*/ 82 w 2580"/>
                <a:gd name="T69" fmla="*/ 681 h 1083"/>
                <a:gd name="T70" fmla="*/ 56 w 2580"/>
                <a:gd name="T71" fmla="*/ 676 h 1083"/>
                <a:gd name="T72" fmla="*/ 34 w 2580"/>
                <a:gd name="T73" fmla="*/ 664 h 1083"/>
                <a:gd name="T74" fmla="*/ 16 w 2580"/>
                <a:gd name="T75" fmla="*/ 646 h 1083"/>
                <a:gd name="T76" fmla="*/ 4 w 2580"/>
                <a:gd name="T77" fmla="*/ 624 h 1083"/>
                <a:gd name="T78" fmla="*/ 0 w 2580"/>
                <a:gd name="T79" fmla="*/ 598 h 1083"/>
                <a:gd name="T80" fmla="*/ 4 w 2580"/>
                <a:gd name="T81" fmla="*/ 571 h 1083"/>
                <a:gd name="T82" fmla="*/ 16 w 2580"/>
                <a:gd name="T83" fmla="*/ 549 h 1083"/>
                <a:gd name="T84" fmla="*/ 34 w 2580"/>
                <a:gd name="T85" fmla="*/ 531 h 1083"/>
                <a:gd name="T86" fmla="*/ 56 w 2580"/>
                <a:gd name="T87" fmla="*/ 519 h 1083"/>
                <a:gd name="T88" fmla="*/ 82 w 2580"/>
                <a:gd name="T89" fmla="*/ 514 h 1083"/>
                <a:gd name="T90" fmla="*/ 710 w 2580"/>
                <a:gd name="T91" fmla="*/ 514 h 1083"/>
                <a:gd name="T92" fmla="*/ 735 w 2580"/>
                <a:gd name="T93" fmla="*/ 519 h 1083"/>
                <a:gd name="T94" fmla="*/ 756 w 2580"/>
                <a:gd name="T95" fmla="*/ 529 h 1083"/>
                <a:gd name="T96" fmla="*/ 776 w 2580"/>
                <a:gd name="T97" fmla="*/ 546 h 1083"/>
                <a:gd name="T98" fmla="*/ 1016 w 2580"/>
                <a:gd name="T99" fmla="*/ 847 h 1083"/>
                <a:gd name="T100" fmla="*/ 1434 w 2580"/>
                <a:gd name="T101" fmla="*/ 45 h 1083"/>
                <a:gd name="T102" fmla="*/ 1447 w 2580"/>
                <a:gd name="T103" fmla="*/ 27 h 1083"/>
                <a:gd name="T104" fmla="*/ 1464 w 2580"/>
                <a:gd name="T105" fmla="*/ 12 h 1083"/>
                <a:gd name="T106" fmla="*/ 1485 w 2580"/>
                <a:gd name="T107" fmla="*/ 3 h 1083"/>
                <a:gd name="T108" fmla="*/ 1506 w 2580"/>
                <a:gd name="T109" fmla="*/ 0 h 10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580" h="1083">
                  <a:moveTo>
                    <a:pt x="1506" y="0"/>
                  </a:moveTo>
                  <a:lnTo>
                    <a:pt x="1528" y="1"/>
                  </a:lnTo>
                  <a:lnTo>
                    <a:pt x="1549" y="10"/>
                  </a:lnTo>
                  <a:lnTo>
                    <a:pt x="1566" y="22"/>
                  </a:lnTo>
                  <a:lnTo>
                    <a:pt x="1579" y="40"/>
                  </a:lnTo>
                  <a:lnTo>
                    <a:pt x="1859" y="514"/>
                  </a:lnTo>
                  <a:lnTo>
                    <a:pt x="1859" y="514"/>
                  </a:lnTo>
                  <a:lnTo>
                    <a:pt x="2496" y="514"/>
                  </a:lnTo>
                  <a:lnTo>
                    <a:pt x="2523" y="519"/>
                  </a:lnTo>
                  <a:lnTo>
                    <a:pt x="2546" y="531"/>
                  </a:lnTo>
                  <a:lnTo>
                    <a:pt x="2564" y="549"/>
                  </a:lnTo>
                  <a:lnTo>
                    <a:pt x="2576" y="571"/>
                  </a:lnTo>
                  <a:lnTo>
                    <a:pt x="2580" y="598"/>
                  </a:lnTo>
                  <a:lnTo>
                    <a:pt x="2576" y="624"/>
                  </a:lnTo>
                  <a:lnTo>
                    <a:pt x="2564" y="646"/>
                  </a:lnTo>
                  <a:lnTo>
                    <a:pt x="2546" y="664"/>
                  </a:lnTo>
                  <a:lnTo>
                    <a:pt x="2523" y="676"/>
                  </a:lnTo>
                  <a:lnTo>
                    <a:pt x="2496" y="681"/>
                  </a:lnTo>
                  <a:lnTo>
                    <a:pt x="1811" y="681"/>
                  </a:lnTo>
                  <a:lnTo>
                    <a:pt x="1789" y="678"/>
                  </a:lnTo>
                  <a:lnTo>
                    <a:pt x="1769" y="670"/>
                  </a:lnTo>
                  <a:lnTo>
                    <a:pt x="1753" y="657"/>
                  </a:lnTo>
                  <a:lnTo>
                    <a:pt x="1739" y="640"/>
                  </a:lnTo>
                  <a:lnTo>
                    <a:pt x="1513" y="255"/>
                  </a:lnTo>
                  <a:lnTo>
                    <a:pt x="1104" y="1038"/>
                  </a:lnTo>
                  <a:lnTo>
                    <a:pt x="1092" y="1054"/>
                  </a:lnTo>
                  <a:lnTo>
                    <a:pt x="1077" y="1068"/>
                  </a:lnTo>
                  <a:lnTo>
                    <a:pt x="1059" y="1078"/>
                  </a:lnTo>
                  <a:lnTo>
                    <a:pt x="1038" y="1083"/>
                  </a:lnTo>
                  <a:lnTo>
                    <a:pt x="1031" y="1083"/>
                  </a:lnTo>
                  <a:lnTo>
                    <a:pt x="1005" y="1078"/>
                  </a:lnTo>
                  <a:lnTo>
                    <a:pt x="984" y="1068"/>
                  </a:lnTo>
                  <a:lnTo>
                    <a:pt x="965" y="1051"/>
                  </a:lnTo>
                  <a:lnTo>
                    <a:pt x="669" y="681"/>
                  </a:lnTo>
                  <a:lnTo>
                    <a:pt x="82" y="681"/>
                  </a:lnTo>
                  <a:lnTo>
                    <a:pt x="56" y="676"/>
                  </a:lnTo>
                  <a:lnTo>
                    <a:pt x="34" y="664"/>
                  </a:lnTo>
                  <a:lnTo>
                    <a:pt x="16" y="646"/>
                  </a:lnTo>
                  <a:lnTo>
                    <a:pt x="4" y="624"/>
                  </a:lnTo>
                  <a:lnTo>
                    <a:pt x="0" y="598"/>
                  </a:lnTo>
                  <a:lnTo>
                    <a:pt x="4" y="571"/>
                  </a:lnTo>
                  <a:lnTo>
                    <a:pt x="16" y="549"/>
                  </a:lnTo>
                  <a:lnTo>
                    <a:pt x="34" y="531"/>
                  </a:lnTo>
                  <a:lnTo>
                    <a:pt x="56" y="519"/>
                  </a:lnTo>
                  <a:lnTo>
                    <a:pt x="82" y="514"/>
                  </a:lnTo>
                  <a:lnTo>
                    <a:pt x="710" y="514"/>
                  </a:lnTo>
                  <a:lnTo>
                    <a:pt x="735" y="519"/>
                  </a:lnTo>
                  <a:lnTo>
                    <a:pt x="756" y="529"/>
                  </a:lnTo>
                  <a:lnTo>
                    <a:pt x="776" y="546"/>
                  </a:lnTo>
                  <a:lnTo>
                    <a:pt x="1016" y="847"/>
                  </a:lnTo>
                  <a:lnTo>
                    <a:pt x="1434" y="45"/>
                  </a:lnTo>
                  <a:lnTo>
                    <a:pt x="1447" y="27"/>
                  </a:lnTo>
                  <a:lnTo>
                    <a:pt x="1464" y="12"/>
                  </a:lnTo>
                  <a:lnTo>
                    <a:pt x="1485" y="3"/>
                  </a:lnTo>
                  <a:lnTo>
                    <a:pt x="150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74" name="TextBox 73">
            <a:extLst>
              <a:ext uri="{FF2B5EF4-FFF2-40B4-BE49-F238E27FC236}">
                <a16:creationId xmlns:a16="http://schemas.microsoft.com/office/drawing/2014/main" id="{018C0C5E-1495-45C4-9F74-3526D0D4D8B2}"/>
              </a:ext>
            </a:extLst>
          </p:cNvPr>
          <p:cNvSpPr txBox="1"/>
          <p:nvPr/>
        </p:nvSpPr>
        <p:spPr>
          <a:xfrm>
            <a:off x="8632905" y="2010158"/>
            <a:ext cx="2338971" cy="854080"/>
          </a:xfrm>
          <a:prstGeom prst="rect">
            <a:avLst/>
          </a:prstGeom>
          <a:noFill/>
        </p:spPr>
        <p:txBody>
          <a:bodyPr wrap="square">
            <a:spAutoFit/>
          </a:bodyPr>
          <a:lstStyle/>
          <a:p>
            <a:pPr algn="ctr">
              <a:lnSpc>
                <a:spcPct val="150000"/>
              </a:lnSpc>
            </a:pPr>
            <a:r>
              <a:rPr lang="id-ID" sz="1100" i="1" dirty="0">
                <a:solidFill>
                  <a:schemeClr val="accent5"/>
                </a:solidFill>
                <a:ea typeface="Times New Roman" panose="02020603050405020304" pitchFamily="18" charset="0"/>
              </a:rPr>
              <a:t>Lorem ipsum dolor sit amet, consectetur adipi</a:t>
            </a:r>
            <a:r>
              <a:rPr lang="en-US" sz="1100" i="1" dirty="0">
                <a:solidFill>
                  <a:schemeClr val="accent5"/>
                </a:solidFill>
                <a:ea typeface="Times New Roman" panose="02020603050405020304" pitchFamily="18" charset="0"/>
              </a:rPr>
              <a:t> </a:t>
            </a:r>
            <a:r>
              <a:rPr lang="id-ID" sz="1100" i="1" dirty="0">
                <a:solidFill>
                  <a:schemeClr val="accent5"/>
                </a:solidFill>
                <a:ea typeface="Times New Roman" panose="02020603050405020304" pitchFamily="18" charset="0"/>
              </a:rPr>
              <a:t>scingLorem ipsum dolor sit amet, consectetur</a:t>
            </a:r>
          </a:p>
        </p:txBody>
      </p:sp>
      <p:sp>
        <p:nvSpPr>
          <p:cNvPr id="3" name="Picture Placeholder 2"/>
          <p:cNvSpPr>
            <a:spLocks noGrp="1"/>
          </p:cNvSpPr>
          <p:nvPr>
            <p:ph type="pic" sz="quarter" idx="10"/>
          </p:nvPr>
        </p:nvSpPr>
        <p:spPr/>
      </p:sp>
      <p:sp>
        <p:nvSpPr>
          <p:cNvPr id="4" name="Picture Placeholder 3"/>
          <p:cNvSpPr>
            <a:spLocks noGrp="1"/>
          </p:cNvSpPr>
          <p:nvPr>
            <p:ph type="pic" sz="quarter" idx="11"/>
          </p:nvPr>
        </p:nvSpPr>
        <p:spPr/>
      </p:sp>
    </p:spTree>
    <p:extLst>
      <p:ext uri="{BB962C8B-B14F-4D97-AF65-F5344CB8AC3E}">
        <p14:creationId xmlns:p14="http://schemas.microsoft.com/office/powerpoint/2010/main" val="18410837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ight Triangle 22">
            <a:extLst>
              <a:ext uri="{FF2B5EF4-FFF2-40B4-BE49-F238E27FC236}">
                <a16:creationId xmlns:a16="http://schemas.microsoft.com/office/drawing/2014/main" id="{45810040-8974-45CF-ADDC-0CF9C39ACB9E}"/>
              </a:ext>
            </a:extLst>
          </p:cNvPr>
          <p:cNvSpPr/>
          <p:nvPr/>
        </p:nvSpPr>
        <p:spPr>
          <a:xfrm flipH="1" flipV="1">
            <a:off x="11406250" y="664556"/>
            <a:ext cx="183770" cy="183770"/>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4" name="TextBox 23">
            <a:extLst>
              <a:ext uri="{FF2B5EF4-FFF2-40B4-BE49-F238E27FC236}">
                <a16:creationId xmlns:a16="http://schemas.microsoft.com/office/drawing/2014/main" id="{30C97C7F-12B3-44C2-974F-E05B9B57290E}"/>
              </a:ext>
            </a:extLst>
          </p:cNvPr>
          <p:cNvSpPr txBox="1"/>
          <p:nvPr/>
        </p:nvSpPr>
        <p:spPr>
          <a:xfrm>
            <a:off x="10912153" y="6078902"/>
            <a:ext cx="764953" cy="200055"/>
          </a:xfrm>
          <a:prstGeom prst="rect">
            <a:avLst/>
          </a:prstGeom>
          <a:noFill/>
        </p:spPr>
        <p:txBody>
          <a:bodyPr wrap="none" rtlCol="0">
            <a:spAutoFit/>
          </a:bodyPr>
          <a:lstStyle/>
          <a:p>
            <a:pPr algn="r"/>
            <a:r>
              <a:rPr lang="en-US" sz="700" dirty="0" err="1">
                <a:solidFill>
                  <a:schemeClr val="accent6">
                    <a:lumMod val="40000"/>
                    <a:lumOff val="60000"/>
                  </a:schemeClr>
                </a:solidFill>
              </a:rPr>
              <a:t>Varieta</a:t>
            </a:r>
            <a:r>
              <a:rPr lang="en-US" sz="700" dirty="0">
                <a:solidFill>
                  <a:schemeClr val="accent6">
                    <a:lumMod val="40000"/>
                    <a:lumOff val="60000"/>
                  </a:schemeClr>
                </a:solidFill>
              </a:rPr>
              <a:t> Page </a:t>
            </a:r>
            <a:fld id="{61FCD370-1CBC-413B-AA74-9587C4CD1538}" type="slidenum">
              <a:rPr lang="en-US" sz="700" smtClean="0">
                <a:solidFill>
                  <a:schemeClr val="accent6">
                    <a:lumMod val="40000"/>
                    <a:lumOff val="60000"/>
                  </a:schemeClr>
                </a:solidFill>
              </a:rPr>
              <a:pPr algn="r"/>
              <a:t>24</a:t>
            </a:fld>
            <a:endParaRPr lang="en-ID" sz="700" dirty="0">
              <a:solidFill>
                <a:schemeClr val="accent6">
                  <a:lumMod val="40000"/>
                  <a:lumOff val="60000"/>
                </a:schemeClr>
              </a:solidFill>
            </a:endParaRPr>
          </a:p>
        </p:txBody>
      </p:sp>
      <p:sp>
        <p:nvSpPr>
          <p:cNvPr id="6" name="TextBox 5">
            <a:extLst>
              <a:ext uri="{FF2B5EF4-FFF2-40B4-BE49-F238E27FC236}">
                <a16:creationId xmlns:a16="http://schemas.microsoft.com/office/drawing/2014/main" id="{A10D8F6D-FF28-4BF4-B975-99D89D348D57}"/>
              </a:ext>
            </a:extLst>
          </p:cNvPr>
          <p:cNvSpPr txBox="1"/>
          <p:nvPr/>
        </p:nvSpPr>
        <p:spPr>
          <a:xfrm>
            <a:off x="6528405" y="1509307"/>
            <a:ext cx="4256358" cy="954107"/>
          </a:xfrm>
          <a:prstGeom prst="rect">
            <a:avLst/>
          </a:prstGeom>
          <a:noFill/>
        </p:spPr>
        <p:txBody>
          <a:bodyPr wrap="square" rtlCol="0">
            <a:spAutoFit/>
          </a:bodyPr>
          <a:lstStyle/>
          <a:p>
            <a:r>
              <a:rPr lang="en-US" sz="2800" dirty="0">
                <a:latin typeface="+mj-lt"/>
              </a:rPr>
              <a:t>CREATIVE DIGITAL </a:t>
            </a:r>
            <a:r>
              <a:rPr lang="en-US" sz="2800" dirty="0">
                <a:solidFill>
                  <a:schemeClr val="accent1"/>
                </a:solidFill>
                <a:latin typeface="+mj-lt"/>
              </a:rPr>
              <a:t>PUBLISHING DESIGN</a:t>
            </a:r>
          </a:p>
        </p:txBody>
      </p:sp>
      <p:sp>
        <p:nvSpPr>
          <p:cNvPr id="7" name="TextBox 6">
            <a:extLst>
              <a:ext uri="{FF2B5EF4-FFF2-40B4-BE49-F238E27FC236}">
                <a16:creationId xmlns:a16="http://schemas.microsoft.com/office/drawing/2014/main" id="{D8D97D53-E870-4CA6-B400-8362DF770445}"/>
              </a:ext>
            </a:extLst>
          </p:cNvPr>
          <p:cNvSpPr txBox="1"/>
          <p:nvPr/>
        </p:nvSpPr>
        <p:spPr>
          <a:xfrm>
            <a:off x="6569327" y="2463414"/>
            <a:ext cx="2505814" cy="261610"/>
          </a:xfrm>
          <a:prstGeom prst="rect">
            <a:avLst/>
          </a:prstGeom>
          <a:noFill/>
        </p:spPr>
        <p:txBody>
          <a:bodyPr wrap="none" rtlCol="0">
            <a:spAutoFit/>
          </a:bodyPr>
          <a:lstStyle/>
          <a:p>
            <a:r>
              <a:rPr lang="en-US" sz="1100" dirty="0">
                <a:solidFill>
                  <a:schemeClr val="accent6">
                    <a:lumMod val="60000"/>
                    <a:lumOff val="40000"/>
                  </a:schemeClr>
                </a:solidFill>
              </a:rPr>
              <a:t>Always Bring The Publishing Solution</a:t>
            </a:r>
            <a:endParaRPr lang="en-ID" sz="1100" dirty="0">
              <a:solidFill>
                <a:schemeClr val="accent6">
                  <a:lumMod val="60000"/>
                  <a:lumOff val="40000"/>
                </a:schemeClr>
              </a:solidFill>
            </a:endParaRPr>
          </a:p>
        </p:txBody>
      </p:sp>
      <p:cxnSp>
        <p:nvCxnSpPr>
          <p:cNvPr id="8" name="Straight Connector 7">
            <a:extLst>
              <a:ext uri="{FF2B5EF4-FFF2-40B4-BE49-F238E27FC236}">
                <a16:creationId xmlns:a16="http://schemas.microsoft.com/office/drawing/2014/main" id="{BF3EA14C-E564-4495-8838-E7BA82F19D8F}"/>
              </a:ext>
            </a:extLst>
          </p:cNvPr>
          <p:cNvCxnSpPr/>
          <p:nvPr/>
        </p:nvCxnSpPr>
        <p:spPr>
          <a:xfrm>
            <a:off x="9017993" y="2637081"/>
            <a:ext cx="768626"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7BBB84F9-D5E5-4AA1-832C-0C8652905067}"/>
              </a:ext>
            </a:extLst>
          </p:cNvPr>
          <p:cNvSpPr txBox="1"/>
          <p:nvPr/>
        </p:nvSpPr>
        <p:spPr>
          <a:xfrm>
            <a:off x="6569326" y="3732866"/>
            <a:ext cx="1965074" cy="1615827"/>
          </a:xfrm>
          <a:prstGeom prst="rect">
            <a:avLst/>
          </a:prstGeom>
          <a:noFill/>
        </p:spPr>
        <p:txBody>
          <a:bodyPr wrap="square">
            <a:spAutoFit/>
          </a:bodyPr>
          <a:lstStyle/>
          <a:p>
            <a:pPr algn="just">
              <a:lnSpc>
                <a:spcPct val="150000"/>
              </a:lnSpc>
            </a:pPr>
            <a:r>
              <a:rPr lang="id-ID" sz="1100" dirty="0">
                <a:solidFill>
                  <a:schemeClr val="bg1">
                    <a:lumMod val="50000"/>
                  </a:schemeClr>
                </a:solidFill>
                <a:ea typeface="Times New Roman" panose="02020603050405020304" pitchFamily="18" charset="0"/>
              </a:rPr>
              <a:t>Lorem ipsum dolor sit amet, consectetur adipiscing elit. Vivamus vel euismod leo. Donec commodo et urna ac semper. Mauris finibus aug</a:t>
            </a:r>
            <a:r>
              <a:rPr lang="en-US" sz="1100" dirty="0">
                <a:solidFill>
                  <a:schemeClr val="bg1">
                    <a:lumMod val="50000"/>
                  </a:schemeClr>
                </a:solidFill>
                <a:ea typeface="Times New Roman" panose="02020603050405020304" pitchFamily="18" charset="0"/>
              </a:rPr>
              <a:t> </a:t>
            </a:r>
            <a:r>
              <a:rPr lang="id-ID" sz="1100" dirty="0">
                <a:solidFill>
                  <a:schemeClr val="bg1">
                    <a:lumMod val="50000"/>
                  </a:schemeClr>
                </a:solidFill>
                <a:ea typeface="Times New Roman" panose="02020603050405020304" pitchFamily="18" charset="0"/>
              </a:rPr>
              <a:t>ueid</a:t>
            </a:r>
            <a:r>
              <a:rPr lang="en-US" sz="1100" dirty="0">
                <a:solidFill>
                  <a:schemeClr val="bg1">
                    <a:lumMod val="50000"/>
                  </a:schemeClr>
                </a:solidFill>
                <a:ea typeface="Times New Roman" panose="02020603050405020304" pitchFamily="18" charset="0"/>
              </a:rPr>
              <a:t> </a:t>
            </a:r>
            <a:r>
              <a:rPr lang="id-ID" sz="1100" dirty="0">
                <a:solidFill>
                  <a:schemeClr val="bg1">
                    <a:lumMod val="50000"/>
                  </a:schemeClr>
                </a:solidFill>
                <a:ea typeface="Times New Roman" panose="02020603050405020304" pitchFamily="18" charset="0"/>
              </a:rPr>
              <a:t>consectetur adipi</a:t>
            </a:r>
          </a:p>
        </p:txBody>
      </p:sp>
      <p:sp>
        <p:nvSpPr>
          <p:cNvPr id="10" name="TextBox 9">
            <a:extLst>
              <a:ext uri="{FF2B5EF4-FFF2-40B4-BE49-F238E27FC236}">
                <a16:creationId xmlns:a16="http://schemas.microsoft.com/office/drawing/2014/main" id="{7AF0DEA0-7C36-412E-9197-5EEA7A64FAE1}"/>
              </a:ext>
            </a:extLst>
          </p:cNvPr>
          <p:cNvSpPr txBox="1"/>
          <p:nvPr/>
        </p:nvSpPr>
        <p:spPr>
          <a:xfrm>
            <a:off x="6569325" y="2951758"/>
            <a:ext cx="1408365" cy="587277"/>
          </a:xfrm>
          <a:prstGeom prst="rect">
            <a:avLst/>
          </a:prstGeom>
          <a:noFill/>
        </p:spPr>
        <p:txBody>
          <a:bodyPr wrap="square">
            <a:spAutoFit/>
          </a:bodyPr>
          <a:lstStyle/>
          <a:p>
            <a:pPr algn="just">
              <a:lnSpc>
                <a:spcPct val="150000"/>
              </a:lnSpc>
            </a:pPr>
            <a:r>
              <a:rPr lang="en-US" sz="2400" b="1" dirty="0">
                <a:solidFill>
                  <a:schemeClr val="accent2"/>
                </a:solidFill>
                <a:ea typeface="Times New Roman" panose="02020603050405020304" pitchFamily="18" charset="0"/>
              </a:rPr>
              <a:t>47</a:t>
            </a:r>
            <a:r>
              <a:rPr lang="id-ID" sz="2400" b="1" dirty="0">
                <a:solidFill>
                  <a:schemeClr val="accent2"/>
                </a:solidFill>
                <a:ea typeface="Times New Roman" panose="02020603050405020304" pitchFamily="18" charset="0"/>
              </a:rPr>
              <a:t>%</a:t>
            </a:r>
          </a:p>
        </p:txBody>
      </p:sp>
      <p:sp>
        <p:nvSpPr>
          <p:cNvPr id="11" name="TextBox 10">
            <a:extLst>
              <a:ext uri="{FF2B5EF4-FFF2-40B4-BE49-F238E27FC236}">
                <a16:creationId xmlns:a16="http://schemas.microsoft.com/office/drawing/2014/main" id="{7BBB84F9-D5E5-4AA1-832C-0C8652905067}"/>
              </a:ext>
            </a:extLst>
          </p:cNvPr>
          <p:cNvSpPr txBox="1"/>
          <p:nvPr/>
        </p:nvSpPr>
        <p:spPr>
          <a:xfrm>
            <a:off x="8804082" y="3732866"/>
            <a:ext cx="1965074" cy="1615827"/>
          </a:xfrm>
          <a:prstGeom prst="rect">
            <a:avLst/>
          </a:prstGeom>
          <a:noFill/>
        </p:spPr>
        <p:txBody>
          <a:bodyPr wrap="square">
            <a:spAutoFit/>
          </a:bodyPr>
          <a:lstStyle/>
          <a:p>
            <a:pPr algn="just">
              <a:lnSpc>
                <a:spcPct val="150000"/>
              </a:lnSpc>
            </a:pPr>
            <a:r>
              <a:rPr lang="id-ID" sz="1100" dirty="0">
                <a:solidFill>
                  <a:schemeClr val="bg1">
                    <a:lumMod val="50000"/>
                  </a:schemeClr>
                </a:solidFill>
                <a:ea typeface="Times New Roman" panose="02020603050405020304" pitchFamily="18" charset="0"/>
              </a:rPr>
              <a:t>Lorem ipsum dolor sit amet, consectetur adipiscing elit. Vivamus vel euismod leo. Donec commodo et urna ac semper. Mauris finibus aug</a:t>
            </a:r>
            <a:r>
              <a:rPr lang="en-US" sz="1100" dirty="0">
                <a:solidFill>
                  <a:schemeClr val="bg1">
                    <a:lumMod val="50000"/>
                  </a:schemeClr>
                </a:solidFill>
                <a:ea typeface="Times New Roman" panose="02020603050405020304" pitchFamily="18" charset="0"/>
              </a:rPr>
              <a:t> </a:t>
            </a:r>
            <a:r>
              <a:rPr lang="id-ID" sz="1100" dirty="0">
                <a:solidFill>
                  <a:schemeClr val="bg1">
                    <a:lumMod val="50000"/>
                  </a:schemeClr>
                </a:solidFill>
                <a:ea typeface="Times New Roman" panose="02020603050405020304" pitchFamily="18" charset="0"/>
              </a:rPr>
              <a:t>ueid</a:t>
            </a:r>
            <a:r>
              <a:rPr lang="en-US" sz="1100" dirty="0">
                <a:solidFill>
                  <a:schemeClr val="bg1">
                    <a:lumMod val="50000"/>
                  </a:schemeClr>
                </a:solidFill>
                <a:ea typeface="Times New Roman" panose="02020603050405020304" pitchFamily="18" charset="0"/>
              </a:rPr>
              <a:t> </a:t>
            </a:r>
            <a:r>
              <a:rPr lang="id-ID" sz="1100" dirty="0">
                <a:solidFill>
                  <a:schemeClr val="bg1">
                    <a:lumMod val="50000"/>
                  </a:schemeClr>
                </a:solidFill>
                <a:ea typeface="Times New Roman" panose="02020603050405020304" pitchFamily="18" charset="0"/>
              </a:rPr>
              <a:t>consectetur adipi</a:t>
            </a:r>
          </a:p>
        </p:txBody>
      </p:sp>
      <p:sp>
        <p:nvSpPr>
          <p:cNvPr id="12" name="TextBox 11">
            <a:extLst>
              <a:ext uri="{FF2B5EF4-FFF2-40B4-BE49-F238E27FC236}">
                <a16:creationId xmlns:a16="http://schemas.microsoft.com/office/drawing/2014/main" id="{7AF0DEA0-7C36-412E-9197-5EEA7A64FAE1}"/>
              </a:ext>
            </a:extLst>
          </p:cNvPr>
          <p:cNvSpPr txBox="1"/>
          <p:nvPr/>
        </p:nvSpPr>
        <p:spPr>
          <a:xfrm>
            <a:off x="8804081" y="2951758"/>
            <a:ext cx="1408365" cy="587277"/>
          </a:xfrm>
          <a:prstGeom prst="rect">
            <a:avLst/>
          </a:prstGeom>
          <a:noFill/>
        </p:spPr>
        <p:txBody>
          <a:bodyPr wrap="square">
            <a:spAutoFit/>
          </a:bodyPr>
          <a:lstStyle/>
          <a:p>
            <a:pPr algn="just">
              <a:lnSpc>
                <a:spcPct val="150000"/>
              </a:lnSpc>
            </a:pPr>
            <a:r>
              <a:rPr lang="en-US" sz="2400" b="1" dirty="0">
                <a:solidFill>
                  <a:schemeClr val="accent2"/>
                </a:solidFill>
                <a:ea typeface="Times New Roman" panose="02020603050405020304" pitchFamily="18" charset="0"/>
              </a:rPr>
              <a:t>92</a:t>
            </a:r>
            <a:r>
              <a:rPr lang="id-ID" sz="2400" b="1" dirty="0">
                <a:solidFill>
                  <a:schemeClr val="accent2"/>
                </a:solidFill>
                <a:ea typeface="Times New Roman" panose="02020603050405020304" pitchFamily="18" charset="0"/>
              </a:rPr>
              <a:t>%</a:t>
            </a:r>
          </a:p>
        </p:txBody>
      </p:sp>
      <p:sp>
        <p:nvSpPr>
          <p:cNvPr id="13" name="TextBox 12"/>
          <p:cNvSpPr txBox="1"/>
          <p:nvPr/>
        </p:nvSpPr>
        <p:spPr>
          <a:xfrm>
            <a:off x="6569325" y="3461232"/>
            <a:ext cx="1942423" cy="276999"/>
          </a:xfrm>
          <a:prstGeom prst="rect">
            <a:avLst/>
          </a:prstGeom>
          <a:noFill/>
        </p:spPr>
        <p:txBody>
          <a:bodyPr wrap="square" rtlCol="0">
            <a:spAutoFit/>
          </a:bodyPr>
          <a:lstStyle/>
          <a:p>
            <a:r>
              <a:rPr lang="en-US" sz="1200" b="1" dirty="0">
                <a:solidFill>
                  <a:schemeClr val="tx2"/>
                </a:solidFill>
              </a:rPr>
              <a:t>The Concept</a:t>
            </a:r>
          </a:p>
        </p:txBody>
      </p:sp>
      <p:sp>
        <p:nvSpPr>
          <p:cNvPr id="14" name="TextBox 13"/>
          <p:cNvSpPr txBox="1"/>
          <p:nvPr/>
        </p:nvSpPr>
        <p:spPr>
          <a:xfrm>
            <a:off x="8804081" y="3466306"/>
            <a:ext cx="1942423" cy="276999"/>
          </a:xfrm>
          <a:prstGeom prst="rect">
            <a:avLst/>
          </a:prstGeom>
          <a:noFill/>
        </p:spPr>
        <p:txBody>
          <a:bodyPr wrap="square" rtlCol="0">
            <a:spAutoFit/>
          </a:bodyPr>
          <a:lstStyle/>
          <a:p>
            <a:r>
              <a:rPr lang="en-US" sz="1200" b="1" dirty="0">
                <a:solidFill>
                  <a:schemeClr val="tx2"/>
                </a:solidFill>
              </a:rPr>
              <a:t>Finishing Design</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1211831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Oval 23">
            <a:extLst>
              <a:ext uri="{FF2B5EF4-FFF2-40B4-BE49-F238E27FC236}">
                <a16:creationId xmlns:a16="http://schemas.microsoft.com/office/drawing/2014/main" id="{D0E85905-5B02-4C2E-8AA4-5140062B2855}"/>
              </a:ext>
            </a:extLst>
          </p:cNvPr>
          <p:cNvSpPr/>
          <p:nvPr/>
        </p:nvSpPr>
        <p:spPr>
          <a:xfrm>
            <a:off x="622300" y="648550"/>
            <a:ext cx="69056" cy="6905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 name="Oval 24">
            <a:extLst>
              <a:ext uri="{FF2B5EF4-FFF2-40B4-BE49-F238E27FC236}">
                <a16:creationId xmlns:a16="http://schemas.microsoft.com/office/drawing/2014/main" id="{E8D3757A-941A-43FE-8D50-27C6D48C5DFD}"/>
              </a:ext>
            </a:extLst>
          </p:cNvPr>
          <p:cNvSpPr/>
          <p:nvPr/>
        </p:nvSpPr>
        <p:spPr>
          <a:xfrm>
            <a:off x="854480" y="648550"/>
            <a:ext cx="69056" cy="6905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6" name="Oval 25">
            <a:extLst>
              <a:ext uri="{FF2B5EF4-FFF2-40B4-BE49-F238E27FC236}">
                <a16:creationId xmlns:a16="http://schemas.microsoft.com/office/drawing/2014/main" id="{32CBCA6E-C8E2-4348-9F70-FFB336381149}"/>
              </a:ext>
            </a:extLst>
          </p:cNvPr>
          <p:cNvSpPr/>
          <p:nvPr/>
        </p:nvSpPr>
        <p:spPr>
          <a:xfrm>
            <a:off x="1086660" y="648550"/>
            <a:ext cx="69056" cy="6905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7" name="Oval 26">
            <a:extLst>
              <a:ext uri="{FF2B5EF4-FFF2-40B4-BE49-F238E27FC236}">
                <a16:creationId xmlns:a16="http://schemas.microsoft.com/office/drawing/2014/main" id="{F6D87B9B-755C-4F1A-83F9-D6525A2897A0}"/>
              </a:ext>
            </a:extLst>
          </p:cNvPr>
          <p:cNvSpPr/>
          <p:nvPr/>
        </p:nvSpPr>
        <p:spPr>
          <a:xfrm>
            <a:off x="1318840" y="648550"/>
            <a:ext cx="69056" cy="6905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28" name="Straight Connector 27">
            <a:extLst>
              <a:ext uri="{FF2B5EF4-FFF2-40B4-BE49-F238E27FC236}">
                <a16:creationId xmlns:a16="http://schemas.microsoft.com/office/drawing/2014/main" id="{20859146-4F29-4EB2-8BE5-EC92AB4BAB75}"/>
              </a:ext>
            </a:extLst>
          </p:cNvPr>
          <p:cNvCxnSpPr>
            <a:cxnSpLocks/>
          </p:cNvCxnSpPr>
          <p:nvPr/>
        </p:nvCxnSpPr>
        <p:spPr>
          <a:xfrm>
            <a:off x="0" y="6230827"/>
            <a:ext cx="1973943" cy="0"/>
          </a:xfrm>
          <a:prstGeom prst="line">
            <a:avLst/>
          </a:prstGeom>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0198AF89-2172-4F13-863F-FD27F4663F74}"/>
              </a:ext>
            </a:extLst>
          </p:cNvPr>
          <p:cNvSpPr txBox="1"/>
          <p:nvPr/>
        </p:nvSpPr>
        <p:spPr>
          <a:xfrm>
            <a:off x="1988457" y="6137149"/>
            <a:ext cx="1196161" cy="200055"/>
          </a:xfrm>
          <a:prstGeom prst="rect">
            <a:avLst/>
          </a:prstGeom>
          <a:noFill/>
        </p:spPr>
        <p:txBody>
          <a:bodyPr wrap="none" rtlCol="0">
            <a:spAutoFit/>
          </a:bodyPr>
          <a:lstStyle/>
          <a:p>
            <a:r>
              <a:rPr lang="en-US" sz="700" dirty="0">
                <a:solidFill>
                  <a:schemeClr val="accent6">
                    <a:lumMod val="40000"/>
                    <a:lumOff val="60000"/>
                  </a:schemeClr>
                </a:solidFill>
              </a:rPr>
              <a:t>Digital Publishing Agency</a:t>
            </a:r>
            <a:endParaRPr lang="en-ID" sz="700" dirty="0">
              <a:solidFill>
                <a:schemeClr val="accent6">
                  <a:lumMod val="40000"/>
                  <a:lumOff val="60000"/>
                </a:schemeClr>
              </a:solidFill>
            </a:endParaRPr>
          </a:p>
        </p:txBody>
      </p:sp>
      <p:sp>
        <p:nvSpPr>
          <p:cNvPr id="11" name="TextBox 10">
            <a:extLst>
              <a:ext uri="{FF2B5EF4-FFF2-40B4-BE49-F238E27FC236}">
                <a16:creationId xmlns:a16="http://schemas.microsoft.com/office/drawing/2014/main" id="{A10D8F6D-FF28-4BF4-B975-99D89D348D57}"/>
              </a:ext>
            </a:extLst>
          </p:cNvPr>
          <p:cNvSpPr txBox="1"/>
          <p:nvPr/>
        </p:nvSpPr>
        <p:spPr>
          <a:xfrm>
            <a:off x="1401544" y="1598758"/>
            <a:ext cx="4256358" cy="954107"/>
          </a:xfrm>
          <a:prstGeom prst="rect">
            <a:avLst/>
          </a:prstGeom>
          <a:noFill/>
        </p:spPr>
        <p:txBody>
          <a:bodyPr wrap="square" rtlCol="0">
            <a:spAutoFit/>
          </a:bodyPr>
          <a:lstStyle/>
          <a:p>
            <a:r>
              <a:rPr lang="en-US" sz="2800" dirty="0">
                <a:latin typeface="+mj-lt"/>
              </a:rPr>
              <a:t>DIGITAL PUBLISHING</a:t>
            </a:r>
          </a:p>
          <a:p>
            <a:r>
              <a:rPr lang="en-US" sz="2800" dirty="0">
                <a:solidFill>
                  <a:schemeClr val="accent1"/>
                </a:solidFill>
                <a:latin typeface="+mj-lt"/>
              </a:rPr>
              <a:t>CREATIVE GALLERY</a:t>
            </a:r>
          </a:p>
        </p:txBody>
      </p:sp>
      <p:sp>
        <p:nvSpPr>
          <p:cNvPr id="12" name="TextBox 11">
            <a:extLst>
              <a:ext uri="{FF2B5EF4-FFF2-40B4-BE49-F238E27FC236}">
                <a16:creationId xmlns:a16="http://schemas.microsoft.com/office/drawing/2014/main" id="{D8D97D53-E870-4CA6-B400-8362DF770445}"/>
              </a:ext>
            </a:extLst>
          </p:cNvPr>
          <p:cNvSpPr txBox="1"/>
          <p:nvPr/>
        </p:nvSpPr>
        <p:spPr>
          <a:xfrm>
            <a:off x="1442466" y="2552865"/>
            <a:ext cx="2505814" cy="261610"/>
          </a:xfrm>
          <a:prstGeom prst="rect">
            <a:avLst/>
          </a:prstGeom>
          <a:noFill/>
        </p:spPr>
        <p:txBody>
          <a:bodyPr wrap="none" rtlCol="0">
            <a:spAutoFit/>
          </a:bodyPr>
          <a:lstStyle/>
          <a:p>
            <a:r>
              <a:rPr lang="en-US" sz="1100" dirty="0">
                <a:solidFill>
                  <a:schemeClr val="accent6">
                    <a:lumMod val="60000"/>
                    <a:lumOff val="40000"/>
                  </a:schemeClr>
                </a:solidFill>
              </a:rPr>
              <a:t>Always Bring The Publishing Solution</a:t>
            </a:r>
            <a:endParaRPr lang="en-ID" sz="1100" dirty="0">
              <a:solidFill>
                <a:schemeClr val="accent6">
                  <a:lumMod val="60000"/>
                  <a:lumOff val="40000"/>
                </a:schemeClr>
              </a:solidFill>
            </a:endParaRPr>
          </a:p>
        </p:txBody>
      </p:sp>
      <p:cxnSp>
        <p:nvCxnSpPr>
          <p:cNvPr id="13" name="Straight Connector 12">
            <a:extLst>
              <a:ext uri="{FF2B5EF4-FFF2-40B4-BE49-F238E27FC236}">
                <a16:creationId xmlns:a16="http://schemas.microsoft.com/office/drawing/2014/main" id="{BF3EA14C-E564-4495-8838-E7BA82F19D8F}"/>
              </a:ext>
            </a:extLst>
          </p:cNvPr>
          <p:cNvCxnSpPr/>
          <p:nvPr/>
        </p:nvCxnSpPr>
        <p:spPr>
          <a:xfrm>
            <a:off x="3891132" y="2726532"/>
            <a:ext cx="768626" cy="0"/>
          </a:xfrm>
          <a:prstGeom prst="line">
            <a:avLst/>
          </a:prstGeom>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018C0C5E-1495-45C4-9F74-3526D0D4D8B2}"/>
              </a:ext>
            </a:extLst>
          </p:cNvPr>
          <p:cNvSpPr txBox="1"/>
          <p:nvPr/>
        </p:nvSpPr>
        <p:spPr>
          <a:xfrm>
            <a:off x="1996215" y="3065660"/>
            <a:ext cx="2913828" cy="600164"/>
          </a:xfrm>
          <a:prstGeom prst="rect">
            <a:avLst/>
          </a:prstGeom>
          <a:noFill/>
        </p:spPr>
        <p:txBody>
          <a:bodyPr wrap="square">
            <a:spAutoFit/>
          </a:bodyPr>
          <a:lstStyle/>
          <a:p>
            <a:pPr algn="just">
              <a:lnSpc>
                <a:spcPct val="150000"/>
              </a:lnSpc>
            </a:pPr>
            <a:r>
              <a:rPr lang="id-ID" sz="1100" dirty="0">
                <a:solidFill>
                  <a:schemeClr val="accent6"/>
                </a:solidFill>
                <a:ea typeface="Times New Roman" panose="02020603050405020304" pitchFamily="18" charset="0"/>
              </a:rPr>
              <a:t>Lorem ipsum dolor sit amet, consectetur adipiscing elit. Vivamus vel euismod</a:t>
            </a:r>
          </a:p>
        </p:txBody>
      </p:sp>
      <p:grpSp>
        <p:nvGrpSpPr>
          <p:cNvPr id="30" name="Group 29"/>
          <p:cNvGrpSpPr/>
          <p:nvPr/>
        </p:nvGrpSpPr>
        <p:grpSpPr>
          <a:xfrm>
            <a:off x="1501102" y="3130390"/>
            <a:ext cx="388332" cy="470704"/>
            <a:chOff x="1663700" y="5064126"/>
            <a:chExt cx="314326" cy="381000"/>
          </a:xfrm>
          <a:solidFill>
            <a:schemeClr val="accent2"/>
          </a:solidFill>
        </p:grpSpPr>
        <p:sp>
          <p:nvSpPr>
            <p:cNvPr id="31" name="Freeform 649"/>
            <p:cNvSpPr>
              <a:spLocks/>
            </p:cNvSpPr>
            <p:nvPr/>
          </p:nvSpPr>
          <p:spPr bwMode="auto">
            <a:xfrm>
              <a:off x="1674813" y="5257801"/>
              <a:ext cx="39688" cy="26988"/>
            </a:xfrm>
            <a:custGeom>
              <a:avLst/>
              <a:gdLst>
                <a:gd name="T0" fmla="*/ 279 w 355"/>
                <a:gd name="T1" fmla="*/ 0 h 227"/>
                <a:gd name="T2" fmla="*/ 297 w 355"/>
                <a:gd name="T3" fmla="*/ 1 h 227"/>
                <a:gd name="T4" fmla="*/ 313 w 355"/>
                <a:gd name="T5" fmla="*/ 6 h 227"/>
                <a:gd name="T6" fmla="*/ 329 w 355"/>
                <a:gd name="T7" fmla="*/ 15 h 227"/>
                <a:gd name="T8" fmla="*/ 341 w 355"/>
                <a:gd name="T9" fmla="*/ 28 h 227"/>
                <a:gd name="T10" fmla="*/ 350 w 355"/>
                <a:gd name="T11" fmla="*/ 43 h 227"/>
                <a:gd name="T12" fmla="*/ 355 w 355"/>
                <a:gd name="T13" fmla="*/ 60 h 227"/>
                <a:gd name="T14" fmla="*/ 355 w 355"/>
                <a:gd name="T15" fmla="*/ 78 h 227"/>
                <a:gd name="T16" fmla="*/ 349 w 355"/>
                <a:gd name="T17" fmla="*/ 95 h 227"/>
                <a:gd name="T18" fmla="*/ 340 w 355"/>
                <a:gd name="T19" fmla="*/ 110 h 227"/>
                <a:gd name="T20" fmla="*/ 328 w 355"/>
                <a:gd name="T21" fmla="*/ 122 h 227"/>
                <a:gd name="T22" fmla="*/ 311 w 355"/>
                <a:gd name="T23" fmla="*/ 131 h 227"/>
                <a:gd name="T24" fmla="*/ 93 w 355"/>
                <a:gd name="T25" fmla="*/ 222 h 227"/>
                <a:gd name="T26" fmla="*/ 76 w 355"/>
                <a:gd name="T27" fmla="*/ 227 h 227"/>
                <a:gd name="T28" fmla="*/ 58 w 355"/>
                <a:gd name="T29" fmla="*/ 226 h 227"/>
                <a:gd name="T30" fmla="*/ 42 w 355"/>
                <a:gd name="T31" fmla="*/ 221 h 227"/>
                <a:gd name="T32" fmla="*/ 26 w 355"/>
                <a:gd name="T33" fmla="*/ 212 h 227"/>
                <a:gd name="T34" fmla="*/ 14 w 355"/>
                <a:gd name="T35" fmla="*/ 199 h 227"/>
                <a:gd name="T36" fmla="*/ 5 w 355"/>
                <a:gd name="T37" fmla="*/ 184 h 227"/>
                <a:gd name="T38" fmla="*/ 0 w 355"/>
                <a:gd name="T39" fmla="*/ 165 h 227"/>
                <a:gd name="T40" fmla="*/ 0 w 355"/>
                <a:gd name="T41" fmla="*/ 147 h 227"/>
                <a:gd name="T42" fmla="*/ 4 w 355"/>
                <a:gd name="T43" fmla="*/ 130 h 227"/>
                <a:gd name="T44" fmla="*/ 13 w 355"/>
                <a:gd name="T45" fmla="*/ 116 h 227"/>
                <a:gd name="T46" fmla="*/ 26 w 355"/>
                <a:gd name="T47" fmla="*/ 104 h 227"/>
                <a:gd name="T48" fmla="*/ 44 w 355"/>
                <a:gd name="T49" fmla="*/ 95 h 227"/>
                <a:gd name="T50" fmla="*/ 262 w 355"/>
                <a:gd name="T51" fmla="*/ 5 h 227"/>
                <a:gd name="T52" fmla="*/ 279 w 355"/>
                <a:gd name="T53" fmla="*/ 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55" h="227">
                  <a:moveTo>
                    <a:pt x="279" y="0"/>
                  </a:moveTo>
                  <a:lnTo>
                    <a:pt x="297" y="1"/>
                  </a:lnTo>
                  <a:lnTo>
                    <a:pt x="313" y="6"/>
                  </a:lnTo>
                  <a:lnTo>
                    <a:pt x="329" y="15"/>
                  </a:lnTo>
                  <a:lnTo>
                    <a:pt x="341" y="28"/>
                  </a:lnTo>
                  <a:lnTo>
                    <a:pt x="350" y="43"/>
                  </a:lnTo>
                  <a:lnTo>
                    <a:pt x="355" y="60"/>
                  </a:lnTo>
                  <a:lnTo>
                    <a:pt x="355" y="78"/>
                  </a:lnTo>
                  <a:lnTo>
                    <a:pt x="349" y="95"/>
                  </a:lnTo>
                  <a:lnTo>
                    <a:pt x="340" y="110"/>
                  </a:lnTo>
                  <a:lnTo>
                    <a:pt x="328" y="122"/>
                  </a:lnTo>
                  <a:lnTo>
                    <a:pt x="311" y="131"/>
                  </a:lnTo>
                  <a:lnTo>
                    <a:pt x="93" y="222"/>
                  </a:lnTo>
                  <a:lnTo>
                    <a:pt x="76" y="227"/>
                  </a:lnTo>
                  <a:lnTo>
                    <a:pt x="58" y="226"/>
                  </a:lnTo>
                  <a:lnTo>
                    <a:pt x="42" y="221"/>
                  </a:lnTo>
                  <a:lnTo>
                    <a:pt x="26" y="212"/>
                  </a:lnTo>
                  <a:lnTo>
                    <a:pt x="14" y="199"/>
                  </a:lnTo>
                  <a:lnTo>
                    <a:pt x="5" y="184"/>
                  </a:lnTo>
                  <a:lnTo>
                    <a:pt x="0" y="165"/>
                  </a:lnTo>
                  <a:lnTo>
                    <a:pt x="0" y="147"/>
                  </a:lnTo>
                  <a:lnTo>
                    <a:pt x="4" y="130"/>
                  </a:lnTo>
                  <a:lnTo>
                    <a:pt x="13" y="116"/>
                  </a:lnTo>
                  <a:lnTo>
                    <a:pt x="26" y="104"/>
                  </a:lnTo>
                  <a:lnTo>
                    <a:pt x="44" y="95"/>
                  </a:lnTo>
                  <a:lnTo>
                    <a:pt x="262" y="5"/>
                  </a:lnTo>
                  <a:lnTo>
                    <a:pt x="27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2" name="Freeform 650"/>
            <p:cNvSpPr>
              <a:spLocks/>
            </p:cNvSpPr>
            <p:nvPr/>
          </p:nvSpPr>
          <p:spPr bwMode="auto">
            <a:xfrm>
              <a:off x="1925638" y="5154613"/>
              <a:ext cx="39688" cy="25400"/>
            </a:xfrm>
            <a:custGeom>
              <a:avLst/>
              <a:gdLst>
                <a:gd name="T0" fmla="*/ 280 w 355"/>
                <a:gd name="T1" fmla="*/ 0 h 227"/>
                <a:gd name="T2" fmla="*/ 297 w 355"/>
                <a:gd name="T3" fmla="*/ 1 h 227"/>
                <a:gd name="T4" fmla="*/ 314 w 355"/>
                <a:gd name="T5" fmla="*/ 6 h 227"/>
                <a:gd name="T6" fmla="*/ 328 w 355"/>
                <a:gd name="T7" fmla="*/ 16 h 227"/>
                <a:gd name="T8" fmla="*/ 342 w 355"/>
                <a:gd name="T9" fmla="*/ 28 h 227"/>
                <a:gd name="T10" fmla="*/ 351 w 355"/>
                <a:gd name="T11" fmla="*/ 43 h 227"/>
                <a:gd name="T12" fmla="*/ 355 w 355"/>
                <a:gd name="T13" fmla="*/ 61 h 227"/>
                <a:gd name="T14" fmla="*/ 355 w 355"/>
                <a:gd name="T15" fmla="*/ 78 h 227"/>
                <a:gd name="T16" fmla="*/ 350 w 355"/>
                <a:gd name="T17" fmla="*/ 96 h 227"/>
                <a:gd name="T18" fmla="*/ 341 w 355"/>
                <a:gd name="T19" fmla="*/ 110 h 227"/>
                <a:gd name="T20" fmla="*/ 327 w 355"/>
                <a:gd name="T21" fmla="*/ 122 h 227"/>
                <a:gd name="T22" fmla="*/ 312 w 355"/>
                <a:gd name="T23" fmla="*/ 132 h 227"/>
                <a:gd name="T24" fmla="*/ 94 w 355"/>
                <a:gd name="T25" fmla="*/ 222 h 227"/>
                <a:gd name="T26" fmla="*/ 76 w 355"/>
                <a:gd name="T27" fmla="*/ 227 h 227"/>
                <a:gd name="T28" fmla="*/ 59 w 355"/>
                <a:gd name="T29" fmla="*/ 226 h 227"/>
                <a:gd name="T30" fmla="*/ 41 w 355"/>
                <a:gd name="T31" fmla="*/ 221 h 227"/>
                <a:gd name="T32" fmla="*/ 27 w 355"/>
                <a:gd name="T33" fmla="*/ 212 h 227"/>
                <a:gd name="T34" fmla="*/ 15 w 355"/>
                <a:gd name="T35" fmla="*/ 199 h 227"/>
                <a:gd name="T36" fmla="*/ 5 w 355"/>
                <a:gd name="T37" fmla="*/ 184 h 227"/>
                <a:gd name="T38" fmla="*/ 0 w 355"/>
                <a:gd name="T39" fmla="*/ 165 h 227"/>
                <a:gd name="T40" fmla="*/ 0 w 355"/>
                <a:gd name="T41" fmla="*/ 147 h 227"/>
                <a:gd name="T42" fmla="*/ 4 w 355"/>
                <a:gd name="T43" fmla="*/ 131 h 227"/>
                <a:gd name="T44" fmla="*/ 14 w 355"/>
                <a:gd name="T45" fmla="*/ 115 h 227"/>
                <a:gd name="T46" fmla="*/ 27 w 355"/>
                <a:gd name="T47" fmla="*/ 104 h 227"/>
                <a:gd name="T48" fmla="*/ 43 w 355"/>
                <a:gd name="T49" fmla="*/ 96 h 227"/>
                <a:gd name="T50" fmla="*/ 262 w 355"/>
                <a:gd name="T51" fmla="*/ 5 h 227"/>
                <a:gd name="T52" fmla="*/ 280 w 355"/>
                <a:gd name="T53" fmla="*/ 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55" h="227">
                  <a:moveTo>
                    <a:pt x="280" y="0"/>
                  </a:moveTo>
                  <a:lnTo>
                    <a:pt x="297" y="1"/>
                  </a:lnTo>
                  <a:lnTo>
                    <a:pt x="314" y="6"/>
                  </a:lnTo>
                  <a:lnTo>
                    <a:pt x="328" y="16"/>
                  </a:lnTo>
                  <a:lnTo>
                    <a:pt x="342" y="28"/>
                  </a:lnTo>
                  <a:lnTo>
                    <a:pt x="351" y="43"/>
                  </a:lnTo>
                  <a:lnTo>
                    <a:pt x="355" y="61"/>
                  </a:lnTo>
                  <a:lnTo>
                    <a:pt x="355" y="78"/>
                  </a:lnTo>
                  <a:lnTo>
                    <a:pt x="350" y="96"/>
                  </a:lnTo>
                  <a:lnTo>
                    <a:pt x="341" y="110"/>
                  </a:lnTo>
                  <a:lnTo>
                    <a:pt x="327" y="122"/>
                  </a:lnTo>
                  <a:lnTo>
                    <a:pt x="312" y="132"/>
                  </a:lnTo>
                  <a:lnTo>
                    <a:pt x="94" y="222"/>
                  </a:lnTo>
                  <a:lnTo>
                    <a:pt x="76" y="227"/>
                  </a:lnTo>
                  <a:lnTo>
                    <a:pt x="59" y="226"/>
                  </a:lnTo>
                  <a:lnTo>
                    <a:pt x="41" y="221"/>
                  </a:lnTo>
                  <a:lnTo>
                    <a:pt x="27" y="212"/>
                  </a:lnTo>
                  <a:lnTo>
                    <a:pt x="15" y="199"/>
                  </a:lnTo>
                  <a:lnTo>
                    <a:pt x="5" y="184"/>
                  </a:lnTo>
                  <a:lnTo>
                    <a:pt x="0" y="165"/>
                  </a:lnTo>
                  <a:lnTo>
                    <a:pt x="0" y="147"/>
                  </a:lnTo>
                  <a:lnTo>
                    <a:pt x="4" y="131"/>
                  </a:lnTo>
                  <a:lnTo>
                    <a:pt x="14" y="115"/>
                  </a:lnTo>
                  <a:lnTo>
                    <a:pt x="27" y="104"/>
                  </a:lnTo>
                  <a:lnTo>
                    <a:pt x="43" y="96"/>
                  </a:lnTo>
                  <a:lnTo>
                    <a:pt x="262" y="5"/>
                  </a:lnTo>
                  <a:lnTo>
                    <a:pt x="28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651"/>
            <p:cNvSpPr>
              <a:spLocks/>
            </p:cNvSpPr>
            <p:nvPr/>
          </p:nvSpPr>
          <p:spPr bwMode="auto">
            <a:xfrm>
              <a:off x="1663700" y="5211763"/>
              <a:ext cx="42863" cy="15875"/>
            </a:xfrm>
            <a:custGeom>
              <a:avLst/>
              <a:gdLst>
                <a:gd name="T0" fmla="*/ 70 w 373"/>
                <a:gd name="T1" fmla="*/ 0 h 137"/>
                <a:gd name="T2" fmla="*/ 306 w 373"/>
                <a:gd name="T3" fmla="*/ 0 h 137"/>
                <a:gd name="T4" fmla="*/ 324 w 373"/>
                <a:gd name="T5" fmla="*/ 2 h 137"/>
                <a:gd name="T6" fmla="*/ 340 w 373"/>
                <a:gd name="T7" fmla="*/ 9 h 137"/>
                <a:gd name="T8" fmla="*/ 354 w 373"/>
                <a:gd name="T9" fmla="*/ 21 h 137"/>
                <a:gd name="T10" fmla="*/ 364 w 373"/>
                <a:gd name="T11" fmla="*/ 35 h 137"/>
                <a:gd name="T12" fmla="*/ 371 w 373"/>
                <a:gd name="T13" fmla="*/ 52 h 137"/>
                <a:gd name="T14" fmla="*/ 373 w 373"/>
                <a:gd name="T15" fmla="*/ 70 h 137"/>
                <a:gd name="T16" fmla="*/ 371 w 373"/>
                <a:gd name="T17" fmla="*/ 87 h 137"/>
                <a:gd name="T18" fmla="*/ 364 w 373"/>
                <a:gd name="T19" fmla="*/ 104 h 137"/>
                <a:gd name="T20" fmla="*/ 353 w 373"/>
                <a:gd name="T21" fmla="*/ 117 h 137"/>
                <a:gd name="T22" fmla="*/ 338 w 373"/>
                <a:gd name="T23" fmla="*/ 127 h 137"/>
                <a:gd name="T24" fmla="*/ 322 w 373"/>
                <a:gd name="T25" fmla="*/ 134 h 137"/>
                <a:gd name="T26" fmla="*/ 303 w 373"/>
                <a:gd name="T27" fmla="*/ 137 h 137"/>
                <a:gd name="T28" fmla="*/ 67 w 373"/>
                <a:gd name="T29" fmla="*/ 137 h 137"/>
                <a:gd name="T30" fmla="*/ 49 w 373"/>
                <a:gd name="T31" fmla="*/ 134 h 137"/>
                <a:gd name="T32" fmla="*/ 33 w 373"/>
                <a:gd name="T33" fmla="*/ 126 h 137"/>
                <a:gd name="T34" fmla="*/ 20 w 373"/>
                <a:gd name="T35" fmla="*/ 115 h 137"/>
                <a:gd name="T36" fmla="*/ 9 w 373"/>
                <a:gd name="T37" fmla="*/ 102 h 137"/>
                <a:gd name="T38" fmla="*/ 3 w 373"/>
                <a:gd name="T39" fmla="*/ 84 h 137"/>
                <a:gd name="T40" fmla="*/ 0 w 373"/>
                <a:gd name="T41" fmla="*/ 67 h 137"/>
                <a:gd name="T42" fmla="*/ 3 w 373"/>
                <a:gd name="T43" fmla="*/ 47 h 137"/>
                <a:gd name="T44" fmla="*/ 9 w 373"/>
                <a:gd name="T45" fmla="*/ 31 h 137"/>
                <a:gd name="T46" fmla="*/ 21 w 373"/>
                <a:gd name="T47" fmla="*/ 18 h 137"/>
                <a:gd name="T48" fmla="*/ 34 w 373"/>
                <a:gd name="T49" fmla="*/ 7 h 137"/>
                <a:gd name="T50" fmla="*/ 51 w 373"/>
                <a:gd name="T51" fmla="*/ 1 h 137"/>
                <a:gd name="T52" fmla="*/ 70 w 373"/>
                <a:gd name="T53"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73" h="137">
                  <a:moveTo>
                    <a:pt x="70" y="0"/>
                  </a:moveTo>
                  <a:lnTo>
                    <a:pt x="306" y="0"/>
                  </a:lnTo>
                  <a:lnTo>
                    <a:pt x="324" y="2"/>
                  </a:lnTo>
                  <a:lnTo>
                    <a:pt x="340" y="9"/>
                  </a:lnTo>
                  <a:lnTo>
                    <a:pt x="354" y="21"/>
                  </a:lnTo>
                  <a:lnTo>
                    <a:pt x="364" y="35"/>
                  </a:lnTo>
                  <a:lnTo>
                    <a:pt x="371" y="52"/>
                  </a:lnTo>
                  <a:lnTo>
                    <a:pt x="373" y="70"/>
                  </a:lnTo>
                  <a:lnTo>
                    <a:pt x="371" y="87"/>
                  </a:lnTo>
                  <a:lnTo>
                    <a:pt x="364" y="104"/>
                  </a:lnTo>
                  <a:lnTo>
                    <a:pt x="353" y="117"/>
                  </a:lnTo>
                  <a:lnTo>
                    <a:pt x="338" y="127"/>
                  </a:lnTo>
                  <a:lnTo>
                    <a:pt x="322" y="134"/>
                  </a:lnTo>
                  <a:lnTo>
                    <a:pt x="303" y="137"/>
                  </a:lnTo>
                  <a:lnTo>
                    <a:pt x="67" y="137"/>
                  </a:lnTo>
                  <a:lnTo>
                    <a:pt x="49" y="134"/>
                  </a:lnTo>
                  <a:lnTo>
                    <a:pt x="33" y="126"/>
                  </a:lnTo>
                  <a:lnTo>
                    <a:pt x="20" y="115"/>
                  </a:lnTo>
                  <a:lnTo>
                    <a:pt x="9" y="102"/>
                  </a:lnTo>
                  <a:lnTo>
                    <a:pt x="3" y="84"/>
                  </a:lnTo>
                  <a:lnTo>
                    <a:pt x="0" y="67"/>
                  </a:lnTo>
                  <a:lnTo>
                    <a:pt x="3" y="47"/>
                  </a:lnTo>
                  <a:lnTo>
                    <a:pt x="9" y="31"/>
                  </a:lnTo>
                  <a:lnTo>
                    <a:pt x="21" y="18"/>
                  </a:lnTo>
                  <a:lnTo>
                    <a:pt x="34" y="7"/>
                  </a:lnTo>
                  <a:lnTo>
                    <a:pt x="51" y="1"/>
                  </a:lnTo>
                  <a:lnTo>
                    <a:pt x="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652"/>
            <p:cNvSpPr>
              <a:spLocks/>
            </p:cNvSpPr>
            <p:nvPr/>
          </p:nvSpPr>
          <p:spPr bwMode="auto">
            <a:xfrm>
              <a:off x="1935163" y="5211763"/>
              <a:ext cx="42863" cy="15875"/>
            </a:xfrm>
            <a:custGeom>
              <a:avLst/>
              <a:gdLst>
                <a:gd name="T0" fmla="*/ 70 w 373"/>
                <a:gd name="T1" fmla="*/ 0 h 137"/>
                <a:gd name="T2" fmla="*/ 306 w 373"/>
                <a:gd name="T3" fmla="*/ 0 h 137"/>
                <a:gd name="T4" fmla="*/ 324 w 373"/>
                <a:gd name="T5" fmla="*/ 2 h 137"/>
                <a:gd name="T6" fmla="*/ 340 w 373"/>
                <a:gd name="T7" fmla="*/ 9 h 137"/>
                <a:gd name="T8" fmla="*/ 353 w 373"/>
                <a:gd name="T9" fmla="*/ 21 h 137"/>
                <a:gd name="T10" fmla="*/ 364 w 373"/>
                <a:gd name="T11" fmla="*/ 35 h 137"/>
                <a:gd name="T12" fmla="*/ 371 w 373"/>
                <a:gd name="T13" fmla="*/ 52 h 137"/>
                <a:gd name="T14" fmla="*/ 373 w 373"/>
                <a:gd name="T15" fmla="*/ 70 h 137"/>
                <a:gd name="T16" fmla="*/ 371 w 373"/>
                <a:gd name="T17" fmla="*/ 87 h 137"/>
                <a:gd name="T18" fmla="*/ 364 w 373"/>
                <a:gd name="T19" fmla="*/ 104 h 137"/>
                <a:gd name="T20" fmla="*/ 352 w 373"/>
                <a:gd name="T21" fmla="*/ 117 h 137"/>
                <a:gd name="T22" fmla="*/ 338 w 373"/>
                <a:gd name="T23" fmla="*/ 127 h 137"/>
                <a:gd name="T24" fmla="*/ 322 w 373"/>
                <a:gd name="T25" fmla="*/ 134 h 137"/>
                <a:gd name="T26" fmla="*/ 303 w 373"/>
                <a:gd name="T27" fmla="*/ 137 h 137"/>
                <a:gd name="T28" fmla="*/ 66 w 373"/>
                <a:gd name="T29" fmla="*/ 137 h 137"/>
                <a:gd name="T30" fmla="*/ 49 w 373"/>
                <a:gd name="T31" fmla="*/ 134 h 137"/>
                <a:gd name="T32" fmla="*/ 32 w 373"/>
                <a:gd name="T33" fmla="*/ 126 h 137"/>
                <a:gd name="T34" fmla="*/ 19 w 373"/>
                <a:gd name="T35" fmla="*/ 115 h 137"/>
                <a:gd name="T36" fmla="*/ 9 w 373"/>
                <a:gd name="T37" fmla="*/ 102 h 137"/>
                <a:gd name="T38" fmla="*/ 3 w 373"/>
                <a:gd name="T39" fmla="*/ 84 h 137"/>
                <a:gd name="T40" fmla="*/ 0 w 373"/>
                <a:gd name="T41" fmla="*/ 67 h 137"/>
                <a:gd name="T42" fmla="*/ 3 w 373"/>
                <a:gd name="T43" fmla="*/ 47 h 137"/>
                <a:gd name="T44" fmla="*/ 9 w 373"/>
                <a:gd name="T45" fmla="*/ 31 h 137"/>
                <a:gd name="T46" fmla="*/ 20 w 373"/>
                <a:gd name="T47" fmla="*/ 18 h 137"/>
                <a:gd name="T48" fmla="*/ 34 w 373"/>
                <a:gd name="T49" fmla="*/ 7 h 137"/>
                <a:gd name="T50" fmla="*/ 51 w 373"/>
                <a:gd name="T51" fmla="*/ 1 h 137"/>
                <a:gd name="T52" fmla="*/ 70 w 373"/>
                <a:gd name="T53" fmla="*/ 0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73" h="137">
                  <a:moveTo>
                    <a:pt x="70" y="0"/>
                  </a:moveTo>
                  <a:lnTo>
                    <a:pt x="306" y="0"/>
                  </a:lnTo>
                  <a:lnTo>
                    <a:pt x="324" y="2"/>
                  </a:lnTo>
                  <a:lnTo>
                    <a:pt x="340" y="9"/>
                  </a:lnTo>
                  <a:lnTo>
                    <a:pt x="353" y="21"/>
                  </a:lnTo>
                  <a:lnTo>
                    <a:pt x="364" y="35"/>
                  </a:lnTo>
                  <a:lnTo>
                    <a:pt x="371" y="52"/>
                  </a:lnTo>
                  <a:lnTo>
                    <a:pt x="373" y="70"/>
                  </a:lnTo>
                  <a:lnTo>
                    <a:pt x="371" y="87"/>
                  </a:lnTo>
                  <a:lnTo>
                    <a:pt x="364" y="104"/>
                  </a:lnTo>
                  <a:lnTo>
                    <a:pt x="352" y="117"/>
                  </a:lnTo>
                  <a:lnTo>
                    <a:pt x="338" y="127"/>
                  </a:lnTo>
                  <a:lnTo>
                    <a:pt x="322" y="134"/>
                  </a:lnTo>
                  <a:lnTo>
                    <a:pt x="303" y="137"/>
                  </a:lnTo>
                  <a:lnTo>
                    <a:pt x="66" y="137"/>
                  </a:lnTo>
                  <a:lnTo>
                    <a:pt x="49" y="134"/>
                  </a:lnTo>
                  <a:lnTo>
                    <a:pt x="32" y="126"/>
                  </a:lnTo>
                  <a:lnTo>
                    <a:pt x="19" y="115"/>
                  </a:lnTo>
                  <a:lnTo>
                    <a:pt x="9" y="102"/>
                  </a:lnTo>
                  <a:lnTo>
                    <a:pt x="3" y="84"/>
                  </a:lnTo>
                  <a:lnTo>
                    <a:pt x="0" y="67"/>
                  </a:lnTo>
                  <a:lnTo>
                    <a:pt x="3" y="47"/>
                  </a:lnTo>
                  <a:lnTo>
                    <a:pt x="9" y="31"/>
                  </a:lnTo>
                  <a:lnTo>
                    <a:pt x="20" y="18"/>
                  </a:lnTo>
                  <a:lnTo>
                    <a:pt x="34" y="7"/>
                  </a:lnTo>
                  <a:lnTo>
                    <a:pt x="51" y="1"/>
                  </a:lnTo>
                  <a:lnTo>
                    <a:pt x="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653"/>
            <p:cNvSpPr>
              <a:spLocks/>
            </p:cNvSpPr>
            <p:nvPr/>
          </p:nvSpPr>
          <p:spPr bwMode="auto">
            <a:xfrm>
              <a:off x="1898650" y="5106988"/>
              <a:ext cx="34925" cy="33338"/>
            </a:xfrm>
            <a:custGeom>
              <a:avLst/>
              <a:gdLst>
                <a:gd name="T0" fmla="*/ 238 w 305"/>
                <a:gd name="T1" fmla="*/ 0 h 303"/>
                <a:gd name="T2" fmla="*/ 256 w 305"/>
                <a:gd name="T3" fmla="*/ 2 h 303"/>
                <a:gd name="T4" fmla="*/ 272 w 305"/>
                <a:gd name="T5" fmla="*/ 9 h 303"/>
                <a:gd name="T6" fmla="*/ 287 w 305"/>
                <a:gd name="T7" fmla="*/ 21 h 303"/>
                <a:gd name="T8" fmla="*/ 297 w 305"/>
                <a:gd name="T9" fmla="*/ 35 h 303"/>
                <a:gd name="T10" fmla="*/ 304 w 305"/>
                <a:gd name="T11" fmla="*/ 51 h 303"/>
                <a:gd name="T12" fmla="*/ 305 w 305"/>
                <a:gd name="T13" fmla="*/ 69 h 303"/>
                <a:gd name="T14" fmla="*/ 303 w 305"/>
                <a:gd name="T15" fmla="*/ 86 h 303"/>
                <a:gd name="T16" fmla="*/ 296 w 305"/>
                <a:gd name="T17" fmla="*/ 103 h 303"/>
                <a:gd name="T18" fmla="*/ 284 w 305"/>
                <a:gd name="T19" fmla="*/ 117 h 303"/>
                <a:gd name="T20" fmla="*/ 117 w 305"/>
                <a:gd name="T21" fmla="*/ 283 h 303"/>
                <a:gd name="T22" fmla="*/ 102 w 305"/>
                <a:gd name="T23" fmla="*/ 295 h 303"/>
                <a:gd name="T24" fmla="*/ 87 w 305"/>
                <a:gd name="T25" fmla="*/ 301 h 303"/>
                <a:gd name="T26" fmla="*/ 70 w 305"/>
                <a:gd name="T27" fmla="*/ 303 h 303"/>
                <a:gd name="T28" fmla="*/ 52 w 305"/>
                <a:gd name="T29" fmla="*/ 300 h 303"/>
                <a:gd name="T30" fmla="*/ 36 w 305"/>
                <a:gd name="T31" fmla="*/ 293 h 303"/>
                <a:gd name="T32" fmla="*/ 20 w 305"/>
                <a:gd name="T33" fmla="*/ 281 h 303"/>
                <a:gd name="T34" fmla="*/ 9 w 305"/>
                <a:gd name="T35" fmla="*/ 267 h 303"/>
                <a:gd name="T36" fmla="*/ 2 w 305"/>
                <a:gd name="T37" fmla="*/ 250 h 303"/>
                <a:gd name="T38" fmla="*/ 0 w 305"/>
                <a:gd name="T39" fmla="*/ 233 h 303"/>
                <a:gd name="T40" fmla="*/ 3 w 305"/>
                <a:gd name="T41" fmla="*/ 216 h 303"/>
                <a:gd name="T42" fmla="*/ 10 w 305"/>
                <a:gd name="T43" fmla="*/ 199 h 303"/>
                <a:gd name="T44" fmla="*/ 22 w 305"/>
                <a:gd name="T45" fmla="*/ 185 h 303"/>
                <a:gd name="T46" fmla="*/ 190 w 305"/>
                <a:gd name="T47" fmla="*/ 19 h 303"/>
                <a:gd name="T48" fmla="*/ 204 w 305"/>
                <a:gd name="T49" fmla="*/ 7 h 303"/>
                <a:gd name="T50" fmla="*/ 221 w 305"/>
                <a:gd name="T51" fmla="*/ 1 h 303"/>
                <a:gd name="T52" fmla="*/ 238 w 305"/>
                <a:gd name="T53" fmla="*/ 0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05" h="303">
                  <a:moveTo>
                    <a:pt x="238" y="0"/>
                  </a:moveTo>
                  <a:lnTo>
                    <a:pt x="256" y="2"/>
                  </a:lnTo>
                  <a:lnTo>
                    <a:pt x="272" y="9"/>
                  </a:lnTo>
                  <a:lnTo>
                    <a:pt x="287" y="21"/>
                  </a:lnTo>
                  <a:lnTo>
                    <a:pt x="297" y="35"/>
                  </a:lnTo>
                  <a:lnTo>
                    <a:pt x="304" y="51"/>
                  </a:lnTo>
                  <a:lnTo>
                    <a:pt x="305" y="69"/>
                  </a:lnTo>
                  <a:lnTo>
                    <a:pt x="303" y="86"/>
                  </a:lnTo>
                  <a:lnTo>
                    <a:pt x="296" y="103"/>
                  </a:lnTo>
                  <a:lnTo>
                    <a:pt x="284" y="117"/>
                  </a:lnTo>
                  <a:lnTo>
                    <a:pt x="117" y="283"/>
                  </a:lnTo>
                  <a:lnTo>
                    <a:pt x="102" y="295"/>
                  </a:lnTo>
                  <a:lnTo>
                    <a:pt x="87" y="301"/>
                  </a:lnTo>
                  <a:lnTo>
                    <a:pt x="70" y="303"/>
                  </a:lnTo>
                  <a:lnTo>
                    <a:pt x="52" y="300"/>
                  </a:lnTo>
                  <a:lnTo>
                    <a:pt x="36" y="293"/>
                  </a:lnTo>
                  <a:lnTo>
                    <a:pt x="20" y="281"/>
                  </a:lnTo>
                  <a:lnTo>
                    <a:pt x="9" y="267"/>
                  </a:lnTo>
                  <a:lnTo>
                    <a:pt x="2" y="250"/>
                  </a:lnTo>
                  <a:lnTo>
                    <a:pt x="0" y="233"/>
                  </a:lnTo>
                  <a:lnTo>
                    <a:pt x="3" y="216"/>
                  </a:lnTo>
                  <a:lnTo>
                    <a:pt x="10" y="199"/>
                  </a:lnTo>
                  <a:lnTo>
                    <a:pt x="22" y="185"/>
                  </a:lnTo>
                  <a:lnTo>
                    <a:pt x="190" y="19"/>
                  </a:lnTo>
                  <a:lnTo>
                    <a:pt x="204" y="7"/>
                  </a:lnTo>
                  <a:lnTo>
                    <a:pt x="221" y="1"/>
                  </a:lnTo>
                  <a:lnTo>
                    <a:pt x="23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654"/>
            <p:cNvSpPr>
              <a:spLocks/>
            </p:cNvSpPr>
            <p:nvPr/>
          </p:nvSpPr>
          <p:spPr bwMode="auto">
            <a:xfrm>
              <a:off x="1858963" y="5075238"/>
              <a:ext cx="25400" cy="39688"/>
            </a:xfrm>
            <a:custGeom>
              <a:avLst/>
              <a:gdLst>
                <a:gd name="T0" fmla="*/ 153 w 228"/>
                <a:gd name="T1" fmla="*/ 0 h 353"/>
                <a:gd name="T2" fmla="*/ 171 w 228"/>
                <a:gd name="T3" fmla="*/ 0 h 353"/>
                <a:gd name="T4" fmla="*/ 188 w 228"/>
                <a:gd name="T5" fmla="*/ 4 h 353"/>
                <a:gd name="T6" fmla="*/ 204 w 228"/>
                <a:gd name="T7" fmla="*/ 14 h 353"/>
                <a:gd name="T8" fmla="*/ 216 w 228"/>
                <a:gd name="T9" fmla="*/ 26 h 353"/>
                <a:gd name="T10" fmla="*/ 224 w 228"/>
                <a:gd name="T11" fmla="*/ 42 h 353"/>
                <a:gd name="T12" fmla="*/ 228 w 228"/>
                <a:gd name="T13" fmla="*/ 59 h 353"/>
                <a:gd name="T14" fmla="*/ 228 w 228"/>
                <a:gd name="T15" fmla="*/ 77 h 353"/>
                <a:gd name="T16" fmla="*/ 224 w 228"/>
                <a:gd name="T17" fmla="*/ 94 h 353"/>
                <a:gd name="T18" fmla="*/ 133 w 228"/>
                <a:gd name="T19" fmla="*/ 313 h 353"/>
                <a:gd name="T20" fmla="*/ 124 w 228"/>
                <a:gd name="T21" fmla="*/ 328 h 353"/>
                <a:gd name="T22" fmla="*/ 111 w 228"/>
                <a:gd name="T23" fmla="*/ 341 h 353"/>
                <a:gd name="T24" fmla="*/ 95 w 228"/>
                <a:gd name="T25" fmla="*/ 349 h 353"/>
                <a:gd name="T26" fmla="*/ 78 w 228"/>
                <a:gd name="T27" fmla="*/ 353 h 353"/>
                <a:gd name="T28" fmla="*/ 60 w 228"/>
                <a:gd name="T29" fmla="*/ 353 h 353"/>
                <a:gd name="T30" fmla="*/ 43 w 228"/>
                <a:gd name="T31" fmla="*/ 348 h 353"/>
                <a:gd name="T32" fmla="*/ 25 w 228"/>
                <a:gd name="T33" fmla="*/ 339 h 353"/>
                <a:gd name="T34" fmla="*/ 13 w 228"/>
                <a:gd name="T35" fmla="*/ 325 h 353"/>
                <a:gd name="T36" fmla="*/ 4 w 228"/>
                <a:gd name="T37" fmla="*/ 311 h 353"/>
                <a:gd name="T38" fmla="*/ 0 w 228"/>
                <a:gd name="T39" fmla="*/ 293 h 353"/>
                <a:gd name="T40" fmla="*/ 1 w 228"/>
                <a:gd name="T41" fmla="*/ 276 h 353"/>
                <a:gd name="T42" fmla="*/ 7 w 228"/>
                <a:gd name="T43" fmla="*/ 257 h 353"/>
                <a:gd name="T44" fmla="*/ 97 w 228"/>
                <a:gd name="T45" fmla="*/ 40 h 353"/>
                <a:gd name="T46" fmla="*/ 107 w 228"/>
                <a:gd name="T47" fmla="*/ 24 h 353"/>
                <a:gd name="T48" fmla="*/ 120 w 228"/>
                <a:gd name="T49" fmla="*/ 12 h 353"/>
                <a:gd name="T50" fmla="*/ 136 w 228"/>
                <a:gd name="T51" fmla="*/ 4 h 353"/>
                <a:gd name="T52" fmla="*/ 153 w 228"/>
                <a:gd name="T53" fmla="*/ 0 h 3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8" h="353">
                  <a:moveTo>
                    <a:pt x="153" y="0"/>
                  </a:moveTo>
                  <a:lnTo>
                    <a:pt x="171" y="0"/>
                  </a:lnTo>
                  <a:lnTo>
                    <a:pt x="188" y="4"/>
                  </a:lnTo>
                  <a:lnTo>
                    <a:pt x="204" y="14"/>
                  </a:lnTo>
                  <a:lnTo>
                    <a:pt x="216" y="26"/>
                  </a:lnTo>
                  <a:lnTo>
                    <a:pt x="224" y="42"/>
                  </a:lnTo>
                  <a:lnTo>
                    <a:pt x="228" y="59"/>
                  </a:lnTo>
                  <a:lnTo>
                    <a:pt x="228" y="77"/>
                  </a:lnTo>
                  <a:lnTo>
                    <a:pt x="224" y="94"/>
                  </a:lnTo>
                  <a:lnTo>
                    <a:pt x="133" y="313"/>
                  </a:lnTo>
                  <a:lnTo>
                    <a:pt x="124" y="328"/>
                  </a:lnTo>
                  <a:lnTo>
                    <a:pt x="111" y="341"/>
                  </a:lnTo>
                  <a:lnTo>
                    <a:pt x="95" y="349"/>
                  </a:lnTo>
                  <a:lnTo>
                    <a:pt x="78" y="353"/>
                  </a:lnTo>
                  <a:lnTo>
                    <a:pt x="60" y="353"/>
                  </a:lnTo>
                  <a:lnTo>
                    <a:pt x="43" y="348"/>
                  </a:lnTo>
                  <a:lnTo>
                    <a:pt x="25" y="339"/>
                  </a:lnTo>
                  <a:lnTo>
                    <a:pt x="13" y="325"/>
                  </a:lnTo>
                  <a:lnTo>
                    <a:pt x="4" y="311"/>
                  </a:lnTo>
                  <a:lnTo>
                    <a:pt x="0" y="293"/>
                  </a:lnTo>
                  <a:lnTo>
                    <a:pt x="1" y="276"/>
                  </a:lnTo>
                  <a:lnTo>
                    <a:pt x="7" y="257"/>
                  </a:lnTo>
                  <a:lnTo>
                    <a:pt x="97" y="40"/>
                  </a:lnTo>
                  <a:lnTo>
                    <a:pt x="107" y="24"/>
                  </a:lnTo>
                  <a:lnTo>
                    <a:pt x="120" y="12"/>
                  </a:lnTo>
                  <a:lnTo>
                    <a:pt x="136" y="4"/>
                  </a:lnTo>
                  <a:lnTo>
                    <a:pt x="15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655"/>
            <p:cNvSpPr>
              <a:spLocks/>
            </p:cNvSpPr>
            <p:nvPr/>
          </p:nvSpPr>
          <p:spPr bwMode="auto">
            <a:xfrm>
              <a:off x="1811338" y="5064126"/>
              <a:ext cx="15875" cy="41275"/>
            </a:xfrm>
            <a:custGeom>
              <a:avLst/>
              <a:gdLst>
                <a:gd name="T0" fmla="*/ 70 w 137"/>
                <a:gd name="T1" fmla="*/ 0 h 373"/>
                <a:gd name="T2" fmla="*/ 88 w 137"/>
                <a:gd name="T3" fmla="*/ 3 h 373"/>
                <a:gd name="T4" fmla="*/ 104 w 137"/>
                <a:gd name="T5" fmla="*/ 10 h 373"/>
                <a:gd name="T6" fmla="*/ 118 w 137"/>
                <a:gd name="T7" fmla="*/ 22 h 373"/>
                <a:gd name="T8" fmla="*/ 128 w 137"/>
                <a:gd name="T9" fmla="*/ 36 h 373"/>
                <a:gd name="T10" fmla="*/ 135 w 137"/>
                <a:gd name="T11" fmla="*/ 53 h 373"/>
                <a:gd name="T12" fmla="*/ 137 w 137"/>
                <a:gd name="T13" fmla="*/ 70 h 373"/>
                <a:gd name="T14" fmla="*/ 137 w 137"/>
                <a:gd name="T15" fmla="*/ 306 h 373"/>
                <a:gd name="T16" fmla="*/ 134 w 137"/>
                <a:gd name="T17" fmla="*/ 324 h 373"/>
                <a:gd name="T18" fmla="*/ 127 w 137"/>
                <a:gd name="T19" fmla="*/ 340 h 373"/>
                <a:gd name="T20" fmla="*/ 117 w 137"/>
                <a:gd name="T21" fmla="*/ 353 h 373"/>
                <a:gd name="T22" fmla="*/ 102 w 137"/>
                <a:gd name="T23" fmla="*/ 364 h 373"/>
                <a:gd name="T24" fmla="*/ 86 w 137"/>
                <a:gd name="T25" fmla="*/ 371 h 373"/>
                <a:gd name="T26" fmla="*/ 67 w 137"/>
                <a:gd name="T27" fmla="*/ 373 h 373"/>
                <a:gd name="T28" fmla="*/ 48 w 137"/>
                <a:gd name="T29" fmla="*/ 371 h 373"/>
                <a:gd name="T30" fmla="*/ 31 w 137"/>
                <a:gd name="T31" fmla="*/ 364 h 373"/>
                <a:gd name="T32" fmla="*/ 18 w 137"/>
                <a:gd name="T33" fmla="*/ 353 h 373"/>
                <a:gd name="T34" fmla="*/ 8 w 137"/>
                <a:gd name="T35" fmla="*/ 339 h 373"/>
                <a:gd name="T36" fmla="*/ 1 w 137"/>
                <a:gd name="T37" fmla="*/ 323 h 373"/>
                <a:gd name="T38" fmla="*/ 0 w 137"/>
                <a:gd name="T39" fmla="*/ 303 h 373"/>
                <a:gd name="T40" fmla="*/ 0 w 137"/>
                <a:gd name="T41" fmla="*/ 68 h 373"/>
                <a:gd name="T42" fmla="*/ 2 w 137"/>
                <a:gd name="T43" fmla="*/ 49 h 373"/>
                <a:gd name="T44" fmla="*/ 10 w 137"/>
                <a:gd name="T45" fmla="*/ 34 h 373"/>
                <a:gd name="T46" fmla="*/ 21 w 137"/>
                <a:gd name="T47" fmla="*/ 20 h 373"/>
                <a:gd name="T48" fmla="*/ 35 w 137"/>
                <a:gd name="T49" fmla="*/ 9 h 373"/>
                <a:gd name="T50" fmla="*/ 52 w 137"/>
                <a:gd name="T51" fmla="*/ 3 h 373"/>
                <a:gd name="T52" fmla="*/ 70 w 137"/>
                <a:gd name="T53" fmla="*/ 0 h 3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37" h="373">
                  <a:moveTo>
                    <a:pt x="70" y="0"/>
                  </a:moveTo>
                  <a:lnTo>
                    <a:pt x="88" y="3"/>
                  </a:lnTo>
                  <a:lnTo>
                    <a:pt x="104" y="10"/>
                  </a:lnTo>
                  <a:lnTo>
                    <a:pt x="118" y="22"/>
                  </a:lnTo>
                  <a:lnTo>
                    <a:pt x="128" y="36"/>
                  </a:lnTo>
                  <a:lnTo>
                    <a:pt x="135" y="53"/>
                  </a:lnTo>
                  <a:lnTo>
                    <a:pt x="137" y="70"/>
                  </a:lnTo>
                  <a:lnTo>
                    <a:pt x="137" y="306"/>
                  </a:lnTo>
                  <a:lnTo>
                    <a:pt x="134" y="324"/>
                  </a:lnTo>
                  <a:lnTo>
                    <a:pt x="127" y="340"/>
                  </a:lnTo>
                  <a:lnTo>
                    <a:pt x="117" y="353"/>
                  </a:lnTo>
                  <a:lnTo>
                    <a:pt x="102" y="364"/>
                  </a:lnTo>
                  <a:lnTo>
                    <a:pt x="86" y="371"/>
                  </a:lnTo>
                  <a:lnTo>
                    <a:pt x="67" y="373"/>
                  </a:lnTo>
                  <a:lnTo>
                    <a:pt x="48" y="371"/>
                  </a:lnTo>
                  <a:lnTo>
                    <a:pt x="31" y="364"/>
                  </a:lnTo>
                  <a:lnTo>
                    <a:pt x="18" y="353"/>
                  </a:lnTo>
                  <a:lnTo>
                    <a:pt x="8" y="339"/>
                  </a:lnTo>
                  <a:lnTo>
                    <a:pt x="1" y="323"/>
                  </a:lnTo>
                  <a:lnTo>
                    <a:pt x="0" y="303"/>
                  </a:lnTo>
                  <a:lnTo>
                    <a:pt x="0" y="68"/>
                  </a:lnTo>
                  <a:lnTo>
                    <a:pt x="2" y="49"/>
                  </a:lnTo>
                  <a:lnTo>
                    <a:pt x="10" y="34"/>
                  </a:lnTo>
                  <a:lnTo>
                    <a:pt x="21" y="20"/>
                  </a:lnTo>
                  <a:lnTo>
                    <a:pt x="35" y="9"/>
                  </a:lnTo>
                  <a:lnTo>
                    <a:pt x="52" y="3"/>
                  </a:lnTo>
                  <a:lnTo>
                    <a:pt x="7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656"/>
            <p:cNvSpPr>
              <a:spLocks/>
            </p:cNvSpPr>
            <p:nvPr/>
          </p:nvSpPr>
          <p:spPr bwMode="auto">
            <a:xfrm>
              <a:off x="1754188" y="5075238"/>
              <a:ext cx="26988" cy="39688"/>
            </a:xfrm>
            <a:custGeom>
              <a:avLst/>
              <a:gdLst>
                <a:gd name="T0" fmla="*/ 61 w 227"/>
                <a:gd name="T1" fmla="*/ 0 h 355"/>
                <a:gd name="T2" fmla="*/ 78 w 227"/>
                <a:gd name="T3" fmla="*/ 1 h 355"/>
                <a:gd name="T4" fmla="*/ 95 w 227"/>
                <a:gd name="T5" fmla="*/ 6 h 355"/>
                <a:gd name="T6" fmla="*/ 110 w 227"/>
                <a:gd name="T7" fmla="*/ 15 h 355"/>
                <a:gd name="T8" fmla="*/ 123 w 227"/>
                <a:gd name="T9" fmla="*/ 28 h 355"/>
                <a:gd name="T10" fmla="*/ 132 w 227"/>
                <a:gd name="T11" fmla="*/ 43 h 355"/>
                <a:gd name="T12" fmla="*/ 222 w 227"/>
                <a:gd name="T13" fmla="*/ 262 h 355"/>
                <a:gd name="T14" fmla="*/ 227 w 227"/>
                <a:gd name="T15" fmla="*/ 279 h 355"/>
                <a:gd name="T16" fmla="*/ 227 w 227"/>
                <a:gd name="T17" fmla="*/ 297 h 355"/>
                <a:gd name="T18" fmla="*/ 221 w 227"/>
                <a:gd name="T19" fmla="*/ 313 h 355"/>
                <a:gd name="T20" fmla="*/ 212 w 227"/>
                <a:gd name="T21" fmla="*/ 328 h 355"/>
                <a:gd name="T22" fmla="*/ 200 w 227"/>
                <a:gd name="T23" fmla="*/ 341 h 355"/>
                <a:gd name="T24" fmla="*/ 183 w 227"/>
                <a:gd name="T25" fmla="*/ 350 h 355"/>
                <a:gd name="T26" fmla="*/ 165 w 227"/>
                <a:gd name="T27" fmla="*/ 355 h 355"/>
                <a:gd name="T28" fmla="*/ 147 w 227"/>
                <a:gd name="T29" fmla="*/ 355 h 355"/>
                <a:gd name="T30" fmla="*/ 131 w 227"/>
                <a:gd name="T31" fmla="*/ 350 h 355"/>
                <a:gd name="T32" fmla="*/ 116 w 227"/>
                <a:gd name="T33" fmla="*/ 342 h 355"/>
                <a:gd name="T34" fmla="*/ 104 w 227"/>
                <a:gd name="T35" fmla="*/ 328 h 355"/>
                <a:gd name="T36" fmla="*/ 95 w 227"/>
                <a:gd name="T37" fmla="*/ 311 h 355"/>
                <a:gd name="T38" fmla="*/ 4 w 227"/>
                <a:gd name="T39" fmla="*/ 93 h 355"/>
                <a:gd name="T40" fmla="*/ 0 w 227"/>
                <a:gd name="T41" fmla="*/ 76 h 355"/>
                <a:gd name="T42" fmla="*/ 0 w 227"/>
                <a:gd name="T43" fmla="*/ 58 h 355"/>
                <a:gd name="T44" fmla="*/ 5 w 227"/>
                <a:gd name="T45" fmla="*/ 42 h 355"/>
                <a:gd name="T46" fmla="*/ 15 w 227"/>
                <a:gd name="T47" fmla="*/ 27 h 355"/>
                <a:gd name="T48" fmla="*/ 27 w 227"/>
                <a:gd name="T49" fmla="*/ 14 h 355"/>
                <a:gd name="T50" fmla="*/ 44 w 227"/>
                <a:gd name="T51" fmla="*/ 5 h 355"/>
                <a:gd name="T52" fmla="*/ 61 w 227"/>
                <a:gd name="T53" fmla="*/ 0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7" h="355">
                  <a:moveTo>
                    <a:pt x="61" y="0"/>
                  </a:moveTo>
                  <a:lnTo>
                    <a:pt x="78" y="1"/>
                  </a:lnTo>
                  <a:lnTo>
                    <a:pt x="95" y="6"/>
                  </a:lnTo>
                  <a:lnTo>
                    <a:pt x="110" y="15"/>
                  </a:lnTo>
                  <a:lnTo>
                    <a:pt x="123" y="28"/>
                  </a:lnTo>
                  <a:lnTo>
                    <a:pt x="132" y="43"/>
                  </a:lnTo>
                  <a:lnTo>
                    <a:pt x="222" y="262"/>
                  </a:lnTo>
                  <a:lnTo>
                    <a:pt x="227" y="279"/>
                  </a:lnTo>
                  <a:lnTo>
                    <a:pt x="227" y="297"/>
                  </a:lnTo>
                  <a:lnTo>
                    <a:pt x="221" y="313"/>
                  </a:lnTo>
                  <a:lnTo>
                    <a:pt x="212" y="328"/>
                  </a:lnTo>
                  <a:lnTo>
                    <a:pt x="200" y="341"/>
                  </a:lnTo>
                  <a:lnTo>
                    <a:pt x="183" y="350"/>
                  </a:lnTo>
                  <a:lnTo>
                    <a:pt x="165" y="355"/>
                  </a:lnTo>
                  <a:lnTo>
                    <a:pt x="147" y="355"/>
                  </a:lnTo>
                  <a:lnTo>
                    <a:pt x="131" y="350"/>
                  </a:lnTo>
                  <a:lnTo>
                    <a:pt x="116" y="342"/>
                  </a:lnTo>
                  <a:lnTo>
                    <a:pt x="104" y="328"/>
                  </a:lnTo>
                  <a:lnTo>
                    <a:pt x="95" y="311"/>
                  </a:lnTo>
                  <a:lnTo>
                    <a:pt x="4" y="93"/>
                  </a:lnTo>
                  <a:lnTo>
                    <a:pt x="0" y="76"/>
                  </a:lnTo>
                  <a:lnTo>
                    <a:pt x="0" y="58"/>
                  </a:lnTo>
                  <a:lnTo>
                    <a:pt x="5" y="42"/>
                  </a:lnTo>
                  <a:lnTo>
                    <a:pt x="15" y="27"/>
                  </a:lnTo>
                  <a:lnTo>
                    <a:pt x="27" y="14"/>
                  </a:lnTo>
                  <a:lnTo>
                    <a:pt x="44" y="5"/>
                  </a:lnTo>
                  <a:lnTo>
                    <a:pt x="6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657"/>
            <p:cNvSpPr>
              <a:spLocks/>
            </p:cNvSpPr>
            <p:nvPr/>
          </p:nvSpPr>
          <p:spPr bwMode="auto">
            <a:xfrm>
              <a:off x="1706563" y="5106988"/>
              <a:ext cx="34925" cy="34925"/>
            </a:xfrm>
            <a:custGeom>
              <a:avLst/>
              <a:gdLst>
                <a:gd name="T0" fmla="*/ 69 w 304"/>
                <a:gd name="T1" fmla="*/ 0 h 305"/>
                <a:gd name="T2" fmla="*/ 87 w 304"/>
                <a:gd name="T3" fmla="*/ 3 h 305"/>
                <a:gd name="T4" fmla="*/ 103 w 304"/>
                <a:gd name="T5" fmla="*/ 11 h 305"/>
                <a:gd name="T6" fmla="*/ 118 w 304"/>
                <a:gd name="T7" fmla="*/ 21 h 305"/>
                <a:gd name="T8" fmla="*/ 284 w 304"/>
                <a:gd name="T9" fmla="*/ 188 h 305"/>
                <a:gd name="T10" fmla="*/ 296 w 304"/>
                <a:gd name="T11" fmla="*/ 203 h 305"/>
                <a:gd name="T12" fmla="*/ 302 w 304"/>
                <a:gd name="T13" fmla="*/ 219 h 305"/>
                <a:gd name="T14" fmla="*/ 304 w 304"/>
                <a:gd name="T15" fmla="*/ 236 h 305"/>
                <a:gd name="T16" fmla="*/ 301 w 304"/>
                <a:gd name="T17" fmla="*/ 254 h 305"/>
                <a:gd name="T18" fmla="*/ 294 w 304"/>
                <a:gd name="T19" fmla="*/ 270 h 305"/>
                <a:gd name="T20" fmla="*/ 282 w 304"/>
                <a:gd name="T21" fmla="*/ 285 h 305"/>
                <a:gd name="T22" fmla="*/ 268 w 304"/>
                <a:gd name="T23" fmla="*/ 297 h 305"/>
                <a:gd name="T24" fmla="*/ 251 w 304"/>
                <a:gd name="T25" fmla="*/ 303 h 305"/>
                <a:gd name="T26" fmla="*/ 234 w 304"/>
                <a:gd name="T27" fmla="*/ 305 h 305"/>
                <a:gd name="T28" fmla="*/ 216 w 304"/>
                <a:gd name="T29" fmla="*/ 303 h 305"/>
                <a:gd name="T30" fmla="*/ 200 w 304"/>
                <a:gd name="T31" fmla="*/ 295 h 305"/>
                <a:gd name="T32" fmla="*/ 186 w 304"/>
                <a:gd name="T33" fmla="*/ 283 h 305"/>
                <a:gd name="T34" fmla="*/ 19 w 304"/>
                <a:gd name="T35" fmla="*/ 115 h 305"/>
                <a:gd name="T36" fmla="*/ 8 w 304"/>
                <a:gd name="T37" fmla="*/ 101 h 305"/>
                <a:gd name="T38" fmla="*/ 2 w 304"/>
                <a:gd name="T39" fmla="*/ 85 h 305"/>
                <a:gd name="T40" fmla="*/ 0 w 304"/>
                <a:gd name="T41" fmla="*/ 67 h 305"/>
                <a:gd name="T42" fmla="*/ 3 w 304"/>
                <a:gd name="T43" fmla="*/ 50 h 305"/>
                <a:gd name="T44" fmla="*/ 10 w 304"/>
                <a:gd name="T45" fmla="*/ 33 h 305"/>
                <a:gd name="T46" fmla="*/ 21 w 304"/>
                <a:gd name="T47" fmla="*/ 19 h 305"/>
                <a:gd name="T48" fmla="*/ 35 w 304"/>
                <a:gd name="T49" fmla="*/ 9 h 305"/>
                <a:gd name="T50" fmla="*/ 52 w 304"/>
                <a:gd name="T51" fmla="*/ 2 h 305"/>
                <a:gd name="T52" fmla="*/ 69 w 304"/>
                <a:gd name="T53"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04" h="305">
                  <a:moveTo>
                    <a:pt x="69" y="0"/>
                  </a:moveTo>
                  <a:lnTo>
                    <a:pt x="87" y="3"/>
                  </a:lnTo>
                  <a:lnTo>
                    <a:pt x="103" y="11"/>
                  </a:lnTo>
                  <a:lnTo>
                    <a:pt x="118" y="21"/>
                  </a:lnTo>
                  <a:lnTo>
                    <a:pt x="284" y="188"/>
                  </a:lnTo>
                  <a:lnTo>
                    <a:pt x="296" y="203"/>
                  </a:lnTo>
                  <a:lnTo>
                    <a:pt x="302" y="219"/>
                  </a:lnTo>
                  <a:lnTo>
                    <a:pt x="304" y="236"/>
                  </a:lnTo>
                  <a:lnTo>
                    <a:pt x="301" y="254"/>
                  </a:lnTo>
                  <a:lnTo>
                    <a:pt x="294" y="270"/>
                  </a:lnTo>
                  <a:lnTo>
                    <a:pt x="282" y="285"/>
                  </a:lnTo>
                  <a:lnTo>
                    <a:pt x="268" y="297"/>
                  </a:lnTo>
                  <a:lnTo>
                    <a:pt x="251" y="303"/>
                  </a:lnTo>
                  <a:lnTo>
                    <a:pt x="234" y="305"/>
                  </a:lnTo>
                  <a:lnTo>
                    <a:pt x="216" y="303"/>
                  </a:lnTo>
                  <a:lnTo>
                    <a:pt x="200" y="295"/>
                  </a:lnTo>
                  <a:lnTo>
                    <a:pt x="186" y="283"/>
                  </a:lnTo>
                  <a:lnTo>
                    <a:pt x="19" y="115"/>
                  </a:lnTo>
                  <a:lnTo>
                    <a:pt x="8" y="101"/>
                  </a:lnTo>
                  <a:lnTo>
                    <a:pt x="2" y="85"/>
                  </a:lnTo>
                  <a:lnTo>
                    <a:pt x="0" y="67"/>
                  </a:lnTo>
                  <a:lnTo>
                    <a:pt x="3" y="50"/>
                  </a:lnTo>
                  <a:lnTo>
                    <a:pt x="10" y="33"/>
                  </a:lnTo>
                  <a:lnTo>
                    <a:pt x="21" y="19"/>
                  </a:lnTo>
                  <a:lnTo>
                    <a:pt x="35" y="9"/>
                  </a:lnTo>
                  <a:lnTo>
                    <a:pt x="52" y="2"/>
                  </a:lnTo>
                  <a:lnTo>
                    <a:pt x="6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658"/>
            <p:cNvSpPr>
              <a:spLocks/>
            </p:cNvSpPr>
            <p:nvPr/>
          </p:nvSpPr>
          <p:spPr bwMode="auto">
            <a:xfrm>
              <a:off x="1925638" y="5260976"/>
              <a:ext cx="39688" cy="25400"/>
            </a:xfrm>
            <a:custGeom>
              <a:avLst/>
              <a:gdLst>
                <a:gd name="T0" fmla="*/ 60 w 354"/>
                <a:gd name="T1" fmla="*/ 0 h 228"/>
                <a:gd name="T2" fmla="*/ 77 w 354"/>
                <a:gd name="T3" fmla="*/ 0 h 228"/>
                <a:gd name="T4" fmla="*/ 96 w 354"/>
                <a:gd name="T5" fmla="*/ 5 h 228"/>
                <a:gd name="T6" fmla="*/ 314 w 354"/>
                <a:gd name="T7" fmla="*/ 96 h 228"/>
                <a:gd name="T8" fmla="*/ 329 w 354"/>
                <a:gd name="T9" fmla="*/ 104 h 228"/>
                <a:gd name="T10" fmla="*/ 342 w 354"/>
                <a:gd name="T11" fmla="*/ 117 h 228"/>
                <a:gd name="T12" fmla="*/ 350 w 354"/>
                <a:gd name="T13" fmla="*/ 133 h 228"/>
                <a:gd name="T14" fmla="*/ 354 w 354"/>
                <a:gd name="T15" fmla="*/ 150 h 228"/>
                <a:gd name="T16" fmla="*/ 354 w 354"/>
                <a:gd name="T17" fmla="*/ 168 h 228"/>
                <a:gd name="T18" fmla="*/ 349 w 354"/>
                <a:gd name="T19" fmla="*/ 186 h 228"/>
                <a:gd name="T20" fmla="*/ 340 w 354"/>
                <a:gd name="T21" fmla="*/ 203 h 228"/>
                <a:gd name="T22" fmla="*/ 326 w 354"/>
                <a:gd name="T23" fmla="*/ 215 h 228"/>
                <a:gd name="T24" fmla="*/ 312 w 354"/>
                <a:gd name="T25" fmla="*/ 224 h 228"/>
                <a:gd name="T26" fmla="*/ 294 w 354"/>
                <a:gd name="T27" fmla="*/ 228 h 228"/>
                <a:gd name="T28" fmla="*/ 277 w 354"/>
                <a:gd name="T29" fmla="*/ 227 h 228"/>
                <a:gd name="T30" fmla="*/ 258 w 354"/>
                <a:gd name="T31" fmla="*/ 221 h 228"/>
                <a:gd name="T32" fmla="*/ 40 w 354"/>
                <a:gd name="T33" fmla="*/ 131 h 228"/>
                <a:gd name="T34" fmla="*/ 25 w 354"/>
                <a:gd name="T35" fmla="*/ 121 h 228"/>
                <a:gd name="T36" fmla="*/ 12 w 354"/>
                <a:gd name="T37" fmla="*/ 108 h 228"/>
                <a:gd name="T38" fmla="*/ 4 w 354"/>
                <a:gd name="T39" fmla="*/ 93 h 228"/>
                <a:gd name="T40" fmla="*/ 0 w 354"/>
                <a:gd name="T41" fmla="*/ 75 h 228"/>
                <a:gd name="T42" fmla="*/ 0 w 354"/>
                <a:gd name="T43" fmla="*/ 58 h 228"/>
                <a:gd name="T44" fmla="*/ 5 w 354"/>
                <a:gd name="T45" fmla="*/ 40 h 228"/>
                <a:gd name="T46" fmla="*/ 15 w 354"/>
                <a:gd name="T47" fmla="*/ 25 h 228"/>
                <a:gd name="T48" fmla="*/ 27 w 354"/>
                <a:gd name="T49" fmla="*/ 13 h 228"/>
                <a:gd name="T50" fmla="*/ 42 w 354"/>
                <a:gd name="T51" fmla="*/ 4 h 228"/>
                <a:gd name="T52" fmla="*/ 60 w 354"/>
                <a:gd name="T53" fmla="*/ 0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54" h="228">
                  <a:moveTo>
                    <a:pt x="60" y="0"/>
                  </a:moveTo>
                  <a:lnTo>
                    <a:pt x="77" y="0"/>
                  </a:lnTo>
                  <a:lnTo>
                    <a:pt x="96" y="5"/>
                  </a:lnTo>
                  <a:lnTo>
                    <a:pt x="314" y="96"/>
                  </a:lnTo>
                  <a:lnTo>
                    <a:pt x="329" y="104"/>
                  </a:lnTo>
                  <a:lnTo>
                    <a:pt x="342" y="117"/>
                  </a:lnTo>
                  <a:lnTo>
                    <a:pt x="350" y="133"/>
                  </a:lnTo>
                  <a:lnTo>
                    <a:pt x="354" y="150"/>
                  </a:lnTo>
                  <a:lnTo>
                    <a:pt x="354" y="168"/>
                  </a:lnTo>
                  <a:lnTo>
                    <a:pt x="349" y="186"/>
                  </a:lnTo>
                  <a:lnTo>
                    <a:pt x="340" y="203"/>
                  </a:lnTo>
                  <a:lnTo>
                    <a:pt x="326" y="215"/>
                  </a:lnTo>
                  <a:lnTo>
                    <a:pt x="312" y="224"/>
                  </a:lnTo>
                  <a:lnTo>
                    <a:pt x="294" y="228"/>
                  </a:lnTo>
                  <a:lnTo>
                    <a:pt x="277" y="227"/>
                  </a:lnTo>
                  <a:lnTo>
                    <a:pt x="258" y="221"/>
                  </a:lnTo>
                  <a:lnTo>
                    <a:pt x="40" y="131"/>
                  </a:lnTo>
                  <a:lnTo>
                    <a:pt x="25" y="121"/>
                  </a:lnTo>
                  <a:lnTo>
                    <a:pt x="12" y="108"/>
                  </a:lnTo>
                  <a:lnTo>
                    <a:pt x="4" y="93"/>
                  </a:lnTo>
                  <a:lnTo>
                    <a:pt x="0" y="75"/>
                  </a:lnTo>
                  <a:lnTo>
                    <a:pt x="0" y="58"/>
                  </a:lnTo>
                  <a:lnTo>
                    <a:pt x="5" y="40"/>
                  </a:lnTo>
                  <a:lnTo>
                    <a:pt x="15" y="25"/>
                  </a:lnTo>
                  <a:lnTo>
                    <a:pt x="27" y="13"/>
                  </a:lnTo>
                  <a:lnTo>
                    <a:pt x="42" y="4"/>
                  </a:lnTo>
                  <a:lnTo>
                    <a:pt x="6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659"/>
            <p:cNvSpPr>
              <a:spLocks/>
            </p:cNvSpPr>
            <p:nvPr/>
          </p:nvSpPr>
          <p:spPr bwMode="auto">
            <a:xfrm>
              <a:off x="1674813" y="5156201"/>
              <a:ext cx="39688" cy="25400"/>
            </a:xfrm>
            <a:custGeom>
              <a:avLst/>
              <a:gdLst>
                <a:gd name="T0" fmla="*/ 59 w 354"/>
                <a:gd name="T1" fmla="*/ 0 h 226"/>
                <a:gd name="T2" fmla="*/ 78 w 354"/>
                <a:gd name="T3" fmla="*/ 0 h 226"/>
                <a:gd name="T4" fmla="*/ 95 w 354"/>
                <a:gd name="T5" fmla="*/ 4 h 226"/>
                <a:gd name="T6" fmla="*/ 314 w 354"/>
                <a:gd name="T7" fmla="*/ 94 h 226"/>
                <a:gd name="T8" fmla="*/ 330 w 354"/>
                <a:gd name="T9" fmla="*/ 103 h 226"/>
                <a:gd name="T10" fmla="*/ 342 w 354"/>
                <a:gd name="T11" fmla="*/ 116 h 226"/>
                <a:gd name="T12" fmla="*/ 350 w 354"/>
                <a:gd name="T13" fmla="*/ 132 h 226"/>
                <a:gd name="T14" fmla="*/ 354 w 354"/>
                <a:gd name="T15" fmla="*/ 148 h 226"/>
                <a:gd name="T16" fmla="*/ 354 w 354"/>
                <a:gd name="T17" fmla="*/ 167 h 226"/>
                <a:gd name="T18" fmla="*/ 349 w 354"/>
                <a:gd name="T19" fmla="*/ 184 h 226"/>
                <a:gd name="T20" fmla="*/ 340 w 354"/>
                <a:gd name="T21" fmla="*/ 201 h 226"/>
                <a:gd name="T22" fmla="*/ 327 w 354"/>
                <a:gd name="T23" fmla="*/ 214 h 226"/>
                <a:gd name="T24" fmla="*/ 312 w 354"/>
                <a:gd name="T25" fmla="*/ 222 h 226"/>
                <a:gd name="T26" fmla="*/ 295 w 354"/>
                <a:gd name="T27" fmla="*/ 226 h 226"/>
                <a:gd name="T28" fmla="*/ 277 w 354"/>
                <a:gd name="T29" fmla="*/ 225 h 226"/>
                <a:gd name="T30" fmla="*/ 259 w 354"/>
                <a:gd name="T31" fmla="*/ 219 h 226"/>
                <a:gd name="T32" fmla="*/ 41 w 354"/>
                <a:gd name="T33" fmla="*/ 129 h 226"/>
                <a:gd name="T34" fmla="*/ 24 w 354"/>
                <a:gd name="T35" fmla="*/ 120 h 226"/>
                <a:gd name="T36" fmla="*/ 13 w 354"/>
                <a:gd name="T37" fmla="*/ 107 h 226"/>
                <a:gd name="T38" fmla="*/ 4 w 354"/>
                <a:gd name="T39" fmla="*/ 92 h 226"/>
                <a:gd name="T40" fmla="*/ 0 w 354"/>
                <a:gd name="T41" fmla="*/ 74 h 226"/>
                <a:gd name="T42" fmla="*/ 0 w 354"/>
                <a:gd name="T43" fmla="*/ 57 h 226"/>
                <a:gd name="T44" fmla="*/ 5 w 354"/>
                <a:gd name="T45" fmla="*/ 40 h 226"/>
                <a:gd name="T46" fmla="*/ 14 w 354"/>
                <a:gd name="T47" fmla="*/ 24 h 226"/>
                <a:gd name="T48" fmla="*/ 27 w 354"/>
                <a:gd name="T49" fmla="*/ 12 h 226"/>
                <a:gd name="T50" fmla="*/ 43 w 354"/>
                <a:gd name="T51" fmla="*/ 4 h 226"/>
                <a:gd name="T52" fmla="*/ 59 w 354"/>
                <a:gd name="T53" fmla="*/ 0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54" h="226">
                  <a:moveTo>
                    <a:pt x="59" y="0"/>
                  </a:moveTo>
                  <a:lnTo>
                    <a:pt x="78" y="0"/>
                  </a:lnTo>
                  <a:lnTo>
                    <a:pt x="95" y="4"/>
                  </a:lnTo>
                  <a:lnTo>
                    <a:pt x="314" y="94"/>
                  </a:lnTo>
                  <a:lnTo>
                    <a:pt x="330" y="103"/>
                  </a:lnTo>
                  <a:lnTo>
                    <a:pt x="342" y="116"/>
                  </a:lnTo>
                  <a:lnTo>
                    <a:pt x="350" y="132"/>
                  </a:lnTo>
                  <a:lnTo>
                    <a:pt x="354" y="148"/>
                  </a:lnTo>
                  <a:lnTo>
                    <a:pt x="354" y="167"/>
                  </a:lnTo>
                  <a:lnTo>
                    <a:pt x="349" y="184"/>
                  </a:lnTo>
                  <a:lnTo>
                    <a:pt x="340" y="201"/>
                  </a:lnTo>
                  <a:lnTo>
                    <a:pt x="327" y="214"/>
                  </a:lnTo>
                  <a:lnTo>
                    <a:pt x="312" y="222"/>
                  </a:lnTo>
                  <a:lnTo>
                    <a:pt x="295" y="226"/>
                  </a:lnTo>
                  <a:lnTo>
                    <a:pt x="277" y="225"/>
                  </a:lnTo>
                  <a:lnTo>
                    <a:pt x="259" y="219"/>
                  </a:lnTo>
                  <a:lnTo>
                    <a:pt x="41" y="129"/>
                  </a:lnTo>
                  <a:lnTo>
                    <a:pt x="24" y="120"/>
                  </a:lnTo>
                  <a:lnTo>
                    <a:pt x="13" y="107"/>
                  </a:lnTo>
                  <a:lnTo>
                    <a:pt x="4" y="92"/>
                  </a:lnTo>
                  <a:lnTo>
                    <a:pt x="0" y="74"/>
                  </a:lnTo>
                  <a:lnTo>
                    <a:pt x="0" y="57"/>
                  </a:lnTo>
                  <a:lnTo>
                    <a:pt x="5" y="40"/>
                  </a:lnTo>
                  <a:lnTo>
                    <a:pt x="14" y="24"/>
                  </a:lnTo>
                  <a:lnTo>
                    <a:pt x="27" y="12"/>
                  </a:lnTo>
                  <a:lnTo>
                    <a:pt x="43" y="4"/>
                  </a:lnTo>
                  <a:lnTo>
                    <a:pt x="5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660"/>
            <p:cNvSpPr>
              <a:spLocks/>
            </p:cNvSpPr>
            <p:nvPr/>
          </p:nvSpPr>
          <p:spPr bwMode="auto">
            <a:xfrm>
              <a:off x="1749425" y="5373688"/>
              <a:ext cx="139700" cy="71438"/>
            </a:xfrm>
            <a:custGeom>
              <a:avLst/>
              <a:gdLst>
                <a:gd name="T0" fmla="*/ 161 w 1229"/>
                <a:gd name="T1" fmla="*/ 0 h 638"/>
                <a:gd name="T2" fmla="*/ 1071 w 1229"/>
                <a:gd name="T3" fmla="*/ 3 h 638"/>
                <a:gd name="T4" fmla="*/ 1071 w 1229"/>
                <a:gd name="T5" fmla="*/ 204 h 638"/>
                <a:gd name="T6" fmla="*/ 1162 w 1229"/>
                <a:gd name="T7" fmla="*/ 204 h 638"/>
                <a:gd name="T8" fmla="*/ 1180 w 1229"/>
                <a:gd name="T9" fmla="*/ 206 h 638"/>
                <a:gd name="T10" fmla="*/ 1196 w 1229"/>
                <a:gd name="T11" fmla="*/ 213 h 638"/>
                <a:gd name="T12" fmla="*/ 1210 w 1229"/>
                <a:gd name="T13" fmla="*/ 223 h 638"/>
                <a:gd name="T14" fmla="*/ 1220 w 1229"/>
                <a:gd name="T15" fmla="*/ 237 h 638"/>
                <a:gd name="T16" fmla="*/ 1227 w 1229"/>
                <a:gd name="T17" fmla="*/ 254 h 638"/>
                <a:gd name="T18" fmla="*/ 1229 w 1229"/>
                <a:gd name="T19" fmla="*/ 273 h 638"/>
                <a:gd name="T20" fmla="*/ 1226 w 1229"/>
                <a:gd name="T21" fmla="*/ 291 h 638"/>
                <a:gd name="T22" fmla="*/ 1219 w 1229"/>
                <a:gd name="T23" fmla="*/ 307 h 638"/>
                <a:gd name="T24" fmla="*/ 1209 w 1229"/>
                <a:gd name="T25" fmla="*/ 321 h 638"/>
                <a:gd name="T26" fmla="*/ 1194 w 1229"/>
                <a:gd name="T27" fmla="*/ 331 h 638"/>
                <a:gd name="T28" fmla="*/ 1178 w 1229"/>
                <a:gd name="T29" fmla="*/ 338 h 638"/>
                <a:gd name="T30" fmla="*/ 1159 w 1229"/>
                <a:gd name="T31" fmla="*/ 340 h 638"/>
                <a:gd name="T32" fmla="*/ 1066 w 1229"/>
                <a:gd name="T33" fmla="*/ 340 h 638"/>
                <a:gd name="T34" fmla="*/ 1055 w 1229"/>
                <a:gd name="T35" fmla="*/ 385 h 638"/>
                <a:gd name="T36" fmla="*/ 1040 w 1229"/>
                <a:gd name="T37" fmla="*/ 427 h 638"/>
                <a:gd name="T38" fmla="*/ 1018 w 1229"/>
                <a:gd name="T39" fmla="*/ 467 h 638"/>
                <a:gd name="T40" fmla="*/ 994 w 1229"/>
                <a:gd name="T41" fmla="*/ 504 h 638"/>
                <a:gd name="T42" fmla="*/ 964 w 1229"/>
                <a:gd name="T43" fmla="*/ 537 h 638"/>
                <a:gd name="T44" fmla="*/ 930 w 1229"/>
                <a:gd name="T45" fmla="*/ 566 h 638"/>
                <a:gd name="T46" fmla="*/ 893 w 1229"/>
                <a:gd name="T47" fmla="*/ 591 h 638"/>
                <a:gd name="T48" fmla="*/ 853 w 1229"/>
                <a:gd name="T49" fmla="*/ 610 h 638"/>
                <a:gd name="T50" fmla="*/ 810 w 1229"/>
                <a:gd name="T51" fmla="*/ 625 h 638"/>
                <a:gd name="T52" fmla="*/ 764 w 1229"/>
                <a:gd name="T53" fmla="*/ 635 h 638"/>
                <a:gd name="T54" fmla="*/ 717 w 1229"/>
                <a:gd name="T55" fmla="*/ 638 h 638"/>
                <a:gd name="T56" fmla="*/ 507 w 1229"/>
                <a:gd name="T57" fmla="*/ 638 h 638"/>
                <a:gd name="T58" fmla="*/ 460 w 1229"/>
                <a:gd name="T59" fmla="*/ 635 h 638"/>
                <a:gd name="T60" fmla="*/ 415 w 1229"/>
                <a:gd name="T61" fmla="*/ 624 h 638"/>
                <a:gd name="T62" fmla="*/ 371 w 1229"/>
                <a:gd name="T63" fmla="*/ 610 h 638"/>
                <a:gd name="T64" fmla="*/ 331 w 1229"/>
                <a:gd name="T65" fmla="*/ 590 h 638"/>
                <a:gd name="T66" fmla="*/ 294 w 1229"/>
                <a:gd name="T67" fmla="*/ 565 h 638"/>
                <a:gd name="T68" fmla="*/ 260 w 1229"/>
                <a:gd name="T69" fmla="*/ 535 h 638"/>
                <a:gd name="T70" fmla="*/ 232 w 1229"/>
                <a:gd name="T71" fmla="*/ 502 h 638"/>
                <a:gd name="T72" fmla="*/ 206 w 1229"/>
                <a:gd name="T73" fmla="*/ 465 h 638"/>
                <a:gd name="T74" fmla="*/ 185 w 1229"/>
                <a:gd name="T75" fmla="*/ 425 h 638"/>
                <a:gd name="T76" fmla="*/ 171 w 1229"/>
                <a:gd name="T77" fmla="*/ 382 h 638"/>
                <a:gd name="T78" fmla="*/ 161 w 1229"/>
                <a:gd name="T79" fmla="*/ 337 h 638"/>
                <a:gd name="T80" fmla="*/ 67 w 1229"/>
                <a:gd name="T81" fmla="*/ 337 h 638"/>
                <a:gd name="T82" fmla="*/ 50 w 1229"/>
                <a:gd name="T83" fmla="*/ 335 h 638"/>
                <a:gd name="T84" fmla="*/ 33 w 1229"/>
                <a:gd name="T85" fmla="*/ 328 h 638"/>
                <a:gd name="T86" fmla="*/ 20 w 1229"/>
                <a:gd name="T87" fmla="*/ 316 h 638"/>
                <a:gd name="T88" fmla="*/ 9 w 1229"/>
                <a:gd name="T89" fmla="*/ 302 h 638"/>
                <a:gd name="T90" fmla="*/ 2 w 1229"/>
                <a:gd name="T91" fmla="*/ 286 h 638"/>
                <a:gd name="T92" fmla="*/ 0 w 1229"/>
                <a:gd name="T93" fmla="*/ 268 h 638"/>
                <a:gd name="T94" fmla="*/ 2 w 1229"/>
                <a:gd name="T95" fmla="*/ 250 h 638"/>
                <a:gd name="T96" fmla="*/ 9 w 1229"/>
                <a:gd name="T97" fmla="*/ 234 h 638"/>
                <a:gd name="T98" fmla="*/ 21 w 1229"/>
                <a:gd name="T99" fmla="*/ 220 h 638"/>
                <a:gd name="T100" fmla="*/ 35 w 1229"/>
                <a:gd name="T101" fmla="*/ 210 h 638"/>
                <a:gd name="T102" fmla="*/ 52 w 1229"/>
                <a:gd name="T103" fmla="*/ 204 h 638"/>
                <a:gd name="T104" fmla="*/ 70 w 1229"/>
                <a:gd name="T105" fmla="*/ 200 h 638"/>
                <a:gd name="T106" fmla="*/ 161 w 1229"/>
                <a:gd name="T107" fmla="*/ 200 h 638"/>
                <a:gd name="T108" fmla="*/ 161 w 1229"/>
                <a:gd name="T109" fmla="*/ 0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29" h="638">
                  <a:moveTo>
                    <a:pt x="161" y="0"/>
                  </a:moveTo>
                  <a:lnTo>
                    <a:pt x="1071" y="3"/>
                  </a:lnTo>
                  <a:lnTo>
                    <a:pt x="1071" y="204"/>
                  </a:lnTo>
                  <a:lnTo>
                    <a:pt x="1162" y="204"/>
                  </a:lnTo>
                  <a:lnTo>
                    <a:pt x="1180" y="206"/>
                  </a:lnTo>
                  <a:lnTo>
                    <a:pt x="1196" y="213"/>
                  </a:lnTo>
                  <a:lnTo>
                    <a:pt x="1210" y="223"/>
                  </a:lnTo>
                  <a:lnTo>
                    <a:pt x="1220" y="237"/>
                  </a:lnTo>
                  <a:lnTo>
                    <a:pt x="1227" y="254"/>
                  </a:lnTo>
                  <a:lnTo>
                    <a:pt x="1229" y="273"/>
                  </a:lnTo>
                  <a:lnTo>
                    <a:pt x="1226" y="291"/>
                  </a:lnTo>
                  <a:lnTo>
                    <a:pt x="1219" y="307"/>
                  </a:lnTo>
                  <a:lnTo>
                    <a:pt x="1209" y="321"/>
                  </a:lnTo>
                  <a:lnTo>
                    <a:pt x="1194" y="331"/>
                  </a:lnTo>
                  <a:lnTo>
                    <a:pt x="1178" y="338"/>
                  </a:lnTo>
                  <a:lnTo>
                    <a:pt x="1159" y="340"/>
                  </a:lnTo>
                  <a:lnTo>
                    <a:pt x="1066" y="340"/>
                  </a:lnTo>
                  <a:lnTo>
                    <a:pt x="1055" y="385"/>
                  </a:lnTo>
                  <a:lnTo>
                    <a:pt x="1040" y="427"/>
                  </a:lnTo>
                  <a:lnTo>
                    <a:pt x="1018" y="467"/>
                  </a:lnTo>
                  <a:lnTo>
                    <a:pt x="994" y="504"/>
                  </a:lnTo>
                  <a:lnTo>
                    <a:pt x="964" y="537"/>
                  </a:lnTo>
                  <a:lnTo>
                    <a:pt x="930" y="566"/>
                  </a:lnTo>
                  <a:lnTo>
                    <a:pt x="893" y="591"/>
                  </a:lnTo>
                  <a:lnTo>
                    <a:pt x="853" y="610"/>
                  </a:lnTo>
                  <a:lnTo>
                    <a:pt x="810" y="625"/>
                  </a:lnTo>
                  <a:lnTo>
                    <a:pt x="764" y="635"/>
                  </a:lnTo>
                  <a:lnTo>
                    <a:pt x="717" y="638"/>
                  </a:lnTo>
                  <a:lnTo>
                    <a:pt x="507" y="638"/>
                  </a:lnTo>
                  <a:lnTo>
                    <a:pt x="460" y="635"/>
                  </a:lnTo>
                  <a:lnTo>
                    <a:pt x="415" y="624"/>
                  </a:lnTo>
                  <a:lnTo>
                    <a:pt x="371" y="610"/>
                  </a:lnTo>
                  <a:lnTo>
                    <a:pt x="331" y="590"/>
                  </a:lnTo>
                  <a:lnTo>
                    <a:pt x="294" y="565"/>
                  </a:lnTo>
                  <a:lnTo>
                    <a:pt x="260" y="535"/>
                  </a:lnTo>
                  <a:lnTo>
                    <a:pt x="232" y="502"/>
                  </a:lnTo>
                  <a:lnTo>
                    <a:pt x="206" y="465"/>
                  </a:lnTo>
                  <a:lnTo>
                    <a:pt x="185" y="425"/>
                  </a:lnTo>
                  <a:lnTo>
                    <a:pt x="171" y="382"/>
                  </a:lnTo>
                  <a:lnTo>
                    <a:pt x="161" y="337"/>
                  </a:lnTo>
                  <a:lnTo>
                    <a:pt x="67" y="337"/>
                  </a:lnTo>
                  <a:lnTo>
                    <a:pt x="50" y="335"/>
                  </a:lnTo>
                  <a:lnTo>
                    <a:pt x="33" y="328"/>
                  </a:lnTo>
                  <a:lnTo>
                    <a:pt x="20" y="316"/>
                  </a:lnTo>
                  <a:lnTo>
                    <a:pt x="9" y="302"/>
                  </a:lnTo>
                  <a:lnTo>
                    <a:pt x="2" y="286"/>
                  </a:lnTo>
                  <a:lnTo>
                    <a:pt x="0" y="268"/>
                  </a:lnTo>
                  <a:lnTo>
                    <a:pt x="2" y="250"/>
                  </a:lnTo>
                  <a:lnTo>
                    <a:pt x="9" y="234"/>
                  </a:lnTo>
                  <a:lnTo>
                    <a:pt x="21" y="220"/>
                  </a:lnTo>
                  <a:lnTo>
                    <a:pt x="35" y="210"/>
                  </a:lnTo>
                  <a:lnTo>
                    <a:pt x="52" y="204"/>
                  </a:lnTo>
                  <a:lnTo>
                    <a:pt x="70" y="200"/>
                  </a:lnTo>
                  <a:lnTo>
                    <a:pt x="161" y="200"/>
                  </a:lnTo>
                  <a:lnTo>
                    <a:pt x="16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661"/>
            <p:cNvSpPr>
              <a:spLocks noEditPoints="1"/>
            </p:cNvSpPr>
            <p:nvPr/>
          </p:nvSpPr>
          <p:spPr bwMode="auto">
            <a:xfrm>
              <a:off x="1720850" y="5119688"/>
              <a:ext cx="200025" cy="238125"/>
            </a:xfrm>
            <a:custGeom>
              <a:avLst/>
              <a:gdLst>
                <a:gd name="T0" fmla="*/ 816 w 1764"/>
                <a:gd name="T1" fmla="*/ 1355 h 2100"/>
                <a:gd name="T2" fmla="*/ 733 w 1764"/>
                <a:gd name="T3" fmla="*/ 1412 h 2100"/>
                <a:gd name="T4" fmla="*/ 690 w 1764"/>
                <a:gd name="T5" fmla="*/ 1502 h 2100"/>
                <a:gd name="T6" fmla="*/ 699 w 1764"/>
                <a:gd name="T7" fmla="*/ 1605 h 2100"/>
                <a:gd name="T8" fmla="*/ 756 w 1764"/>
                <a:gd name="T9" fmla="*/ 1686 h 2100"/>
                <a:gd name="T10" fmla="*/ 846 w 1764"/>
                <a:gd name="T11" fmla="*/ 1729 h 2100"/>
                <a:gd name="T12" fmla="*/ 948 w 1764"/>
                <a:gd name="T13" fmla="*/ 1721 h 2100"/>
                <a:gd name="T14" fmla="*/ 1030 w 1764"/>
                <a:gd name="T15" fmla="*/ 1664 h 2100"/>
                <a:gd name="T16" fmla="*/ 1073 w 1764"/>
                <a:gd name="T17" fmla="*/ 1574 h 2100"/>
                <a:gd name="T18" fmla="*/ 1066 w 1764"/>
                <a:gd name="T19" fmla="*/ 1471 h 2100"/>
                <a:gd name="T20" fmla="*/ 1008 w 1764"/>
                <a:gd name="T21" fmla="*/ 1390 h 2100"/>
                <a:gd name="T22" fmla="*/ 918 w 1764"/>
                <a:gd name="T23" fmla="*/ 1347 h 2100"/>
                <a:gd name="T24" fmla="*/ 863 w 1764"/>
                <a:gd name="T25" fmla="*/ 309 h 2100"/>
                <a:gd name="T26" fmla="*/ 804 w 1764"/>
                <a:gd name="T27" fmla="*/ 315 h 2100"/>
                <a:gd name="T28" fmla="*/ 753 w 1764"/>
                <a:gd name="T29" fmla="*/ 339 h 2100"/>
                <a:gd name="T30" fmla="*/ 713 w 1764"/>
                <a:gd name="T31" fmla="*/ 387 h 2100"/>
                <a:gd name="T32" fmla="*/ 686 w 1764"/>
                <a:gd name="T33" fmla="*/ 470 h 2100"/>
                <a:gd name="T34" fmla="*/ 677 w 1764"/>
                <a:gd name="T35" fmla="*/ 599 h 2100"/>
                <a:gd name="T36" fmla="*/ 684 w 1764"/>
                <a:gd name="T37" fmla="*/ 744 h 2100"/>
                <a:gd name="T38" fmla="*/ 704 w 1764"/>
                <a:gd name="T39" fmla="*/ 899 h 2100"/>
                <a:gd name="T40" fmla="*/ 736 w 1764"/>
                <a:gd name="T41" fmla="*/ 1045 h 2100"/>
                <a:gd name="T42" fmla="*/ 778 w 1764"/>
                <a:gd name="T43" fmla="*/ 1171 h 2100"/>
                <a:gd name="T44" fmla="*/ 827 w 1764"/>
                <a:gd name="T45" fmla="*/ 1258 h 2100"/>
                <a:gd name="T46" fmla="*/ 880 w 1764"/>
                <a:gd name="T47" fmla="*/ 1290 h 2100"/>
                <a:gd name="T48" fmla="*/ 936 w 1764"/>
                <a:gd name="T49" fmla="*/ 1258 h 2100"/>
                <a:gd name="T50" fmla="*/ 986 w 1764"/>
                <a:gd name="T51" fmla="*/ 1171 h 2100"/>
                <a:gd name="T52" fmla="*/ 1028 w 1764"/>
                <a:gd name="T53" fmla="*/ 1046 h 2100"/>
                <a:gd name="T54" fmla="*/ 1060 w 1764"/>
                <a:gd name="T55" fmla="*/ 899 h 2100"/>
                <a:gd name="T56" fmla="*/ 1081 w 1764"/>
                <a:gd name="T57" fmla="*/ 746 h 2100"/>
                <a:gd name="T58" fmla="*/ 1087 w 1764"/>
                <a:gd name="T59" fmla="*/ 601 h 2100"/>
                <a:gd name="T60" fmla="*/ 1080 w 1764"/>
                <a:gd name="T61" fmla="*/ 479 h 2100"/>
                <a:gd name="T62" fmla="*/ 1057 w 1764"/>
                <a:gd name="T63" fmla="*/ 396 h 2100"/>
                <a:gd name="T64" fmla="*/ 1022 w 1764"/>
                <a:gd name="T65" fmla="*/ 345 h 2100"/>
                <a:gd name="T66" fmla="*/ 976 w 1764"/>
                <a:gd name="T67" fmla="*/ 319 h 2100"/>
                <a:gd name="T68" fmla="*/ 923 w 1764"/>
                <a:gd name="T69" fmla="*/ 309 h 2100"/>
                <a:gd name="T70" fmla="*/ 906 w 1764"/>
                <a:gd name="T71" fmla="*/ 0 h 2100"/>
                <a:gd name="T72" fmla="*/ 1124 w 1764"/>
                <a:gd name="T73" fmla="*/ 33 h 2100"/>
                <a:gd name="T74" fmla="*/ 1321 w 1764"/>
                <a:gd name="T75" fmla="*/ 116 h 2100"/>
                <a:gd name="T76" fmla="*/ 1490 w 1764"/>
                <a:gd name="T77" fmla="*/ 242 h 2100"/>
                <a:gd name="T78" fmla="*/ 1624 w 1764"/>
                <a:gd name="T79" fmla="*/ 405 h 2100"/>
                <a:gd name="T80" fmla="*/ 1717 w 1764"/>
                <a:gd name="T81" fmla="*/ 596 h 2100"/>
                <a:gd name="T82" fmla="*/ 1761 w 1764"/>
                <a:gd name="T83" fmla="*/ 810 h 2100"/>
                <a:gd name="T84" fmla="*/ 1753 w 1764"/>
                <a:gd name="T85" fmla="*/ 1022 h 2100"/>
                <a:gd name="T86" fmla="*/ 1699 w 1764"/>
                <a:gd name="T87" fmla="*/ 1215 h 2100"/>
                <a:gd name="T88" fmla="*/ 1604 w 1764"/>
                <a:gd name="T89" fmla="*/ 1386 h 2100"/>
                <a:gd name="T90" fmla="*/ 1469 w 1764"/>
                <a:gd name="T91" fmla="*/ 1571 h 2100"/>
                <a:gd name="T92" fmla="*/ 1356 w 1764"/>
                <a:gd name="T93" fmla="*/ 1788 h 2100"/>
                <a:gd name="T94" fmla="*/ 1278 w 1764"/>
                <a:gd name="T95" fmla="*/ 2020 h 2100"/>
                <a:gd name="T96" fmla="*/ 473 w 1764"/>
                <a:gd name="T97" fmla="*/ 2005 h 2100"/>
                <a:gd name="T98" fmla="*/ 378 w 1764"/>
                <a:gd name="T99" fmla="*/ 1739 h 2100"/>
                <a:gd name="T100" fmla="*/ 239 w 1764"/>
                <a:gd name="T101" fmla="*/ 1493 h 2100"/>
                <a:gd name="T102" fmla="*/ 110 w 1764"/>
                <a:gd name="T103" fmla="*/ 1307 h 2100"/>
                <a:gd name="T104" fmla="*/ 34 w 1764"/>
                <a:gd name="T105" fmla="*/ 1124 h 2100"/>
                <a:gd name="T106" fmla="*/ 1 w 1764"/>
                <a:gd name="T107" fmla="*/ 923 h 2100"/>
                <a:gd name="T108" fmla="*/ 17 w 1764"/>
                <a:gd name="T109" fmla="*/ 706 h 2100"/>
                <a:gd name="T110" fmla="*/ 87 w 1764"/>
                <a:gd name="T111" fmla="*/ 500 h 2100"/>
                <a:gd name="T112" fmla="*/ 204 w 1764"/>
                <a:gd name="T113" fmla="*/ 321 h 2100"/>
                <a:gd name="T114" fmla="*/ 358 w 1764"/>
                <a:gd name="T115" fmla="*/ 174 h 2100"/>
                <a:gd name="T116" fmla="*/ 545 w 1764"/>
                <a:gd name="T117" fmla="*/ 67 h 2100"/>
                <a:gd name="T118" fmla="*/ 755 w 1764"/>
                <a:gd name="T119" fmla="*/ 8 h 2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764" h="2100">
                  <a:moveTo>
                    <a:pt x="883" y="1344"/>
                  </a:moveTo>
                  <a:lnTo>
                    <a:pt x="848" y="1347"/>
                  </a:lnTo>
                  <a:lnTo>
                    <a:pt x="816" y="1355"/>
                  </a:lnTo>
                  <a:lnTo>
                    <a:pt x="785" y="1370"/>
                  </a:lnTo>
                  <a:lnTo>
                    <a:pt x="757" y="1389"/>
                  </a:lnTo>
                  <a:lnTo>
                    <a:pt x="733" y="1412"/>
                  </a:lnTo>
                  <a:lnTo>
                    <a:pt x="715" y="1440"/>
                  </a:lnTo>
                  <a:lnTo>
                    <a:pt x="699" y="1469"/>
                  </a:lnTo>
                  <a:lnTo>
                    <a:pt x="690" y="1502"/>
                  </a:lnTo>
                  <a:lnTo>
                    <a:pt x="687" y="1537"/>
                  </a:lnTo>
                  <a:lnTo>
                    <a:pt x="690" y="1572"/>
                  </a:lnTo>
                  <a:lnTo>
                    <a:pt x="699" y="1605"/>
                  </a:lnTo>
                  <a:lnTo>
                    <a:pt x="714" y="1636"/>
                  </a:lnTo>
                  <a:lnTo>
                    <a:pt x="733" y="1662"/>
                  </a:lnTo>
                  <a:lnTo>
                    <a:pt x="756" y="1686"/>
                  </a:lnTo>
                  <a:lnTo>
                    <a:pt x="783" y="1705"/>
                  </a:lnTo>
                  <a:lnTo>
                    <a:pt x="814" y="1721"/>
                  </a:lnTo>
                  <a:lnTo>
                    <a:pt x="846" y="1729"/>
                  </a:lnTo>
                  <a:lnTo>
                    <a:pt x="880" y="1733"/>
                  </a:lnTo>
                  <a:lnTo>
                    <a:pt x="915" y="1730"/>
                  </a:lnTo>
                  <a:lnTo>
                    <a:pt x="948" y="1721"/>
                  </a:lnTo>
                  <a:lnTo>
                    <a:pt x="979" y="1707"/>
                  </a:lnTo>
                  <a:lnTo>
                    <a:pt x="1006" y="1687"/>
                  </a:lnTo>
                  <a:lnTo>
                    <a:pt x="1030" y="1664"/>
                  </a:lnTo>
                  <a:lnTo>
                    <a:pt x="1049" y="1637"/>
                  </a:lnTo>
                  <a:lnTo>
                    <a:pt x="1063" y="1607"/>
                  </a:lnTo>
                  <a:lnTo>
                    <a:pt x="1073" y="1574"/>
                  </a:lnTo>
                  <a:lnTo>
                    <a:pt x="1077" y="1539"/>
                  </a:lnTo>
                  <a:lnTo>
                    <a:pt x="1074" y="1504"/>
                  </a:lnTo>
                  <a:lnTo>
                    <a:pt x="1066" y="1471"/>
                  </a:lnTo>
                  <a:lnTo>
                    <a:pt x="1051" y="1441"/>
                  </a:lnTo>
                  <a:lnTo>
                    <a:pt x="1032" y="1414"/>
                  </a:lnTo>
                  <a:lnTo>
                    <a:pt x="1008" y="1390"/>
                  </a:lnTo>
                  <a:lnTo>
                    <a:pt x="981" y="1371"/>
                  </a:lnTo>
                  <a:lnTo>
                    <a:pt x="951" y="1356"/>
                  </a:lnTo>
                  <a:lnTo>
                    <a:pt x="918" y="1347"/>
                  </a:lnTo>
                  <a:lnTo>
                    <a:pt x="883" y="1344"/>
                  </a:lnTo>
                  <a:close/>
                  <a:moveTo>
                    <a:pt x="883" y="308"/>
                  </a:moveTo>
                  <a:lnTo>
                    <a:pt x="863" y="309"/>
                  </a:lnTo>
                  <a:lnTo>
                    <a:pt x="842" y="310"/>
                  </a:lnTo>
                  <a:lnTo>
                    <a:pt x="823" y="312"/>
                  </a:lnTo>
                  <a:lnTo>
                    <a:pt x="804" y="315"/>
                  </a:lnTo>
                  <a:lnTo>
                    <a:pt x="786" y="322"/>
                  </a:lnTo>
                  <a:lnTo>
                    <a:pt x="768" y="329"/>
                  </a:lnTo>
                  <a:lnTo>
                    <a:pt x="753" y="339"/>
                  </a:lnTo>
                  <a:lnTo>
                    <a:pt x="738" y="351"/>
                  </a:lnTo>
                  <a:lnTo>
                    <a:pt x="725" y="368"/>
                  </a:lnTo>
                  <a:lnTo>
                    <a:pt x="713" y="387"/>
                  </a:lnTo>
                  <a:lnTo>
                    <a:pt x="702" y="411"/>
                  </a:lnTo>
                  <a:lnTo>
                    <a:pt x="693" y="439"/>
                  </a:lnTo>
                  <a:lnTo>
                    <a:pt x="686" y="470"/>
                  </a:lnTo>
                  <a:lnTo>
                    <a:pt x="681" y="508"/>
                  </a:lnTo>
                  <a:lnTo>
                    <a:pt x="678" y="550"/>
                  </a:lnTo>
                  <a:lnTo>
                    <a:pt x="677" y="599"/>
                  </a:lnTo>
                  <a:lnTo>
                    <a:pt x="678" y="645"/>
                  </a:lnTo>
                  <a:lnTo>
                    <a:pt x="680" y="693"/>
                  </a:lnTo>
                  <a:lnTo>
                    <a:pt x="684" y="744"/>
                  </a:lnTo>
                  <a:lnTo>
                    <a:pt x="690" y="795"/>
                  </a:lnTo>
                  <a:lnTo>
                    <a:pt x="696" y="846"/>
                  </a:lnTo>
                  <a:lnTo>
                    <a:pt x="704" y="899"/>
                  </a:lnTo>
                  <a:lnTo>
                    <a:pt x="715" y="949"/>
                  </a:lnTo>
                  <a:lnTo>
                    <a:pt x="725" y="998"/>
                  </a:lnTo>
                  <a:lnTo>
                    <a:pt x="736" y="1045"/>
                  </a:lnTo>
                  <a:lnTo>
                    <a:pt x="750" y="1091"/>
                  </a:lnTo>
                  <a:lnTo>
                    <a:pt x="763" y="1133"/>
                  </a:lnTo>
                  <a:lnTo>
                    <a:pt x="778" y="1171"/>
                  </a:lnTo>
                  <a:lnTo>
                    <a:pt x="793" y="1204"/>
                  </a:lnTo>
                  <a:lnTo>
                    <a:pt x="809" y="1234"/>
                  </a:lnTo>
                  <a:lnTo>
                    <a:pt x="827" y="1258"/>
                  </a:lnTo>
                  <a:lnTo>
                    <a:pt x="844" y="1275"/>
                  </a:lnTo>
                  <a:lnTo>
                    <a:pt x="862" y="1287"/>
                  </a:lnTo>
                  <a:lnTo>
                    <a:pt x="880" y="1290"/>
                  </a:lnTo>
                  <a:lnTo>
                    <a:pt x="900" y="1287"/>
                  </a:lnTo>
                  <a:lnTo>
                    <a:pt x="918" y="1275"/>
                  </a:lnTo>
                  <a:lnTo>
                    <a:pt x="936" y="1258"/>
                  </a:lnTo>
                  <a:lnTo>
                    <a:pt x="953" y="1234"/>
                  </a:lnTo>
                  <a:lnTo>
                    <a:pt x="971" y="1204"/>
                  </a:lnTo>
                  <a:lnTo>
                    <a:pt x="986" y="1171"/>
                  </a:lnTo>
                  <a:lnTo>
                    <a:pt x="1002" y="1133"/>
                  </a:lnTo>
                  <a:lnTo>
                    <a:pt x="1015" y="1091"/>
                  </a:lnTo>
                  <a:lnTo>
                    <a:pt x="1028" y="1046"/>
                  </a:lnTo>
                  <a:lnTo>
                    <a:pt x="1041" y="999"/>
                  </a:lnTo>
                  <a:lnTo>
                    <a:pt x="1051" y="950"/>
                  </a:lnTo>
                  <a:lnTo>
                    <a:pt x="1060" y="899"/>
                  </a:lnTo>
                  <a:lnTo>
                    <a:pt x="1069" y="847"/>
                  </a:lnTo>
                  <a:lnTo>
                    <a:pt x="1076" y="796"/>
                  </a:lnTo>
                  <a:lnTo>
                    <a:pt x="1081" y="746"/>
                  </a:lnTo>
                  <a:lnTo>
                    <a:pt x="1085" y="695"/>
                  </a:lnTo>
                  <a:lnTo>
                    <a:pt x="1087" y="647"/>
                  </a:lnTo>
                  <a:lnTo>
                    <a:pt x="1087" y="601"/>
                  </a:lnTo>
                  <a:lnTo>
                    <a:pt x="1087" y="556"/>
                  </a:lnTo>
                  <a:lnTo>
                    <a:pt x="1084" y="515"/>
                  </a:lnTo>
                  <a:lnTo>
                    <a:pt x="1080" y="479"/>
                  </a:lnTo>
                  <a:lnTo>
                    <a:pt x="1075" y="447"/>
                  </a:lnTo>
                  <a:lnTo>
                    <a:pt x="1067" y="420"/>
                  </a:lnTo>
                  <a:lnTo>
                    <a:pt x="1057" y="396"/>
                  </a:lnTo>
                  <a:lnTo>
                    <a:pt x="1047" y="376"/>
                  </a:lnTo>
                  <a:lnTo>
                    <a:pt x="1036" y="360"/>
                  </a:lnTo>
                  <a:lnTo>
                    <a:pt x="1022" y="345"/>
                  </a:lnTo>
                  <a:lnTo>
                    <a:pt x="1008" y="335"/>
                  </a:lnTo>
                  <a:lnTo>
                    <a:pt x="992" y="326"/>
                  </a:lnTo>
                  <a:lnTo>
                    <a:pt x="976" y="319"/>
                  </a:lnTo>
                  <a:lnTo>
                    <a:pt x="959" y="314"/>
                  </a:lnTo>
                  <a:lnTo>
                    <a:pt x="941" y="311"/>
                  </a:lnTo>
                  <a:lnTo>
                    <a:pt x="923" y="309"/>
                  </a:lnTo>
                  <a:lnTo>
                    <a:pt x="903" y="309"/>
                  </a:lnTo>
                  <a:lnTo>
                    <a:pt x="883" y="308"/>
                  </a:lnTo>
                  <a:close/>
                  <a:moveTo>
                    <a:pt x="906" y="0"/>
                  </a:moveTo>
                  <a:lnTo>
                    <a:pt x="980" y="5"/>
                  </a:lnTo>
                  <a:lnTo>
                    <a:pt x="1053" y="16"/>
                  </a:lnTo>
                  <a:lnTo>
                    <a:pt x="1124" y="33"/>
                  </a:lnTo>
                  <a:lnTo>
                    <a:pt x="1192" y="56"/>
                  </a:lnTo>
                  <a:lnTo>
                    <a:pt x="1258" y="83"/>
                  </a:lnTo>
                  <a:lnTo>
                    <a:pt x="1321" y="116"/>
                  </a:lnTo>
                  <a:lnTo>
                    <a:pt x="1381" y="153"/>
                  </a:lnTo>
                  <a:lnTo>
                    <a:pt x="1437" y="195"/>
                  </a:lnTo>
                  <a:lnTo>
                    <a:pt x="1490" y="242"/>
                  </a:lnTo>
                  <a:lnTo>
                    <a:pt x="1539" y="293"/>
                  </a:lnTo>
                  <a:lnTo>
                    <a:pt x="1584" y="346"/>
                  </a:lnTo>
                  <a:lnTo>
                    <a:pt x="1624" y="405"/>
                  </a:lnTo>
                  <a:lnTo>
                    <a:pt x="1660" y="465"/>
                  </a:lnTo>
                  <a:lnTo>
                    <a:pt x="1691" y="529"/>
                  </a:lnTo>
                  <a:lnTo>
                    <a:pt x="1717" y="596"/>
                  </a:lnTo>
                  <a:lnTo>
                    <a:pt x="1737" y="665"/>
                  </a:lnTo>
                  <a:lnTo>
                    <a:pt x="1753" y="736"/>
                  </a:lnTo>
                  <a:lnTo>
                    <a:pt x="1761" y="810"/>
                  </a:lnTo>
                  <a:lnTo>
                    <a:pt x="1764" y="885"/>
                  </a:lnTo>
                  <a:lnTo>
                    <a:pt x="1761" y="954"/>
                  </a:lnTo>
                  <a:lnTo>
                    <a:pt x="1753" y="1022"/>
                  </a:lnTo>
                  <a:lnTo>
                    <a:pt x="1740" y="1088"/>
                  </a:lnTo>
                  <a:lnTo>
                    <a:pt x="1722" y="1152"/>
                  </a:lnTo>
                  <a:lnTo>
                    <a:pt x="1699" y="1215"/>
                  </a:lnTo>
                  <a:lnTo>
                    <a:pt x="1671" y="1274"/>
                  </a:lnTo>
                  <a:lnTo>
                    <a:pt x="1639" y="1332"/>
                  </a:lnTo>
                  <a:lnTo>
                    <a:pt x="1604" y="1386"/>
                  </a:lnTo>
                  <a:lnTo>
                    <a:pt x="1565" y="1438"/>
                  </a:lnTo>
                  <a:lnTo>
                    <a:pt x="1515" y="1503"/>
                  </a:lnTo>
                  <a:lnTo>
                    <a:pt x="1469" y="1571"/>
                  </a:lnTo>
                  <a:lnTo>
                    <a:pt x="1428" y="1642"/>
                  </a:lnTo>
                  <a:lnTo>
                    <a:pt x="1390" y="1714"/>
                  </a:lnTo>
                  <a:lnTo>
                    <a:pt x="1356" y="1788"/>
                  </a:lnTo>
                  <a:lnTo>
                    <a:pt x="1326" y="1864"/>
                  </a:lnTo>
                  <a:lnTo>
                    <a:pt x="1300" y="1941"/>
                  </a:lnTo>
                  <a:lnTo>
                    <a:pt x="1278" y="2020"/>
                  </a:lnTo>
                  <a:lnTo>
                    <a:pt x="1262" y="2100"/>
                  </a:lnTo>
                  <a:lnTo>
                    <a:pt x="494" y="2097"/>
                  </a:lnTo>
                  <a:lnTo>
                    <a:pt x="473" y="2005"/>
                  </a:lnTo>
                  <a:lnTo>
                    <a:pt x="446" y="1915"/>
                  </a:lnTo>
                  <a:lnTo>
                    <a:pt x="415" y="1827"/>
                  </a:lnTo>
                  <a:lnTo>
                    <a:pt x="378" y="1739"/>
                  </a:lnTo>
                  <a:lnTo>
                    <a:pt x="336" y="1655"/>
                  </a:lnTo>
                  <a:lnTo>
                    <a:pt x="290" y="1573"/>
                  </a:lnTo>
                  <a:lnTo>
                    <a:pt x="239" y="1493"/>
                  </a:lnTo>
                  <a:lnTo>
                    <a:pt x="182" y="1416"/>
                  </a:lnTo>
                  <a:lnTo>
                    <a:pt x="144" y="1363"/>
                  </a:lnTo>
                  <a:lnTo>
                    <a:pt x="110" y="1307"/>
                  </a:lnTo>
                  <a:lnTo>
                    <a:pt x="80" y="1249"/>
                  </a:lnTo>
                  <a:lnTo>
                    <a:pt x="54" y="1187"/>
                  </a:lnTo>
                  <a:lnTo>
                    <a:pt x="34" y="1124"/>
                  </a:lnTo>
                  <a:lnTo>
                    <a:pt x="17" y="1059"/>
                  </a:lnTo>
                  <a:lnTo>
                    <a:pt x="7" y="992"/>
                  </a:lnTo>
                  <a:lnTo>
                    <a:pt x="1" y="923"/>
                  </a:lnTo>
                  <a:lnTo>
                    <a:pt x="0" y="853"/>
                  </a:lnTo>
                  <a:lnTo>
                    <a:pt x="5" y="778"/>
                  </a:lnTo>
                  <a:lnTo>
                    <a:pt x="17" y="706"/>
                  </a:lnTo>
                  <a:lnTo>
                    <a:pt x="35" y="635"/>
                  </a:lnTo>
                  <a:lnTo>
                    <a:pt x="59" y="566"/>
                  </a:lnTo>
                  <a:lnTo>
                    <a:pt x="87" y="500"/>
                  </a:lnTo>
                  <a:lnTo>
                    <a:pt x="121" y="437"/>
                  </a:lnTo>
                  <a:lnTo>
                    <a:pt x="159" y="377"/>
                  </a:lnTo>
                  <a:lnTo>
                    <a:pt x="204" y="321"/>
                  </a:lnTo>
                  <a:lnTo>
                    <a:pt x="251" y="267"/>
                  </a:lnTo>
                  <a:lnTo>
                    <a:pt x="302" y="218"/>
                  </a:lnTo>
                  <a:lnTo>
                    <a:pt x="358" y="174"/>
                  </a:lnTo>
                  <a:lnTo>
                    <a:pt x="418" y="134"/>
                  </a:lnTo>
                  <a:lnTo>
                    <a:pt x="479" y="98"/>
                  </a:lnTo>
                  <a:lnTo>
                    <a:pt x="545" y="67"/>
                  </a:lnTo>
                  <a:lnTo>
                    <a:pt x="613" y="42"/>
                  </a:lnTo>
                  <a:lnTo>
                    <a:pt x="683" y="23"/>
                  </a:lnTo>
                  <a:lnTo>
                    <a:pt x="755" y="8"/>
                  </a:lnTo>
                  <a:lnTo>
                    <a:pt x="830" y="1"/>
                  </a:lnTo>
                  <a:lnTo>
                    <a:pt x="90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59" name="TextBox 58">
            <a:extLst>
              <a:ext uri="{FF2B5EF4-FFF2-40B4-BE49-F238E27FC236}">
                <a16:creationId xmlns:a16="http://schemas.microsoft.com/office/drawing/2014/main" id="{018C0C5E-1495-45C4-9F74-3526D0D4D8B2}"/>
              </a:ext>
            </a:extLst>
          </p:cNvPr>
          <p:cNvSpPr txBox="1"/>
          <p:nvPr/>
        </p:nvSpPr>
        <p:spPr>
          <a:xfrm>
            <a:off x="1427349" y="3662578"/>
            <a:ext cx="3442573" cy="825867"/>
          </a:xfrm>
          <a:prstGeom prst="rect">
            <a:avLst/>
          </a:prstGeom>
          <a:noFill/>
        </p:spPr>
        <p:txBody>
          <a:bodyPr wrap="square">
            <a:spAutoFit/>
          </a:bodyPr>
          <a:lstStyle/>
          <a:p>
            <a:pPr algn="just">
              <a:lnSpc>
                <a:spcPct val="150000"/>
              </a:lnSpc>
            </a:pPr>
            <a:r>
              <a:rPr lang="id-ID" sz="1100" dirty="0">
                <a:solidFill>
                  <a:schemeClr val="accent6"/>
                </a:solidFill>
                <a:ea typeface="Times New Roman" panose="02020603050405020304" pitchFamily="18" charset="0"/>
              </a:rPr>
              <a:t>Lorem ipsum dolor sit amet, consectetur adipiscing elit. Vivamus vel euismod leo. Donec commodo et urna ac semper. leo. Donec commodo</a:t>
            </a:r>
          </a:p>
        </p:txBody>
      </p:sp>
      <p:sp>
        <p:nvSpPr>
          <p:cNvPr id="60" name="TextBox 59">
            <a:extLst>
              <a:ext uri="{FF2B5EF4-FFF2-40B4-BE49-F238E27FC236}">
                <a16:creationId xmlns:a16="http://schemas.microsoft.com/office/drawing/2014/main" id="{018C0C5E-1495-45C4-9F74-3526D0D4D8B2}"/>
              </a:ext>
            </a:extLst>
          </p:cNvPr>
          <p:cNvSpPr txBox="1"/>
          <p:nvPr/>
        </p:nvSpPr>
        <p:spPr>
          <a:xfrm>
            <a:off x="1438326" y="4659079"/>
            <a:ext cx="3442573" cy="600164"/>
          </a:xfrm>
          <a:prstGeom prst="rect">
            <a:avLst/>
          </a:prstGeom>
          <a:noFill/>
        </p:spPr>
        <p:txBody>
          <a:bodyPr wrap="square">
            <a:spAutoFit/>
          </a:bodyPr>
          <a:lstStyle/>
          <a:p>
            <a:pPr algn="just">
              <a:lnSpc>
                <a:spcPct val="150000"/>
              </a:lnSpc>
            </a:pPr>
            <a:r>
              <a:rPr lang="id-ID" sz="1100" dirty="0">
                <a:solidFill>
                  <a:schemeClr val="accent6"/>
                </a:solidFill>
                <a:ea typeface="Times New Roman" panose="02020603050405020304" pitchFamily="18" charset="0"/>
              </a:rPr>
              <a:t>Lorem ipsum dolor sit amet, consectetur adipiscing elit. Vivamus vel euismod leo. Donec</a:t>
            </a:r>
          </a:p>
        </p:txBody>
      </p:sp>
      <p:cxnSp>
        <p:nvCxnSpPr>
          <p:cNvPr id="10" name="Straight Connector 9"/>
          <p:cNvCxnSpPr/>
          <p:nvPr/>
        </p:nvCxnSpPr>
        <p:spPr>
          <a:xfrm>
            <a:off x="1501102" y="4575430"/>
            <a:ext cx="3276638" cy="0"/>
          </a:xfrm>
          <a:prstGeom prst="line">
            <a:avLst/>
          </a:prstGeom>
        </p:spPr>
        <p:style>
          <a:lnRef idx="1">
            <a:schemeClr val="accent1"/>
          </a:lnRef>
          <a:fillRef idx="0">
            <a:schemeClr val="accent1"/>
          </a:fillRef>
          <a:effectRef idx="0">
            <a:schemeClr val="accent1"/>
          </a:effectRef>
          <a:fontRef idx="minor">
            <a:schemeClr val="tx1"/>
          </a:fontRef>
        </p:style>
      </p:cxnSp>
      <p:sp>
        <p:nvSpPr>
          <p:cNvPr id="2" name="Picture Placeholder 1"/>
          <p:cNvSpPr>
            <a:spLocks noGrp="1"/>
          </p:cNvSpPr>
          <p:nvPr>
            <p:ph type="pic" sz="quarter" idx="11"/>
          </p:nvPr>
        </p:nvSpPr>
        <p:spPr/>
      </p:sp>
      <p:sp>
        <p:nvSpPr>
          <p:cNvPr id="3" name="Picture Placeholder 2"/>
          <p:cNvSpPr>
            <a:spLocks noGrp="1"/>
          </p:cNvSpPr>
          <p:nvPr>
            <p:ph type="pic" sz="quarter" idx="10"/>
          </p:nvPr>
        </p:nvSpPr>
        <p:spPr/>
      </p:sp>
    </p:spTree>
    <p:extLst>
      <p:ext uri="{BB962C8B-B14F-4D97-AF65-F5344CB8AC3E}">
        <p14:creationId xmlns:p14="http://schemas.microsoft.com/office/powerpoint/2010/main" val="12434444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Oval 49">
            <a:extLst>
              <a:ext uri="{FF2B5EF4-FFF2-40B4-BE49-F238E27FC236}">
                <a16:creationId xmlns:a16="http://schemas.microsoft.com/office/drawing/2014/main" id="{34477DE0-7941-479D-903D-27661D950A21}"/>
              </a:ext>
            </a:extLst>
          </p:cNvPr>
          <p:cNvSpPr/>
          <p:nvPr/>
        </p:nvSpPr>
        <p:spPr>
          <a:xfrm>
            <a:off x="622300" y="648550"/>
            <a:ext cx="69056" cy="6905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2" name="Oval 61">
            <a:extLst>
              <a:ext uri="{FF2B5EF4-FFF2-40B4-BE49-F238E27FC236}">
                <a16:creationId xmlns:a16="http://schemas.microsoft.com/office/drawing/2014/main" id="{868A3017-BE50-41A7-8BDE-FD8495E6F530}"/>
              </a:ext>
            </a:extLst>
          </p:cNvPr>
          <p:cNvSpPr/>
          <p:nvPr/>
        </p:nvSpPr>
        <p:spPr>
          <a:xfrm>
            <a:off x="854480" y="648550"/>
            <a:ext cx="69056" cy="6905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6" name="Oval 65">
            <a:extLst>
              <a:ext uri="{FF2B5EF4-FFF2-40B4-BE49-F238E27FC236}">
                <a16:creationId xmlns:a16="http://schemas.microsoft.com/office/drawing/2014/main" id="{ED64D0C8-9C83-49A8-831A-5651BB7314AD}"/>
              </a:ext>
            </a:extLst>
          </p:cNvPr>
          <p:cNvSpPr/>
          <p:nvPr/>
        </p:nvSpPr>
        <p:spPr>
          <a:xfrm>
            <a:off x="1086660" y="648550"/>
            <a:ext cx="69056" cy="6905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7" name="Oval 66">
            <a:extLst>
              <a:ext uri="{FF2B5EF4-FFF2-40B4-BE49-F238E27FC236}">
                <a16:creationId xmlns:a16="http://schemas.microsoft.com/office/drawing/2014/main" id="{3C3A9192-A65D-4163-9917-13D058DE3B99}"/>
              </a:ext>
            </a:extLst>
          </p:cNvPr>
          <p:cNvSpPr/>
          <p:nvPr/>
        </p:nvSpPr>
        <p:spPr>
          <a:xfrm>
            <a:off x="1318840" y="648550"/>
            <a:ext cx="69056" cy="6905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0" name="Right Triangle 69">
            <a:extLst>
              <a:ext uri="{FF2B5EF4-FFF2-40B4-BE49-F238E27FC236}">
                <a16:creationId xmlns:a16="http://schemas.microsoft.com/office/drawing/2014/main" id="{D1DFAB26-575A-4157-B3D2-0B2441FDAB14}"/>
              </a:ext>
            </a:extLst>
          </p:cNvPr>
          <p:cNvSpPr/>
          <p:nvPr/>
        </p:nvSpPr>
        <p:spPr>
          <a:xfrm flipH="1" flipV="1">
            <a:off x="11406250" y="664556"/>
            <a:ext cx="183770" cy="183770"/>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TextBox 12">
            <a:extLst>
              <a:ext uri="{FF2B5EF4-FFF2-40B4-BE49-F238E27FC236}">
                <a16:creationId xmlns:a16="http://schemas.microsoft.com/office/drawing/2014/main" id="{A10D8F6D-FF28-4BF4-B975-99D89D348D57}"/>
              </a:ext>
            </a:extLst>
          </p:cNvPr>
          <p:cNvSpPr txBox="1"/>
          <p:nvPr/>
        </p:nvSpPr>
        <p:spPr>
          <a:xfrm>
            <a:off x="2908889" y="1066397"/>
            <a:ext cx="6374222" cy="523220"/>
          </a:xfrm>
          <a:prstGeom prst="rect">
            <a:avLst/>
          </a:prstGeom>
          <a:noFill/>
        </p:spPr>
        <p:txBody>
          <a:bodyPr wrap="square" rtlCol="0">
            <a:spAutoFit/>
          </a:bodyPr>
          <a:lstStyle/>
          <a:p>
            <a:pPr algn="ctr"/>
            <a:r>
              <a:rPr lang="en-US" sz="2800" dirty="0">
                <a:latin typeface="+mj-lt"/>
              </a:rPr>
              <a:t>OUR </a:t>
            </a:r>
            <a:r>
              <a:rPr lang="en-US" sz="2800" dirty="0">
                <a:solidFill>
                  <a:schemeClr val="accent1"/>
                </a:solidFill>
                <a:latin typeface="+mj-lt"/>
              </a:rPr>
              <a:t>PRICING TABLE</a:t>
            </a:r>
            <a:endParaRPr lang="id-ID" sz="2800" dirty="0">
              <a:solidFill>
                <a:schemeClr val="accent1"/>
              </a:solidFill>
              <a:latin typeface="+mj-lt"/>
            </a:endParaRPr>
          </a:p>
        </p:txBody>
      </p:sp>
      <p:sp>
        <p:nvSpPr>
          <p:cNvPr id="14" name="TextBox 13">
            <a:extLst>
              <a:ext uri="{FF2B5EF4-FFF2-40B4-BE49-F238E27FC236}">
                <a16:creationId xmlns:a16="http://schemas.microsoft.com/office/drawing/2014/main" id="{D8D97D53-E870-4CA6-B400-8362DF770445}"/>
              </a:ext>
            </a:extLst>
          </p:cNvPr>
          <p:cNvSpPr txBox="1"/>
          <p:nvPr/>
        </p:nvSpPr>
        <p:spPr>
          <a:xfrm>
            <a:off x="4487354" y="1589617"/>
            <a:ext cx="2505814" cy="261610"/>
          </a:xfrm>
          <a:prstGeom prst="rect">
            <a:avLst/>
          </a:prstGeom>
          <a:noFill/>
        </p:spPr>
        <p:txBody>
          <a:bodyPr wrap="none" rtlCol="0">
            <a:spAutoFit/>
          </a:bodyPr>
          <a:lstStyle/>
          <a:p>
            <a:r>
              <a:rPr lang="en-US" sz="1100" dirty="0">
                <a:solidFill>
                  <a:schemeClr val="accent6">
                    <a:lumMod val="60000"/>
                    <a:lumOff val="40000"/>
                  </a:schemeClr>
                </a:solidFill>
              </a:rPr>
              <a:t>Always Bring The Publishing Solution</a:t>
            </a:r>
            <a:endParaRPr lang="en-ID" sz="1100" dirty="0">
              <a:solidFill>
                <a:schemeClr val="accent6">
                  <a:lumMod val="60000"/>
                  <a:lumOff val="40000"/>
                </a:schemeClr>
              </a:solidFill>
            </a:endParaRPr>
          </a:p>
        </p:txBody>
      </p:sp>
      <p:cxnSp>
        <p:nvCxnSpPr>
          <p:cNvPr id="15" name="Straight Connector 14">
            <a:extLst>
              <a:ext uri="{FF2B5EF4-FFF2-40B4-BE49-F238E27FC236}">
                <a16:creationId xmlns:a16="http://schemas.microsoft.com/office/drawing/2014/main" id="{BF3EA14C-E564-4495-8838-E7BA82F19D8F}"/>
              </a:ext>
            </a:extLst>
          </p:cNvPr>
          <p:cNvCxnSpPr/>
          <p:nvPr/>
        </p:nvCxnSpPr>
        <p:spPr>
          <a:xfrm>
            <a:off x="6936020" y="1763284"/>
            <a:ext cx="768626" cy="0"/>
          </a:xfrm>
          <a:prstGeom prst="line">
            <a:avLst/>
          </a:prstGeom>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8D8AE65D-5AAC-4ED3-8C37-58C500EDB36D}"/>
              </a:ext>
            </a:extLst>
          </p:cNvPr>
          <p:cNvSpPr/>
          <p:nvPr/>
        </p:nvSpPr>
        <p:spPr>
          <a:xfrm>
            <a:off x="1888022" y="2354453"/>
            <a:ext cx="2556824" cy="3646574"/>
          </a:xfrm>
          <a:prstGeom prst="rect">
            <a:avLst/>
          </a:prstGeom>
          <a:solidFill>
            <a:schemeClr val="bg2"/>
          </a:solidFill>
          <a:ln>
            <a:noFill/>
          </a:ln>
          <a:effectLst>
            <a:outerShdw blurRad="266700" sx="103000" sy="103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Rectangle: Diagonal Corners Snipped 16">
            <a:extLst>
              <a:ext uri="{FF2B5EF4-FFF2-40B4-BE49-F238E27FC236}">
                <a16:creationId xmlns:a16="http://schemas.microsoft.com/office/drawing/2014/main" id="{A05BA4EE-2D12-4CAC-9527-5EB551EDCED2}"/>
              </a:ext>
            </a:extLst>
          </p:cNvPr>
          <p:cNvSpPr/>
          <p:nvPr/>
        </p:nvSpPr>
        <p:spPr>
          <a:xfrm>
            <a:off x="2480634" y="5310535"/>
            <a:ext cx="1371600" cy="365760"/>
          </a:xfrm>
          <a:prstGeom prst="snip2Diag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accent5"/>
                </a:solidFill>
              </a:rPr>
              <a:t>Purchase Now</a:t>
            </a:r>
            <a:endParaRPr lang="en-ID" sz="900" b="1" dirty="0">
              <a:solidFill>
                <a:schemeClr val="accent5"/>
              </a:solidFill>
            </a:endParaRPr>
          </a:p>
        </p:txBody>
      </p:sp>
      <p:sp>
        <p:nvSpPr>
          <p:cNvPr id="18" name="TextBox 17">
            <a:extLst>
              <a:ext uri="{FF2B5EF4-FFF2-40B4-BE49-F238E27FC236}">
                <a16:creationId xmlns:a16="http://schemas.microsoft.com/office/drawing/2014/main" id="{44B5F3B0-4DA2-4E3B-819A-9A867355C177}"/>
              </a:ext>
            </a:extLst>
          </p:cNvPr>
          <p:cNvSpPr txBox="1"/>
          <p:nvPr/>
        </p:nvSpPr>
        <p:spPr>
          <a:xfrm>
            <a:off x="2360920" y="2635704"/>
            <a:ext cx="1616148" cy="369332"/>
          </a:xfrm>
          <a:prstGeom prst="rect">
            <a:avLst/>
          </a:prstGeom>
          <a:noFill/>
        </p:spPr>
        <p:txBody>
          <a:bodyPr wrap="none" rtlCol="0">
            <a:spAutoFit/>
          </a:bodyPr>
          <a:lstStyle/>
          <a:p>
            <a:pPr algn="ctr"/>
            <a:r>
              <a:rPr lang="en-US" b="1" dirty="0">
                <a:solidFill>
                  <a:schemeClr val="accent1"/>
                </a:solidFill>
                <a:ea typeface="Open Sans SemiBold" panose="020B0706030804020204" pitchFamily="34" charset="0"/>
                <a:cs typeface="Open Sans SemiBold" panose="020B0706030804020204" pitchFamily="34" charset="0"/>
              </a:rPr>
              <a:t>Pricing One</a:t>
            </a:r>
            <a:endParaRPr lang="en-ID" b="1" dirty="0">
              <a:solidFill>
                <a:schemeClr val="accent1"/>
              </a:solidFill>
              <a:ea typeface="Open Sans SemiBold" panose="020B0706030804020204" pitchFamily="34" charset="0"/>
              <a:cs typeface="Open Sans SemiBold" panose="020B0706030804020204" pitchFamily="34" charset="0"/>
            </a:endParaRPr>
          </a:p>
        </p:txBody>
      </p:sp>
      <p:sp>
        <p:nvSpPr>
          <p:cNvPr id="19" name="TextBox 18">
            <a:extLst>
              <a:ext uri="{FF2B5EF4-FFF2-40B4-BE49-F238E27FC236}">
                <a16:creationId xmlns:a16="http://schemas.microsoft.com/office/drawing/2014/main" id="{035B40A4-49DD-4159-99FE-39A7A679F716}"/>
              </a:ext>
            </a:extLst>
          </p:cNvPr>
          <p:cNvSpPr txBox="1"/>
          <p:nvPr/>
        </p:nvSpPr>
        <p:spPr>
          <a:xfrm>
            <a:off x="2162594" y="3167136"/>
            <a:ext cx="2012786" cy="752257"/>
          </a:xfrm>
          <a:prstGeom prst="rect">
            <a:avLst/>
          </a:prstGeom>
          <a:noFill/>
        </p:spPr>
        <p:txBody>
          <a:bodyPr wrap="square">
            <a:spAutoFit/>
          </a:bodyPr>
          <a:lstStyle/>
          <a:p>
            <a:pPr algn="ctr">
              <a:lnSpc>
                <a:spcPct val="150000"/>
              </a:lnSpc>
            </a:pPr>
            <a:r>
              <a:rPr lang="en-US" sz="3200" b="1" dirty="0">
                <a:solidFill>
                  <a:schemeClr val="accent1"/>
                </a:solidFill>
                <a:ea typeface="Times New Roman" panose="02020603050405020304" pitchFamily="18" charset="0"/>
              </a:rPr>
              <a:t>$199</a:t>
            </a:r>
            <a:r>
              <a:rPr lang="en-US" sz="900" b="1" dirty="0">
                <a:solidFill>
                  <a:schemeClr val="accent1"/>
                </a:solidFill>
                <a:ea typeface="Times New Roman" panose="02020603050405020304" pitchFamily="18" charset="0"/>
              </a:rPr>
              <a:t>,00</a:t>
            </a:r>
            <a:endParaRPr lang="id-ID" sz="3600" b="1" baseline="30000" dirty="0">
              <a:solidFill>
                <a:schemeClr val="accent1"/>
              </a:solidFill>
              <a:effectLst/>
              <a:ea typeface="Times New Roman" panose="02020603050405020304" pitchFamily="18" charset="0"/>
            </a:endParaRPr>
          </a:p>
        </p:txBody>
      </p:sp>
      <p:sp>
        <p:nvSpPr>
          <p:cNvPr id="20" name="TextBox 19">
            <a:extLst>
              <a:ext uri="{FF2B5EF4-FFF2-40B4-BE49-F238E27FC236}">
                <a16:creationId xmlns:a16="http://schemas.microsoft.com/office/drawing/2014/main" id="{D22FEA8B-28AD-4A8B-B331-B3285CB7E599}"/>
              </a:ext>
            </a:extLst>
          </p:cNvPr>
          <p:cNvSpPr txBox="1"/>
          <p:nvPr/>
        </p:nvSpPr>
        <p:spPr>
          <a:xfrm>
            <a:off x="2221201" y="4057061"/>
            <a:ext cx="1887911" cy="318036"/>
          </a:xfrm>
          <a:prstGeom prst="rect">
            <a:avLst/>
          </a:prstGeom>
          <a:noFill/>
        </p:spPr>
        <p:txBody>
          <a:bodyPr wrap="square">
            <a:spAutoFit/>
          </a:bodyPr>
          <a:lstStyle/>
          <a:p>
            <a:pPr marL="171450" indent="-171450">
              <a:lnSpc>
                <a:spcPct val="150000"/>
              </a:lnSpc>
              <a:buFont typeface="Wingdings" panose="05000000000000000000" pitchFamily="2" charset="2"/>
              <a:buChar char="ü"/>
            </a:pPr>
            <a:r>
              <a:rPr lang="id-ID" sz="1100" dirty="0">
                <a:solidFill>
                  <a:schemeClr val="accent6"/>
                </a:solidFill>
                <a:ea typeface="Times New Roman" panose="02020603050405020304" pitchFamily="18" charset="0"/>
              </a:rPr>
              <a:t>Enim nec dui nunc</a:t>
            </a:r>
            <a:endParaRPr lang="id-ID" sz="1100" dirty="0">
              <a:solidFill>
                <a:schemeClr val="accent6"/>
              </a:solidFill>
              <a:effectLst/>
              <a:ea typeface="Times New Roman" panose="02020603050405020304" pitchFamily="18" charset="0"/>
            </a:endParaRPr>
          </a:p>
        </p:txBody>
      </p:sp>
      <p:sp>
        <p:nvSpPr>
          <p:cNvPr id="21" name="TextBox 20">
            <a:extLst>
              <a:ext uri="{FF2B5EF4-FFF2-40B4-BE49-F238E27FC236}">
                <a16:creationId xmlns:a16="http://schemas.microsoft.com/office/drawing/2014/main" id="{D5BE8C64-E51A-4A61-92AE-45310CCD4118}"/>
              </a:ext>
            </a:extLst>
          </p:cNvPr>
          <p:cNvSpPr txBox="1"/>
          <p:nvPr/>
        </p:nvSpPr>
        <p:spPr>
          <a:xfrm>
            <a:off x="2221202" y="4330162"/>
            <a:ext cx="2157165" cy="318036"/>
          </a:xfrm>
          <a:prstGeom prst="rect">
            <a:avLst/>
          </a:prstGeom>
          <a:noFill/>
        </p:spPr>
        <p:txBody>
          <a:bodyPr wrap="square">
            <a:spAutoFit/>
          </a:bodyPr>
          <a:lstStyle/>
          <a:p>
            <a:pPr marL="171450" indent="-171450">
              <a:lnSpc>
                <a:spcPct val="150000"/>
              </a:lnSpc>
              <a:buFont typeface="Wingdings" panose="05000000000000000000" pitchFamily="2" charset="2"/>
              <a:buChar char="ü"/>
            </a:pPr>
            <a:r>
              <a:rPr lang="en-US" sz="1100" dirty="0">
                <a:solidFill>
                  <a:schemeClr val="accent6"/>
                </a:solidFill>
                <a:ea typeface="Times New Roman" panose="02020603050405020304" pitchFamily="18" charset="0"/>
              </a:rPr>
              <a:t>M</a:t>
            </a:r>
            <a:r>
              <a:rPr lang="id-ID" sz="1100" dirty="0">
                <a:solidFill>
                  <a:schemeClr val="accent6"/>
                </a:solidFill>
                <a:ea typeface="Times New Roman" panose="02020603050405020304" pitchFamily="18" charset="0"/>
              </a:rPr>
              <a:t>agna sit amet </a:t>
            </a:r>
            <a:r>
              <a:rPr lang="en-US" sz="1100" dirty="0">
                <a:solidFill>
                  <a:schemeClr val="accent6"/>
                </a:solidFill>
                <a:ea typeface="Times New Roman" panose="02020603050405020304" pitchFamily="18" charset="0"/>
              </a:rPr>
              <a:t>r</a:t>
            </a:r>
            <a:r>
              <a:rPr lang="id-ID" sz="1100" dirty="0">
                <a:solidFill>
                  <a:schemeClr val="accent6"/>
                </a:solidFill>
                <a:ea typeface="Times New Roman" panose="02020603050405020304" pitchFamily="18" charset="0"/>
              </a:rPr>
              <a:t>isus pr</a:t>
            </a:r>
            <a:r>
              <a:rPr lang="en-US" sz="1100" dirty="0">
                <a:solidFill>
                  <a:schemeClr val="accent6"/>
                </a:solidFill>
                <a:ea typeface="Times New Roman" panose="02020603050405020304" pitchFamily="18" charset="0"/>
              </a:rPr>
              <a:t>o</a:t>
            </a:r>
            <a:endParaRPr lang="id-ID" sz="1100" dirty="0">
              <a:solidFill>
                <a:schemeClr val="accent6"/>
              </a:solidFill>
              <a:effectLst/>
              <a:ea typeface="Times New Roman" panose="02020603050405020304" pitchFamily="18" charset="0"/>
            </a:endParaRPr>
          </a:p>
        </p:txBody>
      </p:sp>
      <p:sp>
        <p:nvSpPr>
          <p:cNvPr id="22" name="TextBox 21">
            <a:extLst>
              <a:ext uri="{FF2B5EF4-FFF2-40B4-BE49-F238E27FC236}">
                <a16:creationId xmlns:a16="http://schemas.microsoft.com/office/drawing/2014/main" id="{1CADD0C9-C883-43DE-A548-0ED403CEADE6}"/>
              </a:ext>
            </a:extLst>
          </p:cNvPr>
          <p:cNvSpPr txBox="1"/>
          <p:nvPr/>
        </p:nvSpPr>
        <p:spPr>
          <a:xfrm>
            <a:off x="2221202" y="4603263"/>
            <a:ext cx="2012786" cy="318036"/>
          </a:xfrm>
          <a:prstGeom prst="rect">
            <a:avLst/>
          </a:prstGeom>
          <a:noFill/>
        </p:spPr>
        <p:txBody>
          <a:bodyPr wrap="square">
            <a:spAutoFit/>
          </a:bodyPr>
          <a:lstStyle/>
          <a:p>
            <a:pPr marL="171450" indent="-171450">
              <a:lnSpc>
                <a:spcPct val="150000"/>
              </a:lnSpc>
              <a:buFont typeface="Wingdings" panose="05000000000000000000" pitchFamily="2" charset="2"/>
              <a:buChar char="ü"/>
            </a:pPr>
            <a:r>
              <a:rPr lang="id-ID" sz="1100" dirty="0">
                <a:solidFill>
                  <a:schemeClr val="accent6"/>
                </a:solidFill>
                <a:ea typeface="Times New Roman" panose="02020603050405020304" pitchFamily="18" charset="0"/>
              </a:rPr>
              <a:t>Risus pretium quam</a:t>
            </a:r>
            <a:endParaRPr lang="id-ID" sz="1100" dirty="0">
              <a:solidFill>
                <a:schemeClr val="accent6"/>
              </a:solidFill>
              <a:effectLst/>
              <a:ea typeface="Times New Roman" panose="02020603050405020304" pitchFamily="18" charset="0"/>
            </a:endParaRPr>
          </a:p>
        </p:txBody>
      </p:sp>
      <p:sp>
        <p:nvSpPr>
          <p:cNvPr id="23" name="TextBox 22">
            <a:extLst>
              <a:ext uri="{FF2B5EF4-FFF2-40B4-BE49-F238E27FC236}">
                <a16:creationId xmlns:a16="http://schemas.microsoft.com/office/drawing/2014/main" id="{65F7469C-E421-4EF4-AB62-5A79A4DAFF5F}"/>
              </a:ext>
            </a:extLst>
          </p:cNvPr>
          <p:cNvSpPr txBox="1"/>
          <p:nvPr/>
        </p:nvSpPr>
        <p:spPr>
          <a:xfrm>
            <a:off x="2405578" y="2926268"/>
            <a:ext cx="1521713" cy="276999"/>
          </a:xfrm>
          <a:prstGeom prst="rect">
            <a:avLst/>
          </a:prstGeom>
          <a:noFill/>
        </p:spPr>
        <p:txBody>
          <a:bodyPr wrap="square">
            <a:spAutoFit/>
          </a:bodyPr>
          <a:lstStyle/>
          <a:p>
            <a:pPr algn="ctr">
              <a:lnSpc>
                <a:spcPct val="150000"/>
              </a:lnSpc>
            </a:pPr>
            <a:r>
              <a:rPr lang="en-US" sz="900" i="1" dirty="0">
                <a:solidFill>
                  <a:schemeClr val="accent6">
                    <a:lumMod val="40000"/>
                    <a:lumOff val="60000"/>
                  </a:schemeClr>
                </a:solidFill>
                <a:ea typeface="Times New Roman" panose="02020603050405020304" pitchFamily="18" charset="0"/>
              </a:rPr>
              <a:t>Monthly Payment</a:t>
            </a:r>
            <a:endParaRPr lang="id-ID" sz="900" i="1" dirty="0">
              <a:solidFill>
                <a:schemeClr val="accent6">
                  <a:lumMod val="40000"/>
                  <a:lumOff val="60000"/>
                </a:schemeClr>
              </a:solidFill>
              <a:effectLst/>
              <a:ea typeface="Times New Roman" panose="02020603050405020304" pitchFamily="18" charset="0"/>
            </a:endParaRPr>
          </a:p>
        </p:txBody>
      </p:sp>
      <p:sp>
        <p:nvSpPr>
          <p:cNvPr id="24" name="Rectangle 23">
            <a:extLst>
              <a:ext uri="{FF2B5EF4-FFF2-40B4-BE49-F238E27FC236}">
                <a16:creationId xmlns:a16="http://schemas.microsoft.com/office/drawing/2014/main" id="{AB469F73-678A-4403-96C9-1C7D29C62F08}"/>
              </a:ext>
            </a:extLst>
          </p:cNvPr>
          <p:cNvSpPr/>
          <p:nvPr/>
        </p:nvSpPr>
        <p:spPr>
          <a:xfrm>
            <a:off x="7747155" y="2354453"/>
            <a:ext cx="2556824" cy="3646574"/>
          </a:xfrm>
          <a:prstGeom prst="rect">
            <a:avLst/>
          </a:prstGeom>
          <a:solidFill>
            <a:schemeClr val="bg2"/>
          </a:solidFill>
          <a:ln>
            <a:noFill/>
          </a:ln>
          <a:effectLst>
            <a:outerShdw blurRad="266700" sx="103000" sy="103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 name="Rectangle: Diagonal Corners Snipped 24">
            <a:extLst>
              <a:ext uri="{FF2B5EF4-FFF2-40B4-BE49-F238E27FC236}">
                <a16:creationId xmlns:a16="http://schemas.microsoft.com/office/drawing/2014/main" id="{68A1274F-2D40-4C05-A722-81C530D2824F}"/>
              </a:ext>
            </a:extLst>
          </p:cNvPr>
          <p:cNvSpPr/>
          <p:nvPr/>
        </p:nvSpPr>
        <p:spPr>
          <a:xfrm>
            <a:off x="8339767" y="5310535"/>
            <a:ext cx="1371600" cy="365760"/>
          </a:xfrm>
          <a:prstGeom prst="snip2Diag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accent5"/>
                </a:solidFill>
              </a:rPr>
              <a:t>Purchase Now</a:t>
            </a:r>
            <a:endParaRPr lang="en-ID" sz="900" b="1" dirty="0">
              <a:solidFill>
                <a:schemeClr val="accent5"/>
              </a:solidFill>
            </a:endParaRPr>
          </a:p>
        </p:txBody>
      </p:sp>
      <p:sp>
        <p:nvSpPr>
          <p:cNvPr id="26" name="TextBox 25">
            <a:extLst>
              <a:ext uri="{FF2B5EF4-FFF2-40B4-BE49-F238E27FC236}">
                <a16:creationId xmlns:a16="http://schemas.microsoft.com/office/drawing/2014/main" id="{4ACAF3B7-67A0-4E21-8E77-1D72741CBD7B}"/>
              </a:ext>
            </a:extLst>
          </p:cNvPr>
          <p:cNvSpPr txBox="1"/>
          <p:nvPr/>
        </p:nvSpPr>
        <p:spPr>
          <a:xfrm>
            <a:off x="8121319" y="2635704"/>
            <a:ext cx="1808508" cy="369332"/>
          </a:xfrm>
          <a:prstGeom prst="rect">
            <a:avLst/>
          </a:prstGeom>
          <a:noFill/>
        </p:spPr>
        <p:txBody>
          <a:bodyPr wrap="none" rtlCol="0">
            <a:spAutoFit/>
          </a:bodyPr>
          <a:lstStyle/>
          <a:p>
            <a:pPr algn="ctr"/>
            <a:r>
              <a:rPr lang="en-US" b="1" dirty="0">
                <a:solidFill>
                  <a:schemeClr val="accent1"/>
                </a:solidFill>
                <a:ea typeface="Open Sans SemiBold" panose="020B0706030804020204" pitchFamily="34" charset="0"/>
                <a:cs typeface="Open Sans SemiBold" panose="020B0706030804020204" pitchFamily="34" charset="0"/>
              </a:rPr>
              <a:t>Pricing Three</a:t>
            </a:r>
            <a:endParaRPr lang="en-ID" b="1" dirty="0">
              <a:solidFill>
                <a:schemeClr val="accent1"/>
              </a:solidFill>
              <a:ea typeface="Open Sans SemiBold" panose="020B0706030804020204" pitchFamily="34" charset="0"/>
              <a:cs typeface="Open Sans SemiBold" panose="020B0706030804020204" pitchFamily="34" charset="0"/>
            </a:endParaRPr>
          </a:p>
        </p:txBody>
      </p:sp>
      <p:sp>
        <p:nvSpPr>
          <p:cNvPr id="27" name="TextBox 26">
            <a:extLst>
              <a:ext uri="{FF2B5EF4-FFF2-40B4-BE49-F238E27FC236}">
                <a16:creationId xmlns:a16="http://schemas.microsoft.com/office/drawing/2014/main" id="{91337303-D094-4DE6-AFB3-29C1CBCFA070}"/>
              </a:ext>
            </a:extLst>
          </p:cNvPr>
          <p:cNvSpPr txBox="1"/>
          <p:nvPr/>
        </p:nvSpPr>
        <p:spPr>
          <a:xfrm>
            <a:off x="8019174" y="3167136"/>
            <a:ext cx="2012786" cy="752257"/>
          </a:xfrm>
          <a:prstGeom prst="rect">
            <a:avLst/>
          </a:prstGeom>
          <a:noFill/>
        </p:spPr>
        <p:txBody>
          <a:bodyPr wrap="square">
            <a:spAutoFit/>
          </a:bodyPr>
          <a:lstStyle/>
          <a:p>
            <a:pPr algn="ctr">
              <a:lnSpc>
                <a:spcPct val="150000"/>
              </a:lnSpc>
            </a:pPr>
            <a:r>
              <a:rPr lang="en-US" sz="3200" b="1" dirty="0">
                <a:solidFill>
                  <a:schemeClr val="accent1"/>
                </a:solidFill>
                <a:ea typeface="Times New Roman" panose="02020603050405020304" pitchFamily="18" charset="0"/>
              </a:rPr>
              <a:t>$550</a:t>
            </a:r>
            <a:r>
              <a:rPr lang="en-US" sz="900" b="1" dirty="0">
                <a:solidFill>
                  <a:schemeClr val="accent1"/>
                </a:solidFill>
                <a:ea typeface="Times New Roman" panose="02020603050405020304" pitchFamily="18" charset="0"/>
              </a:rPr>
              <a:t>,00</a:t>
            </a:r>
            <a:endParaRPr lang="id-ID" sz="3600" b="1" baseline="30000" dirty="0">
              <a:solidFill>
                <a:schemeClr val="accent1"/>
              </a:solidFill>
              <a:effectLst/>
              <a:ea typeface="Times New Roman" panose="02020603050405020304" pitchFamily="18" charset="0"/>
            </a:endParaRPr>
          </a:p>
        </p:txBody>
      </p:sp>
      <p:sp>
        <p:nvSpPr>
          <p:cNvPr id="28" name="TextBox 27">
            <a:extLst>
              <a:ext uri="{FF2B5EF4-FFF2-40B4-BE49-F238E27FC236}">
                <a16:creationId xmlns:a16="http://schemas.microsoft.com/office/drawing/2014/main" id="{E6B0EF25-FF11-407A-97A9-5501F0217110}"/>
              </a:ext>
            </a:extLst>
          </p:cNvPr>
          <p:cNvSpPr txBox="1"/>
          <p:nvPr/>
        </p:nvSpPr>
        <p:spPr>
          <a:xfrm>
            <a:off x="8080334" y="4077022"/>
            <a:ext cx="1887911" cy="318036"/>
          </a:xfrm>
          <a:prstGeom prst="rect">
            <a:avLst/>
          </a:prstGeom>
          <a:noFill/>
        </p:spPr>
        <p:txBody>
          <a:bodyPr wrap="square">
            <a:spAutoFit/>
          </a:bodyPr>
          <a:lstStyle/>
          <a:p>
            <a:pPr marL="171450" indent="-171450">
              <a:lnSpc>
                <a:spcPct val="150000"/>
              </a:lnSpc>
              <a:buFont typeface="Wingdings" panose="05000000000000000000" pitchFamily="2" charset="2"/>
              <a:buChar char="ü"/>
            </a:pPr>
            <a:r>
              <a:rPr lang="id-ID" sz="1100" dirty="0">
                <a:solidFill>
                  <a:schemeClr val="accent6"/>
                </a:solidFill>
                <a:ea typeface="Times New Roman" panose="02020603050405020304" pitchFamily="18" charset="0"/>
              </a:rPr>
              <a:t>Enim nec dui nunc</a:t>
            </a:r>
            <a:endParaRPr lang="id-ID" sz="1100" dirty="0">
              <a:solidFill>
                <a:schemeClr val="accent6"/>
              </a:solidFill>
              <a:effectLst/>
              <a:ea typeface="Times New Roman" panose="02020603050405020304" pitchFamily="18" charset="0"/>
            </a:endParaRPr>
          </a:p>
        </p:txBody>
      </p:sp>
      <p:sp>
        <p:nvSpPr>
          <p:cNvPr id="29" name="TextBox 28">
            <a:extLst>
              <a:ext uri="{FF2B5EF4-FFF2-40B4-BE49-F238E27FC236}">
                <a16:creationId xmlns:a16="http://schemas.microsoft.com/office/drawing/2014/main" id="{5DF1D6E0-FAC3-405B-B00F-F808BD46C2DC}"/>
              </a:ext>
            </a:extLst>
          </p:cNvPr>
          <p:cNvSpPr txBox="1"/>
          <p:nvPr/>
        </p:nvSpPr>
        <p:spPr>
          <a:xfrm>
            <a:off x="8080335" y="4350123"/>
            <a:ext cx="2157165" cy="318036"/>
          </a:xfrm>
          <a:prstGeom prst="rect">
            <a:avLst/>
          </a:prstGeom>
          <a:noFill/>
        </p:spPr>
        <p:txBody>
          <a:bodyPr wrap="square">
            <a:spAutoFit/>
          </a:bodyPr>
          <a:lstStyle/>
          <a:p>
            <a:pPr marL="171450" indent="-171450">
              <a:lnSpc>
                <a:spcPct val="150000"/>
              </a:lnSpc>
              <a:buFont typeface="Wingdings" panose="05000000000000000000" pitchFamily="2" charset="2"/>
              <a:buChar char="ü"/>
            </a:pPr>
            <a:r>
              <a:rPr lang="en-US" sz="1100" dirty="0">
                <a:solidFill>
                  <a:schemeClr val="accent6"/>
                </a:solidFill>
                <a:ea typeface="Times New Roman" panose="02020603050405020304" pitchFamily="18" charset="0"/>
              </a:rPr>
              <a:t>M</a:t>
            </a:r>
            <a:r>
              <a:rPr lang="id-ID" sz="1100" dirty="0">
                <a:solidFill>
                  <a:schemeClr val="accent6"/>
                </a:solidFill>
                <a:ea typeface="Times New Roman" panose="02020603050405020304" pitchFamily="18" charset="0"/>
              </a:rPr>
              <a:t>agna sit amet </a:t>
            </a:r>
            <a:r>
              <a:rPr lang="en-US" sz="1100" dirty="0">
                <a:solidFill>
                  <a:schemeClr val="accent6"/>
                </a:solidFill>
                <a:ea typeface="Times New Roman" panose="02020603050405020304" pitchFamily="18" charset="0"/>
              </a:rPr>
              <a:t>r</a:t>
            </a:r>
            <a:r>
              <a:rPr lang="id-ID" sz="1100" dirty="0">
                <a:solidFill>
                  <a:schemeClr val="accent6"/>
                </a:solidFill>
                <a:ea typeface="Times New Roman" panose="02020603050405020304" pitchFamily="18" charset="0"/>
              </a:rPr>
              <a:t>isus pr</a:t>
            </a:r>
            <a:r>
              <a:rPr lang="en-US" sz="1100" dirty="0">
                <a:solidFill>
                  <a:schemeClr val="accent6"/>
                </a:solidFill>
                <a:ea typeface="Times New Roman" panose="02020603050405020304" pitchFamily="18" charset="0"/>
              </a:rPr>
              <a:t>o</a:t>
            </a:r>
            <a:endParaRPr lang="id-ID" sz="1100" dirty="0">
              <a:solidFill>
                <a:schemeClr val="accent6"/>
              </a:solidFill>
              <a:effectLst/>
              <a:ea typeface="Times New Roman" panose="02020603050405020304" pitchFamily="18" charset="0"/>
            </a:endParaRPr>
          </a:p>
        </p:txBody>
      </p:sp>
      <p:sp>
        <p:nvSpPr>
          <p:cNvPr id="30" name="TextBox 29">
            <a:extLst>
              <a:ext uri="{FF2B5EF4-FFF2-40B4-BE49-F238E27FC236}">
                <a16:creationId xmlns:a16="http://schemas.microsoft.com/office/drawing/2014/main" id="{15BC0782-CC08-4A69-86D9-5989942A93FB}"/>
              </a:ext>
            </a:extLst>
          </p:cNvPr>
          <p:cNvSpPr txBox="1"/>
          <p:nvPr/>
        </p:nvSpPr>
        <p:spPr>
          <a:xfrm>
            <a:off x="8080335" y="4623224"/>
            <a:ext cx="2012786" cy="318036"/>
          </a:xfrm>
          <a:prstGeom prst="rect">
            <a:avLst/>
          </a:prstGeom>
          <a:noFill/>
        </p:spPr>
        <p:txBody>
          <a:bodyPr wrap="square">
            <a:spAutoFit/>
          </a:bodyPr>
          <a:lstStyle/>
          <a:p>
            <a:pPr marL="171450" indent="-171450">
              <a:lnSpc>
                <a:spcPct val="150000"/>
              </a:lnSpc>
              <a:buFont typeface="Wingdings" panose="05000000000000000000" pitchFamily="2" charset="2"/>
              <a:buChar char="ü"/>
            </a:pPr>
            <a:r>
              <a:rPr lang="id-ID" sz="1100" dirty="0">
                <a:solidFill>
                  <a:schemeClr val="accent6"/>
                </a:solidFill>
                <a:ea typeface="Times New Roman" panose="02020603050405020304" pitchFamily="18" charset="0"/>
              </a:rPr>
              <a:t>Risus pretium quam</a:t>
            </a:r>
            <a:endParaRPr lang="id-ID" sz="1100" dirty="0">
              <a:solidFill>
                <a:schemeClr val="accent6"/>
              </a:solidFill>
              <a:effectLst/>
              <a:ea typeface="Times New Roman" panose="02020603050405020304" pitchFamily="18" charset="0"/>
            </a:endParaRPr>
          </a:p>
        </p:txBody>
      </p:sp>
      <p:sp>
        <p:nvSpPr>
          <p:cNvPr id="31" name="TextBox 30">
            <a:extLst>
              <a:ext uri="{FF2B5EF4-FFF2-40B4-BE49-F238E27FC236}">
                <a16:creationId xmlns:a16="http://schemas.microsoft.com/office/drawing/2014/main" id="{07DC8327-E1DA-44CE-B2AE-D37B8376AD08}"/>
              </a:ext>
            </a:extLst>
          </p:cNvPr>
          <p:cNvSpPr txBox="1"/>
          <p:nvPr/>
        </p:nvSpPr>
        <p:spPr>
          <a:xfrm>
            <a:off x="8264711" y="2926268"/>
            <a:ext cx="1521713" cy="276999"/>
          </a:xfrm>
          <a:prstGeom prst="rect">
            <a:avLst/>
          </a:prstGeom>
          <a:noFill/>
        </p:spPr>
        <p:txBody>
          <a:bodyPr wrap="square">
            <a:spAutoFit/>
          </a:bodyPr>
          <a:lstStyle/>
          <a:p>
            <a:pPr algn="ctr">
              <a:lnSpc>
                <a:spcPct val="150000"/>
              </a:lnSpc>
            </a:pPr>
            <a:r>
              <a:rPr lang="en-US" sz="900" i="1" dirty="0">
                <a:solidFill>
                  <a:schemeClr val="accent6">
                    <a:lumMod val="40000"/>
                    <a:lumOff val="60000"/>
                  </a:schemeClr>
                </a:solidFill>
                <a:ea typeface="Times New Roman" panose="02020603050405020304" pitchFamily="18" charset="0"/>
              </a:rPr>
              <a:t>Monthly Payment</a:t>
            </a:r>
            <a:endParaRPr lang="id-ID" sz="900" i="1" dirty="0">
              <a:solidFill>
                <a:schemeClr val="accent6">
                  <a:lumMod val="40000"/>
                  <a:lumOff val="60000"/>
                </a:schemeClr>
              </a:solidFill>
              <a:effectLst/>
              <a:ea typeface="Times New Roman" panose="02020603050405020304" pitchFamily="18" charset="0"/>
            </a:endParaRPr>
          </a:p>
        </p:txBody>
      </p:sp>
      <p:sp>
        <p:nvSpPr>
          <p:cNvPr id="32" name="Rectangle 31">
            <a:extLst>
              <a:ext uri="{FF2B5EF4-FFF2-40B4-BE49-F238E27FC236}">
                <a16:creationId xmlns:a16="http://schemas.microsoft.com/office/drawing/2014/main" id="{809EBF9E-FE45-446F-9887-6CB157D62ACA}"/>
              </a:ext>
            </a:extLst>
          </p:cNvPr>
          <p:cNvSpPr/>
          <p:nvPr/>
        </p:nvSpPr>
        <p:spPr>
          <a:xfrm>
            <a:off x="4817588" y="2101290"/>
            <a:ext cx="2556824" cy="4152900"/>
          </a:xfrm>
          <a:prstGeom prst="rect">
            <a:avLst/>
          </a:prstGeom>
          <a:solidFill>
            <a:schemeClr val="accent1"/>
          </a:solidFill>
          <a:ln>
            <a:noFill/>
          </a:ln>
          <a:effectLst>
            <a:outerShdw blurRad="266700" sx="103000" sy="103000" algn="ctr" rotWithShape="0">
              <a:prstClr val="black">
                <a:alpha val="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3" name="Rectangle: Diagonal Corners Snipped 32">
            <a:extLst>
              <a:ext uri="{FF2B5EF4-FFF2-40B4-BE49-F238E27FC236}">
                <a16:creationId xmlns:a16="http://schemas.microsoft.com/office/drawing/2014/main" id="{B68B212F-822A-42EC-8EC3-CCDEB3D80B81}"/>
              </a:ext>
            </a:extLst>
          </p:cNvPr>
          <p:cNvSpPr/>
          <p:nvPr/>
        </p:nvSpPr>
        <p:spPr>
          <a:xfrm>
            <a:off x="5410200" y="5543671"/>
            <a:ext cx="1371600" cy="365760"/>
          </a:xfrm>
          <a:prstGeom prst="snip2Diag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accent3"/>
                </a:solidFill>
              </a:rPr>
              <a:t>Purchase Now</a:t>
            </a:r>
            <a:endParaRPr lang="en-ID" sz="900" b="1" dirty="0">
              <a:solidFill>
                <a:schemeClr val="accent3"/>
              </a:solidFill>
            </a:endParaRPr>
          </a:p>
        </p:txBody>
      </p:sp>
      <p:sp>
        <p:nvSpPr>
          <p:cNvPr id="34" name="TextBox 33">
            <a:extLst>
              <a:ext uri="{FF2B5EF4-FFF2-40B4-BE49-F238E27FC236}">
                <a16:creationId xmlns:a16="http://schemas.microsoft.com/office/drawing/2014/main" id="{725C3C68-0B49-4150-8FBE-72AF0F94283E}"/>
              </a:ext>
            </a:extLst>
          </p:cNvPr>
          <p:cNvSpPr txBox="1"/>
          <p:nvPr/>
        </p:nvSpPr>
        <p:spPr>
          <a:xfrm>
            <a:off x="5286478" y="2356929"/>
            <a:ext cx="1624163" cy="369332"/>
          </a:xfrm>
          <a:prstGeom prst="rect">
            <a:avLst/>
          </a:prstGeom>
          <a:noFill/>
        </p:spPr>
        <p:txBody>
          <a:bodyPr wrap="none" rtlCol="0">
            <a:spAutoFit/>
          </a:bodyPr>
          <a:lstStyle/>
          <a:p>
            <a:pPr algn="ctr"/>
            <a:r>
              <a:rPr lang="en-US" b="1" dirty="0">
                <a:solidFill>
                  <a:schemeClr val="accent5"/>
                </a:solidFill>
                <a:ea typeface="Open Sans SemiBold" panose="020B0706030804020204" pitchFamily="34" charset="0"/>
                <a:cs typeface="Open Sans SemiBold" panose="020B0706030804020204" pitchFamily="34" charset="0"/>
              </a:rPr>
              <a:t>Pricing Two</a:t>
            </a:r>
            <a:endParaRPr lang="en-ID" b="1" dirty="0">
              <a:solidFill>
                <a:schemeClr val="accent5"/>
              </a:solidFill>
              <a:ea typeface="Open Sans SemiBold" panose="020B0706030804020204" pitchFamily="34" charset="0"/>
              <a:cs typeface="Open Sans SemiBold" panose="020B0706030804020204" pitchFamily="34" charset="0"/>
            </a:endParaRPr>
          </a:p>
        </p:txBody>
      </p:sp>
      <p:sp>
        <p:nvSpPr>
          <p:cNvPr id="35" name="TextBox 34">
            <a:extLst>
              <a:ext uri="{FF2B5EF4-FFF2-40B4-BE49-F238E27FC236}">
                <a16:creationId xmlns:a16="http://schemas.microsoft.com/office/drawing/2014/main" id="{BE3956C5-5194-42B8-BFA3-23159530B1DC}"/>
              </a:ext>
            </a:extLst>
          </p:cNvPr>
          <p:cNvSpPr txBox="1"/>
          <p:nvPr/>
        </p:nvSpPr>
        <p:spPr>
          <a:xfrm>
            <a:off x="5092160" y="2937718"/>
            <a:ext cx="2012786" cy="752257"/>
          </a:xfrm>
          <a:prstGeom prst="rect">
            <a:avLst/>
          </a:prstGeom>
          <a:noFill/>
        </p:spPr>
        <p:txBody>
          <a:bodyPr wrap="square">
            <a:spAutoFit/>
          </a:bodyPr>
          <a:lstStyle/>
          <a:p>
            <a:pPr algn="ctr">
              <a:lnSpc>
                <a:spcPct val="150000"/>
              </a:lnSpc>
            </a:pPr>
            <a:r>
              <a:rPr lang="en-US" sz="3200" b="1" dirty="0">
                <a:solidFill>
                  <a:schemeClr val="accent5"/>
                </a:solidFill>
                <a:ea typeface="Times New Roman" panose="02020603050405020304" pitchFamily="18" charset="0"/>
              </a:rPr>
              <a:t>$499</a:t>
            </a:r>
            <a:r>
              <a:rPr lang="en-US" sz="900" b="1" dirty="0">
                <a:solidFill>
                  <a:schemeClr val="accent5"/>
                </a:solidFill>
                <a:ea typeface="Times New Roman" panose="02020603050405020304" pitchFamily="18" charset="0"/>
              </a:rPr>
              <a:t>,00</a:t>
            </a:r>
            <a:endParaRPr lang="id-ID" sz="3600" b="1" baseline="30000" dirty="0">
              <a:solidFill>
                <a:schemeClr val="accent5"/>
              </a:solidFill>
              <a:effectLst/>
              <a:ea typeface="Times New Roman" panose="02020603050405020304" pitchFamily="18" charset="0"/>
            </a:endParaRPr>
          </a:p>
        </p:txBody>
      </p:sp>
      <p:sp>
        <p:nvSpPr>
          <p:cNvPr id="36" name="TextBox 35">
            <a:extLst>
              <a:ext uri="{FF2B5EF4-FFF2-40B4-BE49-F238E27FC236}">
                <a16:creationId xmlns:a16="http://schemas.microsoft.com/office/drawing/2014/main" id="{07A20613-A329-4CDD-BF7A-59C411F5CA29}"/>
              </a:ext>
            </a:extLst>
          </p:cNvPr>
          <p:cNvSpPr txBox="1"/>
          <p:nvPr/>
        </p:nvSpPr>
        <p:spPr>
          <a:xfrm>
            <a:off x="5150767" y="3826032"/>
            <a:ext cx="1774593" cy="318036"/>
          </a:xfrm>
          <a:prstGeom prst="rect">
            <a:avLst/>
          </a:prstGeom>
          <a:noFill/>
        </p:spPr>
        <p:txBody>
          <a:bodyPr wrap="square">
            <a:spAutoFit/>
          </a:bodyPr>
          <a:lstStyle/>
          <a:p>
            <a:pPr marL="171450" indent="-171450">
              <a:lnSpc>
                <a:spcPct val="150000"/>
              </a:lnSpc>
              <a:buFont typeface="Wingdings" panose="05000000000000000000" pitchFamily="2" charset="2"/>
              <a:buChar char="ü"/>
            </a:pPr>
            <a:r>
              <a:rPr lang="id-ID" sz="1100" dirty="0">
                <a:solidFill>
                  <a:schemeClr val="accent5"/>
                </a:solidFill>
                <a:ea typeface="Times New Roman" panose="02020603050405020304" pitchFamily="18" charset="0"/>
              </a:rPr>
              <a:t>Enim nec dui nunc</a:t>
            </a:r>
            <a:endParaRPr lang="id-ID" sz="1100" dirty="0">
              <a:solidFill>
                <a:schemeClr val="accent5"/>
              </a:solidFill>
              <a:effectLst/>
              <a:ea typeface="Times New Roman" panose="02020603050405020304" pitchFamily="18" charset="0"/>
            </a:endParaRPr>
          </a:p>
        </p:txBody>
      </p:sp>
      <p:sp>
        <p:nvSpPr>
          <p:cNvPr id="37" name="TextBox 36">
            <a:extLst>
              <a:ext uri="{FF2B5EF4-FFF2-40B4-BE49-F238E27FC236}">
                <a16:creationId xmlns:a16="http://schemas.microsoft.com/office/drawing/2014/main" id="{E47EE54B-DB8A-434B-93C7-77A311EB0EF0}"/>
              </a:ext>
            </a:extLst>
          </p:cNvPr>
          <p:cNvSpPr txBox="1"/>
          <p:nvPr/>
        </p:nvSpPr>
        <p:spPr>
          <a:xfrm>
            <a:off x="5150768" y="4108151"/>
            <a:ext cx="2157165" cy="318036"/>
          </a:xfrm>
          <a:prstGeom prst="rect">
            <a:avLst/>
          </a:prstGeom>
          <a:noFill/>
        </p:spPr>
        <p:txBody>
          <a:bodyPr wrap="square">
            <a:spAutoFit/>
          </a:bodyPr>
          <a:lstStyle/>
          <a:p>
            <a:pPr marL="171450" indent="-171450">
              <a:lnSpc>
                <a:spcPct val="150000"/>
              </a:lnSpc>
              <a:buFont typeface="Wingdings" panose="05000000000000000000" pitchFamily="2" charset="2"/>
              <a:buChar char="ü"/>
            </a:pPr>
            <a:r>
              <a:rPr lang="en-US" sz="1100" dirty="0">
                <a:solidFill>
                  <a:schemeClr val="accent5"/>
                </a:solidFill>
                <a:ea typeface="Times New Roman" panose="02020603050405020304" pitchFamily="18" charset="0"/>
              </a:rPr>
              <a:t>M</a:t>
            </a:r>
            <a:r>
              <a:rPr lang="id-ID" sz="1100" dirty="0">
                <a:solidFill>
                  <a:schemeClr val="accent5"/>
                </a:solidFill>
                <a:ea typeface="Times New Roman" panose="02020603050405020304" pitchFamily="18" charset="0"/>
              </a:rPr>
              <a:t>agna sit amet </a:t>
            </a:r>
            <a:r>
              <a:rPr lang="en-US" sz="1100" dirty="0">
                <a:solidFill>
                  <a:schemeClr val="accent5"/>
                </a:solidFill>
                <a:ea typeface="Times New Roman" panose="02020603050405020304" pitchFamily="18" charset="0"/>
              </a:rPr>
              <a:t>r</a:t>
            </a:r>
            <a:r>
              <a:rPr lang="id-ID" sz="1100" dirty="0">
                <a:solidFill>
                  <a:schemeClr val="accent5"/>
                </a:solidFill>
                <a:ea typeface="Times New Roman" panose="02020603050405020304" pitchFamily="18" charset="0"/>
              </a:rPr>
              <a:t>isus pr</a:t>
            </a:r>
            <a:r>
              <a:rPr lang="en-US" sz="1100" dirty="0">
                <a:solidFill>
                  <a:schemeClr val="accent5"/>
                </a:solidFill>
                <a:ea typeface="Times New Roman" panose="02020603050405020304" pitchFamily="18" charset="0"/>
              </a:rPr>
              <a:t>o</a:t>
            </a:r>
            <a:endParaRPr lang="id-ID" sz="1100" dirty="0">
              <a:solidFill>
                <a:schemeClr val="accent5"/>
              </a:solidFill>
              <a:effectLst/>
              <a:ea typeface="Times New Roman" panose="02020603050405020304" pitchFamily="18" charset="0"/>
            </a:endParaRPr>
          </a:p>
        </p:txBody>
      </p:sp>
      <p:sp>
        <p:nvSpPr>
          <p:cNvPr id="38" name="TextBox 37">
            <a:extLst>
              <a:ext uri="{FF2B5EF4-FFF2-40B4-BE49-F238E27FC236}">
                <a16:creationId xmlns:a16="http://schemas.microsoft.com/office/drawing/2014/main" id="{F62202E0-1914-4FD0-B037-E65722FB1A2D}"/>
              </a:ext>
            </a:extLst>
          </p:cNvPr>
          <p:cNvSpPr txBox="1"/>
          <p:nvPr/>
        </p:nvSpPr>
        <p:spPr>
          <a:xfrm>
            <a:off x="5150768" y="4390270"/>
            <a:ext cx="2012786" cy="318036"/>
          </a:xfrm>
          <a:prstGeom prst="rect">
            <a:avLst/>
          </a:prstGeom>
          <a:noFill/>
        </p:spPr>
        <p:txBody>
          <a:bodyPr wrap="square">
            <a:spAutoFit/>
          </a:bodyPr>
          <a:lstStyle/>
          <a:p>
            <a:pPr marL="171450" indent="-171450">
              <a:lnSpc>
                <a:spcPct val="150000"/>
              </a:lnSpc>
              <a:buFont typeface="Wingdings" panose="05000000000000000000" pitchFamily="2" charset="2"/>
              <a:buChar char="ü"/>
            </a:pPr>
            <a:r>
              <a:rPr lang="id-ID" sz="1100" dirty="0">
                <a:solidFill>
                  <a:schemeClr val="accent5"/>
                </a:solidFill>
                <a:ea typeface="Times New Roman" panose="02020603050405020304" pitchFamily="18" charset="0"/>
              </a:rPr>
              <a:t>Risus pretium quam</a:t>
            </a:r>
            <a:endParaRPr lang="id-ID" sz="1100" dirty="0">
              <a:solidFill>
                <a:schemeClr val="accent5"/>
              </a:solidFill>
              <a:effectLst/>
              <a:ea typeface="Times New Roman" panose="02020603050405020304" pitchFamily="18" charset="0"/>
            </a:endParaRPr>
          </a:p>
        </p:txBody>
      </p:sp>
      <p:sp>
        <p:nvSpPr>
          <p:cNvPr id="39" name="TextBox 38">
            <a:extLst>
              <a:ext uri="{FF2B5EF4-FFF2-40B4-BE49-F238E27FC236}">
                <a16:creationId xmlns:a16="http://schemas.microsoft.com/office/drawing/2014/main" id="{9A2F125E-3991-4BBB-AC61-95F6068495DF}"/>
              </a:ext>
            </a:extLst>
          </p:cNvPr>
          <p:cNvSpPr txBox="1"/>
          <p:nvPr/>
        </p:nvSpPr>
        <p:spPr>
          <a:xfrm>
            <a:off x="5150768" y="4672389"/>
            <a:ext cx="1774592" cy="318036"/>
          </a:xfrm>
          <a:prstGeom prst="rect">
            <a:avLst/>
          </a:prstGeom>
          <a:noFill/>
        </p:spPr>
        <p:txBody>
          <a:bodyPr wrap="square">
            <a:spAutoFit/>
          </a:bodyPr>
          <a:lstStyle/>
          <a:p>
            <a:pPr marL="171450" indent="-171450">
              <a:lnSpc>
                <a:spcPct val="150000"/>
              </a:lnSpc>
              <a:buFont typeface="Wingdings" panose="05000000000000000000" pitchFamily="2" charset="2"/>
              <a:buChar char="ü"/>
            </a:pPr>
            <a:r>
              <a:rPr lang="id-ID" sz="1100" dirty="0">
                <a:solidFill>
                  <a:schemeClr val="accent5"/>
                </a:solidFill>
                <a:ea typeface="Times New Roman" panose="02020603050405020304" pitchFamily="18" charset="0"/>
              </a:rPr>
              <a:t>Enim nec dui nunc</a:t>
            </a:r>
            <a:endParaRPr lang="id-ID" sz="1100" dirty="0">
              <a:solidFill>
                <a:schemeClr val="accent5"/>
              </a:solidFill>
              <a:effectLst/>
              <a:ea typeface="Times New Roman" panose="02020603050405020304" pitchFamily="18" charset="0"/>
            </a:endParaRPr>
          </a:p>
        </p:txBody>
      </p:sp>
      <p:sp>
        <p:nvSpPr>
          <p:cNvPr id="40" name="TextBox 39">
            <a:extLst>
              <a:ext uri="{FF2B5EF4-FFF2-40B4-BE49-F238E27FC236}">
                <a16:creationId xmlns:a16="http://schemas.microsoft.com/office/drawing/2014/main" id="{7B5552E5-BBC1-407E-9B7F-87244CA8819E}"/>
              </a:ext>
            </a:extLst>
          </p:cNvPr>
          <p:cNvSpPr txBox="1"/>
          <p:nvPr/>
        </p:nvSpPr>
        <p:spPr>
          <a:xfrm>
            <a:off x="5150768" y="4954507"/>
            <a:ext cx="2157165" cy="318036"/>
          </a:xfrm>
          <a:prstGeom prst="rect">
            <a:avLst/>
          </a:prstGeom>
          <a:noFill/>
        </p:spPr>
        <p:txBody>
          <a:bodyPr wrap="square">
            <a:spAutoFit/>
          </a:bodyPr>
          <a:lstStyle/>
          <a:p>
            <a:pPr marL="171450" indent="-171450">
              <a:lnSpc>
                <a:spcPct val="150000"/>
              </a:lnSpc>
              <a:buFont typeface="Wingdings" panose="05000000000000000000" pitchFamily="2" charset="2"/>
              <a:buChar char="ü"/>
            </a:pPr>
            <a:r>
              <a:rPr lang="en-US" sz="1100" dirty="0">
                <a:solidFill>
                  <a:schemeClr val="accent5"/>
                </a:solidFill>
                <a:ea typeface="Times New Roman" panose="02020603050405020304" pitchFamily="18" charset="0"/>
              </a:rPr>
              <a:t>M</a:t>
            </a:r>
            <a:r>
              <a:rPr lang="id-ID" sz="1100" dirty="0">
                <a:solidFill>
                  <a:schemeClr val="accent5"/>
                </a:solidFill>
                <a:ea typeface="Times New Roman" panose="02020603050405020304" pitchFamily="18" charset="0"/>
              </a:rPr>
              <a:t>agna sit amet </a:t>
            </a:r>
            <a:r>
              <a:rPr lang="en-US" sz="1100" dirty="0">
                <a:solidFill>
                  <a:schemeClr val="accent5"/>
                </a:solidFill>
                <a:ea typeface="Times New Roman" panose="02020603050405020304" pitchFamily="18" charset="0"/>
              </a:rPr>
              <a:t>r</a:t>
            </a:r>
            <a:r>
              <a:rPr lang="id-ID" sz="1100" dirty="0">
                <a:solidFill>
                  <a:schemeClr val="accent5"/>
                </a:solidFill>
                <a:ea typeface="Times New Roman" panose="02020603050405020304" pitchFamily="18" charset="0"/>
              </a:rPr>
              <a:t>isus pr</a:t>
            </a:r>
            <a:r>
              <a:rPr lang="en-US" sz="1100" dirty="0">
                <a:solidFill>
                  <a:schemeClr val="accent5"/>
                </a:solidFill>
                <a:ea typeface="Times New Roman" panose="02020603050405020304" pitchFamily="18" charset="0"/>
              </a:rPr>
              <a:t>o</a:t>
            </a:r>
            <a:endParaRPr lang="id-ID" sz="1100" dirty="0">
              <a:solidFill>
                <a:schemeClr val="accent5"/>
              </a:solidFill>
              <a:effectLst/>
              <a:ea typeface="Times New Roman" panose="02020603050405020304" pitchFamily="18" charset="0"/>
            </a:endParaRPr>
          </a:p>
        </p:txBody>
      </p:sp>
      <p:sp>
        <p:nvSpPr>
          <p:cNvPr id="41" name="TextBox 40">
            <a:extLst>
              <a:ext uri="{FF2B5EF4-FFF2-40B4-BE49-F238E27FC236}">
                <a16:creationId xmlns:a16="http://schemas.microsoft.com/office/drawing/2014/main" id="{7D6E6830-7CF4-4A05-BEF0-946D4575C505}"/>
              </a:ext>
            </a:extLst>
          </p:cNvPr>
          <p:cNvSpPr txBox="1"/>
          <p:nvPr/>
        </p:nvSpPr>
        <p:spPr>
          <a:xfrm>
            <a:off x="5335144" y="2629685"/>
            <a:ext cx="1521713" cy="276999"/>
          </a:xfrm>
          <a:prstGeom prst="rect">
            <a:avLst/>
          </a:prstGeom>
          <a:noFill/>
        </p:spPr>
        <p:txBody>
          <a:bodyPr wrap="square">
            <a:spAutoFit/>
          </a:bodyPr>
          <a:lstStyle/>
          <a:p>
            <a:pPr algn="ctr">
              <a:lnSpc>
                <a:spcPct val="150000"/>
              </a:lnSpc>
            </a:pPr>
            <a:r>
              <a:rPr lang="en-US" sz="900" i="1" dirty="0">
                <a:solidFill>
                  <a:schemeClr val="accent5"/>
                </a:solidFill>
                <a:ea typeface="Times New Roman" panose="02020603050405020304" pitchFamily="18" charset="0"/>
              </a:rPr>
              <a:t>Monthly Payment</a:t>
            </a:r>
            <a:endParaRPr lang="id-ID" sz="900" i="1" dirty="0">
              <a:solidFill>
                <a:schemeClr val="accent5"/>
              </a:solidFill>
              <a:effectLst/>
              <a:ea typeface="Times New Roman" panose="02020603050405020304" pitchFamily="18" charset="0"/>
            </a:endParaRPr>
          </a:p>
        </p:txBody>
      </p:sp>
    </p:spTree>
    <p:extLst>
      <p:ext uri="{BB962C8B-B14F-4D97-AF65-F5344CB8AC3E}">
        <p14:creationId xmlns:p14="http://schemas.microsoft.com/office/powerpoint/2010/main" val="233456204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pic>
        <p:nvPicPr>
          <p:cNvPr id="19" name="Picture 18">
            <a:extLst>
              <a:ext uri="{FF2B5EF4-FFF2-40B4-BE49-F238E27FC236}">
                <a16:creationId xmlns:a16="http://schemas.microsoft.com/office/drawing/2014/main" id="{B2076EBE-C52F-4A3E-990E-2BFFF55DE667}"/>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136031" y="2019300"/>
            <a:ext cx="5892545" cy="3319453"/>
          </a:xfrm>
          <a:prstGeom prst="rect">
            <a:avLst/>
          </a:prstGeom>
          <a:effectLst/>
        </p:spPr>
      </p:pic>
      <p:sp>
        <p:nvSpPr>
          <p:cNvPr id="23" name="Oval 22">
            <a:extLst>
              <a:ext uri="{FF2B5EF4-FFF2-40B4-BE49-F238E27FC236}">
                <a16:creationId xmlns:a16="http://schemas.microsoft.com/office/drawing/2014/main" id="{20BAD5ED-64AD-4905-A4AD-41DDFECE44DF}"/>
              </a:ext>
            </a:extLst>
          </p:cNvPr>
          <p:cNvSpPr/>
          <p:nvPr/>
        </p:nvSpPr>
        <p:spPr>
          <a:xfrm>
            <a:off x="622300" y="648550"/>
            <a:ext cx="69056" cy="6905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4" name="Oval 23">
            <a:extLst>
              <a:ext uri="{FF2B5EF4-FFF2-40B4-BE49-F238E27FC236}">
                <a16:creationId xmlns:a16="http://schemas.microsoft.com/office/drawing/2014/main" id="{DD61DDBD-D7C8-4CBF-BB66-7594A6DA3C15}"/>
              </a:ext>
            </a:extLst>
          </p:cNvPr>
          <p:cNvSpPr/>
          <p:nvPr/>
        </p:nvSpPr>
        <p:spPr>
          <a:xfrm>
            <a:off x="854480" y="648550"/>
            <a:ext cx="69056" cy="6905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 name="Oval 24">
            <a:extLst>
              <a:ext uri="{FF2B5EF4-FFF2-40B4-BE49-F238E27FC236}">
                <a16:creationId xmlns:a16="http://schemas.microsoft.com/office/drawing/2014/main" id="{1807AAFA-90F3-4070-AF35-6832022E240D}"/>
              </a:ext>
            </a:extLst>
          </p:cNvPr>
          <p:cNvSpPr/>
          <p:nvPr/>
        </p:nvSpPr>
        <p:spPr>
          <a:xfrm>
            <a:off x="1086660" y="648550"/>
            <a:ext cx="69056" cy="6905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6" name="Oval 25">
            <a:extLst>
              <a:ext uri="{FF2B5EF4-FFF2-40B4-BE49-F238E27FC236}">
                <a16:creationId xmlns:a16="http://schemas.microsoft.com/office/drawing/2014/main" id="{9BA1BF51-57F8-40F9-8650-F443EBC268A0}"/>
              </a:ext>
            </a:extLst>
          </p:cNvPr>
          <p:cNvSpPr/>
          <p:nvPr/>
        </p:nvSpPr>
        <p:spPr>
          <a:xfrm>
            <a:off x="1318840" y="648550"/>
            <a:ext cx="69056" cy="6905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27" name="Straight Connector 26">
            <a:extLst>
              <a:ext uri="{FF2B5EF4-FFF2-40B4-BE49-F238E27FC236}">
                <a16:creationId xmlns:a16="http://schemas.microsoft.com/office/drawing/2014/main" id="{FBFE475D-3982-4D08-84EE-A1C7ADECA00E}"/>
              </a:ext>
            </a:extLst>
          </p:cNvPr>
          <p:cNvCxnSpPr>
            <a:cxnSpLocks/>
          </p:cNvCxnSpPr>
          <p:nvPr/>
        </p:nvCxnSpPr>
        <p:spPr>
          <a:xfrm>
            <a:off x="0" y="6230827"/>
            <a:ext cx="1973943" cy="0"/>
          </a:xfrm>
          <a:prstGeom prst="line">
            <a:avLst/>
          </a:prstGeom>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F7043B63-CBF3-42D9-929C-556089A487A4}"/>
              </a:ext>
            </a:extLst>
          </p:cNvPr>
          <p:cNvSpPr txBox="1"/>
          <p:nvPr/>
        </p:nvSpPr>
        <p:spPr>
          <a:xfrm>
            <a:off x="1988457" y="6137149"/>
            <a:ext cx="1196161" cy="200055"/>
          </a:xfrm>
          <a:prstGeom prst="rect">
            <a:avLst/>
          </a:prstGeom>
          <a:noFill/>
        </p:spPr>
        <p:txBody>
          <a:bodyPr wrap="none" rtlCol="0">
            <a:spAutoFit/>
          </a:bodyPr>
          <a:lstStyle/>
          <a:p>
            <a:r>
              <a:rPr lang="en-US" sz="700" dirty="0">
                <a:solidFill>
                  <a:schemeClr val="accent6">
                    <a:lumMod val="40000"/>
                    <a:lumOff val="60000"/>
                  </a:schemeClr>
                </a:solidFill>
              </a:rPr>
              <a:t>Digital Publishing Agency</a:t>
            </a:r>
            <a:endParaRPr lang="en-ID" sz="700" dirty="0">
              <a:solidFill>
                <a:schemeClr val="accent6">
                  <a:lumMod val="40000"/>
                  <a:lumOff val="60000"/>
                </a:schemeClr>
              </a:solidFill>
            </a:endParaRPr>
          </a:p>
        </p:txBody>
      </p:sp>
      <p:sp>
        <p:nvSpPr>
          <p:cNvPr id="11" name="TextBox 10">
            <a:extLst>
              <a:ext uri="{FF2B5EF4-FFF2-40B4-BE49-F238E27FC236}">
                <a16:creationId xmlns:a16="http://schemas.microsoft.com/office/drawing/2014/main" id="{A10D8F6D-FF28-4BF4-B975-99D89D348D57}"/>
              </a:ext>
            </a:extLst>
          </p:cNvPr>
          <p:cNvSpPr txBox="1"/>
          <p:nvPr/>
        </p:nvSpPr>
        <p:spPr>
          <a:xfrm>
            <a:off x="1315864" y="1517239"/>
            <a:ext cx="4256358" cy="954107"/>
          </a:xfrm>
          <a:prstGeom prst="rect">
            <a:avLst/>
          </a:prstGeom>
          <a:noFill/>
        </p:spPr>
        <p:txBody>
          <a:bodyPr wrap="square" rtlCol="0">
            <a:spAutoFit/>
          </a:bodyPr>
          <a:lstStyle/>
          <a:p>
            <a:r>
              <a:rPr lang="en-US" sz="2800" dirty="0">
                <a:latin typeface="+mj-lt"/>
              </a:rPr>
              <a:t>ABOUT VARIETA</a:t>
            </a:r>
          </a:p>
          <a:p>
            <a:r>
              <a:rPr lang="en-US" sz="2800" dirty="0">
                <a:solidFill>
                  <a:schemeClr val="accent1"/>
                </a:solidFill>
                <a:latin typeface="+mj-lt"/>
              </a:rPr>
              <a:t>COMPUTER DEVICE</a:t>
            </a:r>
          </a:p>
        </p:txBody>
      </p:sp>
      <p:sp>
        <p:nvSpPr>
          <p:cNvPr id="12" name="TextBox 11">
            <a:extLst>
              <a:ext uri="{FF2B5EF4-FFF2-40B4-BE49-F238E27FC236}">
                <a16:creationId xmlns:a16="http://schemas.microsoft.com/office/drawing/2014/main" id="{D8D97D53-E870-4CA6-B400-8362DF770445}"/>
              </a:ext>
            </a:extLst>
          </p:cNvPr>
          <p:cNvSpPr txBox="1"/>
          <p:nvPr/>
        </p:nvSpPr>
        <p:spPr>
          <a:xfrm>
            <a:off x="1356786" y="2471346"/>
            <a:ext cx="2505814" cy="261610"/>
          </a:xfrm>
          <a:prstGeom prst="rect">
            <a:avLst/>
          </a:prstGeom>
          <a:noFill/>
        </p:spPr>
        <p:txBody>
          <a:bodyPr wrap="none" rtlCol="0">
            <a:spAutoFit/>
          </a:bodyPr>
          <a:lstStyle/>
          <a:p>
            <a:r>
              <a:rPr lang="en-US" sz="1100" dirty="0">
                <a:solidFill>
                  <a:schemeClr val="accent6">
                    <a:lumMod val="60000"/>
                    <a:lumOff val="40000"/>
                  </a:schemeClr>
                </a:solidFill>
              </a:rPr>
              <a:t>Always Bring The Publishing Solution</a:t>
            </a:r>
            <a:endParaRPr lang="en-ID" sz="1100" dirty="0">
              <a:solidFill>
                <a:schemeClr val="accent6">
                  <a:lumMod val="60000"/>
                  <a:lumOff val="40000"/>
                </a:schemeClr>
              </a:solidFill>
            </a:endParaRPr>
          </a:p>
        </p:txBody>
      </p:sp>
      <p:cxnSp>
        <p:nvCxnSpPr>
          <p:cNvPr id="13" name="Straight Connector 12">
            <a:extLst>
              <a:ext uri="{FF2B5EF4-FFF2-40B4-BE49-F238E27FC236}">
                <a16:creationId xmlns:a16="http://schemas.microsoft.com/office/drawing/2014/main" id="{BF3EA14C-E564-4495-8838-E7BA82F19D8F}"/>
              </a:ext>
            </a:extLst>
          </p:cNvPr>
          <p:cNvCxnSpPr/>
          <p:nvPr/>
        </p:nvCxnSpPr>
        <p:spPr>
          <a:xfrm>
            <a:off x="3805452" y="2645013"/>
            <a:ext cx="768626" cy="0"/>
          </a:xfrm>
          <a:prstGeom prst="line">
            <a:avLst/>
          </a:prstGeom>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C72D0D85-7787-40FC-BEBC-4AF97EB06175}"/>
              </a:ext>
            </a:extLst>
          </p:cNvPr>
          <p:cNvSpPr txBox="1"/>
          <p:nvPr/>
        </p:nvSpPr>
        <p:spPr>
          <a:xfrm>
            <a:off x="1356786" y="4351416"/>
            <a:ext cx="3737476" cy="346249"/>
          </a:xfrm>
          <a:prstGeom prst="rect">
            <a:avLst/>
          </a:prstGeom>
          <a:noFill/>
        </p:spPr>
        <p:txBody>
          <a:bodyPr wrap="square">
            <a:spAutoFit/>
          </a:bodyPr>
          <a:lstStyle/>
          <a:p>
            <a:pPr marL="171450" indent="-171450" algn="just">
              <a:lnSpc>
                <a:spcPct val="150000"/>
              </a:lnSpc>
              <a:buFont typeface="Arial" panose="020B0604020202020204" pitchFamily="34" charset="0"/>
              <a:buChar char="•"/>
            </a:pPr>
            <a:r>
              <a:rPr lang="id-ID" sz="1100" dirty="0">
                <a:solidFill>
                  <a:schemeClr val="accent6"/>
                </a:solidFill>
                <a:ea typeface="Times New Roman" panose="02020603050405020304" pitchFamily="18" charset="0"/>
              </a:rPr>
              <a:t>Aliqu</a:t>
            </a:r>
            <a:r>
              <a:rPr lang="en-US" sz="1100" dirty="0">
                <a:solidFill>
                  <a:schemeClr val="accent6"/>
                </a:solidFill>
                <a:ea typeface="Times New Roman" panose="02020603050405020304" pitchFamily="18" charset="0"/>
              </a:rPr>
              <a:t>a</a:t>
            </a:r>
            <a:r>
              <a:rPr lang="id-ID" sz="1100" dirty="0">
                <a:solidFill>
                  <a:schemeClr val="accent6"/>
                </a:solidFill>
                <a:ea typeface="Times New Roman" panose="02020603050405020304" pitchFamily="18" charset="0"/>
              </a:rPr>
              <a:t>et nibh praesent tristique magna sit</a:t>
            </a:r>
          </a:p>
        </p:txBody>
      </p:sp>
      <p:sp>
        <p:nvSpPr>
          <p:cNvPr id="15" name="Rectangle 14">
            <a:extLst>
              <a:ext uri="{FF2B5EF4-FFF2-40B4-BE49-F238E27FC236}">
                <a16:creationId xmlns:a16="http://schemas.microsoft.com/office/drawing/2014/main" id="{D4E07B19-63C2-49D8-BB7B-E05EAE5C5C37}"/>
              </a:ext>
            </a:extLst>
          </p:cNvPr>
          <p:cNvSpPr/>
          <p:nvPr/>
        </p:nvSpPr>
        <p:spPr>
          <a:xfrm>
            <a:off x="1356786" y="2977073"/>
            <a:ext cx="3737476" cy="854080"/>
          </a:xfrm>
          <a:prstGeom prst="rect">
            <a:avLst/>
          </a:prstGeom>
        </p:spPr>
        <p:txBody>
          <a:bodyPr wrap="square">
            <a:spAutoFit/>
          </a:bodyPr>
          <a:lstStyle/>
          <a:p>
            <a:pPr algn="just">
              <a:lnSpc>
                <a:spcPct val="150000"/>
              </a:lnSpc>
              <a:spcBef>
                <a:spcPts val="800"/>
              </a:spcBef>
            </a:pPr>
            <a:r>
              <a:rPr lang="es-ES" altLang="zh-CN" sz="1100" dirty="0">
                <a:solidFill>
                  <a:schemeClr val="accent6"/>
                </a:solidFill>
                <a:ea typeface="Open Sans" panose="020B0606030504020204" pitchFamily="34" charset="0"/>
                <a:cs typeface="Open Sans" panose="020B0606030504020204" pitchFamily="34" charset="0"/>
              </a:rPr>
              <a:t>Lorem ipsum dolor sit amet, feugiat delicata </a:t>
            </a:r>
            <a:r>
              <a:rPr lang="es-ES" altLang="zh-CN" sz="1100" dirty="0" err="1">
                <a:solidFill>
                  <a:schemeClr val="accent6"/>
                </a:solidFill>
                <a:ea typeface="Open Sans" panose="020B0606030504020204" pitchFamily="34" charset="0"/>
                <a:cs typeface="Open Sans" panose="020B0606030504020204" pitchFamily="34" charset="0"/>
              </a:rPr>
              <a:t>liberavisse</a:t>
            </a:r>
            <a:r>
              <a:rPr lang="es-ES" altLang="zh-CN" sz="1100" dirty="0">
                <a:solidFill>
                  <a:schemeClr val="accent6"/>
                </a:solidFill>
                <a:ea typeface="Open Sans" panose="020B0606030504020204" pitchFamily="34" charset="0"/>
                <a:cs typeface="Open Sans" panose="020B0606030504020204" pitchFamily="34" charset="0"/>
              </a:rPr>
              <a:t> </a:t>
            </a:r>
            <a:r>
              <a:rPr lang="es-ES" altLang="zh-CN" sz="1100" dirty="0" err="1">
                <a:solidFill>
                  <a:schemeClr val="accent6"/>
                </a:solidFill>
                <a:ea typeface="Open Sans" panose="020B0606030504020204" pitchFamily="34" charset="0"/>
                <a:cs typeface="Open Sans" panose="020B0606030504020204" pitchFamily="34" charset="0"/>
              </a:rPr>
              <a:t>idcum</a:t>
            </a:r>
            <a:r>
              <a:rPr lang="en-US" altLang="zh-CN" sz="1100" dirty="0">
                <a:solidFill>
                  <a:schemeClr val="accent6"/>
                </a:solidFill>
                <a:ea typeface="Open Sans" panose="020B0606030504020204" pitchFamily="34" charset="0"/>
                <a:cs typeface="Open Sans" panose="020B0606030504020204" pitchFamily="34" charset="0"/>
              </a:rPr>
              <a:t>. </a:t>
            </a:r>
            <a:r>
              <a:rPr lang="es-ES" altLang="zh-CN" sz="1100" dirty="0">
                <a:solidFill>
                  <a:schemeClr val="accent6"/>
                </a:solidFill>
                <a:ea typeface="Open Sans" panose="020B0606030504020204" pitchFamily="34" charset="0"/>
                <a:cs typeface="Open Sans" panose="020B0606030504020204" pitchFamily="34" charset="0"/>
              </a:rPr>
              <a:t>No quo maiorum intelleget. Mea cu case </a:t>
            </a:r>
            <a:r>
              <a:rPr lang="es-ES" altLang="zh-CN" sz="1100" dirty="0" err="1">
                <a:solidFill>
                  <a:schemeClr val="accent6"/>
                </a:solidFill>
                <a:ea typeface="Open Sans" panose="020B0606030504020204" pitchFamily="34" charset="0"/>
                <a:cs typeface="Open Sans" panose="020B0606030504020204" pitchFamily="34" charset="0"/>
              </a:rPr>
              <a:t>ludus</a:t>
            </a:r>
            <a:r>
              <a:rPr lang="es-ES" altLang="zh-CN" sz="1100" dirty="0">
                <a:solidFill>
                  <a:schemeClr val="accent6"/>
                </a:solidFill>
                <a:ea typeface="Open Sans" panose="020B0606030504020204" pitchFamily="34" charset="0"/>
                <a:cs typeface="Open Sans" panose="020B0606030504020204" pitchFamily="34" charset="0"/>
              </a:rPr>
              <a:t> </a:t>
            </a:r>
            <a:r>
              <a:rPr lang="es-ES" altLang="zh-CN" sz="1100" dirty="0" err="1">
                <a:solidFill>
                  <a:schemeClr val="accent6"/>
                </a:solidFill>
                <a:ea typeface="Open Sans" panose="020B0606030504020204" pitchFamily="34" charset="0"/>
                <a:cs typeface="Open Sans" panose="020B0606030504020204" pitchFamily="34" charset="0"/>
              </a:rPr>
              <a:t>inte</a:t>
            </a:r>
            <a:r>
              <a:rPr lang="id-ID" altLang="zh-CN" sz="1100" dirty="0">
                <a:solidFill>
                  <a:schemeClr val="accent6"/>
                </a:solidFill>
                <a:ea typeface="Open Sans" panose="020B0606030504020204" pitchFamily="34" charset="0"/>
                <a:cs typeface="Open Sans" panose="020B0606030504020204" pitchFamily="34" charset="0"/>
              </a:rPr>
              <a:t> </a:t>
            </a:r>
            <a:r>
              <a:rPr lang="es-ES" altLang="zh-CN" sz="1100" dirty="0" err="1">
                <a:solidFill>
                  <a:schemeClr val="accent6"/>
                </a:solidFill>
                <a:ea typeface="Open Sans" panose="020B0606030504020204" pitchFamily="34" charset="0"/>
                <a:cs typeface="Open Sans" panose="020B0606030504020204" pitchFamily="34" charset="0"/>
              </a:rPr>
              <a:t>gre</a:t>
            </a:r>
            <a:r>
              <a:rPr lang="es-ES" altLang="zh-CN" sz="1100" dirty="0">
                <a:solidFill>
                  <a:schemeClr val="accent6"/>
                </a:solidFill>
                <a:ea typeface="Open Sans" panose="020B0606030504020204" pitchFamily="34" charset="0"/>
                <a:cs typeface="Open Sans" panose="020B0606030504020204" pitchFamily="34" charset="0"/>
              </a:rPr>
              <a:t>, </a:t>
            </a:r>
            <a:r>
              <a:rPr lang="es-ES" altLang="zh-CN" sz="1100" dirty="0" err="1">
                <a:solidFill>
                  <a:schemeClr val="accent6"/>
                </a:solidFill>
                <a:ea typeface="Open Sans" panose="020B0606030504020204" pitchFamily="34" charset="0"/>
                <a:cs typeface="Open Sans" panose="020B0606030504020204" pitchFamily="34" charset="0"/>
              </a:rPr>
              <a:t>vide</a:t>
            </a:r>
            <a:r>
              <a:rPr lang="es-ES" altLang="zh-CN" sz="1100" dirty="0">
                <a:solidFill>
                  <a:schemeClr val="accent6"/>
                </a:solidFill>
                <a:ea typeface="Open Sans" panose="020B0606030504020204" pitchFamily="34" charset="0"/>
                <a:cs typeface="Open Sans" panose="020B0606030504020204" pitchFamily="34" charset="0"/>
              </a:rPr>
              <a:t> vid </a:t>
            </a:r>
            <a:r>
              <a:rPr lang="es-ES" altLang="zh-CN" sz="1100" dirty="0" err="1">
                <a:solidFill>
                  <a:schemeClr val="accent6"/>
                </a:solidFill>
                <a:ea typeface="Open Sans" panose="020B0606030504020204" pitchFamily="34" charset="0"/>
                <a:cs typeface="Open Sans" panose="020B0606030504020204" pitchFamily="34" charset="0"/>
              </a:rPr>
              <a:t>delicata</a:t>
            </a:r>
            <a:r>
              <a:rPr lang="es-ES" altLang="zh-CN" sz="1100" dirty="0">
                <a:solidFill>
                  <a:schemeClr val="accent6"/>
                </a:solidFill>
                <a:ea typeface="Open Sans" panose="020B0606030504020204" pitchFamily="34" charset="0"/>
                <a:cs typeface="Open Sans" panose="020B0606030504020204" pitchFamily="34" charset="0"/>
              </a:rPr>
              <a:t> </a:t>
            </a:r>
            <a:r>
              <a:rPr lang="es-ES" altLang="zh-CN" sz="1100" dirty="0" err="1">
                <a:solidFill>
                  <a:schemeClr val="accent6"/>
                </a:solidFill>
                <a:ea typeface="Open Sans" panose="020B0606030504020204" pitchFamily="34" charset="0"/>
                <a:cs typeface="Open Sans" panose="020B0606030504020204" pitchFamily="34" charset="0"/>
              </a:rPr>
              <a:t>liberavisse</a:t>
            </a:r>
            <a:r>
              <a:rPr lang="es-ES" altLang="zh-CN" sz="1100" dirty="0">
                <a:solidFill>
                  <a:schemeClr val="accent6"/>
                </a:solidFill>
                <a:ea typeface="Open Sans" panose="020B0606030504020204" pitchFamily="34" charset="0"/>
                <a:cs typeface="Open Sans" panose="020B0606030504020204" pitchFamily="34" charset="0"/>
              </a:rPr>
              <a:t> </a:t>
            </a:r>
            <a:r>
              <a:rPr lang="es-ES" altLang="zh-CN" sz="1100" dirty="0" err="1">
                <a:solidFill>
                  <a:schemeClr val="accent6"/>
                </a:solidFill>
                <a:ea typeface="Open Sans" panose="020B0606030504020204" pitchFamily="34" charset="0"/>
                <a:cs typeface="Open Sans" panose="020B0606030504020204" pitchFamily="34" charset="0"/>
              </a:rPr>
              <a:t>idcum</a:t>
            </a:r>
            <a:r>
              <a:rPr lang="en-US" altLang="zh-CN" sz="1100" dirty="0">
                <a:solidFill>
                  <a:schemeClr val="accent6"/>
                </a:solidFill>
                <a:ea typeface="Open Sans" panose="020B0606030504020204" pitchFamily="34" charset="0"/>
                <a:cs typeface="Open Sans" panose="020B0606030504020204" pitchFamily="34" charset="0"/>
              </a:rPr>
              <a:t>. </a:t>
            </a:r>
            <a:r>
              <a:rPr lang="es-ES" altLang="zh-CN" sz="1100" dirty="0">
                <a:solidFill>
                  <a:schemeClr val="accent6"/>
                </a:solidFill>
                <a:ea typeface="Open Sans" panose="020B0606030504020204" pitchFamily="34" charset="0"/>
                <a:cs typeface="Open Sans" panose="020B0606030504020204" pitchFamily="34" charset="0"/>
              </a:rPr>
              <a:t>No</a:t>
            </a:r>
          </a:p>
        </p:txBody>
      </p:sp>
      <p:sp>
        <p:nvSpPr>
          <p:cNvPr id="16" name="TextBox 15">
            <a:extLst>
              <a:ext uri="{FF2B5EF4-FFF2-40B4-BE49-F238E27FC236}">
                <a16:creationId xmlns:a16="http://schemas.microsoft.com/office/drawing/2014/main" id="{1A436140-0D56-476B-A09F-F89A7286105E}"/>
              </a:ext>
            </a:extLst>
          </p:cNvPr>
          <p:cNvSpPr txBox="1"/>
          <p:nvPr/>
        </p:nvSpPr>
        <p:spPr>
          <a:xfrm>
            <a:off x="1351589" y="4079804"/>
            <a:ext cx="1332416" cy="276999"/>
          </a:xfrm>
          <a:prstGeom prst="rect">
            <a:avLst/>
          </a:prstGeom>
          <a:noFill/>
        </p:spPr>
        <p:txBody>
          <a:bodyPr wrap="none" rtlCol="0">
            <a:spAutoFit/>
          </a:bodyPr>
          <a:lstStyle/>
          <a:p>
            <a:r>
              <a:rPr lang="en-US" sz="1200" b="1" dirty="0">
                <a:solidFill>
                  <a:schemeClr val="tx2"/>
                </a:solidFill>
                <a:ea typeface="Open Sans SemiBold" panose="020B0706030804020204" pitchFamily="34" charset="0"/>
                <a:cs typeface="Open Sans SemiBold" panose="020B0706030804020204" pitchFamily="34" charset="0"/>
              </a:rPr>
              <a:t>Details </a:t>
            </a:r>
            <a:r>
              <a:rPr lang="en-US" sz="1200" b="1" dirty="0" err="1">
                <a:solidFill>
                  <a:schemeClr val="tx2"/>
                </a:solidFill>
                <a:ea typeface="Open Sans SemiBold" panose="020B0706030804020204" pitchFamily="34" charset="0"/>
                <a:cs typeface="Open Sans SemiBold" panose="020B0706030804020204" pitchFamily="34" charset="0"/>
              </a:rPr>
              <a:t>Mokcups</a:t>
            </a:r>
            <a:endParaRPr lang="en-ID" sz="1200" b="1" dirty="0">
              <a:solidFill>
                <a:schemeClr val="tx2"/>
              </a:solidFill>
              <a:ea typeface="Open Sans SemiBold" panose="020B0706030804020204" pitchFamily="34" charset="0"/>
              <a:cs typeface="Open Sans SemiBold" panose="020B0706030804020204" pitchFamily="34" charset="0"/>
            </a:endParaRPr>
          </a:p>
        </p:txBody>
      </p:sp>
      <p:sp>
        <p:nvSpPr>
          <p:cNvPr id="17" name="TextBox 16">
            <a:extLst>
              <a:ext uri="{FF2B5EF4-FFF2-40B4-BE49-F238E27FC236}">
                <a16:creationId xmlns:a16="http://schemas.microsoft.com/office/drawing/2014/main" id="{C72D0D85-7787-40FC-BEBC-4AF97EB06175}"/>
              </a:ext>
            </a:extLst>
          </p:cNvPr>
          <p:cNvSpPr txBox="1"/>
          <p:nvPr/>
        </p:nvSpPr>
        <p:spPr>
          <a:xfrm>
            <a:off x="1356786" y="4680788"/>
            <a:ext cx="3737476" cy="346249"/>
          </a:xfrm>
          <a:prstGeom prst="rect">
            <a:avLst/>
          </a:prstGeom>
          <a:noFill/>
        </p:spPr>
        <p:txBody>
          <a:bodyPr wrap="square">
            <a:spAutoFit/>
          </a:bodyPr>
          <a:lstStyle/>
          <a:p>
            <a:pPr marL="171450" indent="-171450" algn="just">
              <a:lnSpc>
                <a:spcPct val="150000"/>
              </a:lnSpc>
              <a:buFont typeface="Arial" panose="020B0604020202020204" pitchFamily="34" charset="0"/>
              <a:buChar char="•"/>
            </a:pPr>
            <a:r>
              <a:rPr lang="id-ID" sz="1100" dirty="0">
                <a:solidFill>
                  <a:schemeClr val="accent6"/>
                </a:solidFill>
                <a:ea typeface="Times New Roman" panose="02020603050405020304" pitchFamily="18" charset="0"/>
              </a:rPr>
              <a:t>Aliqu</a:t>
            </a:r>
            <a:r>
              <a:rPr lang="en-US" sz="1100" dirty="0">
                <a:solidFill>
                  <a:schemeClr val="accent6"/>
                </a:solidFill>
                <a:ea typeface="Times New Roman" panose="02020603050405020304" pitchFamily="18" charset="0"/>
              </a:rPr>
              <a:t>a</a:t>
            </a:r>
            <a:r>
              <a:rPr lang="id-ID" sz="1100" dirty="0">
                <a:solidFill>
                  <a:schemeClr val="accent6"/>
                </a:solidFill>
                <a:ea typeface="Times New Roman" panose="02020603050405020304" pitchFamily="18" charset="0"/>
              </a:rPr>
              <a:t>et nibh praesent tristique magna sit</a:t>
            </a:r>
          </a:p>
        </p:txBody>
      </p:sp>
      <p:sp>
        <p:nvSpPr>
          <p:cNvPr id="18" name="TextBox 17">
            <a:extLst>
              <a:ext uri="{FF2B5EF4-FFF2-40B4-BE49-F238E27FC236}">
                <a16:creationId xmlns:a16="http://schemas.microsoft.com/office/drawing/2014/main" id="{C72D0D85-7787-40FC-BEBC-4AF97EB06175}"/>
              </a:ext>
            </a:extLst>
          </p:cNvPr>
          <p:cNvSpPr txBox="1"/>
          <p:nvPr/>
        </p:nvSpPr>
        <p:spPr>
          <a:xfrm>
            <a:off x="1356786" y="4994512"/>
            <a:ext cx="3737476" cy="346249"/>
          </a:xfrm>
          <a:prstGeom prst="rect">
            <a:avLst/>
          </a:prstGeom>
          <a:noFill/>
        </p:spPr>
        <p:txBody>
          <a:bodyPr wrap="square">
            <a:spAutoFit/>
          </a:bodyPr>
          <a:lstStyle/>
          <a:p>
            <a:pPr marL="171450" indent="-171450" algn="just">
              <a:lnSpc>
                <a:spcPct val="150000"/>
              </a:lnSpc>
              <a:buFont typeface="Arial" panose="020B0604020202020204" pitchFamily="34" charset="0"/>
              <a:buChar char="•"/>
            </a:pPr>
            <a:r>
              <a:rPr lang="id-ID" sz="1100" dirty="0">
                <a:solidFill>
                  <a:schemeClr val="accent6"/>
                </a:solidFill>
                <a:ea typeface="Times New Roman" panose="02020603050405020304" pitchFamily="18" charset="0"/>
              </a:rPr>
              <a:t>Aliqu</a:t>
            </a:r>
            <a:r>
              <a:rPr lang="en-US" sz="1100" dirty="0">
                <a:solidFill>
                  <a:schemeClr val="accent6"/>
                </a:solidFill>
                <a:ea typeface="Times New Roman" panose="02020603050405020304" pitchFamily="18" charset="0"/>
              </a:rPr>
              <a:t>a</a:t>
            </a:r>
            <a:r>
              <a:rPr lang="id-ID" sz="1100" dirty="0">
                <a:solidFill>
                  <a:schemeClr val="accent6"/>
                </a:solidFill>
                <a:ea typeface="Times New Roman" panose="02020603050405020304" pitchFamily="18" charset="0"/>
              </a:rPr>
              <a:t>et nibh praesent tristique magna sit</a:t>
            </a:r>
          </a:p>
        </p:txBody>
      </p:sp>
    </p:spTree>
    <p:extLst>
      <p:ext uri="{BB962C8B-B14F-4D97-AF65-F5344CB8AC3E}">
        <p14:creationId xmlns:p14="http://schemas.microsoft.com/office/powerpoint/2010/main" val="6843111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icture Placeholder 1"/>
          <p:cNvSpPr>
            <a:spLocks noGrp="1"/>
          </p:cNvSpPr>
          <p:nvPr>
            <p:ph type="pic" sz="quarter" idx="10"/>
          </p:nvPr>
        </p:nvSpPr>
        <p:spPr/>
      </p:sp>
      <p:pic>
        <p:nvPicPr>
          <p:cNvPr id="17" name="Picture 16">
            <a:extLst>
              <a:ext uri="{FF2B5EF4-FFF2-40B4-BE49-F238E27FC236}">
                <a16:creationId xmlns:a16="http://schemas.microsoft.com/office/drawing/2014/main" id="{B69D8CA8-B05B-413B-B925-8FC3E672297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38150" y="762000"/>
            <a:ext cx="7124700" cy="7124700"/>
          </a:xfrm>
          <a:prstGeom prst="rect">
            <a:avLst/>
          </a:prstGeom>
        </p:spPr>
      </p:pic>
      <p:sp>
        <p:nvSpPr>
          <p:cNvPr id="19" name="Right Triangle 18">
            <a:extLst>
              <a:ext uri="{FF2B5EF4-FFF2-40B4-BE49-F238E27FC236}">
                <a16:creationId xmlns:a16="http://schemas.microsoft.com/office/drawing/2014/main" id="{F5B3D2DF-1955-4C4C-BD16-3B97DD129519}"/>
              </a:ext>
            </a:extLst>
          </p:cNvPr>
          <p:cNvSpPr/>
          <p:nvPr/>
        </p:nvSpPr>
        <p:spPr>
          <a:xfrm flipH="1" flipV="1">
            <a:off x="11406250" y="664556"/>
            <a:ext cx="183770" cy="183770"/>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0" name="TextBox 19">
            <a:extLst>
              <a:ext uri="{FF2B5EF4-FFF2-40B4-BE49-F238E27FC236}">
                <a16:creationId xmlns:a16="http://schemas.microsoft.com/office/drawing/2014/main" id="{19128AD4-FFCB-4EEF-80AC-7872505197E0}"/>
              </a:ext>
            </a:extLst>
          </p:cNvPr>
          <p:cNvSpPr txBox="1"/>
          <p:nvPr/>
        </p:nvSpPr>
        <p:spPr>
          <a:xfrm>
            <a:off x="10912153" y="6078902"/>
            <a:ext cx="764953" cy="200055"/>
          </a:xfrm>
          <a:prstGeom prst="rect">
            <a:avLst/>
          </a:prstGeom>
          <a:noFill/>
        </p:spPr>
        <p:txBody>
          <a:bodyPr wrap="none" rtlCol="0">
            <a:spAutoFit/>
          </a:bodyPr>
          <a:lstStyle/>
          <a:p>
            <a:pPr algn="r"/>
            <a:r>
              <a:rPr lang="en-US" sz="700" dirty="0" err="1">
                <a:solidFill>
                  <a:schemeClr val="accent6">
                    <a:lumMod val="40000"/>
                    <a:lumOff val="60000"/>
                  </a:schemeClr>
                </a:solidFill>
              </a:rPr>
              <a:t>Varieta</a:t>
            </a:r>
            <a:r>
              <a:rPr lang="en-US" sz="700" dirty="0">
                <a:solidFill>
                  <a:schemeClr val="accent6">
                    <a:lumMod val="40000"/>
                    <a:lumOff val="60000"/>
                  </a:schemeClr>
                </a:solidFill>
              </a:rPr>
              <a:t> Page </a:t>
            </a:r>
            <a:fld id="{61FCD370-1CBC-413B-AA74-9587C4CD1538}" type="slidenum">
              <a:rPr lang="en-US" sz="700" smtClean="0">
                <a:solidFill>
                  <a:schemeClr val="accent6">
                    <a:lumMod val="40000"/>
                    <a:lumOff val="60000"/>
                  </a:schemeClr>
                </a:solidFill>
              </a:rPr>
              <a:pPr algn="r"/>
              <a:t>28</a:t>
            </a:fld>
            <a:endParaRPr lang="en-ID" sz="700" dirty="0">
              <a:solidFill>
                <a:schemeClr val="accent6">
                  <a:lumMod val="40000"/>
                  <a:lumOff val="60000"/>
                </a:schemeClr>
              </a:solidFill>
            </a:endParaRPr>
          </a:p>
        </p:txBody>
      </p:sp>
      <p:sp>
        <p:nvSpPr>
          <p:cNvPr id="7" name="TextBox 6">
            <a:extLst>
              <a:ext uri="{FF2B5EF4-FFF2-40B4-BE49-F238E27FC236}">
                <a16:creationId xmlns:a16="http://schemas.microsoft.com/office/drawing/2014/main" id="{A10D8F6D-FF28-4BF4-B975-99D89D348D57}"/>
              </a:ext>
            </a:extLst>
          </p:cNvPr>
          <p:cNvSpPr txBox="1"/>
          <p:nvPr/>
        </p:nvSpPr>
        <p:spPr>
          <a:xfrm>
            <a:off x="6448576" y="1538873"/>
            <a:ext cx="4256358" cy="954107"/>
          </a:xfrm>
          <a:prstGeom prst="rect">
            <a:avLst/>
          </a:prstGeom>
          <a:noFill/>
        </p:spPr>
        <p:txBody>
          <a:bodyPr wrap="square" rtlCol="0">
            <a:spAutoFit/>
          </a:bodyPr>
          <a:lstStyle/>
          <a:p>
            <a:r>
              <a:rPr lang="en-US" sz="2800" dirty="0">
                <a:latin typeface="+mj-lt"/>
              </a:rPr>
              <a:t>ABOUT VARIETA</a:t>
            </a:r>
          </a:p>
          <a:p>
            <a:r>
              <a:rPr lang="en-US" sz="2800" dirty="0">
                <a:solidFill>
                  <a:schemeClr val="accent1"/>
                </a:solidFill>
                <a:latin typeface="+mj-lt"/>
              </a:rPr>
              <a:t>TABLET DEVICE</a:t>
            </a:r>
          </a:p>
        </p:txBody>
      </p:sp>
      <p:sp>
        <p:nvSpPr>
          <p:cNvPr id="8" name="TextBox 7">
            <a:extLst>
              <a:ext uri="{FF2B5EF4-FFF2-40B4-BE49-F238E27FC236}">
                <a16:creationId xmlns:a16="http://schemas.microsoft.com/office/drawing/2014/main" id="{D8D97D53-E870-4CA6-B400-8362DF770445}"/>
              </a:ext>
            </a:extLst>
          </p:cNvPr>
          <p:cNvSpPr txBox="1"/>
          <p:nvPr/>
        </p:nvSpPr>
        <p:spPr>
          <a:xfrm>
            <a:off x="6489498" y="2492980"/>
            <a:ext cx="2505814" cy="261610"/>
          </a:xfrm>
          <a:prstGeom prst="rect">
            <a:avLst/>
          </a:prstGeom>
          <a:noFill/>
        </p:spPr>
        <p:txBody>
          <a:bodyPr wrap="none" rtlCol="0">
            <a:spAutoFit/>
          </a:bodyPr>
          <a:lstStyle/>
          <a:p>
            <a:r>
              <a:rPr lang="en-US" sz="1100" dirty="0">
                <a:solidFill>
                  <a:schemeClr val="accent6">
                    <a:lumMod val="60000"/>
                    <a:lumOff val="40000"/>
                  </a:schemeClr>
                </a:solidFill>
              </a:rPr>
              <a:t>Always Bring The Publishing Solution</a:t>
            </a:r>
            <a:endParaRPr lang="en-ID" sz="1100" dirty="0">
              <a:solidFill>
                <a:schemeClr val="accent6">
                  <a:lumMod val="60000"/>
                  <a:lumOff val="40000"/>
                </a:schemeClr>
              </a:solidFill>
            </a:endParaRPr>
          </a:p>
        </p:txBody>
      </p:sp>
      <p:cxnSp>
        <p:nvCxnSpPr>
          <p:cNvPr id="9" name="Straight Connector 8">
            <a:extLst>
              <a:ext uri="{FF2B5EF4-FFF2-40B4-BE49-F238E27FC236}">
                <a16:creationId xmlns:a16="http://schemas.microsoft.com/office/drawing/2014/main" id="{BF3EA14C-E564-4495-8838-E7BA82F19D8F}"/>
              </a:ext>
            </a:extLst>
          </p:cNvPr>
          <p:cNvCxnSpPr/>
          <p:nvPr/>
        </p:nvCxnSpPr>
        <p:spPr>
          <a:xfrm>
            <a:off x="8938164" y="2666647"/>
            <a:ext cx="768626" cy="0"/>
          </a:xfrm>
          <a:prstGeom prst="line">
            <a:avLst/>
          </a:prstGeom>
        </p:spPr>
        <p:style>
          <a:lnRef idx="1">
            <a:schemeClr val="accent1"/>
          </a:lnRef>
          <a:fillRef idx="0">
            <a:schemeClr val="accent1"/>
          </a:fillRef>
          <a:effectRef idx="0">
            <a:schemeClr val="accent1"/>
          </a:effectRef>
          <a:fontRef idx="minor">
            <a:schemeClr val="tx1"/>
          </a:fontRef>
        </p:style>
      </p:cxnSp>
      <p:sp>
        <p:nvSpPr>
          <p:cNvPr id="10" name="Rectangle: Rounded Corners 1">
            <a:extLst>
              <a:ext uri="{FF2B5EF4-FFF2-40B4-BE49-F238E27FC236}">
                <a16:creationId xmlns:a16="http://schemas.microsoft.com/office/drawing/2014/main" id="{6BF9D4E7-9C2C-4B47-90D3-D70CB2493768}"/>
              </a:ext>
            </a:extLst>
          </p:cNvPr>
          <p:cNvSpPr/>
          <p:nvPr/>
        </p:nvSpPr>
        <p:spPr>
          <a:xfrm>
            <a:off x="6549924" y="3185113"/>
            <a:ext cx="1816154" cy="523584"/>
          </a:xfrm>
          <a:prstGeom prst="roundRect">
            <a:avLst>
              <a:gd name="adj" fmla="val 14425"/>
            </a:avLst>
          </a:prstGeom>
          <a:solidFill>
            <a:schemeClr val="accent2"/>
          </a:solidFill>
          <a:ln>
            <a:noFill/>
          </a:ln>
          <a:effectLst>
            <a:outerShdw blurRad="444500" sx="84000" sy="84000" algn="c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accent5"/>
                </a:solidFill>
              </a:rPr>
              <a:t>Complete Website</a:t>
            </a:r>
            <a:endParaRPr lang="en-ID" sz="1400" b="1" dirty="0">
              <a:solidFill>
                <a:schemeClr val="accent5"/>
              </a:solidFill>
            </a:endParaRPr>
          </a:p>
        </p:txBody>
      </p:sp>
      <p:sp>
        <p:nvSpPr>
          <p:cNvPr id="11" name="Rectangle: Rounded Corners 8">
            <a:extLst>
              <a:ext uri="{FF2B5EF4-FFF2-40B4-BE49-F238E27FC236}">
                <a16:creationId xmlns:a16="http://schemas.microsoft.com/office/drawing/2014/main" id="{B7A51FCC-B312-4683-974A-D63A5BEF6A7F}"/>
              </a:ext>
            </a:extLst>
          </p:cNvPr>
          <p:cNvSpPr/>
          <p:nvPr/>
        </p:nvSpPr>
        <p:spPr>
          <a:xfrm>
            <a:off x="8366078" y="3177625"/>
            <a:ext cx="1816154" cy="523584"/>
          </a:xfrm>
          <a:prstGeom prst="roundRect">
            <a:avLst>
              <a:gd name="adj" fmla="val 14425"/>
            </a:avLst>
          </a:prstGeom>
          <a:solidFill>
            <a:schemeClr val="bg1"/>
          </a:solidFill>
          <a:ln>
            <a:noFill/>
          </a:ln>
          <a:effectLst>
            <a:outerShdw blurRad="444500" sx="84000" sy="84000" algn="ctr" rotWithShape="0">
              <a:prstClr val="black">
                <a:alpha val="1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b="1" dirty="0">
                <a:solidFill>
                  <a:schemeClr val="accent6"/>
                </a:solidFill>
              </a:rPr>
              <a:t>Easy Access</a:t>
            </a:r>
            <a:endParaRPr lang="en-ID" sz="1400" b="1" dirty="0">
              <a:solidFill>
                <a:schemeClr val="accent6"/>
              </a:solidFill>
            </a:endParaRPr>
          </a:p>
        </p:txBody>
      </p:sp>
      <p:sp>
        <p:nvSpPr>
          <p:cNvPr id="22" name="TextBox 21">
            <a:extLst>
              <a:ext uri="{FF2B5EF4-FFF2-40B4-BE49-F238E27FC236}">
                <a16:creationId xmlns:a16="http://schemas.microsoft.com/office/drawing/2014/main" id="{018C0C5E-1495-45C4-9F74-3526D0D4D8B2}"/>
              </a:ext>
            </a:extLst>
          </p:cNvPr>
          <p:cNvSpPr txBox="1"/>
          <p:nvPr/>
        </p:nvSpPr>
        <p:spPr>
          <a:xfrm>
            <a:off x="6489498" y="3957216"/>
            <a:ext cx="3902401" cy="1361911"/>
          </a:xfrm>
          <a:prstGeom prst="rect">
            <a:avLst/>
          </a:prstGeom>
          <a:noFill/>
        </p:spPr>
        <p:txBody>
          <a:bodyPr wrap="square">
            <a:spAutoFit/>
          </a:bodyPr>
          <a:lstStyle/>
          <a:p>
            <a:pPr algn="just">
              <a:lnSpc>
                <a:spcPct val="150000"/>
              </a:lnSpc>
            </a:pPr>
            <a:r>
              <a:rPr lang="id-ID" sz="1100" dirty="0">
                <a:solidFill>
                  <a:schemeClr val="accent6"/>
                </a:solidFill>
                <a:ea typeface="Times New Roman" panose="02020603050405020304" pitchFamily="18" charset="0"/>
              </a:rPr>
              <a:t>Lorem ipsum dolor sit amet, consectetur adipiscing elit. Vivamus vel euismod leo. Donec commodo et urna ac semper. Mauris finibus augue id vulputate volutpat. Vestibu lum eros arcu, maximus ut molestie vel, dignissim vitae elit. Vestibulum consectetur adipiscing</a:t>
            </a:r>
          </a:p>
        </p:txBody>
      </p:sp>
    </p:spTree>
    <p:extLst>
      <p:ext uri="{BB962C8B-B14F-4D97-AF65-F5344CB8AC3E}">
        <p14:creationId xmlns:p14="http://schemas.microsoft.com/office/powerpoint/2010/main" val="393167410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 name="Oval 138">
            <a:extLst>
              <a:ext uri="{FF2B5EF4-FFF2-40B4-BE49-F238E27FC236}">
                <a16:creationId xmlns:a16="http://schemas.microsoft.com/office/drawing/2014/main" id="{15D1422A-A3CC-4297-AEFB-4DF7553DC1FB}"/>
              </a:ext>
            </a:extLst>
          </p:cNvPr>
          <p:cNvSpPr/>
          <p:nvPr/>
        </p:nvSpPr>
        <p:spPr>
          <a:xfrm>
            <a:off x="622300" y="648550"/>
            <a:ext cx="69056" cy="6905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2" name="Oval 141">
            <a:extLst>
              <a:ext uri="{FF2B5EF4-FFF2-40B4-BE49-F238E27FC236}">
                <a16:creationId xmlns:a16="http://schemas.microsoft.com/office/drawing/2014/main" id="{D9642FBA-83F6-4E4E-A9E5-0C92729CA8B3}"/>
              </a:ext>
            </a:extLst>
          </p:cNvPr>
          <p:cNvSpPr/>
          <p:nvPr/>
        </p:nvSpPr>
        <p:spPr>
          <a:xfrm>
            <a:off x="854480" y="648550"/>
            <a:ext cx="69056" cy="6905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5" name="Oval 144">
            <a:extLst>
              <a:ext uri="{FF2B5EF4-FFF2-40B4-BE49-F238E27FC236}">
                <a16:creationId xmlns:a16="http://schemas.microsoft.com/office/drawing/2014/main" id="{06648E14-E2C3-4107-9D58-115FCB74A9B2}"/>
              </a:ext>
            </a:extLst>
          </p:cNvPr>
          <p:cNvSpPr/>
          <p:nvPr/>
        </p:nvSpPr>
        <p:spPr>
          <a:xfrm>
            <a:off x="1086660" y="648550"/>
            <a:ext cx="69056" cy="6905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6" name="Oval 145">
            <a:extLst>
              <a:ext uri="{FF2B5EF4-FFF2-40B4-BE49-F238E27FC236}">
                <a16:creationId xmlns:a16="http://schemas.microsoft.com/office/drawing/2014/main" id="{8575B93D-3AB8-4DC3-A38A-9B2EF211BF25}"/>
              </a:ext>
            </a:extLst>
          </p:cNvPr>
          <p:cNvSpPr/>
          <p:nvPr/>
        </p:nvSpPr>
        <p:spPr>
          <a:xfrm>
            <a:off x="1318840" y="648550"/>
            <a:ext cx="69056" cy="6905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147" name="Straight Connector 146">
            <a:extLst>
              <a:ext uri="{FF2B5EF4-FFF2-40B4-BE49-F238E27FC236}">
                <a16:creationId xmlns:a16="http://schemas.microsoft.com/office/drawing/2014/main" id="{D3DA3679-1B43-47CE-91CA-B0B5029E3F1D}"/>
              </a:ext>
            </a:extLst>
          </p:cNvPr>
          <p:cNvCxnSpPr>
            <a:cxnSpLocks/>
          </p:cNvCxnSpPr>
          <p:nvPr/>
        </p:nvCxnSpPr>
        <p:spPr>
          <a:xfrm>
            <a:off x="0" y="6230827"/>
            <a:ext cx="1973943" cy="0"/>
          </a:xfrm>
          <a:prstGeom prst="line">
            <a:avLst/>
          </a:prstGeom>
        </p:spPr>
        <p:style>
          <a:lnRef idx="1">
            <a:schemeClr val="accent1"/>
          </a:lnRef>
          <a:fillRef idx="0">
            <a:schemeClr val="accent1"/>
          </a:fillRef>
          <a:effectRef idx="0">
            <a:schemeClr val="accent1"/>
          </a:effectRef>
          <a:fontRef idx="minor">
            <a:schemeClr val="tx1"/>
          </a:fontRef>
        </p:style>
      </p:cxnSp>
      <p:sp>
        <p:nvSpPr>
          <p:cNvPr id="148" name="TextBox 147">
            <a:extLst>
              <a:ext uri="{FF2B5EF4-FFF2-40B4-BE49-F238E27FC236}">
                <a16:creationId xmlns:a16="http://schemas.microsoft.com/office/drawing/2014/main" id="{27348F61-D91D-4940-9E61-6D3036E6AE36}"/>
              </a:ext>
            </a:extLst>
          </p:cNvPr>
          <p:cNvSpPr txBox="1"/>
          <p:nvPr/>
        </p:nvSpPr>
        <p:spPr>
          <a:xfrm>
            <a:off x="1988457" y="6137149"/>
            <a:ext cx="1196161" cy="200055"/>
          </a:xfrm>
          <a:prstGeom prst="rect">
            <a:avLst/>
          </a:prstGeom>
          <a:noFill/>
        </p:spPr>
        <p:txBody>
          <a:bodyPr wrap="none" rtlCol="0">
            <a:spAutoFit/>
          </a:bodyPr>
          <a:lstStyle/>
          <a:p>
            <a:r>
              <a:rPr lang="en-US" sz="700" dirty="0">
                <a:solidFill>
                  <a:schemeClr val="accent6">
                    <a:lumMod val="40000"/>
                    <a:lumOff val="60000"/>
                  </a:schemeClr>
                </a:solidFill>
              </a:rPr>
              <a:t>Digital Publishing Agency</a:t>
            </a:r>
            <a:endParaRPr lang="en-ID" sz="700" dirty="0">
              <a:solidFill>
                <a:schemeClr val="accent6">
                  <a:lumMod val="40000"/>
                  <a:lumOff val="60000"/>
                </a:schemeClr>
              </a:solidFill>
            </a:endParaRPr>
          </a:p>
        </p:txBody>
      </p:sp>
      <p:sp>
        <p:nvSpPr>
          <p:cNvPr id="10" name="TextBox 9">
            <a:extLst>
              <a:ext uri="{FF2B5EF4-FFF2-40B4-BE49-F238E27FC236}">
                <a16:creationId xmlns:a16="http://schemas.microsoft.com/office/drawing/2014/main" id="{A10D8F6D-FF28-4BF4-B975-99D89D348D57}"/>
              </a:ext>
            </a:extLst>
          </p:cNvPr>
          <p:cNvSpPr txBox="1"/>
          <p:nvPr/>
        </p:nvSpPr>
        <p:spPr>
          <a:xfrm>
            <a:off x="1400596" y="1586400"/>
            <a:ext cx="4256358" cy="954107"/>
          </a:xfrm>
          <a:prstGeom prst="rect">
            <a:avLst/>
          </a:prstGeom>
          <a:noFill/>
        </p:spPr>
        <p:txBody>
          <a:bodyPr wrap="square" rtlCol="0">
            <a:spAutoFit/>
          </a:bodyPr>
          <a:lstStyle/>
          <a:p>
            <a:r>
              <a:rPr lang="en-US" sz="2800" dirty="0">
                <a:latin typeface="+mj-lt"/>
              </a:rPr>
              <a:t>ABOUT VARIETA</a:t>
            </a:r>
          </a:p>
          <a:p>
            <a:r>
              <a:rPr lang="en-US" sz="2800" dirty="0">
                <a:solidFill>
                  <a:schemeClr val="accent1"/>
                </a:solidFill>
                <a:latin typeface="+mj-lt"/>
              </a:rPr>
              <a:t>CONTACT INFO</a:t>
            </a:r>
          </a:p>
        </p:txBody>
      </p:sp>
      <p:sp>
        <p:nvSpPr>
          <p:cNvPr id="11" name="TextBox 10">
            <a:extLst>
              <a:ext uri="{FF2B5EF4-FFF2-40B4-BE49-F238E27FC236}">
                <a16:creationId xmlns:a16="http://schemas.microsoft.com/office/drawing/2014/main" id="{D8D97D53-E870-4CA6-B400-8362DF770445}"/>
              </a:ext>
            </a:extLst>
          </p:cNvPr>
          <p:cNvSpPr txBox="1"/>
          <p:nvPr/>
        </p:nvSpPr>
        <p:spPr>
          <a:xfrm>
            <a:off x="1441518" y="2540507"/>
            <a:ext cx="2505814" cy="261610"/>
          </a:xfrm>
          <a:prstGeom prst="rect">
            <a:avLst/>
          </a:prstGeom>
          <a:noFill/>
        </p:spPr>
        <p:txBody>
          <a:bodyPr wrap="none" rtlCol="0">
            <a:spAutoFit/>
          </a:bodyPr>
          <a:lstStyle/>
          <a:p>
            <a:r>
              <a:rPr lang="en-US" sz="1100" dirty="0">
                <a:solidFill>
                  <a:schemeClr val="accent6">
                    <a:lumMod val="60000"/>
                    <a:lumOff val="40000"/>
                  </a:schemeClr>
                </a:solidFill>
              </a:rPr>
              <a:t>Always Bring The Publishing Solution</a:t>
            </a:r>
            <a:endParaRPr lang="en-ID" sz="1100" dirty="0">
              <a:solidFill>
                <a:schemeClr val="accent6">
                  <a:lumMod val="60000"/>
                  <a:lumOff val="40000"/>
                </a:schemeClr>
              </a:solidFill>
            </a:endParaRPr>
          </a:p>
        </p:txBody>
      </p:sp>
      <p:cxnSp>
        <p:nvCxnSpPr>
          <p:cNvPr id="12" name="Straight Connector 11">
            <a:extLst>
              <a:ext uri="{FF2B5EF4-FFF2-40B4-BE49-F238E27FC236}">
                <a16:creationId xmlns:a16="http://schemas.microsoft.com/office/drawing/2014/main" id="{BF3EA14C-E564-4495-8838-E7BA82F19D8F}"/>
              </a:ext>
            </a:extLst>
          </p:cNvPr>
          <p:cNvCxnSpPr/>
          <p:nvPr/>
        </p:nvCxnSpPr>
        <p:spPr>
          <a:xfrm>
            <a:off x="3890184" y="2714174"/>
            <a:ext cx="768626" cy="0"/>
          </a:xfrm>
          <a:prstGeom prst="line">
            <a:avLst/>
          </a:prstGeom>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4CFE752F-DF13-4059-91D0-EC3D334B24C0}"/>
              </a:ext>
            </a:extLst>
          </p:cNvPr>
          <p:cNvSpPr txBox="1">
            <a:spLocks noChangeArrowheads="1"/>
          </p:cNvSpPr>
          <p:nvPr/>
        </p:nvSpPr>
        <p:spPr bwMode="auto">
          <a:xfrm>
            <a:off x="1408991" y="3066898"/>
            <a:ext cx="1524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Lato" panose="020F0502020204030203" pitchFamily="34" charset="0"/>
              </a:defRPr>
            </a:lvl1pPr>
            <a:lvl2pPr marL="742950" indent="-285750">
              <a:defRPr>
                <a:solidFill>
                  <a:schemeClr val="tx1"/>
                </a:solidFill>
                <a:latin typeface="Lato" panose="020F0502020204030203" pitchFamily="34" charset="0"/>
              </a:defRPr>
            </a:lvl2pPr>
            <a:lvl3pPr marL="1143000" indent="-228600">
              <a:defRPr>
                <a:solidFill>
                  <a:schemeClr val="tx1"/>
                </a:solidFill>
                <a:latin typeface="Lato" panose="020F0502020204030203" pitchFamily="34" charset="0"/>
              </a:defRPr>
            </a:lvl3pPr>
            <a:lvl4pPr marL="1600200" indent="-228600">
              <a:defRPr>
                <a:solidFill>
                  <a:schemeClr val="tx1"/>
                </a:solidFill>
                <a:latin typeface="Lato" panose="020F0502020204030203" pitchFamily="34" charset="0"/>
              </a:defRPr>
            </a:lvl4pPr>
            <a:lvl5pPr marL="2057400" indent="-228600">
              <a:defRPr>
                <a:solidFill>
                  <a:schemeClr val="tx1"/>
                </a:solidFill>
                <a:latin typeface="Lato" panose="020F0502020204030203" pitchFamily="34" charset="0"/>
              </a:defRPr>
            </a:lvl5pPr>
            <a:lvl6pPr marL="2514600" indent="-228600" fontAlgn="base">
              <a:spcBef>
                <a:spcPct val="0"/>
              </a:spcBef>
              <a:spcAft>
                <a:spcPct val="0"/>
              </a:spcAft>
              <a:defRPr>
                <a:solidFill>
                  <a:schemeClr val="tx1"/>
                </a:solidFill>
                <a:latin typeface="Lato" panose="020F0502020204030203" pitchFamily="34" charset="0"/>
              </a:defRPr>
            </a:lvl6pPr>
            <a:lvl7pPr marL="2971800" indent="-228600" fontAlgn="base">
              <a:spcBef>
                <a:spcPct val="0"/>
              </a:spcBef>
              <a:spcAft>
                <a:spcPct val="0"/>
              </a:spcAft>
              <a:defRPr>
                <a:solidFill>
                  <a:schemeClr val="tx1"/>
                </a:solidFill>
                <a:latin typeface="Lato" panose="020F0502020204030203" pitchFamily="34" charset="0"/>
              </a:defRPr>
            </a:lvl7pPr>
            <a:lvl8pPr marL="3429000" indent="-228600" fontAlgn="base">
              <a:spcBef>
                <a:spcPct val="0"/>
              </a:spcBef>
              <a:spcAft>
                <a:spcPct val="0"/>
              </a:spcAft>
              <a:defRPr>
                <a:solidFill>
                  <a:schemeClr val="tx1"/>
                </a:solidFill>
                <a:latin typeface="Lato" panose="020F0502020204030203" pitchFamily="34" charset="0"/>
              </a:defRPr>
            </a:lvl8pPr>
            <a:lvl9pPr marL="3886200" indent="-228600" fontAlgn="base">
              <a:spcBef>
                <a:spcPct val="0"/>
              </a:spcBef>
              <a:spcAft>
                <a:spcPct val="0"/>
              </a:spcAft>
              <a:defRPr>
                <a:solidFill>
                  <a:schemeClr val="tx1"/>
                </a:solidFill>
                <a:latin typeface="Lato" panose="020F0502020204030203" pitchFamily="34" charset="0"/>
              </a:defRPr>
            </a:lvl9pPr>
          </a:lstStyle>
          <a:p>
            <a:pPr algn="just" eaLnBrk="1" hangingPunct="1">
              <a:lnSpc>
                <a:spcPct val="150000"/>
              </a:lnSpc>
            </a:pPr>
            <a:r>
              <a:rPr lang="id-ID" altLang="en-US" sz="1600" b="1" dirty="0">
                <a:solidFill>
                  <a:schemeClr val="accent2"/>
                </a:solidFill>
                <a:latin typeface="+mn-lt"/>
              </a:rPr>
              <a:t>Address</a:t>
            </a:r>
          </a:p>
        </p:txBody>
      </p:sp>
      <p:sp>
        <p:nvSpPr>
          <p:cNvPr id="14" name="TextBox 13">
            <a:extLst>
              <a:ext uri="{FF2B5EF4-FFF2-40B4-BE49-F238E27FC236}">
                <a16:creationId xmlns:a16="http://schemas.microsoft.com/office/drawing/2014/main" id="{FB2B8DBC-1B1E-4BB3-B343-83A7C87CF72B}"/>
              </a:ext>
            </a:extLst>
          </p:cNvPr>
          <p:cNvSpPr txBox="1"/>
          <p:nvPr/>
        </p:nvSpPr>
        <p:spPr>
          <a:xfrm>
            <a:off x="1423934" y="3501028"/>
            <a:ext cx="2198757" cy="600164"/>
          </a:xfrm>
          <a:prstGeom prst="rect">
            <a:avLst/>
          </a:prstGeom>
          <a:noFill/>
        </p:spPr>
        <p:txBody>
          <a:bodyPr wrap="square">
            <a:spAutoFit/>
          </a:bodyPr>
          <a:lstStyle/>
          <a:p>
            <a:pPr algn="just" eaLnBrk="1" fontAlgn="auto" hangingPunct="1">
              <a:lnSpc>
                <a:spcPct val="150000"/>
              </a:lnSpc>
              <a:spcBef>
                <a:spcPts val="0"/>
              </a:spcBef>
              <a:spcAft>
                <a:spcPts val="0"/>
              </a:spcAft>
              <a:defRPr/>
            </a:pPr>
            <a:r>
              <a:rPr lang="en-US" sz="1100" dirty="0">
                <a:solidFill>
                  <a:schemeClr val="accent6"/>
                </a:solidFill>
              </a:rPr>
              <a:t>Digital Publishing Building</a:t>
            </a:r>
            <a:r>
              <a:rPr lang="en-ID" sz="1100" dirty="0">
                <a:solidFill>
                  <a:schemeClr val="accent6"/>
                </a:solidFill>
                <a:latin typeface="+mn-lt"/>
              </a:rPr>
              <a:t>, Blok G11, </a:t>
            </a:r>
            <a:r>
              <a:rPr lang="id-ID" sz="1100" dirty="0">
                <a:solidFill>
                  <a:schemeClr val="accent6"/>
                </a:solidFill>
                <a:latin typeface="+mn-lt"/>
              </a:rPr>
              <a:t>District </a:t>
            </a:r>
            <a:r>
              <a:rPr lang="id-ID" sz="1100" dirty="0">
                <a:solidFill>
                  <a:schemeClr val="accent6"/>
                </a:solidFill>
              </a:rPr>
              <a:t> </a:t>
            </a:r>
            <a:r>
              <a:rPr lang="id-ID" sz="1100" dirty="0">
                <a:solidFill>
                  <a:schemeClr val="accent6"/>
                </a:solidFill>
                <a:latin typeface="+mn-lt"/>
              </a:rPr>
              <a:t>28, United States</a:t>
            </a:r>
          </a:p>
        </p:txBody>
      </p:sp>
      <p:sp>
        <p:nvSpPr>
          <p:cNvPr id="15" name="TextBox 8">
            <a:extLst>
              <a:ext uri="{FF2B5EF4-FFF2-40B4-BE49-F238E27FC236}">
                <a16:creationId xmlns:a16="http://schemas.microsoft.com/office/drawing/2014/main" id="{1E6BDA13-F79B-45FA-A9A3-FA700C1E3E59}"/>
              </a:ext>
            </a:extLst>
          </p:cNvPr>
          <p:cNvSpPr txBox="1">
            <a:spLocks noChangeArrowheads="1"/>
          </p:cNvSpPr>
          <p:nvPr/>
        </p:nvSpPr>
        <p:spPr bwMode="auto">
          <a:xfrm>
            <a:off x="3724301" y="3045526"/>
            <a:ext cx="152400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Lato" panose="020F0502020204030203" pitchFamily="34" charset="0"/>
              </a:defRPr>
            </a:lvl1pPr>
            <a:lvl2pPr marL="742950" indent="-285750">
              <a:defRPr>
                <a:solidFill>
                  <a:schemeClr val="tx1"/>
                </a:solidFill>
                <a:latin typeface="Lato" panose="020F0502020204030203" pitchFamily="34" charset="0"/>
              </a:defRPr>
            </a:lvl2pPr>
            <a:lvl3pPr marL="1143000" indent="-228600">
              <a:defRPr>
                <a:solidFill>
                  <a:schemeClr val="tx1"/>
                </a:solidFill>
                <a:latin typeface="Lato" panose="020F0502020204030203" pitchFamily="34" charset="0"/>
              </a:defRPr>
            </a:lvl3pPr>
            <a:lvl4pPr marL="1600200" indent="-228600">
              <a:defRPr>
                <a:solidFill>
                  <a:schemeClr val="tx1"/>
                </a:solidFill>
                <a:latin typeface="Lato" panose="020F0502020204030203" pitchFamily="34" charset="0"/>
              </a:defRPr>
            </a:lvl4pPr>
            <a:lvl5pPr marL="2057400" indent="-228600">
              <a:defRPr>
                <a:solidFill>
                  <a:schemeClr val="tx1"/>
                </a:solidFill>
                <a:latin typeface="Lato" panose="020F0502020204030203" pitchFamily="34" charset="0"/>
              </a:defRPr>
            </a:lvl5pPr>
            <a:lvl6pPr marL="2514600" indent="-228600" fontAlgn="base">
              <a:spcBef>
                <a:spcPct val="0"/>
              </a:spcBef>
              <a:spcAft>
                <a:spcPct val="0"/>
              </a:spcAft>
              <a:defRPr>
                <a:solidFill>
                  <a:schemeClr val="tx1"/>
                </a:solidFill>
                <a:latin typeface="Lato" panose="020F0502020204030203" pitchFamily="34" charset="0"/>
              </a:defRPr>
            </a:lvl6pPr>
            <a:lvl7pPr marL="2971800" indent="-228600" fontAlgn="base">
              <a:spcBef>
                <a:spcPct val="0"/>
              </a:spcBef>
              <a:spcAft>
                <a:spcPct val="0"/>
              </a:spcAft>
              <a:defRPr>
                <a:solidFill>
                  <a:schemeClr val="tx1"/>
                </a:solidFill>
                <a:latin typeface="Lato" panose="020F0502020204030203" pitchFamily="34" charset="0"/>
              </a:defRPr>
            </a:lvl7pPr>
            <a:lvl8pPr marL="3429000" indent="-228600" fontAlgn="base">
              <a:spcBef>
                <a:spcPct val="0"/>
              </a:spcBef>
              <a:spcAft>
                <a:spcPct val="0"/>
              </a:spcAft>
              <a:defRPr>
                <a:solidFill>
                  <a:schemeClr val="tx1"/>
                </a:solidFill>
                <a:latin typeface="Lato" panose="020F0502020204030203" pitchFamily="34" charset="0"/>
              </a:defRPr>
            </a:lvl8pPr>
            <a:lvl9pPr marL="3886200" indent="-228600" fontAlgn="base">
              <a:spcBef>
                <a:spcPct val="0"/>
              </a:spcBef>
              <a:spcAft>
                <a:spcPct val="0"/>
              </a:spcAft>
              <a:defRPr>
                <a:solidFill>
                  <a:schemeClr val="tx1"/>
                </a:solidFill>
                <a:latin typeface="Lato" panose="020F0502020204030203" pitchFamily="34" charset="0"/>
              </a:defRPr>
            </a:lvl9pPr>
          </a:lstStyle>
          <a:p>
            <a:pPr algn="just" eaLnBrk="1" hangingPunct="1">
              <a:lnSpc>
                <a:spcPct val="150000"/>
              </a:lnSpc>
              <a:spcBef>
                <a:spcPts val="1800"/>
              </a:spcBef>
              <a:spcAft>
                <a:spcPts val="1800"/>
              </a:spcAft>
            </a:pPr>
            <a:r>
              <a:rPr lang="id-ID" altLang="en-US" sz="1600" b="1" dirty="0">
                <a:solidFill>
                  <a:schemeClr val="accent2"/>
                </a:solidFill>
                <a:latin typeface="+mn-lt"/>
                <a:cs typeface="Times New Roman" panose="02020603050405020304" pitchFamily="18" charset="0"/>
              </a:rPr>
              <a:t>Our Media</a:t>
            </a:r>
          </a:p>
        </p:txBody>
      </p:sp>
      <p:sp>
        <p:nvSpPr>
          <p:cNvPr id="16" name="TextBox 15">
            <a:extLst>
              <a:ext uri="{FF2B5EF4-FFF2-40B4-BE49-F238E27FC236}">
                <a16:creationId xmlns:a16="http://schemas.microsoft.com/office/drawing/2014/main" id="{EB0F0500-9ABC-4960-9278-5734A32A73A7}"/>
              </a:ext>
            </a:extLst>
          </p:cNvPr>
          <p:cNvSpPr txBox="1"/>
          <p:nvPr/>
        </p:nvSpPr>
        <p:spPr>
          <a:xfrm>
            <a:off x="3730424" y="3468538"/>
            <a:ext cx="2052638" cy="625812"/>
          </a:xfrm>
          <a:prstGeom prst="rect">
            <a:avLst/>
          </a:prstGeom>
          <a:noFill/>
        </p:spPr>
        <p:txBody>
          <a:bodyPr>
            <a:spAutoFit/>
          </a:bodyPr>
          <a:lstStyle/>
          <a:p>
            <a:pPr eaLnBrk="1" fontAlgn="auto" hangingPunct="1">
              <a:lnSpc>
                <a:spcPct val="150000"/>
              </a:lnSpc>
              <a:spcBef>
                <a:spcPts val="0"/>
              </a:spcBef>
              <a:spcAft>
                <a:spcPts val="150"/>
              </a:spcAft>
              <a:defRPr/>
            </a:pPr>
            <a:r>
              <a:rPr lang="en-US" sz="1100" dirty="0">
                <a:solidFill>
                  <a:schemeClr val="accent6"/>
                </a:solidFill>
              </a:rPr>
              <a:t>@</a:t>
            </a:r>
            <a:r>
              <a:rPr lang="en-US" sz="1100" dirty="0" err="1">
                <a:solidFill>
                  <a:schemeClr val="accent6"/>
                </a:solidFill>
              </a:rPr>
              <a:t>varietadigpub</a:t>
            </a:r>
            <a:endParaRPr lang="id-ID" sz="1100" dirty="0">
              <a:solidFill>
                <a:schemeClr val="accent6"/>
              </a:solidFill>
            </a:endParaRPr>
          </a:p>
          <a:p>
            <a:pPr>
              <a:lnSpc>
                <a:spcPct val="150000"/>
              </a:lnSpc>
              <a:spcAft>
                <a:spcPts val="150"/>
              </a:spcAft>
              <a:defRPr/>
            </a:pPr>
            <a:r>
              <a:rPr lang="en-ID" sz="1100" dirty="0">
                <a:solidFill>
                  <a:schemeClr val="accent6"/>
                </a:solidFill>
                <a:latin typeface="+mn-lt"/>
              </a:rPr>
              <a:t>w</a:t>
            </a:r>
            <a:r>
              <a:rPr lang="id-ID" sz="1100" dirty="0">
                <a:solidFill>
                  <a:schemeClr val="accent6"/>
                </a:solidFill>
                <a:latin typeface="+mn-lt"/>
              </a:rPr>
              <a:t>ww.</a:t>
            </a:r>
            <a:r>
              <a:rPr lang="id-ID" sz="1100" dirty="0">
                <a:solidFill>
                  <a:schemeClr val="accent6"/>
                </a:solidFill>
              </a:rPr>
              <a:t>v</a:t>
            </a:r>
            <a:r>
              <a:rPr lang="en-US" sz="1100" dirty="0" err="1">
                <a:solidFill>
                  <a:schemeClr val="accent6"/>
                </a:solidFill>
              </a:rPr>
              <a:t>arietadigpub</a:t>
            </a:r>
            <a:r>
              <a:rPr lang="id-ID" sz="1100" dirty="0">
                <a:solidFill>
                  <a:schemeClr val="accent6"/>
                </a:solidFill>
                <a:latin typeface="+mn-lt"/>
              </a:rPr>
              <a:t>.com</a:t>
            </a:r>
          </a:p>
        </p:txBody>
      </p:sp>
      <p:sp>
        <p:nvSpPr>
          <p:cNvPr id="17" name="TextBox 16">
            <a:extLst>
              <a:ext uri="{FF2B5EF4-FFF2-40B4-BE49-F238E27FC236}">
                <a16:creationId xmlns:a16="http://schemas.microsoft.com/office/drawing/2014/main" id="{4CFE752F-DF13-4059-91D0-EC3D334B24C0}"/>
              </a:ext>
            </a:extLst>
          </p:cNvPr>
          <p:cNvSpPr txBox="1">
            <a:spLocks noChangeArrowheads="1"/>
          </p:cNvSpPr>
          <p:nvPr/>
        </p:nvSpPr>
        <p:spPr bwMode="auto">
          <a:xfrm>
            <a:off x="1402868" y="4237306"/>
            <a:ext cx="1524000" cy="420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Lato" panose="020F0502020204030203" pitchFamily="34" charset="0"/>
              </a:defRPr>
            </a:lvl1pPr>
            <a:lvl2pPr marL="742950" indent="-285750">
              <a:defRPr>
                <a:solidFill>
                  <a:schemeClr val="tx1"/>
                </a:solidFill>
                <a:latin typeface="Lato" panose="020F0502020204030203" pitchFamily="34" charset="0"/>
              </a:defRPr>
            </a:lvl2pPr>
            <a:lvl3pPr marL="1143000" indent="-228600">
              <a:defRPr>
                <a:solidFill>
                  <a:schemeClr val="tx1"/>
                </a:solidFill>
                <a:latin typeface="Lato" panose="020F0502020204030203" pitchFamily="34" charset="0"/>
              </a:defRPr>
            </a:lvl3pPr>
            <a:lvl4pPr marL="1600200" indent="-228600">
              <a:defRPr>
                <a:solidFill>
                  <a:schemeClr val="tx1"/>
                </a:solidFill>
                <a:latin typeface="Lato" panose="020F0502020204030203" pitchFamily="34" charset="0"/>
              </a:defRPr>
            </a:lvl4pPr>
            <a:lvl5pPr marL="2057400" indent="-228600">
              <a:defRPr>
                <a:solidFill>
                  <a:schemeClr val="tx1"/>
                </a:solidFill>
                <a:latin typeface="Lato" panose="020F0502020204030203" pitchFamily="34" charset="0"/>
              </a:defRPr>
            </a:lvl5pPr>
            <a:lvl6pPr marL="2514600" indent="-228600" fontAlgn="base">
              <a:spcBef>
                <a:spcPct val="0"/>
              </a:spcBef>
              <a:spcAft>
                <a:spcPct val="0"/>
              </a:spcAft>
              <a:defRPr>
                <a:solidFill>
                  <a:schemeClr val="tx1"/>
                </a:solidFill>
                <a:latin typeface="Lato" panose="020F0502020204030203" pitchFamily="34" charset="0"/>
              </a:defRPr>
            </a:lvl6pPr>
            <a:lvl7pPr marL="2971800" indent="-228600" fontAlgn="base">
              <a:spcBef>
                <a:spcPct val="0"/>
              </a:spcBef>
              <a:spcAft>
                <a:spcPct val="0"/>
              </a:spcAft>
              <a:defRPr>
                <a:solidFill>
                  <a:schemeClr val="tx1"/>
                </a:solidFill>
                <a:latin typeface="Lato" panose="020F0502020204030203" pitchFamily="34" charset="0"/>
              </a:defRPr>
            </a:lvl7pPr>
            <a:lvl8pPr marL="3429000" indent="-228600" fontAlgn="base">
              <a:spcBef>
                <a:spcPct val="0"/>
              </a:spcBef>
              <a:spcAft>
                <a:spcPct val="0"/>
              </a:spcAft>
              <a:defRPr>
                <a:solidFill>
                  <a:schemeClr val="tx1"/>
                </a:solidFill>
                <a:latin typeface="Lato" panose="020F0502020204030203" pitchFamily="34" charset="0"/>
              </a:defRPr>
            </a:lvl8pPr>
            <a:lvl9pPr marL="3886200" indent="-228600" fontAlgn="base">
              <a:spcBef>
                <a:spcPct val="0"/>
              </a:spcBef>
              <a:spcAft>
                <a:spcPct val="0"/>
              </a:spcAft>
              <a:defRPr>
                <a:solidFill>
                  <a:schemeClr val="tx1"/>
                </a:solidFill>
                <a:latin typeface="Lato" panose="020F0502020204030203" pitchFamily="34" charset="0"/>
              </a:defRPr>
            </a:lvl9pPr>
          </a:lstStyle>
          <a:p>
            <a:pPr algn="just" eaLnBrk="1" hangingPunct="1">
              <a:lnSpc>
                <a:spcPct val="150000"/>
              </a:lnSpc>
            </a:pPr>
            <a:r>
              <a:rPr lang="en-US" altLang="en-US" sz="1600" b="1" dirty="0">
                <a:solidFill>
                  <a:schemeClr val="accent2"/>
                </a:solidFill>
                <a:latin typeface="+mn-lt"/>
              </a:rPr>
              <a:t>Get In Touch</a:t>
            </a:r>
            <a:endParaRPr lang="id-ID" altLang="en-US" sz="1600" b="1" dirty="0">
              <a:solidFill>
                <a:schemeClr val="accent2"/>
              </a:solidFill>
              <a:latin typeface="+mn-lt"/>
            </a:endParaRPr>
          </a:p>
        </p:txBody>
      </p:sp>
      <p:sp>
        <p:nvSpPr>
          <p:cNvPr id="18" name="TextBox 17">
            <a:extLst>
              <a:ext uri="{FF2B5EF4-FFF2-40B4-BE49-F238E27FC236}">
                <a16:creationId xmlns:a16="http://schemas.microsoft.com/office/drawing/2014/main" id="{FB2B8DBC-1B1E-4BB3-B343-83A7C87CF72B}"/>
              </a:ext>
            </a:extLst>
          </p:cNvPr>
          <p:cNvSpPr txBox="1"/>
          <p:nvPr/>
        </p:nvSpPr>
        <p:spPr>
          <a:xfrm>
            <a:off x="1417811" y="4671436"/>
            <a:ext cx="2198757" cy="600164"/>
          </a:xfrm>
          <a:prstGeom prst="rect">
            <a:avLst/>
          </a:prstGeom>
          <a:noFill/>
        </p:spPr>
        <p:txBody>
          <a:bodyPr wrap="square">
            <a:spAutoFit/>
          </a:bodyPr>
          <a:lstStyle/>
          <a:p>
            <a:pPr algn="just" eaLnBrk="1" fontAlgn="auto" hangingPunct="1">
              <a:lnSpc>
                <a:spcPct val="150000"/>
              </a:lnSpc>
              <a:spcBef>
                <a:spcPts val="0"/>
              </a:spcBef>
              <a:spcAft>
                <a:spcPts val="0"/>
              </a:spcAft>
              <a:defRPr/>
            </a:pPr>
            <a:r>
              <a:rPr lang="en-US" sz="1100" dirty="0">
                <a:solidFill>
                  <a:schemeClr val="accent6"/>
                </a:solidFill>
              </a:rPr>
              <a:t>+(21) 8769 4353</a:t>
            </a:r>
          </a:p>
          <a:p>
            <a:pPr algn="just" eaLnBrk="1" fontAlgn="auto" hangingPunct="1">
              <a:lnSpc>
                <a:spcPct val="150000"/>
              </a:lnSpc>
              <a:spcBef>
                <a:spcPts val="0"/>
              </a:spcBef>
              <a:spcAft>
                <a:spcPts val="0"/>
              </a:spcAft>
              <a:defRPr/>
            </a:pPr>
            <a:r>
              <a:rPr lang="en-US" sz="1100" dirty="0">
                <a:solidFill>
                  <a:schemeClr val="accent6"/>
                </a:solidFill>
                <a:latin typeface="+mn-lt"/>
              </a:rPr>
              <a:t>+3337 4356 890</a:t>
            </a:r>
            <a:endParaRPr lang="id-ID" sz="1100" dirty="0">
              <a:solidFill>
                <a:schemeClr val="accent6"/>
              </a:solidFill>
              <a:latin typeface="+mn-lt"/>
            </a:endParaRPr>
          </a:p>
        </p:txBody>
      </p:sp>
      <p:sp>
        <p:nvSpPr>
          <p:cNvPr id="19" name="TextBox 8">
            <a:extLst>
              <a:ext uri="{FF2B5EF4-FFF2-40B4-BE49-F238E27FC236}">
                <a16:creationId xmlns:a16="http://schemas.microsoft.com/office/drawing/2014/main" id="{1E6BDA13-F79B-45FA-A9A3-FA700C1E3E59}"/>
              </a:ext>
            </a:extLst>
          </p:cNvPr>
          <p:cNvSpPr txBox="1">
            <a:spLocks noChangeArrowheads="1"/>
          </p:cNvSpPr>
          <p:nvPr/>
        </p:nvSpPr>
        <p:spPr bwMode="auto">
          <a:xfrm>
            <a:off x="3718178" y="4215934"/>
            <a:ext cx="1524000" cy="420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Lato" panose="020F0502020204030203" pitchFamily="34" charset="0"/>
              </a:defRPr>
            </a:lvl1pPr>
            <a:lvl2pPr marL="742950" indent="-285750">
              <a:defRPr>
                <a:solidFill>
                  <a:schemeClr val="tx1"/>
                </a:solidFill>
                <a:latin typeface="Lato" panose="020F0502020204030203" pitchFamily="34" charset="0"/>
              </a:defRPr>
            </a:lvl2pPr>
            <a:lvl3pPr marL="1143000" indent="-228600">
              <a:defRPr>
                <a:solidFill>
                  <a:schemeClr val="tx1"/>
                </a:solidFill>
                <a:latin typeface="Lato" panose="020F0502020204030203" pitchFamily="34" charset="0"/>
              </a:defRPr>
            </a:lvl3pPr>
            <a:lvl4pPr marL="1600200" indent="-228600">
              <a:defRPr>
                <a:solidFill>
                  <a:schemeClr val="tx1"/>
                </a:solidFill>
                <a:latin typeface="Lato" panose="020F0502020204030203" pitchFamily="34" charset="0"/>
              </a:defRPr>
            </a:lvl4pPr>
            <a:lvl5pPr marL="2057400" indent="-228600">
              <a:defRPr>
                <a:solidFill>
                  <a:schemeClr val="tx1"/>
                </a:solidFill>
                <a:latin typeface="Lato" panose="020F0502020204030203" pitchFamily="34" charset="0"/>
              </a:defRPr>
            </a:lvl5pPr>
            <a:lvl6pPr marL="2514600" indent="-228600" fontAlgn="base">
              <a:spcBef>
                <a:spcPct val="0"/>
              </a:spcBef>
              <a:spcAft>
                <a:spcPct val="0"/>
              </a:spcAft>
              <a:defRPr>
                <a:solidFill>
                  <a:schemeClr val="tx1"/>
                </a:solidFill>
                <a:latin typeface="Lato" panose="020F0502020204030203" pitchFamily="34" charset="0"/>
              </a:defRPr>
            </a:lvl6pPr>
            <a:lvl7pPr marL="2971800" indent="-228600" fontAlgn="base">
              <a:spcBef>
                <a:spcPct val="0"/>
              </a:spcBef>
              <a:spcAft>
                <a:spcPct val="0"/>
              </a:spcAft>
              <a:defRPr>
                <a:solidFill>
                  <a:schemeClr val="tx1"/>
                </a:solidFill>
                <a:latin typeface="Lato" panose="020F0502020204030203" pitchFamily="34" charset="0"/>
              </a:defRPr>
            </a:lvl7pPr>
            <a:lvl8pPr marL="3429000" indent="-228600" fontAlgn="base">
              <a:spcBef>
                <a:spcPct val="0"/>
              </a:spcBef>
              <a:spcAft>
                <a:spcPct val="0"/>
              </a:spcAft>
              <a:defRPr>
                <a:solidFill>
                  <a:schemeClr val="tx1"/>
                </a:solidFill>
                <a:latin typeface="Lato" panose="020F0502020204030203" pitchFamily="34" charset="0"/>
              </a:defRPr>
            </a:lvl8pPr>
            <a:lvl9pPr marL="3886200" indent="-228600" fontAlgn="base">
              <a:spcBef>
                <a:spcPct val="0"/>
              </a:spcBef>
              <a:spcAft>
                <a:spcPct val="0"/>
              </a:spcAft>
              <a:defRPr>
                <a:solidFill>
                  <a:schemeClr val="tx1"/>
                </a:solidFill>
                <a:latin typeface="Lato" panose="020F0502020204030203" pitchFamily="34" charset="0"/>
              </a:defRPr>
            </a:lvl9pPr>
          </a:lstStyle>
          <a:p>
            <a:pPr algn="just" eaLnBrk="1" hangingPunct="1">
              <a:lnSpc>
                <a:spcPct val="150000"/>
              </a:lnSpc>
              <a:spcBef>
                <a:spcPts val="1800"/>
              </a:spcBef>
              <a:spcAft>
                <a:spcPts val="1800"/>
              </a:spcAft>
            </a:pPr>
            <a:r>
              <a:rPr lang="en-US" altLang="en-US" sz="1600" b="1" dirty="0">
                <a:solidFill>
                  <a:schemeClr val="accent2"/>
                </a:solidFill>
                <a:latin typeface="+mn-lt"/>
                <a:cs typeface="Times New Roman" panose="02020603050405020304" pitchFamily="18" charset="0"/>
              </a:rPr>
              <a:t>Office Hours</a:t>
            </a:r>
            <a:endParaRPr lang="id-ID" altLang="en-US" sz="1600" b="1" dirty="0">
              <a:solidFill>
                <a:schemeClr val="accent2"/>
              </a:solidFill>
              <a:latin typeface="+mn-lt"/>
              <a:cs typeface="Times New Roman" panose="02020603050405020304" pitchFamily="18" charset="0"/>
            </a:endParaRPr>
          </a:p>
        </p:txBody>
      </p:sp>
      <p:sp>
        <p:nvSpPr>
          <p:cNvPr id="20" name="TextBox 19">
            <a:extLst>
              <a:ext uri="{FF2B5EF4-FFF2-40B4-BE49-F238E27FC236}">
                <a16:creationId xmlns:a16="http://schemas.microsoft.com/office/drawing/2014/main" id="{EB0F0500-9ABC-4960-9278-5734A32A73A7}"/>
              </a:ext>
            </a:extLst>
          </p:cNvPr>
          <p:cNvSpPr txBox="1"/>
          <p:nvPr/>
        </p:nvSpPr>
        <p:spPr>
          <a:xfrm>
            <a:off x="3724301" y="4638946"/>
            <a:ext cx="2052638" cy="625812"/>
          </a:xfrm>
          <a:prstGeom prst="rect">
            <a:avLst/>
          </a:prstGeom>
          <a:noFill/>
        </p:spPr>
        <p:txBody>
          <a:bodyPr>
            <a:spAutoFit/>
          </a:bodyPr>
          <a:lstStyle/>
          <a:p>
            <a:pPr eaLnBrk="1" fontAlgn="auto" hangingPunct="1">
              <a:lnSpc>
                <a:spcPct val="150000"/>
              </a:lnSpc>
              <a:spcBef>
                <a:spcPts val="0"/>
              </a:spcBef>
              <a:spcAft>
                <a:spcPts val="150"/>
              </a:spcAft>
              <a:defRPr/>
            </a:pPr>
            <a:r>
              <a:rPr lang="en-US" sz="1100" dirty="0">
                <a:solidFill>
                  <a:schemeClr val="accent6"/>
                </a:solidFill>
              </a:rPr>
              <a:t>Monday – Friday</a:t>
            </a:r>
          </a:p>
          <a:p>
            <a:pPr eaLnBrk="1" fontAlgn="auto" hangingPunct="1">
              <a:lnSpc>
                <a:spcPct val="150000"/>
              </a:lnSpc>
              <a:spcBef>
                <a:spcPts val="0"/>
              </a:spcBef>
              <a:spcAft>
                <a:spcPts val="150"/>
              </a:spcAft>
              <a:defRPr/>
            </a:pPr>
            <a:r>
              <a:rPr lang="en-US" sz="1100" dirty="0">
                <a:solidFill>
                  <a:schemeClr val="accent6"/>
                </a:solidFill>
                <a:latin typeface="+mn-lt"/>
              </a:rPr>
              <a:t>08.00 AM – 03.00 PM</a:t>
            </a:r>
            <a:endParaRPr lang="id-ID" sz="1100" dirty="0">
              <a:solidFill>
                <a:schemeClr val="accent6"/>
              </a:solidFill>
              <a:latin typeface="+mn-lt"/>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37049584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ight Triangle 12">
            <a:extLst>
              <a:ext uri="{FF2B5EF4-FFF2-40B4-BE49-F238E27FC236}">
                <a16:creationId xmlns:a16="http://schemas.microsoft.com/office/drawing/2014/main" id="{3C1121F5-9A7E-4173-88AA-4186608E6E71}"/>
              </a:ext>
            </a:extLst>
          </p:cNvPr>
          <p:cNvSpPr/>
          <p:nvPr/>
        </p:nvSpPr>
        <p:spPr>
          <a:xfrm flipH="1" flipV="1">
            <a:off x="11406250" y="664556"/>
            <a:ext cx="183770" cy="183770"/>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5" name="TextBox 14">
            <a:extLst>
              <a:ext uri="{FF2B5EF4-FFF2-40B4-BE49-F238E27FC236}">
                <a16:creationId xmlns:a16="http://schemas.microsoft.com/office/drawing/2014/main" id="{07977A91-2440-4F7B-9B55-3547B7E4F299}"/>
              </a:ext>
            </a:extLst>
          </p:cNvPr>
          <p:cNvSpPr txBox="1"/>
          <p:nvPr/>
        </p:nvSpPr>
        <p:spPr>
          <a:xfrm>
            <a:off x="10912153" y="6078902"/>
            <a:ext cx="764953" cy="200055"/>
          </a:xfrm>
          <a:prstGeom prst="rect">
            <a:avLst/>
          </a:prstGeom>
          <a:noFill/>
        </p:spPr>
        <p:txBody>
          <a:bodyPr wrap="none" rtlCol="0">
            <a:spAutoFit/>
          </a:bodyPr>
          <a:lstStyle/>
          <a:p>
            <a:pPr algn="r"/>
            <a:r>
              <a:rPr lang="en-US" sz="700" dirty="0" err="1">
                <a:solidFill>
                  <a:schemeClr val="accent6">
                    <a:lumMod val="40000"/>
                    <a:lumOff val="60000"/>
                  </a:schemeClr>
                </a:solidFill>
              </a:rPr>
              <a:t>Varieta</a:t>
            </a:r>
            <a:r>
              <a:rPr lang="en-US" sz="700" dirty="0">
                <a:solidFill>
                  <a:schemeClr val="accent6">
                    <a:lumMod val="40000"/>
                    <a:lumOff val="60000"/>
                  </a:schemeClr>
                </a:solidFill>
              </a:rPr>
              <a:t> Page </a:t>
            </a:r>
            <a:fld id="{61FCD370-1CBC-413B-AA74-9587C4CD1538}" type="slidenum">
              <a:rPr lang="en-US" sz="700" smtClean="0">
                <a:solidFill>
                  <a:schemeClr val="accent6">
                    <a:lumMod val="40000"/>
                    <a:lumOff val="60000"/>
                  </a:schemeClr>
                </a:solidFill>
              </a:rPr>
              <a:pPr algn="r"/>
              <a:t>3</a:t>
            </a:fld>
            <a:endParaRPr lang="en-ID" sz="700" dirty="0">
              <a:solidFill>
                <a:schemeClr val="accent6">
                  <a:lumMod val="40000"/>
                  <a:lumOff val="60000"/>
                </a:schemeClr>
              </a:solidFill>
            </a:endParaRPr>
          </a:p>
        </p:txBody>
      </p:sp>
      <p:sp>
        <p:nvSpPr>
          <p:cNvPr id="6" name="TextBox 5">
            <a:extLst>
              <a:ext uri="{FF2B5EF4-FFF2-40B4-BE49-F238E27FC236}">
                <a16:creationId xmlns:a16="http://schemas.microsoft.com/office/drawing/2014/main" id="{A10D8F6D-FF28-4BF4-B975-99D89D348D57}"/>
              </a:ext>
            </a:extLst>
          </p:cNvPr>
          <p:cNvSpPr txBox="1"/>
          <p:nvPr/>
        </p:nvSpPr>
        <p:spPr>
          <a:xfrm>
            <a:off x="6418886" y="1513247"/>
            <a:ext cx="4261895" cy="954107"/>
          </a:xfrm>
          <a:prstGeom prst="rect">
            <a:avLst/>
          </a:prstGeom>
          <a:noFill/>
        </p:spPr>
        <p:txBody>
          <a:bodyPr wrap="square" rtlCol="0">
            <a:spAutoFit/>
          </a:bodyPr>
          <a:lstStyle/>
          <a:p>
            <a:r>
              <a:rPr lang="en-US" sz="2800" dirty="0">
                <a:latin typeface="+mj-lt"/>
              </a:rPr>
              <a:t>ABOUT VARIETA </a:t>
            </a:r>
            <a:endParaRPr lang="en-US" sz="2800" dirty="0">
              <a:solidFill>
                <a:schemeClr val="accent1"/>
              </a:solidFill>
              <a:latin typeface="+mj-lt"/>
            </a:endParaRPr>
          </a:p>
          <a:p>
            <a:r>
              <a:rPr lang="en-US" sz="2800" dirty="0">
                <a:solidFill>
                  <a:schemeClr val="accent1"/>
                </a:solidFill>
                <a:latin typeface="+mj-lt"/>
              </a:rPr>
              <a:t>VISION COMPANY</a:t>
            </a:r>
            <a:endParaRPr lang="id-ID" sz="2800" dirty="0">
              <a:solidFill>
                <a:schemeClr val="accent1"/>
              </a:solidFill>
              <a:latin typeface="+mj-lt"/>
            </a:endParaRPr>
          </a:p>
        </p:txBody>
      </p:sp>
      <p:sp>
        <p:nvSpPr>
          <p:cNvPr id="7" name="TextBox 6">
            <a:extLst>
              <a:ext uri="{FF2B5EF4-FFF2-40B4-BE49-F238E27FC236}">
                <a16:creationId xmlns:a16="http://schemas.microsoft.com/office/drawing/2014/main" id="{D8D97D53-E870-4CA6-B400-8362DF770445}"/>
              </a:ext>
            </a:extLst>
          </p:cNvPr>
          <p:cNvSpPr txBox="1"/>
          <p:nvPr/>
        </p:nvSpPr>
        <p:spPr>
          <a:xfrm>
            <a:off x="6459808" y="2467354"/>
            <a:ext cx="2505814" cy="261610"/>
          </a:xfrm>
          <a:prstGeom prst="rect">
            <a:avLst/>
          </a:prstGeom>
          <a:noFill/>
        </p:spPr>
        <p:txBody>
          <a:bodyPr wrap="none" rtlCol="0">
            <a:spAutoFit/>
          </a:bodyPr>
          <a:lstStyle/>
          <a:p>
            <a:r>
              <a:rPr lang="en-US" sz="1100" dirty="0">
                <a:solidFill>
                  <a:schemeClr val="accent6">
                    <a:lumMod val="60000"/>
                    <a:lumOff val="40000"/>
                  </a:schemeClr>
                </a:solidFill>
              </a:rPr>
              <a:t>Always Bring The Publishing Solution</a:t>
            </a:r>
            <a:endParaRPr lang="en-ID" sz="1100" dirty="0">
              <a:solidFill>
                <a:schemeClr val="accent6">
                  <a:lumMod val="60000"/>
                  <a:lumOff val="40000"/>
                </a:schemeClr>
              </a:solidFill>
            </a:endParaRPr>
          </a:p>
        </p:txBody>
      </p:sp>
      <p:cxnSp>
        <p:nvCxnSpPr>
          <p:cNvPr id="8" name="Straight Connector 7">
            <a:extLst>
              <a:ext uri="{FF2B5EF4-FFF2-40B4-BE49-F238E27FC236}">
                <a16:creationId xmlns:a16="http://schemas.microsoft.com/office/drawing/2014/main" id="{BF3EA14C-E564-4495-8838-E7BA82F19D8F}"/>
              </a:ext>
            </a:extLst>
          </p:cNvPr>
          <p:cNvCxnSpPr/>
          <p:nvPr/>
        </p:nvCxnSpPr>
        <p:spPr>
          <a:xfrm>
            <a:off x="8908474" y="2641021"/>
            <a:ext cx="768626" cy="0"/>
          </a:xfrm>
          <a:prstGeom prst="line">
            <a:avLst/>
          </a:prstGeom>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018C0C5E-1495-45C4-9F74-3526D0D4D8B2}"/>
              </a:ext>
            </a:extLst>
          </p:cNvPr>
          <p:cNvSpPr txBox="1"/>
          <p:nvPr/>
        </p:nvSpPr>
        <p:spPr>
          <a:xfrm>
            <a:off x="6718786" y="3568771"/>
            <a:ext cx="3931614" cy="1107996"/>
          </a:xfrm>
          <a:prstGeom prst="rect">
            <a:avLst/>
          </a:prstGeom>
          <a:noFill/>
        </p:spPr>
        <p:txBody>
          <a:bodyPr wrap="square">
            <a:spAutoFit/>
          </a:bodyPr>
          <a:lstStyle/>
          <a:p>
            <a:pPr algn="just">
              <a:lnSpc>
                <a:spcPct val="150000"/>
              </a:lnSpc>
            </a:pPr>
            <a:r>
              <a:rPr lang="id-ID" sz="1100" dirty="0">
                <a:solidFill>
                  <a:schemeClr val="accent6"/>
                </a:solidFill>
                <a:ea typeface="Times New Roman" panose="02020603050405020304" pitchFamily="18" charset="0"/>
              </a:rPr>
              <a:t>Lorem ipsum dolor sit amet, consectetur adipiscing elit. Vivamus vel euismod leo. Donec commodo et urna ac semper. Mauris finibus augue id vulputate volutpat. Vesti commodo et urna ac semper. Mauris finibus</a:t>
            </a:r>
          </a:p>
        </p:txBody>
      </p:sp>
      <p:sp>
        <p:nvSpPr>
          <p:cNvPr id="2" name="Isosceles Triangle 1"/>
          <p:cNvSpPr/>
          <p:nvPr/>
        </p:nvSpPr>
        <p:spPr>
          <a:xfrm rot="5400000">
            <a:off x="6515298" y="3709347"/>
            <a:ext cx="152976" cy="131876"/>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6"/>
              </a:solidFill>
            </a:endParaRPr>
          </a:p>
        </p:txBody>
      </p:sp>
      <p:sp>
        <p:nvSpPr>
          <p:cNvPr id="14" name="TextBox 13">
            <a:extLst>
              <a:ext uri="{FF2B5EF4-FFF2-40B4-BE49-F238E27FC236}">
                <a16:creationId xmlns:a16="http://schemas.microsoft.com/office/drawing/2014/main" id="{018C0C5E-1495-45C4-9F74-3526D0D4D8B2}"/>
              </a:ext>
            </a:extLst>
          </p:cNvPr>
          <p:cNvSpPr txBox="1"/>
          <p:nvPr/>
        </p:nvSpPr>
        <p:spPr>
          <a:xfrm>
            <a:off x="6718786" y="4772803"/>
            <a:ext cx="3931614" cy="571951"/>
          </a:xfrm>
          <a:prstGeom prst="rect">
            <a:avLst/>
          </a:prstGeom>
          <a:noFill/>
        </p:spPr>
        <p:txBody>
          <a:bodyPr wrap="square">
            <a:spAutoFit/>
          </a:bodyPr>
          <a:lstStyle/>
          <a:p>
            <a:pPr algn="just">
              <a:lnSpc>
                <a:spcPct val="150000"/>
              </a:lnSpc>
            </a:pPr>
            <a:r>
              <a:rPr lang="id-ID" sz="1100" dirty="0">
                <a:solidFill>
                  <a:schemeClr val="accent6"/>
                </a:solidFill>
                <a:ea typeface="Times New Roman" panose="02020603050405020304" pitchFamily="18" charset="0"/>
              </a:rPr>
              <a:t>Lorem ipsum dolor sit amet, consectetur adipiscing elit. Vivamus vel euismod leo. Donec commodo et urna</a:t>
            </a:r>
          </a:p>
        </p:txBody>
      </p:sp>
      <p:sp>
        <p:nvSpPr>
          <p:cNvPr id="18" name="Isosceles Triangle 17"/>
          <p:cNvSpPr/>
          <p:nvPr/>
        </p:nvSpPr>
        <p:spPr>
          <a:xfrm rot="5400000">
            <a:off x="6515298" y="4913379"/>
            <a:ext cx="152976" cy="131876"/>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6"/>
              </a:solidFill>
            </a:endParaRPr>
          </a:p>
        </p:txBody>
      </p:sp>
      <p:sp>
        <p:nvSpPr>
          <p:cNvPr id="30" name="TextBox 29">
            <a:extLst>
              <a:ext uri="{FF2B5EF4-FFF2-40B4-BE49-F238E27FC236}">
                <a16:creationId xmlns:a16="http://schemas.microsoft.com/office/drawing/2014/main" id="{2E0F82A3-45D4-46E1-B267-077018B814F0}"/>
              </a:ext>
            </a:extLst>
          </p:cNvPr>
          <p:cNvSpPr txBox="1"/>
          <p:nvPr/>
        </p:nvSpPr>
        <p:spPr>
          <a:xfrm>
            <a:off x="6418886" y="3093144"/>
            <a:ext cx="2252871" cy="379591"/>
          </a:xfrm>
          <a:prstGeom prst="rect">
            <a:avLst/>
          </a:prstGeom>
          <a:noFill/>
        </p:spPr>
        <p:txBody>
          <a:bodyPr wrap="square">
            <a:spAutoFit/>
          </a:bodyPr>
          <a:lstStyle/>
          <a:p>
            <a:pPr>
              <a:lnSpc>
                <a:spcPct val="150000"/>
              </a:lnSpc>
            </a:pPr>
            <a:r>
              <a:rPr lang="en-US" sz="1400" b="1" dirty="0">
                <a:solidFill>
                  <a:schemeClr val="tx2"/>
                </a:solidFill>
                <a:ea typeface="Times New Roman" panose="02020603050405020304" pitchFamily="18" charset="0"/>
              </a:rPr>
              <a:t>Our Vision Here</a:t>
            </a:r>
            <a:endParaRPr lang="id-ID" sz="1400" b="1" dirty="0">
              <a:solidFill>
                <a:schemeClr val="tx2"/>
              </a:solidFill>
              <a:ea typeface="Times New Roman" panose="02020603050405020304" pitchFamily="18" charset="0"/>
            </a:endParaRPr>
          </a:p>
        </p:txBody>
      </p:sp>
      <p:sp>
        <p:nvSpPr>
          <p:cNvPr id="3" name="Picture Placeholder 2"/>
          <p:cNvSpPr>
            <a:spLocks noGrp="1"/>
          </p:cNvSpPr>
          <p:nvPr>
            <p:ph type="pic" sz="quarter" idx="10"/>
          </p:nvPr>
        </p:nvSpPr>
        <p:spPr/>
      </p:sp>
    </p:spTree>
    <p:extLst>
      <p:ext uri="{BB962C8B-B14F-4D97-AF65-F5344CB8AC3E}">
        <p14:creationId xmlns:p14="http://schemas.microsoft.com/office/powerpoint/2010/main" val="124644963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ight Triangle 2">
            <a:extLst>
              <a:ext uri="{FF2B5EF4-FFF2-40B4-BE49-F238E27FC236}">
                <a16:creationId xmlns:a16="http://schemas.microsoft.com/office/drawing/2014/main" id="{826D3647-2972-4513-A0C9-AA5985D1070F}"/>
              </a:ext>
            </a:extLst>
          </p:cNvPr>
          <p:cNvSpPr/>
          <p:nvPr/>
        </p:nvSpPr>
        <p:spPr>
          <a:xfrm flipH="1" flipV="1">
            <a:off x="11406250" y="664556"/>
            <a:ext cx="183770" cy="183770"/>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TextBox 3">
            <a:extLst>
              <a:ext uri="{FF2B5EF4-FFF2-40B4-BE49-F238E27FC236}">
                <a16:creationId xmlns:a16="http://schemas.microsoft.com/office/drawing/2014/main" id="{9A9DC5DB-8B2E-45D0-B3AC-AC491B2A3C9E}"/>
              </a:ext>
            </a:extLst>
          </p:cNvPr>
          <p:cNvSpPr txBox="1"/>
          <p:nvPr/>
        </p:nvSpPr>
        <p:spPr>
          <a:xfrm>
            <a:off x="10912153" y="6078902"/>
            <a:ext cx="764953" cy="200055"/>
          </a:xfrm>
          <a:prstGeom prst="rect">
            <a:avLst/>
          </a:prstGeom>
          <a:noFill/>
        </p:spPr>
        <p:txBody>
          <a:bodyPr wrap="none" rtlCol="0">
            <a:spAutoFit/>
          </a:bodyPr>
          <a:lstStyle/>
          <a:p>
            <a:pPr algn="r"/>
            <a:r>
              <a:rPr lang="en-US" sz="700" dirty="0" err="1">
                <a:solidFill>
                  <a:schemeClr val="accent6">
                    <a:lumMod val="40000"/>
                    <a:lumOff val="60000"/>
                  </a:schemeClr>
                </a:solidFill>
              </a:rPr>
              <a:t>Varieta</a:t>
            </a:r>
            <a:r>
              <a:rPr lang="en-US" sz="700" dirty="0">
                <a:solidFill>
                  <a:schemeClr val="accent6">
                    <a:lumMod val="40000"/>
                    <a:lumOff val="60000"/>
                  </a:schemeClr>
                </a:solidFill>
              </a:rPr>
              <a:t> Page </a:t>
            </a:r>
            <a:fld id="{61FCD370-1CBC-413B-AA74-9587C4CD1538}" type="slidenum">
              <a:rPr lang="en-US" sz="700" smtClean="0">
                <a:solidFill>
                  <a:schemeClr val="accent6">
                    <a:lumMod val="40000"/>
                    <a:lumOff val="60000"/>
                  </a:schemeClr>
                </a:solidFill>
              </a:rPr>
              <a:pPr algn="r"/>
              <a:t>30</a:t>
            </a:fld>
            <a:endParaRPr lang="en-ID" sz="700" dirty="0">
              <a:solidFill>
                <a:schemeClr val="accent6">
                  <a:lumMod val="40000"/>
                  <a:lumOff val="60000"/>
                </a:schemeClr>
              </a:solidFill>
            </a:endParaRPr>
          </a:p>
        </p:txBody>
      </p:sp>
      <p:sp>
        <p:nvSpPr>
          <p:cNvPr id="5" name="TextBox 4">
            <a:extLst>
              <a:ext uri="{FF2B5EF4-FFF2-40B4-BE49-F238E27FC236}">
                <a16:creationId xmlns:a16="http://schemas.microsoft.com/office/drawing/2014/main" id="{F67B9955-DA30-46E3-B8B7-69F696F2123C}"/>
              </a:ext>
            </a:extLst>
          </p:cNvPr>
          <p:cNvSpPr txBox="1"/>
          <p:nvPr/>
        </p:nvSpPr>
        <p:spPr>
          <a:xfrm>
            <a:off x="6019800" y="2179997"/>
            <a:ext cx="4987364" cy="1323439"/>
          </a:xfrm>
          <a:prstGeom prst="rect">
            <a:avLst/>
          </a:prstGeom>
          <a:noFill/>
        </p:spPr>
        <p:txBody>
          <a:bodyPr wrap="square" rtlCol="0">
            <a:spAutoFit/>
          </a:bodyPr>
          <a:lstStyle/>
          <a:p>
            <a:r>
              <a:rPr lang="en-US" sz="8000" dirty="0">
                <a:latin typeface="Montserrat Black" panose="00000A00000000000000" pitchFamily="2" charset="0"/>
              </a:rPr>
              <a:t>THA</a:t>
            </a:r>
            <a:r>
              <a:rPr lang="en-US" sz="8000" dirty="0">
                <a:solidFill>
                  <a:schemeClr val="accent2"/>
                </a:solidFill>
                <a:latin typeface="+mj-lt"/>
              </a:rPr>
              <a:t>NKS</a:t>
            </a:r>
            <a:endParaRPr lang="id-ID" sz="8000" dirty="0">
              <a:solidFill>
                <a:schemeClr val="accent2"/>
              </a:solidFill>
              <a:latin typeface="+mj-lt"/>
            </a:endParaRPr>
          </a:p>
        </p:txBody>
      </p:sp>
      <p:sp>
        <p:nvSpPr>
          <p:cNvPr id="6" name="TextBox 5">
            <a:extLst>
              <a:ext uri="{FF2B5EF4-FFF2-40B4-BE49-F238E27FC236}">
                <a16:creationId xmlns:a16="http://schemas.microsoft.com/office/drawing/2014/main" id="{5EF050D3-1CC9-41A3-82A2-336E14CC7038}"/>
              </a:ext>
            </a:extLst>
          </p:cNvPr>
          <p:cNvSpPr txBox="1"/>
          <p:nvPr/>
        </p:nvSpPr>
        <p:spPr>
          <a:xfrm>
            <a:off x="6038850" y="3450894"/>
            <a:ext cx="4342856" cy="400110"/>
          </a:xfrm>
          <a:prstGeom prst="rect">
            <a:avLst/>
          </a:prstGeom>
          <a:noFill/>
        </p:spPr>
        <p:txBody>
          <a:bodyPr wrap="none" rtlCol="0">
            <a:spAutoFit/>
          </a:bodyPr>
          <a:lstStyle/>
          <a:p>
            <a:r>
              <a:rPr lang="en-US" sz="2000" dirty="0">
                <a:solidFill>
                  <a:schemeClr val="accent6">
                    <a:lumMod val="60000"/>
                    <a:lumOff val="40000"/>
                  </a:schemeClr>
                </a:solidFill>
              </a:rPr>
              <a:t>And Time To Say See You Next Time</a:t>
            </a:r>
            <a:endParaRPr lang="en-ID" sz="2000" dirty="0">
              <a:solidFill>
                <a:schemeClr val="accent6">
                  <a:lumMod val="60000"/>
                  <a:lumOff val="40000"/>
                </a:schemeClr>
              </a:solidFill>
            </a:endParaRPr>
          </a:p>
        </p:txBody>
      </p:sp>
      <p:cxnSp>
        <p:nvCxnSpPr>
          <p:cNvPr id="8" name="Straight Connector 7">
            <a:extLst>
              <a:ext uri="{FF2B5EF4-FFF2-40B4-BE49-F238E27FC236}">
                <a16:creationId xmlns:a16="http://schemas.microsoft.com/office/drawing/2014/main" id="{CF518634-2ACE-4058-8046-FE557BD65997}"/>
              </a:ext>
            </a:extLst>
          </p:cNvPr>
          <p:cNvCxnSpPr>
            <a:cxnSpLocks/>
          </p:cNvCxnSpPr>
          <p:nvPr/>
        </p:nvCxnSpPr>
        <p:spPr>
          <a:xfrm>
            <a:off x="8667750" y="4400550"/>
            <a:ext cx="3524250" cy="0"/>
          </a:xfrm>
          <a:prstGeom prst="line">
            <a:avLst/>
          </a:prstGeom>
          <a:ln w="34925"/>
        </p:spPr>
        <p:style>
          <a:lnRef idx="1">
            <a:schemeClr val="accent1"/>
          </a:lnRef>
          <a:fillRef idx="0">
            <a:schemeClr val="accent1"/>
          </a:fillRef>
          <a:effectRef idx="0">
            <a:schemeClr val="accent1"/>
          </a:effectRef>
          <a:fontRef idx="minor">
            <a:schemeClr val="tx1"/>
          </a:fontRef>
        </p:style>
      </p:cxnSp>
      <p:sp>
        <p:nvSpPr>
          <p:cNvPr id="2" name="Picture Placeholder 1"/>
          <p:cNvSpPr>
            <a:spLocks noGrp="1"/>
          </p:cNvSpPr>
          <p:nvPr>
            <p:ph type="pic" sz="quarter" idx="11"/>
          </p:nvPr>
        </p:nvSpPr>
        <p:spPr/>
      </p:sp>
    </p:spTree>
    <p:extLst>
      <p:ext uri="{BB962C8B-B14F-4D97-AF65-F5344CB8AC3E}">
        <p14:creationId xmlns:p14="http://schemas.microsoft.com/office/powerpoint/2010/main" val="354493223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Freeform: Shape 26">
            <a:extLst>
              <a:ext uri="{FF2B5EF4-FFF2-40B4-BE49-F238E27FC236}">
                <a16:creationId xmlns:a16="http://schemas.microsoft.com/office/drawing/2014/main" id="{E2D98B8B-CF46-491A-8FA5-5846D0FFD50D}"/>
              </a:ext>
            </a:extLst>
          </p:cNvPr>
          <p:cNvSpPr/>
          <p:nvPr/>
        </p:nvSpPr>
        <p:spPr>
          <a:xfrm flipH="1" flipV="1">
            <a:off x="8499431" y="3918784"/>
            <a:ext cx="3692569" cy="2939216"/>
          </a:xfrm>
          <a:custGeom>
            <a:avLst/>
            <a:gdLst>
              <a:gd name="connsiteX0" fmla="*/ 1937045 w 3692569"/>
              <a:gd name="connsiteY0" fmla="*/ 0 h 2939216"/>
              <a:gd name="connsiteX1" fmla="*/ 0 w 3692569"/>
              <a:gd name="connsiteY1" fmla="*/ 0 h 2939216"/>
              <a:gd name="connsiteX2" fmla="*/ 0 w 3692569"/>
              <a:gd name="connsiteY2" fmla="*/ 427227 h 2939216"/>
              <a:gd name="connsiteX3" fmla="*/ 2509456 w 3692569"/>
              <a:gd name="connsiteY3" fmla="*/ 2939216 h 2939216"/>
              <a:gd name="connsiteX4" fmla="*/ 3692569 w 3692569"/>
              <a:gd name="connsiteY4" fmla="*/ 1757296 h 29392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92569" h="2939216">
                <a:moveTo>
                  <a:pt x="1937045" y="0"/>
                </a:moveTo>
                <a:lnTo>
                  <a:pt x="0" y="0"/>
                </a:lnTo>
                <a:lnTo>
                  <a:pt x="0" y="427227"/>
                </a:lnTo>
                <a:lnTo>
                  <a:pt x="2509456" y="2939216"/>
                </a:lnTo>
                <a:lnTo>
                  <a:pt x="3692569" y="175729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8" name="Freeform: Shape 17">
            <a:extLst>
              <a:ext uri="{FF2B5EF4-FFF2-40B4-BE49-F238E27FC236}">
                <a16:creationId xmlns:a16="http://schemas.microsoft.com/office/drawing/2014/main" id="{4E0DEE41-2588-4FA0-A3E6-AE820E9CBB4D}"/>
              </a:ext>
            </a:extLst>
          </p:cNvPr>
          <p:cNvSpPr/>
          <p:nvPr/>
        </p:nvSpPr>
        <p:spPr>
          <a:xfrm flipH="1">
            <a:off x="8491044" y="0"/>
            <a:ext cx="2462110" cy="1235122"/>
          </a:xfrm>
          <a:custGeom>
            <a:avLst/>
            <a:gdLst>
              <a:gd name="connsiteX0" fmla="*/ 1228655 w 2462110"/>
              <a:gd name="connsiteY0" fmla="*/ 1235122 h 1235122"/>
              <a:gd name="connsiteX1" fmla="*/ 0 w 2462110"/>
              <a:gd name="connsiteY1" fmla="*/ 0 h 1235122"/>
              <a:gd name="connsiteX2" fmla="*/ 2459202 w 2462110"/>
              <a:gd name="connsiteY2" fmla="*/ 0 h 1235122"/>
              <a:gd name="connsiteX3" fmla="*/ 2462110 w 2462110"/>
              <a:gd name="connsiteY3" fmla="*/ 2911 h 1235122"/>
            </a:gdLst>
            <a:ahLst/>
            <a:cxnLst>
              <a:cxn ang="0">
                <a:pos x="connsiteX0" y="connsiteY0"/>
              </a:cxn>
              <a:cxn ang="0">
                <a:pos x="connsiteX1" y="connsiteY1"/>
              </a:cxn>
              <a:cxn ang="0">
                <a:pos x="connsiteX2" y="connsiteY2"/>
              </a:cxn>
              <a:cxn ang="0">
                <a:pos x="connsiteX3" y="connsiteY3"/>
              </a:cxn>
            </a:cxnLst>
            <a:rect l="l" t="t" r="r" b="b"/>
            <a:pathLst>
              <a:path w="2462110" h="1235122">
                <a:moveTo>
                  <a:pt x="1228655" y="1235122"/>
                </a:moveTo>
                <a:lnTo>
                  <a:pt x="0" y="0"/>
                </a:lnTo>
                <a:lnTo>
                  <a:pt x="2459202" y="0"/>
                </a:lnTo>
                <a:lnTo>
                  <a:pt x="2462110" y="291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2" name="Oval 21">
            <a:extLst>
              <a:ext uri="{FF2B5EF4-FFF2-40B4-BE49-F238E27FC236}">
                <a16:creationId xmlns:a16="http://schemas.microsoft.com/office/drawing/2014/main" id="{D2DF68FD-0DF4-4A84-90DE-02A33924BACA}"/>
              </a:ext>
            </a:extLst>
          </p:cNvPr>
          <p:cNvSpPr/>
          <p:nvPr/>
        </p:nvSpPr>
        <p:spPr>
          <a:xfrm>
            <a:off x="622300" y="648550"/>
            <a:ext cx="69056" cy="6905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Oval 22">
            <a:extLst>
              <a:ext uri="{FF2B5EF4-FFF2-40B4-BE49-F238E27FC236}">
                <a16:creationId xmlns:a16="http://schemas.microsoft.com/office/drawing/2014/main" id="{14E6BFD1-F3DA-4D04-A76C-4523CF78F384}"/>
              </a:ext>
            </a:extLst>
          </p:cNvPr>
          <p:cNvSpPr/>
          <p:nvPr/>
        </p:nvSpPr>
        <p:spPr>
          <a:xfrm>
            <a:off x="854480" y="648550"/>
            <a:ext cx="69056" cy="6905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4" name="Oval 23">
            <a:extLst>
              <a:ext uri="{FF2B5EF4-FFF2-40B4-BE49-F238E27FC236}">
                <a16:creationId xmlns:a16="http://schemas.microsoft.com/office/drawing/2014/main" id="{74F8F93D-17D1-47E5-A874-93D7BDA05B74}"/>
              </a:ext>
            </a:extLst>
          </p:cNvPr>
          <p:cNvSpPr/>
          <p:nvPr/>
        </p:nvSpPr>
        <p:spPr>
          <a:xfrm>
            <a:off x="1086660" y="648550"/>
            <a:ext cx="69056" cy="6905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 name="Oval 24">
            <a:extLst>
              <a:ext uri="{FF2B5EF4-FFF2-40B4-BE49-F238E27FC236}">
                <a16:creationId xmlns:a16="http://schemas.microsoft.com/office/drawing/2014/main" id="{E2B11222-57FC-4636-B741-CC2C9B237DF7}"/>
              </a:ext>
            </a:extLst>
          </p:cNvPr>
          <p:cNvSpPr/>
          <p:nvPr/>
        </p:nvSpPr>
        <p:spPr>
          <a:xfrm>
            <a:off x="1318840" y="648550"/>
            <a:ext cx="69056" cy="6905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26" name="Straight Connector 25">
            <a:extLst>
              <a:ext uri="{FF2B5EF4-FFF2-40B4-BE49-F238E27FC236}">
                <a16:creationId xmlns:a16="http://schemas.microsoft.com/office/drawing/2014/main" id="{D91F099D-1430-45D7-8DC1-5536644BBD44}"/>
              </a:ext>
            </a:extLst>
          </p:cNvPr>
          <p:cNvCxnSpPr>
            <a:cxnSpLocks/>
          </p:cNvCxnSpPr>
          <p:nvPr/>
        </p:nvCxnSpPr>
        <p:spPr>
          <a:xfrm>
            <a:off x="0" y="6216313"/>
            <a:ext cx="1973943" cy="0"/>
          </a:xfrm>
          <a:prstGeom prst="line">
            <a:avLst/>
          </a:prstGeom>
        </p:spPr>
        <p:style>
          <a:lnRef idx="1">
            <a:schemeClr val="accent1"/>
          </a:lnRef>
          <a:fillRef idx="0">
            <a:schemeClr val="accent1"/>
          </a:fillRef>
          <a:effectRef idx="0">
            <a:schemeClr val="accent1"/>
          </a:effectRef>
          <a:fontRef idx="minor">
            <a:schemeClr val="tx1"/>
          </a:fontRef>
        </p:style>
      </p:cxnSp>
      <p:sp>
        <p:nvSpPr>
          <p:cNvPr id="29" name="TextBox 28">
            <a:extLst>
              <a:ext uri="{FF2B5EF4-FFF2-40B4-BE49-F238E27FC236}">
                <a16:creationId xmlns:a16="http://schemas.microsoft.com/office/drawing/2014/main" id="{3CCEA099-02EC-4DA4-84DC-FAE670812DCD}"/>
              </a:ext>
            </a:extLst>
          </p:cNvPr>
          <p:cNvSpPr txBox="1"/>
          <p:nvPr/>
        </p:nvSpPr>
        <p:spPr>
          <a:xfrm>
            <a:off x="1988457" y="6122635"/>
            <a:ext cx="1196161" cy="200055"/>
          </a:xfrm>
          <a:prstGeom prst="rect">
            <a:avLst/>
          </a:prstGeom>
          <a:noFill/>
        </p:spPr>
        <p:txBody>
          <a:bodyPr wrap="none" rtlCol="0">
            <a:spAutoFit/>
          </a:bodyPr>
          <a:lstStyle/>
          <a:p>
            <a:r>
              <a:rPr lang="en-US" sz="700" dirty="0">
                <a:solidFill>
                  <a:schemeClr val="accent6">
                    <a:lumMod val="40000"/>
                    <a:lumOff val="60000"/>
                  </a:schemeClr>
                </a:solidFill>
              </a:rPr>
              <a:t>Digital Publishing Agency</a:t>
            </a:r>
            <a:endParaRPr lang="en-ID" sz="700" dirty="0">
              <a:solidFill>
                <a:schemeClr val="accent6">
                  <a:lumMod val="40000"/>
                  <a:lumOff val="60000"/>
                </a:schemeClr>
              </a:solidFill>
            </a:endParaRPr>
          </a:p>
        </p:txBody>
      </p:sp>
      <p:sp>
        <p:nvSpPr>
          <p:cNvPr id="11" name="TextBox 10">
            <a:extLst>
              <a:ext uri="{FF2B5EF4-FFF2-40B4-BE49-F238E27FC236}">
                <a16:creationId xmlns:a16="http://schemas.microsoft.com/office/drawing/2014/main" id="{A10D8F6D-FF28-4BF4-B975-99D89D348D57}"/>
              </a:ext>
            </a:extLst>
          </p:cNvPr>
          <p:cNvSpPr txBox="1"/>
          <p:nvPr/>
        </p:nvSpPr>
        <p:spPr>
          <a:xfrm>
            <a:off x="1441690" y="1579496"/>
            <a:ext cx="4261895" cy="954107"/>
          </a:xfrm>
          <a:prstGeom prst="rect">
            <a:avLst/>
          </a:prstGeom>
          <a:noFill/>
        </p:spPr>
        <p:txBody>
          <a:bodyPr wrap="square" rtlCol="0">
            <a:spAutoFit/>
          </a:bodyPr>
          <a:lstStyle/>
          <a:p>
            <a:r>
              <a:rPr lang="en-US" sz="2800" dirty="0">
                <a:latin typeface="+mj-lt"/>
              </a:rPr>
              <a:t>ABOUT VARIETA </a:t>
            </a:r>
            <a:endParaRPr lang="en-US" sz="2800" dirty="0">
              <a:solidFill>
                <a:schemeClr val="accent1"/>
              </a:solidFill>
              <a:latin typeface="+mj-lt"/>
            </a:endParaRPr>
          </a:p>
          <a:p>
            <a:r>
              <a:rPr lang="en-US" sz="2800" dirty="0">
                <a:solidFill>
                  <a:schemeClr val="accent1"/>
                </a:solidFill>
                <a:latin typeface="+mj-lt"/>
              </a:rPr>
              <a:t>MISSION COMPANY</a:t>
            </a:r>
            <a:endParaRPr lang="id-ID" sz="2800" dirty="0">
              <a:solidFill>
                <a:schemeClr val="accent1"/>
              </a:solidFill>
              <a:latin typeface="+mj-lt"/>
            </a:endParaRPr>
          </a:p>
        </p:txBody>
      </p:sp>
      <p:sp>
        <p:nvSpPr>
          <p:cNvPr id="12" name="TextBox 11">
            <a:extLst>
              <a:ext uri="{FF2B5EF4-FFF2-40B4-BE49-F238E27FC236}">
                <a16:creationId xmlns:a16="http://schemas.microsoft.com/office/drawing/2014/main" id="{D8D97D53-E870-4CA6-B400-8362DF770445}"/>
              </a:ext>
            </a:extLst>
          </p:cNvPr>
          <p:cNvSpPr txBox="1"/>
          <p:nvPr/>
        </p:nvSpPr>
        <p:spPr>
          <a:xfrm>
            <a:off x="1482612" y="2533603"/>
            <a:ext cx="2505814" cy="261610"/>
          </a:xfrm>
          <a:prstGeom prst="rect">
            <a:avLst/>
          </a:prstGeom>
          <a:noFill/>
        </p:spPr>
        <p:txBody>
          <a:bodyPr wrap="none" rtlCol="0">
            <a:spAutoFit/>
          </a:bodyPr>
          <a:lstStyle/>
          <a:p>
            <a:r>
              <a:rPr lang="en-US" sz="1100" dirty="0">
                <a:solidFill>
                  <a:schemeClr val="accent6">
                    <a:lumMod val="60000"/>
                    <a:lumOff val="40000"/>
                  </a:schemeClr>
                </a:solidFill>
              </a:rPr>
              <a:t>Always Bring The Publishing Solution</a:t>
            </a:r>
            <a:endParaRPr lang="en-ID" sz="1100" dirty="0">
              <a:solidFill>
                <a:schemeClr val="accent6">
                  <a:lumMod val="60000"/>
                  <a:lumOff val="40000"/>
                </a:schemeClr>
              </a:solidFill>
            </a:endParaRPr>
          </a:p>
        </p:txBody>
      </p:sp>
      <p:cxnSp>
        <p:nvCxnSpPr>
          <p:cNvPr id="13" name="Straight Connector 12">
            <a:extLst>
              <a:ext uri="{FF2B5EF4-FFF2-40B4-BE49-F238E27FC236}">
                <a16:creationId xmlns:a16="http://schemas.microsoft.com/office/drawing/2014/main" id="{BF3EA14C-E564-4495-8838-E7BA82F19D8F}"/>
              </a:ext>
            </a:extLst>
          </p:cNvPr>
          <p:cNvCxnSpPr/>
          <p:nvPr/>
        </p:nvCxnSpPr>
        <p:spPr>
          <a:xfrm>
            <a:off x="3931278" y="2707270"/>
            <a:ext cx="768626" cy="0"/>
          </a:xfrm>
          <a:prstGeom prst="line">
            <a:avLst/>
          </a:prstGeom>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018C0C5E-1495-45C4-9F74-3526D0D4D8B2}"/>
              </a:ext>
            </a:extLst>
          </p:cNvPr>
          <p:cNvSpPr txBox="1"/>
          <p:nvPr/>
        </p:nvSpPr>
        <p:spPr>
          <a:xfrm>
            <a:off x="1387896" y="3060670"/>
            <a:ext cx="4315689" cy="854080"/>
          </a:xfrm>
          <a:prstGeom prst="rect">
            <a:avLst/>
          </a:prstGeom>
          <a:noFill/>
        </p:spPr>
        <p:txBody>
          <a:bodyPr wrap="square">
            <a:spAutoFit/>
          </a:bodyPr>
          <a:lstStyle/>
          <a:p>
            <a:pPr algn="just">
              <a:lnSpc>
                <a:spcPct val="150000"/>
              </a:lnSpc>
            </a:pPr>
            <a:r>
              <a:rPr lang="id-ID" sz="1100" dirty="0">
                <a:solidFill>
                  <a:schemeClr val="accent6"/>
                </a:solidFill>
                <a:ea typeface="Times New Roman" panose="02020603050405020304" pitchFamily="18" charset="0"/>
              </a:rPr>
              <a:t>Lorem ipsum dolor sit amet, consectetur adipiscing elit. Vivamus vel euismod leo. Donec commodo et urna ac semper. Mauris finibus augue id vulputate volutpat. Vestibu lum eros</a:t>
            </a:r>
          </a:p>
        </p:txBody>
      </p:sp>
      <p:sp>
        <p:nvSpPr>
          <p:cNvPr id="39" name="TextBox 38">
            <a:extLst>
              <a:ext uri="{FF2B5EF4-FFF2-40B4-BE49-F238E27FC236}">
                <a16:creationId xmlns:a16="http://schemas.microsoft.com/office/drawing/2014/main" id="{6678AC4D-7D14-4BEC-BFB9-1C8B897D9059}"/>
              </a:ext>
            </a:extLst>
          </p:cNvPr>
          <p:cNvSpPr txBox="1"/>
          <p:nvPr/>
        </p:nvSpPr>
        <p:spPr>
          <a:xfrm>
            <a:off x="1891399" y="4424425"/>
            <a:ext cx="1982372" cy="854080"/>
          </a:xfrm>
          <a:prstGeom prst="rect">
            <a:avLst/>
          </a:prstGeom>
          <a:noFill/>
        </p:spPr>
        <p:txBody>
          <a:bodyPr wrap="square">
            <a:spAutoFit/>
          </a:bodyPr>
          <a:lstStyle/>
          <a:p>
            <a:pPr algn="just">
              <a:lnSpc>
                <a:spcPct val="150000"/>
              </a:lnSpc>
            </a:pPr>
            <a:r>
              <a:rPr lang="id-ID" sz="1100" dirty="0">
                <a:solidFill>
                  <a:schemeClr val="accent6"/>
                </a:solidFill>
                <a:ea typeface="Times New Roman" panose="02020603050405020304" pitchFamily="18" charset="0"/>
              </a:rPr>
              <a:t>Lorem ipsum dolor sit amet, conse</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ctetur adip isci ng elit. Vivamus vel euismod</a:t>
            </a:r>
          </a:p>
        </p:txBody>
      </p:sp>
      <p:grpSp>
        <p:nvGrpSpPr>
          <p:cNvPr id="40" name="Group 173">
            <a:extLst>
              <a:ext uri="{FF2B5EF4-FFF2-40B4-BE49-F238E27FC236}">
                <a16:creationId xmlns:a16="http://schemas.microsoft.com/office/drawing/2014/main" id="{223BFC2B-5D92-428A-A876-9B2640AD1EDD}"/>
              </a:ext>
            </a:extLst>
          </p:cNvPr>
          <p:cNvGrpSpPr>
            <a:grpSpLocks noChangeAspect="1"/>
          </p:cNvGrpSpPr>
          <p:nvPr/>
        </p:nvGrpSpPr>
        <p:grpSpPr bwMode="auto">
          <a:xfrm>
            <a:off x="1482612" y="4304615"/>
            <a:ext cx="283972" cy="286896"/>
            <a:chOff x="4910" y="1317"/>
            <a:chExt cx="4270" cy="4314"/>
          </a:xfrm>
          <a:solidFill>
            <a:schemeClr val="accent2"/>
          </a:solidFill>
        </p:grpSpPr>
        <p:sp>
          <p:nvSpPr>
            <p:cNvPr id="41" name="Freeform 175">
              <a:extLst>
                <a:ext uri="{FF2B5EF4-FFF2-40B4-BE49-F238E27FC236}">
                  <a16:creationId xmlns:a16="http://schemas.microsoft.com/office/drawing/2014/main" id="{D945A5FC-B9C5-421D-A4E7-CBAAD1691E07}"/>
                </a:ext>
              </a:extLst>
            </p:cNvPr>
            <p:cNvSpPr>
              <a:spLocks/>
            </p:cNvSpPr>
            <p:nvPr/>
          </p:nvSpPr>
          <p:spPr bwMode="auto">
            <a:xfrm>
              <a:off x="4910" y="2197"/>
              <a:ext cx="1219" cy="952"/>
            </a:xfrm>
            <a:custGeom>
              <a:avLst/>
              <a:gdLst>
                <a:gd name="T0" fmla="*/ 124 w 1219"/>
                <a:gd name="T1" fmla="*/ 0 h 952"/>
                <a:gd name="T2" fmla="*/ 269 w 1219"/>
                <a:gd name="T3" fmla="*/ 0 h 952"/>
                <a:gd name="T4" fmla="*/ 288 w 1219"/>
                <a:gd name="T5" fmla="*/ 3 h 952"/>
                <a:gd name="T6" fmla="*/ 305 w 1219"/>
                <a:gd name="T7" fmla="*/ 9 h 952"/>
                <a:gd name="T8" fmla="*/ 319 w 1219"/>
                <a:gd name="T9" fmla="*/ 20 h 952"/>
                <a:gd name="T10" fmla="*/ 331 w 1219"/>
                <a:gd name="T11" fmla="*/ 33 h 952"/>
                <a:gd name="T12" fmla="*/ 530 w 1219"/>
                <a:gd name="T13" fmla="*/ 319 h 952"/>
                <a:gd name="T14" fmla="*/ 578 w 1219"/>
                <a:gd name="T15" fmla="*/ 216 h 952"/>
                <a:gd name="T16" fmla="*/ 500 w 1219"/>
                <a:gd name="T17" fmla="*/ 50 h 952"/>
                <a:gd name="T18" fmla="*/ 496 w 1219"/>
                <a:gd name="T19" fmla="*/ 35 h 952"/>
                <a:gd name="T20" fmla="*/ 499 w 1219"/>
                <a:gd name="T21" fmla="*/ 22 h 952"/>
                <a:gd name="T22" fmla="*/ 506 w 1219"/>
                <a:gd name="T23" fmla="*/ 12 h 952"/>
                <a:gd name="T24" fmla="*/ 517 w 1219"/>
                <a:gd name="T25" fmla="*/ 4 h 952"/>
                <a:gd name="T26" fmla="*/ 531 w 1219"/>
                <a:gd name="T27" fmla="*/ 0 h 952"/>
                <a:gd name="T28" fmla="*/ 690 w 1219"/>
                <a:gd name="T29" fmla="*/ 0 h 952"/>
                <a:gd name="T30" fmla="*/ 703 w 1219"/>
                <a:gd name="T31" fmla="*/ 4 h 952"/>
                <a:gd name="T32" fmla="*/ 713 w 1219"/>
                <a:gd name="T33" fmla="*/ 12 h 952"/>
                <a:gd name="T34" fmla="*/ 721 w 1219"/>
                <a:gd name="T35" fmla="*/ 22 h 952"/>
                <a:gd name="T36" fmla="*/ 724 w 1219"/>
                <a:gd name="T37" fmla="*/ 35 h 952"/>
                <a:gd name="T38" fmla="*/ 720 w 1219"/>
                <a:gd name="T39" fmla="*/ 50 h 952"/>
                <a:gd name="T40" fmla="*/ 641 w 1219"/>
                <a:gd name="T41" fmla="*/ 216 h 952"/>
                <a:gd name="T42" fmla="*/ 691 w 1219"/>
                <a:gd name="T43" fmla="*/ 321 h 952"/>
                <a:gd name="T44" fmla="*/ 894 w 1219"/>
                <a:gd name="T45" fmla="*/ 33 h 952"/>
                <a:gd name="T46" fmla="*/ 906 w 1219"/>
                <a:gd name="T47" fmla="*/ 18 h 952"/>
                <a:gd name="T48" fmla="*/ 922 w 1219"/>
                <a:gd name="T49" fmla="*/ 9 h 952"/>
                <a:gd name="T50" fmla="*/ 937 w 1219"/>
                <a:gd name="T51" fmla="*/ 3 h 952"/>
                <a:gd name="T52" fmla="*/ 956 w 1219"/>
                <a:gd name="T53" fmla="*/ 0 h 952"/>
                <a:gd name="T54" fmla="*/ 1094 w 1219"/>
                <a:gd name="T55" fmla="*/ 0 h 952"/>
                <a:gd name="T56" fmla="*/ 1122 w 1219"/>
                <a:gd name="T57" fmla="*/ 4 h 952"/>
                <a:gd name="T58" fmla="*/ 1148 w 1219"/>
                <a:gd name="T59" fmla="*/ 13 h 952"/>
                <a:gd name="T60" fmla="*/ 1172 w 1219"/>
                <a:gd name="T61" fmla="*/ 28 h 952"/>
                <a:gd name="T62" fmla="*/ 1191 w 1219"/>
                <a:gd name="T63" fmla="*/ 47 h 952"/>
                <a:gd name="T64" fmla="*/ 1206 w 1219"/>
                <a:gd name="T65" fmla="*/ 71 h 952"/>
                <a:gd name="T66" fmla="*/ 1215 w 1219"/>
                <a:gd name="T67" fmla="*/ 97 h 952"/>
                <a:gd name="T68" fmla="*/ 1219 w 1219"/>
                <a:gd name="T69" fmla="*/ 124 h 952"/>
                <a:gd name="T70" fmla="*/ 1219 w 1219"/>
                <a:gd name="T71" fmla="*/ 154 h 952"/>
                <a:gd name="T72" fmla="*/ 1124 w 1219"/>
                <a:gd name="T73" fmla="*/ 213 h 952"/>
                <a:gd name="T74" fmla="*/ 1035 w 1219"/>
                <a:gd name="T75" fmla="*/ 279 h 952"/>
                <a:gd name="T76" fmla="*/ 949 w 1219"/>
                <a:gd name="T77" fmla="*/ 350 h 952"/>
                <a:gd name="T78" fmla="*/ 868 w 1219"/>
                <a:gd name="T79" fmla="*/ 427 h 952"/>
                <a:gd name="T80" fmla="*/ 825 w 1219"/>
                <a:gd name="T81" fmla="*/ 471 h 952"/>
                <a:gd name="T82" fmla="*/ 783 w 1219"/>
                <a:gd name="T83" fmla="*/ 517 h 952"/>
                <a:gd name="T84" fmla="*/ 753 w 1219"/>
                <a:gd name="T85" fmla="*/ 554 h 952"/>
                <a:gd name="T86" fmla="*/ 722 w 1219"/>
                <a:gd name="T87" fmla="*/ 590 h 952"/>
                <a:gd name="T88" fmla="*/ 660 w 1219"/>
                <a:gd name="T89" fmla="*/ 676 h 952"/>
                <a:gd name="T90" fmla="*/ 602 w 1219"/>
                <a:gd name="T91" fmla="*/ 765 h 952"/>
                <a:gd name="T92" fmla="*/ 551 w 1219"/>
                <a:gd name="T93" fmla="*/ 856 h 952"/>
                <a:gd name="T94" fmla="*/ 504 w 1219"/>
                <a:gd name="T95" fmla="*/ 952 h 952"/>
                <a:gd name="T96" fmla="*/ 0 w 1219"/>
                <a:gd name="T97" fmla="*/ 952 h 952"/>
                <a:gd name="T98" fmla="*/ 0 w 1219"/>
                <a:gd name="T99" fmla="*/ 124 h 952"/>
                <a:gd name="T100" fmla="*/ 4 w 1219"/>
                <a:gd name="T101" fmla="*/ 97 h 952"/>
                <a:gd name="T102" fmla="*/ 13 w 1219"/>
                <a:gd name="T103" fmla="*/ 71 h 952"/>
                <a:gd name="T104" fmla="*/ 27 w 1219"/>
                <a:gd name="T105" fmla="*/ 47 h 952"/>
                <a:gd name="T106" fmla="*/ 47 w 1219"/>
                <a:gd name="T107" fmla="*/ 28 h 952"/>
                <a:gd name="T108" fmla="*/ 69 w 1219"/>
                <a:gd name="T109" fmla="*/ 13 h 952"/>
                <a:gd name="T110" fmla="*/ 95 w 1219"/>
                <a:gd name="T111" fmla="*/ 4 h 952"/>
                <a:gd name="T112" fmla="*/ 124 w 1219"/>
                <a:gd name="T113" fmla="*/ 0 h 9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219" h="952">
                  <a:moveTo>
                    <a:pt x="124" y="0"/>
                  </a:moveTo>
                  <a:lnTo>
                    <a:pt x="269" y="0"/>
                  </a:lnTo>
                  <a:lnTo>
                    <a:pt x="288" y="3"/>
                  </a:lnTo>
                  <a:lnTo>
                    <a:pt x="305" y="9"/>
                  </a:lnTo>
                  <a:lnTo>
                    <a:pt x="319" y="20"/>
                  </a:lnTo>
                  <a:lnTo>
                    <a:pt x="331" y="33"/>
                  </a:lnTo>
                  <a:lnTo>
                    <a:pt x="530" y="319"/>
                  </a:lnTo>
                  <a:lnTo>
                    <a:pt x="578" y="216"/>
                  </a:lnTo>
                  <a:lnTo>
                    <a:pt x="500" y="50"/>
                  </a:lnTo>
                  <a:lnTo>
                    <a:pt x="496" y="35"/>
                  </a:lnTo>
                  <a:lnTo>
                    <a:pt x="499" y="22"/>
                  </a:lnTo>
                  <a:lnTo>
                    <a:pt x="506" y="12"/>
                  </a:lnTo>
                  <a:lnTo>
                    <a:pt x="517" y="4"/>
                  </a:lnTo>
                  <a:lnTo>
                    <a:pt x="531" y="0"/>
                  </a:lnTo>
                  <a:lnTo>
                    <a:pt x="690" y="0"/>
                  </a:lnTo>
                  <a:lnTo>
                    <a:pt x="703" y="4"/>
                  </a:lnTo>
                  <a:lnTo>
                    <a:pt x="713" y="12"/>
                  </a:lnTo>
                  <a:lnTo>
                    <a:pt x="721" y="22"/>
                  </a:lnTo>
                  <a:lnTo>
                    <a:pt x="724" y="35"/>
                  </a:lnTo>
                  <a:lnTo>
                    <a:pt x="720" y="50"/>
                  </a:lnTo>
                  <a:lnTo>
                    <a:pt x="641" y="216"/>
                  </a:lnTo>
                  <a:lnTo>
                    <a:pt x="691" y="321"/>
                  </a:lnTo>
                  <a:lnTo>
                    <a:pt x="894" y="33"/>
                  </a:lnTo>
                  <a:lnTo>
                    <a:pt x="906" y="18"/>
                  </a:lnTo>
                  <a:lnTo>
                    <a:pt x="922" y="9"/>
                  </a:lnTo>
                  <a:lnTo>
                    <a:pt x="937" y="3"/>
                  </a:lnTo>
                  <a:lnTo>
                    <a:pt x="956" y="0"/>
                  </a:lnTo>
                  <a:lnTo>
                    <a:pt x="1094" y="0"/>
                  </a:lnTo>
                  <a:lnTo>
                    <a:pt x="1122" y="4"/>
                  </a:lnTo>
                  <a:lnTo>
                    <a:pt x="1148" y="13"/>
                  </a:lnTo>
                  <a:lnTo>
                    <a:pt x="1172" y="28"/>
                  </a:lnTo>
                  <a:lnTo>
                    <a:pt x="1191" y="47"/>
                  </a:lnTo>
                  <a:lnTo>
                    <a:pt x="1206" y="71"/>
                  </a:lnTo>
                  <a:lnTo>
                    <a:pt x="1215" y="97"/>
                  </a:lnTo>
                  <a:lnTo>
                    <a:pt x="1219" y="124"/>
                  </a:lnTo>
                  <a:lnTo>
                    <a:pt x="1219" y="154"/>
                  </a:lnTo>
                  <a:lnTo>
                    <a:pt x="1124" y="213"/>
                  </a:lnTo>
                  <a:lnTo>
                    <a:pt x="1035" y="279"/>
                  </a:lnTo>
                  <a:lnTo>
                    <a:pt x="949" y="350"/>
                  </a:lnTo>
                  <a:lnTo>
                    <a:pt x="868" y="427"/>
                  </a:lnTo>
                  <a:lnTo>
                    <a:pt x="825" y="471"/>
                  </a:lnTo>
                  <a:lnTo>
                    <a:pt x="783" y="517"/>
                  </a:lnTo>
                  <a:lnTo>
                    <a:pt x="753" y="554"/>
                  </a:lnTo>
                  <a:lnTo>
                    <a:pt x="722" y="590"/>
                  </a:lnTo>
                  <a:lnTo>
                    <a:pt x="660" y="676"/>
                  </a:lnTo>
                  <a:lnTo>
                    <a:pt x="602" y="765"/>
                  </a:lnTo>
                  <a:lnTo>
                    <a:pt x="551" y="856"/>
                  </a:lnTo>
                  <a:lnTo>
                    <a:pt x="504" y="952"/>
                  </a:lnTo>
                  <a:lnTo>
                    <a:pt x="0" y="952"/>
                  </a:lnTo>
                  <a:lnTo>
                    <a:pt x="0" y="124"/>
                  </a:lnTo>
                  <a:lnTo>
                    <a:pt x="4" y="97"/>
                  </a:lnTo>
                  <a:lnTo>
                    <a:pt x="13" y="71"/>
                  </a:lnTo>
                  <a:lnTo>
                    <a:pt x="27" y="47"/>
                  </a:lnTo>
                  <a:lnTo>
                    <a:pt x="47" y="28"/>
                  </a:lnTo>
                  <a:lnTo>
                    <a:pt x="69" y="13"/>
                  </a:lnTo>
                  <a:lnTo>
                    <a:pt x="95" y="4"/>
                  </a:lnTo>
                  <a:lnTo>
                    <a:pt x="1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accent6"/>
                </a:solidFill>
              </a:endParaRPr>
            </a:p>
          </p:txBody>
        </p:sp>
        <p:sp>
          <p:nvSpPr>
            <p:cNvPr id="42" name="Freeform 176">
              <a:extLst>
                <a:ext uri="{FF2B5EF4-FFF2-40B4-BE49-F238E27FC236}">
                  <a16:creationId xmlns:a16="http://schemas.microsoft.com/office/drawing/2014/main" id="{6230DBC7-4502-4098-A758-4E666678D3F2}"/>
                </a:ext>
              </a:extLst>
            </p:cNvPr>
            <p:cNvSpPr>
              <a:spLocks/>
            </p:cNvSpPr>
            <p:nvPr/>
          </p:nvSpPr>
          <p:spPr bwMode="auto">
            <a:xfrm>
              <a:off x="5118" y="1317"/>
              <a:ext cx="801" cy="801"/>
            </a:xfrm>
            <a:custGeom>
              <a:avLst/>
              <a:gdLst>
                <a:gd name="T0" fmla="*/ 401 w 801"/>
                <a:gd name="T1" fmla="*/ 0 h 801"/>
                <a:gd name="T2" fmla="*/ 454 w 801"/>
                <a:gd name="T3" fmla="*/ 3 h 801"/>
                <a:gd name="T4" fmla="*/ 507 w 801"/>
                <a:gd name="T5" fmla="*/ 15 h 801"/>
                <a:gd name="T6" fmla="*/ 556 w 801"/>
                <a:gd name="T7" fmla="*/ 32 h 801"/>
                <a:gd name="T8" fmla="*/ 602 w 801"/>
                <a:gd name="T9" fmla="*/ 55 h 801"/>
                <a:gd name="T10" fmla="*/ 645 w 801"/>
                <a:gd name="T11" fmla="*/ 84 h 801"/>
                <a:gd name="T12" fmla="*/ 683 w 801"/>
                <a:gd name="T13" fmla="*/ 117 h 801"/>
                <a:gd name="T14" fmla="*/ 717 w 801"/>
                <a:gd name="T15" fmla="*/ 156 h 801"/>
                <a:gd name="T16" fmla="*/ 746 w 801"/>
                <a:gd name="T17" fmla="*/ 198 h 801"/>
                <a:gd name="T18" fmla="*/ 770 w 801"/>
                <a:gd name="T19" fmla="*/ 245 h 801"/>
                <a:gd name="T20" fmla="*/ 787 w 801"/>
                <a:gd name="T21" fmla="*/ 294 h 801"/>
                <a:gd name="T22" fmla="*/ 797 w 801"/>
                <a:gd name="T23" fmla="*/ 346 h 801"/>
                <a:gd name="T24" fmla="*/ 801 w 801"/>
                <a:gd name="T25" fmla="*/ 401 h 801"/>
                <a:gd name="T26" fmla="*/ 797 w 801"/>
                <a:gd name="T27" fmla="*/ 455 h 801"/>
                <a:gd name="T28" fmla="*/ 787 w 801"/>
                <a:gd name="T29" fmla="*/ 507 h 801"/>
                <a:gd name="T30" fmla="*/ 770 w 801"/>
                <a:gd name="T31" fmla="*/ 557 h 801"/>
                <a:gd name="T32" fmla="*/ 746 w 801"/>
                <a:gd name="T33" fmla="*/ 602 h 801"/>
                <a:gd name="T34" fmla="*/ 717 w 801"/>
                <a:gd name="T35" fmla="*/ 646 h 801"/>
                <a:gd name="T36" fmla="*/ 683 w 801"/>
                <a:gd name="T37" fmla="*/ 684 h 801"/>
                <a:gd name="T38" fmla="*/ 645 w 801"/>
                <a:gd name="T39" fmla="*/ 718 h 801"/>
                <a:gd name="T40" fmla="*/ 602 w 801"/>
                <a:gd name="T41" fmla="*/ 746 h 801"/>
                <a:gd name="T42" fmla="*/ 556 w 801"/>
                <a:gd name="T43" fmla="*/ 770 h 801"/>
                <a:gd name="T44" fmla="*/ 507 w 801"/>
                <a:gd name="T45" fmla="*/ 787 h 801"/>
                <a:gd name="T46" fmla="*/ 454 w 801"/>
                <a:gd name="T47" fmla="*/ 798 h 801"/>
                <a:gd name="T48" fmla="*/ 401 w 801"/>
                <a:gd name="T49" fmla="*/ 801 h 801"/>
                <a:gd name="T50" fmla="*/ 347 w 801"/>
                <a:gd name="T51" fmla="*/ 798 h 801"/>
                <a:gd name="T52" fmla="*/ 295 w 801"/>
                <a:gd name="T53" fmla="*/ 787 h 801"/>
                <a:gd name="T54" fmla="*/ 245 w 801"/>
                <a:gd name="T55" fmla="*/ 770 h 801"/>
                <a:gd name="T56" fmla="*/ 199 w 801"/>
                <a:gd name="T57" fmla="*/ 746 h 801"/>
                <a:gd name="T58" fmla="*/ 156 w 801"/>
                <a:gd name="T59" fmla="*/ 718 h 801"/>
                <a:gd name="T60" fmla="*/ 118 w 801"/>
                <a:gd name="T61" fmla="*/ 684 h 801"/>
                <a:gd name="T62" fmla="*/ 84 w 801"/>
                <a:gd name="T63" fmla="*/ 646 h 801"/>
                <a:gd name="T64" fmla="*/ 55 w 801"/>
                <a:gd name="T65" fmla="*/ 602 h 801"/>
                <a:gd name="T66" fmla="*/ 31 w 801"/>
                <a:gd name="T67" fmla="*/ 557 h 801"/>
                <a:gd name="T68" fmla="*/ 14 w 801"/>
                <a:gd name="T69" fmla="*/ 507 h 801"/>
                <a:gd name="T70" fmla="*/ 4 w 801"/>
                <a:gd name="T71" fmla="*/ 455 h 801"/>
                <a:gd name="T72" fmla="*/ 0 w 801"/>
                <a:gd name="T73" fmla="*/ 401 h 801"/>
                <a:gd name="T74" fmla="*/ 4 w 801"/>
                <a:gd name="T75" fmla="*/ 346 h 801"/>
                <a:gd name="T76" fmla="*/ 14 w 801"/>
                <a:gd name="T77" fmla="*/ 294 h 801"/>
                <a:gd name="T78" fmla="*/ 31 w 801"/>
                <a:gd name="T79" fmla="*/ 245 h 801"/>
                <a:gd name="T80" fmla="*/ 55 w 801"/>
                <a:gd name="T81" fmla="*/ 198 h 801"/>
                <a:gd name="T82" fmla="*/ 84 w 801"/>
                <a:gd name="T83" fmla="*/ 156 h 801"/>
                <a:gd name="T84" fmla="*/ 118 w 801"/>
                <a:gd name="T85" fmla="*/ 117 h 801"/>
                <a:gd name="T86" fmla="*/ 156 w 801"/>
                <a:gd name="T87" fmla="*/ 84 h 801"/>
                <a:gd name="T88" fmla="*/ 199 w 801"/>
                <a:gd name="T89" fmla="*/ 55 h 801"/>
                <a:gd name="T90" fmla="*/ 245 w 801"/>
                <a:gd name="T91" fmla="*/ 32 h 801"/>
                <a:gd name="T92" fmla="*/ 295 w 801"/>
                <a:gd name="T93" fmla="*/ 15 h 801"/>
                <a:gd name="T94" fmla="*/ 347 w 801"/>
                <a:gd name="T95" fmla="*/ 3 h 801"/>
                <a:gd name="T96" fmla="*/ 401 w 801"/>
                <a:gd name="T97" fmla="*/ 0 h 801"/>
                <a:gd name="T98" fmla="*/ 401 w 801"/>
                <a:gd name="T99" fmla="*/ 0 h 8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801" h="801">
                  <a:moveTo>
                    <a:pt x="401" y="0"/>
                  </a:moveTo>
                  <a:lnTo>
                    <a:pt x="454" y="3"/>
                  </a:lnTo>
                  <a:lnTo>
                    <a:pt x="507" y="15"/>
                  </a:lnTo>
                  <a:lnTo>
                    <a:pt x="556" y="32"/>
                  </a:lnTo>
                  <a:lnTo>
                    <a:pt x="602" y="55"/>
                  </a:lnTo>
                  <a:lnTo>
                    <a:pt x="645" y="84"/>
                  </a:lnTo>
                  <a:lnTo>
                    <a:pt x="683" y="117"/>
                  </a:lnTo>
                  <a:lnTo>
                    <a:pt x="717" y="156"/>
                  </a:lnTo>
                  <a:lnTo>
                    <a:pt x="746" y="198"/>
                  </a:lnTo>
                  <a:lnTo>
                    <a:pt x="770" y="245"/>
                  </a:lnTo>
                  <a:lnTo>
                    <a:pt x="787" y="294"/>
                  </a:lnTo>
                  <a:lnTo>
                    <a:pt x="797" y="346"/>
                  </a:lnTo>
                  <a:lnTo>
                    <a:pt x="801" y="401"/>
                  </a:lnTo>
                  <a:lnTo>
                    <a:pt x="797" y="455"/>
                  </a:lnTo>
                  <a:lnTo>
                    <a:pt x="787" y="507"/>
                  </a:lnTo>
                  <a:lnTo>
                    <a:pt x="770" y="557"/>
                  </a:lnTo>
                  <a:lnTo>
                    <a:pt x="746" y="602"/>
                  </a:lnTo>
                  <a:lnTo>
                    <a:pt x="717" y="646"/>
                  </a:lnTo>
                  <a:lnTo>
                    <a:pt x="683" y="684"/>
                  </a:lnTo>
                  <a:lnTo>
                    <a:pt x="645" y="718"/>
                  </a:lnTo>
                  <a:lnTo>
                    <a:pt x="602" y="746"/>
                  </a:lnTo>
                  <a:lnTo>
                    <a:pt x="556" y="770"/>
                  </a:lnTo>
                  <a:lnTo>
                    <a:pt x="507" y="787"/>
                  </a:lnTo>
                  <a:lnTo>
                    <a:pt x="454" y="798"/>
                  </a:lnTo>
                  <a:lnTo>
                    <a:pt x="401" y="801"/>
                  </a:lnTo>
                  <a:lnTo>
                    <a:pt x="347" y="798"/>
                  </a:lnTo>
                  <a:lnTo>
                    <a:pt x="295" y="787"/>
                  </a:lnTo>
                  <a:lnTo>
                    <a:pt x="245" y="770"/>
                  </a:lnTo>
                  <a:lnTo>
                    <a:pt x="199" y="746"/>
                  </a:lnTo>
                  <a:lnTo>
                    <a:pt x="156" y="718"/>
                  </a:lnTo>
                  <a:lnTo>
                    <a:pt x="118" y="684"/>
                  </a:lnTo>
                  <a:lnTo>
                    <a:pt x="84" y="646"/>
                  </a:lnTo>
                  <a:lnTo>
                    <a:pt x="55" y="602"/>
                  </a:lnTo>
                  <a:lnTo>
                    <a:pt x="31" y="557"/>
                  </a:lnTo>
                  <a:lnTo>
                    <a:pt x="14" y="507"/>
                  </a:lnTo>
                  <a:lnTo>
                    <a:pt x="4" y="455"/>
                  </a:lnTo>
                  <a:lnTo>
                    <a:pt x="0" y="401"/>
                  </a:lnTo>
                  <a:lnTo>
                    <a:pt x="4" y="346"/>
                  </a:lnTo>
                  <a:lnTo>
                    <a:pt x="14" y="294"/>
                  </a:lnTo>
                  <a:lnTo>
                    <a:pt x="31" y="245"/>
                  </a:lnTo>
                  <a:lnTo>
                    <a:pt x="55" y="198"/>
                  </a:lnTo>
                  <a:lnTo>
                    <a:pt x="84" y="156"/>
                  </a:lnTo>
                  <a:lnTo>
                    <a:pt x="118" y="117"/>
                  </a:lnTo>
                  <a:lnTo>
                    <a:pt x="156" y="84"/>
                  </a:lnTo>
                  <a:lnTo>
                    <a:pt x="199" y="55"/>
                  </a:lnTo>
                  <a:lnTo>
                    <a:pt x="245" y="32"/>
                  </a:lnTo>
                  <a:lnTo>
                    <a:pt x="295" y="15"/>
                  </a:lnTo>
                  <a:lnTo>
                    <a:pt x="347" y="3"/>
                  </a:lnTo>
                  <a:lnTo>
                    <a:pt x="401" y="0"/>
                  </a:lnTo>
                  <a:lnTo>
                    <a:pt x="40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accent6"/>
                </a:solidFill>
              </a:endParaRPr>
            </a:p>
          </p:txBody>
        </p:sp>
        <p:sp>
          <p:nvSpPr>
            <p:cNvPr id="43" name="Freeform 177">
              <a:extLst>
                <a:ext uri="{FF2B5EF4-FFF2-40B4-BE49-F238E27FC236}">
                  <a16:creationId xmlns:a16="http://schemas.microsoft.com/office/drawing/2014/main" id="{19877BE2-1A60-46E2-AF71-A3628BAB1E6A}"/>
                </a:ext>
              </a:extLst>
            </p:cNvPr>
            <p:cNvSpPr>
              <a:spLocks/>
            </p:cNvSpPr>
            <p:nvPr/>
          </p:nvSpPr>
          <p:spPr bwMode="auto">
            <a:xfrm>
              <a:off x="7941" y="2197"/>
              <a:ext cx="1218" cy="952"/>
            </a:xfrm>
            <a:custGeom>
              <a:avLst/>
              <a:gdLst>
                <a:gd name="T0" fmla="*/ 124 w 1218"/>
                <a:gd name="T1" fmla="*/ 0 h 952"/>
                <a:gd name="T2" fmla="*/ 270 w 1218"/>
                <a:gd name="T3" fmla="*/ 0 h 952"/>
                <a:gd name="T4" fmla="*/ 287 w 1218"/>
                <a:gd name="T5" fmla="*/ 3 h 952"/>
                <a:gd name="T6" fmla="*/ 304 w 1218"/>
                <a:gd name="T7" fmla="*/ 9 h 952"/>
                <a:gd name="T8" fmla="*/ 319 w 1218"/>
                <a:gd name="T9" fmla="*/ 20 h 952"/>
                <a:gd name="T10" fmla="*/ 331 w 1218"/>
                <a:gd name="T11" fmla="*/ 33 h 952"/>
                <a:gd name="T12" fmla="*/ 529 w 1218"/>
                <a:gd name="T13" fmla="*/ 319 h 952"/>
                <a:gd name="T14" fmla="*/ 579 w 1218"/>
                <a:gd name="T15" fmla="*/ 216 h 952"/>
                <a:gd name="T16" fmla="*/ 499 w 1218"/>
                <a:gd name="T17" fmla="*/ 50 h 952"/>
                <a:gd name="T18" fmla="*/ 496 w 1218"/>
                <a:gd name="T19" fmla="*/ 35 h 952"/>
                <a:gd name="T20" fmla="*/ 498 w 1218"/>
                <a:gd name="T21" fmla="*/ 22 h 952"/>
                <a:gd name="T22" fmla="*/ 505 w 1218"/>
                <a:gd name="T23" fmla="*/ 12 h 952"/>
                <a:gd name="T24" fmla="*/ 516 w 1218"/>
                <a:gd name="T25" fmla="*/ 4 h 952"/>
                <a:gd name="T26" fmla="*/ 530 w 1218"/>
                <a:gd name="T27" fmla="*/ 0 h 952"/>
                <a:gd name="T28" fmla="*/ 689 w 1218"/>
                <a:gd name="T29" fmla="*/ 0 h 952"/>
                <a:gd name="T30" fmla="*/ 702 w 1218"/>
                <a:gd name="T31" fmla="*/ 4 h 952"/>
                <a:gd name="T32" fmla="*/ 714 w 1218"/>
                <a:gd name="T33" fmla="*/ 12 h 952"/>
                <a:gd name="T34" fmla="*/ 720 w 1218"/>
                <a:gd name="T35" fmla="*/ 22 h 952"/>
                <a:gd name="T36" fmla="*/ 723 w 1218"/>
                <a:gd name="T37" fmla="*/ 35 h 952"/>
                <a:gd name="T38" fmla="*/ 719 w 1218"/>
                <a:gd name="T39" fmla="*/ 50 h 952"/>
                <a:gd name="T40" fmla="*/ 640 w 1218"/>
                <a:gd name="T41" fmla="*/ 216 h 952"/>
                <a:gd name="T42" fmla="*/ 690 w 1218"/>
                <a:gd name="T43" fmla="*/ 321 h 952"/>
                <a:gd name="T44" fmla="*/ 893 w 1218"/>
                <a:gd name="T45" fmla="*/ 33 h 952"/>
                <a:gd name="T46" fmla="*/ 906 w 1218"/>
                <a:gd name="T47" fmla="*/ 18 h 952"/>
                <a:gd name="T48" fmla="*/ 921 w 1218"/>
                <a:gd name="T49" fmla="*/ 9 h 952"/>
                <a:gd name="T50" fmla="*/ 936 w 1218"/>
                <a:gd name="T51" fmla="*/ 3 h 952"/>
                <a:gd name="T52" fmla="*/ 955 w 1218"/>
                <a:gd name="T53" fmla="*/ 0 h 952"/>
                <a:gd name="T54" fmla="*/ 1093 w 1218"/>
                <a:gd name="T55" fmla="*/ 0 h 952"/>
                <a:gd name="T56" fmla="*/ 1121 w 1218"/>
                <a:gd name="T57" fmla="*/ 4 h 952"/>
                <a:gd name="T58" fmla="*/ 1147 w 1218"/>
                <a:gd name="T59" fmla="*/ 13 h 952"/>
                <a:gd name="T60" fmla="*/ 1171 w 1218"/>
                <a:gd name="T61" fmla="*/ 28 h 952"/>
                <a:gd name="T62" fmla="*/ 1190 w 1218"/>
                <a:gd name="T63" fmla="*/ 47 h 952"/>
                <a:gd name="T64" fmla="*/ 1205 w 1218"/>
                <a:gd name="T65" fmla="*/ 71 h 952"/>
                <a:gd name="T66" fmla="*/ 1214 w 1218"/>
                <a:gd name="T67" fmla="*/ 97 h 952"/>
                <a:gd name="T68" fmla="*/ 1218 w 1218"/>
                <a:gd name="T69" fmla="*/ 124 h 952"/>
                <a:gd name="T70" fmla="*/ 1218 w 1218"/>
                <a:gd name="T71" fmla="*/ 952 h 952"/>
                <a:gd name="T72" fmla="*/ 708 w 1218"/>
                <a:gd name="T73" fmla="*/ 952 h 952"/>
                <a:gd name="T74" fmla="*/ 663 w 1218"/>
                <a:gd name="T75" fmla="*/ 856 h 952"/>
                <a:gd name="T76" fmla="*/ 610 w 1218"/>
                <a:gd name="T77" fmla="*/ 763 h 952"/>
                <a:gd name="T78" fmla="*/ 553 w 1218"/>
                <a:gd name="T79" fmla="*/ 676 h 952"/>
                <a:gd name="T80" fmla="*/ 491 w 1218"/>
                <a:gd name="T81" fmla="*/ 590 h 952"/>
                <a:gd name="T82" fmla="*/ 433 w 1218"/>
                <a:gd name="T83" fmla="*/ 520 h 952"/>
                <a:gd name="T84" fmla="*/ 390 w 1218"/>
                <a:gd name="T85" fmla="*/ 473 h 952"/>
                <a:gd name="T86" fmla="*/ 346 w 1218"/>
                <a:gd name="T87" fmla="*/ 427 h 952"/>
                <a:gd name="T88" fmla="*/ 266 w 1218"/>
                <a:gd name="T89" fmla="*/ 351 h 952"/>
                <a:gd name="T90" fmla="*/ 181 w 1218"/>
                <a:gd name="T91" fmla="*/ 280 h 952"/>
                <a:gd name="T92" fmla="*/ 92 w 1218"/>
                <a:gd name="T93" fmla="*/ 216 h 952"/>
                <a:gd name="T94" fmla="*/ 0 w 1218"/>
                <a:gd name="T95" fmla="*/ 157 h 952"/>
                <a:gd name="T96" fmla="*/ 0 w 1218"/>
                <a:gd name="T97" fmla="*/ 124 h 952"/>
                <a:gd name="T98" fmla="*/ 3 w 1218"/>
                <a:gd name="T99" fmla="*/ 97 h 952"/>
                <a:gd name="T100" fmla="*/ 12 w 1218"/>
                <a:gd name="T101" fmla="*/ 71 h 952"/>
                <a:gd name="T102" fmla="*/ 27 w 1218"/>
                <a:gd name="T103" fmla="*/ 47 h 952"/>
                <a:gd name="T104" fmla="*/ 46 w 1218"/>
                <a:gd name="T105" fmla="*/ 28 h 952"/>
                <a:gd name="T106" fmla="*/ 69 w 1218"/>
                <a:gd name="T107" fmla="*/ 13 h 952"/>
                <a:gd name="T108" fmla="*/ 96 w 1218"/>
                <a:gd name="T109" fmla="*/ 4 h 952"/>
                <a:gd name="T110" fmla="*/ 124 w 1218"/>
                <a:gd name="T111" fmla="*/ 0 h 9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18" h="952">
                  <a:moveTo>
                    <a:pt x="124" y="0"/>
                  </a:moveTo>
                  <a:lnTo>
                    <a:pt x="270" y="0"/>
                  </a:lnTo>
                  <a:lnTo>
                    <a:pt x="287" y="3"/>
                  </a:lnTo>
                  <a:lnTo>
                    <a:pt x="304" y="9"/>
                  </a:lnTo>
                  <a:lnTo>
                    <a:pt x="319" y="20"/>
                  </a:lnTo>
                  <a:lnTo>
                    <a:pt x="331" y="33"/>
                  </a:lnTo>
                  <a:lnTo>
                    <a:pt x="529" y="319"/>
                  </a:lnTo>
                  <a:lnTo>
                    <a:pt x="579" y="216"/>
                  </a:lnTo>
                  <a:lnTo>
                    <a:pt x="499" y="50"/>
                  </a:lnTo>
                  <a:lnTo>
                    <a:pt x="496" y="35"/>
                  </a:lnTo>
                  <a:lnTo>
                    <a:pt x="498" y="22"/>
                  </a:lnTo>
                  <a:lnTo>
                    <a:pt x="505" y="12"/>
                  </a:lnTo>
                  <a:lnTo>
                    <a:pt x="516" y="4"/>
                  </a:lnTo>
                  <a:lnTo>
                    <a:pt x="530" y="0"/>
                  </a:lnTo>
                  <a:lnTo>
                    <a:pt x="689" y="0"/>
                  </a:lnTo>
                  <a:lnTo>
                    <a:pt x="702" y="4"/>
                  </a:lnTo>
                  <a:lnTo>
                    <a:pt x="714" y="12"/>
                  </a:lnTo>
                  <a:lnTo>
                    <a:pt x="720" y="22"/>
                  </a:lnTo>
                  <a:lnTo>
                    <a:pt x="723" y="35"/>
                  </a:lnTo>
                  <a:lnTo>
                    <a:pt x="719" y="50"/>
                  </a:lnTo>
                  <a:lnTo>
                    <a:pt x="640" y="216"/>
                  </a:lnTo>
                  <a:lnTo>
                    <a:pt x="690" y="321"/>
                  </a:lnTo>
                  <a:lnTo>
                    <a:pt x="893" y="33"/>
                  </a:lnTo>
                  <a:lnTo>
                    <a:pt x="906" y="18"/>
                  </a:lnTo>
                  <a:lnTo>
                    <a:pt x="921" y="9"/>
                  </a:lnTo>
                  <a:lnTo>
                    <a:pt x="936" y="3"/>
                  </a:lnTo>
                  <a:lnTo>
                    <a:pt x="955" y="0"/>
                  </a:lnTo>
                  <a:lnTo>
                    <a:pt x="1093" y="0"/>
                  </a:lnTo>
                  <a:lnTo>
                    <a:pt x="1121" y="4"/>
                  </a:lnTo>
                  <a:lnTo>
                    <a:pt x="1147" y="13"/>
                  </a:lnTo>
                  <a:lnTo>
                    <a:pt x="1171" y="28"/>
                  </a:lnTo>
                  <a:lnTo>
                    <a:pt x="1190" y="47"/>
                  </a:lnTo>
                  <a:lnTo>
                    <a:pt x="1205" y="71"/>
                  </a:lnTo>
                  <a:lnTo>
                    <a:pt x="1214" y="97"/>
                  </a:lnTo>
                  <a:lnTo>
                    <a:pt x="1218" y="124"/>
                  </a:lnTo>
                  <a:lnTo>
                    <a:pt x="1218" y="952"/>
                  </a:lnTo>
                  <a:lnTo>
                    <a:pt x="708" y="952"/>
                  </a:lnTo>
                  <a:lnTo>
                    <a:pt x="663" y="856"/>
                  </a:lnTo>
                  <a:lnTo>
                    <a:pt x="610" y="763"/>
                  </a:lnTo>
                  <a:lnTo>
                    <a:pt x="553" y="676"/>
                  </a:lnTo>
                  <a:lnTo>
                    <a:pt x="491" y="590"/>
                  </a:lnTo>
                  <a:lnTo>
                    <a:pt x="433" y="520"/>
                  </a:lnTo>
                  <a:lnTo>
                    <a:pt x="390" y="473"/>
                  </a:lnTo>
                  <a:lnTo>
                    <a:pt x="346" y="427"/>
                  </a:lnTo>
                  <a:lnTo>
                    <a:pt x="266" y="351"/>
                  </a:lnTo>
                  <a:lnTo>
                    <a:pt x="181" y="280"/>
                  </a:lnTo>
                  <a:lnTo>
                    <a:pt x="92" y="216"/>
                  </a:lnTo>
                  <a:lnTo>
                    <a:pt x="0" y="157"/>
                  </a:lnTo>
                  <a:lnTo>
                    <a:pt x="0" y="124"/>
                  </a:lnTo>
                  <a:lnTo>
                    <a:pt x="3" y="97"/>
                  </a:lnTo>
                  <a:lnTo>
                    <a:pt x="12" y="71"/>
                  </a:lnTo>
                  <a:lnTo>
                    <a:pt x="27" y="47"/>
                  </a:lnTo>
                  <a:lnTo>
                    <a:pt x="46" y="28"/>
                  </a:lnTo>
                  <a:lnTo>
                    <a:pt x="69" y="13"/>
                  </a:lnTo>
                  <a:lnTo>
                    <a:pt x="96" y="4"/>
                  </a:lnTo>
                  <a:lnTo>
                    <a:pt x="1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accent6"/>
                </a:solidFill>
              </a:endParaRPr>
            </a:p>
          </p:txBody>
        </p:sp>
        <p:sp>
          <p:nvSpPr>
            <p:cNvPr id="44" name="Freeform 178">
              <a:extLst>
                <a:ext uri="{FF2B5EF4-FFF2-40B4-BE49-F238E27FC236}">
                  <a16:creationId xmlns:a16="http://schemas.microsoft.com/office/drawing/2014/main" id="{1C0CA20F-4618-4C12-93ED-6D83F57D143A}"/>
                </a:ext>
              </a:extLst>
            </p:cNvPr>
            <p:cNvSpPr>
              <a:spLocks/>
            </p:cNvSpPr>
            <p:nvPr/>
          </p:nvSpPr>
          <p:spPr bwMode="auto">
            <a:xfrm>
              <a:off x="8149" y="1317"/>
              <a:ext cx="802" cy="801"/>
            </a:xfrm>
            <a:custGeom>
              <a:avLst/>
              <a:gdLst>
                <a:gd name="T0" fmla="*/ 401 w 802"/>
                <a:gd name="T1" fmla="*/ 0 h 801"/>
                <a:gd name="T2" fmla="*/ 455 w 802"/>
                <a:gd name="T3" fmla="*/ 3 h 801"/>
                <a:gd name="T4" fmla="*/ 507 w 802"/>
                <a:gd name="T5" fmla="*/ 15 h 801"/>
                <a:gd name="T6" fmla="*/ 557 w 802"/>
                <a:gd name="T7" fmla="*/ 32 h 801"/>
                <a:gd name="T8" fmla="*/ 603 w 802"/>
                <a:gd name="T9" fmla="*/ 55 h 801"/>
                <a:gd name="T10" fmla="*/ 644 w 802"/>
                <a:gd name="T11" fmla="*/ 84 h 801"/>
                <a:gd name="T12" fmla="*/ 684 w 802"/>
                <a:gd name="T13" fmla="*/ 117 h 801"/>
                <a:gd name="T14" fmla="*/ 718 w 802"/>
                <a:gd name="T15" fmla="*/ 156 h 801"/>
                <a:gd name="T16" fmla="*/ 747 w 802"/>
                <a:gd name="T17" fmla="*/ 198 h 801"/>
                <a:gd name="T18" fmla="*/ 769 w 802"/>
                <a:gd name="T19" fmla="*/ 245 h 801"/>
                <a:gd name="T20" fmla="*/ 787 w 802"/>
                <a:gd name="T21" fmla="*/ 294 h 801"/>
                <a:gd name="T22" fmla="*/ 798 w 802"/>
                <a:gd name="T23" fmla="*/ 346 h 801"/>
                <a:gd name="T24" fmla="*/ 802 w 802"/>
                <a:gd name="T25" fmla="*/ 401 h 801"/>
                <a:gd name="T26" fmla="*/ 798 w 802"/>
                <a:gd name="T27" fmla="*/ 455 h 801"/>
                <a:gd name="T28" fmla="*/ 787 w 802"/>
                <a:gd name="T29" fmla="*/ 507 h 801"/>
                <a:gd name="T30" fmla="*/ 769 w 802"/>
                <a:gd name="T31" fmla="*/ 557 h 801"/>
                <a:gd name="T32" fmla="*/ 747 w 802"/>
                <a:gd name="T33" fmla="*/ 602 h 801"/>
                <a:gd name="T34" fmla="*/ 718 w 802"/>
                <a:gd name="T35" fmla="*/ 646 h 801"/>
                <a:gd name="T36" fmla="*/ 684 w 802"/>
                <a:gd name="T37" fmla="*/ 684 h 801"/>
                <a:gd name="T38" fmla="*/ 644 w 802"/>
                <a:gd name="T39" fmla="*/ 718 h 801"/>
                <a:gd name="T40" fmla="*/ 603 w 802"/>
                <a:gd name="T41" fmla="*/ 746 h 801"/>
                <a:gd name="T42" fmla="*/ 557 w 802"/>
                <a:gd name="T43" fmla="*/ 770 h 801"/>
                <a:gd name="T44" fmla="*/ 507 w 802"/>
                <a:gd name="T45" fmla="*/ 787 h 801"/>
                <a:gd name="T46" fmla="*/ 455 w 802"/>
                <a:gd name="T47" fmla="*/ 798 h 801"/>
                <a:gd name="T48" fmla="*/ 401 w 802"/>
                <a:gd name="T49" fmla="*/ 801 h 801"/>
                <a:gd name="T50" fmla="*/ 346 w 802"/>
                <a:gd name="T51" fmla="*/ 798 h 801"/>
                <a:gd name="T52" fmla="*/ 293 w 802"/>
                <a:gd name="T53" fmla="*/ 787 h 801"/>
                <a:gd name="T54" fmla="*/ 245 w 802"/>
                <a:gd name="T55" fmla="*/ 770 h 801"/>
                <a:gd name="T56" fmla="*/ 198 w 802"/>
                <a:gd name="T57" fmla="*/ 746 h 801"/>
                <a:gd name="T58" fmla="*/ 156 w 802"/>
                <a:gd name="T59" fmla="*/ 718 h 801"/>
                <a:gd name="T60" fmla="*/ 117 w 802"/>
                <a:gd name="T61" fmla="*/ 684 h 801"/>
                <a:gd name="T62" fmla="*/ 83 w 802"/>
                <a:gd name="T63" fmla="*/ 646 h 801"/>
                <a:gd name="T64" fmla="*/ 54 w 802"/>
                <a:gd name="T65" fmla="*/ 602 h 801"/>
                <a:gd name="T66" fmla="*/ 32 w 802"/>
                <a:gd name="T67" fmla="*/ 557 h 801"/>
                <a:gd name="T68" fmla="*/ 13 w 802"/>
                <a:gd name="T69" fmla="*/ 507 h 801"/>
                <a:gd name="T70" fmla="*/ 3 w 802"/>
                <a:gd name="T71" fmla="*/ 455 h 801"/>
                <a:gd name="T72" fmla="*/ 0 w 802"/>
                <a:gd name="T73" fmla="*/ 401 h 801"/>
                <a:gd name="T74" fmla="*/ 3 w 802"/>
                <a:gd name="T75" fmla="*/ 346 h 801"/>
                <a:gd name="T76" fmla="*/ 13 w 802"/>
                <a:gd name="T77" fmla="*/ 294 h 801"/>
                <a:gd name="T78" fmla="*/ 32 w 802"/>
                <a:gd name="T79" fmla="*/ 245 h 801"/>
                <a:gd name="T80" fmla="*/ 54 w 802"/>
                <a:gd name="T81" fmla="*/ 198 h 801"/>
                <a:gd name="T82" fmla="*/ 83 w 802"/>
                <a:gd name="T83" fmla="*/ 156 h 801"/>
                <a:gd name="T84" fmla="*/ 117 w 802"/>
                <a:gd name="T85" fmla="*/ 117 h 801"/>
                <a:gd name="T86" fmla="*/ 156 w 802"/>
                <a:gd name="T87" fmla="*/ 84 h 801"/>
                <a:gd name="T88" fmla="*/ 198 w 802"/>
                <a:gd name="T89" fmla="*/ 55 h 801"/>
                <a:gd name="T90" fmla="*/ 245 w 802"/>
                <a:gd name="T91" fmla="*/ 32 h 801"/>
                <a:gd name="T92" fmla="*/ 293 w 802"/>
                <a:gd name="T93" fmla="*/ 15 h 801"/>
                <a:gd name="T94" fmla="*/ 346 w 802"/>
                <a:gd name="T95" fmla="*/ 3 h 801"/>
                <a:gd name="T96" fmla="*/ 401 w 802"/>
                <a:gd name="T97" fmla="*/ 0 h 8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02" h="801">
                  <a:moveTo>
                    <a:pt x="401" y="0"/>
                  </a:moveTo>
                  <a:lnTo>
                    <a:pt x="455" y="3"/>
                  </a:lnTo>
                  <a:lnTo>
                    <a:pt x="507" y="15"/>
                  </a:lnTo>
                  <a:lnTo>
                    <a:pt x="557" y="32"/>
                  </a:lnTo>
                  <a:lnTo>
                    <a:pt x="603" y="55"/>
                  </a:lnTo>
                  <a:lnTo>
                    <a:pt x="644" y="84"/>
                  </a:lnTo>
                  <a:lnTo>
                    <a:pt x="684" y="117"/>
                  </a:lnTo>
                  <a:lnTo>
                    <a:pt x="718" y="156"/>
                  </a:lnTo>
                  <a:lnTo>
                    <a:pt x="747" y="198"/>
                  </a:lnTo>
                  <a:lnTo>
                    <a:pt x="769" y="245"/>
                  </a:lnTo>
                  <a:lnTo>
                    <a:pt x="787" y="294"/>
                  </a:lnTo>
                  <a:lnTo>
                    <a:pt x="798" y="346"/>
                  </a:lnTo>
                  <a:lnTo>
                    <a:pt x="802" y="401"/>
                  </a:lnTo>
                  <a:lnTo>
                    <a:pt x="798" y="455"/>
                  </a:lnTo>
                  <a:lnTo>
                    <a:pt x="787" y="507"/>
                  </a:lnTo>
                  <a:lnTo>
                    <a:pt x="769" y="557"/>
                  </a:lnTo>
                  <a:lnTo>
                    <a:pt x="747" y="602"/>
                  </a:lnTo>
                  <a:lnTo>
                    <a:pt x="718" y="646"/>
                  </a:lnTo>
                  <a:lnTo>
                    <a:pt x="684" y="684"/>
                  </a:lnTo>
                  <a:lnTo>
                    <a:pt x="644" y="718"/>
                  </a:lnTo>
                  <a:lnTo>
                    <a:pt x="603" y="746"/>
                  </a:lnTo>
                  <a:lnTo>
                    <a:pt x="557" y="770"/>
                  </a:lnTo>
                  <a:lnTo>
                    <a:pt x="507" y="787"/>
                  </a:lnTo>
                  <a:lnTo>
                    <a:pt x="455" y="798"/>
                  </a:lnTo>
                  <a:lnTo>
                    <a:pt x="401" y="801"/>
                  </a:lnTo>
                  <a:lnTo>
                    <a:pt x="346" y="798"/>
                  </a:lnTo>
                  <a:lnTo>
                    <a:pt x="293" y="787"/>
                  </a:lnTo>
                  <a:lnTo>
                    <a:pt x="245" y="770"/>
                  </a:lnTo>
                  <a:lnTo>
                    <a:pt x="198" y="746"/>
                  </a:lnTo>
                  <a:lnTo>
                    <a:pt x="156" y="718"/>
                  </a:lnTo>
                  <a:lnTo>
                    <a:pt x="117" y="684"/>
                  </a:lnTo>
                  <a:lnTo>
                    <a:pt x="83" y="646"/>
                  </a:lnTo>
                  <a:lnTo>
                    <a:pt x="54" y="602"/>
                  </a:lnTo>
                  <a:lnTo>
                    <a:pt x="32" y="557"/>
                  </a:lnTo>
                  <a:lnTo>
                    <a:pt x="13" y="507"/>
                  </a:lnTo>
                  <a:lnTo>
                    <a:pt x="3" y="455"/>
                  </a:lnTo>
                  <a:lnTo>
                    <a:pt x="0" y="401"/>
                  </a:lnTo>
                  <a:lnTo>
                    <a:pt x="3" y="346"/>
                  </a:lnTo>
                  <a:lnTo>
                    <a:pt x="13" y="294"/>
                  </a:lnTo>
                  <a:lnTo>
                    <a:pt x="32" y="245"/>
                  </a:lnTo>
                  <a:lnTo>
                    <a:pt x="54" y="198"/>
                  </a:lnTo>
                  <a:lnTo>
                    <a:pt x="83" y="156"/>
                  </a:lnTo>
                  <a:lnTo>
                    <a:pt x="117" y="117"/>
                  </a:lnTo>
                  <a:lnTo>
                    <a:pt x="156" y="84"/>
                  </a:lnTo>
                  <a:lnTo>
                    <a:pt x="198" y="55"/>
                  </a:lnTo>
                  <a:lnTo>
                    <a:pt x="245" y="32"/>
                  </a:lnTo>
                  <a:lnTo>
                    <a:pt x="293" y="15"/>
                  </a:lnTo>
                  <a:lnTo>
                    <a:pt x="346" y="3"/>
                  </a:lnTo>
                  <a:lnTo>
                    <a:pt x="40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accent6"/>
                </a:solidFill>
              </a:endParaRPr>
            </a:p>
          </p:txBody>
        </p:sp>
        <p:sp>
          <p:nvSpPr>
            <p:cNvPr id="45" name="Freeform 179">
              <a:extLst>
                <a:ext uri="{FF2B5EF4-FFF2-40B4-BE49-F238E27FC236}">
                  <a16:creationId xmlns:a16="http://schemas.microsoft.com/office/drawing/2014/main" id="{54FBE3D6-2C68-4EAD-8AEB-D674C2A6B77E}"/>
                </a:ext>
              </a:extLst>
            </p:cNvPr>
            <p:cNvSpPr>
              <a:spLocks/>
            </p:cNvSpPr>
            <p:nvPr/>
          </p:nvSpPr>
          <p:spPr bwMode="auto">
            <a:xfrm>
              <a:off x="8262" y="4809"/>
              <a:ext cx="918" cy="822"/>
            </a:xfrm>
            <a:custGeom>
              <a:avLst/>
              <a:gdLst>
                <a:gd name="T0" fmla="*/ 281 w 918"/>
                <a:gd name="T1" fmla="*/ 0 h 822"/>
                <a:gd name="T2" fmla="*/ 830 w 918"/>
                <a:gd name="T3" fmla="*/ 421 h 822"/>
                <a:gd name="T4" fmla="*/ 857 w 918"/>
                <a:gd name="T5" fmla="*/ 445 h 822"/>
                <a:gd name="T6" fmla="*/ 880 w 918"/>
                <a:gd name="T7" fmla="*/ 472 h 822"/>
                <a:gd name="T8" fmla="*/ 897 w 918"/>
                <a:gd name="T9" fmla="*/ 504 h 822"/>
                <a:gd name="T10" fmla="*/ 909 w 918"/>
                <a:gd name="T11" fmla="*/ 535 h 822"/>
                <a:gd name="T12" fmla="*/ 916 w 918"/>
                <a:gd name="T13" fmla="*/ 569 h 822"/>
                <a:gd name="T14" fmla="*/ 918 w 918"/>
                <a:gd name="T15" fmla="*/ 603 h 822"/>
                <a:gd name="T16" fmla="*/ 915 w 918"/>
                <a:gd name="T17" fmla="*/ 637 h 822"/>
                <a:gd name="T18" fmla="*/ 906 w 918"/>
                <a:gd name="T19" fmla="*/ 671 h 822"/>
                <a:gd name="T20" fmla="*/ 892 w 918"/>
                <a:gd name="T21" fmla="*/ 704 h 822"/>
                <a:gd name="T22" fmla="*/ 872 w 918"/>
                <a:gd name="T23" fmla="*/ 734 h 822"/>
                <a:gd name="T24" fmla="*/ 848 w 918"/>
                <a:gd name="T25" fmla="*/ 760 h 822"/>
                <a:gd name="T26" fmla="*/ 821 w 918"/>
                <a:gd name="T27" fmla="*/ 782 h 822"/>
                <a:gd name="T28" fmla="*/ 792 w 918"/>
                <a:gd name="T29" fmla="*/ 800 h 822"/>
                <a:gd name="T30" fmla="*/ 761 w 918"/>
                <a:gd name="T31" fmla="*/ 811 h 822"/>
                <a:gd name="T32" fmla="*/ 728 w 918"/>
                <a:gd name="T33" fmla="*/ 819 h 822"/>
                <a:gd name="T34" fmla="*/ 694 w 918"/>
                <a:gd name="T35" fmla="*/ 822 h 822"/>
                <a:gd name="T36" fmla="*/ 658 w 918"/>
                <a:gd name="T37" fmla="*/ 819 h 822"/>
                <a:gd name="T38" fmla="*/ 624 w 918"/>
                <a:gd name="T39" fmla="*/ 810 h 822"/>
                <a:gd name="T40" fmla="*/ 590 w 918"/>
                <a:gd name="T41" fmla="*/ 796 h 822"/>
                <a:gd name="T42" fmla="*/ 559 w 918"/>
                <a:gd name="T43" fmla="*/ 776 h 822"/>
                <a:gd name="T44" fmla="*/ 0 w 918"/>
                <a:gd name="T45" fmla="*/ 348 h 822"/>
                <a:gd name="T46" fmla="*/ 25 w 918"/>
                <a:gd name="T47" fmla="*/ 323 h 822"/>
                <a:gd name="T48" fmla="*/ 97 w 918"/>
                <a:gd name="T49" fmla="*/ 248 h 822"/>
                <a:gd name="T50" fmla="*/ 162 w 918"/>
                <a:gd name="T51" fmla="*/ 169 h 822"/>
                <a:gd name="T52" fmla="*/ 225 w 918"/>
                <a:gd name="T53" fmla="*/ 86 h 822"/>
                <a:gd name="T54" fmla="*/ 281 w 918"/>
                <a:gd name="T55" fmla="*/ 0 h 8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18" h="822">
                  <a:moveTo>
                    <a:pt x="281" y="0"/>
                  </a:moveTo>
                  <a:lnTo>
                    <a:pt x="830" y="421"/>
                  </a:lnTo>
                  <a:lnTo>
                    <a:pt x="857" y="445"/>
                  </a:lnTo>
                  <a:lnTo>
                    <a:pt x="880" y="472"/>
                  </a:lnTo>
                  <a:lnTo>
                    <a:pt x="897" y="504"/>
                  </a:lnTo>
                  <a:lnTo>
                    <a:pt x="909" y="535"/>
                  </a:lnTo>
                  <a:lnTo>
                    <a:pt x="916" y="569"/>
                  </a:lnTo>
                  <a:lnTo>
                    <a:pt x="918" y="603"/>
                  </a:lnTo>
                  <a:lnTo>
                    <a:pt x="915" y="637"/>
                  </a:lnTo>
                  <a:lnTo>
                    <a:pt x="906" y="671"/>
                  </a:lnTo>
                  <a:lnTo>
                    <a:pt x="892" y="704"/>
                  </a:lnTo>
                  <a:lnTo>
                    <a:pt x="872" y="734"/>
                  </a:lnTo>
                  <a:lnTo>
                    <a:pt x="848" y="760"/>
                  </a:lnTo>
                  <a:lnTo>
                    <a:pt x="821" y="782"/>
                  </a:lnTo>
                  <a:lnTo>
                    <a:pt x="792" y="800"/>
                  </a:lnTo>
                  <a:lnTo>
                    <a:pt x="761" y="811"/>
                  </a:lnTo>
                  <a:lnTo>
                    <a:pt x="728" y="819"/>
                  </a:lnTo>
                  <a:lnTo>
                    <a:pt x="694" y="822"/>
                  </a:lnTo>
                  <a:lnTo>
                    <a:pt x="658" y="819"/>
                  </a:lnTo>
                  <a:lnTo>
                    <a:pt x="624" y="810"/>
                  </a:lnTo>
                  <a:lnTo>
                    <a:pt x="590" y="796"/>
                  </a:lnTo>
                  <a:lnTo>
                    <a:pt x="559" y="776"/>
                  </a:lnTo>
                  <a:lnTo>
                    <a:pt x="0" y="348"/>
                  </a:lnTo>
                  <a:lnTo>
                    <a:pt x="25" y="323"/>
                  </a:lnTo>
                  <a:lnTo>
                    <a:pt x="97" y="248"/>
                  </a:lnTo>
                  <a:lnTo>
                    <a:pt x="162" y="169"/>
                  </a:lnTo>
                  <a:lnTo>
                    <a:pt x="225" y="86"/>
                  </a:lnTo>
                  <a:lnTo>
                    <a:pt x="28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accent6"/>
                </a:solidFill>
              </a:endParaRPr>
            </a:p>
          </p:txBody>
        </p:sp>
        <p:sp>
          <p:nvSpPr>
            <p:cNvPr id="46" name="Freeform 180">
              <a:extLst>
                <a:ext uri="{FF2B5EF4-FFF2-40B4-BE49-F238E27FC236}">
                  <a16:creationId xmlns:a16="http://schemas.microsoft.com/office/drawing/2014/main" id="{C105268E-A32D-4246-9F94-DAE64C9F608C}"/>
                </a:ext>
              </a:extLst>
            </p:cNvPr>
            <p:cNvSpPr>
              <a:spLocks/>
            </p:cNvSpPr>
            <p:nvPr/>
          </p:nvSpPr>
          <p:spPr bwMode="auto">
            <a:xfrm>
              <a:off x="6426" y="3746"/>
              <a:ext cx="1218" cy="950"/>
            </a:xfrm>
            <a:custGeom>
              <a:avLst/>
              <a:gdLst>
                <a:gd name="T0" fmla="*/ 124 w 1218"/>
                <a:gd name="T1" fmla="*/ 0 h 950"/>
                <a:gd name="T2" fmla="*/ 270 w 1218"/>
                <a:gd name="T3" fmla="*/ 0 h 950"/>
                <a:gd name="T4" fmla="*/ 287 w 1218"/>
                <a:gd name="T5" fmla="*/ 2 h 950"/>
                <a:gd name="T6" fmla="*/ 304 w 1218"/>
                <a:gd name="T7" fmla="*/ 9 h 950"/>
                <a:gd name="T8" fmla="*/ 319 w 1218"/>
                <a:gd name="T9" fmla="*/ 18 h 950"/>
                <a:gd name="T10" fmla="*/ 331 w 1218"/>
                <a:gd name="T11" fmla="*/ 32 h 950"/>
                <a:gd name="T12" fmla="*/ 529 w 1218"/>
                <a:gd name="T13" fmla="*/ 318 h 950"/>
                <a:gd name="T14" fmla="*/ 577 w 1218"/>
                <a:gd name="T15" fmla="*/ 214 h 950"/>
                <a:gd name="T16" fmla="*/ 499 w 1218"/>
                <a:gd name="T17" fmla="*/ 48 h 950"/>
                <a:gd name="T18" fmla="*/ 495 w 1218"/>
                <a:gd name="T19" fmla="*/ 35 h 950"/>
                <a:gd name="T20" fmla="*/ 498 w 1218"/>
                <a:gd name="T21" fmla="*/ 22 h 950"/>
                <a:gd name="T22" fmla="*/ 504 w 1218"/>
                <a:gd name="T23" fmla="*/ 10 h 950"/>
                <a:gd name="T24" fmla="*/ 516 w 1218"/>
                <a:gd name="T25" fmla="*/ 2 h 950"/>
                <a:gd name="T26" fmla="*/ 529 w 1218"/>
                <a:gd name="T27" fmla="*/ 0 h 950"/>
                <a:gd name="T28" fmla="*/ 687 w 1218"/>
                <a:gd name="T29" fmla="*/ 0 h 950"/>
                <a:gd name="T30" fmla="*/ 702 w 1218"/>
                <a:gd name="T31" fmla="*/ 2 h 950"/>
                <a:gd name="T32" fmla="*/ 712 w 1218"/>
                <a:gd name="T33" fmla="*/ 10 h 950"/>
                <a:gd name="T34" fmla="*/ 720 w 1218"/>
                <a:gd name="T35" fmla="*/ 22 h 950"/>
                <a:gd name="T36" fmla="*/ 721 w 1218"/>
                <a:gd name="T37" fmla="*/ 35 h 950"/>
                <a:gd name="T38" fmla="*/ 719 w 1218"/>
                <a:gd name="T39" fmla="*/ 48 h 950"/>
                <a:gd name="T40" fmla="*/ 639 w 1218"/>
                <a:gd name="T41" fmla="*/ 214 h 950"/>
                <a:gd name="T42" fmla="*/ 689 w 1218"/>
                <a:gd name="T43" fmla="*/ 319 h 950"/>
                <a:gd name="T44" fmla="*/ 893 w 1218"/>
                <a:gd name="T45" fmla="*/ 31 h 950"/>
                <a:gd name="T46" fmla="*/ 905 w 1218"/>
                <a:gd name="T47" fmla="*/ 18 h 950"/>
                <a:gd name="T48" fmla="*/ 919 w 1218"/>
                <a:gd name="T49" fmla="*/ 8 h 950"/>
                <a:gd name="T50" fmla="*/ 936 w 1218"/>
                <a:gd name="T51" fmla="*/ 1 h 950"/>
                <a:gd name="T52" fmla="*/ 955 w 1218"/>
                <a:gd name="T53" fmla="*/ 0 h 950"/>
                <a:gd name="T54" fmla="*/ 1092 w 1218"/>
                <a:gd name="T55" fmla="*/ 0 h 950"/>
                <a:gd name="T56" fmla="*/ 1121 w 1218"/>
                <a:gd name="T57" fmla="*/ 2 h 950"/>
                <a:gd name="T58" fmla="*/ 1147 w 1218"/>
                <a:gd name="T59" fmla="*/ 11 h 950"/>
                <a:gd name="T60" fmla="*/ 1171 w 1218"/>
                <a:gd name="T61" fmla="*/ 27 h 950"/>
                <a:gd name="T62" fmla="*/ 1189 w 1218"/>
                <a:gd name="T63" fmla="*/ 45 h 950"/>
                <a:gd name="T64" fmla="*/ 1205 w 1218"/>
                <a:gd name="T65" fmla="*/ 69 h 950"/>
                <a:gd name="T66" fmla="*/ 1214 w 1218"/>
                <a:gd name="T67" fmla="*/ 95 h 950"/>
                <a:gd name="T68" fmla="*/ 1216 w 1218"/>
                <a:gd name="T69" fmla="*/ 124 h 950"/>
                <a:gd name="T70" fmla="*/ 1218 w 1218"/>
                <a:gd name="T71" fmla="*/ 124 h 950"/>
                <a:gd name="T72" fmla="*/ 1218 w 1218"/>
                <a:gd name="T73" fmla="*/ 950 h 950"/>
                <a:gd name="T74" fmla="*/ 0 w 1218"/>
                <a:gd name="T75" fmla="*/ 950 h 950"/>
                <a:gd name="T76" fmla="*/ 0 w 1218"/>
                <a:gd name="T77" fmla="*/ 124 h 950"/>
                <a:gd name="T78" fmla="*/ 3 w 1218"/>
                <a:gd name="T79" fmla="*/ 95 h 950"/>
                <a:gd name="T80" fmla="*/ 12 w 1218"/>
                <a:gd name="T81" fmla="*/ 69 h 950"/>
                <a:gd name="T82" fmla="*/ 26 w 1218"/>
                <a:gd name="T83" fmla="*/ 45 h 950"/>
                <a:gd name="T84" fmla="*/ 46 w 1218"/>
                <a:gd name="T85" fmla="*/ 27 h 950"/>
                <a:gd name="T86" fmla="*/ 69 w 1218"/>
                <a:gd name="T87" fmla="*/ 13 h 950"/>
                <a:gd name="T88" fmla="*/ 96 w 1218"/>
                <a:gd name="T89" fmla="*/ 2 h 950"/>
                <a:gd name="T90" fmla="*/ 124 w 1218"/>
                <a:gd name="T91" fmla="*/ 0 h 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18" h="950">
                  <a:moveTo>
                    <a:pt x="124" y="0"/>
                  </a:moveTo>
                  <a:lnTo>
                    <a:pt x="270" y="0"/>
                  </a:lnTo>
                  <a:lnTo>
                    <a:pt x="287" y="2"/>
                  </a:lnTo>
                  <a:lnTo>
                    <a:pt x="304" y="9"/>
                  </a:lnTo>
                  <a:lnTo>
                    <a:pt x="319" y="18"/>
                  </a:lnTo>
                  <a:lnTo>
                    <a:pt x="331" y="32"/>
                  </a:lnTo>
                  <a:lnTo>
                    <a:pt x="529" y="318"/>
                  </a:lnTo>
                  <a:lnTo>
                    <a:pt x="577" y="214"/>
                  </a:lnTo>
                  <a:lnTo>
                    <a:pt x="499" y="48"/>
                  </a:lnTo>
                  <a:lnTo>
                    <a:pt x="495" y="35"/>
                  </a:lnTo>
                  <a:lnTo>
                    <a:pt x="498" y="22"/>
                  </a:lnTo>
                  <a:lnTo>
                    <a:pt x="504" y="10"/>
                  </a:lnTo>
                  <a:lnTo>
                    <a:pt x="516" y="2"/>
                  </a:lnTo>
                  <a:lnTo>
                    <a:pt x="529" y="0"/>
                  </a:lnTo>
                  <a:lnTo>
                    <a:pt x="687" y="0"/>
                  </a:lnTo>
                  <a:lnTo>
                    <a:pt x="702" y="2"/>
                  </a:lnTo>
                  <a:lnTo>
                    <a:pt x="712" y="10"/>
                  </a:lnTo>
                  <a:lnTo>
                    <a:pt x="720" y="22"/>
                  </a:lnTo>
                  <a:lnTo>
                    <a:pt x="721" y="35"/>
                  </a:lnTo>
                  <a:lnTo>
                    <a:pt x="719" y="48"/>
                  </a:lnTo>
                  <a:lnTo>
                    <a:pt x="639" y="214"/>
                  </a:lnTo>
                  <a:lnTo>
                    <a:pt x="689" y="319"/>
                  </a:lnTo>
                  <a:lnTo>
                    <a:pt x="893" y="31"/>
                  </a:lnTo>
                  <a:lnTo>
                    <a:pt x="905" y="18"/>
                  </a:lnTo>
                  <a:lnTo>
                    <a:pt x="919" y="8"/>
                  </a:lnTo>
                  <a:lnTo>
                    <a:pt x="936" y="1"/>
                  </a:lnTo>
                  <a:lnTo>
                    <a:pt x="955" y="0"/>
                  </a:lnTo>
                  <a:lnTo>
                    <a:pt x="1092" y="0"/>
                  </a:lnTo>
                  <a:lnTo>
                    <a:pt x="1121" y="2"/>
                  </a:lnTo>
                  <a:lnTo>
                    <a:pt x="1147" y="11"/>
                  </a:lnTo>
                  <a:lnTo>
                    <a:pt x="1171" y="27"/>
                  </a:lnTo>
                  <a:lnTo>
                    <a:pt x="1189" y="45"/>
                  </a:lnTo>
                  <a:lnTo>
                    <a:pt x="1205" y="69"/>
                  </a:lnTo>
                  <a:lnTo>
                    <a:pt x="1214" y="95"/>
                  </a:lnTo>
                  <a:lnTo>
                    <a:pt x="1216" y="124"/>
                  </a:lnTo>
                  <a:lnTo>
                    <a:pt x="1218" y="124"/>
                  </a:lnTo>
                  <a:lnTo>
                    <a:pt x="1218" y="950"/>
                  </a:lnTo>
                  <a:lnTo>
                    <a:pt x="0" y="950"/>
                  </a:lnTo>
                  <a:lnTo>
                    <a:pt x="0" y="124"/>
                  </a:lnTo>
                  <a:lnTo>
                    <a:pt x="3" y="95"/>
                  </a:lnTo>
                  <a:lnTo>
                    <a:pt x="12" y="69"/>
                  </a:lnTo>
                  <a:lnTo>
                    <a:pt x="26" y="45"/>
                  </a:lnTo>
                  <a:lnTo>
                    <a:pt x="46" y="27"/>
                  </a:lnTo>
                  <a:lnTo>
                    <a:pt x="69" y="13"/>
                  </a:lnTo>
                  <a:lnTo>
                    <a:pt x="96" y="2"/>
                  </a:lnTo>
                  <a:lnTo>
                    <a:pt x="1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accent6"/>
                </a:solidFill>
              </a:endParaRPr>
            </a:p>
          </p:txBody>
        </p:sp>
        <p:sp>
          <p:nvSpPr>
            <p:cNvPr id="47" name="Freeform 181">
              <a:extLst>
                <a:ext uri="{FF2B5EF4-FFF2-40B4-BE49-F238E27FC236}">
                  <a16:creationId xmlns:a16="http://schemas.microsoft.com/office/drawing/2014/main" id="{5A08E2B0-5BE3-414F-8E98-3F4699C61831}"/>
                </a:ext>
              </a:extLst>
            </p:cNvPr>
            <p:cNvSpPr>
              <a:spLocks/>
            </p:cNvSpPr>
            <p:nvPr/>
          </p:nvSpPr>
          <p:spPr bwMode="auto">
            <a:xfrm>
              <a:off x="6633" y="2865"/>
              <a:ext cx="801" cy="801"/>
            </a:xfrm>
            <a:custGeom>
              <a:avLst/>
              <a:gdLst>
                <a:gd name="T0" fmla="*/ 401 w 801"/>
                <a:gd name="T1" fmla="*/ 0 h 801"/>
                <a:gd name="T2" fmla="*/ 456 w 801"/>
                <a:gd name="T3" fmla="*/ 4 h 801"/>
                <a:gd name="T4" fmla="*/ 508 w 801"/>
                <a:gd name="T5" fmla="*/ 14 h 801"/>
                <a:gd name="T6" fmla="*/ 556 w 801"/>
                <a:gd name="T7" fmla="*/ 31 h 801"/>
                <a:gd name="T8" fmla="*/ 604 w 801"/>
                <a:gd name="T9" fmla="*/ 55 h 801"/>
                <a:gd name="T10" fmla="*/ 645 w 801"/>
                <a:gd name="T11" fmla="*/ 83 h 801"/>
                <a:gd name="T12" fmla="*/ 685 w 801"/>
                <a:gd name="T13" fmla="*/ 117 h 801"/>
                <a:gd name="T14" fmla="*/ 719 w 801"/>
                <a:gd name="T15" fmla="*/ 157 h 801"/>
                <a:gd name="T16" fmla="*/ 748 w 801"/>
                <a:gd name="T17" fmla="*/ 199 h 801"/>
                <a:gd name="T18" fmla="*/ 770 w 801"/>
                <a:gd name="T19" fmla="*/ 244 h 801"/>
                <a:gd name="T20" fmla="*/ 788 w 801"/>
                <a:gd name="T21" fmla="*/ 294 h 801"/>
                <a:gd name="T22" fmla="*/ 799 w 801"/>
                <a:gd name="T23" fmla="*/ 347 h 801"/>
                <a:gd name="T24" fmla="*/ 801 w 801"/>
                <a:gd name="T25" fmla="*/ 400 h 801"/>
                <a:gd name="T26" fmla="*/ 799 w 801"/>
                <a:gd name="T27" fmla="*/ 455 h 801"/>
                <a:gd name="T28" fmla="*/ 788 w 801"/>
                <a:gd name="T29" fmla="*/ 508 h 801"/>
                <a:gd name="T30" fmla="*/ 770 w 801"/>
                <a:gd name="T31" fmla="*/ 556 h 801"/>
                <a:gd name="T32" fmla="*/ 748 w 801"/>
                <a:gd name="T33" fmla="*/ 603 h 801"/>
                <a:gd name="T34" fmla="*/ 719 w 801"/>
                <a:gd name="T35" fmla="*/ 645 h 801"/>
                <a:gd name="T36" fmla="*/ 685 w 801"/>
                <a:gd name="T37" fmla="*/ 684 h 801"/>
                <a:gd name="T38" fmla="*/ 645 w 801"/>
                <a:gd name="T39" fmla="*/ 718 h 801"/>
                <a:gd name="T40" fmla="*/ 604 w 801"/>
                <a:gd name="T41" fmla="*/ 747 h 801"/>
                <a:gd name="T42" fmla="*/ 556 w 801"/>
                <a:gd name="T43" fmla="*/ 769 h 801"/>
                <a:gd name="T44" fmla="*/ 508 w 801"/>
                <a:gd name="T45" fmla="*/ 786 h 801"/>
                <a:gd name="T46" fmla="*/ 456 w 801"/>
                <a:gd name="T47" fmla="*/ 798 h 801"/>
                <a:gd name="T48" fmla="*/ 401 w 801"/>
                <a:gd name="T49" fmla="*/ 801 h 801"/>
                <a:gd name="T50" fmla="*/ 347 w 801"/>
                <a:gd name="T51" fmla="*/ 798 h 801"/>
                <a:gd name="T52" fmla="*/ 294 w 801"/>
                <a:gd name="T53" fmla="*/ 786 h 801"/>
                <a:gd name="T54" fmla="*/ 245 w 801"/>
                <a:gd name="T55" fmla="*/ 769 h 801"/>
                <a:gd name="T56" fmla="*/ 199 w 801"/>
                <a:gd name="T57" fmla="*/ 747 h 801"/>
                <a:gd name="T58" fmla="*/ 157 w 801"/>
                <a:gd name="T59" fmla="*/ 718 h 801"/>
                <a:gd name="T60" fmla="*/ 118 w 801"/>
                <a:gd name="T61" fmla="*/ 684 h 801"/>
                <a:gd name="T62" fmla="*/ 84 w 801"/>
                <a:gd name="T63" fmla="*/ 645 h 801"/>
                <a:gd name="T64" fmla="*/ 55 w 801"/>
                <a:gd name="T65" fmla="*/ 603 h 801"/>
                <a:gd name="T66" fmla="*/ 33 w 801"/>
                <a:gd name="T67" fmla="*/ 556 h 801"/>
                <a:gd name="T68" fmla="*/ 14 w 801"/>
                <a:gd name="T69" fmla="*/ 508 h 801"/>
                <a:gd name="T70" fmla="*/ 4 w 801"/>
                <a:gd name="T71" fmla="*/ 455 h 801"/>
                <a:gd name="T72" fmla="*/ 0 w 801"/>
                <a:gd name="T73" fmla="*/ 400 h 801"/>
                <a:gd name="T74" fmla="*/ 4 w 801"/>
                <a:gd name="T75" fmla="*/ 347 h 801"/>
                <a:gd name="T76" fmla="*/ 14 w 801"/>
                <a:gd name="T77" fmla="*/ 294 h 801"/>
                <a:gd name="T78" fmla="*/ 33 w 801"/>
                <a:gd name="T79" fmla="*/ 244 h 801"/>
                <a:gd name="T80" fmla="*/ 55 w 801"/>
                <a:gd name="T81" fmla="*/ 199 h 801"/>
                <a:gd name="T82" fmla="*/ 84 w 801"/>
                <a:gd name="T83" fmla="*/ 157 h 801"/>
                <a:gd name="T84" fmla="*/ 118 w 801"/>
                <a:gd name="T85" fmla="*/ 117 h 801"/>
                <a:gd name="T86" fmla="*/ 157 w 801"/>
                <a:gd name="T87" fmla="*/ 83 h 801"/>
                <a:gd name="T88" fmla="*/ 199 w 801"/>
                <a:gd name="T89" fmla="*/ 55 h 801"/>
                <a:gd name="T90" fmla="*/ 245 w 801"/>
                <a:gd name="T91" fmla="*/ 31 h 801"/>
                <a:gd name="T92" fmla="*/ 294 w 801"/>
                <a:gd name="T93" fmla="*/ 14 h 801"/>
                <a:gd name="T94" fmla="*/ 347 w 801"/>
                <a:gd name="T95" fmla="*/ 4 h 801"/>
                <a:gd name="T96" fmla="*/ 401 w 801"/>
                <a:gd name="T97" fmla="*/ 0 h 8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01" h="801">
                  <a:moveTo>
                    <a:pt x="401" y="0"/>
                  </a:moveTo>
                  <a:lnTo>
                    <a:pt x="456" y="4"/>
                  </a:lnTo>
                  <a:lnTo>
                    <a:pt x="508" y="14"/>
                  </a:lnTo>
                  <a:lnTo>
                    <a:pt x="556" y="31"/>
                  </a:lnTo>
                  <a:lnTo>
                    <a:pt x="604" y="55"/>
                  </a:lnTo>
                  <a:lnTo>
                    <a:pt x="645" y="83"/>
                  </a:lnTo>
                  <a:lnTo>
                    <a:pt x="685" y="117"/>
                  </a:lnTo>
                  <a:lnTo>
                    <a:pt x="719" y="157"/>
                  </a:lnTo>
                  <a:lnTo>
                    <a:pt x="748" y="199"/>
                  </a:lnTo>
                  <a:lnTo>
                    <a:pt x="770" y="244"/>
                  </a:lnTo>
                  <a:lnTo>
                    <a:pt x="788" y="294"/>
                  </a:lnTo>
                  <a:lnTo>
                    <a:pt x="799" y="347"/>
                  </a:lnTo>
                  <a:lnTo>
                    <a:pt x="801" y="400"/>
                  </a:lnTo>
                  <a:lnTo>
                    <a:pt x="799" y="455"/>
                  </a:lnTo>
                  <a:lnTo>
                    <a:pt x="788" y="508"/>
                  </a:lnTo>
                  <a:lnTo>
                    <a:pt x="770" y="556"/>
                  </a:lnTo>
                  <a:lnTo>
                    <a:pt x="748" y="603"/>
                  </a:lnTo>
                  <a:lnTo>
                    <a:pt x="719" y="645"/>
                  </a:lnTo>
                  <a:lnTo>
                    <a:pt x="685" y="684"/>
                  </a:lnTo>
                  <a:lnTo>
                    <a:pt x="645" y="718"/>
                  </a:lnTo>
                  <a:lnTo>
                    <a:pt x="604" y="747"/>
                  </a:lnTo>
                  <a:lnTo>
                    <a:pt x="556" y="769"/>
                  </a:lnTo>
                  <a:lnTo>
                    <a:pt x="508" y="786"/>
                  </a:lnTo>
                  <a:lnTo>
                    <a:pt x="456" y="798"/>
                  </a:lnTo>
                  <a:lnTo>
                    <a:pt x="401" y="801"/>
                  </a:lnTo>
                  <a:lnTo>
                    <a:pt x="347" y="798"/>
                  </a:lnTo>
                  <a:lnTo>
                    <a:pt x="294" y="786"/>
                  </a:lnTo>
                  <a:lnTo>
                    <a:pt x="245" y="769"/>
                  </a:lnTo>
                  <a:lnTo>
                    <a:pt x="199" y="747"/>
                  </a:lnTo>
                  <a:lnTo>
                    <a:pt x="157" y="718"/>
                  </a:lnTo>
                  <a:lnTo>
                    <a:pt x="118" y="684"/>
                  </a:lnTo>
                  <a:lnTo>
                    <a:pt x="84" y="645"/>
                  </a:lnTo>
                  <a:lnTo>
                    <a:pt x="55" y="603"/>
                  </a:lnTo>
                  <a:lnTo>
                    <a:pt x="33" y="556"/>
                  </a:lnTo>
                  <a:lnTo>
                    <a:pt x="14" y="508"/>
                  </a:lnTo>
                  <a:lnTo>
                    <a:pt x="4" y="455"/>
                  </a:lnTo>
                  <a:lnTo>
                    <a:pt x="0" y="400"/>
                  </a:lnTo>
                  <a:lnTo>
                    <a:pt x="4" y="347"/>
                  </a:lnTo>
                  <a:lnTo>
                    <a:pt x="14" y="294"/>
                  </a:lnTo>
                  <a:lnTo>
                    <a:pt x="33" y="244"/>
                  </a:lnTo>
                  <a:lnTo>
                    <a:pt x="55" y="199"/>
                  </a:lnTo>
                  <a:lnTo>
                    <a:pt x="84" y="157"/>
                  </a:lnTo>
                  <a:lnTo>
                    <a:pt x="118" y="117"/>
                  </a:lnTo>
                  <a:lnTo>
                    <a:pt x="157" y="83"/>
                  </a:lnTo>
                  <a:lnTo>
                    <a:pt x="199" y="55"/>
                  </a:lnTo>
                  <a:lnTo>
                    <a:pt x="245" y="31"/>
                  </a:lnTo>
                  <a:lnTo>
                    <a:pt x="294" y="14"/>
                  </a:lnTo>
                  <a:lnTo>
                    <a:pt x="347" y="4"/>
                  </a:lnTo>
                  <a:lnTo>
                    <a:pt x="40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accent6"/>
                </a:solidFill>
              </a:endParaRPr>
            </a:p>
          </p:txBody>
        </p:sp>
        <p:sp>
          <p:nvSpPr>
            <p:cNvPr id="48" name="Freeform 182">
              <a:extLst>
                <a:ext uri="{FF2B5EF4-FFF2-40B4-BE49-F238E27FC236}">
                  <a16:creationId xmlns:a16="http://schemas.microsoft.com/office/drawing/2014/main" id="{E4586762-B1D4-444F-A232-C50ABF9A0D16}"/>
                </a:ext>
              </a:extLst>
            </p:cNvPr>
            <p:cNvSpPr>
              <a:spLocks noEditPoints="1"/>
            </p:cNvSpPr>
            <p:nvPr/>
          </p:nvSpPr>
          <p:spPr bwMode="auto">
            <a:xfrm>
              <a:off x="5369" y="2215"/>
              <a:ext cx="3325" cy="3325"/>
            </a:xfrm>
            <a:custGeom>
              <a:avLst/>
              <a:gdLst>
                <a:gd name="T0" fmla="*/ 1476 w 3325"/>
                <a:gd name="T1" fmla="*/ 495 h 3325"/>
                <a:gd name="T2" fmla="*/ 1210 w 3325"/>
                <a:gd name="T3" fmla="*/ 570 h 3325"/>
                <a:gd name="T4" fmla="*/ 969 w 3325"/>
                <a:gd name="T5" fmla="*/ 705 h 3325"/>
                <a:gd name="T6" fmla="*/ 791 w 3325"/>
                <a:gd name="T7" fmla="*/ 863 h 3325"/>
                <a:gd name="T8" fmla="*/ 680 w 3325"/>
                <a:gd name="T9" fmla="*/ 1004 h 3325"/>
                <a:gd name="T10" fmla="*/ 559 w 3325"/>
                <a:gd name="T11" fmla="*/ 1235 h 3325"/>
                <a:gd name="T12" fmla="*/ 493 w 3325"/>
                <a:gd name="T13" fmla="*/ 1487 h 3325"/>
                <a:gd name="T14" fmla="*/ 485 w 3325"/>
                <a:gd name="T15" fmla="*/ 1757 h 3325"/>
                <a:gd name="T16" fmla="*/ 538 w 3325"/>
                <a:gd name="T17" fmla="*/ 2029 h 3325"/>
                <a:gd name="T18" fmla="*/ 654 w 3325"/>
                <a:gd name="T19" fmla="*/ 2281 h 3325"/>
                <a:gd name="T20" fmla="*/ 827 w 3325"/>
                <a:gd name="T21" fmla="*/ 2499 h 3325"/>
                <a:gd name="T22" fmla="*/ 1026 w 3325"/>
                <a:gd name="T23" fmla="*/ 2660 h 3325"/>
                <a:gd name="T24" fmla="*/ 1249 w 3325"/>
                <a:gd name="T25" fmla="*/ 2772 h 3325"/>
                <a:gd name="T26" fmla="*/ 1493 w 3325"/>
                <a:gd name="T27" fmla="*/ 2835 h 3325"/>
                <a:gd name="T28" fmla="*/ 1758 w 3325"/>
                <a:gd name="T29" fmla="*/ 2842 h 3325"/>
                <a:gd name="T30" fmla="*/ 2030 w 3325"/>
                <a:gd name="T31" fmla="*/ 2789 h 3325"/>
                <a:gd name="T32" fmla="*/ 2280 w 3325"/>
                <a:gd name="T33" fmla="*/ 2674 h 3325"/>
                <a:gd name="T34" fmla="*/ 2500 w 3325"/>
                <a:gd name="T35" fmla="*/ 2499 h 3325"/>
                <a:gd name="T36" fmla="*/ 2673 w 3325"/>
                <a:gd name="T37" fmla="*/ 2281 h 3325"/>
                <a:gd name="T38" fmla="*/ 2788 w 3325"/>
                <a:gd name="T39" fmla="*/ 2029 h 3325"/>
                <a:gd name="T40" fmla="*/ 2843 w 3325"/>
                <a:gd name="T41" fmla="*/ 1757 h 3325"/>
                <a:gd name="T42" fmla="*/ 2834 w 3325"/>
                <a:gd name="T43" fmla="*/ 1487 h 3325"/>
                <a:gd name="T44" fmla="*/ 2767 w 3325"/>
                <a:gd name="T45" fmla="*/ 1235 h 3325"/>
                <a:gd name="T46" fmla="*/ 2647 w 3325"/>
                <a:gd name="T47" fmla="*/ 1004 h 3325"/>
                <a:gd name="T48" fmla="*/ 2537 w 3325"/>
                <a:gd name="T49" fmla="*/ 866 h 3325"/>
                <a:gd name="T50" fmla="*/ 2357 w 3325"/>
                <a:gd name="T51" fmla="*/ 705 h 3325"/>
                <a:gd name="T52" fmla="*/ 2116 w 3325"/>
                <a:gd name="T53" fmla="*/ 570 h 3325"/>
                <a:gd name="T54" fmla="*/ 1850 w 3325"/>
                <a:gd name="T55" fmla="*/ 495 h 3325"/>
                <a:gd name="T56" fmla="*/ 1662 w 3325"/>
                <a:gd name="T57" fmla="*/ 0 h 3325"/>
                <a:gd name="T58" fmla="*/ 1993 w 3325"/>
                <a:gd name="T59" fmla="*/ 34 h 3325"/>
                <a:gd name="T60" fmla="*/ 2310 w 3325"/>
                <a:gd name="T61" fmla="*/ 131 h 3325"/>
                <a:gd name="T62" fmla="*/ 2571 w 3325"/>
                <a:gd name="T63" fmla="*/ 271 h 3325"/>
                <a:gd name="T64" fmla="*/ 2775 w 3325"/>
                <a:gd name="T65" fmla="*/ 428 h 3325"/>
                <a:gd name="T66" fmla="*/ 2984 w 3325"/>
                <a:gd name="T67" fmla="*/ 654 h 3325"/>
                <a:gd name="T68" fmla="*/ 3157 w 3325"/>
                <a:gd name="T69" fmla="*/ 934 h 3325"/>
                <a:gd name="T70" fmla="*/ 3235 w 3325"/>
                <a:gd name="T71" fmla="*/ 1120 h 3325"/>
                <a:gd name="T72" fmla="*/ 3310 w 3325"/>
                <a:gd name="T73" fmla="*/ 1442 h 3325"/>
                <a:gd name="T74" fmla="*/ 3321 w 3325"/>
                <a:gd name="T75" fmla="*/ 1774 h 3325"/>
                <a:gd name="T76" fmla="*/ 3267 w 3325"/>
                <a:gd name="T77" fmla="*/ 2101 h 3325"/>
                <a:gd name="T78" fmla="*/ 3161 w 3325"/>
                <a:gd name="T79" fmla="*/ 2384 h 3325"/>
                <a:gd name="T80" fmla="*/ 3030 w 3325"/>
                <a:gd name="T81" fmla="*/ 2609 h 3325"/>
                <a:gd name="T82" fmla="*/ 2839 w 3325"/>
                <a:gd name="T83" fmla="*/ 2838 h 3325"/>
                <a:gd name="T84" fmla="*/ 2652 w 3325"/>
                <a:gd name="T85" fmla="*/ 2999 h 3325"/>
                <a:gd name="T86" fmla="*/ 2400 w 3325"/>
                <a:gd name="T87" fmla="*/ 3154 h 3325"/>
                <a:gd name="T88" fmla="*/ 2101 w 3325"/>
                <a:gd name="T89" fmla="*/ 3267 h 3325"/>
                <a:gd name="T90" fmla="*/ 1775 w 3325"/>
                <a:gd name="T91" fmla="*/ 3322 h 3325"/>
                <a:gd name="T92" fmla="*/ 1441 w 3325"/>
                <a:gd name="T93" fmla="*/ 3311 h 3325"/>
                <a:gd name="T94" fmla="*/ 1120 w 3325"/>
                <a:gd name="T95" fmla="*/ 3234 h 3325"/>
                <a:gd name="T96" fmla="*/ 825 w 3325"/>
                <a:gd name="T97" fmla="*/ 3099 h 3325"/>
                <a:gd name="T98" fmla="*/ 566 w 3325"/>
                <a:gd name="T99" fmla="*/ 2912 h 3325"/>
                <a:gd name="T100" fmla="*/ 345 w 3325"/>
                <a:gd name="T101" fmla="*/ 2677 h 3325"/>
                <a:gd name="T102" fmla="*/ 176 w 3325"/>
                <a:gd name="T103" fmla="*/ 2406 h 3325"/>
                <a:gd name="T104" fmla="*/ 58 w 3325"/>
                <a:gd name="T105" fmla="*/ 2101 h 3325"/>
                <a:gd name="T106" fmla="*/ 3 w 3325"/>
                <a:gd name="T107" fmla="*/ 1774 h 3325"/>
                <a:gd name="T108" fmla="*/ 15 w 3325"/>
                <a:gd name="T109" fmla="*/ 1442 h 3325"/>
                <a:gd name="T110" fmla="*/ 91 w 3325"/>
                <a:gd name="T111" fmla="*/ 1120 h 3325"/>
                <a:gd name="T112" fmla="*/ 219 w 3325"/>
                <a:gd name="T113" fmla="*/ 837 h 3325"/>
                <a:gd name="T114" fmla="*/ 411 w 3325"/>
                <a:gd name="T115" fmla="*/ 568 h 3325"/>
                <a:gd name="T116" fmla="*/ 617 w 3325"/>
                <a:gd name="T117" fmla="*/ 370 h 3325"/>
                <a:gd name="T118" fmla="*/ 841 w 3325"/>
                <a:gd name="T119" fmla="*/ 218 h 3325"/>
                <a:gd name="T120" fmla="*/ 1119 w 3325"/>
                <a:gd name="T121" fmla="*/ 92 h 3325"/>
                <a:gd name="T122" fmla="*/ 1441 w 3325"/>
                <a:gd name="T123" fmla="*/ 16 h 33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325" h="3325">
                  <a:moveTo>
                    <a:pt x="1663" y="481"/>
                  </a:moveTo>
                  <a:lnTo>
                    <a:pt x="1569" y="483"/>
                  </a:lnTo>
                  <a:lnTo>
                    <a:pt x="1476" y="495"/>
                  </a:lnTo>
                  <a:lnTo>
                    <a:pt x="1386" y="514"/>
                  </a:lnTo>
                  <a:lnTo>
                    <a:pt x="1297" y="538"/>
                  </a:lnTo>
                  <a:lnTo>
                    <a:pt x="1210" y="570"/>
                  </a:lnTo>
                  <a:lnTo>
                    <a:pt x="1126" y="608"/>
                  </a:lnTo>
                  <a:lnTo>
                    <a:pt x="1047" y="654"/>
                  </a:lnTo>
                  <a:lnTo>
                    <a:pt x="969" y="705"/>
                  </a:lnTo>
                  <a:lnTo>
                    <a:pt x="896" y="762"/>
                  </a:lnTo>
                  <a:lnTo>
                    <a:pt x="827" y="826"/>
                  </a:lnTo>
                  <a:lnTo>
                    <a:pt x="791" y="863"/>
                  </a:lnTo>
                  <a:lnTo>
                    <a:pt x="758" y="901"/>
                  </a:lnTo>
                  <a:lnTo>
                    <a:pt x="731" y="934"/>
                  </a:lnTo>
                  <a:lnTo>
                    <a:pt x="680" y="1004"/>
                  </a:lnTo>
                  <a:lnTo>
                    <a:pt x="634" y="1079"/>
                  </a:lnTo>
                  <a:lnTo>
                    <a:pt x="593" y="1155"/>
                  </a:lnTo>
                  <a:lnTo>
                    <a:pt x="559" y="1235"/>
                  </a:lnTo>
                  <a:lnTo>
                    <a:pt x="532" y="1317"/>
                  </a:lnTo>
                  <a:lnTo>
                    <a:pt x="510" y="1401"/>
                  </a:lnTo>
                  <a:lnTo>
                    <a:pt x="493" y="1487"/>
                  </a:lnTo>
                  <a:lnTo>
                    <a:pt x="483" y="1574"/>
                  </a:lnTo>
                  <a:lnTo>
                    <a:pt x="481" y="1663"/>
                  </a:lnTo>
                  <a:lnTo>
                    <a:pt x="485" y="1757"/>
                  </a:lnTo>
                  <a:lnTo>
                    <a:pt x="495" y="1850"/>
                  </a:lnTo>
                  <a:lnTo>
                    <a:pt x="514" y="1942"/>
                  </a:lnTo>
                  <a:lnTo>
                    <a:pt x="538" y="2029"/>
                  </a:lnTo>
                  <a:lnTo>
                    <a:pt x="570" y="2116"/>
                  </a:lnTo>
                  <a:lnTo>
                    <a:pt x="608" y="2200"/>
                  </a:lnTo>
                  <a:lnTo>
                    <a:pt x="654" y="2281"/>
                  </a:lnTo>
                  <a:lnTo>
                    <a:pt x="705" y="2357"/>
                  </a:lnTo>
                  <a:lnTo>
                    <a:pt x="764" y="2430"/>
                  </a:lnTo>
                  <a:lnTo>
                    <a:pt x="827" y="2499"/>
                  </a:lnTo>
                  <a:lnTo>
                    <a:pt x="889" y="2558"/>
                  </a:lnTo>
                  <a:lnTo>
                    <a:pt x="956" y="2612"/>
                  </a:lnTo>
                  <a:lnTo>
                    <a:pt x="1026" y="2660"/>
                  </a:lnTo>
                  <a:lnTo>
                    <a:pt x="1098" y="2702"/>
                  </a:lnTo>
                  <a:lnTo>
                    <a:pt x="1172" y="2740"/>
                  </a:lnTo>
                  <a:lnTo>
                    <a:pt x="1249" y="2772"/>
                  </a:lnTo>
                  <a:lnTo>
                    <a:pt x="1329" y="2799"/>
                  </a:lnTo>
                  <a:lnTo>
                    <a:pt x="1411" y="2819"/>
                  </a:lnTo>
                  <a:lnTo>
                    <a:pt x="1493" y="2835"/>
                  </a:lnTo>
                  <a:lnTo>
                    <a:pt x="1578" y="2844"/>
                  </a:lnTo>
                  <a:lnTo>
                    <a:pt x="1663" y="2846"/>
                  </a:lnTo>
                  <a:lnTo>
                    <a:pt x="1758" y="2842"/>
                  </a:lnTo>
                  <a:lnTo>
                    <a:pt x="1850" y="2832"/>
                  </a:lnTo>
                  <a:lnTo>
                    <a:pt x="1941" y="2814"/>
                  </a:lnTo>
                  <a:lnTo>
                    <a:pt x="2030" y="2789"/>
                  </a:lnTo>
                  <a:lnTo>
                    <a:pt x="2116" y="2757"/>
                  </a:lnTo>
                  <a:lnTo>
                    <a:pt x="2200" y="2718"/>
                  </a:lnTo>
                  <a:lnTo>
                    <a:pt x="2280" y="2674"/>
                  </a:lnTo>
                  <a:lnTo>
                    <a:pt x="2357" y="2621"/>
                  </a:lnTo>
                  <a:lnTo>
                    <a:pt x="2431" y="2564"/>
                  </a:lnTo>
                  <a:lnTo>
                    <a:pt x="2500" y="2499"/>
                  </a:lnTo>
                  <a:lnTo>
                    <a:pt x="2564" y="2430"/>
                  </a:lnTo>
                  <a:lnTo>
                    <a:pt x="2622" y="2357"/>
                  </a:lnTo>
                  <a:lnTo>
                    <a:pt x="2673" y="2281"/>
                  </a:lnTo>
                  <a:lnTo>
                    <a:pt x="2719" y="2200"/>
                  </a:lnTo>
                  <a:lnTo>
                    <a:pt x="2757" y="2116"/>
                  </a:lnTo>
                  <a:lnTo>
                    <a:pt x="2788" y="2029"/>
                  </a:lnTo>
                  <a:lnTo>
                    <a:pt x="2814" y="1942"/>
                  </a:lnTo>
                  <a:lnTo>
                    <a:pt x="2831" y="1850"/>
                  </a:lnTo>
                  <a:lnTo>
                    <a:pt x="2843" y="1757"/>
                  </a:lnTo>
                  <a:lnTo>
                    <a:pt x="2846" y="1663"/>
                  </a:lnTo>
                  <a:lnTo>
                    <a:pt x="2843" y="1575"/>
                  </a:lnTo>
                  <a:lnTo>
                    <a:pt x="2834" y="1487"/>
                  </a:lnTo>
                  <a:lnTo>
                    <a:pt x="2817" y="1401"/>
                  </a:lnTo>
                  <a:lnTo>
                    <a:pt x="2795" y="1317"/>
                  </a:lnTo>
                  <a:lnTo>
                    <a:pt x="2767" y="1235"/>
                  </a:lnTo>
                  <a:lnTo>
                    <a:pt x="2733" y="1156"/>
                  </a:lnTo>
                  <a:lnTo>
                    <a:pt x="2692" y="1079"/>
                  </a:lnTo>
                  <a:lnTo>
                    <a:pt x="2647" y="1004"/>
                  </a:lnTo>
                  <a:lnTo>
                    <a:pt x="2594" y="934"/>
                  </a:lnTo>
                  <a:lnTo>
                    <a:pt x="2572" y="906"/>
                  </a:lnTo>
                  <a:lnTo>
                    <a:pt x="2537" y="866"/>
                  </a:lnTo>
                  <a:lnTo>
                    <a:pt x="2500" y="826"/>
                  </a:lnTo>
                  <a:lnTo>
                    <a:pt x="2431" y="762"/>
                  </a:lnTo>
                  <a:lnTo>
                    <a:pt x="2357" y="705"/>
                  </a:lnTo>
                  <a:lnTo>
                    <a:pt x="2280" y="654"/>
                  </a:lnTo>
                  <a:lnTo>
                    <a:pt x="2200" y="608"/>
                  </a:lnTo>
                  <a:lnTo>
                    <a:pt x="2116" y="570"/>
                  </a:lnTo>
                  <a:lnTo>
                    <a:pt x="2030" y="538"/>
                  </a:lnTo>
                  <a:lnTo>
                    <a:pt x="1941" y="514"/>
                  </a:lnTo>
                  <a:lnTo>
                    <a:pt x="1850" y="495"/>
                  </a:lnTo>
                  <a:lnTo>
                    <a:pt x="1758" y="483"/>
                  </a:lnTo>
                  <a:lnTo>
                    <a:pt x="1663" y="481"/>
                  </a:lnTo>
                  <a:close/>
                  <a:moveTo>
                    <a:pt x="1662" y="0"/>
                  </a:moveTo>
                  <a:lnTo>
                    <a:pt x="1775" y="4"/>
                  </a:lnTo>
                  <a:lnTo>
                    <a:pt x="1885" y="16"/>
                  </a:lnTo>
                  <a:lnTo>
                    <a:pt x="1993" y="34"/>
                  </a:lnTo>
                  <a:lnTo>
                    <a:pt x="2101" y="59"/>
                  </a:lnTo>
                  <a:lnTo>
                    <a:pt x="2205" y="92"/>
                  </a:lnTo>
                  <a:lnTo>
                    <a:pt x="2310" y="131"/>
                  </a:lnTo>
                  <a:lnTo>
                    <a:pt x="2399" y="173"/>
                  </a:lnTo>
                  <a:lnTo>
                    <a:pt x="2487" y="219"/>
                  </a:lnTo>
                  <a:lnTo>
                    <a:pt x="2571" y="271"/>
                  </a:lnTo>
                  <a:lnTo>
                    <a:pt x="2641" y="320"/>
                  </a:lnTo>
                  <a:lnTo>
                    <a:pt x="2709" y="372"/>
                  </a:lnTo>
                  <a:lnTo>
                    <a:pt x="2775" y="428"/>
                  </a:lnTo>
                  <a:lnTo>
                    <a:pt x="2838" y="487"/>
                  </a:lnTo>
                  <a:lnTo>
                    <a:pt x="2914" y="568"/>
                  </a:lnTo>
                  <a:lnTo>
                    <a:pt x="2984" y="654"/>
                  </a:lnTo>
                  <a:lnTo>
                    <a:pt x="3047" y="744"/>
                  </a:lnTo>
                  <a:lnTo>
                    <a:pt x="3105" y="837"/>
                  </a:lnTo>
                  <a:lnTo>
                    <a:pt x="3157" y="934"/>
                  </a:lnTo>
                  <a:lnTo>
                    <a:pt x="3177" y="974"/>
                  </a:lnTo>
                  <a:lnTo>
                    <a:pt x="3194" y="1016"/>
                  </a:lnTo>
                  <a:lnTo>
                    <a:pt x="3235" y="1120"/>
                  </a:lnTo>
                  <a:lnTo>
                    <a:pt x="3267" y="1226"/>
                  </a:lnTo>
                  <a:lnTo>
                    <a:pt x="3292" y="1333"/>
                  </a:lnTo>
                  <a:lnTo>
                    <a:pt x="3310" y="1442"/>
                  </a:lnTo>
                  <a:lnTo>
                    <a:pt x="3321" y="1552"/>
                  </a:lnTo>
                  <a:lnTo>
                    <a:pt x="3325" y="1663"/>
                  </a:lnTo>
                  <a:lnTo>
                    <a:pt x="3321" y="1774"/>
                  </a:lnTo>
                  <a:lnTo>
                    <a:pt x="3310" y="1885"/>
                  </a:lnTo>
                  <a:lnTo>
                    <a:pt x="3292" y="1994"/>
                  </a:lnTo>
                  <a:lnTo>
                    <a:pt x="3267" y="2101"/>
                  </a:lnTo>
                  <a:lnTo>
                    <a:pt x="3235" y="2206"/>
                  </a:lnTo>
                  <a:lnTo>
                    <a:pt x="3194" y="2310"/>
                  </a:lnTo>
                  <a:lnTo>
                    <a:pt x="3161" y="2384"/>
                  </a:lnTo>
                  <a:lnTo>
                    <a:pt x="3125" y="2456"/>
                  </a:lnTo>
                  <a:lnTo>
                    <a:pt x="3084" y="2526"/>
                  </a:lnTo>
                  <a:lnTo>
                    <a:pt x="3030" y="2609"/>
                  </a:lnTo>
                  <a:lnTo>
                    <a:pt x="2971" y="2689"/>
                  </a:lnTo>
                  <a:lnTo>
                    <a:pt x="2907" y="2765"/>
                  </a:lnTo>
                  <a:lnTo>
                    <a:pt x="2839" y="2838"/>
                  </a:lnTo>
                  <a:lnTo>
                    <a:pt x="2802" y="2872"/>
                  </a:lnTo>
                  <a:lnTo>
                    <a:pt x="2729" y="2939"/>
                  </a:lnTo>
                  <a:lnTo>
                    <a:pt x="2652" y="2999"/>
                  </a:lnTo>
                  <a:lnTo>
                    <a:pt x="2571" y="3056"/>
                  </a:lnTo>
                  <a:lnTo>
                    <a:pt x="2487" y="3107"/>
                  </a:lnTo>
                  <a:lnTo>
                    <a:pt x="2400" y="3154"/>
                  </a:lnTo>
                  <a:lnTo>
                    <a:pt x="2310" y="3195"/>
                  </a:lnTo>
                  <a:lnTo>
                    <a:pt x="2207" y="3234"/>
                  </a:lnTo>
                  <a:lnTo>
                    <a:pt x="2101" y="3267"/>
                  </a:lnTo>
                  <a:lnTo>
                    <a:pt x="1993" y="3293"/>
                  </a:lnTo>
                  <a:lnTo>
                    <a:pt x="1885" y="3311"/>
                  </a:lnTo>
                  <a:lnTo>
                    <a:pt x="1775" y="3322"/>
                  </a:lnTo>
                  <a:lnTo>
                    <a:pt x="1663" y="3325"/>
                  </a:lnTo>
                  <a:lnTo>
                    <a:pt x="1552" y="3322"/>
                  </a:lnTo>
                  <a:lnTo>
                    <a:pt x="1441" y="3311"/>
                  </a:lnTo>
                  <a:lnTo>
                    <a:pt x="1332" y="3293"/>
                  </a:lnTo>
                  <a:lnTo>
                    <a:pt x="1225" y="3267"/>
                  </a:lnTo>
                  <a:lnTo>
                    <a:pt x="1120" y="3234"/>
                  </a:lnTo>
                  <a:lnTo>
                    <a:pt x="1016" y="3195"/>
                  </a:lnTo>
                  <a:lnTo>
                    <a:pt x="918" y="3150"/>
                  </a:lnTo>
                  <a:lnTo>
                    <a:pt x="825" y="3099"/>
                  </a:lnTo>
                  <a:lnTo>
                    <a:pt x="735" y="3043"/>
                  </a:lnTo>
                  <a:lnTo>
                    <a:pt x="648" y="2980"/>
                  </a:lnTo>
                  <a:lnTo>
                    <a:pt x="566" y="2912"/>
                  </a:lnTo>
                  <a:lnTo>
                    <a:pt x="487" y="2838"/>
                  </a:lnTo>
                  <a:lnTo>
                    <a:pt x="413" y="2760"/>
                  </a:lnTo>
                  <a:lnTo>
                    <a:pt x="345" y="2677"/>
                  </a:lnTo>
                  <a:lnTo>
                    <a:pt x="283" y="2591"/>
                  </a:lnTo>
                  <a:lnTo>
                    <a:pt x="226" y="2501"/>
                  </a:lnTo>
                  <a:lnTo>
                    <a:pt x="176" y="2406"/>
                  </a:lnTo>
                  <a:lnTo>
                    <a:pt x="130" y="2310"/>
                  </a:lnTo>
                  <a:lnTo>
                    <a:pt x="91" y="2206"/>
                  </a:lnTo>
                  <a:lnTo>
                    <a:pt x="58" y="2101"/>
                  </a:lnTo>
                  <a:lnTo>
                    <a:pt x="33" y="1994"/>
                  </a:lnTo>
                  <a:lnTo>
                    <a:pt x="15" y="1884"/>
                  </a:lnTo>
                  <a:lnTo>
                    <a:pt x="3" y="1774"/>
                  </a:lnTo>
                  <a:lnTo>
                    <a:pt x="0" y="1663"/>
                  </a:lnTo>
                  <a:lnTo>
                    <a:pt x="3" y="1552"/>
                  </a:lnTo>
                  <a:lnTo>
                    <a:pt x="15" y="1442"/>
                  </a:lnTo>
                  <a:lnTo>
                    <a:pt x="33" y="1332"/>
                  </a:lnTo>
                  <a:lnTo>
                    <a:pt x="58" y="1226"/>
                  </a:lnTo>
                  <a:lnTo>
                    <a:pt x="91" y="1120"/>
                  </a:lnTo>
                  <a:lnTo>
                    <a:pt x="130" y="1016"/>
                  </a:lnTo>
                  <a:lnTo>
                    <a:pt x="168" y="934"/>
                  </a:lnTo>
                  <a:lnTo>
                    <a:pt x="219" y="837"/>
                  </a:lnTo>
                  <a:lnTo>
                    <a:pt x="278" y="743"/>
                  </a:lnTo>
                  <a:lnTo>
                    <a:pt x="341" y="654"/>
                  </a:lnTo>
                  <a:lnTo>
                    <a:pt x="411" y="568"/>
                  </a:lnTo>
                  <a:lnTo>
                    <a:pt x="487" y="487"/>
                  </a:lnTo>
                  <a:lnTo>
                    <a:pt x="550" y="427"/>
                  </a:lnTo>
                  <a:lnTo>
                    <a:pt x="617" y="370"/>
                  </a:lnTo>
                  <a:lnTo>
                    <a:pt x="686" y="317"/>
                  </a:lnTo>
                  <a:lnTo>
                    <a:pt x="758" y="267"/>
                  </a:lnTo>
                  <a:lnTo>
                    <a:pt x="841" y="218"/>
                  </a:lnTo>
                  <a:lnTo>
                    <a:pt x="927" y="172"/>
                  </a:lnTo>
                  <a:lnTo>
                    <a:pt x="1015" y="131"/>
                  </a:lnTo>
                  <a:lnTo>
                    <a:pt x="1119" y="92"/>
                  </a:lnTo>
                  <a:lnTo>
                    <a:pt x="1225" y="59"/>
                  </a:lnTo>
                  <a:lnTo>
                    <a:pt x="1332" y="34"/>
                  </a:lnTo>
                  <a:lnTo>
                    <a:pt x="1441" y="16"/>
                  </a:lnTo>
                  <a:lnTo>
                    <a:pt x="1551" y="4"/>
                  </a:lnTo>
                  <a:lnTo>
                    <a:pt x="166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accent6"/>
                </a:solidFill>
              </a:endParaRPr>
            </a:p>
          </p:txBody>
        </p:sp>
      </p:grpSp>
      <p:sp>
        <p:nvSpPr>
          <p:cNvPr id="49" name="TextBox 48">
            <a:extLst>
              <a:ext uri="{FF2B5EF4-FFF2-40B4-BE49-F238E27FC236}">
                <a16:creationId xmlns:a16="http://schemas.microsoft.com/office/drawing/2014/main" id="{DB78CCCF-09C4-43CE-BFED-71E6E8FABD47}"/>
              </a:ext>
            </a:extLst>
          </p:cNvPr>
          <p:cNvSpPr txBox="1"/>
          <p:nvPr/>
        </p:nvSpPr>
        <p:spPr>
          <a:xfrm>
            <a:off x="1891398" y="4174981"/>
            <a:ext cx="1808636" cy="318036"/>
          </a:xfrm>
          <a:prstGeom prst="rect">
            <a:avLst/>
          </a:prstGeom>
          <a:noFill/>
        </p:spPr>
        <p:txBody>
          <a:bodyPr wrap="square">
            <a:spAutoFit/>
          </a:bodyPr>
          <a:lstStyle/>
          <a:p>
            <a:pPr algn="just">
              <a:lnSpc>
                <a:spcPct val="150000"/>
              </a:lnSpc>
            </a:pPr>
            <a:r>
              <a:rPr lang="en-US" sz="1100" b="1" dirty="0">
                <a:solidFill>
                  <a:schemeClr val="tx2"/>
                </a:solidFill>
                <a:ea typeface="Times New Roman" panose="02020603050405020304" pitchFamily="18" charset="0"/>
              </a:rPr>
              <a:t>Increase Profit</a:t>
            </a:r>
            <a:endParaRPr lang="id-ID" sz="1100" b="1" dirty="0">
              <a:solidFill>
                <a:schemeClr val="tx2"/>
              </a:solidFill>
              <a:ea typeface="Times New Roman" panose="02020603050405020304" pitchFamily="18" charset="0"/>
            </a:endParaRPr>
          </a:p>
        </p:txBody>
      </p:sp>
      <p:sp>
        <p:nvSpPr>
          <p:cNvPr id="50" name="TextBox 49">
            <a:extLst>
              <a:ext uri="{FF2B5EF4-FFF2-40B4-BE49-F238E27FC236}">
                <a16:creationId xmlns:a16="http://schemas.microsoft.com/office/drawing/2014/main" id="{6678AC4D-7D14-4BEC-BFB9-1C8B897D9059}"/>
              </a:ext>
            </a:extLst>
          </p:cNvPr>
          <p:cNvSpPr txBox="1"/>
          <p:nvPr/>
        </p:nvSpPr>
        <p:spPr>
          <a:xfrm>
            <a:off x="4577578" y="4424425"/>
            <a:ext cx="1982372" cy="854080"/>
          </a:xfrm>
          <a:prstGeom prst="rect">
            <a:avLst/>
          </a:prstGeom>
          <a:noFill/>
        </p:spPr>
        <p:txBody>
          <a:bodyPr wrap="square">
            <a:spAutoFit/>
          </a:bodyPr>
          <a:lstStyle/>
          <a:p>
            <a:pPr algn="just">
              <a:lnSpc>
                <a:spcPct val="150000"/>
              </a:lnSpc>
            </a:pPr>
            <a:r>
              <a:rPr lang="id-ID" sz="1100" dirty="0">
                <a:solidFill>
                  <a:schemeClr val="accent6"/>
                </a:solidFill>
                <a:ea typeface="Times New Roman" panose="02020603050405020304" pitchFamily="18" charset="0"/>
              </a:rPr>
              <a:t>Lorem ipsum dolor sit amet, conse</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ctetur adip isci ng elit. Vivamus vel euismod</a:t>
            </a:r>
          </a:p>
        </p:txBody>
      </p:sp>
      <p:sp>
        <p:nvSpPr>
          <p:cNvPr id="60" name="TextBox 59">
            <a:extLst>
              <a:ext uri="{FF2B5EF4-FFF2-40B4-BE49-F238E27FC236}">
                <a16:creationId xmlns:a16="http://schemas.microsoft.com/office/drawing/2014/main" id="{DB78CCCF-09C4-43CE-BFED-71E6E8FABD47}"/>
              </a:ext>
            </a:extLst>
          </p:cNvPr>
          <p:cNvSpPr txBox="1"/>
          <p:nvPr/>
        </p:nvSpPr>
        <p:spPr>
          <a:xfrm>
            <a:off x="4577577" y="4174981"/>
            <a:ext cx="1808636" cy="318036"/>
          </a:xfrm>
          <a:prstGeom prst="rect">
            <a:avLst/>
          </a:prstGeom>
          <a:noFill/>
        </p:spPr>
        <p:txBody>
          <a:bodyPr wrap="square">
            <a:spAutoFit/>
          </a:bodyPr>
          <a:lstStyle/>
          <a:p>
            <a:pPr algn="just">
              <a:lnSpc>
                <a:spcPct val="150000"/>
              </a:lnSpc>
            </a:pPr>
            <a:r>
              <a:rPr lang="en-US" sz="1100" b="1" dirty="0">
                <a:solidFill>
                  <a:schemeClr val="tx2"/>
                </a:solidFill>
                <a:ea typeface="Times New Roman" panose="02020603050405020304" pitchFamily="18" charset="0"/>
              </a:rPr>
              <a:t>Reputable Company</a:t>
            </a:r>
            <a:endParaRPr lang="id-ID" sz="1100" b="1" dirty="0">
              <a:solidFill>
                <a:schemeClr val="tx2"/>
              </a:solidFill>
              <a:ea typeface="Times New Roman" panose="02020603050405020304" pitchFamily="18" charset="0"/>
            </a:endParaRPr>
          </a:p>
        </p:txBody>
      </p:sp>
      <p:grpSp>
        <p:nvGrpSpPr>
          <p:cNvPr id="61" name="Group 313"/>
          <p:cNvGrpSpPr>
            <a:grpSpLocks noChangeAspect="1"/>
          </p:cNvGrpSpPr>
          <p:nvPr/>
        </p:nvGrpSpPr>
        <p:grpSpPr bwMode="auto">
          <a:xfrm>
            <a:off x="4171824" y="4299895"/>
            <a:ext cx="273928" cy="272120"/>
            <a:chOff x="3699" y="2381"/>
            <a:chExt cx="303" cy="301"/>
          </a:xfrm>
          <a:solidFill>
            <a:schemeClr val="accent2"/>
          </a:solidFill>
        </p:grpSpPr>
        <p:sp>
          <p:nvSpPr>
            <p:cNvPr id="62" name="Freeform 315"/>
            <p:cNvSpPr>
              <a:spLocks/>
            </p:cNvSpPr>
            <p:nvPr/>
          </p:nvSpPr>
          <p:spPr bwMode="auto">
            <a:xfrm>
              <a:off x="3699" y="2381"/>
              <a:ext cx="199" cy="301"/>
            </a:xfrm>
            <a:custGeom>
              <a:avLst/>
              <a:gdLst>
                <a:gd name="T0" fmla="*/ 2044 w 2194"/>
                <a:gd name="T1" fmla="*/ 0 h 3308"/>
                <a:gd name="T2" fmla="*/ 2102 w 2194"/>
                <a:gd name="T3" fmla="*/ 12 h 3308"/>
                <a:gd name="T4" fmla="*/ 2150 w 2194"/>
                <a:gd name="T5" fmla="*/ 44 h 3308"/>
                <a:gd name="T6" fmla="*/ 2183 w 2194"/>
                <a:gd name="T7" fmla="*/ 92 h 3308"/>
                <a:gd name="T8" fmla="*/ 2194 w 2194"/>
                <a:gd name="T9" fmla="*/ 150 h 3308"/>
                <a:gd name="T10" fmla="*/ 2185 w 2194"/>
                <a:gd name="T11" fmla="*/ 203 h 3308"/>
                <a:gd name="T12" fmla="*/ 2159 w 2194"/>
                <a:gd name="T13" fmla="*/ 247 h 3308"/>
                <a:gd name="T14" fmla="*/ 2119 w 2194"/>
                <a:gd name="T15" fmla="*/ 280 h 3308"/>
                <a:gd name="T16" fmla="*/ 1968 w 2194"/>
                <a:gd name="T17" fmla="*/ 933 h 3308"/>
                <a:gd name="T18" fmla="*/ 227 w 2194"/>
                <a:gd name="T19" fmla="*/ 301 h 3308"/>
                <a:gd name="T20" fmla="*/ 1968 w 2194"/>
                <a:gd name="T21" fmla="*/ 1955 h 3308"/>
                <a:gd name="T22" fmla="*/ 2119 w 2194"/>
                <a:gd name="T23" fmla="*/ 1580 h 3308"/>
                <a:gd name="T24" fmla="*/ 2117 w 2194"/>
                <a:gd name="T25" fmla="*/ 2050 h 3308"/>
                <a:gd name="T26" fmla="*/ 2097 w 2194"/>
                <a:gd name="T27" fmla="*/ 2084 h 3308"/>
                <a:gd name="T28" fmla="*/ 2064 w 2194"/>
                <a:gd name="T29" fmla="*/ 2102 h 3308"/>
                <a:gd name="T30" fmla="*/ 1578 w 2194"/>
                <a:gd name="T31" fmla="*/ 2105 h 3308"/>
                <a:gd name="T32" fmla="*/ 1854 w 2194"/>
                <a:gd name="T33" fmla="*/ 3145 h 3308"/>
                <a:gd name="T34" fmla="*/ 1849 w 2194"/>
                <a:gd name="T35" fmla="*/ 3197 h 3308"/>
                <a:gd name="T36" fmla="*/ 1827 w 2194"/>
                <a:gd name="T37" fmla="*/ 3244 h 3308"/>
                <a:gd name="T38" fmla="*/ 1790 w 2194"/>
                <a:gd name="T39" fmla="*/ 3281 h 3308"/>
                <a:gd name="T40" fmla="*/ 1742 w 2194"/>
                <a:gd name="T41" fmla="*/ 3302 h 3308"/>
                <a:gd name="T42" fmla="*/ 1703 w 2194"/>
                <a:gd name="T43" fmla="*/ 3308 h 3308"/>
                <a:gd name="T44" fmla="*/ 1648 w 2194"/>
                <a:gd name="T45" fmla="*/ 3298 h 3308"/>
                <a:gd name="T46" fmla="*/ 1601 w 2194"/>
                <a:gd name="T47" fmla="*/ 3269 h 3308"/>
                <a:gd name="T48" fmla="*/ 1567 w 2194"/>
                <a:gd name="T49" fmla="*/ 3223 h 3308"/>
                <a:gd name="T50" fmla="*/ 1264 w 2194"/>
                <a:gd name="T51" fmla="*/ 2105 h 3308"/>
                <a:gd name="T52" fmla="*/ 639 w 2194"/>
                <a:gd name="T53" fmla="*/ 3196 h 3308"/>
                <a:gd name="T54" fmla="*/ 613 w 2194"/>
                <a:gd name="T55" fmla="*/ 3248 h 3308"/>
                <a:gd name="T56" fmla="*/ 573 w 2194"/>
                <a:gd name="T57" fmla="*/ 3286 h 3308"/>
                <a:gd name="T58" fmla="*/ 520 w 2194"/>
                <a:gd name="T59" fmla="*/ 3306 h 3308"/>
                <a:gd name="T60" fmla="*/ 473 w 2194"/>
                <a:gd name="T61" fmla="*/ 3307 h 3308"/>
                <a:gd name="T62" fmla="*/ 427 w 2194"/>
                <a:gd name="T63" fmla="*/ 3294 h 3308"/>
                <a:gd name="T64" fmla="*/ 384 w 2194"/>
                <a:gd name="T65" fmla="*/ 3264 h 3308"/>
                <a:gd name="T66" fmla="*/ 355 w 2194"/>
                <a:gd name="T67" fmla="*/ 3221 h 3308"/>
                <a:gd name="T68" fmla="*/ 341 w 2194"/>
                <a:gd name="T69" fmla="*/ 3172 h 3308"/>
                <a:gd name="T70" fmla="*/ 345 w 2194"/>
                <a:gd name="T71" fmla="*/ 3118 h 3308"/>
                <a:gd name="T72" fmla="*/ 152 w 2194"/>
                <a:gd name="T73" fmla="*/ 2105 h 3308"/>
                <a:gd name="T74" fmla="*/ 113 w 2194"/>
                <a:gd name="T75" fmla="*/ 2095 h 3308"/>
                <a:gd name="T76" fmla="*/ 87 w 2194"/>
                <a:gd name="T77" fmla="*/ 2068 h 3308"/>
                <a:gd name="T78" fmla="*/ 76 w 2194"/>
                <a:gd name="T79" fmla="*/ 2030 h 3308"/>
                <a:gd name="T80" fmla="*/ 54 w 2194"/>
                <a:gd name="T81" fmla="*/ 266 h 3308"/>
                <a:gd name="T82" fmla="*/ 21 w 2194"/>
                <a:gd name="T83" fmla="*/ 226 h 3308"/>
                <a:gd name="T84" fmla="*/ 3 w 2194"/>
                <a:gd name="T85" fmla="*/ 177 h 3308"/>
                <a:gd name="T86" fmla="*/ 3 w 2194"/>
                <a:gd name="T87" fmla="*/ 120 h 3308"/>
                <a:gd name="T88" fmla="*/ 26 w 2194"/>
                <a:gd name="T89" fmla="*/ 67 h 3308"/>
                <a:gd name="T90" fmla="*/ 67 w 2194"/>
                <a:gd name="T91" fmla="*/ 25 h 3308"/>
                <a:gd name="T92" fmla="*/ 121 w 2194"/>
                <a:gd name="T93" fmla="*/ 4 h 3308"/>
                <a:gd name="T94" fmla="*/ 1683 w 2194"/>
                <a:gd name="T95" fmla="*/ 0 h 3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194" h="3308">
                  <a:moveTo>
                    <a:pt x="1683" y="0"/>
                  </a:moveTo>
                  <a:lnTo>
                    <a:pt x="2044" y="0"/>
                  </a:lnTo>
                  <a:lnTo>
                    <a:pt x="2074" y="4"/>
                  </a:lnTo>
                  <a:lnTo>
                    <a:pt x="2102" y="12"/>
                  </a:lnTo>
                  <a:lnTo>
                    <a:pt x="2128" y="25"/>
                  </a:lnTo>
                  <a:lnTo>
                    <a:pt x="2150" y="44"/>
                  </a:lnTo>
                  <a:lnTo>
                    <a:pt x="2169" y="67"/>
                  </a:lnTo>
                  <a:lnTo>
                    <a:pt x="2183" y="92"/>
                  </a:lnTo>
                  <a:lnTo>
                    <a:pt x="2192" y="120"/>
                  </a:lnTo>
                  <a:lnTo>
                    <a:pt x="2194" y="150"/>
                  </a:lnTo>
                  <a:lnTo>
                    <a:pt x="2192" y="177"/>
                  </a:lnTo>
                  <a:lnTo>
                    <a:pt x="2185" y="203"/>
                  </a:lnTo>
                  <a:lnTo>
                    <a:pt x="2175" y="226"/>
                  </a:lnTo>
                  <a:lnTo>
                    <a:pt x="2159" y="247"/>
                  </a:lnTo>
                  <a:lnTo>
                    <a:pt x="2141" y="266"/>
                  </a:lnTo>
                  <a:lnTo>
                    <a:pt x="2119" y="280"/>
                  </a:lnTo>
                  <a:lnTo>
                    <a:pt x="2119" y="966"/>
                  </a:lnTo>
                  <a:lnTo>
                    <a:pt x="1968" y="933"/>
                  </a:lnTo>
                  <a:lnTo>
                    <a:pt x="1968" y="301"/>
                  </a:lnTo>
                  <a:lnTo>
                    <a:pt x="227" y="301"/>
                  </a:lnTo>
                  <a:lnTo>
                    <a:pt x="227" y="1955"/>
                  </a:lnTo>
                  <a:lnTo>
                    <a:pt x="1968" y="1955"/>
                  </a:lnTo>
                  <a:lnTo>
                    <a:pt x="1968" y="1548"/>
                  </a:lnTo>
                  <a:lnTo>
                    <a:pt x="2119" y="1580"/>
                  </a:lnTo>
                  <a:lnTo>
                    <a:pt x="2119" y="2030"/>
                  </a:lnTo>
                  <a:lnTo>
                    <a:pt x="2117" y="2050"/>
                  </a:lnTo>
                  <a:lnTo>
                    <a:pt x="2110" y="2068"/>
                  </a:lnTo>
                  <a:lnTo>
                    <a:pt x="2097" y="2084"/>
                  </a:lnTo>
                  <a:lnTo>
                    <a:pt x="2082" y="2095"/>
                  </a:lnTo>
                  <a:lnTo>
                    <a:pt x="2064" y="2102"/>
                  </a:lnTo>
                  <a:lnTo>
                    <a:pt x="2044" y="2105"/>
                  </a:lnTo>
                  <a:lnTo>
                    <a:pt x="1578" y="2105"/>
                  </a:lnTo>
                  <a:lnTo>
                    <a:pt x="1850" y="3118"/>
                  </a:lnTo>
                  <a:lnTo>
                    <a:pt x="1854" y="3145"/>
                  </a:lnTo>
                  <a:lnTo>
                    <a:pt x="1854" y="3172"/>
                  </a:lnTo>
                  <a:lnTo>
                    <a:pt x="1849" y="3197"/>
                  </a:lnTo>
                  <a:lnTo>
                    <a:pt x="1841" y="3221"/>
                  </a:lnTo>
                  <a:lnTo>
                    <a:pt x="1827" y="3244"/>
                  </a:lnTo>
                  <a:lnTo>
                    <a:pt x="1810" y="3264"/>
                  </a:lnTo>
                  <a:lnTo>
                    <a:pt x="1790" y="3281"/>
                  </a:lnTo>
                  <a:lnTo>
                    <a:pt x="1768" y="3294"/>
                  </a:lnTo>
                  <a:lnTo>
                    <a:pt x="1742" y="3302"/>
                  </a:lnTo>
                  <a:lnTo>
                    <a:pt x="1722" y="3307"/>
                  </a:lnTo>
                  <a:lnTo>
                    <a:pt x="1703" y="3308"/>
                  </a:lnTo>
                  <a:lnTo>
                    <a:pt x="1675" y="3306"/>
                  </a:lnTo>
                  <a:lnTo>
                    <a:pt x="1648" y="3298"/>
                  </a:lnTo>
                  <a:lnTo>
                    <a:pt x="1623" y="3286"/>
                  </a:lnTo>
                  <a:lnTo>
                    <a:pt x="1601" y="3269"/>
                  </a:lnTo>
                  <a:lnTo>
                    <a:pt x="1582" y="3248"/>
                  </a:lnTo>
                  <a:lnTo>
                    <a:pt x="1567" y="3223"/>
                  </a:lnTo>
                  <a:lnTo>
                    <a:pt x="1557" y="3196"/>
                  </a:lnTo>
                  <a:lnTo>
                    <a:pt x="1264" y="2105"/>
                  </a:lnTo>
                  <a:lnTo>
                    <a:pt x="932" y="2105"/>
                  </a:lnTo>
                  <a:lnTo>
                    <a:pt x="639" y="3196"/>
                  </a:lnTo>
                  <a:lnTo>
                    <a:pt x="628" y="3223"/>
                  </a:lnTo>
                  <a:lnTo>
                    <a:pt x="613" y="3248"/>
                  </a:lnTo>
                  <a:lnTo>
                    <a:pt x="595" y="3269"/>
                  </a:lnTo>
                  <a:lnTo>
                    <a:pt x="573" y="3286"/>
                  </a:lnTo>
                  <a:lnTo>
                    <a:pt x="548" y="3298"/>
                  </a:lnTo>
                  <a:lnTo>
                    <a:pt x="520" y="3306"/>
                  </a:lnTo>
                  <a:lnTo>
                    <a:pt x="492" y="3308"/>
                  </a:lnTo>
                  <a:lnTo>
                    <a:pt x="473" y="3307"/>
                  </a:lnTo>
                  <a:lnTo>
                    <a:pt x="453" y="3302"/>
                  </a:lnTo>
                  <a:lnTo>
                    <a:pt x="427" y="3294"/>
                  </a:lnTo>
                  <a:lnTo>
                    <a:pt x="404" y="3281"/>
                  </a:lnTo>
                  <a:lnTo>
                    <a:pt x="384" y="3264"/>
                  </a:lnTo>
                  <a:lnTo>
                    <a:pt x="368" y="3244"/>
                  </a:lnTo>
                  <a:lnTo>
                    <a:pt x="355" y="3221"/>
                  </a:lnTo>
                  <a:lnTo>
                    <a:pt x="346" y="3197"/>
                  </a:lnTo>
                  <a:lnTo>
                    <a:pt x="341" y="3172"/>
                  </a:lnTo>
                  <a:lnTo>
                    <a:pt x="341" y="3145"/>
                  </a:lnTo>
                  <a:lnTo>
                    <a:pt x="345" y="3118"/>
                  </a:lnTo>
                  <a:lnTo>
                    <a:pt x="618" y="2105"/>
                  </a:lnTo>
                  <a:lnTo>
                    <a:pt x="152" y="2105"/>
                  </a:lnTo>
                  <a:lnTo>
                    <a:pt x="132" y="2102"/>
                  </a:lnTo>
                  <a:lnTo>
                    <a:pt x="113" y="2095"/>
                  </a:lnTo>
                  <a:lnTo>
                    <a:pt x="98" y="2084"/>
                  </a:lnTo>
                  <a:lnTo>
                    <a:pt x="87" y="2068"/>
                  </a:lnTo>
                  <a:lnTo>
                    <a:pt x="78" y="2050"/>
                  </a:lnTo>
                  <a:lnTo>
                    <a:pt x="76" y="2030"/>
                  </a:lnTo>
                  <a:lnTo>
                    <a:pt x="76" y="280"/>
                  </a:lnTo>
                  <a:lnTo>
                    <a:pt x="54" y="266"/>
                  </a:lnTo>
                  <a:lnTo>
                    <a:pt x="37" y="247"/>
                  </a:lnTo>
                  <a:lnTo>
                    <a:pt x="21" y="226"/>
                  </a:lnTo>
                  <a:lnTo>
                    <a:pt x="9" y="203"/>
                  </a:lnTo>
                  <a:lnTo>
                    <a:pt x="3" y="177"/>
                  </a:lnTo>
                  <a:lnTo>
                    <a:pt x="0" y="150"/>
                  </a:lnTo>
                  <a:lnTo>
                    <a:pt x="3" y="120"/>
                  </a:lnTo>
                  <a:lnTo>
                    <a:pt x="13" y="92"/>
                  </a:lnTo>
                  <a:lnTo>
                    <a:pt x="26" y="67"/>
                  </a:lnTo>
                  <a:lnTo>
                    <a:pt x="45" y="44"/>
                  </a:lnTo>
                  <a:lnTo>
                    <a:pt x="67" y="25"/>
                  </a:lnTo>
                  <a:lnTo>
                    <a:pt x="93" y="12"/>
                  </a:lnTo>
                  <a:lnTo>
                    <a:pt x="121" y="4"/>
                  </a:lnTo>
                  <a:lnTo>
                    <a:pt x="152" y="0"/>
                  </a:lnTo>
                  <a:lnTo>
                    <a:pt x="168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accent2"/>
                </a:solidFill>
              </a:endParaRPr>
            </a:p>
          </p:txBody>
        </p:sp>
        <p:sp>
          <p:nvSpPr>
            <p:cNvPr id="63" name="Freeform 316"/>
            <p:cNvSpPr>
              <a:spLocks/>
            </p:cNvSpPr>
            <p:nvPr/>
          </p:nvSpPr>
          <p:spPr bwMode="auto">
            <a:xfrm>
              <a:off x="3912" y="2432"/>
              <a:ext cx="49" cy="48"/>
            </a:xfrm>
            <a:custGeom>
              <a:avLst/>
              <a:gdLst>
                <a:gd name="T0" fmla="*/ 269 w 537"/>
                <a:gd name="T1" fmla="*/ 0 h 534"/>
                <a:gd name="T2" fmla="*/ 308 w 537"/>
                <a:gd name="T3" fmla="*/ 3 h 534"/>
                <a:gd name="T4" fmla="*/ 347 w 537"/>
                <a:gd name="T5" fmla="*/ 11 h 534"/>
                <a:gd name="T6" fmla="*/ 382 w 537"/>
                <a:gd name="T7" fmla="*/ 25 h 534"/>
                <a:gd name="T8" fmla="*/ 415 w 537"/>
                <a:gd name="T9" fmla="*/ 43 h 534"/>
                <a:gd name="T10" fmla="*/ 445 w 537"/>
                <a:gd name="T11" fmla="*/ 65 h 534"/>
                <a:gd name="T12" fmla="*/ 471 w 537"/>
                <a:gd name="T13" fmla="*/ 92 h 534"/>
                <a:gd name="T14" fmla="*/ 494 w 537"/>
                <a:gd name="T15" fmla="*/ 121 h 534"/>
                <a:gd name="T16" fmla="*/ 512 w 537"/>
                <a:gd name="T17" fmla="*/ 155 h 534"/>
                <a:gd name="T18" fmla="*/ 526 w 537"/>
                <a:gd name="T19" fmla="*/ 190 h 534"/>
                <a:gd name="T20" fmla="*/ 535 w 537"/>
                <a:gd name="T21" fmla="*/ 228 h 534"/>
                <a:gd name="T22" fmla="*/ 537 w 537"/>
                <a:gd name="T23" fmla="*/ 267 h 534"/>
                <a:gd name="T24" fmla="*/ 535 w 537"/>
                <a:gd name="T25" fmla="*/ 307 h 534"/>
                <a:gd name="T26" fmla="*/ 526 w 537"/>
                <a:gd name="T27" fmla="*/ 344 h 534"/>
                <a:gd name="T28" fmla="*/ 512 w 537"/>
                <a:gd name="T29" fmla="*/ 379 h 534"/>
                <a:gd name="T30" fmla="*/ 494 w 537"/>
                <a:gd name="T31" fmla="*/ 413 h 534"/>
                <a:gd name="T32" fmla="*/ 471 w 537"/>
                <a:gd name="T33" fmla="*/ 442 h 534"/>
                <a:gd name="T34" fmla="*/ 445 w 537"/>
                <a:gd name="T35" fmla="*/ 469 h 534"/>
                <a:gd name="T36" fmla="*/ 415 w 537"/>
                <a:gd name="T37" fmla="*/ 491 h 534"/>
                <a:gd name="T38" fmla="*/ 382 w 537"/>
                <a:gd name="T39" fmla="*/ 509 h 534"/>
                <a:gd name="T40" fmla="*/ 347 w 537"/>
                <a:gd name="T41" fmla="*/ 523 h 534"/>
                <a:gd name="T42" fmla="*/ 308 w 537"/>
                <a:gd name="T43" fmla="*/ 531 h 534"/>
                <a:gd name="T44" fmla="*/ 269 w 537"/>
                <a:gd name="T45" fmla="*/ 534 h 534"/>
                <a:gd name="T46" fmla="*/ 229 w 537"/>
                <a:gd name="T47" fmla="*/ 531 h 534"/>
                <a:gd name="T48" fmla="*/ 191 w 537"/>
                <a:gd name="T49" fmla="*/ 523 h 534"/>
                <a:gd name="T50" fmla="*/ 155 w 537"/>
                <a:gd name="T51" fmla="*/ 509 h 534"/>
                <a:gd name="T52" fmla="*/ 123 w 537"/>
                <a:gd name="T53" fmla="*/ 491 h 534"/>
                <a:gd name="T54" fmla="*/ 92 w 537"/>
                <a:gd name="T55" fmla="*/ 469 h 534"/>
                <a:gd name="T56" fmla="*/ 66 w 537"/>
                <a:gd name="T57" fmla="*/ 442 h 534"/>
                <a:gd name="T58" fmla="*/ 43 w 537"/>
                <a:gd name="T59" fmla="*/ 413 h 534"/>
                <a:gd name="T60" fmla="*/ 25 w 537"/>
                <a:gd name="T61" fmla="*/ 379 h 534"/>
                <a:gd name="T62" fmla="*/ 12 w 537"/>
                <a:gd name="T63" fmla="*/ 344 h 534"/>
                <a:gd name="T64" fmla="*/ 3 w 537"/>
                <a:gd name="T65" fmla="*/ 307 h 534"/>
                <a:gd name="T66" fmla="*/ 0 w 537"/>
                <a:gd name="T67" fmla="*/ 267 h 534"/>
                <a:gd name="T68" fmla="*/ 3 w 537"/>
                <a:gd name="T69" fmla="*/ 228 h 534"/>
                <a:gd name="T70" fmla="*/ 12 w 537"/>
                <a:gd name="T71" fmla="*/ 190 h 534"/>
                <a:gd name="T72" fmla="*/ 25 w 537"/>
                <a:gd name="T73" fmla="*/ 155 h 534"/>
                <a:gd name="T74" fmla="*/ 43 w 537"/>
                <a:gd name="T75" fmla="*/ 121 h 534"/>
                <a:gd name="T76" fmla="*/ 66 w 537"/>
                <a:gd name="T77" fmla="*/ 91 h 534"/>
                <a:gd name="T78" fmla="*/ 92 w 537"/>
                <a:gd name="T79" fmla="*/ 65 h 534"/>
                <a:gd name="T80" fmla="*/ 123 w 537"/>
                <a:gd name="T81" fmla="*/ 43 h 534"/>
                <a:gd name="T82" fmla="*/ 155 w 537"/>
                <a:gd name="T83" fmla="*/ 25 h 534"/>
                <a:gd name="T84" fmla="*/ 191 w 537"/>
                <a:gd name="T85" fmla="*/ 11 h 534"/>
                <a:gd name="T86" fmla="*/ 229 w 537"/>
                <a:gd name="T87" fmla="*/ 3 h 534"/>
                <a:gd name="T88" fmla="*/ 269 w 537"/>
                <a:gd name="T89" fmla="*/ 0 h 5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37" h="534">
                  <a:moveTo>
                    <a:pt x="269" y="0"/>
                  </a:moveTo>
                  <a:lnTo>
                    <a:pt x="308" y="3"/>
                  </a:lnTo>
                  <a:lnTo>
                    <a:pt x="347" y="11"/>
                  </a:lnTo>
                  <a:lnTo>
                    <a:pt x="382" y="25"/>
                  </a:lnTo>
                  <a:lnTo>
                    <a:pt x="415" y="43"/>
                  </a:lnTo>
                  <a:lnTo>
                    <a:pt x="445" y="65"/>
                  </a:lnTo>
                  <a:lnTo>
                    <a:pt x="471" y="92"/>
                  </a:lnTo>
                  <a:lnTo>
                    <a:pt x="494" y="121"/>
                  </a:lnTo>
                  <a:lnTo>
                    <a:pt x="512" y="155"/>
                  </a:lnTo>
                  <a:lnTo>
                    <a:pt x="526" y="190"/>
                  </a:lnTo>
                  <a:lnTo>
                    <a:pt x="535" y="228"/>
                  </a:lnTo>
                  <a:lnTo>
                    <a:pt x="537" y="267"/>
                  </a:lnTo>
                  <a:lnTo>
                    <a:pt x="535" y="307"/>
                  </a:lnTo>
                  <a:lnTo>
                    <a:pt x="526" y="344"/>
                  </a:lnTo>
                  <a:lnTo>
                    <a:pt x="512" y="379"/>
                  </a:lnTo>
                  <a:lnTo>
                    <a:pt x="494" y="413"/>
                  </a:lnTo>
                  <a:lnTo>
                    <a:pt x="471" y="442"/>
                  </a:lnTo>
                  <a:lnTo>
                    <a:pt x="445" y="469"/>
                  </a:lnTo>
                  <a:lnTo>
                    <a:pt x="415" y="491"/>
                  </a:lnTo>
                  <a:lnTo>
                    <a:pt x="382" y="509"/>
                  </a:lnTo>
                  <a:lnTo>
                    <a:pt x="347" y="523"/>
                  </a:lnTo>
                  <a:lnTo>
                    <a:pt x="308" y="531"/>
                  </a:lnTo>
                  <a:lnTo>
                    <a:pt x="269" y="534"/>
                  </a:lnTo>
                  <a:lnTo>
                    <a:pt x="229" y="531"/>
                  </a:lnTo>
                  <a:lnTo>
                    <a:pt x="191" y="523"/>
                  </a:lnTo>
                  <a:lnTo>
                    <a:pt x="155" y="509"/>
                  </a:lnTo>
                  <a:lnTo>
                    <a:pt x="123" y="491"/>
                  </a:lnTo>
                  <a:lnTo>
                    <a:pt x="92" y="469"/>
                  </a:lnTo>
                  <a:lnTo>
                    <a:pt x="66" y="442"/>
                  </a:lnTo>
                  <a:lnTo>
                    <a:pt x="43" y="413"/>
                  </a:lnTo>
                  <a:lnTo>
                    <a:pt x="25" y="379"/>
                  </a:lnTo>
                  <a:lnTo>
                    <a:pt x="12" y="344"/>
                  </a:lnTo>
                  <a:lnTo>
                    <a:pt x="3" y="307"/>
                  </a:lnTo>
                  <a:lnTo>
                    <a:pt x="0" y="267"/>
                  </a:lnTo>
                  <a:lnTo>
                    <a:pt x="3" y="228"/>
                  </a:lnTo>
                  <a:lnTo>
                    <a:pt x="12" y="190"/>
                  </a:lnTo>
                  <a:lnTo>
                    <a:pt x="25" y="155"/>
                  </a:lnTo>
                  <a:lnTo>
                    <a:pt x="43" y="121"/>
                  </a:lnTo>
                  <a:lnTo>
                    <a:pt x="66" y="91"/>
                  </a:lnTo>
                  <a:lnTo>
                    <a:pt x="92" y="65"/>
                  </a:lnTo>
                  <a:lnTo>
                    <a:pt x="123" y="43"/>
                  </a:lnTo>
                  <a:lnTo>
                    <a:pt x="155" y="25"/>
                  </a:lnTo>
                  <a:lnTo>
                    <a:pt x="191" y="11"/>
                  </a:lnTo>
                  <a:lnTo>
                    <a:pt x="229" y="3"/>
                  </a:lnTo>
                  <a:lnTo>
                    <a:pt x="269"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accent2"/>
                </a:solidFill>
              </a:endParaRPr>
            </a:p>
          </p:txBody>
        </p:sp>
        <p:sp>
          <p:nvSpPr>
            <p:cNvPr id="64" name="Freeform 317"/>
            <p:cNvSpPr>
              <a:spLocks/>
            </p:cNvSpPr>
            <p:nvPr/>
          </p:nvSpPr>
          <p:spPr bwMode="auto">
            <a:xfrm>
              <a:off x="3816" y="2470"/>
              <a:ext cx="186" cy="212"/>
            </a:xfrm>
            <a:custGeom>
              <a:avLst/>
              <a:gdLst>
                <a:gd name="T0" fmla="*/ 183 w 2044"/>
                <a:gd name="T1" fmla="*/ 3 h 2330"/>
                <a:gd name="T2" fmla="*/ 1182 w 2044"/>
                <a:gd name="T3" fmla="*/ 187 h 2330"/>
                <a:gd name="T4" fmla="*/ 1229 w 2044"/>
                <a:gd name="T5" fmla="*/ 196 h 2330"/>
                <a:gd name="T6" fmla="*/ 1270 w 2044"/>
                <a:gd name="T7" fmla="*/ 217 h 2330"/>
                <a:gd name="T8" fmla="*/ 1216 w 2044"/>
                <a:gd name="T9" fmla="*/ 747 h 2330"/>
                <a:gd name="T10" fmla="*/ 1433 w 2044"/>
                <a:gd name="T11" fmla="*/ 747 h 2330"/>
                <a:gd name="T12" fmla="*/ 1380 w 2044"/>
                <a:gd name="T13" fmla="*/ 217 h 2330"/>
                <a:gd name="T14" fmla="*/ 1420 w 2044"/>
                <a:gd name="T15" fmla="*/ 196 h 2330"/>
                <a:gd name="T16" fmla="*/ 1468 w 2044"/>
                <a:gd name="T17" fmla="*/ 187 h 2330"/>
                <a:gd name="T18" fmla="*/ 1641 w 2044"/>
                <a:gd name="T19" fmla="*/ 189 h 2330"/>
                <a:gd name="T20" fmla="*/ 1689 w 2044"/>
                <a:gd name="T21" fmla="*/ 207 h 2330"/>
                <a:gd name="T22" fmla="*/ 1729 w 2044"/>
                <a:gd name="T23" fmla="*/ 239 h 2330"/>
                <a:gd name="T24" fmla="*/ 1756 w 2044"/>
                <a:gd name="T25" fmla="*/ 283 h 2330"/>
                <a:gd name="T26" fmla="*/ 2041 w 2044"/>
                <a:gd name="T27" fmla="*/ 1024 h 2330"/>
                <a:gd name="T28" fmla="*/ 2042 w 2044"/>
                <a:gd name="T29" fmla="*/ 1076 h 2330"/>
                <a:gd name="T30" fmla="*/ 2026 w 2044"/>
                <a:gd name="T31" fmla="*/ 1124 h 2330"/>
                <a:gd name="T32" fmla="*/ 1993 w 2044"/>
                <a:gd name="T33" fmla="*/ 1165 h 2330"/>
                <a:gd name="T34" fmla="*/ 1948 w 2044"/>
                <a:gd name="T35" fmla="*/ 1193 h 2330"/>
                <a:gd name="T36" fmla="*/ 1895 w 2044"/>
                <a:gd name="T37" fmla="*/ 1202 h 2330"/>
                <a:gd name="T38" fmla="*/ 1844 w 2044"/>
                <a:gd name="T39" fmla="*/ 1195 h 2330"/>
                <a:gd name="T40" fmla="*/ 1798 w 2044"/>
                <a:gd name="T41" fmla="*/ 1170 h 2330"/>
                <a:gd name="T42" fmla="*/ 1764 w 2044"/>
                <a:gd name="T43" fmla="*/ 1132 h 2330"/>
                <a:gd name="T44" fmla="*/ 1619 w 2044"/>
                <a:gd name="T45" fmla="*/ 764 h 2330"/>
                <a:gd name="T46" fmla="*/ 1677 w 2044"/>
                <a:gd name="T47" fmla="*/ 2170 h 2330"/>
                <a:gd name="T48" fmla="*/ 1669 w 2044"/>
                <a:gd name="T49" fmla="*/ 2230 h 2330"/>
                <a:gd name="T50" fmla="*/ 1639 w 2044"/>
                <a:gd name="T51" fmla="*/ 2280 h 2330"/>
                <a:gd name="T52" fmla="*/ 1593 w 2044"/>
                <a:gd name="T53" fmla="*/ 2314 h 2330"/>
                <a:gd name="T54" fmla="*/ 1535 w 2044"/>
                <a:gd name="T55" fmla="*/ 2330 h 2330"/>
                <a:gd name="T56" fmla="*/ 1497 w 2044"/>
                <a:gd name="T57" fmla="*/ 2326 h 2330"/>
                <a:gd name="T58" fmla="*/ 1444 w 2044"/>
                <a:gd name="T59" fmla="*/ 2306 h 2330"/>
                <a:gd name="T60" fmla="*/ 1404 w 2044"/>
                <a:gd name="T61" fmla="*/ 2268 h 2330"/>
                <a:gd name="T62" fmla="*/ 1380 w 2044"/>
                <a:gd name="T63" fmla="*/ 2217 h 2330"/>
                <a:gd name="T64" fmla="*/ 1325 w 2044"/>
                <a:gd name="T65" fmla="*/ 1342 h 2330"/>
                <a:gd name="T66" fmla="*/ 1271 w 2044"/>
                <a:gd name="T67" fmla="*/ 2217 h 2330"/>
                <a:gd name="T68" fmla="*/ 1247 w 2044"/>
                <a:gd name="T69" fmla="*/ 2268 h 2330"/>
                <a:gd name="T70" fmla="*/ 1206 w 2044"/>
                <a:gd name="T71" fmla="*/ 2306 h 2330"/>
                <a:gd name="T72" fmla="*/ 1153 w 2044"/>
                <a:gd name="T73" fmla="*/ 2326 h 2330"/>
                <a:gd name="T74" fmla="*/ 1115 w 2044"/>
                <a:gd name="T75" fmla="*/ 2330 h 2330"/>
                <a:gd name="T76" fmla="*/ 1057 w 2044"/>
                <a:gd name="T77" fmla="*/ 2314 h 2330"/>
                <a:gd name="T78" fmla="*/ 1011 w 2044"/>
                <a:gd name="T79" fmla="*/ 2280 h 2330"/>
                <a:gd name="T80" fmla="*/ 982 w 2044"/>
                <a:gd name="T81" fmla="*/ 2230 h 2330"/>
                <a:gd name="T82" fmla="*/ 973 w 2044"/>
                <a:gd name="T83" fmla="*/ 2170 h 2330"/>
                <a:gd name="T84" fmla="*/ 1031 w 2044"/>
                <a:gd name="T85" fmla="*/ 488 h 2330"/>
                <a:gd name="T86" fmla="*/ 120 w 2044"/>
                <a:gd name="T87" fmla="*/ 297 h 2330"/>
                <a:gd name="T88" fmla="*/ 70 w 2044"/>
                <a:gd name="T89" fmla="*/ 277 h 2330"/>
                <a:gd name="T90" fmla="*/ 32 w 2044"/>
                <a:gd name="T91" fmla="*/ 242 h 2330"/>
                <a:gd name="T92" fmla="*/ 7 w 2044"/>
                <a:gd name="T93" fmla="*/ 198 h 2330"/>
                <a:gd name="T94" fmla="*/ 0 w 2044"/>
                <a:gd name="T95" fmla="*/ 146 h 2330"/>
                <a:gd name="T96" fmla="*/ 11 w 2044"/>
                <a:gd name="T97" fmla="*/ 93 h 2330"/>
                <a:gd name="T98" fmla="*/ 39 w 2044"/>
                <a:gd name="T99" fmla="*/ 49 h 2330"/>
                <a:gd name="T100" fmla="*/ 80 w 2044"/>
                <a:gd name="T101" fmla="*/ 18 h 2330"/>
                <a:gd name="T102" fmla="*/ 129 w 2044"/>
                <a:gd name="T103" fmla="*/ 1 h 2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044" h="2330">
                  <a:moveTo>
                    <a:pt x="156" y="0"/>
                  </a:moveTo>
                  <a:lnTo>
                    <a:pt x="183" y="3"/>
                  </a:lnTo>
                  <a:lnTo>
                    <a:pt x="1051" y="187"/>
                  </a:lnTo>
                  <a:lnTo>
                    <a:pt x="1182" y="187"/>
                  </a:lnTo>
                  <a:lnTo>
                    <a:pt x="1207" y="189"/>
                  </a:lnTo>
                  <a:lnTo>
                    <a:pt x="1229" y="196"/>
                  </a:lnTo>
                  <a:lnTo>
                    <a:pt x="1251" y="205"/>
                  </a:lnTo>
                  <a:lnTo>
                    <a:pt x="1270" y="217"/>
                  </a:lnTo>
                  <a:lnTo>
                    <a:pt x="1287" y="233"/>
                  </a:lnTo>
                  <a:lnTo>
                    <a:pt x="1216" y="747"/>
                  </a:lnTo>
                  <a:lnTo>
                    <a:pt x="1325" y="837"/>
                  </a:lnTo>
                  <a:lnTo>
                    <a:pt x="1433" y="747"/>
                  </a:lnTo>
                  <a:lnTo>
                    <a:pt x="1362" y="233"/>
                  </a:lnTo>
                  <a:lnTo>
                    <a:pt x="1380" y="217"/>
                  </a:lnTo>
                  <a:lnTo>
                    <a:pt x="1399" y="205"/>
                  </a:lnTo>
                  <a:lnTo>
                    <a:pt x="1420" y="196"/>
                  </a:lnTo>
                  <a:lnTo>
                    <a:pt x="1443" y="189"/>
                  </a:lnTo>
                  <a:lnTo>
                    <a:pt x="1468" y="187"/>
                  </a:lnTo>
                  <a:lnTo>
                    <a:pt x="1615" y="187"/>
                  </a:lnTo>
                  <a:lnTo>
                    <a:pt x="1641" y="189"/>
                  </a:lnTo>
                  <a:lnTo>
                    <a:pt x="1666" y="197"/>
                  </a:lnTo>
                  <a:lnTo>
                    <a:pt x="1689" y="207"/>
                  </a:lnTo>
                  <a:lnTo>
                    <a:pt x="1710" y="222"/>
                  </a:lnTo>
                  <a:lnTo>
                    <a:pt x="1729" y="239"/>
                  </a:lnTo>
                  <a:lnTo>
                    <a:pt x="1745" y="260"/>
                  </a:lnTo>
                  <a:lnTo>
                    <a:pt x="1756" y="283"/>
                  </a:lnTo>
                  <a:lnTo>
                    <a:pt x="2034" y="998"/>
                  </a:lnTo>
                  <a:lnTo>
                    <a:pt x="2041" y="1024"/>
                  </a:lnTo>
                  <a:lnTo>
                    <a:pt x="2044" y="1050"/>
                  </a:lnTo>
                  <a:lnTo>
                    <a:pt x="2042" y="1076"/>
                  </a:lnTo>
                  <a:lnTo>
                    <a:pt x="2036" y="1101"/>
                  </a:lnTo>
                  <a:lnTo>
                    <a:pt x="2026" y="1124"/>
                  </a:lnTo>
                  <a:lnTo>
                    <a:pt x="2011" y="1146"/>
                  </a:lnTo>
                  <a:lnTo>
                    <a:pt x="1993" y="1165"/>
                  </a:lnTo>
                  <a:lnTo>
                    <a:pt x="1972" y="1180"/>
                  </a:lnTo>
                  <a:lnTo>
                    <a:pt x="1948" y="1193"/>
                  </a:lnTo>
                  <a:lnTo>
                    <a:pt x="1922" y="1200"/>
                  </a:lnTo>
                  <a:lnTo>
                    <a:pt x="1895" y="1202"/>
                  </a:lnTo>
                  <a:lnTo>
                    <a:pt x="1870" y="1201"/>
                  </a:lnTo>
                  <a:lnTo>
                    <a:pt x="1844" y="1195"/>
                  </a:lnTo>
                  <a:lnTo>
                    <a:pt x="1820" y="1185"/>
                  </a:lnTo>
                  <a:lnTo>
                    <a:pt x="1798" y="1170"/>
                  </a:lnTo>
                  <a:lnTo>
                    <a:pt x="1780" y="1152"/>
                  </a:lnTo>
                  <a:lnTo>
                    <a:pt x="1764" y="1132"/>
                  </a:lnTo>
                  <a:lnTo>
                    <a:pt x="1752" y="1107"/>
                  </a:lnTo>
                  <a:lnTo>
                    <a:pt x="1619" y="764"/>
                  </a:lnTo>
                  <a:lnTo>
                    <a:pt x="1619" y="1184"/>
                  </a:lnTo>
                  <a:lnTo>
                    <a:pt x="1677" y="2170"/>
                  </a:lnTo>
                  <a:lnTo>
                    <a:pt x="1676" y="2201"/>
                  </a:lnTo>
                  <a:lnTo>
                    <a:pt x="1669" y="2230"/>
                  </a:lnTo>
                  <a:lnTo>
                    <a:pt x="1656" y="2256"/>
                  </a:lnTo>
                  <a:lnTo>
                    <a:pt x="1639" y="2280"/>
                  </a:lnTo>
                  <a:lnTo>
                    <a:pt x="1617" y="2299"/>
                  </a:lnTo>
                  <a:lnTo>
                    <a:pt x="1593" y="2314"/>
                  </a:lnTo>
                  <a:lnTo>
                    <a:pt x="1565" y="2324"/>
                  </a:lnTo>
                  <a:lnTo>
                    <a:pt x="1535" y="2330"/>
                  </a:lnTo>
                  <a:lnTo>
                    <a:pt x="1526" y="2330"/>
                  </a:lnTo>
                  <a:lnTo>
                    <a:pt x="1497" y="2326"/>
                  </a:lnTo>
                  <a:lnTo>
                    <a:pt x="1470" y="2319"/>
                  </a:lnTo>
                  <a:lnTo>
                    <a:pt x="1444" y="2306"/>
                  </a:lnTo>
                  <a:lnTo>
                    <a:pt x="1423" y="2289"/>
                  </a:lnTo>
                  <a:lnTo>
                    <a:pt x="1404" y="2268"/>
                  </a:lnTo>
                  <a:lnTo>
                    <a:pt x="1389" y="2244"/>
                  </a:lnTo>
                  <a:lnTo>
                    <a:pt x="1380" y="2217"/>
                  </a:lnTo>
                  <a:lnTo>
                    <a:pt x="1374" y="2188"/>
                  </a:lnTo>
                  <a:lnTo>
                    <a:pt x="1325" y="1342"/>
                  </a:lnTo>
                  <a:lnTo>
                    <a:pt x="1276" y="2188"/>
                  </a:lnTo>
                  <a:lnTo>
                    <a:pt x="1271" y="2217"/>
                  </a:lnTo>
                  <a:lnTo>
                    <a:pt x="1261" y="2244"/>
                  </a:lnTo>
                  <a:lnTo>
                    <a:pt x="1247" y="2268"/>
                  </a:lnTo>
                  <a:lnTo>
                    <a:pt x="1228" y="2289"/>
                  </a:lnTo>
                  <a:lnTo>
                    <a:pt x="1206" y="2306"/>
                  </a:lnTo>
                  <a:lnTo>
                    <a:pt x="1181" y="2319"/>
                  </a:lnTo>
                  <a:lnTo>
                    <a:pt x="1153" y="2326"/>
                  </a:lnTo>
                  <a:lnTo>
                    <a:pt x="1124" y="2330"/>
                  </a:lnTo>
                  <a:lnTo>
                    <a:pt x="1115" y="2330"/>
                  </a:lnTo>
                  <a:lnTo>
                    <a:pt x="1085" y="2324"/>
                  </a:lnTo>
                  <a:lnTo>
                    <a:pt x="1057" y="2314"/>
                  </a:lnTo>
                  <a:lnTo>
                    <a:pt x="1032" y="2299"/>
                  </a:lnTo>
                  <a:lnTo>
                    <a:pt x="1011" y="2280"/>
                  </a:lnTo>
                  <a:lnTo>
                    <a:pt x="994" y="2256"/>
                  </a:lnTo>
                  <a:lnTo>
                    <a:pt x="982" y="2230"/>
                  </a:lnTo>
                  <a:lnTo>
                    <a:pt x="974" y="2201"/>
                  </a:lnTo>
                  <a:lnTo>
                    <a:pt x="973" y="2170"/>
                  </a:lnTo>
                  <a:lnTo>
                    <a:pt x="1031" y="1184"/>
                  </a:lnTo>
                  <a:lnTo>
                    <a:pt x="1031" y="488"/>
                  </a:lnTo>
                  <a:lnTo>
                    <a:pt x="1003" y="485"/>
                  </a:lnTo>
                  <a:lnTo>
                    <a:pt x="120" y="297"/>
                  </a:lnTo>
                  <a:lnTo>
                    <a:pt x="94" y="289"/>
                  </a:lnTo>
                  <a:lnTo>
                    <a:pt x="70" y="277"/>
                  </a:lnTo>
                  <a:lnTo>
                    <a:pt x="49" y="261"/>
                  </a:lnTo>
                  <a:lnTo>
                    <a:pt x="32" y="242"/>
                  </a:lnTo>
                  <a:lnTo>
                    <a:pt x="17" y="222"/>
                  </a:lnTo>
                  <a:lnTo>
                    <a:pt x="7" y="198"/>
                  </a:lnTo>
                  <a:lnTo>
                    <a:pt x="2" y="173"/>
                  </a:lnTo>
                  <a:lnTo>
                    <a:pt x="0" y="146"/>
                  </a:lnTo>
                  <a:lnTo>
                    <a:pt x="3" y="119"/>
                  </a:lnTo>
                  <a:lnTo>
                    <a:pt x="11" y="93"/>
                  </a:lnTo>
                  <a:lnTo>
                    <a:pt x="24" y="70"/>
                  </a:lnTo>
                  <a:lnTo>
                    <a:pt x="39" y="49"/>
                  </a:lnTo>
                  <a:lnTo>
                    <a:pt x="58" y="31"/>
                  </a:lnTo>
                  <a:lnTo>
                    <a:pt x="80" y="18"/>
                  </a:lnTo>
                  <a:lnTo>
                    <a:pt x="104" y="7"/>
                  </a:lnTo>
                  <a:lnTo>
                    <a:pt x="129" y="1"/>
                  </a:lnTo>
                  <a:lnTo>
                    <a:pt x="15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accent2"/>
                </a:solidFill>
              </a:endParaRPr>
            </a:p>
          </p:txBody>
        </p:sp>
        <p:sp>
          <p:nvSpPr>
            <p:cNvPr id="65" name="Freeform 318"/>
            <p:cNvSpPr>
              <a:spLocks/>
            </p:cNvSpPr>
            <p:nvPr/>
          </p:nvSpPr>
          <p:spPr bwMode="auto">
            <a:xfrm>
              <a:off x="3730" y="2472"/>
              <a:ext cx="14" cy="72"/>
            </a:xfrm>
            <a:custGeom>
              <a:avLst/>
              <a:gdLst>
                <a:gd name="T0" fmla="*/ 76 w 151"/>
                <a:gd name="T1" fmla="*/ 0 h 789"/>
                <a:gd name="T2" fmla="*/ 96 w 151"/>
                <a:gd name="T3" fmla="*/ 2 h 789"/>
                <a:gd name="T4" fmla="*/ 113 w 151"/>
                <a:gd name="T5" fmla="*/ 10 h 789"/>
                <a:gd name="T6" fmla="*/ 129 w 151"/>
                <a:gd name="T7" fmla="*/ 22 h 789"/>
                <a:gd name="T8" fmla="*/ 141 w 151"/>
                <a:gd name="T9" fmla="*/ 37 h 789"/>
                <a:gd name="T10" fmla="*/ 149 w 151"/>
                <a:gd name="T11" fmla="*/ 55 h 789"/>
                <a:gd name="T12" fmla="*/ 151 w 151"/>
                <a:gd name="T13" fmla="*/ 75 h 789"/>
                <a:gd name="T14" fmla="*/ 151 w 151"/>
                <a:gd name="T15" fmla="*/ 714 h 789"/>
                <a:gd name="T16" fmla="*/ 149 w 151"/>
                <a:gd name="T17" fmla="*/ 734 h 789"/>
                <a:gd name="T18" fmla="*/ 141 w 151"/>
                <a:gd name="T19" fmla="*/ 752 h 789"/>
                <a:gd name="T20" fmla="*/ 129 w 151"/>
                <a:gd name="T21" fmla="*/ 766 h 789"/>
                <a:gd name="T22" fmla="*/ 113 w 151"/>
                <a:gd name="T23" fmla="*/ 779 h 789"/>
                <a:gd name="T24" fmla="*/ 96 w 151"/>
                <a:gd name="T25" fmla="*/ 786 h 789"/>
                <a:gd name="T26" fmla="*/ 76 w 151"/>
                <a:gd name="T27" fmla="*/ 789 h 789"/>
                <a:gd name="T28" fmla="*/ 56 w 151"/>
                <a:gd name="T29" fmla="*/ 786 h 789"/>
                <a:gd name="T30" fmla="*/ 37 w 151"/>
                <a:gd name="T31" fmla="*/ 779 h 789"/>
                <a:gd name="T32" fmla="*/ 22 w 151"/>
                <a:gd name="T33" fmla="*/ 766 h 789"/>
                <a:gd name="T34" fmla="*/ 10 w 151"/>
                <a:gd name="T35" fmla="*/ 752 h 789"/>
                <a:gd name="T36" fmla="*/ 2 w 151"/>
                <a:gd name="T37" fmla="*/ 734 h 789"/>
                <a:gd name="T38" fmla="*/ 0 w 151"/>
                <a:gd name="T39" fmla="*/ 714 h 789"/>
                <a:gd name="T40" fmla="*/ 0 w 151"/>
                <a:gd name="T41" fmla="*/ 75 h 789"/>
                <a:gd name="T42" fmla="*/ 2 w 151"/>
                <a:gd name="T43" fmla="*/ 55 h 789"/>
                <a:gd name="T44" fmla="*/ 10 w 151"/>
                <a:gd name="T45" fmla="*/ 37 h 789"/>
                <a:gd name="T46" fmla="*/ 22 w 151"/>
                <a:gd name="T47" fmla="*/ 22 h 789"/>
                <a:gd name="T48" fmla="*/ 37 w 151"/>
                <a:gd name="T49" fmla="*/ 10 h 789"/>
                <a:gd name="T50" fmla="*/ 56 w 151"/>
                <a:gd name="T51" fmla="*/ 2 h 789"/>
                <a:gd name="T52" fmla="*/ 76 w 151"/>
                <a:gd name="T53" fmla="*/ 0 h 7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1" h="789">
                  <a:moveTo>
                    <a:pt x="76" y="0"/>
                  </a:moveTo>
                  <a:lnTo>
                    <a:pt x="96" y="2"/>
                  </a:lnTo>
                  <a:lnTo>
                    <a:pt x="113" y="10"/>
                  </a:lnTo>
                  <a:lnTo>
                    <a:pt x="129" y="22"/>
                  </a:lnTo>
                  <a:lnTo>
                    <a:pt x="141" y="37"/>
                  </a:lnTo>
                  <a:lnTo>
                    <a:pt x="149" y="55"/>
                  </a:lnTo>
                  <a:lnTo>
                    <a:pt x="151" y="75"/>
                  </a:lnTo>
                  <a:lnTo>
                    <a:pt x="151" y="714"/>
                  </a:lnTo>
                  <a:lnTo>
                    <a:pt x="149" y="734"/>
                  </a:lnTo>
                  <a:lnTo>
                    <a:pt x="141" y="752"/>
                  </a:lnTo>
                  <a:lnTo>
                    <a:pt x="129" y="766"/>
                  </a:lnTo>
                  <a:lnTo>
                    <a:pt x="113" y="779"/>
                  </a:lnTo>
                  <a:lnTo>
                    <a:pt x="96" y="786"/>
                  </a:lnTo>
                  <a:lnTo>
                    <a:pt x="76" y="789"/>
                  </a:lnTo>
                  <a:lnTo>
                    <a:pt x="56" y="786"/>
                  </a:lnTo>
                  <a:lnTo>
                    <a:pt x="37" y="779"/>
                  </a:lnTo>
                  <a:lnTo>
                    <a:pt x="22" y="766"/>
                  </a:lnTo>
                  <a:lnTo>
                    <a:pt x="10" y="752"/>
                  </a:lnTo>
                  <a:lnTo>
                    <a:pt x="2" y="734"/>
                  </a:lnTo>
                  <a:lnTo>
                    <a:pt x="0" y="714"/>
                  </a:lnTo>
                  <a:lnTo>
                    <a:pt x="0" y="75"/>
                  </a:lnTo>
                  <a:lnTo>
                    <a:pt x="2" y="55"/>
                  </a:lnTo>
                  <a:lnTo>
                    <a:pt x="10" y="37"/>
                  </a:lnTo>
                  <a:lnTo>
                    <a:pt x="22" y="22"/>
                  </a:lnTo>
                  <a:lnTo>
                    <a:pt x="37" y="10"/>
                  </a:lnTo>
                  <a:lnTo>
                    <a:pt x="56" y="2"/>
                  </a:lnTo>
                  <a:lnTo>
                    <a:pt x="7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accent2"/>
                </a:solidFill>
              </a:endParaRPr>
            </a:p>
          </p:txBody>
        </p:sp>
        <p:sp>
          <p:nvSpPr>
            <p:cNvPr id="66" name="Freeform 319"/>
            <p:cNvSpPr>
              <a:spLocks/>
            </p:cNvSpPr>
            <p:nvPr/>
          </p:nvSpPr>
          <p:spPr bwMode="auto">
            <a:xfrm>
              <a:off x="3761" y="2424"/>
              <a:ext cx="14" cy="120"/>
            </a:xfrm>
            <a:custGeom>
              <a:avLst/>
              <a:gdLst>
                <a:gd name="T0" fmla="*/ 75 w 150"/>
                <a:gd name="T1" fmla="*/ 0 h 1316"/>
                <a:gd name="T2" fmla="*/ 95 w 150"/>
                <a:gd name="T3" fmla="*/ 3 h 1316"/>
                <a:gd name="T4" fmla="*/ 114 w 150"/>
                <a:gd name="T5" fmla="*/ 11 h 1316"/>
                <a:gd name="T6" fmla="*/ 128 w 150"/>
                <a:gd name="T7" fmla="*/ 22 h 1316"/>
                <a:gd name="T8" fmla="*/ 140 w 150"/>
                <a:gd name="T9" fmla="*/ 37 h 1316"/>
                <a:gd name="T10" fmla="*/ 148 w 150"/>
                <a:gd name="T11" fmla="*/ 56 h 1316"/>
                <a:gd name="T12" fmla="*/ 150 w 150"/>
                <a:gd name="T13" fmla="*/ 75 h 1316"/>
                <a:gd name="T14" fmla="*/ 150 w 150"/>
                <a:gd name="T15" fmla="*/ 1240 h 1316"/>
                <a:gd name="T16" fmla="*/ 148 w 150"/>
                <a:gd name="T17" fmla="*/ 1260 h 1316"/>
                <a:gd name="T18" fmla="*/ 140 w 150"/>
                <a:gd name="T19" fmla="*/ 1279 h 1316"/>
                <a:gd name="T20" fmla="*/ 128 w 150"/>
                <a:gd name="T21" fmla="*/ 1293 h 1316"/>
                <a:gd name="T22" fmla="*/ 114 w 150"/>
                <a:gd name="T23" fmla="*/ 1306 h 1316"/>
                <a:gd name="T24" fmla="*/ 95 w 150"/>
                <a:gd name="T25" fmla="*/ 1313 h 1316"/>
                <a:gd name="T26" fmla="*/ 75 w 150"/>
                <a:gd name="T27" fmla="*/ 1316 h 1316"/>
                <a:gd name="T28" fmla="*/ 55 w 150"/>
                <a:gd name="T29" fmla="*/ 1313 h 1316"/>
                <a:gd name="T30" fmla="*/ 37 w 150"/>
                <a:gd name="T31" fmla="*/ 1306 h 1316"/>
                <a:gd name="T32" fmla="*/ 22 w 150"/>
                <a:gd name="T33" fmla="*/ 1293 h 1316"/>
                <a:gd name="T34" fmla="*/ 10 w 150"/>
                <a:gd name="T35" fmla="*/ 1279 h 1316"/>
                <a:gd name="T36" fmla="*/ 2 w 150"/>
                <a:gd name="T37" fmla="*/ 1260 h 1316"/>
                <a:gd name="T38" fmla="*/ 0 w 150"/>
                <a:gd name="T39" fmla="*/ 1240 h 1316"/>
                <a:gd name="T40" fmla="*/ 0 w 150"/>
                <a:gd name="T41" fmla="*/ 75 h 1316"/>
                <a:gd name="T42" fmla="*/ 2 w 150"/>
                <a:gd name="T43" fmla="*/ 56 h 1316"/>
                <a:gd name="T44" fmla="*/ 10 w 150"/>
                <a:gd name="T45" fmla="*/ 37 h 1316"/>
                <a:gd name="T46" fmla="*/ 22 w 150"/>
                <a:gd name="T47" fmla="*/ 22 h 1316"/>
                <a:gd name="T48" fmla="*/ 37 w 150"/>
                <a:gd name="T49" fmla="*/ 11 h 1316"/>
                <a:gd name="T50" fmla="*/ 55 w 150"/>
                <a:gd name="T51" fmla="*/ 3 h 1316"/>
                <a:gd name="T52" fmla="*/ 75 w 150"/>
                <a:gd name="T53" fmla="*/ 0 h 1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0" h="1316">
                  <a:moveTo>
                    <a:pt x="75" y="0"/>
                  </a:moveTo>
                  <a:lnTo>
                    <a:pt x="95" y="3"/>
                  </a:lnTo>
                  <a:lnTo>
                    <a:pt x="114" y="11"/>
                  </a:lnTo>
                  <a:lnTo>
                    <a:pt x="128" y="22"/>
                  </a:lnTo>
                  <a:lnTo>
                    <a:pt x="140" y="37"/>
                  </a:lnTo>
                  <a:lnTo>
                    <a:pt x="148" y="56"/>
                  </a:lnTo>
                  <a:lnTo>
                    <a:pt x="150" y="75"/>
                  </a:lnTo>
                  <a:lnTo>
                    <a:pt x="150" y="1240"/>
                  </a:lnTo>
                  <a:lnTo>
                    <a:pt x="148" y="1260"/>
                  </a:lnTo>
                  <a:lnTo>
                    <a:pt x="140" y="1279"/>
                  </a:lnTo>
                  <a:lnTo>
                    <a:pt x="128" y="1293"/>
                  </a:lnTo>
                  <a:lnTo>
                    <a:pt x="114" y="1306"/>
                  </a:lnTo>
                  <a:lnTo>
                    <a:pt x="95" y="1313"/>
                  </a:lnTo>
                  <a:lnTo>
                    <a:pt x="75" y="1316"/>
                  </a:lnTo>
                  <a:lnTo>
                    <a:pt x="55" y="1313"/>
                  </a:lnTo>
                  <a:lnTo>
                    <a:pt x="37" y="1306"/>
                  </a:lnTo>
                  <a:lnTo>
                    <a:pt x="22" y="1293"/>
                  </a:lnTo>
                  <a:lnTo>
                    <a:pt x="10" y="1279"/>
                  </a:lnTo>
                  <a:lnTo>
                    <a:pt x="2" y="1260"/>
                  </a:lnTo>
                  <a:lnTo>
                    <a:pt x="0" y="1240"/>
                  </a:lnTo>
                  <a:lnTo>
                    <a:pt x="0" y="75"/>
                  </a:lnTo>
                  <a:lnTo>
                    <a:pt x="2" y="56"/>
                  </a:lnTo>
                  <a:lnTo>
                    <a:pt x="10" y="37"/>
                  </a:lnTo>
                  <a:lnTo>
                    <a:pt x="22" y="22"/>
                  </a:lnTo>
                  <a:lnTo>
                    <a:pt x="37" y="11"/>
                  </a:lnTo>
                  <a:lnTo>
                    <a:pt x="55" y="3"/>
                  </a:lnTo>
                  <a:lnTo>
                    <a:pt x="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accent2"/>
                </a:solidFill>
              </a:endParaRPr>
            </a:p>
          </p:txBody>
        </p:sp>
        <p:sp>
          <p:nvSpPr>
            <p:cNvPr id="67" name="Freeform 320"/>
            <p:cNvSpPr>
              <a:spLocks/>
            </p:cNvSpPr>
            <p:nvPr/>
          </p:nvSpPr>
          <p:spPr bwMode="auto">
            <a:xfrm>
              <a:off x="3792" y="2451"/>
              <a:ext cx="14" cy="93"/>
            </a:xfrm>
            <a:custGeom>
              <a:avLst/>
              <a:gdLst>
                <a:gd name="T0" fmla="*/ 75 w 152"/>
                <a:gd name="T1" fmla="*/ 0 h 1015"/>
                <a:gd name="T2" fmla="*/ 96 w 152"/>
                <a:gd name="T3" fmla="*/ 2 h 1015"/>
                <a:gd name="T4" fmla="*/ 114 w 152"/>
                <a:gd name="T5" fmla="*/ 9 h 1015"/>
                <a:gd name="T6" fmla="*/ 130 w 152"/>
                <a:gd name="T7" fmla="*/ 22 h 1015"/>
                <a:gd name="T8" fmla="*/ 141 w 152"/>
                <a:gd name="T9" fmla="*/ 36 h 1015"/>
                <a:gd name="T10" fmla="*/ 148 w 152"/>
                <a:gd name="T11" fmla="*/ 55 h 1015"/>
                <a:gd name="T12" fmla="*/ 152 w 152"/>
                <a:gd name="T13" fmla="*/ 75 h 1015"/>
                <a:gd name="T14" fmla="*/ 152 w 152"/>
                <a:gd name="T15" fmla="*/ 939 h 1015"/>
                <a:gd name="T16" fmla="*/ 148 w 152"/>
                <a:gd name="T17" fmla="*/ 959 h 1015"/>
                <a:gd name="T18" fmla="*/ 141 w 152"/>
                <a:gd name="T19" fmla="*/ 978 h 1015"/>
                <a:gd name="T20" fmla="*/ 130 w 152"/>
                <a:gd name="T21" fmla="*/ 992 h 1015"/>
                <a:gd name="T22" fmla="*/ 114 w 152"/>
                <a:gd name="T23" fmla="*/ 1005 h 1015"/>
                <a:gd name="T24" fmla="*/ 96 w 152"/>
                <a:gd name="T25" fmla="*/ 1012 h 1015"/>
                <a:gd name="T26" fmla="*/ 75 w 152"/>
                <a:gd name="T27" fmla="*/ 1015 h 1015"/>
                <a:gd name="T28" fmla="*/ 55 w 152"/>
                <a:gd name="T29" fmla="*/ 1012 h 1015"/>
                <a:gd name="T30" fmla="*/ 37 w 152"/>
                <a:gd name="T31" fmla="*/ 1005 h 1015"/>
                <a:gd name="T32" fmla="*/ 22 w 152"/>
                <a:gd name="T33" fmla="*/ 992 h 1015"/>
                <a:gd name="T34" fmla="*/ 10 w 152"/>
                <a:gd name="T35" fmla="*/ 978 h 1015"/>
                <a:gd name="T36" fmla="*/ 3 w 152"/>
                <a:gd name="T37" fmla="*/ 959 h 1015"/>
                <a:gd name="T38" fmla="*/ 0 w 152"/>
                <a:gd name="T39" fmla="*/ 939 h 1015"/>
                <a:gd name="T40" fmla="*/ 0 w 152"/>
                <a:gd name="T41" fmla="*/ 75 h 1015"/>
                <a:gd name="T42" fmla="*/ 3 w 152"/>
                <a:gd name="T43" fmla="*/ 55 h 1015"/>
                <a:gd name="T44" fmla="*/ 10 w 152"/>
                <a:gd name="T45" fmla="*/ 36 h 1015"/>
                <a:gd name="T46" fmla="*/ 22 w 152"/>
                <a:gd name="T47" fmla="*/ 22 h 1015"/>
                <a:gd name="T48" fmla="*/ 37 w 152"/>
                <a:gd name="T49" fmla="*/ 9 h 1015"/>
                <a:gd name="T50" fmla="*/ 55 w 152"/>
                <a:gd name="T51" fmla="*/ 2 h 1015"/>
                <a:gd name="T52" fmla="*/ 75 w 152"/>
                <a:gd name="T53" fmla="*/ 0 h 10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2" h="1015">
                  <a:moveTo>
                    <a:pt x="75" y="0"/>
                  </a:moveTo>
                  <a:lnTo>
                    <a:pt x="96" y="2"/>
                  </a:lnTo>
                  <a:lnTo>
                    <a:pt x="114" y="9"/>
                  </a:lnTo>
                  <a:lnTo>
                    <a:pt x="130" y="22"/>
                  </a:lnTo>
                  <a:lnTo>
                    <a:pt x="141" y="36"/>
                  </a:lnTo>
                  <a:lnTo>
                    <a:pt x="148" y="55"/>
                  </a:lnTo>
                  <a:lnTo>
                    <a:pt x="152" y="75"/>
                  </a:lnTo>
                  <a:lnTo>
                    <a:pt x="152" y="939"/>
                  </a:lnTo>
                  <a:lnTo>
                    <a:pt x="148" y="959"/>
                  </a:lnTo>
                  <a:lnTo>
                    <a:pt x="141" y="978"/>
                  </a:lnTo>
                  <a:lnTo>
                    <a:pt x="130" y="992"/>
                  </a:lnTo>
                  <a:lnTo>
                    <a:pt x="114" y="1005"/>
                  </a:lnTo>
                  <a:lnTo>
                    <a:pt x="96" y="1012"/>
                  </a:lnTo>
                  <a:lnTo>
                    <a:pt x="75" y="1015"/>
                  </a:lnTo>
                  <a:lnTo>
                    <a:pt x="55" y="1012"/>
                  </a:lnTo>
                  <a:lnTo>
                    <a:pt x="37" y="1005"/>
                  </a:lnTo>
                  <a:lnTo>
                    <a:pt x="22" y="992"/>
                  </a:lnTo>
                  <a:lnTo>
                    <a:pt x="10" y="978"/>
                  </a:lnTo>
                  <a:lnTo>
                    <a:pt x="3" y="959"/>
                  </a:lnTo>
                  <a:lnTo>
                    <a:pt x="0" y="939"/>
                  </a:lnTo>
                  <a:lnTo>
                    <a:pt x="0" y="75"/>
                  </a:lnTo>
                  <a:lnTo>
                    <a:pt x="3" y="55"/>
                  </a:lnTo>
                  <a:lnTo>
                    <a:pt x="10" y="36"/>
                  </a:lnTo>
                  <a:lnTo>
                    <a:pt x="22" y="22"/>
                  </a:lnTo>
                  <a:lnTo>
                    <a:pt x="37" y="9"/>
                  </a:lnTo>
                  <a:lnTo>
                    <a:pt x="55" y="2"/>
                  </a:lnTo>
                  <a:lnTo>
                    <a:pt x="7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accent2"/>
                </a:solidFill>
              </a:endParaRPr>
            </a:p>
          </p:txBody>
        </p:sp>
      </p:grpSp>
      <p:sp>
        <p:nvSpPr>
          <p:cNvPr id="2" name="Picture Placeholder 1"/>
          <p:cNvSpPr>
            <a:spLocks noGrp="1"/>
          </p:cNvSpPr>
          <p:nvPr>
            <p:ph type="pic" sz="quarter" idx="10"/>
          </p:nvPr>
        </p:nvSpPr>
        <p:spPr/>
      </p:sp>
    </p:spTree>
    <p:extLst>
      <p:ext uri="{BB962C8B-B14F-4D97-AF65-F5344CB8AC3E}">
        <p14:creationId xmlns:p14="http://schemas.microsoft.com/office/powerpoint/2010/main" val="19242798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ight Triangle 7">
            <a:extLst>
              <a:ext uri="{FF2B5EF4-FFF2-40B4-BE49-F238E27FC236}">
                <a16:creationId xmlns:a16="http://schemas.microsoft.com/office/drawing/2014/main" id="{B79C0061-51B0-481C-B442-95B3C20A254A}"/>
              </a:ext>
            </a:extLst>
          </p:cNvPr>
          <p:cNvSpPr/>
          <p:nvPr/>
        </p:nvSpPr>
        <p:spPr>
          <a:xfrm flipH="1" flipV="1">
            <a:off x="11406250" y="664556"/>
            <a:ext cx="183770" cy="183770"/>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TextBox 9">
            <a:extLst>
              <a:ext uri="{FF2B5EF4-FFF2-40B4-BE49-F238E27FC236}">
                <a16:creationId xmlns:a16="http://schemas.microsoft.com/office/drawing/2014/main" id="{5B384113-B78C-478E-85B8-AE2C38C2C995}"/>
              </a:ext>
            </a:extLst>
          </p:cNvPr>
          <p:cNvSpPr txBox="1"/>
          <p:nvPr/>
        </p:nvSpPr>
        <p:spPr>
          <a:xfrm>
            <a:off x="10912153" y="6078902"/>
            <a:ext cx="764953" cy="200055"/>
          </a:xfrm>
          <a:prstGeom prst="rect">
            <a:avLst/>
          </a:prstGeom>
          <a:noFill/>
        </p:spPr>
        <p:txBody>
          <a:bodyPr wrap="none" rtlCol="0">
            <a:spAutoFit/>
          </a:bodyPr>
          <a:lstStyle/>
          <a:p>
            <a:pPr algn="r"/>
            <a:r>
              <a:rPr lang="en-US" sz="700" dirty="0" err="1">
                <a:solidFill>
                  <a:schemeClr val="accent6">
                    <a:lumMod val="40000"/>
                    <a:lumOff val="60000"/>
                  </a:schemeClr>
                </a:solidFill>
              </a:rPr>
              <a:t>Varieta</a:t>
            </a:r>
            <a:r>
              <a:rPr lang="en-US" sz="700" dirty="0">
                <a:solidFill>
                  <a:schemeClr val="accent6">
                    <a:lumMod val="40000"/>
                    <a:lumOff val="60000"/>
                  </a:schemeClr>
                </a:solidFill>
              </a:rPr>
              <a:t> Page </a:t>
            </a:r>
            <a:fld id="{61FCD370-1CBC-413B-AA74-9587C4CD1538}" type="slidenum">
              <a:rPr lang="en-US" sz="700" smtClean="0">
                <a:solidFill>
                  <a:schemeClr val="accent6">
                    <a:lumMod val="40000"/>
                    <a:lumOff val="60000"/>
                  </a:schemeClr>
                </a:solidFill>
              </a:rPr>
              <a:pPr algn="r"/>
              <a:t>5</a:t>
            </a:fld>
            <a:endParaRPr lang="en-ID" sz="700" dirty="0">
              <a:solidFill>
                <a:schemeClr val="accent6">
                  <a:lumMod val="40000"/>
                  <a:lumOff val="60000"/>
                </a:schemeClr>
              </a:solidFill>
            </a:endParaRPr>
          </a:p>
        </p:txBody>
      </p:sp>
      <p:sp>
        <p:nvSpPr>
          <p:cNvPr id="7" name="TextBox 6">
            <a:extLst>
              <a:ext uri="{FF2B5EF4-FFF2-40B4-BE49-F238E27FC236}">
                <a16:creationId xmlns:a16="http://schemas.microsoft.com/office/drawing/2014/main" id="{A10D8F6D-FF28-4BF4-B975-99D89D348D57}"/>
              </a:ext>
            </a:extLst>
          </p:cNvPr>
          <p:cNvSpPr txBox="1"/>
          <p:nvPr/>
        </p:nvSpPr>
        <p:spPr>
          <a:xfrm>
            <a:off x="6344836" y="1318851"/>
            <a:ext cx="4261895" cy="954107"/>
          </a:xfrm>
          <a:prstGeom prst="rect">
            <a:avLst/>
          </a:prstGeom>
          <a:noFill/>
        </p:spPr>
        <p:txBody>
          <a:bodyPr wrap="square" rtlCol="0">
            <a:spAutoFit/>
          </a:bodyPr>
          <a:lstStyle/>
          <a:p>
            <a:r>
              <a:rPr lang="en-US" sz="2800" dirty="0">
                <a:latin typeface="+mj-lt"/>
              </a:rPr>
              <a:t>LET’S KNOW ABOUT</a:t>
            </a:r>
          </a:p>
          <a:p>
            <a:r>
              <a:rPr lang="en-US" sz="2800" dirty="0">
                <a:solidFill>
                  <a:schemeClr val="accent1"/>
                </a:solidFill>
                <a:latin typeface="+mj-lt"/>
              </a:rPr>
              <a:t>COMPANY AWARDS</a:t>
            </a:r>
            <a:endParaRPr lang="id-ID" sz="2800" dirty="0">
              <a:solidFill>
                <a:schemeClr val="accent1"/>
              </a:solidFill>
              <a:latin typeface="+mj-lt"/>
            </a:endParaRPr>
          </a:p>
        </p:txBody>
      </p:sp>
      <p:sp>
        <p:nvSpPr>
          <p:cNvPr id="9" name="TextBox 8">
            <a:extLst>
              <a:ext uri="{FF2B5EF4-FFF2-40B4-BE49-F238E27FC236}">
                <a16:creationId xmlns:a16="http://schemas.microsoft.com/office/drawing/2014/main" id="{D8D97D53-E870-4CA6-B400-8362DF770445}"/>
              </a:ext>
            </a:extLst>
          </p:cNvPr>
          <p:cNvSpPr txBox="1"/>
          <p:nvPr/>
        </p:nvSpPr>
        <p:spPr>
          <a:xfrm>
            <a:off x="6385758" y="2272958"/>
            <a:ext cx="2505814" cy="261610"/>
          </a:xfrm>
          <a:prstGeom prst="rect">
            <a:avLst/>
          </a:prstGeom>
          <a:noFill/>
        </p:spPr>
        <p:txBody>
          <a:bodyPr wrap="none" rtlCol="0">
            <a:spAutoFit/>
          </a:bodyPr>
          <a:lstStyle/>
          <a:p>
            <a:r>
              <a:rPr lang="en-US" sz="1100" dirty="0">
                <a:solidFill>
                  <a:schemeClr val="accent6">
                    <a:lumMod val="60000"/>
                    <a:lumOff val="40000"/>
                  </a:schemeClr>
                </a:solidFill>
              </a:rPr>
              <a:t>Always Bring The Publishing Solution</a:t>
            </a:r>
            <a:endParaRPr lang="en-ID" sz="1100" dirty="0">
              <a:solidFill>
                <a:schemeClr val="accent6">
                  <a:lumMod val="60000"/>
                  <a:lumOff val="40000"/>
                </a:schemeClr>
              </a:solidFill>
            </a:endParaRPr>
          </a:p>
        </p:txBody>
      </p:sp>
      <p:cxnSp>
        <p:nvCxnSpPr>
          <p:cNvPr id="11" name="Straight Connector 10">
            <a:extLst>
              <a:ext uri="{FF2B5EF4-FFF2-40B4-BE49-F238E27FC236}">
                <a16:creationId xmlns:a16="http://schemas.microsoft.com/office/drawing/2014/main" id="{BF3EA14C-E564-4495-8838-E7BA82F19D8F}"/>
              </a:ext>
            </a:extLst>
          </p:cNvPr>
          <p:cNvCxnSpPr/>
          <p:nvPr/>
        </p:nvCxnSpPr>
        <p:spPr>
          <a:xfrm>
            <a:off x="8834424" y="2446625"/>
            <a:ext cx="768626" cy="0"/>
          </a:xfrm>
          <a:prstGeom prst="line">
            <a:avLst/>
          </a:prstGeom>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018C0C5E-1495-45C4-9F74-3526D0D4D8B2}"/>
              </a:ext>
            </a:extLst>
          </p:cNvPr>
          <p:cNvSpPr txBox="1"/>
          <p:nvPr/>
        </p:nvSpPr>
        <p:spPr>
          <a:xfrm>
            <a:off x="6356266" y="3358948"/>
            <a:ext cx="4261896" cy="854080"/>
          </a:xfrm>
          <a:prstGeom prst="rect">
            <a:avLst/>
          </a:prstGeom>
          <a:noFill/>
        </p:spPr>
        <p:txBody>
          <a:bodyPr wrap="square">
            <a:spAutoFit/>
          </a:bodyPr>
          <a:lstStyle/>
          <a:p>
            <a:pPr algn="just">
              <a:lnSpc>
                <a:spcPct val="150000"/>
              </a:lnSpc>
            </a:pPr>
            <a:r>
              <a:rPr lang="id-ID" sz="1100" dirty="0">
                <a:solidFill>
                  <a:schemeClr val="accent6"/>
                </a:solidFill>
                <a:ea typeface="Times New Roman" panose="02020603050405020304" pitchFamily="18" charset="0"/>
              </a:rPr>
              <a:t>Lorem ipsum dolor sit amet, consectetur adipiscing elit. Vivamus vel euismod leo. Donec commodo et urna ac semper. Mauris finibus augue id vulputate volutpat. Vestibu lum eros</a:t>
            </a:r>
          </a:p>
        </p:txBody>
      </p:sp>
      <p:sp>
        <p:nvSpPr>
          <p:cNvPr id="2" name="TextBox 1"/>
          <p:cNvSpPr txBox="1"/>
          <p:nvPr/>
        </p:nvSpPr>
        <p:spPr>
          <a:xfrm>
            <a:off x="6849513" y="3008954"/>
            <a:ext cx="2403613" cy="276999"/>
          </a:xfrm>
          <a:prstGeom prst="rect">
            <a:avLst/>
          </a:prstGeom>
          <a:noFill/>
        </p:spPr>
        <p:txBody>
          <a:bodyPr wrap="square" rtlCol="0">
            <a:spAutoFit/>
          </a:bodyPr>
          <a:lstStyle/>
          <a:p>
            <a:r>
              <a:rPr lang="en-US" sz="1200" b="1" dirty="0">
                <a:solidFill>
                  <a:schemeClr val="tx2"/>
                </a:solidFill>
                <a:ea typeface="Times New Roman" panose="02020603050405020304" pitchFamily="18" charset="0"/>
              </a:rPr>
              <a:t>Most Competitive Company</a:t>
            </a:r>
            <a:endParaRPr lang="id-ID" sz="1200" b="1" dirty="0">
              <a:solidFill>
                <a:schemeClr val="tx2"/>
              </a:solidFill>
              <a:ea typeface="Times New Roman" panose="02020603050405020304" pitchFamily="18" charset="0"/>
            </a:endParaRPr>
          </a:p>
        </p:txBody>
      </p:sp>
      <p:sp>
        <p:nvSpPr>
          <p:cNvPr id="21" name="Freeform 20"/>
          <p:cNvSpPr>
            <a:spLocks noEditPoints="1"/>
          </p:cNvSpPr>
          <p:nvPr/>
        </p:nvSpPr>
        <p:spPr bwMode="auto">
          <a:xfrm>
            <a:off x="6455405" y="2962350"/>
            <a:ext cx="362112" cy="370206"/>
          </a:xfrm>
          <a:custGeom>
            <a:avLst/>
            <a:gdLst>
              <a:gd name="T0" fmla="*/ 203 w 360"/>
              <a:gd name="T1" fmla="*/ 271 h 368"/>
              <a:gd name="T2" fmla="*/ 261 w 360"/>
              <a:gd name="T3" fmla="*/ 202 h 368"/>
              <a:gd name="T4" fmla="*/ 360 w 360"/>
              <a:gd name="T5" fmla="*/ 51 h 368"/>
              <a:gd name="T6" fmla="*/ 346 w 360"/>
              <a:gd name="T7" fmla="*/ 37 h 368"/>
              <a:gd name="T8" fmla="*/ 277 w 360"/>
              <a:gd name="T9" fmla="*/ 37 h 368"/>
              <a:gd name="T10" fmla="*/ 180 w 360"/>
              <a:gd name="T11" fmla="*/ 0 h 368"/>
              <a:gd name="T12" fmla="*/ 83 w 360"/>
              <a:gd name="T13" fmla="*/ 37 h 368"/>
              <a:gd name="T14" fmla="*/ 14 w 360"/>
              <a:gd name="T15" fmla="*/ 37 h 368"/>
              <a:gd name="T16" fmla="*/ 0 w 360"/>
              <a:gd name="T17" fmla="*/ 51 h 368"/>
              <a:gd name="T18" fmla="*/ 98 w 360"/>
              <a:gd name="T19" fmla="*/ 202 h 368"/>
              <a:gd name="T20" fmla="*/ 156 w 360"/>
              <a:gd name="T21" fmla="*/ 271 h 368"/>
              <a:gd name="T22" fmla="*/ 156 w 360"/>
              <a:gd name="T23" fmla="*/ 297 h 368"/>
              <a:gd name="T24" fmla="*/ 91 w 360"/>
              <a:gd name="T25" fmla="*/ 332 h 368"/>
              <a:gd name="T26" fmla="*/ 180 w 360"/>
              <a:gd name="T27" fmla="*/ 368 h 368"/>
              <a:gd name="T28" fmla="*/ 269 w 360"/>
              <a:gd name="T29" fmla="*/ 332 h 368"/>
              <a:gd name="T30" fmla="*/ 203 w 360"/>
              <a:gd name="T31" fmla="*/ 297 h 368"/>
              <a:gd name="T32" fmla="*/ 203 w 360"/>
              <a:gd name="T33" fmla="*/ 271 h 368"/>
              <a:gd name="T34" fmla="*/ 259 w 360"/>
              <a:gd name="T35" fmla="*/ 170 h 368"/>
              <a:gd name="T36" fmla="*/ 281 w 360"/>
              <a:gd name="T37" fmla="*/ 65 h 368"/>
              <a:gd name="T38" fmla="*/ 331 w 360"/>
              <a:gd name="T39" fmla="*/ 65 h 368"/>
              <a:gd name="T40" fmla="*/ 259 w 360"/>
              <a:gd name="T41" fmla="*/ 170 h 368"/>
              <a:gd name="T42" fmla="*/ 180 w 360"/>
              <a:gd name="T43" fmla="*/ 24 h 368"/>
              <a:gd name="T44" fmla="*/ 256 w 360"/>
              <a:gd name="T45" fmla="*/ 55 h 368"/>
              <a:gd name="T46" fmla="*/ 180 w 360"/>
              <a:gd name="T47" fmla="*/ 86 h 368"/>
              <a:gd name="T48" fmla="*/ 104 w 360"/>
              <a:gd name="T49" fmla="*/ 55 h 368"/>
              <a:gd name="T50" fmla="*/ 180 w 360"/>
              <a:gd name="T51" fmla="*/ 24 h 368"/>
              <a:gd name="T52" fmla="*/ 29 w 360"/>
              <a:gd name="T53" fmla="*/ 65 h 368"/>
              <a:gd name="T54" fmla="*/ 79 w 360"/>
              <a:gd name="T55" fmla="*/ 65 h 368"/>
              <a:gd name="T56" fmla="*/ 101 w 360"/>
              <a:gd name="T57" fmla="*/ 170 h 368"/>
              <a:gd name="T58" fmla="*/ 29 w 360"/>
              <a:gd name="T59" fmla="*/ 65 h 3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0" h="368">
                <a:moveTo>
                  <a:pt x="203" y="271"/>
                </a:moveTo>
                <a:cubicBezTo>
                  <a:pt x="203" y="242"/>
                  <a:pt x="225" y="226"/>
                  <a:pt x="261" y="202"/>
                </a:cubicBezTo>
                <a:cubicBezTo>
                  <a:pt x="305" y="173"/>
                  <a:pt x="360" y="137"/>
                  <a:pt x="360" y="51"/>
                </a:cubicBezTo>
                <a:cubicBezTo>
                  <a:pt x="360" y="43"/>
                  <a:pt x="353" y="37"/>
                  <a:pt x="346" y="37"/>
                </a:cubicBezTo>
                <a:cubicBezTo>
                  <a:pt x="277" y="37"/>
                  <a:pt x="277" y="37"/>
                  <a:pt x="277" y="37"/>
                </a:cubicBezTo>
                <a:cubicBezTo>
                  <a:pt x="267" y="19"/>
                  <a:pt x="238" y="0"/>
                  <a:pt x="180" y="0"/>
                </a:cubicBezTo>
                <a:cubicBezTo>
                  <a:pt x="121" y="0"/>
                  <a:pt x="92" y="19"/>
                  <a:pt x="83" y="37"/>
                </a:cubicBezTo>
                <a:cubicBezTo>
                  <a:pt x="14" y="37"/>
                  <a:pt x="14" y="37"/>
                  <a:pt x="14" y="37"/>
                </a:cubicBezTo>
                <a:cubicBezTo>
                  <a:pt x="6" y="37"/>
                  <a:pt x="0" y="43"/>
                  <a:pt x="0" y="51"/>
                </a:cubicBezTo>
                <a:cubicBezTo>
                  <a:pt x="0" y="137"/>
                  <a:pt x="54" y="173"/>
                  <a:pt x="98" y="202"/>
                </a:cubicBezTo>
                <a:cubicBezTo>
                  <a:pt x="134" y="226"/>
                  <a:pt x="156" y="242"/>
                  <a:pt x="156" y="271"/>
                </a:cubicBezTo>
                <a:cubicBezTo>
                  <a:pt x="156" y="297"/>
                  <a:pt x="156" y="297"/>
                  <a:pt x="156" y="297"/>
                </a:cubicBezTo>
                <a:cubicBezTo>
                  <a:pt x="118" y="301"/>
                  <a:pt x="91" y="315"/>
                  <a:pt x="91" y="332"/>
                </a:cubicBezTo>
                <a:cubicBezTo>
                  <a:pt x="91" y="352"/>
                  <a:pt x="131" y="368"/>
                  <a:pt x="180" y="368"/>
                </a:cubicBezTo>
                <a:cubicBezTo>
                  <a:pt x="229" y="368"/>
                  <a:pt x="269" y="352"/>
                  <a:pt x="269" y="332"/>
                </a:cubicBezTo>
                <a:cubicBezTo>
                  <a:pt x="269" y="315"/>
                  <a:pt x="241" y="301"/>
                  <a:pt x="203" y="297"/>
                </a:cubicBezTo>
                <a:lnTo>
                  <a:pt x="203" y="271"/>
                </a:lnTo>
                <a:close/>
                <a:moveTo>
                  <a:pt x="259" y="170"/>
                </a:moveTo>
                <a:cubicBezTo>
                  <a:pt x="270" y="146"/>
                  <a:pt x="279" y="113"/>
                  <a:pt x="281" y="65"/>
                </a:cubicBezTo>
                <a:cubicBezTo>
                  <a:pt x="331" y="65"/>
                  <a:pt x="331" y="65"/>
                  <a:pt x="331" y="65"/>
                </a:cubicBezTo>
                <a:cubicBezTo>
                  <a:pt x="326" y="119"/>
                  <a:pt x="294" y="146"/>
                  <a:pt x="259" y="170"/>
                </a:cubicBezTo>
                <a:close/>
                <a:moveTo>
                  <a:pt x="180" y="24"/>
                </a:moveTo>
                <a:cubicBezTo>
                  <a:pt x="234" y="24"/>
                  <a:pt x="256" y="47"/>
                  <a:pt x="256" y="55"/>
                </a:cubicBezTo>
                <a:cubicBezTo>
                  <a:pt x="256" y="63"/>
                  <a:pt x="234" y="86"/>
                  <a:pt x="180" y="86"/>
                </a:cubicBezTo>
                <a:cubicBezTo>
                  <a:pt x="125" y="86"/>
                  <a:pt x="104" y="63"/>
                  <a:pt x="104" y="55"/>
                </a:cubicBezTo>
                <a:cubicBezTo>
                  <a:pt x="104" y="47"/>
                  <a:pt x="125" y="24"/>
                  <a:pt x="180" y="24"/>
                </a:cubicBezTo>
                <a:close/>
                <a:moveTo>
                  <a:pt x="29" y="65"/>
                </a:moveTo>
                <a:cubicBezTo>
                  <a:pt x="79" y="65"/>
                  <a:pt x="79" y="65"/>
                  <a:pt x="79" y="65"/>
                </a:cubicBezTo>
                <a:cubicBezTo>
                  <a:pt x="80" y="113"/>
                  <a:pt x="89" y="146"/>
                  <a:pt x="101" y="170"/>
                </a:cubicBezTo>
                <a:cubicBezTo>
                  <a:pt x="66" y="146"/>
                  <a:pt x="33" y="119"/>
                  <a:pt x="29" y="65"/>
                </a:cubicBezTo>
                <a:close/>
              </a:path>
            </a:pathLst>
          </a:custGeom>
          <a:solidFill>
            <a:schemeClr val="accent2"/>
          </a:solidFill>
          <a:ln>
            <a:noFill/>
          </a:ln>
        </p:spPr>
        <p:txBody>
          <a:bodyPr vert="horz" wrap="square" lIns="121920" tIns="60960" rIns="121920" bIns="60960" numCol="1" anchor="t" anchorCtr="0" compatLnSpc="1">
            <a:prstTxWarp prst="textNoShape">
              <a:avLst/>
            </a:prstTxWarp>
          </a:bodyPr>
          <a:lstStyle/>
          <a:p>
            <a:endParaRPr lang="en-US" sz="2400" dirty="0"/>
          </a:p>
        </p:txBody>
      </p:sp>
      <p:grpSp>
        <p:nvGrpSpPr>
          <p:cNvPr id="34" name="Group 33"/>
          <p:cNvGrpSpPr/>
          <p:nvPr/>
        </p:nvGrpSpPr>
        <p:grpSpPr>
          <a:xfrm>
            <a:off x="6455405" y="4505691"/>
            <a:ext cx="324868" cy="407128"/>
            <a:chOff x="6455405" y="4626835"/>
            <a:chExt cx="324868" cy="407128"/>
          </a:xfrm>
          <a:solidFill>
            <a:schemeClr val="accent2"/>
          </a:solidFill>
        </p:grpSpPr>
        <p:sp>
          <p:nvSpPr>
            <p:cNvPr id="25" name="Freeform 422"/>
            <p:cNvSpPr>
              <a:spLocks noEditPoints="1"/>
            </p:cNvSpPr>
            <p:nvPr/>
          </p:nvSpPr>
          <p:spPr bwMode="auto">
            <a:xfrm>
              <a:off x="6455405" y="4626835"/>
              <a:ext cx="324868" cy="331898"/>
            </a:xfrm>
            <a:custGeom>
              <a:avLst/>
              <a:gdLst>
                <a:gd name="T0" fmla="*/ 1847 w 4993"/>
                <a:gd name="T1" fmla="*/ 1018 h 5101"/>
                <a:gd name="T2" fmla="*/ 1232 w 4993"/>
                <a:gd name="T3" fmla="*/ 1467 h 5101"/>
                <a:gd name="T4" fmla="*/ 880 w 4993"/>
                <a:gd name="T5" fmla="*/ 2152 h 5101"/>
                <a:gd name="T6" fmla="*/ 880 w 4993"/>
                <a:gd name="T7" fmla="*/ 2950 h 5101"/>
                <a:gd name="T8" fmla="*/ 1232 w 4993"/>
                <a:gd name="T9" fmla="*/ 3634 h 5101"/>
                <a:gd name="T10" fmla="*/ 1847 w 4993"/>
                <a:gd name="T11" fmla="*/ 4084 h 5101"/>
                <a:gd name="T12" fmla="*/ 2630 w 4993"/>
                <a:gd name="T13" fmla="*/ 4209 h 5101"/>
                <a:gd name="T14" fmla="*/ 3370 w 4993"/>
                <a:gd name="T15" fmla="*/ 3965 h 5101"/>
                <a:gd name="T16" fmla="*/ 3907 w 4993"/>
                <a:gd name="T17" fmla="*/ 3426 h 5101"/>
                <a:gd name="T18" fmla="*/ 4151 w 4993"/>
                <a:gd name="T19" fmla="*/ 2687 h 5101"/>
                <a:gd name="T20" fmla="*/ 4025 w 4993"/>
                <a:gd name="T21" fmla="*/ 1904 h 5101"/>
                <a:gd name="T22" fmla="*/ 3576 w 4993"/>
                <a:gd name="T23" fmla="*/ 1288 h 5101"/>
                <a:gd name="T24" fmla="*/ 2892 w 4993"/>
                <a:gd name="T25" fmla="*/ 936 h 5101"/>
                <a:gd name="T26" fmla="*/ 2586 w 4993"/>
                <a:gd name="T27" fmla="*/ 17 h 5101"/>
                <a:gd name="T28" fmla="*/ 2894 w 4993"/>
                <a:gd name="T29" fmla="*/ 275 h 5101"/>
                <a:gd name="T30" fmla="*/ 3193 w 4993"/>
                <a:gd name="T31" fmla="*/ 292 h 5101"/>
                <a:gd name="T32" fmla="*/ 3585 w 4993"/>
                <a:gd name="T33" fmla="*/ 244 h 5101"/>
                <a:gd name="T34" fmla="*/ 3799 w 4993"/>
                <a:gd name="T35" fmla="*/ 578 h 5101"/>
                <a:gd name="T36" fmla="*/ 4044 w 4993"/>
                <a:gd name="T37" fmla="*/ 810 h 5101"/>
                <a:gd name="T38" fmla="*/ 4440 w 4993"/>
                <a:gd name="T39" fmla="*/ 905 h 5101"/>
                <a:gd name="T40" fmla="*/ 4547 w 4993"/>
                <a:gd name="T41" fmla="*/ 1210 h 5101"/>
                <a:gd name="T42" fmla="*/ 4579 w 4993"/>
                <a:gd name="T43" fmla="*/ 1584 h 5101"/>
                <a:gd name="T44" fmla="*/ 4894 w 4993"/>
                <a:gd name="T45" fmla="*/ 1812 h 5101"/>
                <a:gd name="T46" fmla="*/ 4981 w 4993"/>
                <a:gd name="T47" fmla="*/ 2091 h 5101"/>
                <a:gd name="T48" fmla="*/ 4798 w 4993"/>
                <a:gd name="T49" fmla="*/ 2447 h 5101"/>
                <a:gd name="T50" fmla="*/ 4928 w 4993"/>
                <a:gd name="T51" fmla="*/ 2832 h 5101"/>
                <a:gd name="T52" fmla="*/ 4977 w 4993"/>
                <a:gd name="T53" fmla="*/ 3123 h 5101"/>
                <a:gd name="T54" fmla="*/ 4707 w 4993"/>
                <a:gd name="T55" fmla="*/ 3382 h 5101"/>
                <a:gd name="T56" fmla="*/ 4539 w 4993"/>
                <a:gd name="T57" fmla="*/ 3628 h 5101"/>
                <a:gd name="T58" fmla="*/ 4553 w 4993"/>
                <a:gd name="T59" fmla="*/ 4030 h 5101"/>
                <a:gd name="T60" fmla="*/ 4317 w 4993"/>
                <a:gd name="T61" fmla="*/ 4244 h 5101"/>
                <a:gd name="T62" fmla="*/ 3917 w 4993"/>
                <a:gd name="T63" fmla="*/ 4354 h 5101"/>
                <a:gd name="T64" fmla="*/ 3743 w 4993"/>
                <a:gd name="T65" fmla="*/ 4735 h 5101"/>
                <a:gd name="T66" fmla="*/ 3458 w 4993"/>
                <a:gd name="T67" fmla="*/ 4874 h 5101"/>
                <a:gd name="T68" fmla="*/ 3073 w 4993"/>
                <a:gd name="T69" fmla="*/ 4775 h 5101"/>
                <a:gd name="T70" fmla="*/ 2763 w 4993"/>
                <a:gd name="T71" fmla="*/ 4989 h 5101"/>
                <a:gd name="T72" fmla="*/ 2460 w 4993"/>
                <a:gd name="T73" fmla="*/ 5097 h 5101"/>
                <a:gd name="T74" fmla="*/ 2140 w 4993"/>
                <a:gd name="T75" fmla="*/ 4857 h 5101"/>
                <a:gd name="T76" fmla="*/ 1849 w 4993"/>
                <a:gd name="T77" fmla="*/ 4794 h 5101"/>
                <a:gd name="T78" fmla="*/ 1457 w 4993"/>
                <a:gd name="T79" fmla="*/ 4876 h 5101"/>
                <a:gd name="T80" fmla="*/ 1228 w 4993"/>
                <a:gd name="T81" fmla="*/ 4650 h 5101"/>
                <a:gd name="T82" fmla="*/ 1003 w 4993"/>
                <a:gd name="T83" fmla="*/ 4312 h 5101"/>
                <a:gd name="T84" fmla="*/ 596 w 4993"/>
                <a:gd name="T85" fmla="*/ 4230 h 5101"/>
                <a:gd name="T86" fmla="*/ 440 w 4993"/>
                <a:gd name="T87" fmla="*/ 3952 h 5101"/>
                <a:gd name="T88" fmla="*/ 438 w 4993"/>
                <a:gd name="T89" fmla="*/ 3563 h 5101"/>
                <a:gd name="T90" fmla="*/ 137 w 4993"/>
                <a:gd name="T91" fmla="*/ 3325 h 5101"/>
                <a:gd name="T92" fmla="*/ 6 w 4993"/>
                <a:gd name="T93" fmla="*/ 3062 h 5101"/>
                <a:gd name="T94" fmla="*/ 173 w 4993"/>
                <a:gd name="T95" fmla="*/ 2712 h 5101"/>
                <a:gd name="T96" fmla="*/ 141 w 4993"/>
                <a:gd name="T97" fmla="*/ 2374 h 5101"/>
                <a:gd name="T98" fmla="*/ 4 w 4993"/>
                <a:gd name="T99" fmla="*/ 2028 h 5101"/>
                <a:gd name="T100" fmla="*/ 171 w 4993"/>
                <a:gd name="T101" fmla="*/ 1784 h 5101"/>
                <a:gd name="T102" fmla="*/ 442 w 4993"/>
                <a:gd name="T103" fmla="*/ 1525 h 5101"/>
                <a:gd name="T104" fmla="*/ 425 w 4993"/>
                <a:gd name="T105" fmla="*/ 1126 h 5101"/>
                <a:gd name="T106" fmla="*/ 623 w 4993"/>
                <a:gd name="T107" fmla="*/ 877 h 5101"/>
                <a:gd name="T108" fmla="*/ 1030 w 4993"/>
                <a:gd name="T109" fmla="*/ 785 h 5101"/>
                <a:gd name="T110" fmla="*/ 1221 w 4993"/>
                <a:gd name="T111" fmla="*/ 418 h 5101"/>
                <a:gd name="T112" fmla="*/ 1478 w 4993"/>
                <a:gd name="T113" fmla="*/ 231 h 5101"/>
                <a:gd name="T114" fmla="*/ 1868 w 4993"/>
                <a:gd name="T115" fmla="*/ 326 h 5101"/>
                <a:gd name="T116" fmla="*/ 2144 w 4993"/>
                <a:gd name="T117" fmla="*/ 214 h 5101"/>
                <a:gd name="T118" fmla="*/ 2477 w 4993"/>
                <a:gd name="T119" fmla="*/ 0 h 5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993" h="5101">
                  <a:moveTo>
                    <a:pt x="2494" y="886"/>
                  </a:moveTo>
                  <a:lnTo>
                    <a:pt x="2357" y="892"/>
                  </a:lnTo>
                  <a:lnTo>
                    <a:pt x="2224" y="909"/>
                  </a:lnTo>
                  <a:lnTo>
                    <a:pt x="2095" y="936"/>
                  </a:lnTo>
                  <a:lnTo>
                    <a:pt x="1969" y="972"/>
                  </a:lnTo>
                  <a:lnTo>
                    <a:pt x="1847" y="1018"/>
                  </a:lnTo>
                  <a:lnTo>
                    <a:pt x="1731" y="1073"/>
                  </a:lnTo>
                  <a:lnTo>
                    <a:pt x="1618" y="1136"/>
                  </a:lnTo>
                  <a:lnTo>
                    <a:pt x="1512" y="1208"/>
                  </a:lnTo>
                  <a:lnTo>
                    <a:pt x="1413" y="1288"/>
                  </a:lnTo>
                  <a:lnTo>
                    <a:pt x="1320" y="1374"/>
                  </a:lnTo>
                  <a:lnTo>
                    <a:pt x="1232" y="1467"/>
                  </a:lnTo>
                  <a:lnTo>
                    <a:pt x="1152" y="1568"/>
                  </a:lnTo>
                  <a:lnTo>
                    <a:pt x="1082" y="1675"/>
                  </a:lnTo>
                  <a:lnTo>
                    <a:pt x="1017" y="1786"/>
                  </a:lnTo>
                  <a:lnTo>
                    <a:pt x="962" y="1904"/>
                  </a:lnTo>
                  <a:lnTo>
                    <a:pt x="916" y="2026"/>
                  </a:lnTo>
                  <a:lnTo>
                    <a:pt x="880" y="2152"/>
                  </a:lnTo>
                  <a:lnTo>
                    <a:pt x="853" y="2281"/>
                  </a:lnTo>
                  <a:lnTo>
                    <a:pt x="836" y="2414"/>
                  </a:lnTo>
                  <a:lnTo>
                    <a:pt x="832" y="2552"/>
                  </a:lnTo>
                  <a:lnTo>
                    <a:pt x="836" y="2687"/>
                  </a:lnTo>
                  <a:lnTo>
                    <a:pt x="853" y="2820"/>
                  </a:lnTo>
                  <a:lnTo>
                    <a:pt x="880" y="2950"/>
                  </a:lnTo>
                  <a:lnTo>
                    <a:pt x="916" y="3076"/>
                  </a:lnTo>
                  <a:lnTo>
                    <a:pt x="962" y="3198"/>
                  </a:lnTo>
                  <a:lnTo>
                    <a:pt x="1017" y="3316"/>
                  </a:lnTo>
                  <a:lnTo>
                    <a:pt x="1082" y="3426"/>
                  </a:lnTo>
                  <a:lnTo>
                    <a:pt x="1152" y="3533"/>
                  </a:lnTo>
                  <a:lnTo>
                    <a:pt x="1232" y="3634"/>
                  </a:lnTo>
                  <a:lnTo>
                    <a:pt x="1320" y="3727"/>
                  </a:lnTo>
                  <a:lnTo>
                    <a:pt x="1413" y="3813"/>
                  </a:lnTo>
                  <a:lnTo>
                    <a:pt x="1512" y="3893"/>
                  </a:lnTo>
                  <a:lnTo>
                    <a:pt x="1618" y="3965"/>
                  </a:lnTo>
                  <a:lnTo>
                    <a:pt x="1731" y="4028"/>
                  </a:lnTo>
                  <a:lnTo>
                    <a:pt x="1847" y="4084"/>
                  </a:lnTo>
                  <a:lnTo>
                    <a:pt x="1969" y="4129"/>
                  </a:lnTo>
                  <a:lnTo>
                    <a:pt x="2095" y="4166"/>
                  </a:lnTo>
                  <a:lnTo>
                    <a:pt x="2224" y="4192"/>
                  </a:lnTo>
                  <a:lnTo>
                    <a:pt x="2357" y="4209"/>
                  </a:lnTo>
                  <a:lnTo>
                    <a:pt x="2494" y="4215"/>
                  </a:lnTo>
                  <a:lnTo>
                    <a:pt x="2630" y="4209"/>
                  </a:lnTo>
                  <a:lnTo>
                    <a:pt x="2763" y="4192"/>
                  </a:lnTo>
                  <a:lnTo>
                    <a:pt x="2892" y="4166"/>
                  </a:lnTo>
                  <a:lnTo>
                    <a:pt x="3020" y="4129"/>
                  </a:lnTo>
                  <a:lnTo>
                    <a:pt x="3140" y="4084"/>
                  </a:lnTo>
                  <a:lnTo>
                    <a:pt x="3258" y="4028"/>
                  </a:lnTo>
                  <a:lnTo>
                    <a:pt x="3370" y="3965"/>
                  </a:lnTo>
                  <a:lnTo>
                    <a:pt x="3475" y="3893"/>
                  </a:lnTo>
                  <a:lnTo>
                    <a:pt x="3576" y="3813"/>
                  </a:lnTo>
                  <a:lnTo>
                    <a:pt x="3669" y="3727"/>
                  </a:lnTo>
                  <a:lnTo>
                    <a:pt x="3757" y="3634"/>
                  </a:lnTo>
                  <a:lnTo>
                    <a:pt x="3835" y="3533"/>
                  </a:lnTo>
                  <a:lnTo>
                    <a:pt x="3907" y="3426"/>
                  </a:lnTo>
                  <a:lnTo>
                    <a:pt x="3970" y="3316"/>
                  </a:lnTo>
                  <a:lnTo>
                    <a:pt x="4025" y="3198"/>
                  </a:lnTo>
                  <a:lnTo>
                    <a:pt x="4073" y="3076"/>
                  </a:lnTo>
                  <a:lnTo>
                    <a:pt x="4109" y="2950"/>
                  </a:lnTo>
                  <a:lnTo>
                    <a:pt x="4136" y="2820"/>
                  </a:lnTo>
                  <a:lnTo>
                    <a:pt x="4151" y="2687"/>
                  </a:lnTo>
                  <a:lnTo>
                    <a:pt x="4157" y="2552"/>
                  </a:lnTo>
                  <a:lnTo>
                    <a:pt x="4151" y="2414"/>
                  </a:lnTo>
                  <a:lnTo>
                    <a:pt x="4136" y="2281"/>
                  </a:lnTo>
                  <a:lnTo>
                    <a:pt x="4109" y="2152"/>
                  </a:lnTo>
                  <a:lnTo>
                    <a:pt x="4073" y="2026"/>
                  </a:lnTo>
                  <a:lnTo>
                    <a:pt x="4025" y="1904"/>
                  </a:lnTo>
                  <a:lnTo>
                    <a:pt x="3970" y="1786"/>
                  </a:lnTo>
                  <a:lnTo>
                    <a:pt x="3907" y="1675"/>
                  </a:lnTo>
                  <a:lnTo>
                    <a:pt x="3835" y="1568"/>
                  </a:lnTo>
                  <a:lnTo>
                    <a:pt x="3757" y="1467"/>
                  </a:lnTo>
                  <a:lnTo>
                    <a:pt x="3669" y="1374"/>
                  </a:lnTo>
                  <a:lnTo>
                    <a:pt x="3576" y="1288"/>
                  </a:lnTo>
                  <a:lnTo>
                    <a:pt x="3475" y="1208"/>
                  </a:lnTo>
                  <a:lnTo>
                    <a:pt x="3370" y="1136"/>
                  </a:lnTo>
                  <a:lnTo>
                    <a:pt x="3258" y="1073"/>
                  </a:lnTo>
                  <a:lnTo>
                    <a:pt x="3140" y="1018"/>
                  </a:lnTo>
                  <a:lnTo>
                    <a:pt x="3020" y="972"/>
                  </a:lnTo>
                  <a:lnTo>
                    <a:pt x="2892" y="936"/>
                  </a:lnTo>
                  <a:lnTo>
                    <a:pt x="2763" y="909"/>
                  </a:lnTo>
                  <a:lnTo>
                    <a:pt x="2630" y="892"/>
                  </a:lnTo>
                  <a:lnTo>
                    <a:pt x="2494" y="886"/>
                  </a:lnTo>
                  <a:close/>
                  <a:moveTo>
                    <a:pt x="2477" y="0"/>
                  </a:moveTo>
                  <a:lnTo>
                    <a:pt x="2532" y="4"/>
                  </a:lnTo>
                  <a:lnTo>
                    <a:pt x="2586" y="17"/>
                  </a:lnTo>
                  <a:lnTo>
                    <a:pt x="2637" y="40"/>
                  </a:lnTo>
                  <a:lnTo>
                    <a:pt x="2685" y="71"/>
                  </a:lnTo>
                  <a:lnTo>
                    <a:pt x="2727" y="111"/>
                  </a:lnTo>
                  <a:lnTo>
                    <a:pt x="2814" y="208"/>
                  </a:lnTo>
                  <a:lnTo>
                    <a:pt x="2852" y="244"/>
                  </a:lnTo>
                  <a:lnTo>
                    <a:pt x="2894" y="275"/>
                  </a:lnTo>
                  <a:lnTo>
                    <a:pt x="2942" y="296"/>
                  </a:lnTo>
                  <a:lnTo>
                    <a:pt x="2989" y="311"/>
                  </a:lnTo>
                  <a:lnTo>
                    <a:pt x="3041" y="318"/>
                  </a:lnTo>
                  <a:lnTo>
                    <a:pt x="3092" y="317"/>
                  </a:lnTo>
                  <a:lnTo>
                    <a:pt x="3142" y="309"/>
                  </a:lnTo>
                  <a:lnTo>
                    <a:pt x="3193" y="292"/>
                  </a:lnTo>
                  <a:lnTo>
                    <a:pt x="3313" y="240"/>
                  </a:lnTo>
                  <a:lnTo>
                    <a:pt x="3368" y="221"/>
                  </a:lnTo>
                  <a:lnTo>
                    <a:pt x="3425" y="214"/>
                  </a:lnTo>
                  <a:lnTo>
                    <a:pt x="3481" y="216"/>
                  </a:lnTo>
                  <a:lnTo>
                    <a:pt x="3534" y="225"/>
                  </a:lnTo>
                  <a:lnTo>
                    <a:pt x="3585" y="244"/>
                  </a:lnTo>
                  <a:lnTo>
                    <a:pt x="3633" y="273"/>
                  </a:lnTo>
                  <a:lnTo>
                    <a:pt x="3677" y="307"/>
                  </a:lnTo>
                  <a:lnTo>
                    <a:pt x="3713" y="349"/>
                  </a:lnTo>
                  <a:lnTo>
                    <a:pt x="3742" y="398"/>
                  </a:lnTo>
                  <a:lnTo>
                    <a:pt x="3763" y="454"/>
                  </a:lnTo>
                  <a:lnTo>
                    <a:pt x="3799" y="578"/>
                  </a:lnTo>
                  <a:lnTo>
                    <a:pt x="3820" y="635"/>
                  </a:lnTo>
                  <a:lnTo>
                    <a:pt x="3852" y="684"/>
                  </a:lnTo>
                  <a:lnTo>
                    <a:pt x="3890" y="728"/>
                  </a:lnTo>
                  <a:lnTo>
                    <a:pt x="3936" y="764"/>
                  </a:lnTo>
                  <a:lnTo>
                    <a:pt x="3987" y="791"/>
                  </a:lnTo>
                  <a:lnTo>
                    <a:pt x="4044" y="810"/>
                  </a:lnTo>
                  <a:lnTo>
                    <a:pt x="4103" y="818"/>
                  </a:lnTo>
                  <a:lnTo>
                    <a:pt x="4233" y="823"/>
                  </a:lnTo>
                  <a:lnTo>
                    <a:pt x="4292" y="829"/>
                  </a:lnTo>
                  <a:lnTo>
                    <a:pt x="4345" y="846"/>
                  </a:lnTo>
                  <a:lnTo>
                    <a:pt x="4395" y="873"/>
                  </a:lnTo>
                  <a:lnTo>
                    <a:pt x="4440" y="905"/>
                  </a:lnTo>
                  <a:lnTo>
                    <a:pt x="4478" y="945"/>
                  </a:lnTo>
                  <a:lnTo>
                    <a:pt x="4509" y="991"/>
                  </a:lnTo>
                  <a:lnTo>
                    <a:pt x="4532" y="1041"/>
                  </a:lnTo>
                  <a:lnTo>
                    <a:pt x="4547" y="1094"/>
                  </a:lnTo>
                  <a:lnTo>
                    <a:pt x="4551" y="1151"/>
                  </a:lnTo>
                  <a:lnTo>
                    <a:pt x="4547" y="1210"/>
                  </a:lnTo>
                  <a:lnTo>
                    <a:pt x="4526" y="1338"/>
                  </a:lnTo>
                  <a:lnTo>
                    <a:pt x="4520" y="1391"/>
                  </a:lnTo>
                  <a:lnTo>
                    <a:pt x="4524" y="1443"/>
                  </a:lnTo>
                  <a:lnTo>
                    <a:pt x="4536" y="1492"/>
                  </a:lnTo>
                  <a:lnTo>
                    <a:pt x="4555" y="1540"/>
                  </a:lnTo>
                  <a:lnTo>
                    <a:pt x="4579" y="1584"/>
                  </a:lnTo>
                  <a:lnTo>
                    <a:pt x="4612" y="1624"/>
                  </a:lnTo>
                  <a:lnTo>
                    <a:pt x="4652" y="1658"/>
                  </a:lnTo>
                  <a:lnTo>
                    <a:pt x="4696" y="1687"/>
                  </a:lnTo>
                  <a:lnTo>
                    <a:pt x="4810" y="1748"/>
                  </a:lnTo>
                  <a:lnTo>
                    <a:pt x="4855" y="1778"/>
                  </a:lnTo>
                  <a:lnTo>
                    <a:pt x="4894" y="1812"/>
                  </a:lnTo>
                  <a:lnTo>
                    <a:pt x="4926" y="1850"/>
                  </a:lnTo>
                  <a:lnTo>
                    <a:pt x="4951" y="1894"/>
                  </a:lnTo>
                  <a:lnTo>
                    <a:pt x="4970" y="1942"/>
                  </a:lnTo>
                  <a:lnTo>
                    <a:pt x="4981" y="1990"/>
                  </a:lnTo>
                  <a:lnTo>
                    <a:pt x="4985" y="2039"/>
                  </a:lnTo>
                  <a:lnTo>
                    <a:pt x="4981" y="2091"/>
                  </a:lnTo>
                  <a:lnTo>
                    <a:pt x="4970" y="2140"/>
                  </a:lnTo>
                  <a:lnTo>
                    <a:pt x="4951" y="2188"/>
                  </a:lnTo>
                  <a:lnTo>
                    <a:pt x="4924" y="2233"/>
                  </a:lnTo>
                  <a:lnTo>
                    <a:pt x="4848" y="2340"/>
                  </a:lnTo>
                  <a:lnTo>
                    <a:pt x="4817" y="2392"/>
                  </a:lnTo>
                  <a:lnTo>
                    <a:pt x="4798" y="2447"/>
                  </a:lnTo>
                  <a:lnTo>
                    <a:pt x="4789" y="2504"/>
                  </a:lnTo>
                  <a:lnTo>
                    <a:pt x="4789" y="2563"/>
                  </a:lnTo>
                  <a:lnTo>
                    <a:pt x="4800" y="2620"/>
                  </a:lnTo>
                  <a:lnTo>
                    <a:pt x="4821" y="2676"/>
                  </a:lnTo>
                  <a:lnTo>
                    <a:pt x="4852" y="2727"/>
                  </a:lnTo>
                  <a:lnTo>
                    <a:pt x="4928" y="2832"/>
                  </a:lnTo>
                  <a:lnTo>
                    <a:pt x="4956" y="2877"/>
                  </a:lnTo>
                  <a:lnTo>
                    <a:pt x="4975" y="2925"/>
                  </a:lnTo>
                  <a:lnTo>
                    <a:pt x="4989" y="2975"/>
                  </a:lnTo>
                  <a:lnTo>
                    <a:pt x="4993" y="3026"/>
                  </a:lnTo>
                  <a:lnTo>
                    <a:pt x="4989" y="3076"/>
                  </a:lnTo>
                  <a:lnTo>
                    <a:pt x="4977" y="3123"/>
                  </a:lnTo>
                  <a:lnTo>
                    <a:pt x="4960" y="3171"/>
                  </a:lnTo>
                  <a:lnTo>
                    <a:pt x="4935" y="3215"/>
                  </a:lnTo>
                  <a:lnTo>
                    <a:pt x="4903" y="3255"/>
                  </a:lnTo>
                  <a:lnTo>
                    <a:pt x="4865" y="3289"/>
                  </a:lnTo>
                  <a:lnTo>
                    <a:pt x="4821" y="3320"/>
                  </a:lnTo>
                  <a:lnTo>
                    <a:pt x="4707" y="3382"/>
                  </a:lnTo>
                  <a:lnTo>
                    <a:pt x="4663" y="3411"/>
                  </a:lnTo>
                  <a:lnTo>
                    <a:pt x="4625" y="3447"/>
                  </a:lnTo>
                  <a:lnTo>
                    <a:pt x="4593" y="3487"/>
                  </a:lnTo>
                  <a:lnTo>
                    <a:pt x="4568" y="3531"/>
                  </a:lnTo>
                  <a:lnTo>
                    <a:pt x="4551" y="3579"/>
                  </a:lnTo>
                  <a:lnTo>
                    <a:pt x="4539" y="3628"/>
                  </a:lnTo>
                  <a:lnTo>
                    <a:pt x="4536" y="3682"/>
                  </a:lnTo>
                  <a:lnTo>
                    <a:pt x="4541" y="3733"/>
                  </a:lnTo>
                  <a:lnTo>
                    <a:pt x="4564" y="3861"/>
                  </a:lnTo>
                  <a:lnTo>
                    <a:pt x="4570" y="3920"/>
                  </a:lnTo>
                  <a:lnTo>
                    <a:pt x="4566" y="3977"/>
                  </a:lnTo>
                  <a:lnTo>
                    <a:pt x="4553" y="4030"/>
                  </a:lnTo>
                  <a:lnTo>
                    <a:pt x="4530" y="4080"/>
                  </a:lnTo>
                  <a:lnTo>
                    <a:pt x="4499" y="4126"/>
                  </a:lnTo>
                  <a:lnTo>
                    <a:pt x="4463" y="4167"/>
                  </a:lnTo>
                  <a:lnTo>
                    <a:pt x="4419" y="4200"/>
                  </a:lnTo>
                  <a:lnTo>
                    <a:pt x="4370" y="4227"/>
                  </a:lnTo>
                  <a:lnTo>
                    <a:pt x="4317" y="4244"/>
                  </a:lnTo>
                  <a:lnTo>
                    <a:pt x="4258" y="4253"/>
                  </a:lnTo>
                  <a:lnTo>
                    <a:pt x="4128" y="4261"/>
                  </a:lnTo>
                  <a:lnTo>
                    <a:pt x="4067" y="4270"/>
                  </a:lnTo>
                  <a:lnTo>
                    <a:pt x="4012" y="4289"/>
                  </a:lnTo>
                  <a:lnTo>
                    <a:pt x="3961" y="4318"/>
                  </a:lnTo>
                  <a:lnTo>
                    <a:pt x="3917" y="4354"/>
                  </a:lnTo>
                  <a:lnTo>
                    <a:pt x="3879" y="4398"/>
                  </a:lnTo>
                  <a:lnTo>
                    <a:pt x="3848" y="4449"/>
                  </a:lnTo>
                  <a:lnTo>
                    <a:pt x="3827" y="4505"/>
                  </a:lnTo>
                  <a:lnTo>
                    <a:pt x="3793" y="4630"/>
                  </a:lnTo>
                  <a:lnTo>
                    <a:pt x="3772" y="4686"/>
                  </a:lnTo>
                  <a:lnTo>
                    <a:pt x="3743" y="4735"/>
                  </a:lnTo>
                  <a:lnTo>
                    <a:pt x="3707" y="4777"/>
                  </a:lnTo>
                  <a:lnTo>
                    <a:pt x="3665" y="4813"/>
                  </a:lnTo>
                  <a:lnTo>
                    <a:pt x="3618" y="4840"/>
                  </a:lnTo>
                  <a:lnTo>
                    <a:pt x="3568" y="4861"/>
                  </a:lnTo>
                  <a:lnTo>
                    <a:pt x="3513" y="4872"/>
                  </a:lnTo>
                  <a:lnTo>
                    <a:pt x="3458" y="4874"/>
                  </a:lnTo>
                  <a:lnTo>
                    <a:pt x="3403" y="4867"/>
                  </a:lnTo>
                  <a:lnTo>
                    <a:pt x="3346" y="4850"/>
                  </a:lnTo>
                  <a:lnTo>
                    <a:pt x="3226" y="4800"/>
                  </a:lnTo>
                  <a:lnTo>
                    <a:pt x="3176" y="4783"/>
                  </a:lnTo>
                  <a:lnTo>
                    <a:pt x="3125" y="4775"/>
                  </a:lnTo>
                  <a:lnTo>
                    <a:pt x="3073" y="4775"/>
                  </a:lnTo>
                  <a:lnTo>
                    <a:pt x="3022" y="4785"/>
                  </a:lnTo>
                  <a:lnTo>
                    <a:pt x="2974" y="4800"/>
                  </a:lnTo>
                  <a:lnTo>
                    <a:pt x="2929" y="4823"/>
                  </a:lnTo>
                  <a:lnTo>
                    <a:pt x="2887" y="4852"/>
                  </a:lnTo>
                  <a:lnTo>
                    <a:pt x="2849" y="4890"/>
                  </a:lnTo>
                  <a:lnTo>
                    <a:pt x="2763" y="4989"/>
                  </a:lnTo>
                  <a:lnTo>
                    <a:pt x="2721" y="5029"/>
                  </a:lnTo>
                  <a:lnTo>
                    <a:pt x="2673" y="5061"/>
                  </a:lnTo>
                  <a:lnTo>
                    <a:pt x="2622" y="5084"/>
                  </a:lnTo>
                  <a:lnTo>
                    <a:pt x="2569" y="5097"/>
                  </a:lnTo>
                  <a:lnTo>
                    <a:pt x="2515" y="5101"/>
                  </a:lnTo>
                  <a:lnTo>
                    <a:pt x="2460" y="5097"/>
                  </a:lnTo>
                  <a:lnTo>
                    <a:pt x="2407" y="5084"/>
                  </a:lnTo>
                  <a:lnTo>
                    <a:pt x="2355" y="5063"/>
                  </a:lnTo>
                  <a:lnTo>
                    <a:pt x="2308" y="5033"/>
                  </a:lnTo>
                  <a:lnTo>
                    <a:pt x="2266" y="4993"/>
                  </a:lnTo>
                  <a:lnTo>
                    <a:pt x="2178" y="4893"/>
                  </a:lnTo>
                  <a:lnTo>
                    <a:pt x="2140" y="4857"/>
                  </a:lnTo>
                  <a:lnTo>
                    <a:pt x="2096" y="4829"/>
                  </a:lnTo>
                  <a:lnTo>
                    <a:pt x="2051" y="4806"/>
                  </a:lnTo>
                  <a:lnTo>
                    <a:pt x="2001" y="4792"/>
                  </a:lnTo>
                  <a:lnTo>
                    <a:pt x="1952" y="4785"/>
                  </a:lnTo>
                  <a:lnTo>
                    <a:pt x="1900" y="4785"/>
                  </a:lnTo>
                  <a:lnTo>
                    <a:pt x="1849" y="4794"/>
                  </a:lnTo>
                  <a:lnTo>
                    <a:pt x="1799" y="4812"/>
                  </a:lnTo>
                  <a:lnTo>
                    <a:pt x="1679" y="4863"/>
                  </a:lnTo>
                  <a:lnTo>
                    <a:pt x="1624" y="4880"/>
                  </a:lnTo>
                  <a:lnTo>
                    <a:pt x="1567" y="4890"/>
                  </a:lnTo>
                  <a:lnTo>
                    <a:pt x="1512" y="4888"/>
                  </a:lnTo>
                  <a:lnTo>
                    <a:pt x="1457" y="4876"/>
                  </a:lnTo>
                  <a:lnTo>
                    <a:pt x="1405" y="4857"/>
                  </a:lnTo>
                  <a:lnTo>
                    <a:pt x="1358" y="4831"/>
                  </a:lnTo>
                  <a:lnTo>
                    <a:pt x="1316" y="4796"/>
                  </a:lnTo>
                  <a:lnTo>
                    <a:pt x="1280" y="4752"/>
                  </a:lnTo>
                  <a:lnTo>
                    <a:pt x="1249" y="4705"/>
                  </a:lnTo>
                  <a:lnTo>
                    <a:pt x="1228" y="4650"/>
                  </a:lnTo>
                  <a:lnTo>
                    <a:pt x="1194" y="4524"/>
                  </a:lnTo>
                  <a:lnTo>
                    <a:pt x="1171" y="4469"/>
                  </a:lnTo>
                  <a:lnTo>
                    <a:pt x="1141" y="4419"/>
                  </a:lnTo>
                  <a:lnTo>
                    <a:pt x="1101" y="4375"/>
                  </a:lnTo>
                  <a:lnTo>
                    <a:pt x="1055" y="4339"/>
                  </a:lnTo>
                  <a:lnTo>
                    <a:pt x="1003" y="4312"/>
                  </a:lnTo>
                  <a:lnTo>
                    <a:pt x="948" y="4293"/>
                  </a:lnTo>
                  <a:lnTo>
                    <a:pt x="889" y="4286"/>
                  </a:lnTo>
                  <a:lnTo>
                    <a:pt x="758" y="4280"/>
                  </a:lnTo>
                  <a:lnTo>
                    <a:pt x="701" y="4272"/>
                  </a:lnTo>
                  <a:lnTo>
                    <a:pt x="645" y="4255"/>
                  </a:lnTo>
                  <a:lnTo>
                    <a:pt x="596" y="4230"/>
                  </a:lnTo>
                  <a:lnTo>
                    <a:pt x="552" y="4198"/>
                  </a:lnTo>
                  <a:lnTo>
                    <a:pt x="514" y="4158"/>
                  </a:lnTo>
                  <a:lnTo>
                    <a:pt x="484" y="4112"/>
                  </a:lnTo>
                  <a:lnTo>
                    <a:pt x="461" y="4063"/>
                  </a:lnTo>
                  <a:lnTo>
                    <a:pt x="446" y="4009"/>
                  </a:lnTo>
                  <a:lnTo>
                    <a:pt x="440" y="3952"/>
                  </a:lnTo>
                  <a:lnTo>
                    <a:pt x="446" y="3893"/>
                  </a:lnTo>
                  <a:lnTo>
                    <a:pt x="467" y="3764"/>
                  </a:lnTo>
                  <a:lnTo>
                    <a:pt x="472" y="3712"/>
                  </a:lnTo>
                  <a:lnTo>
                    <a:pt x="468" y="3661"/>
                  </a:lnTo>
                  <a:lnTo>
                    <a:pt x="457" y="3609"/>
                  </a:lnTo>
                  <a:lnTo>
                    <a:pt x="438" y="3563"/>
                  </a:lnTo>
                  <a:lnTo>
                    <a:pt x="411" y="3520"/>
                  </a:lnTo>
                  <a:lnTo>
                    <a:pt x="379" y="3480"/>
                  </a:lnTo>
                  <a:lnTo>
                    <a:pt x="341" y="3445"/>
                  </a:lnTo>
                  <a:lnTo>
                    <a:pt x="297" y="3417"/>
                  </a:lnTo>
                  <a:lnTo>
                    <a:pt x="181" y="3354"/>
                  </a:lnTo>
                  <a:lnTo>
                    <a:pt x="137" y="3325"/>
                  </a:lnTo>
                  <a:lnTo>
                    <a:pt x="99" y="3291"/>
                  </a:lnTo>
                  <a:lnTo>
                    <a:pt x="67" y="3251"/>
                  </a:lnTo>
                  <a:lnTo>
                    <a:pt x="40" y="3207"/>
                  </a:lnTo>
                  <a:lnTo>
                    <a:pt x="23" y="3161"/>
                  </a:lnTo>
                  <a:lnTo>
                    <a:pt x="11" y="3114"/>
                  </a:lnTo>
                  <a:lnTo>
                    <a:pt x="6" y="3062"/>
                  </a:lnTo>
                  <a:lnTo>
                    <a:pt x="10" y="3013"/>
                  </a:lnTo>
                  <a:lnTo>
                    <a:pt x="21" y="2963"/>
                  </a:lnTo>
                  <a:lnTo>
                    <a:pt x="40" y="2916"/>
                  </a:lnTo>
                  <a:lnTo>
                    <a:pt x="67" y="2870"/>
                  </a:lnTo>
                  <a:lnTo>
                    <a:pt x="143" y="2763"/>
                  </a:lnTo>
                  <a:lnTo>
                    <a:pt x="173" y="2712"/>
                  </a:lnTo>
                  <a:lnTo>
                    <a:pt x="194" y="2656"/>
                  </a:lnTo>
                  <a:lnTo>
                    <a:pt x="204" y="2597"/>
                  </a:lnTo>
                  <a:lnTo>
                    <a:pt x="204" y="2540"/>
                  </a:lnTo>
                  <a:lnTo>
                    <a:pt x="192" y="2483"/>
                  </a:lnTo>
                  <a:lnTo>
                    <a:pt x="171" y="2428"/>
                  </a:lnTo>
                  <a:lnTo>
                    <a:pt x="141" y="2374"/>
                  </a:lnTo>
                  <a:lnTo>
                    <a:pt x="63" y="2270"/>
                  </a:lnTo>
                  <a:lnTo>
                    <a:pt x="36" y="2226"/>
                  </a:lnTo>
                  <a:lnTo>
                    <a:pt x="15" y="2176"/>
                  </a:lnTo>
                  <a:lnTo>
                    <a:pt x="4" y="2127"/>
                  </a:lnTo>
                  <a:lnTo>
                    <a:pt x="0" y="2077"/>
                  </a:lnTo>
                  <a:lnTo>
                    <a:pt x="4" y="2028"/>
                  </a:lnTo>
                  <a:lnTo>
                    <a:pt x="13" y="1980"/>
                  </a:lnTo>
                  <a:lnTo>
                    <a:pt x="32" y="1932"/>
                  </a:lnTo>
                  <a:lnTo>
                    <a:pt x="57" y="1889"/>
                  </a:lnTo>
                  <a:lnTo>
                    <a:pt x="88" y="1849"/>
                  </a:lnTo>
                  <a:lnTo>
                    <a:pt x="126" y="1814"/>
                  </a:lnTo>
                  <a:lnTo>
                    <a:pt x="171" y="1784"/>
                  </a:lnTo>
                  <a:lnTo>
                    <a:pt x="286" y="1721"/>
                  </a:lnTo>
                  <a:lnTo>
                    <a:pt x="329" y="1690"/>
                  </a:lnTo>
                  <a:lnTo>
                    <a:pt x="367" y="1656"/>
                  </a:lnTo>
                  <a:lnTo>
                    <a:pt x="398" y="1616"/>
                  </a:lnTo>
                  <a:lnTo>
                    <a:pt x="423" y="1572"/>
                  </a:lnTo>
                  <a:lnTo>
                    <a:pt x="442" y="1525"/>
                  </a:lnTo>
                  <a:lnTo>
                    <a:pt x="453" y="1473"/>
                  </a:lnTo>
                  <a:lnTo>
                    <a:pt x="455" y="1422"/>
                  </a:lnTo>
                  <a:lnTo>
                    <a:pt x="449" y="1368"/>
                  </a:lnTo>
                  <a:lnTo>
                    <a:pt x="427" y="1241"/>
                  </a:lnTo>
                  <a:lnTo>
                    <a:pt x="421" y="1184"/>
                  </a:lnTo>
                  <a:lnTo>
                    <a:pt x="425" y="1126"/>
                  </a:lnTo>
                  <a:lnTo>
                    <a:pt x="440" y="1073"/>
                  </a:lnTo>
                  <a:lnTo>
                    <a:pt x="461" y="1022"/>
                  </a:lnTo>
                  <a:lnTo>
                    <a:pt x="491" y="976"/>
                  </a:lnTo>
                  <a:lnTo>
                    <a:pt x="529" y="936"/>
                  </a:lnTo>
                  <a:lnTo>
                    <a:pt x="573" y="902"/>
                  </a:lnTo>
                  <a:lnTo>
                    <a:pt x="623" y="877"/>
                  </a:lnTo>
                  <a:lnTo>
                    <a:pt x="676" y="858"/>
                  </a:lnTo>
                  <a:lnTo>
                    <a:pt x="733" y="850"/>
                  </a:lnTo>
                  <a:lnTo>
                    <a:pt x="864" y="842"/>
                  </a:lnTo>
                  <a:lnTo>
                    <a:pt x="923" y="833"/>
                  </a:lnTo>
                  <a:lnTo>
                    <a:pt x="979" y="814"/>
                  </a:lnTo>
                  <a:lnTo>
                    <a:pt x="1030" y="785"/>
                  </a:lnTo>
                  <a:lnTo>
                    <a:pt x="1076" y="749"/>
                  </a:lnTo>
                  <a:lnTo>
                    <a:pt x="1114" y="703"/>
                  </a:lnTo>
                  <a:lnTo>
                    <a:pt x="1144" y="654"/>
                  </a:lnTo>
                  <a:lnTo>
                    <a:pt x="1165" y="597"/>
                  </a:lnTo>
                  <a:lnTo>
                    <a:pt x="1200" y="473"/>
                  </a:lnTo>
                  <a:lnTo>
                    <a:pt x="1221" y="418"/>
                  </a:lnTo>
                  <a:lnTo>
                    <a:pt x="1249" y="368"/>
                  </a:lnTo>
                  <a:lnTo>
                    <a:pt x="1283" y="326"/>
                  </a:lnTo>
                  <a:lnTo>
                    <a:pt x="1327" y="290"/>
                  </a:lnTo>
                  <a:lnTo>
                    <a:pt x="1373" y="261"/>
                  </a:lnTo>
                  <a:lnTo>
                    <a:pt x="1424" y="242"/>
                  </a:lnTo>
                  <a:lnTo>
                    <a:pt x="1478" y="231"/>
                  </a:lnTo>
                  <a:lnTo>
                    <a:pt x="1535" y="229"/>
                  </a:lnTo>
                  <a:lnTo>
                    <a:pt x="1590" y="235"/>
                  </a:lnTo>
                  <a:lnTo>
                    <a:pt x="1645" y="254"/>
                  </a:lnTo>
                  <a:lnTo>
                    <a:pt x="1767" y="303"/>
                  </a:lnTo>
                  <a:lnTo>
                    <a:pt x="1817" y="318"/>
                  </a:lnTo>
                  <a:lnTo>
                    <a:pt x="1868" y="326"/>
                  </a:lnTo>
                  <a:lnTo>
                    <a:pt x="1919" y="326"/>
                  </a:lnTo>
                  <a:lnTo>
                    <a:pt x="1969" y="318"/>
                  </a:lnTo>
                  <a:lnTo>
                    <a:pt x="2018" y="303"/>
                  </a:lnTo>
                  <a:lnTo>
                    <a:pt x="2064" y="280"/>
                  </a:lnTo>
                  <a:lnTo>
                    <a:pt x="2106" y="250"/>
                  </a:lnTo>
                  <a:lnTo>
                    <a:pt x="2144" y="214"/>
                  </a:lnTo>
                  <a:lnTo>
                    <a:pt x="2230" y="115"/>
                  </a:lnTo>
                  <a:lnTo>
                    <a:pt x="2272" y="75"/>
                  </a:lnTo>
                  <a:lnTo>
                    <a:pt x="2319" y="42"/>
                  </a:lnTo>
                  <a:lnTo>
                    <a:pt x="2369" y="19"/>
                  </a:lnTo>
                  <a:lnTo>
                    <a:pt x="2422" y="6"/>
                  </a:lnTo>
                  <a:lnTo>
                    <a:pt x="24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27" name="Freeform 423"/>
            <p:cNvSpPr>
              <a:spLocks/>
            </p:cNvSpPr>
            <p:nvPr/>
          </p:nvSpPr>
          <p:spPr bwMode="auto">
            <a:xfrm>
              <a:off x="6655714" y="4927626"/>
              <a:ext cx="105556" cy="106207"/>
            </a:xfrm>
            <a:custGeom>
              <a:avLst/>
              <a:gdLst>
                <a:gd name="T0" fmla="*/ 1154 w 1622"/>
                <a:gd name="T1" fmla="*/ 0 h 1633"/>
                <a:gd name="T2" fmla="*/ 1599 w 1622"/>
                <a:gd name="T3" fmla="*/ 808 h 1633"/>
                <a:gd name="T4" fmla="*/ 1615 w 1622"/>
                <a:gd name="T5" fmla="*/ 846 h 1633"/>
                <a:gd name="T6" fmla="*/ 1622 w 1622"/>
                <a:gd name="T7" fmla="*/ 888 h 1633"/>
                <a:gd name="T8" fmla="*/ 1620 w 1622"/>
                <a:gd name="T9" fmla="*/ 930 h 1633"/>
                <a:gd name="T10" fmla="*/ 1609 w 1622"/>
                <a:gd name="T11" fmla="*/ 972 h 1633"/>
                <a:gd name="T12" fmla="*/ 1394 w 1622"/>
                <a:gd name="T13" fmla="*/ 1511 h 1633"/>
                <a:gd name="T14" fmla="*/ 1375 w 1622"/>
                <a:gd name="T15" fmla="*/ 1545 h 1633"/>
                <a:gd name="T16" fmla="*/ 1352 w 1622"/>
                <a:gd name="T17" fmla="*/ 1576 h 1633"/>
                <a:gd name="T18" fmla="*/ 1323 w 1622"/>
                <a:gd name="T19" fmla="*/ 1599 h 1633"/>
                <a:gd name="T20" fmla="*/ 1291 w 1622"/>
                <a:gd name="T21" fmla="*/ 1618 h 1633"/>
                <a:gd name="T22" fmla="*/ 1255 w 1622"/>
                <a:gd name="T23" fmla="*/ 1629 h 1633"/>
                <a:gd name="T24" fmla="*/ 1219 w 1622"/>
                <a:gd name="T25" fmla="*/ 1633 h 1633"/>
                <a:gd name="T26" fmla="*/ 1179 w 1622"/>
                <a:gd name="T27" fmla="*/ 1629 h 1633"/>
                <a:gd name="T28" fmla="*/ 607 w 1622"/>
                <a:gd name="T29" fmla="*/ 1522 h 1633"/>
                <a:gd name="T30" fmla="*/ 567 w 1622"/>
                <a:gd name="T31" fmla="*/ 1511 h 1633"/>
                <a:gd name="T32" fmla="*/ 531 w 1622"/>
                <a:gd name="T33" fmla="*/ 1490 h 1633"/>
                <a:gd name="T34" fmla="*/ 499 w 1622"/>
                <a:gd name="T35" fmla="*/ 1461 h 1633"/>
                <a:gd name="T36" fmla="*/ 474 w 1622"/>
                <a:gd name="T37" fmla="*/ 1427 h 1633"/>
                <a:gd name="T38" fmla="*/ 0 w 1622"/>
                <a:gd name="T39" fmla="*/ 564 h 1633"/>
                <a:gd name="T40" fmla="*/ 31 w 1622"/>
                <a:gd name="T41" fmla="*/ 528 h 1633"/>
                <a:gd name="T42" fmla="*/ 128 w 1622"/>
                <a:gd name="T43" fmla="*/ 568 h 1633"/>
                <a:gd name="T44" fmla="*/ 213 w 1622"/>
                <a:gd name="T45" fmla="*/ 598 h 1633"/>
                <a:gd name="T46" fmla="*/ 303 w 1622"/>
                <a:gd name="T47" fmla="*/ 615 h 1633"/>
                <a:gd name="T48" fmla="*/ 394 w 1622"/>
                <a:gd name="T49" fmla="*/ 621 h 1633"/>
                <a:gd name="T50" fmla="*/ 478 w 1622"/>
                <a:gd name="T51" fmla="*/ 615 h 1633"/>
                <a:gd name="T52" fmla="*/ 560 w 1622"/>
                <a:gd name="T53" fmla="*/ 600 h 1633"/>
                <a:gd name="T54" fmla="*/ 640 w 1622"/>
                <a:gd name="T55" fmla="*/ 575 h 1633"/>
                <a:gd name="T56" fmla="*/ 714 w 1622"/>
                <a:gd name="T57" fmla="*/ 543 h 1633"/>
                <a:gd name="T58" fmla="*/ 785 w 1622"/>
                <a:gd name="T59" fmla="*/ 501 h 1633"/>
                <a:gd name="T60" fmla="*/ 849 w 1622"/>
                <a:gd name="T61" fmla="*/ 451 h 1633"/>
                <a:gd name="T62" fmla="*/ 908 w 1622"/>
                <a:gd name="T63" fmla="*/ 394 h 1633"/>
                <a:gd name="T64" fmla="*/ 960 w 1622"/>
                <a:gd name="T65" fmla="*/ 331 h 1633"/>
                <a:gd name="T66" fmla="*/ 1005 w 1622"/>
                <a:gd name="T67" fmla="*/ 261 h 1633"/>
                <a:gd name="T68" fmla="*/ 1042 w 1622"/>
                <a:gd name="T69" fmla="*/ 187 h 1633"/>
                <a:gd name="T70" fmla="*/ 1068 w 1622"/>
                <a:gd name="T71" fmla="*/ 107 h 1633"/>
                <a:gd name="T72" fmla="*/ 1097 w 1622"/>
                <a:gd name="T73" fmla="*/ 4 h 1633"/>
                <a:gd name="T74" fmla="*/ 1154 w 1622"/>
                <a:gd name="T75" fmla="*/ 0 h 1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22" h="1633">
                  <a:moveTo>
                    <a:pt x="1154" y="0"/>
                  </a:moveTo>
                  <a:lnTo>
                    <a:pt x="1599" y="808"/>
                  </a:lnTo>
                  <a:lnTo>
                    <a:pt x="1615" y="846"/>
                  </a:lnTo>
                  <a:lnTo>
                    <a:pt x="1622" y="888"/>
                  </a:lnTo>
                  <a:lnTo>
                    <a:pt x="1620" y="930"/>
                  </a:lnTo>
                  <a:lnTo>
                    <a:pt x="1609" y="972"/>
                  </a:lnTo>
                  <a:lnTo>
                    <a:pt x="1394" y="1511"/>
                  </a:lnTo>
                  <a:lnTo>
                    <a:pt x="1375" y="1545"/>
                  </a:lnTo>
                  <a:lnTo>
                    <a:pt x="1352" y="1576"/>
                  </a:lnTo>
                  <a:lnTo>
                    <a:pt x="1323" y="1599"/>
                  </a:lnTo>
                  <a:lnTo>
                    <a:pt x="1291" y="1618"/>
                  </a:lnTo>
                  <a:lnTo>
                    <a:pt x="1255" y="1629"/>
                  </a:lnTo>
                  <a:lnTo>
                    <a:pt x="1219" y="1633"/>
                  </a:lnTo>
                  <a:lnTo>
                    <a:pt x="1179" y="1629"/>
                  </a:lnTo>
                  <a:lnTo>
                    <a:pt x="607" y="1522"/>
                  </a:lnTo>
                  <a:lnTo>
                    <a:pt x="567" y="1511"/>
                  </a:lnTo>
                  <a:lnTo>
                    <a:pt x="531" y="1490"/>
                  </a:lnTo>
                  <a:lnTo>
                    <a:pt x="499" y="1461"/>
                  </a:lnTo>
                  <a:lnTo>
                    <a:pt x="474" y="1427"/>
                  </a:lnTo>
                  <a:lnTo>
                    <a:pt x="0" y="564"/>
                  </a:lnTo>
                  <a:lnTo>
                    <a:pt x="31" y="528"/>
                  </a:lnTo>
                  <a:lnTo>
                    <a:pt x="128" y="568"/>
                  </a:lnTo>
                  <a:lnTo>
                    <a:pt x="213" y="598"/>
                  </a:lnTo>
                  <a:lnTo>
                    <a:pt x="303" y="615"/>
                  </a:lnTo>
                  <a:lnTo>
                    <a:pt x="394" y="621"/>
                  </a:lnTo>
                  <a:lnTo>
                    <a:pt x="478" y="615"/>
                  </a:lnTo>
                  <a:lnTo>
                    <a:pt x="560" y="600"/>
                  </a:lnTo>
                  <a:lnTo>
                    <a:pt x="640" y="575"/>
                  </a:lnTo>
                  <a:lnTo>
                    <a:pt x="714" y="543"/>
                  </a:lnTo>
                  <a:lnTo>
                    <a:pt x="785" y="501"/>
                  </a:lnTo>
                  <a:lnTo>
                    <a:pt x="849" y="451"/>
                  </a:lnTo>
                  <a:lnTo>
                    <a:pt x="908" y="394"/>
                  </a:lnTo>
                  <a:lnTo>
                    <a:pt x="960" y="331"/>
                  </a:lnTo>
                  <a:lnTo>
                    <a:pt x="1005" y="261"/>
                  </a:lnTo>
                  <a:lnTo>
                    <a:pt x="1042" y="187"/>
                  </a:lnTo>
                  <a:lnTo>
                    <a:pt x="1068" y="107"/>
                  </a:lnTo>
                  <a:lnTo>
                    <a:pt x="1097" y="4"/>
                  </a:lnTo>
                  <a:lnTo>
                    <a:pt x="11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28" name="Freeform 424"/>
            <p:cNvSpPr>
              <a:spLocks/>
            </p:cNvSpPr>
            <p:nvPr/>
          </p:nvSpPr>
          <p:spPr bwMode="auto">
            <a:xfrm>
              <a:off x="6474278" y="4929318"/>
              <a:ext cx="106467" cy="104645"/>
            </a:xfrm>
            <a:custGeom>
              <a:avLst/>
              <a:gdLst>
                <a:gd name="T0" fmla="*/ 454 w 1636"/>
                <a:gd name="T1" fmla="*/ 0 h 1608"/>
                <a:gd name="T2" fmla="*/ 556 w 1636"/>
                <a:gd name="T3" fmla="*/ 3 h 1608"/>
                <a:gd name="T4" fmla="*/ 585 w 1636"/>
                <a:gd name="T5" fmla="*/ 104 h 1608"/>
                <a:gd name="T6" fmla="*/ 614 w 1636"/>
                <a:gd name="T7" fmla="*/ 182 h 1608"/>
                <a:gd name="T8" fmla="*/ 650 w 1636"/>
                <a:gd name="T9" fmla="*/ 257 h 1608"/>
                <a:gd name="T10" fmla="*/ 695 w 1636"/>
                <a:gd name="T11" fmla="*/ 323 h 1608"/>
                <a:gd name="T12" fmla="*/ 747 w 1636"/>
                <a:gd name="T13" fmla="*/ 386 h 1608"/>
                <a:gd name="T14" fmla="*/ 806 w 1636"/>
                <a:gd name="T15" fmla="*/ 442 h 1608"/>
                <a:gd name="T16" fmla="*/ 871 w 1636"/>
                <a:gd name="T17" fmla="*/ 491 h 1608"/>
                <a:gd name="T18" fmla="*/ 941 w 1636"/>
                <a:gd name="T19" fmla="*/ 531 h 1608"/>
                <a:gd name="T20" fmla="*/ 1015 w 1636"/>
                <a:gd name="T21" fmla="*/ 564 h 1608"/>
                <a:gd name="T22" fmla="*/ 1093 w 1636"/>
                <a:gd name="T23" fmla="*/ 588 h 1608"/>
                <a:gd name="T24" fmla="*/ 1173 w 1636"/>
                <a:gd name="T25" fmla="*/ 604 h 1608"/>
                <a:gd name="T26" fmla="*/ 1257 w 1636"/>
                <a:gd name="T27" fmla="*/ 607 h 1608"/>
                <a:gd name="T28" fmla="*/ 1328 w 1636"/>
                <a:gd name="T29" fmla="*/ 604 h 1608"/>
                <a:gd name="T30" fmla="*/ 1398 w 1636"/>
                <a:gd name="T31" fmla="*/ 594 h 1608"/>
                <a:gd name="T32" fmla="*/ 1467 w 1636"/>
                <a:gd name="T33" fmla="*/ 575 h 1608"/>
                <a:gd name="T34" fmla="*/ 1533 w 1636"/>
                <a:gd name="T35" fmla="*/ 550 h 1608"/>
                <a:gd name="T36" fmla="*/ 1632 w 1636"/>
                <a:gd name="T37" fmla="*/ 510 h 1608"/>
                <a:gd name="T38" fmla="*/ 1636 w 1636"/>
                <a:gd name="T39" fmla="*/ 514 h 1608"/>
                <a:gd name="T40" fmla="*/ 1149 w 1636"/>
                <a:gd name="T41" fmla="*/ 1402 h 1608"/>
                <a:gd name="T42" fmla="*/ 1124 w 1636"/>
                <a:gd name="T43" fmla="*/ 1436 h 1608"/>
                <a:gd name="T44" fmla="*/ 1093 w 1636"/>
                <a:gd name="T45" fmla="*/ 1465 h 1608"/>
                <a:gd name="T46" fmla="*/ 1055 w 1636"/>
                <a:gd name="T47" fmla="*/ 1486 h 1608"/>
                <a:gd name="T48" fmla="*/ 1015 w 1636"/>
                <a:gd name="T49" fmla="*/ 1497 h 1608"/>
                <a:gd name="T50" fmla="*/ 444 w 1636"/>
                <a:gd name="T51" fmla="*/ 1604 h 1608"/>
                <a:gd name="T52" fmla="*/ 406 w 1636"/>
                <a:gd name="T53" fmla="*/ 1608 h 1608"/>
                <a:gd name="T54" fmla="*/ 368 w 1636"/>
                <a:gd name="T55" fmla="*/ 1602 h 1608"/>
                <a:gd name="T56" fmla="*/ 334 w 1636"/>
                <a:gd name="T57" fmla="*/ 1591 h 1608"/>
                <a:gd name="T58" fmla="*/ 301 w 1636"/>
                <a:gd name="T59" fmla="*/ 1573 h 1608"/>
                <a:gd name="T60" fmla="*/ 273 w 1636"/>
                <a:gd name="T61" fmla="*/ 1551 h 1608"/>
                <a:gd name="T62" fmla="*/ 248 w 1636"/>
                <a:gd name="T63" fmla="*/ 1520 h 1608"/>
                <a:gd name="T64" fmla="*/ 231 w 1636"/>
                <a:gd name="T65" fmla="*/ 1486 h 1608"/>
                <a:gd name="T66" fmla="*/ 14 w 1636"/>
                <a:gd name="T67" fmla="*/ 947 h 1608"/>
                <a:gd name="T68" fmla="*/ 2 w 1636"/>
                <a:gd name="T69" fmla="*/ 905 h 1608"/>
                <a:gd name="T70" fmla="*/ 0 w 1636"/>
                <a:gd name="T71" fmla="*/ 863 h 1608"/>
                <a:gd name="T72" fmla="*/ 8 w 1636"/>
                <a:gd name="T73" fmla="*/ 821 h 1608"/>
                <a:gd name="T74" fmla="*/ 23 w 1636"/>
                <a:gd name="T75" fmla="*/ 783 h 1608"/>
                <a:gd name="T76" fmla="*/ 454 w 1636"/>
                <a:gd name="T77" fmla="*/ 0 h 1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36" h="1608">
                  <a:moveTo>
                    <a:pt x="454" y="0"/>
                  </a:moveTo>
                  <a:lnTo>
                    <a:pt x="556" y="3"/>
                  </a:lnTo>
                  <a:lnTo>
                    <a:pt x="585" y="104"/>
                  </a:lnTo>
                  <a:lnTo>
                    <a:pt x="614" y="182"/>
                  </a:lnTo>
                  <a:lnTo>
                    <a:pt x="650" y="257"/>
                  </a:lnTo>
                  <a:lnTo>
                    <a:pt x="695" y="323"/>
                  </a:lnTo>
                  <a:lnTo>
                    <a:pt x="747" y="386"/>
                  </a:lnTo>
                  <a:lnTo>
                    <a:pt x="806" y="442"/>
                  </a:lnTo>
                  <a:lnTo>
                    <a:pt x="871" y="491"/>
                  </a:lnTo>
                  <a:lnTo>
                    <a:pt x="941" y="531"/>
                  </a:lnTo>
                  <a:lnTo>
                    <a:pt x="1015" y="564"/>
                  </a:lnTo>
                  <a:lnTo>
                    <a:pt x="1093" y="588"/>
                  </a:lnTo>
                  <a:lnTo>
                    <a:pt x="1173" y="604"/>
                  </a:lnTo>
                  <a:lnTo>
                    <a:pt x="1257" y="607"/>
                  </a:lnTo>
                  <a:lnTo>
                    <a:pt x="1328" y="604"/>
                  </a:lnTo>
                  <a:lnTo>
                    <a:pt x="1398" y="594"/>
                  </a:lnTo>
                  <a:lnTo>
                    <a:pt x="1467" y="575"/>
                  </a:lnTo>
                  <a:lnTo>
                    <a:pt x="1533" y="550"/>
                  </a:lnTo>
                  <a:lnTo>
                    <a:pt x="1632" y="510"/>
                  </a:lnTo>
                  <a:lnTo>
                    <a:pt x="1636" y="514"/>
                  </a:lnTo>
                  <a:lnTo>
                    <a:pt x="1149" y="1402"/>
                  </a:lnTo>
                  <a:lnTo>
                    <a:pt x="1124" y="1436"/>
                  </a:lnTo>
                  <a:lnTo>
                    <a:pt x="1093" y="1465"/>
                  </a:lnTo>
                  <a:lnTo>
                    <a:pt x="1055" y="1486"/>
                  </a:lnTo>
                  <a:lnTo>
                    <a:pt x="1015" y="1497"/>
                  </a:lnTo>
                  <a:lnTo>
                    <a:pt x="444" y="1604"/>
                  </a:lnTo>
                  <a:lnTo>
                    <a:pt x="406" y="1608"/>
                  </a:lnTo>
                  <a:lnTo>
                    <a:pt x="368" y="1602"/>
                  </a:lnTo>
                  <a:lnTo>
                    <a:pt x="334" y="1591"/>
                  </a:lnTo>
                  <a:lnTo>
                    <a:pt x="301" y="1573"/>
                  </a:lnTo>
                  <a:lnTo>
                    <a:pt x="273" y="1551"/>
                  </a:lnTo>
                  <a:lnTo>
                    <a:pt x="248" y="1520"/>
                  </a:lnTo>
                  <a:lnTo>
                    <a:pt x="231" y="1486"/>
                  </a:lnTo>
                  <a:lnTo>
                    <a:pt x="14" y="947"/>
                  </a:lnTo>
                  <a:lnTo>
                    <a:pt x="2" y="905"/>
                  </a:lnTo>
                  <a:lnTo>
                    <a:pt x="0" y="863"/>
                  </a:lnTo>
                  <a:lnTo>
                    <a:pt x="8" y="821"/>
                  </a:lnTo>
                  <a:lnTo>
                    <a:pt x="23" y="783"/>
                  </a:lnTo>
                  <a:lnTo>
                    <a:pt x="4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sp>
          <p:nvSpPr>
            <p:cNvPr id="29" name="Freeform 425"/>
            <p:cNvSpPr>
              <a:spLocks/>
            </p:cNvSpPr>
            <p:nvPr/>
          </p:nvSpPr>
          <p:spPr bwMode="auto">
            <a:xfrm>
              <a:off x="6544561" y="4710135"/>
              <a:ext cx="140438" cy="145124"/>
            </a:xfrm>
            <a:custGeom>
              <a:avLst/>
              <a:gdLst>
                <a:gd name="T0" fmla="*/ 1245 w 2157"/>
                <a:gd name="T1" fmla="*/ 7 h 2229"/>
                <a:gd name="T2" fmla="*/ 1337 w 2157"/>
                <a:gd name="T3" fmla="*/ 49 h 2229"/>
                <a:gd name="T4" fmla="*/ 1409 w 2157"/>
                <a:gd name="T5" fmla="*/ 146 h 2229"/>
                <a:gd name="T6" fmla="*/ 1426 w 2157"/>
                <a:gd name="T7" fmla="*/ 320 h 2229"/>
                <a:gd name="T8" fmla="*/ 1361 w 2157"/>
                <a:gd name="T9" fmla="*/ 579 h 2229"/>
                <a:gd name="T10" fmla="*/ 1321 w 2157"/>
                <a:gd name="T11" fmla="*/ 773 h 2229"/>
                <a:gd name="T12" fmla="*/ 1329 w 2157"/>
                <a:gd name="T13" fmla="*/ 863 h 2229"/>
                <a:gd name="T14" fmla="*/ 1359 w 2157"/>
                <a:gd name="T15" fmla="*/ 888 h 2229"/>
                <a:gd name="T16" fmla="*/ 1382 w 2157"/>
                <a:gd name="T17" fmla="*/ 886 h 2229"/>
                <a:gd name="T18" fmla="*/ 1483 w 2157"/>
                <a:gd name="T19" fmla="*/ 865 h 2229"/>
                <a:gd name="T20" fmla="*/ 1592 w 2157"/>
                <a:gd name="T21" fmla="*/ 846 h 2229"/>
                <a:gd name="T22" fmla="*/ 1784 w 2157"/>
                <a:gd name="T23" fmla="*/ 834 h 2229"/>
                <a:gd name="T24" fmla="*/ 1978 w 2157"/>
                <a:gd name="T25" fmla="*/ 867 h 2229"/>
                <a:gd name="T26" fmla="*/ 2100 w 2157"/>
                <a:gd name="T27" fmla="*/ 977 h 2229"/>
                <a:gd name="T28" fmla="*/ 2112 w 2157"/>
                <a:gd name="T29" fmla="*/ 1101 h 2229"/>
                <a:gd name="T30" fmla="*/ 2083 w 2157"/>
                <a:gd name="T31" fmla="*/ 1173 h 2229"/>
                <a:gd name="T32" fmla="*/ 2102 w 2157"/>
                <a:gd name="T33" fmla="*/ 1200 h 2229"/>
                <a:gd name="T34" fmla="*/ 2150 w 2157"/>
                <a:gd name="T35" fmla="*/ 1292 h 2229"/>
                <a:gd name="T36" fmla="*/ 2136 w 2157"/>
                <a:gd name="T37" fmla="*/ 1435 h 2229"/>
                <a:gd name="T38" fmla="*/ 2087 w 2157"/>
                <a:gd name="T39" fmla="*/ 1534 h 2229"/>
                <a:gd name="T40" fmla="*/ 2110 w 2157"/>
                <a:gd name="T41" fmla="*/ 1631 h 2229"/>
                <a:gd name="T42" fmla="*/ 2068 w 2157"/>
                <a:gd name="T43" fmla="*/ 1779 h 2229"/>
                <a:gd name="T44" fmla="*/ 1995 w 2157"/>
                <a:gd name="T45" fmla="*/ 1869 h 2229"/>
                <a:gd name="T46" fmla="*/ 2001 w 2157"/>
                <a:gd name="T47" fmla="*/ 1943 h 2229"/>
                <a:gd name="T48" fmla="*/ 1963 w 2157"/>
                <a:gd name="T49" fmla="*/ 2054 h 2229"/>
                <a:gd name="T50" fmla="*/ 1832 w 2157"/>
                <a:gd name="T51" fmla="*/ 2159 h 2229"/>
                <a:gd name="T52" fmla="*/ 1571 w 2157"/>
                <a:gd name="T53" fmla="*/ 2212 h 2229"/>
                <a:gd name="T54" fmla="*/ 1230 w 2157"/>
                <a:gd name="T55" fmla="*/ 2206 h 2229"/>
                <a:gd name="T56" fmla="*/ 889 w 2157"/>
                <a:gd name="T57" fmla="*/ 2185 h 2229"/>
                <a:gd name="T58" fmla="*/ 744 w 2157"/>
                <a:gd name="T59" fmla="*/ 2079 h 2229"/>
                <a:gd name="T60" fmla="*/ 663 w 2157"/>
                <a:gd name="T61" fmla="*/ 1907 h 2229"/>
                <a:gd name="T62" fmla="*/ 625 w 2157"/>
                <a:gd name="T63" fmla="*/ 1730 h 2229"/>
                <a:gd name="T64" fmla="*/ 615 w 2157"/>
                <a:gd name="T65" fmla="*/ 1606 h 2229"/>
                <a:gd name="T66" fmla="*/ 611 w 2157"/>
                <a:gd name="T67" fmla="*/ 2090 h 2229"/>
                <a:gd name="T68" fmla="*/ 583 w 2157"/>
                <a:gd name="T69" fmla="*/ 2183 h 2229"/>
                <a:gd name="T70" fmla="*/ 505 w 2157"/>
                <a:gd name="T71" fmla="*/ 2225 h 2229"/>
                <a:gd name="T72" fmla="*/ 105 w 2157"/>
                <a:gd name="T73" fmla="*/ 2210 h 2229"/>
                <a:gd name="T74" fmla="*/ 6 w 2157"/>
                <a:gd name="T75" fmla="*/ 2084 h 2229"/>
                <a:gd name="T76" fmla="*/ 19 w 2157"/>
                <a:gd name="T77" fmla="*/ 1212 h 2229"/>
                <a:gd name="T78" fmla="*/ 145 w 2157"/>
                <a:gd name="T79" fmla="*/ 1112 h 2229"/>
                <a:gd name="T80" fmla="*/ 552 w 2157"/>
                <a:gd name="T81" fmla="*/ 1128 h 2229"/>
                <a:gd name="T82" fmla="*/ 653 w 2157"/>
                <a:gd name="T83" fmla="*/ 1027 h 2229"/>
                <a:gd name="T84" fmla="*/ 794 w 2157"/>
                <a:gd name="T85" fmla="*/ 871 h 2229"/>
                <a:gd name="T86" fmla="*/ 923 w 2157"/>
                <a:gd name="T87" fmla="*/ 655 h 2229"/>
                <a:gd name="T88" fmla="*/ 1030 w 2157"/>
                <a:gd name="T89" fmla="*/ 430 h 2229"/>
                <a:gd name="T90" fmla="*/ 1099 w 2157"/>
                <a:gd name="T91" fmla="*/ 265 h 2229"/>
                <a:gd name="T92" fmla="*/ 1116 w 2157"/>
                <a:gd name="T93" fmla="*/ 215 h 2229"/>
                <a:gd name="T94" fmla="*/ 1110 w 2157"/>
                <a:gd name="T95" fmla="*/ 137 h 2229"/>
                <a:gd name="T96" fmla="*/ 1129 w 2157"/>
                <a:gd name="T97" fmla="*/ 34 h 2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157" h="2229">
                  <a:moveTo>
                    <a:pt x="1184" y="0"/>
                  </a:moveTo>
                  <a:lnTo>
                    <a:pt x="1203" y="0"/>
                  </a:lnTo>
                  <a:lnTo>
                    <a:pt x="1222" y="4"/>
                  </a:lnTo>
                  <a:lnTo>
                    <a:pt x="1245" y="7"/>
                  </a:lnTo>
                  <a:lnTo>
                    <a:pt x="1268" y="13"/>
                  </a:lnTo>
                  <a:lnTo>
                    <a:pt x="1291" y="23"/>
                  </a:lnTo>
                  <a:lnTo>
                    <a:pt x="1314" y="34"/>
                  </a:lnTo>
                  <a:lnTo>
                    <a:pt x="1337" y="49"/>
                  </a:lnTo>
                  <a:lnTo>
                    <a:pt x="1358" y="68"/>
                  </a:lnTo>
                  <a:lnTo>
                    <a:pt x="1377" y="89"/>
                  </a:lnTo>
                  <a:lnTo>
                    <a:pt x="1394" y="116"/>
                  </a:lnTo>
                  <a:lnTo>
                    <a:pt x="1409" y="146"/>
                  </a:lnTo>
                  <a:lnTo>
                    <a:pt x="1420" y="183"/>
                  </a:lnTo>
                  <a:lnTo>
                    <a:pt x="1426" y="223"/>
                  </a:lnTo>
                  <a:lnTo>
                    <a:pt x="1430" y="268"/>
                  </a:lnTo>
                  <a:lnTo>
                    <a:pt x="1426" y="320"/>
                  </a:lnTo>
                  <a:lnTo>
                    <a:pt x="1419" y="377"/>
                  </a:lnTo>
                  <a:lnTo>
                    <a:pt x="1405" y="440"/>
                  </a:lnTo>
                  <a:lnTo>
                    <a:pt x="1384" y="510"/>
                  </a:lnTo>
                  <a:lnTo>
                    <a:pt x="1361" y="579"/>
                  </a:lnTo>
                  <a:lnTo>
                    <a:pt x="1346" y="640"/>
                  </a:lnTo>
                  <a:lnTo>
                    <a:pt x="1333" y="691"/>
                  </a:lnTo>
                  <a:lnTo>
                    <a:pt x="1325" y="735"/>
                  </a:lnTo>
                  <a:lnTo>
                    <a:pt x="1321" y="773"/>
                  </a:lnTo>
                  <a:lnTo>
                    <a:pt x="1320" y="804"/>
                  </a:lnTo>
                  <a:lnTo>
                    <a:pt x="1320" y="829"/>
                  </a:lnTo>
                  <a:lnTo>
                    <a:pt x="1323" y="848"/>
                  </a:lnTo>
                  <a:lnTo>
                    <a:pt x="1329" y="863"/>
                  </a:lnTo>
                  <a:lnTo>
                    <a:pt x="1337" y="874"/>
                  </a:lnTo>
                  <a:lnTo>
                    <a:pt x="1344" y="882"/>
                  </a:lnTo>
                  <a:lnTo>
                    <a:pt x="1352" y="886"/>
                  </a:lnTo>
                  <a:lnTo>
                    <a:pt x="1359" y="888"/>
                  </a:lnTo>
                  <a:lnTo>
                    <a:pt x="1367" y="888"/>
                  </a:lnTo>
                  <a:lnTo>
                    <a:pt x="1375" y="888"/>
                  </a:lnTo>
                  <a:lnTo>
                    <a:pt x="1379" y="886"/>
                  </a:lnTo>
                  <a:lnTo>
                    <a:pt x="1382" y="886"/>
                  </a:lnTo>
                  <a:lnTo>
                    <a:pt x="1384" y="884"/>
                  </a:lnTo>
                  <a:lnTo>
                    <a:pt x="1432" y="874"/>
                  </a:lnTo>
                  <a:lnTo>
                    <a:pt x="1478" y="865"/>
                  </a:lnTo>
                  <a:lnTo>
                    <a:pt x="1483" y="865"/>
                  </a:lnTo>
                  <a:lnTo>
                    <a:pt x="1498" y="861"/>
                  </a:lnTo>
                  <a:lnTo>
                    <a:pt x="1523" y="857"/>
                  </a:lnTo>
                  <a:lnTo>
                    <a:pt x="1554" y="851"/>
                  </a:lnTo>
                  <a:lnTo>
                    <a:pt x="1592" y="846"/>
                  </a:lnTo>
                  <a:lnTo>
                    <a:pt x="1636" y="842"/>
                  </a:lnTo>
                  <a:lnTo>
                    <a:pt x="1683" y="836"/>
                  </a:lnTo>
                  <a:lnTo>
                    <a:pt x="1733" y="834"/>
                  </a:lnTo>
                  <a:lnTo>
                    <a:pt x="1784" y="834"/>
                  </a:lnTo>
                  <a:lnTo>
                    <a:pt x="1836" y="838"/>
                  </a:lnTo>
                  <a:lnTo>
                    <a:pt x="1885" y="844"/>
                  </a:lnTo>
                  <a:lnTo>
                    <a:pt x="1935" y="853"/>
                  </a:lnTo>
                  <a:lnTo>
                    <a:pt x="1978" y="867"/>
                  </a:lnTo>
                  <a:lnTo>
                    <a:pt x="2018" y="888"/>
                  </a:lnTo>
                  <a:lnTo>
                    <a:pt x="2053" y="912"/>
                  </a:lnTo>
                  <a:lnTo>
                    <a:pt x="2081" y="945"/>
                  </a:lnTo>
                  <a:lnTo>
                    <a:pt x="2100" y="977"/>
                  </a:lnTo>
                  <a:lnTo>
                    <a:pt x="2112" y="1010"/>
                  </a:lnTo>
                  <a:lnTo>
                    <a:pt x="2115" y="1042"/>
                  </a:lnTo>
                  <a:lnTo>
                    <a:pt x="2115" y="1072"/>
                  </a:lnTo>
                  <a:lnTo>
                    <a:pt x="2112" y="1101"/>
                  </a:lnTo>
                  <a:lnTo>
                    <a:pt x="2104" y="1126"/>
                  </a:lnTo>
                  <a:lnTo>
                    <a:pt x="2096" y="1147"/>
                  </a:lnTo>
                  <a:lnTo>
                    <a:pt x="2089" y="1162"/>
                  </a:lnTo>
                  <a:lnTo>
                    <a:pt x="2083" y="1173"/>
                  </a:lnTo>
                  <a:lnTo>
                    <a:pt x="2081" y="1175"/>
                  </a:lnTo>
                  <a:lnTo>
                    <a:pt x="2083" y="1179"/>
                  </a:lnTo>
                  <a:lnTo>
                    <a:pt x="2091" y="1187"/>
                  </a:lnTo>
                  <a:lnTo>
                    <a:pt x="2102" y="1200"/>
                  </a:lnTo>
                  <a:lnTo>
                    <a:pt x="2115" y="1217"/>
                  </a:lnTo>
                  <a:lnTo>
                    <a:pt x="2129" y="1238"/>
                  </a:lnTo>
                  <a:lnTo>
                    <a:pt x="2140" y="1263"/>
                  </a:lnTo>
                  <a:lnTo>
                    <a:pt x="2150" y="1292"/>
                  </a:lnTo>
                  <a:lnTo>
                    <a:pt x="2157" y="1324"/>
                  </a:lnTo>
                  <a:lnTo>
                    <a:pt x="2157" y="1358"/>
                  </a:lnTo>
                  <a:lnTo>
                    <a:pt x="2152" y="1396"/>
                  </a:lnTo>
                  <a:lnTo>
                    <a:pt x="2136" y="1435"/>
                  </a:lnTo>
                  <a:lnTo>
                    <a:pt x="2114" y="1476"/>
                  </a:lnTo>
                  <a:lnTo>
                    <a:pt x="2079" y="1518"/>
                  </a:lnTo>
                  <a:lnTo>
                    <a:pt x="2081" y="1522"/>
                  </a:lnTo>
                  <a:lnTo>
                    <a:pt x="2087" y="1534"/>
                  </a:lnTo>
                  <a:lnTo>
                    <a:pt x="2093" y="1551"/>
                  </a:lnTo>
                  <a:lnTo>
                    <a:pt x="2100" y="1572"/>
                  </a:lnTo>
                  <a:lnTo>
                    <a:pt x="2106" y="1600"/>
                  </a:lnTo>
                  <a:lnTo>
                    <a:pt x="2110" y="1631"/>
                  </a:lnTo>
                  <a:lnTo>
                    <a:pt x="2110" y="1665"/>
                  </a:lnTo>
                  <a:lnTo>
                    <a:pt x="2104" y="1701"/>
                  </a:lnTo>
                  <a:lnTo>
                    <a:pt x="2091" y="1741"/>
                  </a:lnTo>
                  <a:lnTo>
                    <a:pt x="2068" y="1779"/>
                  </a:lnTo>
                  <a:lnTo>
                    <a:pt x="2035" y="1819"/>
                  </a:lnTo>
                  <a:lnTo>
                    <a:pt x="1992" y="1858"/>
                  </a:lnTo>
                  <a:lnTo>
                    <a:pt x="1992" y="1859"/>
                  </a:lnTo>
                  <a:lnTo>
                    <a:pt x="1995" y="1869"/>
                  </a:lnTo>
                  <a:lnTo>
                    <a:pt x="1997" y="1882"/>
                  </a:lnTo>
                  <a:lnTo>
                    <a:pt x="1999" y="1899"/>
                  </a:lnTo>
                  <a:lnTo>
                    <a:pt x="2001" y="1920"/>
                  </a:lnTo>
                  <a:lnTo>
                    <a:pt x="2001" y="1943"/>
                  </a:lnTo>
                  <a:lnTo>
                    <a:pt x="1997" y="1970"/>
                  </a:lnTo>
                  <a:lnTo>
                    <a:pt x="1992" y="1997"/>
                  </a:lnTo>
                  <a:lnTo>
                    <a:pt x="1980" y="2025"/>
                  </a:lnTo>
                  <a:lnTo>
                    <a:pt x="1963" y="2054"/>
                  </a:lnTo>
                  <a:lnTo>
                    <a:pt x="1942" y="2082"/>
                  </a:lnTo>
                  <a:lnTo>
                    <a:pt x="1914" y="2109"/>
                  </a:lnTo>
                  <a:lnTo>
                    <a:pt x="1876" y="2134"/>
                  </a:lnTo>
                  <a:lnTo>
                    <a:pt x="1832" y="2159"/>
                  </a:lnTo>
                  <a:lnTo>
                    <a:pt x="1776" y="2178"/>
                  </a:lnTo>
                  <a:lnTo>
                    <a:pt x="1712" y="2195"/>
                  </a:lnTo>
                  <a:lnTo>
                    <a:pt x="1645" y="2206"/>
                  </a:lnTo>
                  <a:lnTo>
                    <a:pt x="1571" y="2212"/>
                  </a:lnTo>
                  <a:lnTo>
                    <a:pt x="1493" y="2214"/>
                  </a:lnTo>
                  <a:lnTo>
                    <a:pt x="1415" y="2212"/>
                  </a:lnTo>
                  <a:lnTo>
                    <a:pt x="1337" y="2206"/>
                  </a:lnTo>
                  <a:lnTo>
                    <a:pt x="1230" y="2206"/>
                  </a:lnTo>
                  <a:lnTo>
                    <a:pt x="1127" y="2204"/>
                  </a:lnTo>
                  <a:lnTo>
                    <a:pt x="1028" y="2201"/>
                  </a:lnTo>
                  <a:lnTo>
                    <a:pt x="937" y="2195"/>
                  </a:lnTo>
                  <a:lnTo>
                    <a:pt x="889" y="2185"/>
                  </a:lnTo>
                  <a:lnTo>
                    <a:pt x="847" y="2168"/>
                  </a:lnTo>
                  <a:lnTo>
                    <a:pt x="807" y="2143"/>
                  </a:lnTo>
                  <a:lnTo>
                    <a:pt x="775" y="2113"/>
                  </a:lnTo>
                  <a:lnTo>
                    <a:pt x="744" y="2079"/>
                  </a:lnTo>
                  <a:lnTo>
                    <a:pt x="718" y="2039"/>
                  </a:lnTo>
                  <a:lnTo>
                    <a:pt x="697" y="1997"/>
                  </a:lnTo>
                  <a:lnTo>
                    <a:pt x="678" y="1953"/>
                  </a:lnTo>
                  <a:lnTo>
                    <a:pt x="663" y="1907"/>
                  </a:lnTo>
                  <a:lnTo>
                    <a:pt x="649" y="1861"/>
                  </a:lnTo>
                  <a:lnTo>
                    <a:pt x="640" y="1816"/>
                  </a:lnTo>
                  <a:lnTo>
                    <a:pt x="630" y="1772"/>
                  </a:lnTo>
                  <a:lnTo>
                    <a:pt x="625" y="1730"/>
                  </a:lnTo>
                  <a:lnTo>
                    <a:pt x="621" y="1692"/>
                  </a:lnTo>
                  <a:lnTo>
                    <a:pt x="617" y="1657"/>
                  </a:lnTo>
                  <a:lnTo>
                    <a:pt x="615" y="1629"/>
                  </a:lnTo>
                  <a:lnTo>
                    <a:pt x="615" y="1606"/>
                  </a:lnTo>
                  <a:lnTo>
                    <a:pt x="613" y="1593"/>
                  </a:lnTo>
                  <a:lnTo>
                    <a:pt x="613" y="1585"/>
                  </a:lnTo>
                  <a:lnTo>
                    <a:pt x="613" y="2050"/>
                  </a:lnTo>
                  <a:lnTo>
                    <a:pt x="611" y="2090"/>
                  </a:lnTo>
                  <a:lnTo>
                    <a:pt x="607" y="2122"/>
                  </a:lnTo>
                  <a:lnTo>
                    <a:pt x="600" y="2149"/>
                  </a:lnTo>
                  <a:lnTo>
                    <a:pt x="590" y="2168"/>
                  </a:lnTo>
                  <a:lnTo>
                    <a:pt x="583" y="2183"/>
                  </a:lnTo>
                  <a:lnTo>
                    <a:pt x="575" y="2191"/>
                  </a:lnTo>
                  <a:lnTo>
                    <a:pt x="571" y="2197"/>
                  </a:lnTo>
                  <a:lnTo>
                    <a:pt x="539" y="2214"/>
                  </a:lnTo>
                  <a:lnTo>
                    <a:pt x="505" y="2225"/>
                  </a:lnTo>
                  <a:lnTo>
                    <a:pt x="466" y="2229"/>
                  </a:lnTo>
                  <a:lnTo>
                    <a:pt x="187" y="2229"/>
                  </a:lnTo>
                  <a:lnTo>
                    <a:pt x="145" y="2223"/>
                  </a:lnTo>
                  <a:lnTo>
                    <a:pt x="105" y="2210"/>
                  </a:lnTo>
                  <a:lnTo>
                    <a:pt x="70" y="2187"/>
                  </a:lnTo>
                  <a:lnTo>
                    <a:pt x="42" y="2159"/>
                  </a:lnTo>
                  <a:lnTo>
                    <a:pt x="19" y="2124"/>
                  </a:lnTo>
                  <a:lnTo>
                    <a:pt x="6" y="2084"/>
                  </a:lnTo>
                  <a:lnTo>
                    <a:pt x="0" y="2042"/>
                  </a:lnTo>
                  <a:lnTo>
                    <a:pt x="0" y="1294"/>
                  </a:lnTo>
                  <a:lnTo>
                    <a:pt x="6" y="1252"/>
                  </a:lnTo>
                  <a:lnTo>
                    <a:pt x="19" y="1212"/>
                  </a:lnTo>
                  <a:lnTo>
                    <a:pt x="40" y="1177"/>
                  </a:lnTo>
                  <a:lnTo>
                    <a:pt x="70" y="1149"/>
                  </a:lnTo>
                  <a:lnTo>
                    <a:pt x="105" y="1126"/>
                  </a:lnTo>
                  <a:lnTo>
                    <a:pt x="145" y="1112"/>
                  </a:lnTo>
                  <a:lnTo>
                    <a:pt x="187" y="1107"/>
                  </a:lnTo>
                  <a:lnTo>
                    <a:pt x="466" y="1107"/>
                  </a:lnTo>
                  <a:lnTo>
                    <a:pt x="512" y="1112"/>
                  </a:lnTo>
                  <a:lnTo>
                    <a:pt x="552" y="1128"/>
                  </a:lnTo>
                  <a:lnTo>
                    <a:pt x="588" y="1153"/>
                  </a:lnTo>
                  <a:lnTo>
                    <a:pt x="604" y="1114"/>
                  </a:lnTo>
                  <a:lnTo>
                    <a:pt x="625" y="1072"/>
                  </a:lnTo>
                  <a:lnTo>
                    <a:pt x="653" y="1027"/>
                  </a:lnTo>
                  <a:lnTo>
                    <a:pt x="689" y="981"/>
                  </a:lnTo>
                  <a:lnTo>
                    <a:pt x="724" y="951"/>
                  </a:lnTo>
                  <a:lnTo>
                    <a:pt x="760" y="914"/>
                  </a:lnTo>
                  <a:lnTo>
                    <a:pt x="794" y="871"/>
                  </a:lnTo>
                  <a:lnTo>
                    <a:pt x="828" y="821"/>
                  </a:lnTo>
                  <a:lnTo>
                    <a:pt x="861" y="768"/>
                  </a:lnTo>
                  <a:lnTo>
                    <a:pt x="893" y="712"/>
                  </a:lnTo>
                  <a:lnTo>
                    <a:pt x="923" y="655"/>
                  </a:lnTo>
                  <a:lnTo>
                    <a:pt x="954" y="598"/>
                  </a:lnTo>
                  <a:lnTo>
                    <a:pt x="981" y="541"/>
                  </a:lnTo>
                  <a:lnTo>
                    <a:pt x="1007" y="484"/>
                  </a:lnTo>
                  <a:lnTo>
                    <a:pt x="1030" y="430"/>
                  </a:lnTo>
                  <a:lnTo>
                    <a:pt x="1053" y="381"/>
                  </a:lnTo>
                  <a:lnTo>
                    <a:pt x="1070" y="335"/>
                  </a:lnTo>
                  <a:lnTo>
                    <a:pt x="1087" y="297"/>
                  </a:lnTo>
                  <a:lnTo>
                    <a:pt x="1099" y="265"/>
                  </a:lnTo>
                  <a:lnTo>
                    <a:pt x="1108" y="240"/>
                  </a:lnTo>
                  <a:lnTo>
                    <a:pt x="1114" y="225"/>
                  </a:lnTo>
                  <a:lnTo>
                    <a:pt x="1116" y="219"/>
                  </a:lnTo>
                  <a:lnTo>
                    <a:pt x="1116" y="215"/>
                  </a:lnTo>
                  <a:lnTo>
                    <a:pt x="1114" y="202"/>
                  </a:lnTo>
                  <a:lnTo>
                    <a:pt x="1112" y="185"/>
                  </a:lnTo>
                  <a:lnTo>
                    <a:pt x="1112" y="162"/>
                  </a:lnTo>
                  <a:lnTo>
                    <a:pt x="1110" y="137"/>
                  </a:lnTo>
                  <a:lnTo>
                    <a:pt x="1112" y="110"/>
                  </a:lnTo>
                  <a:lnTo>
                    <a:pt x="1116" y="82"/>
                  </a:lnTo>
                  <a:lnTo>
                    <a:pt x="1121" y="57"/>
                  </a:lnTo>
                  <a:lnTo>
                    <a:pt x="1129" y="34"/>
                  </a:lnTo>
                  <a:lnTo>
                    <a:pt x="1144" y="17"/>
                  </a:lnTo>
                  <a:lnTo>
                    <a:pt x="1161" y="4"/>
                  </a:lnTo>
                  <a:lnTo>
                    <a:pt x="118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solidFill>
                  <a:schemeClr val="tx2"/>
                </a:solidFill>
              </a:endParaRPr>
            </a:p>
          </p:txBody>
        </p:sp>
      </p:grpSp>
      <p:sp>
        <p:nvSpPr>
          <p:cNvPr id="32" name="TextBox 31">
            <a:extLst>
              <a:ext uri="{FF2B5EF4-FFF2-40B4-BE49-F238E27FC236}">
                <a16:creationId xmlns:a16="http://schemas.microsoft.com/office/drawing/2014/main" id="{018C0C5E-1495-45C4-9F74-3526D0D4D8B2}"/>
              </a:ext>
            </a:extLst>
          </p:cNvPr>
          <p:cNvSpPr txBox="1"/>
          <p:nvPr/>
        </p:nvSpPr>
        <p:spPr>
          <a:xfrm>
            <a:off x="6344835" y="4938985"/>
            <a:ext cx="4261896" cy="600164"/>
          </a:xfrm>
          <a:prstGeom prst="rect">
            <a:avLst/>
          </a:prstGeom>
          <a:noFill/>
        </p:spPr>
        <p:txBody>
          <a:bodyPr wrap="square">
            <a:spAutoFit/>
          </a:bodyPr>
          <a:lstStyle/>
          <a:p>
            <a:pPr algn="just">
              <a:lnSpc>
                <a:spcPct val="150000"/>
              </a:lnSpc>
            </a:pPr>
            <a:r>
              <a:rPr lang="id-ID" sz="1100" dirty="0">
                <a:solidFill>
                  <a:schemeClr val="accent6"/>
                </a:solidFill>
                <a:ea typeface="Times New Roman" panose="02020603050405020304" pitchFamily="18" charset="0"/>
              </a:rPr>
              <a:t>Lorem ipsum dolor sit amet, consectetur adipiscing elit. Vivamus vel euismod leo. Donec commodo et urna ac semper. </a:t>
            </a:r>
          </a:p>
        </p:txBody>
      </p:sp>
      <p:sp>
        <p:nvSpPr>
          <p:cNvPr id="33" name="TextBox 32"/>
          <p:cNvSpPr txBox="1"/>
          <p:nvPr/>
        </p:nvSpPr>
        <p:spPr>
          <a:xfrm>
            <a:off x="6838082" y="4570756"/>
            <a:ext cx="2403613" cy="276999"/>
          </a:xfrm>
          <a:prstGeom prst="rect">
            <a:avLst/>
          </a:prstGeom>
          <a:noFill/>
        </p:spPr>
        <p:txBody>
          <a:bodyPr wrap="square" rtlCol="0">
            <a:spAutoFit/>
          </a:bodyPr>
          <a:lstStyle/>
          <a:p>
            <a:r>
              <a:rPr lang="en-US" sz="1200" b="1" dirty="0">
                <a:solidFill>
                  <a:schemeClr val="tx2"/>
                </a:solidFill>
                <a:ea typeface="Times New Roman" panose="02020603050405020304" pitchFamily="18" charset="0"/>
              </a:rPr>
              <a:t>Most Competitive Company</a:t>
            </a:r>
            <a:endParaRPr lang="id-ID" sz="1200" b="1" dirty="0">
              <a:solidFill>
                <a:schemeClr val="tx2"/>
              </a:solidFill>
              <a:ea typeface="Times New Roman" panose="02020603050405020304" pitchFamily="18" charset="0"/>
            </a:endParaRPr>
          </a:p>
        </p:txBody>
      </p:sp>
      <p:sp>
        <p:nvSpPr>
          <p:cNvPr id="3" name="Picture Placeholder 2"/>
          <p:cNvSpPr>
            <a:spLocks noGrp="1"/>
          </p:cNvSpPr>
          <p:nvPr>
            <p:ph type="pic" sz="quarter" idx="10"/>
          </p:nvPr>
        </p:nvSpPr>
        <p:spPr/>
      </p:sp>
      <p:sp>
        <p:nvSpPr>
          <p:cNvPr id="4" name="Picture Placeholder 3"/>
          <p:cNvSpPr>
            <a:spLocks noGrp="1"/>
          </p:cNvSpPr>
          <p:nvPr>
            <p:ph type="pic" sz="quarter" idx="11"/>
          </p:nvPr>
        </p:nvSpPr>
        <p:spPr/>
      </p:sp>
    </p:spTree>
    <p:extLst>
      <p:ext uri="{BB962C8B-B14F-4D97-AF65-F5344CB8AC3E}">
        <p14:creationId xmlns:p14="http://schemas.microsoft.com/office/powerpoint/2010/main" val="5265660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Oval 30">
            <a:extLst>
              <a:ext uri="{FF2B5EF4-FFF2-40B4-BE49-F238E27FC236}">
                <a16:creationId xmlns:a16="http://schemas.microsoft.com/office/drawing/2014/main" id="{6B9E051D-19BA-4F5E-A3F8-818BF8FC0F3C}"/>
              </a:ext>
            </a:extLst>
          </p:cNvPr>
          <p:cNvSpPr/>
          <p:nvPr/>
        </p:nvSpPr>
        <p:spPr>
          <a:xfrm>
            <a:off x="622300" y="648550"/>
            <a:ext cx="69056" cy="6905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2" name="Oval 31">
            <a:extLst>
              <a:ext uri="{FF2B5EF4-FFF2-40B4-BE49-F238E27FC236}">
                <a16:creationId xmlns:a16="http://schemas.microsoft.com/office/drawing/2014/main" id="{DE0FA11E-A504-4218-B416-9094796EB6B4}"/>
              </a:ext>
            </a:extLst>
          </p:cNvPr>
          <p:cNvSpPr/>
          <p:nvPr/>
        </p:nvSpPr>
        <p:spPr>
          <a:xfrm>
            <a:off x="854480" y="648550"/>
            <a:ext cx="69056" cy="6905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3" name="Oval 32">
            <a:extLst>
              <a:ext uri="{FF2B5EF4-FFF2-40B4-BE49-F238E27FC236}">
                <a16:creationId xmlns:a16="http://schemas.microsoft.com/office/drawing/2014/main" id="{3080156C-6B72-46F6-91D3-5D9C2D51A09F}"/>
              </a:ext>
            </a:extLst>
          </p:cNvPr>
          <p:cNvSpPr/>
          <p:nvPr/>
        </p:nvSpPr>
        <p:spPr>
          <a:xfrm>
            <a:off x="1086660" y="648550"/>
            <a:ext cx="69056" cy="6905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4" name="Oval 33">
            <a:extLst>
              <a:ext uri="{FF2B5EF4-FFF2-40B4-BE49-F238E27FC236}">
                <a16:creationId xmlns:a16="http://schemas.microsoft.com/office/drawing/2014/main" id="{F022F59E-E564-4948-925D-EE986F691ECD}"/>
              </a:ext>
            </a:extLst>
          </p:cNvPr>
          <p:cNvSpPr/>
          <p:nvPr/>
        </p:nvSpPr>
        <p:spPr>
          <a:xfrm>
            <a:off x="1318840" y="648550"/>
            <a:ext cx="69056" cy="6905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TextBox 8">
            <a:extLst>
              <a:ext uri="{FF2B5EF4-FFF2-40B4-BE49-F238E27FC236}">
                <a16:creationId xmlns:a16="http://schemas.microsoft.com/office/drawing/2014/main" id="{A10D8F6D-FF28-4BF4-B975-99D89D348D57}"/>
              </a:ext>
            </a:extLst>
          </p:cNvPr>
          <p:cNvSpPr txBox="1"/>
          <p:nvPr/>
        </p:nvSpPr>
        <p:spPr>
          <a:xfrm>
            <a:off x="1411555" y="1483539"/>
            <a:ext cx="5584332" cy="954107"/>
          </a:xfrm>
          <a:prstGeom prst="rect">
            <a:avLst/>
          </a:prstGeom>
          <a:noFill/>
        </p:spPr>
        <p:txBody>
          <a:bodyPr wrap="square" rtlCol="0">
            <a:spAutoFit/>
          </a:bodyPr>
          <a:lstStyle/>
          <a:p>
            <a:r>
              <a:rPr lang="en-US" sz="2800" dirty="0">
                <a:latin typeface="+mj-lt"/>
              </a:rPr>
              <a:t>KNOWING MORE ABOUT</a:t>
            </a:r>
          </a:p>
          <a:p>
            <a:r>
              <a:rPr lang="en-US" sz="2800" dirty="0">
                <a:solidFill>
                  <a:schemeClr val="accent1"/>
                </a:solidFill>
                <a:latin typeface="+mj-lt"/>
              </a:rPr>
              <a:t>VARIETA COMPANY</a:t>
            </a:r>
            <a:endParaRPr lang="id-ID" sz="2800" dirty="0">
              <a:solidFill>
                <a:schemeClr val="accent1"/>
              </a:solidFill>
              <a:latin typeface="+mj-lt"/>
            </a:endParaRPr>
          </a:p>
        </p:txBody>
      </p:sp>
      <p:sp>
        <p:nvSpPr>
          <p:cNvPr id="10" name="TextBox 9">
            <a:extLst>
              <a:ext uri="{FF2B5EF4-FFF2-40B4-BE49-F238E27FC236}">
                <a16:creationId xmlns:a16="http://schemas.microsoft.com/office/drawing/2014/main" id="{D8D97D53-E870-4CA6-B400-8362DF770445}"/>
              </a:ext>
            </a:extLst>
          </p:cNvPr>
          <p:cNvSpPr txBox="1"/>
          <p:nvPr/>
        </p:nvSpPr>
        <p:spPr>
          <a:xfrm>
            <a:off x="1452477" y="2437646"/>
            <a:ext cx="2505814" cy="261610"/>
          </a:xfrm>
          <a:prstGeom prst="rect">
            <a:avLst/>
          </a:prstGeom>
          <a:noFill/>
        </p:spPr>
        <p:txBody>
          <a:bodyPr wrap="none" rtlCol="0">
            <a:spAutoFit/>
          </a:bodyPr>
          <a:lstStyle/>
          <a:p>
            <a:r>
              <a:rPr lang="en-US" sz="1100" dirty="0">
                <a:solidFill>
                  <a:schemeClr val="accent6">
                    <a:lumMod val="60000"/>
                    <a:lumOff val="40000"/>
                  </a:schemeClr>
                </a:solidFill>
              </a:rPr>
              <a:t>Always Bring The Publishing Solution</a:t>
            </a:r>
            <a:endParaRPr lang="en-ID" sz="1100" dirty="0">
              <a:solidFill>
                <a:schemeClr val="accent6">
                  <a:lumMod val="60000"/>
                  <a:lumOff val="40000"/>
                </a:schemeClr>
              </a:solidFill>
            </a:endParaRPr>
          </a:p>
        </p:txBody>
      </p:sp>
      <p:cxnSp>
        <p:nvCxnSpPr>
          <p:cNvPr id="11" name="Straight Connector 10">
            <a:extLst>
              <a:ext uri="{FF2B5EF4-FFF2-40B4-BE49-F238E27FC236}">
                <a16:creationId xmlns:a16="http://schemas.microsoft.com/office/drawing/2014/main" id="{BF3EA14C-E564-4495-8838-E7BA82F19D8F}"/>
              </a:ext>
            </a:extLst>
          </p:cNvPr>
          <p:cNvCxnSpPr/>
          <p:nvPr/>
        </p:nvCxnSpPr>
        <p:spPr>
          <a:xfrm>
            <a:off x="3901143" y="2611313"/>
            <a:ext cx="768626" cy="0"/>
          </a:xfrm>
          <a:prstGeom prst="line">
            <a:avLst/>
          </a:prstGeom>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018C0C5E-1495-45C4-9F74-3526D0D4D8B2}"/>
              </a:ext>
            </a:extLst>
          </p:cNvPr>
          <p:cNvSpPr txBox="1"/>
          <p:nvPr/>
        </p:nvSpPr>
        <p:spPr>
          <a:xfrm>
            <a:off x="6820938" y="1483539"/>
            <a:ext cx="3814744" cy="600164"/>
          </a:xfrm>
          <a:prstGeom prst="rect">
            <a:avLst/>
          </a:prstGeom>
          <a:noFill/>
        </p:spPr>
        <p:txBody>
          <a:bodyPr wrap="square">
            <a:spAutoFit/>
          </a:bodyPr>
          <a:lstStyle/>
          <a:p>
            <a:pPr algn="just">
              <a:lnSpc>
                <a:spcPct val="150000"/>
              </a:lnSpc>
            </a:pPr>
            <a:r>
              <a:rPr lang="id-ID" sz="1100" dirty="0">
                <a:solidFill>
                  <a:schemeClr val="accent6"/>
                </a:solidFill>
                <a:ea typeface="Times New Roman" panose="02020603050405020304" pitchFamily="18" charset="0"/>
              </a:rPr>
              <a:t>Lorem ipsum dolor sit amet, consectetur adipiscing elit. Vivamus vel euismod leo. Donec commodo et urna ac</a:t>
            </a:r>
          </a:p>
        </p:txBody>
      </p:sp>
      <p:sp>
        <p:nvSpPr>
          <p:cNvPr id="16" name="TextBox 15">
            <a:extLst>
              <a:ext uri="{FF2B5EF4-FFF2-40B4-BE49-F238E27FC236}">
                <a16:creationId xmlns:a16="http://schemas.microsoft.com/office/drawing/2014/main" id="{018C0C5E-1495-45C4-9F74-3526D0D4D8B2}"/>
              </a:ext>
            </a:extLst>
          </p:cNvPr>
          <p:cNvSpPr txBox="1"/>
          <p:nvPr/>
        </p:nvSpPr>
        <p:spPr>
          <a:xfrm>
            <a:off x="1387896" y="3086770"/>
            <a:ext cx="3814744" cy="1107996"/>
          </a:xfrm>
          <a:prstGeom prst="rect">
            <a:avLst/>
          </a:prstGeom>
          <a:noFill/>
        </p:spPr>
        <p:txBody>
          <a:bodyPr wrap="square">
            <a:spAutoFit/>
          </a:bodyPr>
          <a:lstStyle/>
          <a:p>
            <a:pPr algn="just">
              <a:lnSpc>
                <a:spcPct val="150000"/>
              </a:lnSpc>
            </a:pPr>
            <a:r>
              <a:rPr lang="id-ID" sz="1100" dirty="0">
                <a:solidFill>
                  <a:schemeClr val="accent6"/>
                </a:solidFill>
                <a:ea typeface="Times New Roman" panose="02020603050405020304" pitchFamily="18" charset="0"/>
              </a:rPr>
              <a:t>Lorem ipsum dolor sit amet, consectetur adipiscing elit. Vivamus vel euismod leo. Donec commodo et urna ac semper. Mauris finibus augue id vulputate volutpat. Vestibu lum eros arcu, maximus ut molestie vel, </a:t>
            </a:r>
          </a:p>
        </p:txBody>
      </p:sp>
      <p:sp>
        <p:nvSpPr>
          <p:cNvPr id="17" name="TextBox 16">
            <a:extLst>
              <a:ext uri="{FF2B5EF4-FFF2-40B4-BE49-F238E27FC236}">
                <a16:creationId xmlns:a16="http://schemas.microsoft.com/office/drawing/2014/main" id="{2E0F82A3-45D4-46E1-B267-077018B814F0}"/>
              </a:ext>
            </a:extLst>
          </p:cNvPr>
          <p:cNvSpPr txBox="1"/>
          <p:nvPr/>
        </p:nvSpPr>
        <p:spPr>
          <a:xfrm>
            <a:off x="1411555" y="4582280"/>
            <a:ext cx="1067487" cy="369332"/>
          </a:xfrm>
          <a:prstGeom prst="rect">
            <a:avLst/>
          </a:prstGeom>
          <a:noFill/>
        </p:spPr>
        <p:txBody>
          <a:bodyPr wrap="square">
            <a:spAutoFit/>
          </a:bodyPr>
          <a:lstStyle/>
          <a:p>
            <a:pPr>
              <a:lnSpc>
                <a:spcPct val="150000"/>
              </a:lnSpc>
            </a:pPr>
            <a:r>
              <a:rPr lang="en-US" sz="1200" b="1" dirty="0">
                <a:solidFill>
                  <a:schemeClr val="tx2"/>
                </a:solidFill>
                <a:ea typeface="Times New Roman" panose="02020603050405020304" pitchFamily="18" charset="0"/>
              </a:rPr>
              <a:t>Next Slide &gt;</a:t>
            </a:r>
            <a:endParaRPr lang="id-ID" sz="1200" b="1" dirty="0">
              <a:solidFill>
                <a:schemeClr val="tx2"/>
              </a:solidFill>
              <a:ea typeface="Times New Roman" panose="02020603050405020304" pitchFamily="18" charset="0"/>
            </a:endParaRPr>
          </a:p>
        </p:txBody>
      </p:sp>
      <p:sp>
        <p:nvSpPr>
          <p:cNvPr id="2" name="Picture Placeholder 1"/>
          <p:cNvSpPr>
            <a:spLocks noGrp="1"/>
          </p:cNvSpPr>
          <p:nvPr>
            <p:ph type="pic" sz="quarter" idx="10"/>
          </p:nvPr>
        </p:nvSpPr>
        <p:spPr/>
      </p:sp>
      <p:sp>
        <p:nvSpPr>
          <p:cNvPr id="37" name="Freeform: Shape 36">
            <a:extLst>
              <a:ext uri="{FF2B5EF4-FFF2-40B4-BE49-F238E27FC236}">
                <a16:creationId xmlns:a16="http://schemas.microsoft.com/office/drawing/2014/main" id="{3E379AEA-AAE8-4E14-9B7A-28DF43B0367E}"/>
              </a:ext>
            </a:extLst>
          </p:cNvPr>
          <p:cNvSpPr/>
          <p:nvPr/>
        </p:nvSpPr>
        <p:spPr>
          <a:xfrm flipV="1">
            <a:off x="9005469" y="2234393"/>
            <a:ext cx="2615031" cy="2615031"/>
          </a:xfrm>
          <a:custGeom>
            <a:avLst/>
            <a:gdLst>
              <a:gd name="connsiteX0" fmla="*/ 1711576 w 3423152"/>
              <a:gd name="connsiteY0" fmla="*/ 0 h 3423152"/>
              <a:gd name="connsiteX1" fmla="*/ 3423152 w 3423152"/>
              <a:gd name="connsiteY1" fmla="*/ 1711576 h 3423152"/>
              <a:gd name="connsiteX2" fmla="*/ 1711576 w 3423152"/>
              <a:gd name="connsiteY2" fmla="*/ 3423152 h 3423152"/>
              <a:gd name="connsiteX3" fmla="*/ 0 w 3423152"/>
              <a:gd name="connsiteY3" fmla="*/ 1711576 h 3423152"/>
            </a:gdLst>
            <a:ahLst/>
            <a:cxnLst>
              <a:cxn ang="0">
                <a:pos x="connsiteX0" y="connsiteY0"/>
              </a:cxn>
              <a:cxn ang="0">
                <a:pos x="connsiteX1" y="connsiteY1"/>
              </a:cxn>
              <a:cxn ang="0">
                <a:pos x="connsiteX2" y="connsiteY2"/>
              </a:cxn>
              <a:cxn ang="0">
                <a:pos x="connsiteX3" y="connsiteY3"/>
              </a:cxn>
            </a:cxnLst>
            <a:rect l="l" t="t" r="r" b="b"/>
            <a:pathLst>
              <a:path w="3423152" h="3423152">
                <a:moveTo>
                  <a:pt x="1711576" y="0"/>
                </a:moveTo>
                <a:lnTo>
                  <a:pt x="3423152" y="1711576"/>
                </a:lnTo>
                <a:lnTo>
                  <a:pt x="1711576" y="3423152"/>
                </a:lnTo>
                <a:lnTo>
                  <a:pt x="0" y="1711576"/>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a:p>
        </p:txBody>
      </p:sp>
      <p:grpSp>
        <p:nvGrpSpPr>
          <p:cNvPr id="23" name="Group 624"/>
          <p:cNvGrpSpPr>
            <a:grpSpLocks noChangeAspect="1"/>
          </p:cNvGrpSpPr>
          <p:nvPr/>
        </p:nvGrpSpPr>
        <p:grpSpPr bwMode="auto">
          <a:xfrm>
            <a:off x="10107767" y="3032350"/>
            <a:ext cx="410434" cy="386744"/>
            <a:chOff x="4475" y="2157"/>
            <a:chExt cx="2027" cy="1910"/>
          </a:xfrm>
          <a:solidFill>
            <a:schemeClr val="accent5"/>
          </a:solidFill>
        </p:grpSpPr>
        <p:sp>
          <p:nvSpPr>
            <p:cNvPr id="24" name="Freeform 626"/>
            <p:cNvSpPr>
              <a:spLocks/>
            </p:cNvSpPr>
            <p:nvPr/>
          </p:nvSpPr>
          <p:spPr bwMode="auto">
            <a:xfrm>
              <a:off x="5174" y="2399"/>
              <a:ext cx="993" cy="645"/>
            </a:xfrm>
            <a:custGeom>
              <a:avLst/>
              <a:gdLst>
                <a:gd name="T0" fmla="*/ 403 w 1985"/>
                <a:gd name="T1" fmla="*/ 0 h 1290"/>
                <a:gd name="T2" fmla="*/ 547 w 1985"/>
                <a:gd name="T3" fmla="*/ 145 h 1290"/>
                <a:gd name="T4" fmla="*/ 389 w 1985"/>
                <a:gd name="T5" fmla="*/ 302 h 1290"/>
                <a:gd name="T6" fmla="*/ 1301 w 1985"/>
                <a:gd name="T7" fmla="*/ 302 h 1290"/>
                <a:gd name="T8" fmla="*/ 1371 w 1985"/>
                <a:gd name="T9" fmla="*/ 306 h 1290"/>
                <a:gd name="T10" fmla="*/ 1439 w 1985"/>
                <a:gd name="T11" fmla="*/ 316 h 1290"/>
                <a:gd name="T12" fmla="*/ 1504 w 1985"/>
                <a:gd name="T13" fmla="*/ 333 h 1290"/>
                <a:gd name="T14" fmla="*/ 1567 w 1985"/>
                <a:gd name="T15" fmla="*/ 356 h 1290"/>
                <a:gd name="T16" fmla="*/ 1627 w 1985"/>
                <a:gd name="T17" fmla="*/ 385 h 1290"/>
                <a:gd name="T18" fmla="*/ 1684 w 1985"/>
                <a:gd name="T19" fmla="*/ 419 h 1290"/>
                <a:gd name="T20" fmla="*/ 1735 w 1985"/>
                <a:gd name="T21" fmla="*/ 458 h 1290"/>
                <a:gd name="T22" fmla="*/ 1784 w 1985"/>
                <a:gd name="T23" fmla="*/ 503 h 1290"/>
                <a:gd name="T24" fmla="*/ 1829 w 1985"/>
                <a:gd name="T25" fmla="*/ 551 h 1290"/>
                <a:gd name="T26" fmla="*/ 1868 w 1985"/>
                <a:gd name="T27" fmla="*/ 603 h 1290"/>
                <a:gd name="T28" fmla="*/ 1902 w 1985"/>
                <a:gd name="T29" fmla="*/ 660 h 1290"/>
                <a:gd name="T30" fmla="*/ 1931 w 1985"/>
                <a:gd name="T31" fmla="*/ 719 h 1290"/>
                <a:gd name="T32" fmla="*/ 1954 w 1985"/>
                <a:gd name="T33" fmla="*/ 782 h 1290"/>
                <a:gd name="T34" fmla="*/ 1970 w 1985"/>
                <a:gd name="T35" fmla="*/ 848 h 1290"/>
                <a:gd name="T36" fmla="*/ 1981 w 1985"/>
                <a:gd name="T37" fmla="*/ 916 h 1290"/>
                <a:gd name="T38" fmla="*/ 1985 w 1985"/>
                <a:gd name="T39" fmla="*/ 986 h 1290"/>
                <a:gd name="T40" fmla="*/ 1985 w 1985"/>
                <a:gd name="T41" fmla="*/ 1290 h 1290"/>
                <a:gd name="T42" fmla="*/ 1781 w 1985"/>
                <a:gd name="T43" fmla="*/ 1290 h 1290"/>
                <a:gd name="T44" fmla="*/ 1781 w 1985"/>
                <a:gd name="T45" fmla="*/ 986 h 1290"/>
                <a:gd name="T46" fmla="*/ 1777 w 1985"/>
                <a:gd name="T47" fmla="*/ 926 h 1290"/>
                <a:gd name="T48" fmla="*/ 1766 w 1985"/>
                <a:gd name="T49" fmla="*/ 868 h 1290"/>
                <a:gd name="T50" fmla="*/ 1747 w 1985"/>
                <a:gd name="T51" fmla="*/ 813 h 1290"/>
                <a:gd name="T52" fmla="*/ 1724 w 1985"/>
                <a:gd name="T53" fmla="*/ 760 h 1290"/>
                <a:gd name="T54" fmla="*/ 1695 w 1985"/>
                <a:gd name="T55" fmla="*/ 712 h 1290"/>
                <a:gd name="T56" fmla="*/ 1659 w 1985"/>
                <a:gd name="T57" fmla="*/ 666 h 1290"/>
                <a:gd name="T58" fmla="*/ 1618 w 1985"/>
                <a:gd name="T59" fmla="*/ 627 h 1290"/>
                <a:gd name="T60" fmla="*/ 1574 w 1985"/>
                <a:gd name="T61" fmla="*/ 591 h 1290"/>
                <a:gd name="T62" fmla="*/ 1525 w 1985"/>
                <a:gd name="T63" fmla="*/ 562 h 1290"/>
                <a:gd name="T64" fmla="*/ 1473 w 1985"/>
                <a:gd name="T65" fmla="*/ 538 h 1290"/>
                <a:gd name="T66" fmla="*/ 1418 w 1985"/>
                <a:gd name="T67" fmla="*/ 520 h 1290"/>
                <a:gd name="T68" fmla="*/ 1360 w 1985"/>
                <a:gd name="T69" fmla="*/ 509 h 1290"/>
                <a:gd name="T70" fmla="*/ 1300 w 1985"/>
                <a:gd name="T71" fmla="*/ 505 h 1290"/>
                <a:gd name="T72" fmla="*/ 389 w 1985"/>
                <a:gd name="T73" fmla="*/ 505 h 1290"/>
                <a:gd name="T74" fmla="*/ 547 w 1985"/>
                <a:gd name="T75" fmla="*/ 664 h 1290"/>
                <a:gd name="T76" fmla="*/ 403 w 1985"/>
                <a:gd name="T77" fmla="*/ 808 h 1290"/>
                <a:gd name="T78" fmla="*/ 144 w 1985"/>
                <a:gd name="T79" fmla="*/ 548 h 1290"/>
                <a:gd name="T80" fmla="*/ 0 w 1985"/>
                <a:gd name="T81" fmla="*/ 403 h 1290"/>
                <a:gd name="T82" fmla="*/ 144 w 1985"/>
                <a:gd name="T83" fmla="*/ 259 h 1290"/>
                <a:gd name="T84" fmla="*/ 403 w 1985"/>
                <a:gd name="T85" fmla="*/ 0 h 1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85" h="1290">
                  <a:moveTo>
                    <a:pt x="403" y="0"/>
                  </a:moveTo>
                  <a:lnTo>
                    <a:pt x="547" y="145"/>
                  </a:lnTo>
                  <a:lnTo>
                    <a:pt x="389" y="302"/>
                  </a:lnTo>
                  <a:lnTo>
                    <a:pt x="1301" y="302"/>
                  </a:lnTo>
                  <a:lnTo>
                    <a:pt x="1371" y="306"/>
                  </a:lnTo>
                  <a:lnTo>
                    <a:pt x="1439" y="316"/>
                  </a:lnTo>
                  <a:lnTo>
                    <a:pt x="1504" y="333"/>
                  </a:lnTo>
                  <a:lnTo>
                    <a:pt x="1567" y="356"/>
                  </a:lnTo>
                  <a:lnTo>
                    <a:pt x="1627" y="385"/>
                  </a:lnTo>
                  <a:lnTo>
                    <a:pt x="1684" y="419"/>
                  </a:lnTo>
                  <a:lnTo>
                    <a:pt x="1735" y="458"/>
                  </a:lnTo>
                  <a:lnTo>
                    <a:pt x="1784" y="503"/>
                  </a:lnTo>
                  <a:lnTo>
                    <a:pt x="1829" y="551"/>
                  </a:lnTo>
                  <a:lnTo>
                    <a:pt x="1868" y="603"/>
                  </a:lnTo>
                  <a:lnTo>
                    <a:pt x="1902" y="660"/>
                  </a:lnTo>
                  <a:lnTo>
                    <a:pt x="1931" y="719"/>
                  </a:lnTo>
                  <a:lnTo>
                    <a:pt x="1954" y="782"/>
                  </a:lnTo>
                  <a:lnTo>
                    <a:pt x="1970" y="848"/>
                  </a:lnTo>
                  <a:lnTo>
                    <a:pt x="1981" y="916"/>
                  </a:lnTo>
                  <a:lnTo>
                    <a:pt x="1985" y="986"/>
                  </a:lnTo>
                  <a:lnTo>
                    <a:pt x="1985" y="1290"/>
                  </a:lnTo>
                  <a:lnTo>
                    <a:pt x="1781" y="1290"/>
                  </a:lnTo>
                  <a:lnTo>
                    <a:pt x="1781" y="986"/>
                  </a:lnTo>
                  <a:lnTo>
                    <a:pt x="1777" y="926"/>
                  </a:lnTo>
                  <a:lnTo>
                    <a:pt x="1766" y="868"/>
                  </a:lnTo>
                  <a:lnTo>
                    <a:pt x="1747" y="813"/>
                  </a:lnTo>
                  <a:lnTo>
                    <a:pt x="1724" y="760"/>
                  </a:lnTo>
                  <a:lnTo>
                    <a:pt x="1695" y="712"/>
                  </a:lnTo>
                  <a:lnTo>
                    <a:pt x="1659" y="666"/>
                  </a:lnTo>
                  <a:lnTo>
                    <a:pt x="1618" y="627"/>
                  </a:lnTo>
                  <a:lnTo>
                    <a:pt x="1574" y="591"/>
                  </a:lnTo>
                  <a:lnTo>
                    <a:pt x="1525" y="562"/>
                  </a:lnTo>
                  <a:lnTo>
                    <a:pt x="1473" y="538"/>
                  </a:lnTo>
                  <a:lnTo>
                    <a:pt x="1418" y="520"/>
                  </a:lnTo>
                  <a:lnTo>
                    <a:pt x="1360" y="509"/>
                  </a:lnTo>
                  <a:lnTo>
                    <a:pt x="1300" y="505"/>
                  </a:lnTo>
                  <a:lnTo>
                    <a:pt x="389" y="505"/>
                  </a:lnTo>
                  <a:lnTo>
                    <a:pt x="547" y="664"/>
                  </a:lnTo>
                  <a:lnTo>
                    <a:pt x="403" y="808"/>
                  </a:lnTo>
                  <a:lnTo>
                    <a:pt x="144" y="548"/>
                  </a:lnTo>
                  <a:lnTo>
                    <a:pt x="0" y="403"/>
                  </a:lnTo>
                  <a:lnTo>
                    <a:pt x="144" y="259"/>
                  </a:lnTo>
                  <a:lnTo>
                    <a:pt x="40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5" name="Freeform 627"/>
            <p:cNvSpPr>
              <a:spLocks/>
            </p:cNvSpPr>
            <p:nvPr/>
          </p:nvSpPr>
          <p:spPr bwMode="auto">
            <a:xfrm>
              <a:off x="4811" y="3165"/>
              <a:ext cx="993" cy="645"/>
            </a:xfrm>
            <a:custGeom>
              <a:avLst/>
              <a:gdLst>
                <a:gd name="T0" fmla="*/ 0 w 1985"/>
                <a:gd name="T1" fmla="*/ 0 h 1290"/>
                <a:gd name="T2" fmla="*/ 204 w 1985"/>
                <a:gd name="T3" fmla="*/ 0 h 1290"/>
                <a:gd name="T4" fmla="*/ 204 w 1985"/>
                <a:gd name="T5" fmla="*/ 305 h 1290"/>
                <a:gd name="T6" fmla="*/ 208 w 1985"/>
                <a:gd name="T7" fmla="*/ 365 h 1290"/>
                <a:gd name="T8" fmla="*/ 219 w 1985"/>
                <a:gd name="T9" fmla="*/ 423 h 1290"/>
                <a:gd name="T10" fmla="*/ 236 w 1985"/>
                <a:gd name="T11" fmla="*/ 478 h 1290"/>
                <a:gd name="T12" fmla="*/ 261 w 1985"/>
                <a:gd name="T13" fmla="*/ 530 h 1290"/>
                <a:gd name="T14" fmla="*/ 290 w 1985"/>
                <a:gd name="T15" fmla="*/ 579 h 1290"/>
                <a:gd name="T16" fmla="*/ 326 w 1985"/>
                <a:gd name="T17" fmla="*/ 623 h 1290"/>
                <a:gd name="T18" fmla="*/ 365 w 1985"/>
                <a:gd name="T19" fmla="*/ 664 h 1290"/>
                <a:gd name="T20" fmla="*/ 411 w 1985"/>
                <a:gd name="T21" fmla="*/ 698 h 1290"/>
                <a:gd name="T22" fmla="*/ 459 w 1985"/>
                <a:gd name="T23" fmla="*/ 729 h 1290"/>
                <a:gd name="T24" fmla="*/ 512 w 1985"/>
                <a:gd name="T25" fmla="*/ 753 h 1290"/>
                <a:gd name="T26" fmla="*/ 566 w 1985"/>
                <a:gd name="T27" fmla="*/ 770 h 1290"/>
                <a:gd name="T28" fmla="*/ 623 w 1985"/>
                <a:gd name="T29" fmla="*/ 781 h 1290"/>
                <a:gd name="T30" fmla="*/ 684 w 1985"/>
                <a:gd name="T31" fmla="*/ 785 h 1290"/>
                <a:gd name="T32" fmla="*/ 1596 w 1985"/>
                <a:gd name="T33" fmla="*/ 785 h 1290"/>
                <a:gd name="T34" fmla="*/ 1438 w 1985"/>
                <a:gd name="T35" fmla="*/ 627 h 1290"/>
                <a:gd name="T36" fmla="*/ 1582 w 1985"/>
                <a:gd name="T37" fmla="*/ 482 h 1290"/>
                <a:gd name="T38" fmla="*/ 1840 w 1985"/>
                <a:gd name="T39" fmla="*/ 742 h 1290"/>
                <a:gd name="T40" fmla="*/ 1985 w 1985"/>
                <a:gd name="T41" fmla="*/ 887 h 1290"/>
                <a:gd name="T42" fmla="*/ 1840 w 1985"/>
                <a:gd name="T43" fmla="*/ 1032 h 1290"/>
                <a:gd name="T44" fmla="*/ 1581 w 1985"/>
                <a:gd name="T45" fmla="*/ 1290 h 1290"/>
                <a:gd name="T46" fmla="*/ 1437 w 1985"/>
                <a:gd name="T47" fmla="*/ 1146 h 1290"/>
                <a:gd name="T48" fmla="*/ 1594 w 1985"/>
                <a:gd name="T49" fmla="*/ 989 h 1290"/>
                <a:gd name="T50" fmla="*/ 684 w 1985"/>
                <a:gd name="T51" fmla="*/ 989 h 1290"/>
                <a:gd name="T52" fmla="*/ 614 w 1985"/>
                <a:gd name="T53" fmla="*/ 985 h 1290"/>
                <a:gd name="T54" fmla="*/ 546 w 1985"/>
                <a:gd name="T55" fmla="*/ 974 h 1290"/>
                <a:gd name="T56" fmla="*/ 480 w 1985"/>
                <a:gd name="T57" fmla="*/ 958 h 1290"/>
                <a:gd name="T58" fmla="*/ 417 w 1985"/>
                <a:gd name="T59" fmla="*/ 935 h 1290"/>
                <a:gd name="T60" fmla="*/ 358 w 1985"/>
                <a:gd name="T61" fmla="*/ 906 h 1290"/>
                <a:gd name="T62" fmla="*/ 301 w 1985"/>
                <a:gd name="T63" fmla="*/ 872 h 1290"/>
                <a:gd name="T64" fmla="*/ 249 w 1985"/>
                <a:gd name="T65" fmla="*/ 833 h 1290"/>
                <a:gd name="T66" fmla="*/ 201 w 1985"/>
                <a:gd name="T67" fmla="*/ 788 h 1290"/>
                <a:gd name="T68" fmla="*/ 156 w 1985"/>
                <a:gd name="T69" fmla="*/ 739 h 1290"/>
                <a:gd name="T70" fmla="*/ 117 w 1985"/>
                <a:gd name="T71" fmla="*/ 687 h 1290"/>
                <a:gd name="T72" fmla="*/ 83 w 1985"/>
                <a:gd name="T73" fmla="*/ 631 h 1290"/>
                <a:gd name="T74" fmla="*/ 54 w 1985"/>
                <a:gd name="T75" fmla="*/ 571 h 1290"/>
                <a:gd name="T76" fmla="*/ 31 w 1985"/>
                <a:gd name="T77" fmla="*/ 508 h 1290"/>
                <a:gd name="T78" fmla="*/ 14 w 1985"/>
                <a:gd name="T79" fmla="*/ 443 h 1290"/>
                <a:gd name="T80" fmla="*/ 4 w 1985"/>
                <a:gd name="T81" fmla="*/ 375 h 1290"/>
                <a:gd name="T82" fmla="*/ 0 w 1985"/>
                <a:gd name="T83" fmla="*/ 305 h 1290"/>
                <a:gd name="T84" fmla="*/ 0 w 1985"/>
                <a:gd name="T85" fmla="*/ 0 h 1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85" h="1290">
                  <a:moveTo>
                    <a:pt x="0" y="0"/>
                  </a:moveTo>
                  <a:lnTo>
                    <a:pt x="204" y="0"/>
                  </a:lnTo>
                  <a:lnTo>
                    <a:pt x="204" y="305"/>
                  </a:lnTo>
                  <a:lnTo>
                    <a:pt x="208" y="365"/>
                  </a:lnTo>
                  <a:lnTo>
                    <a:pt x="219" y="423"/>
                  </a:lnTo>
                  <a:lnTo>
                    <a:pt x="236" y="478"/>
                  </a:lnTo>
                  <a:lnTo>
                    <a:pt x="261" y="530"/>
                  </a:lnTo>
                  <a:lnTo>
                    <a:pt x="290" y="579"/>
                  </a:lnTo>
                  <a:lnTo>
                    <a:pt x="326" y="623"/>
                  </a:lnTo>
                  <a:lnTo>
                    <a:pt x="365" y="664"/>
                  </a:lnTo>
                  <a:lnTo>
                    <a:pt x="411" y="698"/>
                  </a:lnTo>
                  <a:lnTo>
                    <a:pt x="459" y="729"/>
                  </a:lnTo>
                  <a:lnTo>
                    <a:pt x="512" y="753"/>
                  </a:lnTo>
                  <a:lnTo>
                    <a:pt x="566" y="770"/>
                  </a:lnTo>
                  <a:lnTo>
                    <a:pt x="623" y="781"/>
                  </a:lnTo>
                  <a:lnTo>
                    <a:pt x="684" y="785"/>
                  </a:lnTo>
                  <a:lnTo>
                    <a:pt x="1596" y="785"/>
                  </a:lnTo>
                  <a:lnTo>
                    <a:pt x="1438" y="627"/>
                  </a:lnTo>
                  <a:lnTo>
                    <a:pt x="1582" y="482"/>
                  </a:lnTo>
                  <a:lnTo>
                    <a:pt x="1840" y="742"/>
                  </a:lnTo>
                  <a:lnTo>
                    <a:pt x="1985" y="887"/>
                  </a:lnTo>
                  <a:lnTo>
                    <a:pt x="1840" y="1032"/>
                  </a:lnTo>
                  <a:lnTo>
                    <a:pt x="1581" y="1290"/>
                  </a:lnTo>
                  <a:lnTo>
                    <a:pt x="1437" y="1146"/>
                  </a:lnTo>
                  <a:lnTo>
                    <a:pt x="1594" y="989"/>
                  </a:lnTo>
                  <a:lnTo>
                    <a:pt x="684" y="989"/>
                  </a:lnTo>
                  <a:lnTo>
                    <a:pt x="614" y="985"/>
                  </a:lnTo>
                  <a:lnTo>
                    <a:pt x="546" y="974"/>
                  </a:lnTo>
                  <a:lnTo>
                    <a:pt x="480" y="958"/>
                  </a:lnTo>
                  <a:lnTo>
                    <a:pt x="417" y="935"/>
                  </a:lnTo>
                  <a:lnTo>
                    <a:pt x="358" y="906"/>
                  </a:lnTo>
                  <a:lnTo>
                    <a:pt x="301" y="872"/>
                  </a:lnTo>
                  <a:lnTo>
                    <a:pt x="249" y="833"/>
                  </a:lnTo>
                  <a:lnTo>
                    <a:pt x="201" y="788"/>
                  </a:lnTo>
                  <a:lnTo>
                    <a:pt x="156" y="739"/>
                  </a:lnTo>
                  <a:lnTo>
                    <a:pt x="117" y="687"/>
                  </a:lnTo>
                  <a:lnTo>
                    <a:pt x="83" y="631"/>
                  </a:lnTo>
                  <a:lnTo>
                    <a:pt x="54" y="571"/>
                  </a:lnTo>
                  <a:lnTo>
                    <a:pt x="31" y="508"/>
                  </a:lnTo>
                  <a:lnTo>
                    <a:pt x="14" y="443"/>
                  </a:lnTo>
                  <a:lnTo>
                    <a:pt x="4" y="375"/>
                  </a:lnTo>
                  <a:lnTo>
                    <a:pt x="0" y="305"/>
                  </a:lnTo>
                  <a:lnTo>
                    <a:pt x="0"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628"/>
            <p:cNvSpPr>
              <a:spLocks/>
            </p:cNvSpPr>
            <p:nvPr/>
          </p:nvSpPr>
          <p:spPr bwMode="auto">
            <a:xfrm>
              <a:off x="4475" y="2691"/>
              <a:ext cx="774" cy="359"/>
            </a:xfrm>
            <a:custGeom>
              <a:avLst/>
              <a:gdLst>
                <a:gd name="T0" fmla="*/ 1048 w 1549"/>
                <a:gd name="T1" fmla="*/ 2 h 717"/>
                <a:gd name="T2" fmla="*/ 1071 w 1549"/>
                <a:gd name="T3" fmla="*/ 16 h 717"/>
                <a:gd name="T4" fmla="*/ 1112 w 1549"/>
                <a:gd name="T5" fmla="*/ 39 h 717"/>
                <a:gd name="T6" fmla="*/ 1174 w 1549"/>
                <a:gd name="T7" fmla="*/ 71 h 717"/>
                <a:gd name="T8" fmla="*/ 1254 w 1549"/>
                <a:gd name="T9" fmla="*/ 108 h 717"/>
                <a:gd name="T10" fmla="*/ 1348 w 1549"/>
                <a:gd name="T11" fmla="*/ 146 h 717"/>
                <a:gd name="T12" fmla="*/ 1426 w 1549"/>
                <a:gd name="T13" fmla="*/ 186 h 717"/>
                <a:gd name="T14" fmla="*/ 1479 w 1549"/>
                <a:gd name="T15" fmla="*/ 236 h 717"/>
                <a:gd name="T16" fmla="*/ 1514 w 1549"/>
                <a:gd name="T17" fmla="*/ 301 h 717"/>
                <a:gd name="T18" fmla="*/ 1534 w 1549"/>
                <a:gd name="T19" fmla="*/ 381 h 717"/>
                <a:gd name="T20" fmla="*/ 1544 w 1549"/>
                <a:gd name="T21" fmla="*/ 476 h 717"/>
                <a:gd name="T22" fmla="*/ 1547 w 1549"/>
                <a:gd name="T23" fmla="*/ 588 h 717"/>
                <a:gd name="T24" fmla="*/ 1549 w 1549"/>
                <a:gd name="T25" fmla="*/ 717 h 717"/>
                <a:gd name="T26" fmla="*/ 776 w 1549"/>
                <a:gd name="T27" fmla="*/ 717 h 717"/>
                <a:gd name="T28" fmla="*/ 1 w 1549"/>
                <a:gd name="T29" fmla="*/ 650 h 717"/>
                <a:gd name="T30" fmla="*/ 2 w 1549"/>
                <a:gd name="T31" fmla="*/ 530 h 717"/>
                <a:gd name="T32" fmla="*/ 9 w 1549"/>
                <a:gd name="T33" fmla="*/ 427 h 717"/>
                <a:gd name="T34" fmla="*/ 23 w 1549"/>
                <a:gd name="T35" fmla="*/ 339 h 717"/>
                <a:gd name="T36" fmla="*/ 50 w 1549"/>
                <a:gd name="T37" fmla="*/ 268 h 717"/>
                <a:gd name="T38" fmla="*/ 95 w 1549"/>
                <a:gd name="T39" fmla="*/ 210 h 717"/>
                <a:gd name="T40" fmla="*/ 159 w 1549"/>
                <a:gd name="T41" fmla="*/ 165 h 717"/>
                <a:gd name="T42" fmla="*/ 250 w 1549"/>
                <a:gd name="T43" fmla="*/ 128 h 717"/>
                <a:gd name="T44" fmla="*/ 337 w 1549"/>
                <a:gd name="T45" fmla="*/ 90 h 717"/>
                <a:gd name="T46" fmla="*/ 408 w 1549"/>
                <a:gd name="T47" fmla="*/ 55 h 717"/>
                <a:gd name="T48" fmla="*/ 460 w 1549"/>
                <a:gd name="T49" fmla="*/ 27 h 717"/>
                <a:gd name="T50" fmla="*/ 492 w 1549"/>
                <a:gd name="T51" fmla="*/ 8 h 717"/>
                <a:gd name="T52" fmla="*/ 503 w 1549"/>
                <a:gd name="T53" fmla="*/ 1 h 717"/>
                <a:gd name="T54" fmla="*/ 669 w 1549"/>
                <a:gd name="T55" fmla="*/ 525 h 717"/>
                <a:gd name="T56" fmla="*/ 710 w 1549"/>
                <a:gd name="T57" fmla="*/ 306 h 717"/>
                <a:gd name="T58" fmla="*/ 682 w 1549"/>
                <a:gd name="T59" fmla="*/ 249 h 717"/>
                <a:gd name="T60" fmla="*/ 670 w 1549"/>
                <a:gd name="T61" fmla="*/ 206 h 717"/>
                <a:gd name="T62" fmla="*/ 672 w 1549"/>
                <a:gd name="T63" fmla="*/ 173 h 717"/>
                <a:gd name="T64" fmla="*/ 686 w 1549"/>
                <a:gd name="T65" fmla="*/ 150 h 717"/>
                <a:gd name="T66" fmla="*/ 704 w 1549"/>
                <a:gd name="T67" fmla="*/ 135 h 717"/>
                <a:gd name="T68" fmla="*/ 728 w 1549"/>
                <a:gd name="T69" fmla="*/ 125 h 717"/>
                <a:gd name="T70" fmla="*/ 749 w 1549"/>
                <a:gd name="T71" fmla="*/ 120 h 717"/>
                <a:gd name="T72" fmla="*/ 766 w 1549"/>
                <a:gd name="T73" fmla="*/ 119 h 717"/>
                <a:gd name="T74" fmla="*/ 776 w 1549"/>
                <a:gd name="T75" fmla="*/ 119 h 717"/>
                <a:gd name="T76" fmla="*/ 789 w 1549"/>
                <a:gd name="T77" fmla="*/ 120 h 717"/>
                <a:gd name="T78" fmla="*/ 809 w 1549"/>
                <a:gd name="T79" fmla="*/ 123 h 717"/>
                <a:gd name="T80" fmla="*/ 831 w 1549"/>
                <a:gd name="T81" fmla="*/ 129 h 717"/>
                <a:gd name="T82" fmla="*/ 852 w 1549"/>
                <a:gd name="T83" fmla="*/ 141 h 717"/>
                <a:gd name="T84" fmla="*/ 869 w 1549"/>
                <a:gd name="T85" fmla="*/ 161 h 717"/>
                <a:gd name="T86" fmla="*/ 876 w 1549"/>
                <a:gd name="T87" fmla="*/ 189 h 717"/>
                <a:gd name="T88" fmla="*/ 873 w 1549"/>
                <a:gd name="T89" fmla="*/ 226 h 717"/>
                <a:gd name="T90" fmla="*/ 853 w 1549"/>
                <a:gd name="T91" fmla="*/ 277 h 717"/>
                <a:gd name="T92" fmla="*/ 814 w 1549"/>
                <a:gd name="T93" fmla="*/ 339 h 717"/>
                <a:gd name="T94" fmla="*/ 900 w 1549"/>
                <a:gd name="T95" fmla="*/ 462 h 7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549" h="717">
                  <a:moveTo>
                    <a:pt x="1046" y="0"/>
                  </a:moveTo>
                  <a:lnTo>
                    <a:pt x="1048" y="2"/>
                  </a:lnTo>
                  <a:lnTo>
                    <a:pt x="1057" y="7"/>
                  </a:lnTo>
                  <a:lnTo>
                    <a:pt x="1071" y="16"/>
                  </a:lnTo>
                  <a:lnTo>
                    <a:pt x="1089" y="26"/>
                  </a:lnTo>
                  <a:lnTo>
                    <a:pt x="1112" y="39"/>
                  </a:lnTo>
                  <a:lnTo>
                    <a:pt x="1141" y="54"/>
                  </a:lnTo>
                  <a:lnTo>
                    <a:pt x="1174" y="71"/>
                  </a:lnTo>
                  <a:lnTo>
                    <a:pt x="1212" y="88"/>
                  </a:lnTo>
                  <a:lnTo>
                    <a:pt x="1254" y="108"/>
                  </a:lnTo>
                  <a:lnTo>
                    <a:pt x="1299" y="126"/>
                  </a:lnTo>
                  <a:lnTo>
                    <a:pt x="1348" y="146"/>
                  </a:lnTo>
                  <a:lnTo>
                    <a:pt x="1390" y="165"/>
                  </a:lnTo>
                  <a:lnTo>
                    <a:pt x="1426" y="186"/>
                  </a:lnTo>
                  <a:lnTo>
                    <a:pt x="1455" y="209"/>
                  </a:lnTo>
                  <a:lnTo>
                    <a:pt x="1479" y="236"/>
                  </a:lnTo>
                  <a:lnTo>
                    <a:pt x="1498" y="267"/>
                  </a:lnTo>
                  <a:lnTo>
                    <a:pt x="1514" y="301"/>
                  </a:lnTo>
                  <a:lnTo>
                    <a:pt x="1525" y="339"/>
                  </a:lnTo>
                  <a:lnTo>
                    <a:pt x="1534" y="381"/>
                  </a:lnTo>
                  <a:lnTo>
                    <a:pt x="1540" y="427"/>
                  </a:lnTo>
                  <a:lnTo>
                    <a:pt x="1544" y="476"/>
                  </a:lnTo>
                  <a:lnTo>
                    <a:pt x="1546" y="529"/>
                  </a:lnTo>
                  <a:lnTo>
                    <a:pt x="1547" y="588"/>
                  </a:lnTo>
                  <a:lnTo>
                    <a:pt x="1547" y="649"/>
                  </a:lnTo>
                  <a:lnTo>
                    <a:pt x="1549" y="717"/>
                  </a:lnTo>
                  <a:lnTo>
                    <a:pt x="776" y="717"/>
                  </a:lnTo>
                  <a:lnTo>
                    <a:pt x="776" y="717"/>
                  </a:lnTo>
                  <a:lnTo>
                    <a:pt x="0" y="717"/>
                  </a:lnTo>
                  <a:lnTo>
                    <a:pt x="1" y="650"/>
                  </a:lnTo>
                  <a:lnTo>
                    <a:pt x="1" y="588"/>
                  </a:lnTo>
                  <a:lnTo>
                    <a:pt x="2" y="530"/>
                  </a:lnTo>
                  <a:lnTo>
                    <a:pt x="5" y="477"/>
                  </a:lnTo>
                  <a:lnTo>
                    <a:pt x="9" y="427"/>
                  </a:lnTo>
                  <a:lnTo>
                    <a:pt x="15" y="381"/>
                  </a:lnTo>
                  <a:lnTo>
                    <a:pt x="23" y="339"/>
                  </a:lnTo>
                  <a:lnTo>
                    <a:pt x="36" y="302"/>
                  </a:lnTo>
                  <a:lnTo>
                    <a:pt x="50" y="268"/>
                  </a:lnTo>
                  <a:lnTo>
                    <a:pt x="70" y="237"/>
                  </a:lnTo>
                  <a:lnTo>
                    <a:pt x="95" y="210"/>
                  </a:lnTo>
                  <a:lnTo>
                    <a:pt x="124" y="186"/>
                  </a:lnTo>
                  <a:lnTo>
                    <a:pt x="159" y="165"/>
                  </a:lnTo>
                  <a:lnTo>
                    <a:pt x="200" y="147"/>
                  </a:lnTo>
                  <a:lnTo>
                    <a:pt x="250" y="128"/>
                  </a:lnTo>
                  <a:lnTo>
                    <a:pt x="295" y="108"/>
                  </a:lnTo>
                  <a:lnTo>
                    <a:pt x="337" y="90"/>
                  </a:lnTo>
                  <a:lnTo>
                    <a:pt x="375" y="71"/>
                  </a:lnTo>
                  <a:lnTo>
                    <a:pt x="408" y="55"/>
                  </a:lnTo>
                  <a:lnTo>
                    <a:pt x="436" y="40"/>
                  </a:lnTo>
                  <a:lnTo>
                    <a:pt x="460" y="27"/>
                  </a:lnTo>
                  <a:lnTo>
                    <a:pt x="478" y="16"/>
                  </a:lnTo>
                  <a:lnTo>
                    <a:pt x="492" y="8"/>
                  </a:lnTo>
                  <a:lnTo>
                    <a:pt x="500" y="3"/>
                  </a:lnTo>
                  <a:lnTo>
                    <a:pt x="503" y="1"/>
                  </a:lnTo>
                  <a:lnTo>
                    <a:pt x="649" y="463"/>
                  </a:lnTo>
                  <a:lnTo>
                    <a:pt x="669" y="525"/>
                  </a:lnTo>
                  <a:lnTo>
                    <a:pt x="733" y="339"/>
                  </a:lnTo>
                  <a:lnTo>
                    <a:pt x="710" y="306"/>
                  </a:lnTo>
                  <a:lnTo>
                    <a:pt x="693" y="277"/>
                  </a:lnTo>
                  <a:lnTo>
                    <a:pt x="682" y="249"/>
                  </a:lnTo>
                  <a:lnTo>
                    <a:pt x="674" y="226"/>
                  </a:lnTo>
                  <a:lnTo>
                    <a:pt x="670" y="206"/>
                  </a:lnTo>
                  <a:lnTo>
                    <a:pt x="670" y="189"/>
                  </a:lnTo>
                  <a:lnTo>
                    <a:pt x="672" y="173"/>
                  </a:lnTo>
                  <a:lnTo>
                    <a:pt x="678" y="161"/>
                  </a:lnTo>
                  <a:lnTo>
                    <a:pt x="686" y="150"/>
                  </a:lnTo>
                  <a:lnTo>
                    <a:pt x="694" y="141"/>
                  </a:lnTo>
                  <a:lnTo>
                    <a:pt x="704" y="135"/>
                  </a:lnTo>
                  <a:lnTo>
                    <a:pt x="715" y="129"/>
                  </a:lnTo>
                  <a:lnTo>
                    <a:pt x="728" y="125"/>
                  </a:lnTo>
                  <a:lnTo>
                    <a:pt x="739" y="123"/>
                  </a:lnTo>
                  <a:lnTo>
                    <a:pt x="749" y="120"/>
                  </a:lnTo>
                  <a:lnTo>
                    <a:pt x="758" y="120"/>
                  </a:lnTo>
                  <a:lnTo>
                    <a:pt x="766" y="119"/>
                  </a:lnTo>
                  <a:lnTo>
                    <a:pt x="772" y="119"/>
                  </a:lnTo>
                  <a:lnTo>
                    <a:pt x="776" y="119"/>
                  </a:lnTo>
                  <a:lnTo>
                    <a:pt x="780" y="119"/>
                  </a:lnTo>
                  <a:lnTo>
                    <a:pt x="789" y="120"/>
                  </a:lnTo>
                  <a:lnTo>
                    <a:pt x="798" y="120"/>
                  </a:lnTo>
                  <a:lnTo>
                    <a:pt x="809" y="123"/>
                  </a:lnTo>
                  <a:lnTo>
                    <a:pt x="820" y="125"/>
                  </a:lnTo>
                  <a:lnTo>
                    <a:pt x="831" y="129"/>
                  </a:lnTo>
                  <a:lnTo>
                    <a:pt x="842" y="135"/>
                  </a:lnTo>
                  <a:lnTo>
                    <a:pt x="852" y="141"/>
                  </a:lnTo>
                  <a:lnTo>
                    <a:pt x="862" y="150"/>
                  </a:lnTo>
                  <a:lnTo>
                    <a:pt x="869" y="161"/>
                  </a:lnTo>
                  <a:lnTo>
                    <a:pt x="874" y="173"/>
                  </a:lnTo>
                  <a:lnTo>
                    <a:pt x="876" y="189"/>
                  </a:lnTo>
                  <a:lnTo>
                    <a:pt x="876" y="206"/>
                  </a:lnTo>
                  <a:lnTo>
                    <a:pt x="873" y="226"/>
                  </a:lnTo>
                  <a:lnTo>
                    <a:pt x="865" y="249"/>
                  </a:lnTo>
                  <a:lnTo>
                    <a:pt x="853" y="277"/>
                  </a:lnTo>
                  <a:lnTo>
                    <a:pt x="836" y="306"/>
                  </a:lnTo>
                  <a:lnTo>
                    <a:pt x="814" y="339"/>
                  </a:lnTo>
                  <a:lnTo>
                    <a:pt x="880" y="525"/>
                  </a:lnTo>
                  <a:lnTo>
                    <a:pt x="900" y="462"/>
                  </a:lnTo>
                  <a:lnTo>
                    <a:pt x="104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629"/>
            <p:cNvSpPr>
              <a:spLocks/>
            </p:cNvSpPr>
            <p:nvPr/>
          </p:nvSpPr>
          <p:spPr bwMode="auto">
            <a:xfrm>
              <a:off x="4658" y="2157"/>
              <a:ext cx="407" cy="543"/>
            </a:xfrm>
            <a:custGeom>
              <a:avLst/>
              <a:gdLst>
                <a:gd name="T0" fmla="*/ 461 w 815"/>
                <a:gd name="T1" fmla="*/ 2 h 1086"/>
                <a:gd name="T2" fmla="*/ 527 w 815"/>
                <a:gd name="T3" fmla="*/ 18 h 1086"/>
                <a:gd name="T4" fmla="*/ 579 w 815"/>
                <a:gd name="T5" fmla="*/ 43 h 1086"/>
                <a:gd name="T6" fmla="*/ 628 w 815"/>
                <a:gd name="T7" fmla="*/ 77 h 1086"/>
                <a:gd name="T8" fmla="*/ 659 w 815"/>
                <a:gd name="T9" fmla="*/ 109 h 1086"/>
                <a:gd name="T10" fmla="*/ 674 w 815"/>
                <a:gd name="T11" fmla="*/ 129 h 1086"/>
                <a:gd name="T12" fmla="*/ 676 w 815"/>
                <a:gd name="T13" fmla="*/ 132 h 1086"/>
                <a:gd name="T14" fmla="*/ 686 w 815"/>
                <a:gd name="T15" fmla="*/ 134 h 1086"/>
                <a:gd name="T16" fmla="*/ 704 w 815"/>
                <a:gd name="T17" fmla="*/ 141 h 1086"/>
                <a:gd name="T18" fmla="*/ 725 w 815"/>
                <a:gd name="T19" fmla="*/ 155 h 1086"/>
                <a:gd name="T20" fmla="*/ 747 w 815"/>
                <a:gd name="T21" fmla="*/ 178 h 1086"/>
                <a:gd name="T22" fmla="*/ 768 w 815"/>
                <a:gd name="T23" fmla="*/ 213 h 1086"/>
                <a:gd name="T24" fmla="*/ 784 w 815"/>
                <a:gd name="T25" fmla="*/ 263 h 1086"/>
                <a:gd name="T26" fmla="*/ 792 w 815"/>
                <a:gd name="T27" fmla="*/ 330 h 1086"/>
                <a:gd name="T28" fmla="*/ 788 w 815"/>
                <a:gd name="T29" fmla="*/ 416 h 1086"/>
                <a:gd name="T30" fmla="*/ 774 w 815"/>
                <a:gd name="T31" fmla="*/ 492 h 1086"/>
                <a:gd name="T32" fmla="*/ 774 w 815"/>
                <a:gd name="T33" fmla="*/ 518 h 1086"/>
                <a:gd name="T34" fmla="*/ 792 w 815"/>
                <a:gd name="T35" fmla="*/ 521 h 1086"/>
                <a:gd name="T36" fmla="*/ 805 w 815"/>
                <a:gd name="T37" fmla="*/ 535 h 1086"/>
                <a:gd name="T38" fmla="*/ 814 w 815"/>
                <a:gd name="T39" fmla="*/ 561 h 1086"/>
                <a:gd name="T40" fmla="*/ 812 w 815"/>
                <a:gd name="T41" fmla="*/ 600 h 1086"/>
                <a:gd name="T42" fmla="*/ 800 w 815"/>
                <a:gd name="T43" fmla="*/ 658 h 1086"/>
                <a:gd name="T44" fmla="*/ 778 w 815"/>
                <a:gd name="T45" fmla="*/ 721 h 1086"/>
                <a:gd name="T46" fmla="*/ 758 w 815"/>
                <a:gd name="T47" fmla="*/ 758 h 1086"/>
                <a:gd name="T48" fmla="*/ 740 w 815"/>
                <a:gd name="T49" fmla="*/ 774 h 1086"/>
                <a:gd name="T50" fmla="*/ 725 w 815"/>
                <a:gd name="T51" fmla="*/ 809 h 1086"/>
                <a:gd name="T52" fmla="*/ 699 w 815"/>
                <a:gd name="T53" fmla="*/ 878 h 1086"/>
                <a:gd name="T54" fmla="*/ 658 w 815"/>
                <a:gd name="T55" fmla="*/ 946 h 1086"/>
                <a:gd name="T56" fmla="*/ 602 w 815"/>
                <a:gd name="T57" fmla="*/ 1006 h 1086"/>
                <a:gd name="T58" fmla="*/ 533 w 815"/>
                <a:gd name="T59" fmla="*/ 1054 h 1086"/>
                <a:gd name="T60" fmla="*/ 460 w 815"/>
                <a:gd name="T61" fmla="*/ 1081 h 1086"/>
                <a:gd name="T62" fmla="*/ 390 w 815"/>
                <a:gd name="T63" fmla="*/ 1086 h 1086"/>
                <a:gd name="T64" fmla="*/ 320 w 815"/>
                <a:gd name="T65" fmla="*/ 1071 h 1086"/>
                <a:gd name="T66" fmla="*/ 243 w 815"/>
                <a:gd name="T67" fmla="*/ 1032 h 1086"/>
                <a:gd name="T68" fmla="*/ 181 w 815"/>
                <a:gd name="T69" fmla="*/ 978 h 1086"/>
                <a:gd name="T70" fmla="*/ 133 w 815"/>
                <a:gd name="T71" fmla="*/ 913 h 1086"/>
                <a:gd name="T72" fmla="*/ 100 w 815"/>
                <a:gd name="T73" fmla="*/ 844 h 1086"/>
                <a:gd name="T74" fmla="*/ 81 w 815"/>
                <a:gd name="T75" fmla="*/ 776 h 1086"/>
                <a:gd name="T76" fmla="*/ 64 w 815"/>
                <a:gd name="T77" fmla="*/ 767 h 1086"/>
                <a:gd name="T78" fmla="*/ 46 w 815"/>
                <a:gd name="T79" fmla="*/ 742 h 1086"/>
                <a:gd name="T80" fmla="*/ 25 w 815"/>
                <a:gd name="T81" fmla="*/ 694 h 1086"/>
                <a:gd name="T82" fmla="*/ 6 w 815"/>
                <a:gd name="T83" fmla="*/ 627 h 1086"/>
                <a:gd name="T84" fmla="*/ 0 w 815"/>
                <a:gd name="T85" fmla="*/ 578 h 1086"/>
                <a:gd name="T86" fmla="*/ 4 w 815"/>
                <a:gd name="T87" fmla="*/ 546 h 1086"/>
                <a:gd name="T88" fmla="*/ 15 w 815"/>
                <a:gd name="T89" fmla="*/ 528 h 1086"/>
                <a:gd name="T90" fmla="*/ 31 w 815"/>
                <a:gd name="T91" fmla="*/ 519 h 1086"/>
                <a:gd name="T92" fmla="*/ 48 w 815"/>
                <a:gd name="T93" fmla="*/ 518 h 1086"/>
                <a:gd name="T94" fmla="*/ 34 w 815"/>
                <a:gd name="T95" fmla="*/ 466 h 1086"/>
                <a:gd name="T96" fmla="*/ 25 w 815"/>
                <a:gd name="T97" fmla="*/ 383 h 1086"/>
                <a:gd name="T98" fmla="*/ 33 w 815"/>
                <a:gd name="T99" fmla="*/ 303 h 1086"/>
                <a:gd name="T100" fmla="*/ 63 w 815"/>
                <a:gd name="T101" fmla="*/ 225 h 1086"/>
                <a:gd name="T102" fmla="*/ 105 w 815"/>
                <a:gd name="T103" fmla="*/ 161 h 1086"/>
                <a:gd name="T104" fmla="*/ 157 w 815"/>
                <a:gd name="T105" fmla="*/ 107 h 1086"/>
                <a:gd name="T106" fmla="*/ 219 w 815"/>
                <a:gd name="T107" fmla="*/ 60 h 1086"/>
                <a:gd name="T108" fmla="*/ 274 w 815"/>
                <a:gd name="T109" fmla="*/ 28 h 1086"/>
                <a:gd name="T110" fmla="*/ 343 w 815"/>
                <a:gd name="T111" fmla="*/ 6 h 1086"/>
                <a:gd name="T112" fmla="*/ 424 w 815"/>
                <a:gd name="T113" fmla="*/ 0 h 10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15" h="1086">
                  <a:moveTo>
                    <a:pt x="424" y="0"/>
                  </a:moveTo>
                  <a:lnTo>
                    <a:pt x="461" y="2"/>
                  </a:lnTo>
                  <a:lnTo>
                    <a:pt x="495" y="9"/>
                  </a:lnTo>
                  <a:lnTo>
                    <a:pt x="527" y="18"/>
                  </a:lnTo>
                  <a:lnTo>
                    <a:pt x="554" y="30"/>
                  </a:lnTo>
                  <a:lnTo>
                    <a:pt x="579" y="43"/>
                  </a:lnTo>
                  <a:lnTo>
                    <a:pt x="606" y="60"/>
                  </a:lnTo>
                  <a:lnTo>
                    <a:pt x="628" y="77"/>
                  </a:lnTo>
                  <a:lnTo>
                    <a:pt x="645" y="93"/>
                  </a:lnTo>
                  <a:lnTo>
                    <a:pt x="659" y="109"/>
                  </a:lnTo>
                  <a:lnTo>
                    <a:pt x="667" y="121"/>
                  </a:lnTo>
                  <a:lnTo>
                    <a:pt x="674" y="129"/>
                  </a:lnTo>
                  <a:lnTo>
                    <a:pt x="675" y="132"/>
                  </a:lnTo>
                  <a:lnTo>
                    <a:pt x="676" y="132"/>
                  </a:lnTo>
                  <a:lnTo>
                    <a:pt x="680" y="133"/>
                  </a:lnTo>
                  <a:lnTo>
                    <a:pt x="686" y="134"/>
                  </a:lnTo>
                  <a:lnTo>
                    <a:pt x="694" y="137"/>
                  </a:lnTo>
                  <a:lnTo>
                    <a:pt x="704" y="141"/>
                  </a:lnTo>
                  <a:lnTo>
                    <a:pt x="714" y="146"/>
                  </a:lnTo>
                  <a:lnTo>
                    <a:pt x="725" y="155"/>
                  </a:lnTo>
                  <a:lnTo>
                    <a:pt x="736" y="165"/>
                  </a:lnTo>
                  <a:lnTo>
                    <a:pt x="747" y="178"/>
                  </a:lnTo>
                  <a:lnTo>
                    <a:pt x="758" y="194"/>
                  </a:lnTo>
                  <a:lnTo>
                    <a:pt x="768" y="213"/>
                  </a:lnTo>
                  <a:lnTo>
                    <a:pt x="777" y="236"/>
                  </a:lnTo>
                  <a:lnTo>
                    <a:pt x="784" y="263"/>
                  </a:lnTo>
                  <a:lnTo>
                    <a:pt x="789" y="294"/>
                  </a:lnTo>
                  <a:lnTo>
                    <a:pt x="792" y="330"/>
                  </a:lnTo>
                  <a:lnTo>
                    <a:pt x="790" y="370"/>
                  </a:lnTo>
                  <a:lnTo>
                    <a:pt x="788" y="416"/>
                  </a:lnTo>
                  <a:lnTo>
                    <a:pt x="781" y="466"/>
                  </a:lnTo>
                  <a:lnTo>
                    <a:pt x="774" y="492"/>
                  </a:lnTo>
                  <a:lnTo>
                    <a:pt x="766" y="518"/>
                  </a:lnTo>
                  <a:lnTo>
                    <a:pt x="774" y="518"/>
                  </a:lnTo>
                  <a:lnTo>
                    <a:pt x="783" y="519"/>
                  </a:lnTo>
                  <a:lnTo>
                    <a:pt x="792" y="521"/>
                  </a:lnTo>
                  <a:lnTo>
                    <a:pt x="799" y="528"/>
                  </a:lnTo>
                  <a:lnTo>
                    <a:pt x="805" y="535"/>
                  </a:lnTo>
                  <a:lnTo>
                    <a:pt x="810" y="546"/>
                  </a:lnTo>
                  <a:lnTo>
                    <a:pt x="814" y="561"/>
                  </a:lnTo>
                  <a:lnTo>
                    <a:pt x="815" y="578"/>
                  </a:lnTo>
                  <a:lnTo>
                    <a:pt x="812" y="600"/>
                  </a:lnTo>
                  <a:lnTo>
                    <a:pt x="808" y="627"/>
                  </a:lnTo>
                  <a:lnTo>
                    <a:pt x="800" y="658"/>
                  </a:lnTo>
                  <a:lnTo>
                    <a:pt x="789" y="694"/>
                  </a:lnTo>
                  <a:lnTo>
                    <a:pt x="778" y="721"/>
                  </a:lnTo>
                  <a:lnTo>
                    <a:pt x="768" y="742"/>
                  </a:lnTo>
                  <a:lnTo>
                    <a:pt x="758" y="758"/>
                  </a:lnTo>
                  <a:lnTo>
                    <a:pt x="749" y="767"/>
                  </a:lnTo>
                  <a:lnTo>
                    <a:pt x="740" y="774"/>
                  </a:lnTo>
                  <a:lnTo>
                    <a:pt x="733" y="776"/>
                  </a:lnTo>
                  <a:lnTo>
                    <a:pt x="725" y="809"/>
                  </a:lnTo>
                  <a:lnTo>
                    <a:pt x="714" y="844"/>
                  </a:lnTo>
                  <a:lnTo>
                    <a:pt x="699" y="878"/>
                  </a:lnTo>
                  <a:lnTo>
                    <a:pt x="680" y="913"/>
                  </a:lnTo>
                  <a:lnTo>
                    <a:pt x="658" y="946"/>
                  </a:lnTo>
                  <a:lnTo>
                    <a:pt x="632" y="978"/>
                  </a:lnTo>
                  <a:lnTo>
                    <a:pt x="602" y="1006"/>
                  </a:lnTo>
                  <a:lnTo>
                    <a:pt x="569" y="1032"/>
                  </a:lnTo>
                  <a:lnTo>
                    <a:pt x="533" y="1054"/>
                  </a:lnTo>
                  <a:lnTo>
                    <a:pt x="494" y="1071"/>
                  </a:lnTo>
                  <a:lnTo>
                    <a:pt x="460" y="1081"/>
                  </a:lnTo>
                  <a:lnTo>
                    <a:pt x="425" y="1086"/>
                  </a:lnTo>
                  <a:lnTo>
                    <a:pt x="390" y="1086"/>
                  </a:lnTo>
                  <a:lnTo>
                    <a:pt x="354" y="1081"/>
                  </a:lnTo>
                  <a:lnTo>
                    <a:pt x="320" y="1071"/>
                  </a:lnTo>
                  <a:lnTo>
                    <a:pt x="280" y="1054"/>
                  </a:lnTo>
                  <a:lnTo>
                    <a:pt x="243" y="1032"/>
                  </a:lnTo>
                  <a:lnTo>
                    <a:pt x="210" y="1007"/>
                  </a:lnTo>
                  <a:lnTo>
                    <a:pt x="181" y="978"/>
                  </a:lnTo>
                  <a:lnTo>
                    <a:pt x="155" y="946"/>
                  </a:lnTo>
                  <a:lnTo>
                    <a:pt x="133" y="913"/>
                  </a:lnTo>
                  <a:lnTo>
                    <a:pt x="114" y="879"/>
                  </a:lnTo>
                  <a:lnTo>
                    <a:pt x="100" y="844"/>
                  </a:lnTo>
                  <a:lnTo>
                    <a:pt x="89" y="809"/>
                  </a:lnTo>
                  <a:lnTo>
                    <a:pt x="81" y="776"/>
                  </a:lnTo>
                  <a:lnTo>
                    <a:pt x="74" y="774"/>
                  </a:lnTo>
                  <a:lnTo>
                    <a:pt x="64" y="767"/>
                  </a:lnTo>
                  <a:lnTo>
                    <a:pt x="55" y="758"/>
                  </a:lnTo>
                  <a:lnTo>
                    <a:pt x="46" y="742"/>
                  </a:lnTo>
                  <a:lnTo>
                    <a:pt x="36" y="721"/>
                  </a:lnTo>
                  <a:lnTo>
                    <a:pt x="25" y="694"/>
                  </a:lnTo>
                  <a:lnTo>
                    <a:pt x="15" y="658"/>
                  </a:lnTo>
                  <a:lnTo>
                    <a:pt x="6" y="627"/>
                  </a:lnTo>
                  <a:lnTo>
                    <a:pt x="2" y="600"/>
                  </a:lnTo>
                  <a:lnTo>
                    <a:pt x="0" y="578"/>
                  </a:lnTo>
                  <a:lnTo>
                    <a:pt x="1" y="561"/>
                  </a:lnTo>
                  <a:lnTo>
                    <a:pt x="4" y="546"/>
                  </a:lnTo>
                  <a:lnTo>
                    <a:pt x="9" y="535"/>
                  </a:lnTo>
                  <a:lnTo>
                    <a:pt x="15" y="528"/>
                  </a:lnTo>
                  <a:lnTo>
                    <a:pt x="22" y="521"/>
                  </a:lnTo>
                  <a:lnTo>
                    <a:pt x="31" y="519"/>
                  </a:lnTo>
                  <a:lnTo>
                    <a:pt x="39" y="518"/>
                  </a:lnTo>
                  <a:lnTo>
                    <a:pt x="48" y="518"/>
                  </a:lnTo>
                  <a:lnTo>
                    <a:pt x="39" y="492"/>
                  </a:lnTo>
                  <a:lnTo>
                    <a:pt x="34" y="466"/>
                  </a:lnTo>
                  <a:lnTo>
                    <a:pt x="27" y="423"/>
                  </a:lnTo>
                  <a:lnTo>
                    <a:pt x="25" y="383"/>
                  </a:lnTo>
                  <a:lnTo>
                    <a:pt x="26" y="342"/>
                  </a:lnTo>
                  <a:lnTo>
                    <a:pt x="33" y="303"/>
                  </a:lnTo>
                  <a:lnTo>
                    <a:pt x="46" y="262"/>
                  </a:lnTo>
                  <a:lnTo>
                    <a:pt x="63" y="225"/>
                  </a:lnTo>
                  <a:lnTo>
                    <a:pt x="82" y="192"/>
                  </a:lnTo>
                  <a:lnTo>
                    <a:pt x="105" y="161"/>
                  </a:lnTo>
                  <a:lnTo>
                    <a:pt x="129" y="134"/>
                  </a:lnTo>
                  <a:lnTo>
                    <a:pt x="157" y="107"/>
                  </a:lnTo>
                  <a:lnTo>
                    <a:pt x="187" y="82"/>
                  </a:lnTo>
                  <a:lnTo>
                    <a:pt x="219" y="60"/>
                  </a:lnTo>
                  <a:lnTo>
                    <a:pt x="245" y="43"/>
                  </a:lnTo>
                  <a:lnTo>
                    <a:pt x="274" y="28"/>
                  </a:lnTo>
                  <a:lnTo>
                    <a:pt x="305" y="16"/>
                  </a:lnTo>
                  <a:lnTo>
                    <a:pt x="343" y="6"/>
                  </a:lnTo>
                  <a:lnTo>
                    <a:pt x="382" y="1"/>
                  </a:lnTo>
                  <a:lnTo>
                    <a:pt x="42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630"/>
            <p:cNvSpPr>
              <a:spLocks/>
            </p:cNvSpPr>
            <p:nvPr/>
          </p:nvSpPr>
          <p:spPr bwMode="auto">
            <a:xfrm>
              <a:off x="5727" y="3709"/>
              <a:ext cx="775" cy="358"/>
            </a:xfrm>
            <a:custGeom>
              <a:avLst/>
              <a:gdLst>
                <a:gd name="T0" fmla="*/ 649 w 1549"/>
                <a:gd name="T1" fmla="*/ 462 h 716"/>
                <a:gd name="T2" fmla="*/ 734 w 1549"/>
                <a:gd name="T3" fmla="*/ 339 h 716"/>
                <a:gd name="T4" fmla="*/ 694 w 1549"/>
                <a:gd name="T5" fmla="*/ 276 h 716"/>
                <a:gd name="T6" fmla="*/ 675 w 1549"/>
                <a:gd name="T7" fmla="*/ 227 h 716"/>
                <a:gd name="T8" fmla="*/ 671 w 1549"/>
                <a:gd name="T9" fmla="*/ 189 h 716"/>
                <a:gd name="T10" fmla="*/ 680 w 1549"/>
                <a:gd name="T11" fmla="*/ 160 h 716"/>
                <a:gd name="T12" fmla="*/ 696 w 1549"/>
                <a:gd name="T13" fmla="*/ 142 h 716"/>
                <a:gd name="T14" fmla="*/ 716 w 1549"/>
                <a:gd name="T15" fmla="*/ 129 h 716"/>
                <a:gd name="T16" fmla="*/ 740 w 1549"/>
                <a:gd name="T17" fmla="*/ 122 h 716"/>
                <a:gd name="T18" fmla="*/ 759 w 1549"/>
                <a:gd name="T19" fmla="*/ 120 h 716"/>
                <a:gd name="T20" fmla="*/ 773 w 1549"/>
                <a:gd name="T21" fmla="*/ 118 h 716"/>
                <a:gd name="T22" fmla="*/ 782 w 1549"/>
                <a:gd name="T23" fmla="*/ 118 h 716"/>
                <a:gd name="T24" fmla="*/ 799 w 1549"/>
                <a:gd name="T25" fmla="*/ 121 h 716"/>
                <a:gd name="T26" fmla="*/ 821 w 1549"/>
                <a:gd name="T27" fmla="*/ 125 h 716"/>
                <a:gd name="T28" fmla="*/ 843 w 1549"/>
                <a:gd name="T29" fmla="*/ 134 h 716"/>
                <a:gd name="T30" fmla="*/ 863 w 1549"/>
                <a:gd name="T31" fmla="*/ 150 h 716"/>
                <a:gd name="T32" fmla="*/ 875 w 1549"/>
                <a:gd name="T33" fmla="*/ 174 h 716"/>
                <a:gd name="T34" fmla="*/ 877 w 1549"/>
                <a:gd name="T35" fmla="*/ 206 h 716"/>
                <a:gd name="T36" fmla="*/ 866 w 1549"/>
                <a:gd name="T37" fmla="*/ 250 h 716"/>
                <a:gd name="T38" fmla="*/ 838 w 1549"/>
                <a:gd name="T39" fmla="*/ 305 h 716"/>
                <a:gd name="T40" fmla="*/ 881 w 1549"/>
                <a:gd name="T41" fmla="*/ 524 h 716"/>
                <a:gd name="T42" fmla="*/ 1047 w 1549"/>
                <a:gd name="T43" fmla="*/ 0 h 716"/>
                <a:gd name="T44" fmla="*/ 1058 w 1549"/>
                <a:gd name="T45" fmla="*/ 6 h 716"/>
                <a:gd name="T46" fmla="*/ 1090 w 1549"/>
                <a:gd name="T47" fmla="*/ 26 h 716"/>
                <a:gd name="T48" fmla="*/ 1142 w 1549"/>
                <a:gd name="T49" fmla="*/ 53 h 716"/>
                <a:gd name="T50" fmla="*/ 1213 w 1549"/>
                <a:gd name="T51" fmla="*/ 88 h 716"/>
                <a:gd name="T52" fmla="*/ 1300 w 1549"/>
                <a:gd name="T53" fmla="*/ 127 h 716"/>
                <a:gd name="T54" fmla="*/ 1391 w 1549"/>
                <a:gd name="T55" fmla="*/ 164 h 716"/>
                <a:gd name="T56" fmla="*/ 1456 w 1549"/>
                <a:gd name="T57" fmla="*/ 209 h 716"/>
                <a:gd name="T58" fmla="*/ 1499 w 1549"/>
                <a:gd name="T59" fmla="*/ 267 h 716"/>
                <a:gd name="T60" fmla="*/ 1526 w 1549"/>
                <a:gd name="T61" fmla="*/ 339 h 716"/>
                <a:gd name="T62" fmla="*/ 1541 w 1549"/>
                <a:gd name="T63" fmla="*/ 426 h 716"/>
                <a:gd name="T64" fmla="*/ 1546 w 1549"/>
                <a:gd name="T65" fmla="*/ 529 h 716"/>
                <a:gd name="T66" fmla="*/ 1547 w 1549"/>
                <a:gd name="T67" fmla="*/ 650 h 716"/>
                <a:gd name="T68" fmla="*/ 0 w 1549"/>
                <a:gd name="T69" fmla="*/ 716 h 716"/>
                <a:gd name="T70" fmla="*/ 1 w 1549"/>
                <a:gd name="T71" fmla="*/ 587 h 716"/>
                <a:gd name="T72" fmla="*/ 5 w 1549"/>
                <a:gd name="T73" fmla="*/ 475 h 716"/>
                <a:gd name="T74" fmla="*/ 15 w 1549"/>
                <a:gd name="T75" fmla="*/ 380 h 716"/>
                <a:gd name="T76" fmla="*/ 34 w 1549"/>
                <a:gd name="T77" fmla="*/ 300 h 716"/>
                <a:gd name="T78" fmla="*/ 70 w 1549"/>
                <a:gd name="T79" fmla="*/ 235 h 716"/>
                <a:gd name="T80" fmla="*/ 123 w 1549"/>
                <a:gd name="T81" fmla="*/ 185 h 716"/>
                <a:gd name="T82" fmla="*/ 199 w 1549"/>
                <a:gd name="T83" fmla="*/ 147 h 716"/>
                <a:gd name="T84" fmla="*/ 295 w 1549"/>
                <a:gd name="T85" fmla="*/ 107 h 716"/>
                <a:gd name="T86" fmla="*/ 375 w 1549"/>
                <a:gd name="T87" fmla="*/ 70 h 716"/>
                <a:gd name="T88" fmla="*/ 435 w 1549"/>
                <a:gd name="T89" fmla="*/ 38 h 716"/>
                <a:gd name="T90" fmla="*/ 478 w 1549"/>
                <a:gd name="T91" fmla="*/ 15 h 716"/>
                <a:gd name="T92" fmla="*/ 500 w 1549"/>
                <a:gd name="T93" fmla="*/ 2 h 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49" h="716">
                  <a:moveTo>
                    <a:pt x="503" y="0"/>
                  </a:moveTo>
                  <a:lnTo>
                    <a:pt x="649" y="462"/>
                  </a:lnTo>
                  <a:lnTo>
                    <a:pt x="669" y="524"/>
                  </a:lnTo>
                  <a:lnTo>
                    <a:pt x="734" y="339"/>
                  </a:lnTo>
                  <a:lnTo>
                    <a:pt x="712" y="305"/>
                  </a:lnTo>
                  <a:lnTo>
                    <a:pt x="694" y="276"/>
                  </a:lnTo>
                  <a:lnTo>
                    <a:pt x="683" y="250"/>
                  </a:lnTo>
                  <a:lnTo>
                    <a:pt x="675" y="227"/>
                  </a:lnTo>
                  <a:lnTo>
                    <a:pt x="671" y="206"/>
                  </a:lnTo>
                  <a:lnTo>
                    <a:pt x="671" y="189"/>
                  </a:lnTo>
                  <a:lnTo>
                    <a:pt x="673" y="174"/>
                  </a:lnTo>
                  <a:lnTo>
                    <a:pt x="680" y="160"/>
                  </a:lnTo>
                  <a:lnTo>
                    <a:pt x="687" y="150"/>
                  </a:lnTo>
                  <a:lnTo>
                    <a:pt x="696" y="142"/>
                  </a:lnTo>
                  <a:lnTo>
                    <a:pt x="705" y="134"/>
                  </a:lnTo>
                  <a:lnTo>
                    <a:pt x="716" y="129"/>
                  </a:lnTo>
                  <a:lnTo>
                    <a:pt x="729" y="125"/>
                  </a:lnTo>
                  <a:lnTo>
                    <a:pt x="740" y="122"/>
                  </a:lnTo>
                  <a:lnTo>
                    <a:pt x="750" y="121"/>
                  </a:lnTo>
                  <a:lnTo>
                    <a:pt x="759" y="120"/>
                  </a:lnTo>
                  <a:lnTo>
                    <a:pt x="767" y="118"/>
                  </a:lnTo>
                  <a:lnTo>
                    <a:pt x="773" y="118"/>
                  </a:lnTo>
                  <a:lnTo>
                    <a:pt x="777" y="118"/>
                  </a:lnTo>
                  <a:lnTo>
                    <a:pt x="782" y="118"/>
                  </a:lnTo>
                  <a:lnTo>
                    <a:pt x="790" y="120"/>
                  </a:lnTo>
                  <a:lnTo>
                    <a:pt x="799" y="121"/>
                  </a:lnTo>
                  <a:lnTo>
                    <a:pt x="810" y="122"/>
                  </a:lnTo>
                  <a:lnTo>
                    <a:pt x="821" y="125"/>
                  </a:lnTo>
                  <a:lnTo>
                    <a:pt x="832" y="129"/>
                  </a:lnTo>
                  <a:lnTo>
                    <a:pt x="843" y="134"/>
                  </a:lnTo>
                  <a:lnTo>
                    <a:pt x="853" y="142"/>
                  </a:lnTo>
                  <a:lnTo>
                    <a:pt x="863" y="150"/>
                  </a:lnTo>
                  <a:lnTo>
                    <a:pt x="870" y="160"/>
                  </a:lnTo>
                  <a:lnTo>
                    <a:pt x="875" y="174"/>
                  </a:lnTo>
                  <a:lnTo>
                    <a:pt x="877" y="189"/>
                  </a:lnTo>
                  <a:lnTo>
                    <a:pt x="877" y="206"/>
                  </a:lnTo>
                  <a:lnTo>
                    <a:pt x="874" y="227"/>
                  </a:lnTo>
                  <a:lnTo>
                    <a:pt x="866" y="250"/>
                  </a:lnTo>
                  <a:lnTo>
                    <a:pt x="854" y="276"/>
                  </a:lnTo>
                  <a:lnTo>
                    <a:pt x="838" y="305"/>
                  </a:lnTo>
                  <a:lnTo>
                    <a:pt x="815" y="339"/>
                  </a:lnTo>
                  <a:lnTo>
                    <a:pt x="881" y="524"/>
                  </a:lnTo>
                  <a:lnTo>
                    <a:pt x="901" y="462"/>
                  </a:lnTo>
                  <a:lnTo>
                    <a:pt x="1047" y="0"/>
                  </a:lnTo>
                  <a:lnTo>
                    <a:pt x="1050" y="2"/>
                  </a:lnTo>
                  <a:lnTo>
                    <a:pt x="1058" y="6"/>
                  </a:lnTo>
                  <a:lnTo>
                    <a:pt x="1072" y="15"/>
                  </a:lnTo>
                  <a:lnTo>
                    <a:pt x="1090" y="26"/>
                  </a:lnTo>
                  <a:lnTo>
                    <a:pt x="1113" y="38"/>
                  </a:lnTo>
                  <a:lnTo>
                    <a:pt x="1142" y="53"/>
                  </a:lnTo>
                  <a:lnTo>
                    <a:pt x="1175" y="70"/>
                  </a:lnTo>
                  <a:lnTo>
                    <a:pt x="1213" y="88"/>
                  </a:lnTo>
                  <a:lnTo>
                    <a:pt x="1255" y="107"/>
                  </a:lnTo>
                  <a:lnTo>
                    <a:pt x="1300" y="127"/>
                  </a:lnTo>
                  <a:lnTo>
                    <a:pt x="1349" y="147"/>
                  </a:lnTo>
                  <a:lnTo>
                    <a:pt x="1391" y="164"/>
                  </a:lnTo>
                  <a:lnTo>
                    <a:pt x="1427" y="185"/>
                  </a:lnTo>
                  <a:lnTo>
                    <a:pt x="1456" y="209"/>
                  </a:lnTo>
                  <a:lnTo>
                    <a:pt x="1480" y="236"/>
                  </a:lnTo>
                  <a:lnTo>
                    <a:pt x="1499" y="267"/>
                  </a:lnTo>
                  <a:lnTo>
                    <a:pt x="1515" y="302"/>
                  </a:lnTo>
                  <a:lnTo>
                    <a:pt x="1526" y="339"/>
                  </a:lnTo>
                  <a:lnTo>
                    <a:pt x="1535" y="380"/>
                  </a:lnTo>
                  <a:lnTo>
                    <a:pt x="1541" y="426"/>
                  </a:lnTo>
                  <a:lnTo>
                    <a:pt x="1545" y="475"/>
                  </a:lnTo>
                  <a:lnTo>
                    <a:pt x="1546" y="529"/>
                  </a:lnTo>
                  <a:lnTo>
                    <a:pt x="1547" y="587"/>
                  </a:lnTo>
                  <a:lnTo>
                    <a:pt x="1547" y="650"/>
                  </a:lnTo>
                  <a:lnTo>
                    <a:pt x="1549" y="716"/>
                  </a:lnTo>
                  <a:lnTo>
                    <a:pt x="0" y="716"/>
                  </a:lnTo>
                  <a:lnTo>
                    <a:pt x="0" y="649"/>
                  </a:lnTo>
                  <a:lnTo>
                    <a:pt x="1" y="587"/>
                  </a:lnTo>
                  <a:lnTo>
                    <a:pt x="2" y="529"/>
                  </a:lnTo>
                  <a:lnTo>
                    <a:pt x="5" y="475"/>
                  </a:lnTo>
                  <a:lnTo>
                    <a:pt x="8" y="426"/>
                  </a:lnTo>
                  <a:lnTo>
                    <a:pt x="15" y="380"/>
                  </a:lnTo>
                  <a:lnTo>
                    <a:pt x="23" y="339"/>
                  </a:lnTo>
                  <a:lnTo>
                    <a:pt x="34" y="300"/>
                  </a:lnTo>
                  <a:lnTo>
                    <a:pt x="50" y="266"/>
                  </a:lnTo>
                  <a:lnTo>
                    <a:pt x="70" y="235"/>
                  </a:lnTo>
                  <a:lnTo>
                    <a:pt x="93" y="208"/>
                  </a:lnTo>
                  <a:lnTo>
                    <a:pt x="123" y="185"/>
                  </a:lnTo>
                  <a:lnTo>
                    <a:pt x="158" y="164"/>
                  </a:lnTo>
                  <a:lnTo>
                    <a:pt x="199" y="147"/>
                  </a:lnTo>
                  <a:lnTo>
                    <a:pt x="249" y="127"/>
                  </a:lnTo>
                  <a:lnTo>
                    <a:pt x="295" y="107"/>
                  </a:lnTo>
                  <a:lnTo>
                    <a:pt x="337" y="88"/>
                  </a:lnTo>
                  <a:lnTo>
                    <a:pt x="375" y="70"/>
                  </a:lnTo>
                  <a:lnTo>
                    <a:pt x="407" y="53"/>
                  </a:lnTo>
                  <a:lnTo>
                    <a:pt x="435" y="38"/>
                  </a:lnTo>
                  <a:lnTo>
                    <a:pt x="460" y="26"/>
                  </a:lnTo>
                  <a:lnTo>
                    <a:pt x="478" y="15"/>
                  </a:lnTo>
                  <a:lnTo>
                    <a:pt x="492" y="6"/>
                  </a:lnTo>
                  <a:lnTo>
                    <a:pt x="500" y="2"/>
                  </a:lnTo>
                  <a:lnTo>
                    <a:pt x="50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631"/>
            <p:cNvSpPr>
              <a:spLocks/>
            </p:cNvSpPr>
            <p:nvPr/>
          </p:nvSpPr>
          <p:spPr bwMode="auto">
            <a:xfrm>
              <a:off x="5911" y="3174"/>
              <a:ext cx="407" cy="543"/>
            </a:xfrm>
            <a:custGeom>
              <a:avLst/>
              <a:gdLst>
                <a:gd name="T0" fmla="*/ 461 w 815"/>
                <a:gd name="T1" fmla="*/ 3 h 1085"/>
                <a:gd name="T2" fmla="*/ 526 w 815"/>
                <a:gd name="T3" fmla="*/ 18 h 1085"/>
                <a:gd name="T4" fmla="*/ 579 w 815"/>
                <a:gd name="T5" fmla="*/ 42 h 1085"/>
                <a:gd name="T6" fmla="*/ 628 w 815"/>
                <a:gd name="T7" fmla="*/ 77 h 1085"/>
                <a:gd name="T8" fmla="*/ 659 w 815"/>
                <a:gd name="T9" fmla="*/ 109 h 1085"/>
                <a:gd name="T10" fmla="*/ 674 w 815"/>
                <a:gd name="T11" fmla="*/ 128 h 1085"/>
                <a:gd name="T12" fmla="*/ 676 w 815"/>
                <a:gd name="T13" fmla="*/ 132 h 1085"/>
                <a:gd name="T14" fmla="*/ 686 w 815"/>
                <a:gd name="T15" fmla="*/ 134 h 1085"/>
                <a:gd name="T16" fmla="*/ 704 w 815"/>
                <a:gd name="T17" fmla="*/ 141 h 1085"/>
                <a:gd name="T18" fmla="*/ 725 w 815"/>
                <a:gd name="T19" fmla="*/ 154 h 1085"/>
                <a:gd name="T20" fmla="*/ 747 w 815"/>
                <a:gd name="T21" fmla="*/ 177 h 1085"/>
                <a:gd name="T22" fmla="*/ 768 w 815"/>
                <a:gd name="T23" fmla="*/ 213 h 1085"/>
                <a:gd name="T24" fmla="*/ 784 w 815"/>
                <a:gd name="T25" fmla="*/ 262 h 1085"/>
                <a:gd name="T26" fmla="*/ 792 w 815"/>
                <a:gd name="T27" fmla="*/ 329 h 1085"/>
                <a:gd name="T28" fmla="*/ 788 w 815"/>
                <a:gd name="T29" fmla="*/ 415 h 1085"/>
                <a:gd name="T30" fmla="*/ 774 w 815"/>
                <a:gd name="T31" fmla="*/ 492 h 1085"/>
                <a:gd name="T32" fmla="*/ 774 w 815"/>
                <a:gd name="T33" fmla="*/ 517 h 1085"/>
                <a:gd name="T34" fmla="*/ 792 w 815"/>
                <a:gd name="T35" fmla="*/ 522 h 1085"/>
                <a:gd name="T36" fmla="*/ 806 w 815"/>
                <a:gd name="T37" fmla="*/ 535 h 1085"/>
                <a:gd name="T38" fmla="*/ 814 w 815"/>
                <a:gd name="T39" fmla="*/ 560 h 1085"/>
                <a:gd name="T40" fmla="*/ 813 w 815"/>
                <a:gd name="T41" fmla="*/ 601 h 1085"/>
                <a:gd name="T42" fmla="*/ 800 w 815"/>
                <a:gd name="T43" fmla="*/ 658 h 1085"/>
                <a:gd name="T44" fmla="*/ 779 w 815"/>
                <a:gd name="T45" fmla="*/ 721 h 1085"/>
                <a:gd name="T46" fmla="*/ 759 w 815"/>
                <a:gd name="T47" fmla="*/ 758 h 1085"/>
                <a:gd name="T48" fmla="*/ 740 w 815"/>
                <a:gd name="T49" fmla="*/ 774 h 1085"/>
                <a:gd name="T50" fmla="*/ 725 w 815"/>
                <a:gd name="T51" fmla="*/ 810 h 1085"/>
                <a:gd name="T52" fmla="*/ 700 w 815"/>
                <a:gd name="T53" fmla="*/ 878 h 1085"/>
                <a:gd name="T54" fmla="*/ 658 w 815"/>
                <a:gd name="T55" fmla="*/ 946 h 1085"/>
                <a:gd name="T56" fmla="*/ 602 w 815"/>
                <a:gd name="T57" fmla="*/ 1006 h 1085"/>
                <a:gd name="T58" fmla="*/ 534 w 815"/>
                <a:gd name="T59" fmla="*/ 1053 h 1085"/>
                <a:gd name="T60" fmla="*/ 460 w 815"/>
                <a:gd name="T61" fmla="*/ 1080 h 1085"/>
                <a:gd name="T62" fmla="*/ 390 w 815"/>
                <a:gd name="T63" fmla="*/ 1085 h 1085"/>
                <a:gd name="T64" fmla="*/ 320 w 815"/>
                <a:gd name="T65" fmla="*/ 1070 h 1085"/>
                <a:gd name="T66" fmla="*/ 244 w 815"/>
                <a:gd name="T67" fmla="*/ 1032 h 1085"/>
                <a:gd name="T68" fmla="*/ 181 w 815"/>
                <a:gd name="T69" fmla="*/ 978 h 1085"/>
                <a:gd name="T70" fmla="*/ 133 w 815"/>
                <a:gd name="T71" fmla="*/ 913 h 1085"/>
                <a:gd name="T72" fmla="*/ 100 w 815"/>
                <a:gd name="T73" fmla="*/ 844 h 1085"/>
                <a:gd name="T74" fmla="*/ 81 w 815"/>
                <a:gd name="T75" fmla="*/ 776 h 1085"/>
                <a:gd name="T76" fmla="*/ 65 w 815"/>
                <a:gd name="T77" fmla="*/ 768 h 1085"/>
                <a:gd name="T78" fmla="*/ 46 w 815"/>
                <a:gd name="T79" fmla="*/ 743 h 1085"/>
                <a:gd name="T80" fmla="*/ 25 w 815"/>
                <a:gd name="T81" fmla="*/ 693 h 1085"/>
                <a:gd name="T82" fmla="*/ 6 w 815"/>
                <a:gd name="T83" fmla="*/ 626 h 1085"/>
                <a:gd name="T84" fmla="*/ 0 w 815"/>
                <a:gd name="T85" fmla="*/ 578 h 1085"/>
                <a:gd name="T86" fmla="*/ 4 w 815"/>
                <a:gd name="T87" fmla="*/ 546 h 1085"/>
                <a:gd name="T88" fmla="*/ 15 w 815"/>
                <a:gd name="T89" fmla="*/ 527 h 1085"/>
                <a:gd name="T90" fmla="*/ 31 w 815"/>
                <a:gd name="T91" fmla="*/ 518 h 1085"/>
                <a:gd name="T92" fmla="*/ 48 w 815"/>
                <a:gd name="T93" fmla="*/ 518 h 1085"/>
                <a:gd name="T94" fmla="*/ 33 w 815"/>
                <a:gd name="T95" fmla="*/ 466 h 1085"/>
                <a:gd name="T96" fmla="*/ 24 w 815"/>
                <a:gd name="T97" fmla="*/ 382 h 1085"/>
                <a:gd name="T98" fmla="*/ 33 w 815"/>
                <a:gd name="T99" fmla="*/ 302 h 1085"/>
                <a:gd name="T100" fmla="*/ 62 w 815"/>
                <a:gd name="T101" fmla="*/ 225 h 1085"/>
                <a:gd name="T102" fmla="*/ 105 w 815"/>
                <a:gd name="T103" fmla="*/ 160 h 1085"/>
                <a:gd name="T104" fmla="*/ 156 w 815"/>
                <a:gd name="T105" fmla="*/ 106 h 1085"/>
                <a:gd name="T106" fmla="*/ 218 w 815"/>
                <a:gd name="T107" fmla="*/ 61 h 1085"/>
                <a:gd name="T108" fmla="*/ 273 w 815"/>
                <a:gd name="T109" fmla="*/ 29 h 1085"/>
                <a:gd name="T110" fmla="*/ 342 w 815"/>
                <a:gd name="T111" fmla="*/ 6 h 1085"/>
                <a:gd name="T112" fmla="*/ 423 w 815"/>
                <a:gd name="T113" fmla="*/ 0 h 10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15" h="1085">
                  <a:moveTo>
                    <a:pt x="423" y="0"/>
                  </a:moveTo>
                  <a:lnTo>
                    <a:pt x="461" y="3"/>
                  </a:lnTo>
                  <a:lnTo>
                    <a:pt x="495" y="9"/>
                  </a:lnTo>
                  <a:lnTo>
                    <a:pt x="526" y="18"/>
                  </a:lnTo>
                  <a:lnTo>
                    <a:pt x="554" y="30"/>
                  </a:lnTo>
                  <a:lnTo>
                    <a:pt x="579" y="42"/>
                  </a:lnTo>
                  <a:lnTo>
                    <a:pt x="606" y="59"/>
                  </a:lnTo>
                  <a:lnTo>
                    <a:pt x="628" y="77"/>
                  </a:lnTo>
                  <a:lnTo>
                    <a:pt x="647" y="94"/>
                  </a:lnTo>
                  <a:lnTo>
                    <a:pt x="659" y="109"/>
                  </a:lnTo>
                  <a:lnTo>
                    <a:pt x="669" y="121"/>
                  </a:lnTo>
                  <a:lnTo>
                    <a:pt x="674" y="128"/>
                  </a:lnTo>
                  <a:lnTo>
                    <a:pt x="675" y="132"/>
                  </a:lnTo>
                  <a:lnTo>
                    <a:pt x="676" y="132"/>
                  </a:lnTo>
                  <a:lnTo>
                    <a:pt x="680" y="132"/>
                  </a:lnTo>
                  <a:lnTo>
                    <a:pt x="686" y="134"/>
                  </a:lnTo>
                  <a:lnTo>
                    <a:pt x="695" y="137"/>
                  </a:lnTo>
                  <a:lnTo>
                    <a:pt x="704" y="141"/>
                  </a:lnTo>
                  <a:lnTo>
                    <a:pt x="714" y="147"/>
                  </a:lnTo>
                  <a:lnTo>
                    <a:pt x="725" y="154"/>
                  </a:lnTo>
                  <a:lnTo>
                    <a:pt x="736" y="165"/>
                  </a:lnTo>
                  <a:lnTo>
                    <a:pt x="747" y="177"/>
                  </a:lnTo>
                  <a:lnTo>
                    <a:pt x="759" y="193"/>
                  </a:lnTo>
                  <a:lnTo>
                    <a:pt x="768" y="213"/>
                  </a:lnTo>
                  <a:lnTo>
                    <a:pt x="777" y="236"/>
                  </a:lnTo>
                  <a:lnTo>
                    <a:pt x="784" y="262"/>
                  </a:lnTo>
                  <a:lnTo>
                    <a:pt x="789" y="294"/>
                  </a:lnTo>
                  <a:lnTo>
                    <a:pt x="792" y="329"/>
                  </a:lnTo>
                  <a:lnTo>
                    <a:pt x="790" y="369"/>
                  </a:lnTo>
                  <a:lnTo>
                    <a:pt x="788" y="415"/>
                  </a:lnTo>
                  <a:lnTo>
                    <a:pt x="781" y="466"/>
                  </a:lnTo>
                  <a:lnTo>
                    <a:pt x="774" y="492"/>
                  </a:lnTo>
                  <a:lnTo>
                    <a:pt x="766" y="518"/>
                  </a:lnTo>
                  <a:lnTo>
                    <a:pt x="774" y="517"/>
                  </a:lnTo>
                  <a:lnTo>
                    <a:pt x="784" y="518"/>
                  </a:lnTo>
                  <a:lnTo>
                    <a:pt x="792" y="522"/>
                  </a:lnTo>
                  <a:lnTo>
                    <a:pt x="799" y="527"/>
                  </a:lnTo>
                  <a:lnTo>
                    <a:pt x="806" y="535"/>
                  </a:lnTo>
                  <a:lnTo>
                    <a:pt x="811" y="546"/>
                  </a:lnTo>
                  <a:lnTo>
                    <a:pt x="814" y="560"/>
                  </a:lnTo>
                  <a:lnTo>
                    <a:pt x="815" y="578"/>
                  </a:lnTo>
                  <a:lnTo>
                    <a:pt x="813" y="601"/>
                  </a:lnTo>
                  <a:lnTo>
                    <a:pt x="809" y="626"/>
                  </a:lnTo>
                  <a:lnTo>
                    <a:pt x="800" y="658"/>
                  </a:lnTo>
                  <a:lnTo>
                    <a:pt x="789" y="693"/>
                  </a:lnTo>
                  <a:lnTo>
                    <a:pt x="779" y="721"/>
                  </a:lnTo>
                  <a:lnTo>
                    <a:pt x="768" y="742"/>
                  </a:lnTo>
                  <a:lnTo>
                    <a:pt x="759" y="758"/>
                  </a:lnTo>
                  <a:lnTo>
                    <a:pt x="749" y="768"/>
                  </a:lnTo>
                  <a:lnTo>
                    <a:pt x="740" y="774"/>
                  </a:lnTo>
                  <a:lnTo>
                    <a:pt x="733" y="776"/>
                  </a:lnTo>
                  <a:lnTo>
                    <a:pt x="725" y="810"/>
                  </a:lnTo>
                  <a:lnTo>
                    <a:pt x="714" y="844"/>
                  </a:lnTo>
                  <a:lnTo>
                    <a:pt x="700" y="878"/>
                  </a:lnTo>
                  <a:lnTo>
                    <a:pt x="680" y="913"/>
                  </a:lnTo>
                  <a:lnTo>
                    <a:pt x="658" y="946"/>
                  </a:lnTo>
                  <a:lnTo>
                    <a:pt x="632" y="977"/>
                  </a:lnTo>
                  <a:lnTo>
                    <a:pt x="602" y="1006"/>
                  </a:lnTo>
                  <a:lnTo>
                    <a:pt x="569" y="1032"/>
                  </a:lnTo>
                  <a:lnTo>
                    <a:pt x="534" y="1053"/>
                  </a:lnTo>
                  <a:lnTo>
                    <a:pt x="494" y="1070"/>
                  </a:lnTo>
                  <a:lnTo>
                    <a:pt x="460" y="1080"/>
                  </a:lnTo>
                  <a:lnTo>
                    <a:pt x="425" y="1085"/>
                  </a:lnTo>
                  <a:lnTo>
                    <a:pt x="390" y="1085"/>
                  </a:lnTo>
                  <a:lnTo>
                    <a:pt x="354" y="1080"/>
                  </a:lnTo>
                  <a:lnTo>
                    <a:pt x="320" y="1070"/>
                  </a:lnTo>
                  <a:lnTo>
                    <a:pt x="280" y="1054"/>
                  </a:lnTo>
                  <a:lnTo>
                    <a:pt x="244" y="1032"/>
                  </a:lnTo>
                  <a:lnTo>
                    <a:pt x="210" y="1006"/>
                  </a:lnTo>
                  <a:lnTo>
                    <a:pt x="181" y="978"/>
                  </a:lnTo>
                  <a:lnTo>
                    <a:pt x="155" y="946"/>
                  </a:lnTo>
                  <a:lnTo>
                    <a:pt x="133" y="913"/>
                  </a:lnTo>
                  <a:lnTo>
                    <a:pt x="114" y="878"/>
                  </a:lnTo>
                  <a:lnTo>
                    <a:pt x="100" y="844"/>
                  </a:lnTo>
                  <a:lnTo>
                    <a:pt x="89" y="810"/>
                  </a:lnTo>
                  <a:lnTo>
                    <a:pt x="81" y="776"/>
                  </a:lnTo>
                  <a:lnTo>
                    <a:pt x="74" y="774"/>
                  </a:lnTo>
                  <a:lnTo>
                    <a:pt x="65" y="768"/>
                  </a:lnTo>
                  <a:lnTo>
                    <a:pt x="55" y="758"/>
                  </a:lnTo>
                  <a:lnTo>
                    <a:pt x="46" y="743"/>
                  </a:lnTo>
                  <a:lnTo>
                    <a:pt x="35" y="721"/>
                  </a:lnTo>
                  <a:lnTo>
                    <a:pt x="25" y="693"/>
                  </a:lnTo>
                  <a:lnTo>
                    <a:pt x="14" y="658"/>
                  </a:lnTo>
                  <a:lnTo>
                    <a:pt x="6" y="626"/>
                  </a:lnTo>
                  <a:lnTo>
                    <a:pt x="1" y="601"/>
                  </a:lnTo>
                  <a:lnTo>
                    <a:pt x="0" y="578"/>
                  </a:lnTo>
                  <a:lnTo>
                    <a:pt x="0" y="560"/>
                  </a:lnTo>
                  <a:lnTo>
                    <a:pt x="4" y="546"/>
                  </a:lnTo>
                  <a:lnTo>
                    <a:pt x="9" y="535"/>
                  </a:lnTo>
                  <a:lnTo>
                    <a:pt x="15" y="527"/>
                  </a:lnTo>
                  <a:lnTo>
                    <a:pt x="22" y="522"/>
                  </a:lnTo>
                  <a:lnTo>
                    <a:pt x="31" y="518"/>
                  </a:lnTo>
                  <a:lnTo>
                    <a:pt x="39" y="517"/>
                  </a:lnTo>
                  <a:lnTo>
                    <a:pt x="48" y="518"/>
                  </a:lnTo>
                  <a:lnTo>
                    <a:pt x="39" y="492"/>
                  </a:lnTo>
                  <a:lnTo>
                    <a:pt x="33" y="466"/>
                  </a:lnTo>
                  <a:lnTo>
                    <a:pt x="27" y="423"/>
                  </a:lnTo>
                  <a:lnTo>
                    <a:pt x="24" y="382"/>
                  </a:lnTo>
                  <a:lnTo>
                    <a:pt x="26" y="341"/>
                  </a:lnTo>
                  <a:lnTo>
                    <a:pt x="33" y="302"/>
                  </a:lnTo>
                  <a:lnTo>
                    <a:pt x="46" y="261"/>
                  </a:lnTo>
                  <a:lnTo>
                    <a:pt x="62" y="225"/>
                  </a:lnTo>
                  <a:lnTo>
                    <a:pt x="81" y="191"/>
                  </a:lnTo>
                  <a:lnTo>
                    <a:pt x="105" y="160"/>
                  </a:lnTo>
                  <a:lnTo>
                    <a:pt x="129" y="133"/>
                  </a:lnTo>
                  <a:lnTo>
                    <a:pt x="156" y="106"/>
                  </a:lnTo>
                  <a:lnTo>
                    <a:pt x="186" y="81"/>
                  </a:lnTo>
                  <a:lnTo>
                    <a:pt x="218" y="61"/>
                  </a:lnTo>
                  <a:lnTo>
                    <a:pt x="245" y="43"/>
                  </a:lnTo>
                  <a:lnTo>
                    <a:pt x="273" y="29"/>
                  </a:lnTo>
                  <a:lnTo>
                    <a:pt x="304" y="16"/>
                  </a:lnTo>
                  <a:lnTo>
                    <a:pt x="342" y="6"/>
                  </a:lnTo>
                  <a:lnTo>
                    <a:pt x="382" y="2"/>
                  </a:lnTo>
                  <a:lnTo>
                    <a:pt x="42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36" name="TextBox 35">
            <a:extLst>
              <a:ext uri="{FF2B5EF4-FFF2-40B4-BE49-F238E27FC236}">
                <a16:creationId xmlns:a16="http://schemas.microsoft.com/office/drawing/2014/main" id="{018C0C5E-1495-45C4-9F74-3526D0D4D8B2}"/>
              </a:ext>
            </a:extLst>
          </p:cNvPr>
          <p:cNvSpPr txBox="1"/>
          <p:nvPr/>
        </p:nvSpPr>
        <p:spPr>
          <a:xfrm>
            <a:off x="9629113" y="3420822"/>
            <a:ext cx="1367743" cy="600164"/>
          </a:xfrm>
          <a:prstGeom prst="rect">
            <a:avLst/>
          </a:prstGeom>
          <a:noFill/>
        </p:spPr>
        <p:txBody>
          <a:bodyPr wrap="square">
            <a:spAutoFit/>
          </a:bodyPr>
          <a:lstStyle/>
          <a:p>
            <a:pPr algn="ctr">
              <a:lnSpc>
                <a:spcPct val="150000"/>
              </a:lnSpc>
            </a:pPr>
            <a:r>
              <a:rPr lang="id-ID" sz="1100" dirty="0">
                <a:solidFill>
                  <a:schemeClr val="accent5"/>
                </a:solidFill>
                <a:ea typeface="Times New Roman" panose="02020603050405020304" pitchFamily="18" charset="0"/>
              </a:rPr>
              <a:t>Lorem ipsum dolor amet, conse</a:t>
            </a:r>
            <a:r>
              <a:rPr lang="en-US" sz="1100" dirty="0">
                <a:solidFill>
                  <a:schemeClr val="accent5"/>
                </a:solidFill>
                <a:ea typeface="Times New Roman" panose="02020603050405020304" pitchFamily="18" charset="0"/>
              </a:rPr>
              <a:t> </a:t>
            </a:r>
            <a:r>
              <a:rPr lang="id-ID" sz="1100" dirty="0">
                <a:solidFill>
                  <a:schemeClr val="accent5"/>
                </a:solidFill>
                <a:ea typeface="Times New Roman" panose="02020603050405020304" pitchFamily="18" charset="0"/>
              </a:rPr>
              <a:t>ctetur</a:t>
            </a:r>
          </a:p>
        </p:txBody>
      </p:sp>
    </p:spTree>
    <p:extLst>
      <p:ext uri="{BB962C8B-B14F-4D97-AF65-F5344CB8AC3E}">
        <p14:creationId xmlns:p14="http://schemas.microsoft.com/office/powerpoint/2010/main" val="974659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Oval 17">
            <a:extLst>
              <a:ext uri="{FF2B5EF4-FFF2-40B4-BE49-F238E27FC236}">
                <a16:creationId xmlns:a16="http://schemas.microsoft.com/office/drawing/2014/main" id="{885050A9-FCD1-466A-8456-51FB6749D6A2}"/>
              </a:ext>
            </a:extLst>
          </p:cNvPr>
          <p:cNvSpPr/>
          <p:nvPr/>
        </p:nvSpPr>
        <p:spPr>
          <a:xfrm>
            <a:off x="622300" y="648550"/>
            <a:ext cx="69056" cy="6905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9" name="Oval 18">
            <a:extLst>
              <a:ext uri="{FF2B5EF4-FFF2-40B4-BE49-F238E27FC236}">
                <a16:creationId xmlns:a16="http://schemas.microsoft.com/office/drawing/2014/main" id="{79FEDD88-B127-454C-ADF7-69B1D7B08C49}"/>
              </a:ext>
            </a:extLst>
          </p:cNvPr>
          <p:cNvSpPr/>
          <p:nvPr/>
        </p:nvSpPr>
        <p:spPr>
          <a:xfrm>
            <a:off x="854480" y="648550"/>
            <a:ext cx="69056" cy="6905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2" name="Oval 21">
            <a:extLst>
              <a:ext uri="{FF2B5EF4-FFF2-40B4-BE49-F238E27FC236}">
                <a16:creationId xmlns:a16="http://schemas.microsoft.com/office/drawing/2014/main" id="{47B2833A-BC1D-4CBF-B1B6-249946C2AC73}"/>
              </a:ext>
            </a:extLst>
          </p:cNvPr>
          <p:cNvSpPr/>
          <p:nvPr/>
        </p:nvSpPr>
        <p:spPr>
          <a:xfrm>
            <a:off x="1086660" y="648550"/>
            <a:ext cx="69056" cy="6905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3" name="Oval 22">
            <a:extLst>
              <a:ext uri="{FF2B5EF4-FFF2-40B4-BE49-F238E27FC236}">
                <a16:creationId xmlns:a16="http://schemas.microsoft.com/office/drawing/2014/main" id="{8C883F0A-AD9B-4478-ABED-11DF81692568}"/>
              </a:ext>
            </a:extLst>
          </p:cNvPr>
          <p:cNvSpPr/>
          <p:nvPr/>
        </p:nvSpPr>
        <p:spPr>
          <a:xfrm>
            <a:off x="1318840" y="648550"/>
            <a:ext cx="69056" cy="6905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24" name="Straight Connector 23">
            <a:extLst>
              <a:ext uri="{FF2B5EF4-FFF2-40B4-BE49-F238E27FC236}">
                <a16:creationId xmlns:a16="http://schemas.microsoft.com/office/drawing/2014/main" id="{AB5D55EF-19E8-4E7C-96B3-30FD00BAB527}"/>
              </a:ext>
            </a:extLst>
          </p:cNvPr>
          <p:cNvCxnSpPr>
            <a:cxnSpLocks/>
          </p:cNvCxnSpPr>
          <p:nvPr/>
        </p:nvCxnSpPr>
        <p:spPr>
          <a:xfrm>
            <a:off x="0" y="6216313"/>
            <a:ext cx="1973943" cy="0"/>
          </a:xfrm>
          <a:prstGeom prst="line">
            <a:avLst/>
          </a:prstGeom>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39EF2D03-2129-45F7-A46F-087F1B6B6A9E}"/>
              </a:ext>
            </a:extLst>
          </p:cNvPr>
          <p:cNvSpPr txBox="1"/>
          <p:nvPr/>
        </p:nvSpPr>
        <p:spPr>
          <a:xfrm>
            <a:off x="1988457" y="6122635"/>
            <a:ext cx="1196161" cy="200055"/>
          </a:xfrm>
          <a:prstGeom prst="rect">
            <a:avLst/>
          </a:prstGeom>
          <a:noFill/>
        </p:spPr>
        <p:txBody>
          <a:bodyPr wrap="none" rtlCol="0">
            <a:spAutoFit/>
          </a:bodyPr>
          <a:lstStyle/>
          <a:p>
            <a:r>
              <a:rPr lang="en-US" sz="700" dirty="0">
                <a:solidFill>
                  <a:schemeClr val="accent6">
                    <a:lumMod val="40000"/>
                    <a:lumOff val="60000"/>
                  </a:schemeClr>
                </a:solidFill>
              </a:rPr>
              <a:t>Digital Publishing Agency</a:t>
            </a:r>
            <a:endParaRPr lang="en-ID" sz="700" dirty="0">
              <a:solidFill>
                <a:schemeClr val="accent6">
                  <a:lumMod val="40000"/>
                  <a:lumOff val="60000"/>
                </a:schemeClr>
              </a:solidFill>
            </a:endParaRPr>
          </a:p>
        </p:txBody>
      </p:sp>
      <p:sp>
        <p:nvSpPr>
          <p:cNvPr id="12" name="Diamond 11">
            <a:extLst>
              <a:ext uri="{FF2B5EF4-FFF2-40B4-BE49-F238E27FC236}">
                <a16:creationId xmlns:a16="http://schemas.microsoft.com/office/drawing/2014/main" id="{193DD338-775F-408B-92A8-9450716E06ED}"/>
              </a:ext>
            </a:extLst>
          </p:cNvPr>
          <p:cNvSpPr/>
          <p:nvPr/>
        </p:nvSpPr>
        <p:spPr>
          <a:xfrm rot="16200000" flipV="1">
            <a:off x="7192962" y="793806"/>
            <a:ext cx="2809876" cy="2809876"/>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3" name="TextBox 12">
            <a:extLst>
              <a:ext uri="{FF2B5EF4-FFF2-40B4-BE49-F238E27FC236}">
                <a16:creationId xmlns:a16="http://schemas.microsoft.com/office/drawing/2014/main" id="{A10D8F6D-FF28-4BF4-B975-99D89D348D57}"/>
              </a:ext>
            </a:extLst>
          </p:cNvPr>
          <p:cNvSpPr txBox="1"/>
          <p:nvPr/>
        </p:nvSpPr>
        <p:spPr>
          <a:xfrm>
            <a:off x="1411555" y="1429719"/>
            <a:ext cx="5584332" cy="954107"/>
          </a:xfrm>
          <a:prstGeom prst="rect">
            <a:avLst/>
          </a:prstGeom>
          <a:noFill/>
        </p:spPr>
        <p:txBody>
          <a:bodyPr wrap="square" rtlCol="0">
            <a:spAutoFit/>
          </a:bodyPr>
          <a:lstStyle/>
          <a:p>
            <a:r>
              <a:rPr lang="en-US" sz="2800" dirty="0">
                <a:latin typeface="+mj-lt"/>
              </a:rPr>
              <a:t>VARIETA HISTORY</a:t>
            </a:r>
          </a:p>
          <a:p>
            <a:r>
              <a:rPr lang="en-US" sz="2800" dirty="0">
                <a:solidFill>
                  <a:schemeClr val="accent1"/>
                </a:solidFill>
                <a:latin typeface="+mj-lt"/>
              </a:rPr>
              <a:t>COMPANY HERE</a:t>
            </a:r>
            <a:endParaRPr lang="id-ID" sz="2800" dirty="0">
              <a:solidFill>
                <a:schemeClr val="accent1"/>
              </a:solidFill>
              <a:latin typeface="+mj-lt"/>
            </a:endParaRPr>
          </a:p>
        </p:txBody>
      </p:sp>
      <p:sp>
        <p:nvSpPr>
          <p:cNvPr id="14" name="TextBox 13">
            <a:extLst>
              <a:ext uri="{FF2B5EF4-FFF2-40B4-BE49-F238E27FC236}">
                <a16:creationId xmlns:a16="http://schemas.microsoft.com/office/drawing/2014/main" id="{D8D97D53-E870-4CA6-B400-8362DF770445}"/>
              </a:ext>
            </a:extLst>
          </p:cNvPr>
          <p:cNvSpPr txBox="1"/>
          <p:nvPr/>
        </p:nvSpPr>
        <p:spPr>
          <a:xfrm>
            <a:off x="1452477" y="2383826"/>
            <a:ext cx="2505814" cy="261610"/>
          </a:xfrm>
          <a:prstGeom prst="rect">
            <a:avLst/>
          </a:prstGeom>
          <a:noFill/>
        </p:spPr>
        <p:txBody>
          <a:bodyPr wrap="none" rtlCol="0">
            <a:spAutoFit/>
          </a:bodyPr>
          <a:lstStyle/>
          <a:p>
            <a:r>
              <a:rPr lang="en-US" sz="1100" dirty="0">
                <a:solidFill>
                  <a:schemeClr val="accent6">
                    <a:lumMod val="60000"/>
                    <a:lumOff val="40000"/>
                  </a:schemeClr>
                </a:solidFill>
              </a:rPr>
              <a:t>Always Bring The Publishing Solution</a:t>
            </a:r>
            <a:endParaRPr lang="en-ID" sz="1100" dirty="0">
              <a:solidFill>
                <a:schemeClr val="accent6">
                  <a:lumMod val="60000"/>
                  <a:lumOff val="40000"/>
                </a:schemeClr>
              </a:solidFill>
            </a:endParaRPr>
          </a:p>
        </p:txBody>
      </p:sp>
      <p:cxnSp>
        <p:nvCxnSpPr>
          <p:cNvPr id="15" name="Straight Connector 14">
            <a:extLst>
              <a:ext uri="{FF2B5EF4-FFF2-40B4-BE49-F238E27FC236}">
                <a16:creationId xmlns:a16="http://schemas.microsoft.com/office/drawing/2014/main" id="{BF3EA14C-E564-4495-8838-E7BA82F19D8F}"/>
              </a:ext>
            </a:extLst>
          </p:cNvPr>
          <p:cNvCxnSpPr/>
          <p:nvPr/>
        </p:nvCxnSpPr>
        <p:spPr>
          <a:xfrm>
            <a:off x="3901143" y="2557493"/>
            <a:ext cx="768626" cy="0"/>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4B357CE6-FDBB-4625-95FF-27CAEAE7C632}"/>
              </a:ext>
            </a:extLst>
          </p:cNvPr>
          <p:cNvSpPr txBox="1"/>
          <p:nvPr/>
        </p:nvSpPr>
        <p:spPr>
          <a:xfrm>
            <a:off x="1411555" y="3574607"/>
            <a:ext cx="3716746" cy="1015663"/>
          </a:xfrm>
          <a:prstGeom prst="rect">
            <a:avLst/>
          </a:prstGeom>
          <a:noFill/>
        </p:spPr>
        <p:txBody>
          <a:bodyPr wrap="square">
            <a:spAutoFit/>
          </a:bodyPr>
          <a:lstStyle/>
          <a:p>
            <a:pPr algn="just">
              <a:lnSpc>
                <a:spcPct val="150000"/>
              </a:lnSpc>
            </a:pPr>
            <a:r>
              <a:rPr lang="en-US" b="1" dirty="0">
                <a:solidFill>
                  <a:schemeClr val="tx2"/>
                </a:solidFill>
                <a:ea typeface="Times New Roman" panose="02020603050405020304" pitchFamily="18" charset="0"/>
              </a:rPr>
              <a:t>2020 -</a:t>
            </a:r>
            <a:r>
              <a:rPr lang="en-US" sz="1200" b="1" dirty="0">
                <a:solidFill>
                  <a:schemeClr val="tx2"/>
                </a:solidFill>
                <a:ea typeface="Times New Roman" panose="02020603050405020304" pitchFamily="18" charset="0"/>
              </a:rPr>
              <a:t> </a:t>
            </a:r>
            <a:r>
              <a:rPr lang="id-ID" sz="1100" dirty="0">
                <a:solidFill>
                  <a:schemeClr val="accent6"/>
                </a:solidFill>
                <a:ea typeface="Times New Roman" panose="02020603050405020304" pitchFamily="18" charset="0"/>
              </a:rPr>
              <a:t>Lorem ipsum dolor sit amet, cons</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ectetur adi</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pis</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cing elit. Vivamus vel euismod leo. Donec com</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modo et urna ac</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ipsumleo. Donec com</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modo et urna ac</a:t>
            </a:r>
          </a:p>
        </p:txBody>
      </p:sp>
      <p:sp>
        <p:nvSpPr>
          <p:cNvPr id="17" name="TextBox 16">
            <a:extLst>
              <a:ext uri="{FF2B5EF4-FFF2-40B4-BE49-F238E27FC236}">
                <a16:creationId xmlns:a16="http://schemas.microsoft.com/office/drawing/2014/main" id="{4B357CE6-FDBB-4625-95FF-27CAEAE7C632}"/>
              </a:ext>
            </a:extLst>
          </p:cNvPr>
          <p:cNvSpPr txBox="1"/>
          <p:nvPr/>
        </p:nvSpPr>
        <p:spPr>
          <a:xfrm>
            <a:off x="1411555" y="4666534"/>
            <a:ext cx="3716746" cy="761747"/>
          </a:xfrm>
          <a:prstGeom prst="rect">
            <a:avLst/>
          </a:prstGeom>
          <a:noFill/>
        </p:spPr>
        <p:txBody>
          <a:bodyPr wrap="square">
            <a:spAutoFit/>
          </a:bodyPr>
          <a:lstStyle/>
          <a:p>
            <a:pPr algn="just">
              <a:lnSpc>
                <a:spcPct val="150000"/>
              </a:lnSpc>
            </a:pPr>
            <a:r>
              <a:rPr lang="en-US" b="1" dirty="0">
                <a:solidFill>
                  <a:schemeClr val="tx2"/>
                </a:solidFill>
                <a:ea typeface="Times New Roman" panose="02020603050405020304" pitchFamily="18" charset="0"/>
              </a:rPr>
              <a:t>2021 -</a:t>
            </a:r>
            <a:r>
              <a:rPr lang="en-US" sz="1200" b="1" dirty="0">
                <a:solidFill>
                  <a:schemeClr val="tx2"/>
                </a:solidFill>
                <a:ea typeface="Times New Roman" panose="02020603050405020304" pitchFamily="18" charset="0"/>
              </a:rPr>
              <a:t> </a:t>
            </a:r>
            <a:r>
              <a:rPr lang="id-ID" sz="1100" dirty="0">
                <a:solidFill>
                  <a:schemeClr val="accent6"/>
                </a:solidFill>
                <a:ea typeface="Times New Roman" panose="02020603050405020304" pitchFamily="18" charset="0"/>
              </a:rPr>
              <a:t>Lorem ipsum dolor sit amet, cons</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ectetur adi</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pis</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cing elit. Vivamus vel euismod leo. Donec com</a:t>
            </a:r>
          </a:p>
        </p:txBody>
      </p:sp>
      <p:sp>
        <p:nvSpPr>
          <p:cNvPr id="21" name="TextBox 20">
            <a:extLst>
              <a:ext uri="{FF2B5EF4-FFF2-40B4-BE49-F238E27FC236}">
                <a16:creationId xmlns:a16="http://schemas.microsoft.com/office/drawing/2014/main" id="{018C0C5E-1495-45C4-9F74-3526D0D4D8B2}"/>
              </a:ext>
            </a:extLst>
          </p:cNvPr>
          <p:cNvSpPr txBox="1"/>
          <p:nvPr/>
        </p:nvSpPr>
        <p:spPr>
          <a:xfrm>
            <a:off x="1411555" y="2922205"/>
            <a:ext cx="3781327" cy="600164"/>
          </a:xfrm>
          <a:prstGeom prst="rect">
            <a:avLst/>
          </a:prstGeom>
          <a:noFill/>
        </p:spPr>
        <p:txBody>
          <a:bodyPr wrap="square">
            <a:spAutoFit/>
          </a:bodyPr>
          <a:lstStyle/>
          <a:p>
            <a:pPr algn="just">
              <a:lnSpc>
                <a:spcPct val="150000"/>
              </a:lnSpc>
            </a:pPr>
            <a:r>
              <a:rPr lang="id-ID" sz="1100" dirty="0">
                <a:solidFill>
                  <a:schemeClr val="accent6"/>
                </a:solidFill>
                <a:ea typeface="Times New Roman" panose="02020603050405020304" pitchFamily="18" charset="0"/>
              </a:rPr>
              <a:t>Lorem ipsum dolor sit amet, consectetur adipiscing elit. Vivamus vel euismod leo. Donec commodo et</a:t>
            </a:r>
          </a:p>
        </p:txBody>
      </p:sp>
      <p:sp>
        <p:nvSpPr>
          <p:cNvPr id="49" name="TextBox 48">
            <a:extLst>
              <a:ext uri="{FF2B5EF4-FFF2-40B4-BE49-F238E27FC236}">
                <a16:creationId xmlns:a16="http://schemas.microsoft.com/office/drawing/2014/main" id="{2E0F82A3-45D4-46E1-B267-077018B814F0}"/>
              </a:ext>
            </a:extLst>
          </p:cNvPr>
          <p:cNvSpPr txBox="1"/>
          <p:nvPr/>
        </p:nvSpPr>
        <p:spPr>
          <a:xfrm>
            <a:off x="8064157" y="1602238"/>
            <a:ext cx="1067487" cy="420628"/>
          </a:xfrm>
          <a:prstGeom prst="rect">
            <a:avLst/>
          </a:prstGeom>
          <a:noFill/>
        </p:spPr>
        <p:txBody>
          <a:bodyPr wrap="square">
            <a:spAutoFit/>
          </a:bodyPr>
          <a:lstStyle/>
          <a:p>
            <a:pPr algn="ctr">
              <a:lnSpc>
                <a:spcPct val="150000"/>
              </a:lnSpc>
            </a:pPr>
            <a:r>
              <a:rPr lang="en-US" sz="1600" b="1" dirty="0">
                <a:solidFill>
                  <a:schemeClr val="accent5"/>
                </a:solidFill>
                <a:ea typeface="Times New Roman" panose="02020603050405020304" pitchFamily="18" charset="0"/>
              </a:rPr>
              <a:t>2022</a:t>
            </a:r>
            <a:endParaRPr lang="id-ID" sz="1600" b="1" dirty="0">
              <a:solidFill>
                <a:schemeClr val="accent5"/>
              </a:solidFill>
              <a:ea typeface="Times New Roman" panose="02020603050405020304" pitchFamily="18" charset="0"/>
            </a:endParaRPr>
          </a:p>
        </p:txBody>
      </p:sp>
      <p:sp>
        <p:nvSpPr>
          <p:cNvPr id="50" name="TextBox 49">
            <a:extLst>
              <a:ext uri="{FF2B5EF4-FFF2-40B4-BE49-F238E27FC236}">
                <a16:creationId xmlns:a16="http://schemas.microsoft.com/office/drawing/2014/main" id="{2E0F82A3-45D4-46E1-B267-077018B814F0}"/>
              </a:ext>
            </a:extLst>
          </p:cNvPr>
          <p:cNvSpPr txBox="1"/>
          <p:nvPr/>
        </p:nvSpPr>
        <p:spPr>
          <a:xfrm>
            <a:off x="7614102" y="1941171"/>
            <a:ext cx="1967597" cy="854080"/>
          </a:xfrm>
          <a:prstGeom prst="rect">
            <a:avLst/>
          </a:prstGeom>
          <a:noFill/>
        </p:spPr>
        <p:txBody>
          <a:bodyPr wrap="square">
            <a:spAutoFit/>
          </a:bodyPr>
          <a:lstStyle/>
          <a:p>
            <a:pPr algn="ctr">
              <a:lnSpc>
                <a:spcPct val="150000"/>
              </a:lnSpc>
            </a:pPr>
            <a:r>
              <a:rPr lang="en-US" sz="1100" dirty="0">
                <a:solidFill>
                  <a:schemeClr val="accent5"/>
                </a:solidFill>
                <a:ea typeface="Times New Roman" panose="02020603050405020304" pitchFamily="18" charset="0"/>
              </a:rPr>
              <a:t>we hope that in 2022 our company can improve rapidly</a:t>
            </a:r>
            <a:endParaRPr lang="id-ID" sz="1100" dirty="0">
              <a:solidFill>
                <a:schemeClr val="accent5"/>
              </a:solidFill>
              <a:ea typeface="Times New Roman" panose="02020603050405020304" pitchFamily="18" charset="0"/>
            </a:endParaRPr>
          </a:p>
        </p:txBody>
      </p:sp>
      <p:sp>
        <p:nvSpPr>
          <p:cNvPr id="2" name="Picture Placeholder 1"/>
          <p:cNvSpPr>
            <a:spLocks noGrp="1"/>
          </p:cNvSpPr>
          <p:nvPr>
            <p:ph type="pic" sz="quarter" idx="10"/>
          </p:nvPr>
        </p:nvSpPr>
        <p:spPr/>
      </p:sp>
      <p:sp>
        <p:nvSpPr>
          <p:cNvPr id="3" name="Picture Placeholder 2"/>
          <p:cNvSpPr>
            <a:spLocks noGrp="1"/>
          </p:cNvSpPr>
          <p:nvPr>
            <p:ph type="pic" sz="quarter" idx="11"/>
          </p:nvPr>
        </p:nvSpPr>
        <p:spPr/>
      </p:sp>
    </p:spTree>
    <p:extLst>
      <p:ext uri="{BB962C8B-B14F-4D97-AF65-F5344CB8AC3E}">
        <p14:creationId xmlns:p14="http://schemas.microsoft.com/office/powerpoint/2010/main" val="16832966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Oval 22">
            <a:extLst>
              <a:ext uri="{FF2B5EF4-FFF2-40B4-BE49-F238E27FC236}">
                <a16:creationId xmlns:a16="http://schemas.microsoft.com/office/drawing/2014/main" id="{133C8004-1BEF-4FCD-81BD-E703454B37C3}"/>
              </a:ext>
            </a:extLst>
          </p:cNvPr>
          <p:cNvSpPr/>
          <p:nvPr/>
        </p:nvSpPr>
        <p:spPr>
          <a:xfrm>
            <a:off x="622300" y="648550"/>
            <a:ext cx="69056" cy="6905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4" name="Oval 23">
            <a:extLst>
              <a:ext uri="{FF2B5EF4-FFF2-40B4-BE49-F238E27FC236}">
                <a16:creationId xmlns:a16="http://schemas.microsoft.com/office/drawing/2014/main" id="{AEE142F9-6A48-4616-B6E1-CD6C7215CF34}"/>
              </a:ext>
            </a:extLst>
          </p:cNvPr>
          <p:cNvSpPr/>
          <p:nvPr/>
        </p:nvSpPr>
        <p:spPr>
          <a:xfrm>
            <a:off x="854480" y="648550"/>
            <a:ext cx="69056" cy="6905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5" name="Oval 24">
            <a:extLst>
              <a:ext uri="{FF2B5EF4-FFF2-40B4-BE49-F238E27FC236}">
                <a16:creationId xmlns:a16="http://schemas.microsoft.com/office/drawing/2014/main" id="{25FC9BC4-4D4C-4DA3-A38C-481F62707215}"/>
              </a:ext>
            </a:extLst>
          </p:cNvPr>
          <p:cNvSpPr/>
          <p:nvPr/>
        </p:nvSpPr>
        <p:spPr>
          <a:xfrm>
            <a:off x="1086660" y="648550"/>
            <a:ext cx="69056" cy="69056"/>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6" name="Oval 25">
            <a:extLst>
              <a:ext uri="{FF2B5EF4-FFF2-40B4-BE49-F238E27FC236}">
                <a16:creationId xmlns:a16="http://schemas.microsoft.com/office/drawing/2014/main" id="{D5EA93DC-6F3C-460C-87A1-7468CAD35233}"/>
              </a:ext>
            </a:extLst>
          </p:cNvPr>
          <p:cNvSpPr/>
          <p:nvPr/>
        </p:nvSpPr>
        <p:spPr>
          <a:xfrm>
            <a:off x="1318840" y="648550"/>
            <a:ext cx="69056" cy="69056"/>
          </a:xfrm>
          <a:prstGeom prst="ellipse">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cxnSp>
        <p:nvCxnSpPr>
          <p:cNvPr id="27" name="Straight Connector 26">
            <a:extLst>
              <a:ext uri="{FF2B5EF4-FFF2-40B4-BE49-F238E27FC236}">
                <a16:creationId xmlns:a16="http://schemas.microsoft.com/office/drawing/2014/main" id="{44FDF102-B45E-41AE-9EB7-AF39C3B77B91}"/>
              </a:ext>
            </a:extLst>
          </p:cNvPr>
          <p:cNvCxnSpPr>
            <a:cxnSpLocks/>
          </p:cNvCxnSpPr>
          <p:nvPr/>
        </p:nvCxnSpPr>
        <p:spPr>
          <a:xfrm>
            <a:off x="0" y="6230827"/>
            <a:ext cx="1973943" cy="0"/>
          </a:xfrm>
          <a:prstGeom prst="line">
            <a:avLst/>
          </a:prstGeom>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D4493AD7-33F9-4D15-B1BE-3871904C515D}"/>
              </a:ext>
            </a:extLst>
          </p:cNvPr>
          <p:cNvSpPr txBox="1"/>
          <p:nvPr/>
        </p:nvSpPr>
        <p:spPr>
          <a:xfrm>
            <a:off x="1988457" y="6137149"/>
            <a:ext cx="1196161" cy="200055"/>
          </a:xfrm>
          <a:prstGeom prst="rect">
            <a:avLst/>
          </a:prstGeom>
          <a:noFill/>
        </p:spPr>
        <p:txBody>
          <a:bodyPr wrap="none" rtlCol="0">
            <a:spAutoFit/>
          </a:bodyPr>
          <a:lstStyle/>
          <a:p>
            <a:r>
              <a:rPr lang="en-US" sz="700" dirty="0">
                <a:solidFill>
                  <a:schemeClr val="accent6">
                    <a:lumMod val="40000"/>
                    <a:lumOff val="60000"/>
                  </a:schemeClr>
                </a:solidFill>
              </a:rPr>
              <a:t>Digital Publishing Agency</a:t>
            </a:r>
            <a:endParaRPr lang="en-ID" sz="700" dirty="0">
              <a:solidFill>
                <a:schemeClr val="accent6">
                  <a:lumMod val="40000"/>
                  <a:lumOff val="60000"/>
                </a:schemeClr>
              </a:solidFill>
            </a:endParaRPr>
          </a:p>
        </p:txBody>
      </p:sp>
      <p:sp>
        <p:nvSpPr>
          <p:cNvPr id="10" name="TextBox 9">
            <a:extLst>
              <a:ext uri="{FF2B5EF4-FFF2-40B4-BE49-F238E27FC236}">
                <a16:creationId xmlns:a16="http://schemas.microsoft.com/office/drawing/2014/main" id="{A10D8F6D-FF28-4BF4-B975-99D89D348D57}"/>
              </a:ext>
            </a:extLst>
          </p:cNvPr>
          <p:cNvSpPr txBox="1"/>
          <p:nvPr/>
        </p:nvSpPr>
        <p:spPr>
          <a:xfrm>
            <a:off x="1431438" y="1331746"/>
            <a:ext cx="3619533" cy="954107"/>
          </a:xfrm>
          <a:prstGeom prst="rect">
            <a:avLst/>
          </a:prstGeom>
          <a:noFill/>
        </p:spPr>
        <p:txBody>
          <a:bodyPr wrap="square" rtlCol="0">
            <a:spAutoFit/>
          </a:bodyPr>
          <a:lstStyle/>
          <a:p>
            <a:r>
              <a:rPr lang="en-US" sz="2800" dirty="0">
                <a:latin typeface="+mj-lt"/>
              </a:rPr>
              <a:t>ABOUT VARIETA</a:t>
            </a:r>
          </a:p>
          <a:p>
            <a:r>
              <a:rPr lang="en-US" sz="2800" dirty="0">
                <a:solidFill>
                  <a:schemeClr val="accent1"/>
                </a:solidFill>
                <a:latin typeface="+mj-lt"/>
              </a:rPr>
              <a:t>SERVICE DETAILS</a:t>
            </a:r>
            <a:endParaRPr lang="id-ID" sz="2800" dirty="0">
              <a:solidFill>
                <a:schemeClr val="accent1"/>
              </a:solidFill>
              <a:latin typeface="+mj-lt"/>
            </a:endParaRPr>
          </a:p>
        </p:txBody>
      </p:sp>
      <p:sp>
        <p:nvSpPr>
          <p:cNvPr id="11" name="TextBox 10">
            <a:extLst>
              <a:ext uri="{FF2B5EF4-FFF2-40B4-BE49-F238E27FC236}">
                <a16:creationId xmlns:a16="http://schemas.microsoft.com/office/drawing/2014/main" id="{D8D97D53-E870-4CA6-B400-8362DF770445}"/>
              </a:ext>
            </a:extLst>
          </p:cNvPr>
          <p:cNvSpPr txBox="1"/>
          <p:nvPr/>
        </p:nvSpPr>
        <p:spPr>
          <a:xfrm>
            <a:off x="1472360" y="2285853"/>
            <a:ext cx="2505814" cy="261610"/>
          </a:xfrm>
          <a:prstGeom prst="rect">
            <a:avLst/>
          </a:prstGeom>
          <a:noFill/>
        </p:spPr>
        <p:txBody>
          <a:bodyPr wrap="none" rtlCol="0">
            <a:spAutoFit/>
          </a:bodyPr>
          <a:lstStyle/>
          <a:p>
            <a:r>
              <a:rPr lang="en-US" sz="1100" dirty="0">
                <a:solidFill>
                  <a:schemeClr val="accent6">
                    <a:lumMod val="60000"/>
                    <a:lumOff val="40000"/>
                  </a:schemeClr>
                </a:solidFill>
              </a:rPr>
              <a:t>Always Bring The Publishing Solution</a:t>
            </a:r>
            <a:endParaRPr lang="en-ID" sz="1100" dirty="0">
              <a:solidFill>
                <a:schemeClr val="accent6">
                  <a:lumMod val="60000"/>
                  <a:lumOff val="40000"/>
                </a:schemeClr>
              </a:solidFill>
            </a:endParaRPr>
          </a:p>
        </p:txBody>
      </p:sp>
      <p:cxnSp>
        <p:nvCxnSpPr>
          <p:cNvPr id="12" name="Straight Connector 11">
            <a:extLst>
              <a:ext uri="{FF2B5EF4-FFF2-40B4-BE49-F238E27FC236}">
                <a16:creationId xmlns:a16="http://schemas.microsoft.com/office/drawing/2014/main" id="{BF3EA14C-E564-4495-8838-E7BA82F19D8F}"/>
              </a:ext>
            </a:extLst>
          </p:cNvPr>
          <p:cNvCxnSpPr/>
          <p:nvPr/>
        </p:nvCxnSpPr>
        <p:spPr>
          <a:xfrm>
            <a:off x="3921026" y="2459520"/>
            <a:ext cx="768626" cy="0"/>
          </a:xfrm>
          <a:prstGeom prst="line">
            <a:avLst/>
          </a:prstGeom>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018C0C5E-1495-45C4-9F74-3526D0D4D8B2}"/>
              </a:ext>
            </a:extLst>
          </p:cNvPr>
          <p:cNvSpPr txBox="1"/>
          <p:nvPr/>
        </p:nvSpPr>
        <p:spPr>
          <a:xfrm>
            <a:off x="1728398" y="3077357"/>
            <a:ext cx="3529403" cy="600164"/>
          </a:xfrm>
          <a:prstGeom prst="rect">
            <a:avLst/>
          </a:prstGeom>
          <a:noFill/>
        </p:spPr>
        <p:txBody>
          <a:bodyPr wrap="square">
            <a:spAutoFit/>
          </a:bodyPr>
          <a:lstStyle/>
          <a:p>
            <a:pPr algn="just">
              <a:lnSpc>
                <a:spcPct val="150000"/>
              </a:lnSpc>
            </a:pPr>
            <a:r>
              <a:rPr lang="id-ID" sz="1100" dirty="0">
                <a:solidFill>
                  <a:schemeClr val="accent6"/>
                </a:solidFill>
                <a:ea typeface="Times New Roman" panose="02020603050405020304" pitchFamily="18" charset="0"/>
              </a:rPr>
              <a:t>Lorem ipsum dolor sit amet, consectetur adipiscing el</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it. Vivamus vel euismod leo. Donec commodo</a:t>
            </a:r>
          </a:p>
        </p:txBody>
      </p:sp>
      <p:sp>
        <p:nvSpPr>
          <p:cNvPr id="20" name="Isosceles Triangle 19"/>
          <p:cNvSpPr/>
          <p:nvPr/>
        </p:nvSpPr>
        <p:spPr>
          <a:xfrm rot="5400000">
            <a:off x="1518679" y="2911446"/>
            <a:ext cx="152976" cy="131876"/>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6"/>
              </a:solidFill>
            </a:endParaRPr>
          </a:p>
        </p:txBody>
      </p:sp>
      <p:sp>
        <p:nvSpPr>
          <p:cNvPr id="22" name="TextBox 21">
            <a:extLst>
              <a:ext uri="{FF2B5EF4-FFF2-40B4-BE49-F238E27FC236}">
                <a16:creationId xmlns:a16="http://schemas.microsoft.com/office/drawing/2014/main" id="{018C0C5E-1495-45C4-9F74-3526D0D4D8B2}"/>
              </a:ext>
            </a:extLst>
          </p:cNvPr>
          <p:cNvSpPr txBox="1"/>
          <p:nvPr/>
        </p:nvSpPr>
        <p:spPr>
          <a:xfrm>
            <a:off x="1728398" y="2793174"/>
            <a:ext cx="1529151" cy="338554"/>
          </a:xfrm>
          <a:prstGeom prst="rect">
            <a:avLst/>
          </a:prstGeom>
          <a:noFill/>
        </p:spPr>
        <p:txBody>
          <a:bodyPr wrap="square">
            <a:spAutoFit/>
          </a:bodyPr>
          <a:lstStyle/>
          <a:p>
            <a:pPr algn="just">
              <a:lnSpc>
                <a:spcPct val="150000"/>
              </a:lnSpc>
            </a:pPr>
            <a:r>
              <a:rPr lang="en-US" sz="1200" b="1" dirty="0">
                <a:solidFill>
                  <a:schemeClr val="tx2"/>
                </a:solidFill>
                <a:ea typeface="Times New Roman" panose="02020603050405020304" pitchFamily="18" charset="0"/>
              </a:rPr>
              <a:t>First Service</a:t>
            </a:r>
            <a:endParaRPr lang="id-ID" sz="1200" b="1" dirty="0">
              <a:solidFill>
                <a:schemeClr val="tx2"/>
              </a:solidFill>
              <a:ea typeface="Times New Roman" panose="02020603050405020304" pitchFamily="18" charset="0"/>
            </a:endParaRPr>
          </a:p>
        </p:txBody>
      </p:sp>
      <p:sp>
        <p:nvSpPr>
          <p:cNvPr id="30" name="TextBox 29">
            <a:extLst>
              <a:ext uri="{FF2B5EF4-FFF2-40B4-BE49-F238E27FC236}">
                <a16:creationId xmlns:a16="http://schemas.microsoft.com/office/drawing/2014/main" id="{018C0C5E-1495-45C4-9F74-3526D0D4D8B2}"/>
              </a:ext>
            </a:extLst>
          </p:cNvPr>
          <p:cNvSpPr txBox="1"/>
          <p:nvPr/>
        </p:nvSpPr>
        <p:spPr>
          <a:xfrm>
            <a:off x="1728398" y="4030175"/>
            <a:ext cx="3529403" cy="600164"/>
          </a:xfrm>
          <a:prstGeom prst="rect">
            <a:avLst/>
          </a:prstGeom>
          <a:noFill/>
        </p:spPr>
        <p:txBody>
          <a:bodyPr wrap="square">
            <a:spAutoFit/>
          </a:bodyPr>
          <a:lstStyle/>
          <a:p>
            <a:pPr algn="just">
              <a:lnSpc>
                <a:spcPct val="150000"/>
              </a:lnSpc>
            </a:pPr>
            <a:r>
              <a:rPr lang="id-ID" sz="1100" dirty="0">
                <a:solidFill>
                  <a:schemeClr val="accent6"/>
                </a:solidFill>
                <a:ea typeface="Times New Roman" panose="02020603050405020304" pitchFamily="18" charset="0"/>
              </a:rPr>
              <a:t>Lorem ipsum dolor sit amet, consectetur adipiscing el</a:t>
            </a:r>
            <a:r>
              <a:rPr lang="en-US" sz="1100" dirty="0">
                <a:solidFill>
                  <a:schemeClr val="accent6"/>
                </a:solidFill>
                <a:ea typeface="Times New Roman" panose="02020603050405020304" pitchFamily="18" charset="0"/>
              </a:rPr>
              <a:t> </a:t>
            </a:r>
            <a:r>
              <a:rPr lang="id-ID" sz="1100" dirty="0">
                <a:solidFill>
                  <a:schemeClr val="accent6"/>
                </a:solidFill>
                <a:ea typeface="Times New Roman" panose="02020603050405020304" pitchFamily="18" charset="0"/>
              </a:rPr>
              <a:t>it. Vivamus vel euismod leo. Donec commodo</a:t>
            </a:r>
          </a:p>
        </p:txBody>
      </p:sp>
      <p:sp>
        <p:nvSpPr>
          <p:cNvPr id="31" name="Isosceles Triangle 30"/>
          <p:cNvSpPr/>
          <p:nvPr/>
        </p:nvSpPr>
        <p:spPr>
          <a:xfrm rot="5400000">
            <a:off x="1518679" y="3864264"/>
            <a:ext cx="152976" cy="131876"/>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6"/>
              </a:solidFill>
            </a:endParaRPr>
          </a:p>
        </p:txBody>
      </p:sp>
      <p:sp>
        <p:nvSpPr>
          <p:cNvPr id="32" name="TextBox 31">
            <a:extLst>
              <a:ext uri="{FF2B5EF4-FFF2-40B4-BE49-F238E27FC236}">
                <a16:creationId xmlns:a16="http://schemas.microsoft.com/office/drawing/2014/main" id="{018C0C5E-1495-45C4-9F74-3526D0D4D8B2}"/>
              </a:ext>
            </a:extLst>
          </p:cNvPr>
          <p:cNvSpPr txBox="1"/>
          <p:nvPr/>
        </p:nvSpPr>
        <p:spPr>
          <a:xfrm>
            <a:off x="1728398" y="3745992"/>
            <a:ext cx="1529151" cy="369332"/>
          </a:xfrm>
          <a:prstGeom prst="rect">
            <a:avLst/>
          </a:prstGeom>
          <a:noFill/>
        </p:spPr>
        <p:txBody>
          <a:bodyPr wrap="square">
            <a:spAutoFit/>
          </a:bodyPr>
          <a:lstStyle/>
          <a:p>
            <a:pPr algn="just">
              <a:lnSpc>
                <a:spcPct val="150000"/>
              </a:lnSpc>
            </a:pPr>
            <a:r>
              <a:rPr lang="en-US" sz="1200" b="1" dirty="0">
                <a:solidFill>
                  <a:schemeClr val="tx2"/>
                </a:solidFill>
                <a:ea typeface="Times New Roman" panose="02020603050405020304" pitchFamily="18" charset="0"/>
              </a:rPr>
              <a:t>Second Service</a:t>
            </a:r>
            <a:endParaRPr lang="id-ID" sz="1200" b="1" dirty="0">
              <a:solidFill>
                <a:schemeClr val="tx2"/>
              </a:solidFill>
              <a:ea typeface="Times New Roman" panose="02020603050405020304" pitchFamily="18" charset="0"/>
            </a:endParaRPr>
          </a:p>
        </p:txBody>
      </p:sp>
      <p:sp>
        <p:nvSpPr>
          <p:cNvPr id="33" name="TextBox 32">
            <a:extLst>
              <a:ext uri="{FF2B5EF4-FFF2-40B4-BE49-F238E27FC236}">
                <a16:creationId xmlns:a16="http://schemas.microsoft.com/office/drawing/2014/main" id="{018C0C5E-1495-45C4-9F74-3526D0D4D8B2}"/>
              </a:ext>
            </a:extLst>
          </p:cNvPr>
          <p:cNvSpPr txBox="1"/>
          <p:nvPr/>
        </p:nvSpPr>
        <p:spPr>
          <a:xfrm>
            <a:off x="1728398" y="4926091"/>
            <a:ext cx="3529403" cy="600164"/>
          </a:xfrm>
          <a:prstGeom prst="rect">
            <a:avLst/>
          </a:prstGeom>
          <a:noFill/>
        </p:spPr>
        <p:txBody>
          <a:bodyPr wrap="square">
            <a:spAutoFit/>
          </a:bodyPr>
          <a:lstStyle/>
          <a:p>
            <a:pPr algn="just">
              <a:lnSpc>
                <a:spcPct val="150000"/>
              </a:lnSpc>
            </a:pPr>
            <a:r>
              <a:rPr lang="id-ID" sz="1100" dirty="0">
                <a:solidFill>
                  <a:schemeClr val="accent6"/>
                </a:solidFill>
                <a:ea typeface="Times New Roman" panose="02020603050405020304" pitchFamily="18" charset="0"/>
              </a:rPr>
              <a:t>Lorem ipsum dolor sit amet, consectetur adipiscing elit. Vivamus vel euismod leo. Donec commodo</a:t>
            </a:r>
          </a:p>
        </p:txBody>
      </p:sp>
      <p:sp>
        <p:nvSpPr>
          <p:cNvPr id="34" name="Isosceles Triangle 33"/>
          <p:cNvSpPr/>
          <p:nvPr/>
        </p:nvSpPr>
        <p:spPr>
          <a:xfrm rot="5400000">
            <a:off x="1518679" y="4760180"/>
            <a:ext cx="152976" cy="131876"/>
          </a:xfrm>
          <a:prstGeom prs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6"/>
              </a:solidFill>
            </a:endParaRPr>
          </a:p>
        </p:txBody>
      </p:sp>
      <p:sp>
        <p:nvSpPr>
          <p:cNvPr id="35" name="TextBox 34">
            <a:extLst>
              <a:ext uri="{FF2B5EF4-FFF2-40B4-BE49-F238E27FC236}">
                <a16:creationId xmlns:a16="http://schemas.microsoft.com/office/drawing/2014/main" id="{018C0C5E-1495-45C4-9F74-3526D0D4D8B2}"/>
              </a:ext>
            </a:extLst>
          </p:cNvPr>
          <p:cNvSpPr txBox="1"/>
          <p:nvPr/>
        </p:nvSpPr>
        <p:spPr>
          <a:xfrm>
            <a:off x="1728398" y="4641908"/>
            <a:ext cx="1529151" cy="369332"/>
          </a:xfrm>
          <a:prstGeom prst="rect">
            <a:avLst/>
          </a:prstGeom>
          <a:noFill/>
        </p:spPr>
        <p:txBody>
          <a:bodyPr wrap="square">
            <a:spAutoFit/>
          </a:bodyPr>
          <a:lstStyle/>
          <a:p>
            <a:pPr algn="just">
              <a:lnSpc>
                <a:spcPct val="150000"/>
              </a:lnSpc>
            </a:pPr>
            <a:r>
              <a:rPr lang="en-US" sz="1200" b="1" dirty="0">
                <a:solidFill>
                  <a:schemeClr val="tx2"/>
                </a:solidFill>
                <a:ea typeface="Times New Roman" panose="02020603050405020304" pitchFamily="18" charset="0"/>
              </a:rPr>
              <a:t>Third Service</a:t>
            </a:r>
            <a:endParaRPr lang="id-ID" sz="1200" b="1" dirty="0">
              <a:solidFill>
                <a:schemeClr val="tx2"/>
              </a:solidFill>
              <a:ea typeface="Times New Roman" panose="02020603050405020304" pitchFamily="18" charset="0"/>
            </a:endParaRP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29379876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72">
            <a:extLst>
              <a:ext uri="{FF2B5EF4-FFF2-40B4-BE49-F238E27FC236}">
                <a16:creationId xmlns:a16="http://schemas.microsoft.com/office/drawing/2014/main" id="{B3BCC719-9A6A-4A19-AEA3-C793E25CD72C}"/>
              </a:ext>
            </a:extLst>
          </p:cNvPr>
          <p:cNvSpPr/>
          <p:nvPr/>
        </p:nvSpPr>
        <p:spPr>
          <a:xfrm flipH="1" flipV="1">
            <a:off x="2405697" y="3541960"/>
            <a:ext cx="4672339" cy="3316038"/>
          </a:xfrm>
          <a:custGeom>
            <a:avLst/>
            <a:gdLst>
              <a:gd name="connsiteX0" fmla="*/ 0 w 4672339"/>
              <a:gd name="connsiteY0" fmla="*/ 0 h 3396762"/>
              <a:gd name="connsiteX1" fmla="*/ 2631312 w 4672339"/>
              <a:gd name="connsiteY1" fmla="*/ 0 h 3396762"/>
              <a:gd name="connsiteX2" fmla="*/ 4672339 w 4672339"/>
              <a:gd name="connsiteY2" fmla="*/ 2081358 h 3396762"/>
              <a:gd name="connsiteX3" fmla="*/ 3330944 w 4672339"/>
              <a:gd name="connsiteY3" fmla="*/ 3396762 h 3396762"/>
            </a:gdLst>
            <a:ahLst/>
            <a:cxnLst>
              <a:cxn ang="0">
                <a:pos x="connsiteX0" y="connsiteY0"/>
              </a:cxn>
              <a:cxn ang="0">
                <a:pos x="connsiteX1" y="connsiteY1"/>
              </a:cxn>
              <a:cxn ang="0">
                <a:pos x="connsiteX2" y="connsiteY2"/>
              </a:cxn>
              <a:cxn ang="0">
                <a:pos x="connsiteX3" y="connsiteY3"/>
              </a:cxn>
            </a:cxnLst>
            <a:rect l="l" t="t" r="r" b="b"/>
            <a:pathLst>
              <a:path w="4672339" h="3396762">
                <a:moveTo>
                  <a:pt x="0" y="0"/>
                </a:moveTo>
                <a:lnTo>
                  <a:pt x="2631312" y="0"/>
                </a:lnTo>
                <a:lnTo>
                  <a:pt x="4672339" y="2081358"/>
                </a:lnTo>
                <a:lnTo>
                  <a:pt x="3330944" y="339676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ight Triangle 26">
            <a:extLst>
              <a:ext uri="{FF2B5EF4-FFF2-40B4-BE49-F238E27FC236}">
                <a16:creationId xmlns:a16="http://schemas.microsoft.com/office/drawing/2014/main" id="{B06B1ABD-351D-4771-8D78-E44B46E96646}"/>
              </a:ext>
            </a:extLst>
          </p:cNvPr>
          <p:cNvSpPr/>
          <p:nvPr/>
        </p:nvSpPr>
        <p:spPr>
          <a:xfrm flipH="1" flipV="1">
            <a:off x="11406250" y="664556"/>
            <a:ext cx="183770" cy="183770"/>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TextBox 27">
            <a:extLst>
              <a:ext uri="{FF2B5EF4-FFF2-40B4-BE49-F238E27FC236}">
                <a16:creationId xmlns:a16="http://schemas.microsoft.com/office/drawing/2014/main" id="{E9AAEE14-00ED-4713-B7EB-822ECC9DD2D3}"/>
              </a:ext>
            </a:extLst>
          </p:cNvPr>
          <p:cNvSpPr txBox="1"/>
          <p:nvPr/>
        </p:nvSpPr>
        <p:spPr>
          <a:xfrm>
            <a:off x="10912153" y="6078902"/>
            <a:ext cx="764953" cy="200055"/>
          </a:xfrm>
          <a:prstGeom prst="rect">
            <a:avLst/>
          </a:prstGeom>
          <a:noFill/>
        </p:spPr>
        <p:txBody>
          <a:bodyPr wrap="none" rtlCol="0">
            <a:spAutoFit/>
          </a:bodyPr>
          <a:lstStyle/>
          <a:p>
            <a:pPr algn="r"/>
            <a:r>
              <a:rPr lang="en-US" sz="700" dirty="0" err="1">
                <a:solidFill>
                  <a:schemeClr val="accent6">
                    <a:lumMod val="40000"/>
                    <a:lumOff val="60000"/>
                  </a:schemeClr>
                </a:solidFill>
              </a:rPr>
              <a:t>Varieta</a:t>
            </a:r>
            <a:r>
              <a:rPr lang="en-US" sz="700" dirty="0">
                <a:solidFill>
                  <a:schemeClr val="accent6">
                    <a:lumMod val="40000"/>
                    <a:lumOff val="60000"/>
                  </a:schemeClr>
                </a:solidFill>
              </a:rPr>
              <a:t> Page </a:t>
            </a:r>
            <a:fld id="{61FCD370-1CBC-413B-AA74-9587C4CD1538}" type="slidenum">
              <a:rPr lang="en-US" sz="700" smtClean="0">
                <a:solidFill>
                  <a:schemeClr val="accent6">
                    <a:lumMod val="40000"/>
                    <a:lumOff val="60000"/>
                  </a:schemeClr>
                </a:solidFill>
              </a:rPr>
              <a:pPr algn="r"/>
              <a:t>9</a:t>
            </a:fld>
            <a:endParaRPr lang="en-ID" sz="700" dirty="0">
              <a:solidFill>
                <a:schemeClr val="accent6">
                  <a:lumMod val="40000"/>
                  <a:lumOff val="60000"/>
                </a:schemeClr>
              </a:solidFill>
            </a:endParaRPr>
          </a:p>
        </p:txBody>
      </p:sp>
      <p:sp>
        <p:nvSpPr>
          <p:cNvPr id="6" name="TextBox 5">
            <a:extLst>
              <a:ext uri="{FF2B5EF4-FFF2-40B4-BE49-F238E27FC236}">
                <a16:creationId xmlns:a16="http://schemas.microsoft.com/office/drawing/2014/main" id="{A10D8F6D-FF28-4BF4-B975-99D89D348D57}"/>
              </a:ext>
            </a:extLst>
          </p:cNvPr>
          <p:cNvSpPr txBox="1"/>
          <p:nvPr/>
        </p:nvSpPr>
        <p:spPr>
          <a:xfrm>
            <a:off x="5738852" y="1534656"/>
            <a:ext cx="3619533" cy="954107"/>
          </a:xfrm>
          <a:prstGeom prst="rect">
            <a:avLst/>
          </a:prstGeom>
          <a:noFill/>
        </p:spPr>
        <p:txBody>
          <a:bodyPr wrap="square" rtlCol="0">
            <a:spAutoFit/>
          </a:bodyPr>
          <a:lstStyle/>
          <a:p>
            <a:r>
              <a:rPr lang="en-US" sz="2800" dirty="0">
                <a:latin typeface="+mj-lt"/>
              </a:rPr>
              <a:t>ABOUT VARIETA</a:t>
            </a:r>
          </a:p>
          <a:p>
            <a:r>
              <a:rPr lang="en-US" sz="2800" dirty="0">
                <a:solidFill>
                  <a:schemeClr val="accent1"/>
                </a:solidFill>
                <a:latin typeface="+mj-lt"/>
              </a:rPr>
              <a:t>BEST SERVICE</a:t>
            </a:r>
            <a:endParaRPr lang="id-ID" sz="2800" dirty="0">
              <a:solidFill>
                <a:schemeClr val="accent1"/>
              </a:solidFill>
              <a:latin typeface="+mj-lt"/>
            </a:endParaRPr>
          </a:p>
        </p:txBody>
      </p:sp>
      <p:sp>
        <p:nvSpPr>
          <p:cNvPr id="8" name="TextBox 7">
            <a:extLst>
              <a:ext uri="{FF2B5EF4-FFF2-40B4-BE49-F238E27FC236}">
                <a16:creationId xmlns:a16="http://schemas.microsoft.com/office/drawing/2014/main" id="{D8D97D53-E870-4CA6-B400-8362DF770445}"/>
              </a:ext>
            </a:extLst>
          </p:cNvPr>
          <p:cNvSpPr txBox="1"/>
          <p:nvPr/>
        </p:nvSpPr>
        <p:spPr>
          <a:xfrm>
            <a:off x="5779774" y="2488763"/>
            <a:ext cx="2505814" cy="261610"/>
          </a:xfrm>
          <a:prstGeom prst="rect">
            <a:avLst/>
          </a:prstGeom>
          <a:noFill/>
        </p:spPr>
        <p:txBody>
          <a:bodyPr wrap="none" rtlCol="0">
            <a:spAutoFit/>
          </a:bodyPr>
          <a:lstStyle/>
          <a:p>
            <a:r>
              <a:rPr lang="en-US" sz="1100" dirty="0">
                <a:solidFill>
                  <a:schemeClr val="accent6">
                    <a:lumMod val="60000"/>
                    <a:lumOff val="40000"/>
                  </a:schemeClr>
                </a:solidFill>
              </a:rPr>
              <a:t>Always Bring The Publishing Solution</a:t>
            </a:r>
            <a:endParaRPr lang="en-ID" sz="1100" dirty="0">
              <a:solidFill>
                <a:schemeClr val="accent6">
                  <a:lumMod val="60000"/>
                  <a:lumOff val="40000"/>
                </a:schemeClr>
              </a:solidFill>
            </a:endParaRPr>
          </a:p>
        </p:txBody>
      </p:sp>
      <p:cxnSp>
        <p:nvCxnSpPr>
          <p:cNvPr id="9" name="Straight Connector 8">
            <a:extLst>
              <a:ext uri="{FF2B5EF4-FFF2-40B4-BE49-F238E27FC236}">
                <a16:creationId xmlns:a16="http://schemas.microsoft.com/office/drawing/2014/main" id="{BF3EA14C-E564-4495-8838-E7BA82F19D8F}"/>
              </a:ext>
            </a:extLst>
          </p:cNvPr>
          <p:cNvCxnSpPr/>
          <p:nvPr/>
        </p:nvCxnSpPr>
        <p:spPr>
          <a:xfrm>
            <a:off x="8228440" y="2662430"/>
            <a:ext cx="768626" cy="0"/>
          </a:xfrm>
          <a:prstGeom prst="line">
            <a:avLst/>
          </a:prstGeom>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5733068" y="3173119"/>
            <a:ext cx="637529" cy="400110"/>
          </a:xfrm>
          <a:prstGeom prst="rect">
            <a:avLst/>
          </a:prstGeom>
          <a:noFill/>
        </p:spPr>
        <p:txBody>
          <a:bodyPr wrap="square" rtlCol="0">
            <a:spAutoFit/>
          </a:bodyPr>
          <a:lstStyle/>
          <a:p>
            <a:r>
              <a:rPr lang="en-US" sz="2000" b="1" dirty="0">
                <a:solidFill>
                  <a:schemeClr val="accent2"/>
                </a:solidFill>
              </a:rPr>
              <a:t>01</a:t>
            </a:r>
          </a:p>
        </p:txBody>
      </p:sp>
      <p:sp>
        <p:nvSpPr>
          <p:cNvPr id="14" name="TextBox 13">
            <a:extLst>
              <a:ext uri="{FF2B5EF4-FFF2-40B4-BE49-F238E27FC236}">
                <a16:creationId xmlns:a16="http://schemas.microsoft.com/office/drawing/2014/main" id="{8D3F47C4-ECA6-440B-A9BD-1E890865F83F}"/>
              </a:ext>
            </a:extLst>
          </p:cNvPr>
          <p:cNvSpPr txBox="1"/>
          <p:nvPr/>
        </p:nvSpPr>
        <p:spPr>
          <a:xfrm>
            <a:off x="6137351" y="3400912"/>
            <a:ext cx="1938107" cy="600164"/>
          </a:xfrm>
          <a:prstGeom prst="rect">
            <a:avLst/>
          </a:prstGeom>
          <a:noFill/>
        </p:spPr>
        <p:txBody>
          <a:bodyPr wrap="square">
            <a:spAutoFit/>
          </a:bodyPr>
          <a:lstStyle/>
          <a:p>
            <a:pPr algn="just">
              <a:lnSpc>
                <a:spcPct val="150000"/>
              </a:lnSpc>
            </a:pPr>
            <a:r>
              <a:rPr lang="id-ID" sz="1100" dirty="0">
                <a:solidFill>
                  <a:schemeClr val="accent6"/>
                </a:solidFill>
                <a:ea typeface="Times New Roman" panose="02020603050405020304" pitchFamily="18" charset="0"/>
              </a:rPr>
              <a:t>Lorem ipsum dolor sit amet, consectetur adi piscing elit. </a:t>
            </a:r>
          </a:p>
        </p:txBody>
      </p:sp>
      <p:sp>
        <p:nvSpPr>
          <p:cNvPr id="15" name="TextBox 14">
            <a:extLst>
              <a:ext uri="{FF2B5EF4-FFF2-40B4-BE49-F238E27FC236}">
                <a16:creationId xmlns:a16="http://schemas.microsoft.com/office/drawing/2014/main" id="{8DA788FB-7B14-4ADD-9357-7D696C870B41}"/>
              </a:ext>
            </a:extLst>
          </p:cNvPr>
          <p:cNvSpPr txBox="1"/>
          <p:nvPr/>
        </p:nvSpPr>
        <p:spPr>
          <a:xfrm>
            <a:off x="6137348" y="3139778"/>
            <a:ext cx="1421743" cy="338554"/>
          </a:xfrm>
          <a:prstGeom prst="rect">
            <a:avLst/>
          </a:prstGeom>
          <a:noFill/>
        </p:spPr>
        <p:txBody>
          <a:bodyPr wrap="square">
            <a:spAutoFit/>
          </a:bodyPr>
          <a:lstStyle/>
          <a:p>
            <a:pPr algn="just">
              <a:lnSpc>
                <a:spcPct val="150000"/>
              </a:lnSpc>
            </a:pPr>
            <a:r>
              <a:rPr lang="id-ID" sz="1200" b="1" dirty="0">
                <a:solidFill>
                  <a:schemeClr val="tx2"/>
                </a:solidFill>
                <a:ea typeface="Times New Roman" panose="02020603050405020304" pitchFamily="18" charset="0"/>
              </a:rPr>
              <a:t>Description Here</a:t>
            </a:r>
          </a:p>
        </p:txBody>
      </p:sp>
      <p:sp>
        <p:nvSpPr>
          <p:cNvPr id="16" name="TextBox 15"/>
          <p:cNvSpPr txBox="1"/>
          <p:nvPr/>
        </p:nvSpPr>
        <p:spPr>
          <a:xfrm>
            <a:off x="8224424" y="3173119"/>
            <a:ext cx="637529" cy="400110"/>
          </a:xfrm>
          <a:prstGeom prst="rect">
            <a:avLst/>
          </a:prstGeom>
          <a:noFill/>
        </p:spPr>
        <p:txBody>
          <a:bodyPr wrap="square" rtlCol="0">
            <a:spAutoFit/>
          </a:bodyPr>
          <a:lstStyle/>
          <a:p>
            <a:r>
              <a:rPr lang="en-US" sz="2000" b="1" dirty="0">
                <a:solidFill>
                  <a:schemeClr val="accent2"/>
                </a:solidFill>
              </a:rPr>
              <a:t>02</a:t>
            </a:r>
          </a:p>
        </p:txBody>
      </p:sp>
      <p:sp>
        <p:nvSpPr>
          <p:cNvPr id="17" name="TextBox 16">
            <a:extLst>
              <a:ext uri="{FF2B5EF4-FFF2-40B4-BE49-F238E27FC236}">
                <a16:creationId xmlns:a16="http://schemas.microsoft.com/office/drawing/2014/main" id="{8D3F47C4-ECA6-440B-A9BD-1E890865F83F}"/>
              </a:ext>
            </a:extLst>
          </p:cNvPr>
          <p:cNvSpPr txBox="1"/>
          <p:nvPr/>
        </p:nvSpPr>
        <p:spPr>
          <a:xfrm>
            <a:off x="8628707" y="3400912"/>
            <a:ext cx="1938107" cy="600164"/>
          </a:xfrm>
          <a:prstGeom prst="rect">
            <a:avLst/>
          </a:prstGeom>
          <a:noFill/>
        </p:spPr>
        <p:txBody>
          <a:bodyPr wrap="square">
            <a:spAutoFit/>
          </a:bodyPr>
          <a:lstStyle/>
          <a:p>
            <a:pPr algn="just">
              <a:lnSpc>
                <a:spcPct val="150000"/>
              </a:lnSpc>
            </a:pPr>
            <a:r>
              <a:rPr lang="id-ID" sz="1100" dirty="0">
                <a:solidFill>
                  <a:schemeClr val="accent6"/>
                </a:solidFill>
                <a:ea typeface="Times New Roman" panose="02020603050405020304" pitchFamily="18" charset="0"/>
              </a:rPr>
              <a:t>Lorem ipsum dolor sit amet, consectetur adi piscing elit. </a:t>
            </a:r>
          </a:p>
        </p:txBody>
      </p:sp>
      <p:sp>
        <p:nvSpPr>
          <p:cNvPr id="18" name="TextBox 17">
            <a:extLst>
              <a:ext uri="{FF2B5EF4-FFF2-40B4-BE49-F238E27FC236}">
                <a16:creationId xmlns:a16="http://schemas.microsoft.com/office/drawing/2014/main" id="{8DA788FB-7B14-4ADD-9357-7D696C870B41}"/>
              </a:ext>
            </a:extLst>
          </p:cNvPr>
          <p:cNvSpPr txBox="1"/>
          <p:nvPr/>
        </p:nvSpPr>
        <p:spPr>
          <a:xfrm>
            <a:off x="8628704" y="3139778"/>
            <a:ext cx="1421743" cy="338554"/>
          </a:xfrm>
          <a:prstGeom prst="rect">
            <a:avLst/>
          </a:prstGeom>
          <a:noFill/>
        </p:spPr>
        <p:txBody>
          <a:bodyPr wrap="square">
            <a:spAutoFit/>
          </a:bodyPr>
          <a:lstStyle/>
          <a:p>
            <a:pPr algn="just">
              <a:lnSpc>
                <a:spcPct val="150000"/>
              </a:lnSpc>
            </a:pPr>
            <a:r>
              <a:rPr lang="id-ID" sz="1200" b="1" dirty="0">
                <a:solidFill>
                  <a:schemeClr val="tx2"/>
                </a:solidFill>
                <a:ea typeface="Times New Roman" panose="02020603050405020304" pitchFamily="18" charset="0"/>
              </a:rPr>
              <a:t>Description Here</a:t>
            </a:r>
          </a:p>
        </p:txBody>
      </p:sp>
      <p:sp>
        <p:nvSpPr>
          <p:cNvPr id="19" name="TextBox 18"/>
          <p:cNvSpPr txBox="1"/>
          <p:nvPr/>
        </p:nvSpPr>
        <p:spPr>
          <a:xfrm>
            <a:off x="5779774" y="4269684"/>
            <a:ext cx="637529" cy="400110"/>
          </a:xfrm>
          <a:prstGeom prst="rect">
            <a:avLst/>
          </a:prstGeom>
          <a:noFill/>
        </p:spPr>
        <p:txBody>
          <a:bodyPr wrap="square" rtlCol="0">
            <a:spAutoFit/>
          </a:bodyPr>
          <a:lstStyle/>
          <a:p>
            <a:r>
              <a:rPr lang="en-US" sz="2000" b="1" dirty="0">
                <a:solidFill>
                  <a:schemeClr val="accent2"/>
                </a:solidFill>
              </a:rPr>
              <a:t>03</a:t>
            </a:r>
          </a:p>
        </p:txBody>
      </p:sp>
      <p:sp>
        <p:nvSpPr>
          <p:cNvPr id="20" name="TextBox 19">
            <a:extLst>
              <a:ext uri="{FF2B5EF4-FFF2-40B4-BE49-F238E27FC236}">
                <a16:creationId xmlns:a16="http://schemas.microsoft.com/office/drawing/2014/main" id="{8D3F47C4-ECA6-440B-A9BD-1E890865F83F}"/>
              </a:ext>
            </a:extLst>
          </p:cNvPr>
          <p:cNvSpPr txBox="1"/>
          <p:nvPr/>
        </p:nvSpPr>
        <p:spPr>
          <a:xfrm>
            <a:off x="6184057" y="4497477"/>
            <a:ext cx="1938107" cy="825867"/>
          </a:xfrm>
          <a:prstGeom prst="rect">
            <a:avLst/>
          </a:prstGeom>
          <a:noFill/>
        </p:spPr>
        <p:txBody>
          <a:bodyPr wrap="square">
            <a:spAutoFit/>
          </a:bodyPr>
          <a:lstStyle/>
          <a:p>
            <a:pPr algn="just">
              <a:lnSpc>
                <a:spcPct val="150000"/>
              </a:lnSpc>
            </a:pPr>
            <a:r>
              <a:rPr lang="id-ID" sz="1100" dirty="0">
                <a:solidFill>
                  <a:schemeClr val="accent6"/>
                </a:solidFill>
                <a:ea typeface="Times New Roman" panose="02020603050405020304" pitchFamily="18" charset="0"/>
              </a:rPr>
              <a:t>Lorem ipsum dolor sit amet, consectetur adi piscing elit dolor sit amet, consec</a:t>
            </a:r>
          </a:p>
        </p:txBody>
      </p:sp>
      <p:sp>
        <p:nvSpPr>
          <p:cNvPr id="21" name="TextBox 20">
            <a:extLst>
              <a:ext uri="{FF2B5EF4-FFF2-40B4-BE49-F238E27FC236}">
                <a16:creationId xmlns:a16="http://schemas.microsoft.com/office/drawing/2014/main" id="{8DA788FB-7B14-4ADD-9357-7D696C870B41}"/>
              </a:ext>
            </a:extLst>
          </p:cNvPr>
          <p:cNvSpPr txBox="1"/>
          <p:nvPr/>
        </p:nvSpPr>
        <p:spPr>
          <a:xfrm>
            <a:off x="6184054" y="4236343"/>
            <a:ext cx="1421743" cy="338554"/>
          </a:xfrm>
          <a:prstGeom prst="rect">
            <a:avLst/>
          </a:prstGeom>
          <a:noFill/>
        </p:spPr>
        <p:txBody>
          <a:bodyPr wrap="square">
            <a:spAutoFit/>
          </a:bodyPr>
          <a:lstStyle/>
          <a:p>
            <a:pPr algn="just">
              <a:lnSpc>
                <a:spcPct val="150000"/>
              </a:lnSpc>
            </a:pPr>
            <a:r>
              <a:rPr lang="id-ID" sz="1200" b="1" dirty="0">
                <a:solidFill>
                  <a:schemeClr val="tx2"/>
                </a:solidFill>
                <a:ea typeface="Times New Roman" panose="02020603050405020304" pitchFamily="18" charset="0"/>
              </a:rPr>
              <a:t>Description Here</a:t>
            </a:r>
          </a:p>
        </p:txBody>
      </p:sp>
      <p:sp>
        <p:nvSpPr>
          <p:cNvPr id="22" name="TextBox 21"/>
          <p:cNvSpPr txBox="1"/>
          <p:nvPr/>
        </p:nvSpPr>
        <p:spPr>
          <a:xfrm>
            <a:off x="8271130" y="4269684"/>
            <a:ext cx="637529" cy="400110"/>
          </a:xfrm>
          <a:prstGeom prst="rect">
            <a:avLst/>
          </a:prstGeom>
          <a:noFill/>
        </p:spPr>
        <p:txBody>
          <a:bodyPr wrap="square" rtlCol="0">
            <a:spAutoFit/>
          </a:bodyPr>
          <a:lstStyle/>
          <a:p>
            <a:r>
              <a:rPr lang="en-US" sz="2000" b="1" dirty="0">
                <a:solidFill>
                  <a:schemeClr val="accent2"/>
                </a:solidFill>
              </a:rPr>
              <a:t>04</a:t>
            </a:r>
          </a:p>
        </p:txBody>
      </p:sp>
      <p:sp>
        <p:nvSpPr>
          <p:cNvPr id="23" name="TextBox 22">
            <a:extLst>
              <a:ext uri="{FF2B5EF4-FFF2-40B4-BE49-F238E27FC236}">
                <a16:creationId xmlns:a16="http://schemas.microsoft.com/office/drawing/2014/main" id="{8D3F47C4-ECA6-440B-A9BD-1E890865F83F}"/>
              </a:ext>
            </a:extLst>
          </p:cNvPr>
          <p:cNvSpPr txBox="1"/>
          <p:nvPr/>
        </p:nvSpPr>
        <p:spPr>
          <a:xfrm>
            <a:off x="8675413" y="4497477"/>
            <a:ext cx="1938107" cy="825867"/>
          </a:xfrm>
          <a:prstGeom prst="rect">
            <a:avLst/>
          </a:prstGeom>
          <a:noFill/>
        </p:spPr>
        <p:txBody>
          <a:bodyPr wrap="square">
            <a:spAutoFit/>
          </a:bodyPr>
          <a:lstStyle/>
          <a:p>
            <a:pPr algn="just">
              <a:lnSpc>
                <a:spcPct val="150000"/>
              </a:lnSpc>
            </a:pPr>
            <a:r>
              <a:rPr lang="id-ID" sz="1100" dirty="0">
                <a:solidFill>
                  <a:schemeClr val="accent6"/>
                </a:solidFill>
                <a:ea typeface="Times New Roman" panose="02020603050405020304" pitchFamily="18" charset="0"/>
              </a:rPr>
              <a:t>Lorem ipsum dolor sit amet, consectetur adi piscing elit dolor sit amet, conse</a:t>
            </a:r>
          </a:p>
        </p:txBody>
      </p:sp>
      <p:sp>
        <p:nvSpPr>
          <p:cNvPr id="24" name="TextBox 23">
            <a:extLst>
              <a:ext uri="{FF2B5EF4-FFF2-40B4-BE49-F238E27FC236}">
                <a16:creationId xmlns:a16="http://schemas.microsoft.com/office/drawing/2014/main" id="{8DA788FB-7B14-4ADD-9357-7D696C870B41}"/>
              </a:ext>
            </a:extLst>
          </p:cNvPr>
          <p:cNvSpPr txBox="1"/>
          <p:nvPr/>
        </p:nvSpPr>
        <p:spPr>
          <a:xfrm>
            <a:off x="8675410" y="4236343"/>
            <a:ext cx="1421743" cy="338554"/>
          </a:xfrm>
          <a:prstGeom prst="rect">
            <a:avLst/>
          </a:prstGeom>
          <a:noFill/>
        </p:spPr>
        <p:txBody>
          <a:bodyPr wrap="square">
            <a:spAutoFit/>
          </a:bodyPr>
          <a:lstStyle/>
          <a:p>
            <a:pPr algn="just">
              <a:lnSpc>
                <a:spcPct val="150000"/>
              </a:lnSpc>
            </a:pPr>
            <a:r>
              <a:rPr lang="id-ID" sz="1200" b="1" dirty="0">
                <a:solidFill>
                  <a:schemeClr val="tx2"/>
                </a:solidFill>
                <a:ea typeface="Times New Roman" panose="02020603050405020304" pitchFamily="18" charset="0"/>
              </a:rPr>
              <a:t>Description Here</a:t>
            </a:r>
          </a:p>
        </p:txBody>
      </p:sp>
      <p:sp>
        <p:nvSpPr>
          <p:cNvPr id="2" name="Picture Placeholder 1"/>
          <p:cNvSpPr>
            <a:spLocks noGrp="1"/>
          </p:cNvSpPr>
          <p:nvPr>
            <p:ph type="pic" sz="quarter" idx="10"/>
          </p:nvPr>
        </p:nvSpPr>
        <p:spPr/>
      </p:sp>
    </p:spTree>
    <p:extLst>
      <p:ext uri="{BB962C8B-B14F-4D97-AF65-F5344CB8AC3E}">
        <p14:creationId xmlns:p14="http://schemas.microsoft.com/office/powerpoint/2010/main" val="178146997"/>
      </p:ext>
    </p:extLst>
  </p:cSld>
  <p:clrMapOvr>
    <a:masterClrMapping/>
  </p:clrMapOvr>
</p:sld>
</file>

<file path=ppt/theme/theme1.xml><?xml version="1.0" encoding="utf-8"?>
<a:theme xmlns:a="http://schemas.openxmlformats.org/drawingml/2006/main" name="Office Theme">
  <a:themeElements>
    <a:clrScheme name="Custom 1">
      <a:dk1>
        <a:srgbClr val="3F3F3F"/>
      </a:dk1>
      <a:lt1>
        <a:srgbClr val="FFFEF7"/>
      </a:lt1>
      <a:dk2>
        <a:srgbClr val="525252"/>
      </a:dk2>
      <a:lt2>
        <a:srgbClr val="FDF7DB"/>
      </a:lt2>
      <a:accent1>
        <a:srgbClr val="F8CB0C"/>
      </a:accent1>
      <a:accent2>
        <a:srgbClr val="F8CB0C"/>
      </a:accent2>
      <a:accent3>
        <a:srgbClr val="F8CB0C"/>
      </a:accent3>
      <a:accent4>
        <a:srgbClr val="F8CB0C"/>
      </a:accent4>
      <a:accent5>
        <a:srgbClr val="FFFFFF"/>
      </a:accent5>
      <a:accent6>
        <a:srgbClr val="7F7F7F"/>
      </a:accent6>
      <a:hlink>
        <a:srgbClr val="6B9F25"/>
      </a:hlink>
      <a:folHlink>
        <a:srgbClr val="BA6906"/>
      </a:folHlink>
    </a:clrScheme>
    <a:fontScheme name="Coco">
      <a:majorFont>
        <a:latin typeface="Montserrat SemiBold"/>
        <a:ea typeface=""/>
        <a:cs typeface=""/>
      </a:majorFont>
      <a:minorFont>
        <a:latin typeface="Robo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3191</TotalTime>
  <Words>2032</Words>
  <Application>Microsoft Office PowerPoint</Application>
  <PresentationFormat>Widescreen</PresentationFormat>
  <Paragraphs>287</Paragraphs>
  <Slides>30</Slides>
  <Notes>0</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30</vt:i4>
      </vt:variant>
    </vt:vector>
  </HeadingPairs>
  <TitlesOfParts>
    <vt:vector size="41" baseType="lpstr">
      <vt:lpstr>Arial</vt:lpstr>
      <vt:lpstr>Calibri</vt:lpstr>
      <vt:lpstr>Lato Medium</vt:lpstr>
      <vt:lpstr>Montserrat Black</vt:lpstr>
      <vt:lpstr>Montserrat SemiBold</vt:lpstr>
      <vt:lpstr>Open Sans</vt:lpstr>
      <vt:lpstr>Open Sans SemiBold</vt:lpstr>
      <vt:lpstr>Roboto</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Kutukata</dc:creator>
  <cp:lastModifiedBy>Nurul Hd</cp:lastModifiedBy>
  <cp:revision>344</cp:revision>
  <dcterms:created xsi:type="dcterms:W3CDTF">2020-04-15T15:28:54Z</dcterms:created>
  <dcterms:modified xsi:type="dcterms:W3CDTF">2022-02-15T03:14:50Z</dcterms:modified>
</cp:coreProperties>
</file>