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4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88-48FB-82E6-C83028BFA8B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88-48FB-82E6-C83028BFA8B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C88-48FB-82E6-C83028BFA8B5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C88-48FB-82E6-C83028BFA8B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C88-48FB-82E6-C83028BFA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76C44E11-D3CC-D31D-CFA6-3AF38DCF4AF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flipH="1">
            <a:off x="5584681" y="-18516"/>
            <a:ext cx="6607319" cy="6883195"/>
          </a:xfrm>
          <a:custGeom>
            <a:avLst/>
            <a:gdLst>
              <a:gd name="connsiteX0" fmla="*/ 5449232 w 6607319"/>
              <a:gd name="connsiteY0" fmla="*/ 0 h 6883195"/>
              <a:gd name="connsiteX1" fmla="*/ 6607319 w 6607319"/>
              <a:gd name="connsiteY1" fmla="*/ 1118538 h 6883195"/>
              <a:gd name="connsiteX2" fmla="*/ 1039531 w 6607319"/>
              <a:gd name="connsiteY2" fmla="*/ 6883195 h 6883195"/>
              <a:gd name="connsiteX3" fmla="*/ 1 w 6607319"/>
              <a:gd name="connsiteY3" fmla="*/ 6883195 h 6883195"/>
              <a:gd name="connsiteX4" fmla="*/ 0 w 6607319"/>
              <a:gd name="connsiteY4" fmla="*/ 2092064 h 6883195"/>
              <a:gd name="connsiteX5" fmla="*/ 2020617 w 6607319"/>
              <a:gd name="connsiteY5" fmla="*/ 1 h 6883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07319" h="6883195">
                <a:moveTo>
                  <a:pt x="5449232" y="0"/>
                </a:moveTo>
                <a:lnTo>
                  <a:pt x="6607319" y="1118538"/>
                </a:lnTo>
                <a:lnTo>
                  <a:pt x="1039531" y="6883195"/>
                </a:lnTo>
                <a:lnTo>
                  <a:pt x="1" y="6883195"/>
                </a:lnTo>
                <a:lnTo>
                  <a:pt x="0" y="2092064"/>
                </a:lnTo>
                <a:lnTo>
                  <a:pt x="2020617" y="1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id-ID" sz="11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r>
              <a:rPr lang="id-ID" dirty="0"/>
              <a:t>Picture Drag Here</a:t>
            </a:r>
          </a:p>
        </p:txBody>
      </p:sp>
    </p:spTree>
    <p:extLst>
      <p:ext uri="{BB962C8B-B14F-4D97-AF65-F5344CB8AC3E}">
        <p14:creationId xmlns:p14="http://schemas.microsoft.com/office/powerpoint/2010/main" val="298293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6014A92-A103-A111-7B2B-B8E78D2069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14875" y="0"/>
            <a:ext cx="7477125" cy="3539614"/>
          </a:xfrm>
          <a:custGeom>
            <a:avLst/>
            <a:gdLst>
              <a:gd name="connsiteX0" fmla="*/ 0 w 12192001"/>
              <a:gd name="connsiteY0" fmla="*/ 0 h 3539614"/>
              <a:gd name="connsiteX1" fmla="*/ 12192001 w 12192001"/>
              <a:gd name="connsiteY1" fmla="*/ 0 h 3539614"/>
              <a:gd name="connsiteX2" fmla="*/ 12192001 w 12192001"/>
              <a:gd name="connsiteY2" fmla="*/ 3539614 h 3539614"/>
              <a:gd name="connsiteX3" fmla="*/ 0 w 12192001"/>
              <a:gd name="connsiteY3" fmla="*/ 3539614 h 353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539614">
                <a:moveTo>
                  <a:pt x="0" y="0"/>
                </a:moveTo>
                <a:lnTo>
                  <a:pt x="12192001" y="0"/>
                </a:lnTo>
                <a:lnTo>
                  <a:pt x="12192001" y="3539614"/>
                </a:lnTo>
                <a:lnTo>
                  <a:pt x="0" y="3539614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ID" sz="11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9193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20DEFAE7-C7A4-8C1F-5205-2B47ACA854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2398" y="2242898"/>
            <a:ext cx="3013662" cy="1751461"/>
          </a:xfrm>
          <a:custGeom>
            <a:avLst/>
            <a:gdLst>
              <a:gd name="connsiteX0" fmla="*/ 0 w 3013662"/>
              <a:gd name="connsiteY0" fmla="*/ 0 h 1751461"/>
              <a:gd name="connsiteX1" fmla="*/ 3013662 w 3013662"/>
              <a:gd name="connsiteY1" fmla="*/ 0 h 1751461"/>
              <a:gd name="connsiteX2" fmla="*/ 3013662 w 3013662"/>
              <a:gd name="connsiteY2" fmla="*/ 1751461 h 1751461"/>
              <a:gd name="connsiteX3" fmla="*/ 0 w 3013662"/>
              <a:gd name="connsiteY3" fmla="*/ 1751461 h 175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3662" h="1751461">
                <a:moveTo>
                  <a:pt x="0" y="0"/>
                </a:moveTo>
                <a:lnTo>
                  <a:pt x="3013662" y="0"/>
                </a:lnTo>
                <a:lnTo>
                  <a:pt x="3013662" y="1751461"/>
                </a:lnTo>
                <a:lnTo>
                  <a:pt x="0" y="1751461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>
              <a:buNone/>
            </a:pPr>
            <a:endParaRPr lang="en-GB" dirty="0"/>
          </a:p>
        </p:txBody>
      </p:sp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839BE50D-1168-C298-9DE0-CDEDA9A64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89169" y="2242898"/>
            <a:ext cx="3013662" cy="1751461"/>
          </a:xfrm>
          <a:custGeom>
            <a:avLst/>
            <a:gdLst>
              <a:gd name="connsiteX0" fmla="*/ 0 w 3013662"/>
              <a:gd name="connsiteY0" fmla="*/ 0 h 1751461"/>
              <a:gd name="connsiteX1" fmla="*/ 3013662 w 3013662"/>
              <a:gd name="connsiteY1" fmla="*/ 0 h 1751461"/>
              <a:gd name="connsiteX2" fmla="*/ 3013662 w 3013662"/>
              <a:gd name="connsiteY2" fmla="*/ 1751461 h 1751461"/>
              <a:gd name="connsiteX3" fmla="*/ 0 w 3013662"/>
              <a:gd name="connsiteY3" fmla="*/ 1751461 h 175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3662" h="1751461">
                <a:moveTo>
                  <a:pt x="0" y="0"/>
                </a:moveTo>
                <a:lnTo>
                  <a:pt x="3013662" y="0"/>
                </a:lnTo>
                <a:lnTo>
                  <a:pt x="3013662" y="1751461"/>
                </a:lnTo>
                <a:lnTo>
                  <a:pt x="0" y="1751461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>
              <a:buNone/>
            </a:pPr>
            <a:endParaRPr lang="en-GB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6FEAE625-FF30-323C-475E-4535D5EC77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5940" y="2242898"/>
            <a:ext cx="3013662" cy="1751461"/>
          </a:xfrm>
          <a:custGeom>
            <a:avLst/>
            <a:gdLst>
              <a:gd name="connsiteX0" fmla="*/ 0 w 3013662"/>
              <a:gd name="connsiteY0" fmla="*/ 0 h 1751461"/>
              <a:gd name="connsiteX1" fmla="*/ 3013662 w 3013662"/>
              <a:gd name="connsiteY1" fmla="*/ 0 h 1751461"/>
              <a:gd name="connsiteX2" fmla="*/ 3013662 w 3013662"/>
              <a:gd name="connsiteY2" fmla="*/ 1751461 h 1751461"/>
              <a:gd name="connsiteX3" fmla="*/ 0 w 3013662"/>
              <a:gd name="connsiteY3" fmla="*/ 1751461 h 1751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3662" h="1751461">
                <a:moveTo>
                  <a:pt x="0" y="0"/>
                </a:moveTo>
                <a:lnTo>
                  <a:pt x="3013662" y="0"/>
                </a:lnTo>
                <a:lnTo>
                  <a:pt x="3013662" y="1751461"/>
                </a:lnTo>
                <a:lnTo>
                  <a:pt x="0" y="1751461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379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70C787D-57A9-327F-EA34-3FB1DD5070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7400" y="1495425"/>
            <a:ext cx="2347913" cy="3003550"/>
          </a:xfr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ID"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ID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2A09418-0A3B-A192-C3D7-AF4C9AE275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14598" y="1495425"/>
            <a:ext cx="2347913" cy="3003550"/>
          </a:xfr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ID"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6021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9C4511B8-2D0F-FA48-960F-D13F778ED7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25600" y="1582057"/>
            <a:ext cx="4919663" cy="3294743"/>
          </a:xfrm>
          <a:prstGeom prst="rect">
            <a:avLst/>
          </a:pr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ID"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86652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FAECCA6C-E44E-96B5-ED48-1599CBFD8D6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23874" y="484706"/>
            <a:ext cx="7800976" cy="5888588"/>
          </a:xfrm>
          <a:prstGeom prst="rect">
            <a:avLst/>
          </a:pr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US" sz="11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r>
              <a:rPr lang="id-ID" dirty="0"/>
              <a:t>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17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22D6D6A0-503A-231A-198B-BE6D81917E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602664" cy="6193410"/>
          </a:xfrm>
          <a:custGeom>
            <a:avLst/>
            <a:gdLst>
              <a:gd name="connsiteX0" fmla="*/ 0 w 5602664"/>
              <a:gd name="connsiteY0" fmla="*/ 0 h 6193410"/>
              <a:gd name="connsiteX1" fmla="*/ 5602664 w 5602664"/>
              <a:gd name="connsiteY1" fmla="*/ 0 h 6193410"/>
              <a:gd name="connsiteX2" fmla="*/ 5602664 w 5602664"/>
              <a:gd name="connsiteY2" fmla="*/ 6193410 h 6193410"/>
              <a:gd name="connsiteX3" fmla="*/ 0 w 5602664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664" h="6193410">
                <a:moveTo>
                  <a:pt x="0" y="0"/>
                </a:moveTo>
                <a:lnTo>
                  <a:pt x="5602664" y="0"/>
                </a:lnTo>
                <a:lnTo>
                  <a:pt x="5602664" y="6193410"/>
                </a:lnTo>
                <a:lnTo>
                  <a:pt x="0" y="6193410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08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AC06BF0-3EAC-11AA-1603-B7E27E46DA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6771" y="1403518"/>
            <a:ext cx="2529840" cy="1945287"/>
          </a:xfrm>
          <a:prstGeom prst="rect">
            <a:avLst/>
          </a:pr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GB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996D9DD0-EB6C-7B81-7AF8-336E907D62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59571" y="1403518"/>
            <a:ext cx="2529840" cy="1945287"/>
          </a:xfrm>
          <a:prstGeom prst="rect">
            <a:avLst/>
          </a:pr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216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1B9AD030-2FDB-1BBD-40A6-055B0B9C5B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-25194"/>
            <a:ext cx="6607319" cy="6883194"/>
          </a:xfrm>
          <a:custGeom>
            <a:avLst/>
            <a:gdLst>
              <a:gd name="connsiteX0" fmla="*/ 0 w 6607319"/>
              <a:gd name="connsiteY0" fmla="*/ 0 h 6883194"/>
              <a:gd name="connsiteX1" fmla="*/ 1039531 w 6607319"/>
              <a:gd name="connsiteY1" fmla="*/ 0 h 6883194"/>
              <a:gd name="connsiteX2" fmla="*/ 6607319 w 6607319"/>
              <a:gd name="connsiteY2" fmla="*/ 5764656 h 6883194"/>
              <a:gd name="connsiteX3" fmla="*/ 5449232 w 6607319"/>
              <a:gd name="connsiteY3" fmla="*/ 6883194 h 6883194"/>
              <a:gd name="connsiteX4" fmla="*/ 2020617 w 6607319"/>
              <a:gd name="connsiteY4" fmla="*/ 6883193 h 6883194"/>
              <a:gd name="connsiteX5" fmla="*/ 0 w 6607319"/>
              <a:gd name="connsiteY5" fmla="*/ 4791131 h 68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07319" h="6883194">
                <a:moveTo>
                  <a:pt x="0" y="0"/>
                </a:moveTo>
                <a:lnTo>
                  <a:pt x="1039531" y="0"/>
                </a:lnTo>
                <a:lnTo>
                  <a:pt x="6607319" y="5764656"/>
                </a:lnTo>
                <a:lnTo>
                  <a:pt x="5449232" y="6883194"/>
                </a:lnTo>
                <a:lnTo>
                  <a:pt x="2020617" y="6883193"/>
                </a:lnTo>
                <a:lnTo>
                  <a:pt x="0" y="4791131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id-ID" sz="11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r>
              <a:rPr lang="id-ID" dirty="0"/>
              <a:t>Picture Drag Here</a:t>
            </a:r>
          </a:p>
        </p:txBody>
      </p:sp>
    </p:spTree>
    <p:extLst>
      <p:ext uri="{BB962C8B-B14F-4D97-AF65-F5344CB8AC3E}">
        <p14:creationId xmlns:p14="http://schemas.microsoft.com/office/powerpoint/2010/main" val="361229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4808B196-34AD-A114-A06D-0335D6C533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2250" y="-1"/>
            <a:ext cx="4672693" cy="6270173"/>
          </a:xfrm>
          <a:prstGeom prst="round2SameRect">
            <a:avLst>
              <a:gd name="adj1" fmla="val 0"/>
              <a:gd name="adj2" fmla="val 5180"/>
            </a:avLst>
          </a:prstGeom>
          <a:solidFill>
            <a:srgbClr val="2E2F4C"/>
          </a:solidFill>
        </p:spPr>
        <p:txBody>
          <a:bodyPr wrap="square" anchor="ctr">
            <a:noAutofit/>
          </a:bodyPr>
          <a:lstStyle>
            <a:lvl1pPr algn="ctr">
              <a:buNone/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09239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2FE3CB44-50C0-7431-E0C0-571DE5E4E6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99269" y="696751"/>
            <a:ext cx="3585327" cy="5464498"/>
          </a:xfrm>
          <a:prstGeom prst="roundRect">
            <a:avLst>
              <a:gd name="adj" fmla="val 4712"/>
            </a:avLst>
          </a:pr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GB"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1555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C0282A78-8299-7F97-793A-78B12E5577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150"/>
            <a:ext cx="5343525" cy="5276850"/>
          </a:xfrm>
          <a:custGeom>
            <a:avLst/>
            <a:gdLst>
              <a:gd name="connsiteX0" fmla="*/ 0 w 5343525"/>
              <a:gd name="connsiteY0" fmla="*/ 0 h 5276850"/>
              <a:gd name="connsiteX1" fmla="*/ 5343525 w 5343525"/>
              <a:gd name="connsiteY1" fmla="*/ 0 h 5276850"/>
              <a:gd name="connsiteX2" fmla="*/ 5343525 w 5343525"/>
              <a:gd name="connsiteY2" fmla="*/ 5276850 h 5276850"/>
              <a:gd name="connsiteX3" fmla="*/ 0 w 5343525"/>
              <a:gd name="connsiteY3" fmla="*/ 5276850 h 527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3525" h="5276850">
                <a:moveTo>
                  <a:pt x="0" y="0"/>
                </a:moveTo>
                <a:lnTo>
                  <a:pt x="5343525" y="0"/>
                </a:lnTo>
                <a:lnTo>
                  <a:pt x="5343525" y="5276850"/>
                </a:lnTo>
                <a:lnTo>
                  <a:pt x="0" y="5276850"/>
                </a:lnTo>
                <a:close/>
              </a:path>
            </a:pathLst>
          </a:custGeo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 rtl="0">
              <a:def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474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DC31AEF-A295-D43B-825B-AC14DBA101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1289" y="2400300"/>
            <a:ext cx="5715000" cy="4457701"/>
          </a:xfrm>
          <a:solidFill>
            <a:srgbClr val="2E2F4C"/>
          </a:solidFill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 lang="en-US" sz="1100" dirty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966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86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rgbClr val="2E3252"/>
            </a:gs>
            <a:gs pos="100000">
              <a:srgbClr val="161828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1D7F97-5BAE-E0C5-2A05-0E4BE0C6C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1D31B4-DCA6-E81D-3E64-F6B2F871D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A002D-54DA-C2DB-038A-18200C2468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96E7AAC-F3A0-47DC-B502-9B974E7A48B1}" type="datetimeFigureOut">
              <a:rPr lang="en-ID" smtClean="0"/>
              <a:pPr/>
              <a:t>12/06/2022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69BE1-31C9-31F0-19A3-F4DABD4398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BB25-6143-2458-DD5F-C12CE4330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C8A2E1F-A373-4920-8AFD-68C0A3D93D49}" type="slidenum">
              <a:rPr lang="en-ID" smtClean="0"/>
              <a:pPr/>
              <a:t>‹#›</a:t>
            </a:fld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B87E82C-8CD1-DAEE-F3BC-879693773650}"/>
              </a:ext>
            </a:extLst>
          </p:cNvPr>
          <p:cNvGrpSpPr/>
          <p:nvPr userDrawn="1"/>
        </p:nvGrpSpPr>
        <p:grpSpPr>
          <a:xfrm flipH="1">
            <a:off x="2911831" y="-454333"/>
            <a:ext cx="12085680" cy="11996593"/>
            <a:chOff x="3848045" y="-607068"/>
            <a:chExt cx="8343779" cy="8282291"/>
          </a:xfrm>
          <a:gradFill flip="none" rotWithShape="1">
            <a:gsLst>
              <a:gs pos="0">
                <a:schemeClr val="bg1">
                  <a:alpha val="9000"/>
                </a:schemeClr>
              </a:gs>
              <a:gs pos="64000">
                <a:schemeClr val="bg1">
                  <a:alpha val="0"/>
                </a:schemeClr>
              </a:gs>
            </a:gsLst>
            <a:lin ang="0" scaled="1"/>
            <a:tileRect/>
          </a:gradFill>
        </p:grpSpPr>
        <p:sp>
          <p:nvSpPr>
            <p:cNvPr id="8" name="Graphic 2">
              <a:extLst>
                <a:ext uri="{FF2B5EF4-FFF2-40B4-BE49-F238E27FC236}">
                  <a16:creationId xmlns:a16="http://schemas.microsoft.com/office/drawing/2014/main" id="{F8475DF0-E498-9E0D-13AB-A772149CA83D}"/>
                </a:ext>
              </a:extLst>
            </p:cNvPr>
            <p:cNvSpPr/>
            <p:nvPr/>
          </p:nvSpPr>
          <p:spPr>
            <a:xfrm>
              <a:off x="3909548" y="-596819"/>
              <a:ext cx="20501" cy="8200289"/>
            </a:xfrm>
            <a:custGeom>
              <a:avLst/>
              <a:gdLst>
                <a:gd name="connsiteX0" fmla="*/ 0 w 9525"/>
                <a:gd name="connsiteY0" fmla="*/ 0 h 3810000"/>
                <a:gd name="connsiteX1" fmla="*/ 9525 w 9525"/>
                <a:gd name="connsiteY1" fmla="*/ 0 h 3810000"/>
                <a:gd name="connsiteX2" fmla="*/ 9525 w 9525"/>
                <a:gd name="connsiteY2" fmla="*/ 3810000 h 3810000"/>
                <a:gd name="connsiteX3" fmla="*/ 0 w 9525"/>
                <a:gd name="connsiteY3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0000">
                  <a:moveTo>
                    <a:pt x="0" y="0"/>
                  </a:moveTo>
                  <a:lnTo>
                    <a:pt x="9525" y="0"/>
                  </a:lnTo>
                  <a:lnTo>
                    <a:pt x="9525" y="3810000"/>
                  </a:lnTo>
                  <a:lnTo>
                    <a:pt x="0" y="38100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id="{35E9CAEA-F11B-23A4-BE1E-614AE60E1904}"/>
                </a:ext>
              </a:extLst>
            </p:cNvPr>
            <p:cNvSpPr/>
            <p:nvPr/>
          </p:nvSpPr>
          <p:spPr>
            <a:xfrm>
              <a:off x="4310334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id="{B092093F-38CC-52D4-B578-9BC47BF90CED}"/>
                </a:ext>
              </a:extLst>
            </p:cNvPr>
            <p:cNvSpPr/>
            <p:nvPr/>
          </p:nvSpPr>
          <p:spPr>
            <a:xfrm>
              <a:off x="4721374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id="{A6191B80-ED75-2E24-1582-4DE6AEB496FD}"/>
                </a:ext>
              </a:extLst>
            </p:cNvPr>
            <p:cNvSpPr/>
            <p:nvPr/>
          </p:nvSpPr>
          <p:spPr>
            <a:xfrm>
              <a:off x="5132412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2">
              <a:extLst>
                <a:ext uri="{FF2B5EF4-FFF2-40B4-BE49-F238E27FC236}">
                  <a16:creationId xmlns:a16="http://schemas.microsoft.com/office/drawing/2014/main" id="{ED162E83-E1F9-9C3C-57ED-BB05C6F8BDF9}"/>
                </a:ext>
              </a:extLst>
            </p:cNvPr>
            <p:cNvSpPr/>
            <p:nvPr/>
          </p:nvSpPr>
          <p:spPr>
            <a:xfrm>
              <a:off x="5543450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2">
              <a:extLst>
                <a:ext uri="{FF2B5EF4-FFF2-40B4-BE49-F238E27FC236}">
                  <a16:creationId xmlns:a16="http://schemas.microsoft.com/office/drawing/2014/main" id="{ED239EFF-CD1E-D176-F5CC-FD6A4D31AED5}"/>
                </a:ext>
              </a:extLst>
            </p:cNvPr>
            <p:cNvSpPr/>
            <p:nvPr/>
          </p:nvSpPr>
          <p:spPr>
            <a:xfrm>
              <a:off x="5954488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2">
              <a:extLst>
                <a:ext uri="{FF2B5EF4-FFF2-40B4-BE49-F238E27FC236}">
                  <a16:creationId xmlns:a16="http://schemas.microsoft.com/office/drawing/2014/main" id="{5DFAECAD-4A04-B680-90DC-F2586DC4DEA1}"/>
                </a:ext>
              </a:extLst>
            </p:cNvPr>
            <p:cNvSpPr/>
            <p:nvPr/>
          </p:nvSpPr>
          <p:spPr>
            <a:xfrm>
              <a:off x="6365529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id="{D9657337-02E6-3648-1EBF-490A074E9971}"/>
                </a:ext>
              </a:extLst>
            </p:cNvPr>
            <p:cNvSpPr/>
            <p:nvPr/>
          </p:nvSpPr>
          <p:spPr>
            <a:xfrm>
              <a:off x="6776567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2">
              <a:extLst>
                <a:ext uri="{FF2B5EF4-FFF2-40B4-BE49-F238E27FC236}">
                  <a16:creationId xmlns:a16="http://schemas.microsoft.com/office/drawing/2014/main" id="{E3CFC1AF-4EED-E523-BE0D-6640CF551195}"/>
                </a:ext>
              </a:extLst>
            </p:cNvPr>
            <p:cNvSpPr/>
            <p:nvPr/>
          </p:nvSpPr>
          <p:spPr>
            <a:xfrm>
              <a:off x="7187605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Graphic 2">
              <a:extLst>
                <a:ext uri="{FF2B5EF4-FFF2-40B4-BE49-F238E27FC236}">
                  <a16:creationId xmlns:a16="http://schemas.microsoft.com/office/drawing/2014/main" id="{3F727B8A-C09E-0FC9-F11C-8FF7B3E153EE}"/>
                </a:ext>
              </a:extLst>
            </p:cNvPr>
            <p:cNvSpPr/>
            <p:nvPr/>
          </p:nvSpPr>
          <p:spPr>
            <a:xfrm>
              <a:off x="7598643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Graphic 2">
              <a:extLst>
                <a:ext uri="{FF2B5EF4-FFF2-40B4-BE49-F238E27FC236}">
                  <a16:creationId xmlns:a16="http://schemas.microsoft.com/office/drawing/2014/main" id="{5FE309C7-8CDB-05A6-A95A-C0E011A707BA}"/>
                </a:ext>
              </a:extLst>
            </p:cNvPr>
            <p:cNvSpPr/>
            <p:nvPr/>
          </p:nvSpPr>
          <p:spPr>
            <a:xfrm>
              <a:off x="8009684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Graphic 2">
              <a:extLst>
                <a:ext uri="{FF2B5EF4-FFF2-40B4-BE49-F238E27FC236}">
                  <a16:creationId xmlns:a16="http://schemas.microsoft.com/office/drawing/2014/main" id="{C70A8B40-15D6-17B1-2012-683A0E1BE394}"/>
                </a:ext>
              </a:extLst>
            </p:cNvPr>
            <p:cNvSpPr/>
            <p:nvPr/>
          </p:nvSpPr>
          <p:spPr>
            <a:xfrm>
              <a:off x="8420723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Graphic 2">
              <a:extLst>
                <a:ext uri="{FF2B5EF4-FFF2-40B4-BE49-F238E27FC236}">
                  <a16:creationId xmlns:a16="http://schemas.microsoft.com/office/drawing/2014/main" id="{9AAD376D-8154-3DC3-4DE6-0E2C893D2B22}"/>
                </a:ext>
              </a:extLst>
            </p:cNvPr>
            <p:cNvSpPr/>
            <p:nvPr/>
          </p:nvSpPr>
          <p:spPr>
            <a:xfrm>
              <a:off x="8831760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Graphic 2">
              <a:extLst>
                <a:ext uri="{FF2B5EF4-FFF2-40B4-BE49-F238E27FC236}">
                  <a16:creationId xmlns:a16="http://schemas.microsoft.com/office/drawing/2014/main" id="{6DBAF696-594B-EBAB-CA28-13B7B36B7FEF}"/>
                </a:ext>
              </a:extLst>
            </p:cNvPr>
            <p:cNvSpPr/>
            <p:nvPr/>
          </p:nvSpPr>
          <p:spPr>
            <a:xfrm>
              <a:off x="9242799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Graphic 2">
              <a:extLst>
                <a:ext uri="{FF2B5EF4-FFF2-40B4-BE49-F238E27FC236}">
                  <a16:creationId xmlns:a16="http://schemas.microsoft.com/office/drawing/2014/main" id="{00EA9607-F393-2A11-8C7A-A5F369ACED95}"/>
                </a:ext>
              </a:extLst>
            </p:cNvPr>
            <p:cNvSpPr/>
            <p:nvPr/>
          </p:nvSpPr>
          <p:spPr>
            <a:xfrm>
              <a:off x="9653838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Graphic 2">
              <a:extLst>
                <a:ext uri="{FF2B5EF4-FFF2-40B4-BE49-F238E27FC236}">
                  <a16:creationId xmlns:a16="http://schemas.microsoft.com/office/drawing/2014/main" id="{348C4209-A572-A807-81A8-4B6CD65FAF15}"/>
                </a:ext>
              </a:extLst>
            </p:cNvPr>
            <p:cNvSpPr/>
            <p:nvPr/>
          </p:nvSpPr>
          <p:spPr>
            <a:xfrm>
              <a:off x="10064877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2">
              <a:extLst>
                <a:ext uri="{FF2B5EF4-FFF2-40B4-BE49-F238E27FC236}">
                  <a16:creationId xmlns:a16="http://schemas.microsoft.com/office/drawing/2014/main" id="{48B6B125-4753-7372-83DB-FB7D6A3B184E}"/>
                </a:ext>
              </a:extLst>
            </p:cNvPr>
            <p:cNvSpPr/>
            <p:nvPr/>
          </p:nvSpPr>
          <p:spPr>
            <a:xfrm>
              <a:off x="10475916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2">
              <a:extLst>
                <a:ext uri="{FF2B5EF4-FFF2-40B4-BE49-F238E27FC236}">
                  <a16:creationId xmlns:a16="http://schemas.microsoft.com/office/drawing/2014/main" id="{C1EFBB16-0C77-A4D5-EF02-C25E0EBB77C0}"/>
                </a:ext>
              </a:extLst>
            </p:cNvPr>
            <p:cNvSpPr/>
            <p:nvPr/>
          </p:nvSpPr>
          <p:spPr>
            <a:xfrm>
              <a:off x="10886954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Graphic 2">
              <a:extLst>
                <a:ext uri="{FF2B5EF4-FFF2-40B4-BE49-F238E27FC236}">
                  <a16:creationId xmlns:a16="http://schemas.microsoft.com/office/drawing/2014/main" id="{26F4D15C-8CCC-12C6-1EBF-F41E93B30139}"/>
                </a:ext>
              </a:extLst>
            </p:cNvPr>
            <p:cNvSpPr/>
            <p:nvPr/>
          </p:nvSpPr>
          <p:spPr>
            <a:xfrm>
              <a:off x="11297994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Graphic 2">
              <a:extLst>
                <a:ext uri="{FF2B5EF4-FFF2-40B4-BE49-F238E27FC236}">
                  <a16:creationId xmlns:a16="http://schemas.microsoft.com/office/drawing/2014/main" id="{CD9280DB-1AF1-A091-8E72-B23E7A32EEC5}"/>
                </a:ext>
              </a:extLst>
            </p:cNvPr>
            <p:cNvSpPr/>
            <p:nvPr/>
          </p:nvSpPr>
          <p:spPr>
            <a:xfrm>
              <a:off x="11709032" y="-607068"/>
              <a:ext cx="20501" cy="8220789"/>
            </a:xfrm>
            <a:custGeom>
              <a:avLst/>
              <a:gdLst>
                <a:gd name="connsiteX0" fmla="*/ 0 w 9525"/>
                <a:gd name="connsiteY0" fmla="*/ 0 h 3819525"/>
                <a:gd name="connsiteX1" fmla="*/ 9525 w 9525"/>
                <a:gd name="connsiteY1" fmla="*/ 0 h 3819525"/>
                <a:gd name="connsiteX2" fmla="*/ 9525 w 9525"/>
                <a:gd name="connsiteY2" fmla="*/ 3819525 h 3819525"/>
                <a:gd name="connsiteX3" fmla="*/ 0 w 9525"/>
                <a:gd name="connsiteY3" fmla="*/ 3819525 h 381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9525">
                  <a:moveTo>
                    <a:pt x="0" y="0"/>
                  </a:moveTo>
                  <a:lnTo>
                    <a:pt x="9525" y="0"/>
                  </a:lnTo>
                  <a:lnTo>
                    <a:pt x="9525" y="3819525"/>
                  </a:lnTo>
                  <a:lnTo>
                    <a:pt x="0" y="381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2">
              <a:extLst>
                <a:ext uri="{FF2B5EF4-FFF2-40B4-BE49-F238E27FC236}">
                  <a16:creationId xmlns:a16="http://schemas.microsoft.com/office/drawing/2014/main" id="{F4966DC7-ABF8-FED2-3BB8-850D91107DF6}"/>
                </a:ext>
              </a:extLst>
            </p:cNvPr>
            <p:cNvSpPr/>
            <p:nvPr/>
          </p:nvSpPr>
          <p:spPr>
            <a:xfrm>
              <a:off x="12109821" y="-596819"/>
              <a:ext cx="20501" cy="8200288"/>
            </a:xfrm>
            <a:custGeom>
              <a:avLst/>
              <a:gdLst>
                <a:gd name="connsiteX0" fmla="*/ 0 w 9525"/>
                <a:gd name="connsiteY0" fmla="*/ 0 h 3810000"/>
                <a:gd name="connsiteX1" fmla="*/ 9525 w 9525"/>
                <a:gd name="connsiteY1" fmla="*/ 0 h 3810000"/>
                <a:gd name="connsiteX2" fmla="*/ 9525 w 9525"/>
                <a:gd name="connsiteY2" fmla="*/ 3810000 h 3810000"/>
                <a:gd name="connsiteX3" fmla="*/ 0 w 9525"/>
                <a:gd name="connsiteY3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0000">
                  <a:moveTo>
                    <a:pt x="0" y="0"/>
                  </a:moveTo>
                  <a:lnTo>
                    <a:pt x="9525" y="0"/>
                  </a:lnTo>
                  <a:lnTo>
                    <a:pt x="9525" y="3810000"/>
                  </a:lnTo>
                  <a:lnTo>
                    <a:pt x="0" y="38100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">
              <a:extLst>
                <a:ext uri="{FF2B5EF4-FFF2-40B4-BE49-F238E27FC236}">
                  <a16:creationId xmlns:a16="http://schemas.microsoft.com/office/drawing/2014/main" id="{A6608733-B4FC-92E9-36F4-DC10D926848B}"/>
                </a:ext>
              </a:extLst>
            </p:cNvPr>
            <p:cNvSpPr/>
            <p:nvPr/>
          </p:nvSpPr>
          <p:spPr>
            <a:xfrm>
              <a:off x="3909547" y="-206280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2">
              <a:extLst>
                <a:ext uri="{FF2B5EF4-FFF2-40B4-BE49-F238E27FC236}">
                  <a16:creationId xmlns:a16="http://schemas.microsoft.com/office/drawing/2014/main" id="{30B8F15A-76FC-E298-1303-A5D773AF6419}"/>
                </a:ext>
              </a:extLst>
            </p:cNvPr>
            <p:cNvSpPr/>
            <p:nvPr/>
          </p:nvSpPr>
          <p:spPr>
            <a:xfrm>
              <a:off x="3909547" y="204761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2">
              <a:extLst>
                <a:ext uri="{FF2B5EF4-FFF2-40B4-BE49-F238E27FC236}">
                  <a16:creationId xmlns:a16="http://schemas.microsoft.com/office/drawing/2014/main" id="{B4411879-E66F-802D-916F-2A807D7F0DE3}"/>
                </a:ext>
              </a:extLst>
            </p:cNvPr>
            <p:cNvSpPr/>
            <p:nvPr/>
          </p:nvSpPr>
          <p:spPr>
            <a:xfrm>
              <a:off x="3909547" y="615799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Graphic 2">
              <a:extLst>
                <a:ext uri="{FF2B5EF4-FFF2-40B4-BE49-F238E27FC236}">
                  <a16:creationId xmlns:a16="http://schemas.microsoft.com/office/drawing/2014/main" id="{FD7964C7-4F98-39D3-A2C4-6BC57264DC26}"/>
                </a:ext>
              </a:extLst>
            </p:cNvPr>
            <p:cNvSpPr/>
            <p:nvPr/>
          </p:nvSpPr>
          <p:spPr>
            <a:xfrm>
              <a:off x="3909547" y="1026838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2">
              <a:extLst>
                <a:ext uri="{FF2B5EF4-FFF2-40B4-BE49-F238E27FC236}">
                  <a16:creationId xmlns:a16="http://schemas.microsoft.com/office/drawing/2014/main" id="{7A317549-CF8D-A623-D0F7-A4BA9246D98F}"/>
                </a:ext>
              </a:extLst>
            </p:cNvPr>
            <p:cNvSpPr/>
            <p:nvPr/>
          </p:nvSpPr>
          <p:spPr>
            <a:xfrm>
              <a:off x="3909547" y="1437877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2">
              <a:extLst>
                <a:ext uri="{FF2B5EF4-FFF2-40B4-BE49-F238E27FC236}">
                  <a16:creationId xmlns:a16="http://schemas.microsoft.com/office/drawing/2014/main" id="{D697BB6D-564E-B830-DD9F-C8635B0C73BE}"/>
                </a:ext>
              </a:extLst>
            </p:cNvPr>
            <p:cNvSpPr/>
            <p:nvPr/>
          </p:nvSpPr>
          <p:spPr>
            <a:xfrm>
              <a:off x="3909547" y="1848918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2">
              <a:extLst>
                <a:ext uri="{FF2B5EF4-FFF2-40B4-BE49-F238E27FC236}">
                  <a16:creationId xmlns:a16="http://schemas.microsoft.com/office/drawing/2014/main" id="{BB367D32-F044-36FA-830E-CF97F93AB850}"/>
                </a:ext>
              </a:extLst>
            </p:cNvPr>
            <p:cNvSpPr/>
            <p:nvPr/>
          </p:nvSpPr>
          <p:spPr>
            <a:xfrm>
              <a:off x="3909547" y="2259957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2">
              <a:extLst>
                <a:ext uri="{FF2B5EF4-FFF2-40B4-BE49-F238E27FC236}">
                  <a16:creationId xmlns:a16="http://schemas.microsoft.com/office/drawing/2014/main" id="{0389A2BF-B15D-3AC7-D661-759A68921338}"/>
                </a:ext>
              </a:extLst>
            </p:cNvPr>
            <p:cNvSpPr/>
            <p:nvPr/>
          </p:nvSpPr>
          <p:spPr>
            <a:xfrm>
              <a:off x="3909547" y="2670996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2">
              <a:extLst>
                <a:ext uri="{FF2B5EF4-FFF2-40B4-BE49-F238E27FC236}">
                  <a16:creationId xmlns:a16="http://schemas.microsoft.com/office/drawing/2014/main" id="{8666BAFA-33D8-4BFB-F985-60FE49E8A2F2}"/>
                </a:ext>
              </a:extLst>
            </p:cNvPr>
            <p:cNvSpPr/>
            <p:nvPr/>
          </p:nvSpPr>
          <p:spPr>
            <a:xfrm>
              <a:off x="3909547" y="3082035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Graphic 2">
              <a:extLst>
                <a:ext uri="{FF2B5EF4-FFF2-40B4-BE49-F238E27FC236}">
                  <a16:creationId xmlns:a16="http://schemas.microsoft.com/office/drawing/2014/main" id="{C5858BB8-F45A-EE0D-F327-785C7645184D}"/>
                </a:ext>
              </a:extLst>
            </p:cNvPr>
            <p:cNvSpPr/>
            <p:nvPr/>
          </p:nvSpPr>
          <p:spPr>
            <a:xfrm>
              <a:off x="3909547" y="3493077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2">
              <a:extLst>
                <a:ext uri="{FF2B5EF4-FFF2-40B4-BE49-F238E27FC236}">
                  <a16:creationId xmlns:a16="http://schemas.microsoft.com/office/drawing/2014/main" id="{12CC068E-44CE-B112-B3D5-E0AFB1DA1015}"/>
                </a:ext>
              </a:extLst>
            </p:cNvPr>
            <p:cNvSpPr/>
            <p:nvPr/>
          </p:nvSpPr>
          <p:spPr>
            <a:xfrm>
              <a:off x="3909547" y="3904115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2">
              <a:extLst>
                <a:ext uri="{FF2B5EF4-FFF2-40B4-BE49-F238E27FC236}">
                  <a16:creationId xmlns:a16="http://schemas.microsoft.com/office/drawing/2014/main" id="{0F08538C-557F-247A-CBAA-554FB37D1D97}"/>
                </a:ext>
              </a:extLst>
            </p:cNvPr>
            <p:cNvSpPr/>
            <p:nvPr/>
          </p:nvSpPr>
          <p:spPr>
            <a:xfrm>
              <a:off x="3909547" y="4315154"/>
              <a:ext cx="8220775" cy="20501"/>
            </a:xfrm>
            <a:custGeom>
              <a:avLst/>
              <a:gdLst>
                <a:gd name="connsiteX0" fmla="*/ 0 w 3819525"/>
                <a:gd name="connsiteY0" fmla="*/ 0 h 9525"/>
                <a:gd name="connsiteX1" fmla="*/ 3819525 w 3819525"/>
                <a:gd name="connsiteY1" fmla="*/ 0 h 9525"/>
                <a:gd name="connsiteX2" fmla="*/ 3819525 w 3819525"/>
                <a:gd name="connsiteY2" fmla="*/ 9525 h 9525"/>
                <a:gd name="connsiteX3" fmla="*/ 0 w 381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9525" h="9525">
                  <a:moveTo>
                    <a:pt x="0" y="0"/>
                  </a:moveTo>
                  <a:lnTo>
                    <a:pt x="3819525" y="0"/>
                  </a:lnTo>
                  <a:lnTo>
                    <a:pt x="381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1" name="Graphic 2">
              <a:extLst>
                <a:ext uri="{FF2B5EF4-FFF2-40B4-BE49-F238E27FC236}">
                  <a16:creationId xmlns:a16="http://schemas.microsoft.com/office/drawing/2014/main" id="{19C8A133-3650-2AE1-9F31-F4E26C9402CB}"/>
                </a:ext>
              </a:extLst>
            </p:cNvPr>
            <p:cNvGrpSpPr/>
            <p:nvPr/>
          </p:nvGrpSpPr>
          <p:grpSpPr>
            <a:xfrm>
              <a:off x="3848045" y="1381502"/>
              <a:ext cx="143505" cy="143505"/>
              <a:chOff x="4157662" y="2428875"/>
              <a:chExt cx="66675" cy="66675"/>
            </a:xfrm>
            <a:grpFill/>
          </p:grpSpPr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D37A1B7F-B1E1-5B4D-BDB7-7D54948DD48C}"/>
                  </a:ext>
                </a:extLst>
              </p:cNvPr>
              <p:cNvSpPr/>
              <p:nvPr/>
            </p:nvSpPr>
            <p:spPr>
              <a:xfrm>
                <a:off x="4186237" y="2428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BB41406-52DB-A895-C4E6-9883201236BD}"/>
                  </a:ext>
                </a:extLst>
              </p:cNvPr>
              <p:cNvSpPr/>
              <p:nvPr/>
            </p:nvSpPr>
            <p:spPr>
              <a:xfrm>
                <a:off x="4157662" y="2457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" name="Graphic 2">
              <a:extLst>
                <a:ext uri="{FF2B5EF4-FFF2-40B4-BE49-F238E27FC236}">
                  <a16:creationId xmlns:a16="http://schemas.microsoft.com/office/drawing/2014/main" id="{DF96909F-9D16-3170-7818-9BD66BABBD09}"/>
                </a:ext>
              </a:extLst>
            </p:cNvPr>
            <p:cNvGrpSpPr/>
            <p:nvPr/>
          </p:nvGrpSpPr>
          <p:grpSpPr>
            <a:xfrm>
              <a:off x="12048319" y="1381502"/>
              <a:ext cx="143505" cy="143505"/>
              <a:chOff x="7967662" y="2428875"/>
              <a:chExt cx="66675" cy="66675"/>
            </a:xfrm>
            <a:grpFill/>
          </p:grpSpPr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E095D305-449E-5ACB-F440-25634E0AB621}"/>
                  </a:ext>
                </a:extLst>
              </p:cNvPr>
              <p:cNvSpPr/>
              <p:nvPr/>
            </p:nvSpPr>
            <p:spPr>
              <a:xfrm>
                <a:off x="7996237" y="2428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A2E8AAB0-E28B-F0AC-1FB4-0B0C93D4DDED}"/>
                  </a:ext>
                </a:extLst>
              </p:cNvPr>
              <p:cNvSpPr/>
              <p:nvPr/>
            </p:nvSpPr>
            <p:spPr>
              <a:xfrm>
                <a:off x="7967662" y="2457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3" name="Graphic 2">
              <a:extLst>
                <a:ext uri="{FF2B5EF4-FFF2-40B4-BE49-F238E27FC236}">
                  <a16:creationId xmlns:a16="http://schemas.microsoft.com/office/drawing/2014/main" id="{6BD1D76F-A45F-0E01-B99F-E37B809810E9}"/>
                </a:ext>
              </a:extLst>
            </p:cNvPr>
            <p:cNvGrpSpPr/>
            <p:nvPr/>
          </p:nvGrpSpPr>
          <p:grpSpPr>
            <a:xfrm>
              <a:off x="3848045" y="3431574"/>
              <a:ext cx="143505" cy="143505"/>
              <a:chOff x="4157662" y="3381375"/>
              <a:chExt cx="66675" cy="66675"/>
            </a:xfrm>
            <a:grpFill/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55EB7222-11DA-689B-8B3C-BE6DBD9A4689}"/>
                  </a:ext>
                </a:extLst>
              </p:cNvPr>
              <p:cNvSpPr/>
              <p:nvPr/>
            </p:nvSpPr>
            <p:spPr>
              <a:xfrm>
                <a:off x="4186237" y="3381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033C3A9F-8351-AF8E-FFE9-3FD5BF0D397A}"/>
                  </a:ext>
                </a:extLst>
              </p:cNvPr>
              <p:cNvSpPr/>
              <p:nvPr/>
            </p:nvSpPr>
            <p:spPr>
              <a:xfrm>
                <a:off x="4157662" y="3409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B73BBC18-0DD9-2416-8F37-734ABB7DF245}"/>
                </a:ext>
              </a:extLst>
            </p:cNvPr>
            <p:cNvGrpSpPr/>
            <p:nvPr/>
          </p:nvGrpSpPr>
          <p:grpSpPr>
            <a:xfrm>
              <a:off x="12048319" y="3431574"/>
              <a:ext cx="143505" cy="143505"/>
              <a:chOff x="7967662" y="3381375"/>
              <a:chExt cx="66675" cy="66675"/>
            </a:xfrm>
            <a:grpFill/>
          </p:grpSpPr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4D796783-24FD-0B9F-B4E4-2952D5F1C4BF}"/>
                  </a:ext>
                </a:extLst>
              </p:cNvPr>
              <p:cNvSpPr/>
              <p:nvPr/>
            </p:nvSpPr>
            <p:spPr>
              <a:xfrm>
                <a:off x="7996237" y="3381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7D56336B-B6E1-7C59-6EE9-77D3551AA148}"/>
                  </a:ext>
                </a:extLst>
              </p:cNvPr>
              <p:cNvSpPr/>
              <p:nvPr/>
            </p:nvSpPr>
            <p:spPr>
              <a:xfrm>
                <a:off x="7967662" y="3409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5" name="Graphic 2">
              <a:extLst>
                <a:ext uri="{FF2B5EF4-FFF2-40B4-BE49-F238E27FC236}">
                  <a16:creationId xmlns:a16="http://schemas.microsoft.com/office/drawing/2014/main" id="{23B77213-DD26-B72B-ED65-29E11BD9FB0E}"/>
                </a:ext>
              </a:extLst>
            </p:cNvPr>
            <p:cNvGrpSpPr/>
            <p:nvPr/>
          </p:nvGrpSpPr>
          <p:grpSpPr>
            <a:xfrm>
              <a:off x="3848045" y="5481646"/>
              <a:ext cx="143505" cy="143505"/>
              <a:chOff x="4157662" y="4333875"/>
              <a:chExt cx="66675" cy="66675"/>
            </a:xfrm>
            <a:grpFill/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12755DA3-EBA4-C9A8-FF97-DE33275622D0}"/>
                  </a:ext>
                </a:extLst>
              </p:cNvPr>
              <p:cNvSpPr/>
              <p:nvPr/>
            </p:nvSpPr>
            <p:spPr>
              <a:xfrm>
                <a:off x="4186237" y="4333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137B665F-679E-3431-6760-3E0FE702DE4B}"/>
                  </a:ext>
                </a:extLst>
              </p:cNvPr>
              <p:cNvSpPr/>
              <p:nvPr/>
            </p:nvSpPr>
            <p:spPr>
              <a:xfrm>
                <a:off x="4157662" y="4362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" name="Graphic 2">
              <a:extLst>
                <a:ext uri="{FF2B5EF4-FFF2-40B4-BE49-F238E27FC236}">
                  <a16:creationId xmlns:a16="http://schemas.microsoft.com/office/drawing/2014/main" id="{B76CDF30-203F-62A4-C5E0-602AB3ACFDE6}"/>
                </a:ext>
              </a:extLst>
            </p:cNvPr>
            <p:cNvGrpSpPr/>
            <p:nvPr/>
          </p:nvGrpSpPr>
          <p:grpSpPr>
            <a:xfrm>
              <a:off x="12048319" y="5481646"/>
              <a:ext cx="143505" cy="143505"/>
              <a:chOff x="7967662" y="4333875"/>
              <a:chExt cx="66675" cy="66675"/>
            </a:xfrm>
            <a:grpFill/>
          </p:grpSpPr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6C73B270-3A4E-8734-3FC0-B7CEDCED1DF1}"/>
                  </a:ext>
                </a:extLst>
              </p:cNvPr>
              <p:cNvSpPr/>
              <p:nvPr/>
            </p:nvSpPr>
            <p:spPr>
              <a:xfrm>
                <a:off x="7996237" y="4333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014EE718-1948-AE36-076A-8AAB2A5778E7}"/>
                  </a:ext>
                </a:extLst>
              </p:cNvPr>
              <p:cNvSpPr/>
              <p:nvPr/>
            </p:nvSpPr>
            <p:spPr>
              <a:xfrm>
                <a:off x="7967662" y="4362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2">
              <a:extLst>
                <a:ext uri="{FF2B5EF4-FFF2-40B4-BE49-F238E27FC236}">
                  <a16:creationId xmlns:a16="http://schemas.microsoft.com/office/drawing/2014/main" id="{C72974C9-E4E7-29B8-21CB-D6EFC3B85B74}"/>
                </a:ext>
              </a:extLst>
            </p:cNvPr>
            <p:cNvGrpSpPr/>
            <p:nvPr/>
          </p:nvGrpSpPr>
          <p:grpSpPr>
            <a:xfrm>
              <a:off x="3848045" y="7531718"/>
              <a:ext cx="143505" cy="143505"/>
              <a:chOff x="4157662" y="5286375"/>
              <a:chExt cx="66675" cy="66675"/>
            </a:xfrm>
            <a:grpFill/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4446E926-721E-297C-B6F9-CB900299A0D2}"/>
                  </a:ext>
                </a:extLst>
              </p:cNvPr>
              <p:cNvSpPr/>
              <p:nvPr/>
            </p:nvSpPr>
            <p:spPr>
              <a:xfrm>
                <a:off x="4186237" y="5286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3D6389D8-AF0F-08C4-CDDF-3A16EA1D9CA1}"/>
                  </a:ext>
                </a:extLst>
              </p:cNvPr>
              <p:cNvSpPr/>
              <p:nvPr/>
            </p:nvSpPr>
            <p:spPr>
              <a:xfrm>
                <a:off x="4157662" y="5314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8" name="Graphic 2">
              <a:extLst>
                <a:ext uri="{FF2B5EF4-FFF2-40B4-BE49-F238E27FC236}">
                  <a16:creationId xmlns:a16="http://schemas.microsoft.com/office/drawing/2014/main" id="{CEE248B8-A032-01D0-3EC2-96DE0141ECA1}"/>
                </a:ext>
              </a:extLst>
            </p:cNvPr>
            <p:cNvGrpSpPr/>
            <p:nvPr/>
          </p:nvGrpSpPr>
          <p:grpSpPr>
            <a:xfrm>
              <a:off x="5898113" y="1381502"/>
              <a:ext cx="143505" cy="143505"/>
              <a:chOff x="5110162" y="2428875"/>
              <a:chExt cx="66675" cy="66675"/>
            </a:xfrm>
            <a:grpFill/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3F6BD5DF-6F0C-A5E7-AC7B-D0917ECE789D}"/>
                  </a:ext>
                </a:extLst>
              </p:cNvPr>
              <p:cNvSpPr/>
              <p:nvPr/>
            </p:nvSpPr>
            <p:spPr>
              <a:xfrm>
                <a:off x="5138737" y="2428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71A5177D-FEE4-BB23-A5D1-956889E8EBFE}"/>
                  </a:ext>
                </a:extLst>
              </p:cNvPr>
              <p:cNvSpPr/>
              <p:nvPr/>
            </p:nvSpPr>
            <p:spPr>
              <a:xfrm>
                <a:off x="5110162" y="2457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" name="Graphic 2">
              <a:extLst>
                <a:ext uri="{FF2B5EF4-FFF2-40B4-BE49-F238E27FC236}">
                  <a16:creationId xmlns:a16="http://schemas.microsoft.com/office/drawing/2014/main" id="{EC53677D-03DB-A6A2-D7AE-043A51958B31}"/>
                </a:ext>
              </a:extLst>
            </p:cNvPr>
            <p:cNvGrpSpPr/>
            <p:nvPr/>
          </p:nvGrpSpPr>
          <p:grpSpPr>
            <a:xfrm>
              <a:off x="5898113" y="3431574"/>
              <a:ext cx="143505" cy="143505"/>
              <a:chOff x="5110162" y="3381375"/>
              <a:chExt cx="66675" cy="66675"/>
            </a:xfrm>
            <a:grpFill/>
          </p:grpSpPr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4FF49C34-58F9-592D-7EBD-92B550FE1F86}"/>
                  </a:ext>
                </a:extLst>
              </p:cNvPr>
              <p:cNvSpPr/>
              <p:nvPr/>
            </p:nvSpPr>
            <p:spPr>
              <a:xfrm>
                <a:off x="5138737" y="3381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37C5FBAC-5390-E53D-6CAC-D39BCE240F16}"/>
                  </a:ext>
                </a:extLst>
              </p:cNvPr>
              <p:cNvSpPr/>
              <p:nvPr/>
            </p:nvSpPr>
            <p:spPr>
              <a:xfrm>
                <a:off x="5110162" y="3409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19B1600A-E864-D232-B9F8-8548194200FB}"/>
                </a:ext>
              </a:extLst>
            </p:cNvPr>
            <p:cNvGrpSpPr/>
            <p:nvPr/>
          </p:nvGrpSpPr>
          <p:grpSpPr>
            <a:xfrm>
              <a:off x="5898113" y="5481646"/>
              <a:ext cx="143505" cy="143505"/>
              <a:chOff x="5110162" y="4333875"/>
              <a:chExt cx="66675" cy="66675"/>
            </a:xfrm>
            <a:grpFill/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C790CD63-48F6-78D7-075B-DE4BB7CCA700}"/>
                  </a:ext>
                </a:extLst>
              </p:cNvPr>
              <p:cNvSpPr/>
              <p:nvPr/>
            </p:nvSpPr>
            <p:spPr>
              <a:xfrm>
                <a:off x="5138737" y="4333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9A5039B6-9E62-FDC3-C591-13E41499BD41}"/>
                  </a:ext>
                </a:extLst>
              </p:cNvPr>
              <p:cNvSpPr/>
              <p:nvPr/>
            </p:nvSpPr>
            <p:spPr>
              <a:xfrm>
                <a:off x="5110162" y="4362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" name="Graphic 2">
              <a:extLst>
                <a:ext uri="{FF2B5EF4-FFF2-40B4-BE49-F238E27FC236}">
                  <a16:creationId xmlns:a16="http://schemas.microsoft.com/office/drawing/2014/main" id="{7A3CA02E-0F2F-0BF8-9600-2F5E5A739FF4}"/>
                </a:ext>
              </a:extLst>
            </p:cNvPr>
            <p:cNvGrpSpPr/>
            <p:nvPr/>
          </p:nvGrpSpPr>
          <p:grpSpPr>
            <a:xfrm>
              <a:off x="5898113" y="7531718"/>
              <a:ext cx="143505" cy="143505"/>
              <a:chOff x="5110162" y="5286375"/>
              <a:chExt cx="66675" cy="66675"/>
            </a:xfrm>
            <a:grpFill/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8BFE2686-AA25-29AA-8C29-4ECE232C2A06}"/>
                  </a:ext>
                </a:extLst>
              </p:cNvPr>
              <p:cNvSpPr/>
              <p:nvPr/>
            </p:nvSpPr>
            <p:spPr>
              <a:xfrm>
                <a:off x="5138737" y="5286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E816D365-32AA-E027-1ACE-D211F63EFC5C}"/>
                  </a:ext>
                </a:extLst>
              </p:cNvPr>
              <p:cNvSpPr/>
              <p:nvPr/>
            </p:nvSpPr>
            <p:spPr>
              <a:xfrm>
                <a:off x="5110162" y="5314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2" name="Graphic 2">
              <a:extLst>
                <a:ext uri="{FF2B5EF4-FFF2-40B4-BE49-F238E27FC236}">
                  <a16:creationId xmlns:a16="http://schemas.microsoft.com/office/drawing/2014/main" id="{22C74BC0-5646-338E-6BA8-BD1FC68347D7}"/>
                </a:ext>
              </a:extLst>
            </p:cNvPr>
            <p:cNvGrpSpPr/>
            <p:nvPr/>
          </p:nvGrpSpPr>
          <p:grpSpPr>
            <a:xfrm>
              <a:off x="7948183" y="1381502"/>
              <a:ext cx="143505" cy="143505"/>
              <a:chOff x="6062662" y="2428875"/>
              <a:chExt cx="66675" cy="66675"/>
            </a:xfrm>
            <a:grpFill/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636C736D-079B-DF81-AA0D-9403CC08B008}"/>
                  </a:ext>
                </a:extLst>
              </p:cNvPr>
              <p:cNvSpPr/>
              <p:nvPr/>
            </p:nvSpPr>
            <p:spPr>
              <a:xfrm>
                <a:off x="6091237" y="2428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50C9FC35-AB9D-27AB-78A3-BEF95A1E8DE4}"/>
                  </a:ext>
                </a:extLst>
              </p:cNvPr>
              <p:cNvSpPr/>
              <p:nvPr/>
            </p:nvSpPr>
            <p:spPr>
              <a:xfrm>
                <a:off x="6062662" y="2457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3" name="Graphic 2">
              <a:extLst>
                <a:ext uri="{FF2B5EF4-FFF2-40B4-BE49-F238E27FC236}">
                  <a16:creationId xmlns:a16="http://schemas.microsoft.com/office/drawing/2014/main" id="{6B8A9B95-8C6E-210D-9902-DB56F0CD701B}"/>
                </a:ext>
              </a:extLst>
            </p:cNvPr>
            <p:cNvGrpSpPr/>
            <p:nvPr/>
          </p:nvGrpSpPr>
          <p:grpSpPr>
            <a:xfrm>
              <a:off x="7948183" y="3431574"/>
              <a:ext cx="143505" cy="143505"/>
              <a:chOff x="6062662" y="3381375"/>
              <a:chExt cx="66675" cy="66675"/>
            </a:xfrm>
            <a:grpFill/>
          </p:grpSpPr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22604DC9-4F53-5A1D-2115-20DFB776A8F4}"/>
                  </a:ext>
                </a:extLst>
              </p:cNvPr>
              <p:cNvSpPr/>
              <p:nvPr/>
            </p:nvSpPr>
            <p:spPr>
              <a:xfrm>
                <a:off x="6091237" y="3381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DBF12D65-45EF-99E2-9312-B4B6672528A3}"/>
                  </a:ext>
                </a:extLst>
              </p:cNvPr>
              <p:cNvSpPr/>
              <p:nvPr/>
            </p:nvSpPr>
            <p:spPr>
              <a:xfrm>
                <a:off x="6062662" y="3409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4" name="Graphic 2">
              <a:extLst>
                <a:ext uri="{FF2B5EF4-FFF2-40B4-BE49-F238E27FC236}">
                  <a16:creationId xmlns:a16="http://schemas.microsoft.com/office/drawing/2014/main" id="{871D4344-7E5D-79CC-6D8F-53D292C3CD8A}"/>
                </a:ext>
              </a:extLst>
            </p:cNvPr>
            <p:cNvGrpSpPr/>
            <p:nvPr/>
          </p:nvGrpSpPr>
          <p:grpSpPr>
            <a:xfrm>
              <a:off x="7948183" y="5481646"/>
              <a:ext cx="143505" cy="143505"/>
              <a:chOff x="6062662" y="4333875"/>
              <a:chExt cx="66675" cy="66675"/>
            </a:xfrm>
            <a:grpFill/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BD5D0A4E-A6AF-38E1-2F34-B94A07BE8581}"/>
                  </a:ext>
                </a:extLst>
              </p:cNvPr>
              <p:cNvSpPr/>
              <p:nvPr/>
            </p:nvSpPr>
            <p:spPr>
              <a:xfrm>
                <a:off x="6091237" y="4333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93ECD3DC-331E-75B4-92CB-31839D549D13}"/>
                  </a:ext>
                </a:extLst>
              </p:cNvPr>
              <p:cNvSpPr/>
              <p:nvPr/>
            </p:nvSpPr>
            <p:spPr>
              <a:xfrm>
                <a:off x="6062662" y="4362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5" name="Graphic 2">
              <a:extLst>
                <a:ext uri="{FF2B5EF4-FFF2-40B4-BE49-F238E27FC236}">
                  <a16:creationId xmlns:a16="http://schemas.microsoft.com/office/drawing/2014/main" id="{20651D80-CE81-A44F-31FE-AF1E31279720}"/>
                </a:ext>
              </a:extLst>
            </p:cNvPr>
            <p:cNvGrpSpPr/>
            <p:nvPr/>
          </p:nvGrpSpPr>
          <p:grpSpPr>
            <a:xfrm>
              <a:off x="7948183" y="7531718"/>
              <a:ext cx="143505" cy="143505"/>
              <a:chOff x="6062662" y="5286375"/>
              <a:chExt cx="66675" cy="66675"/>
            </a:xfrm>
            <a:grpFill/>
          </p:grpSpPr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646BD318-E3C9-749A-4615-166DBB3F76FB}"/>
                  </a:ext>
                </a:extLst>
              </p:cNvPr>
              <p:cNvSpPr/>
              <p:nvPr/>
            </p:nvSpPr>
            <p:spPr>
              <a:xfrm>
                <a:off x="6091237" y="5286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1063D316-AFF7-84FD-98E2-7D243C874360}"/>
                  </a:ext>
                </a:extLst>
              </p:cNvPr>
              <p:cNvSpPr/>
              <p:nvPr/>
            </p:nvSpPr>
            <p:spPr>
              <a:xfrm>
                <a:off x="6062662" y="5314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6" name="Graphic 2">
              <a:extLst>
                <a:ext uri="{FF2B5EF4-FFF2-40B4-BE49-F238E27FC236}">
                  <a16:creationId xmlns:a16="http://schemas.microsoft.com/office/drawing/2014/main" id="{41A3883D-0F8A-1312-D11E-30F255880526}"/>
                </a:ext>
              </a:extLst>
            </p:cNvPr>
            <p:cNvGrpSpPr/>
            <p:nvPr/>
          </p:nvGrpSpPr>
          <p:grpSpPr>
            <a:xfrm>
              <a:off x="9998251" y="1381502"/>
              <a:ext cx="143505" cy="143505"/>
              <a:chOff x="7015162" y="2428875"/>
              <a:chExt cx="66675" cy="66675"/>
            </a:xfrm>
            <a:grpFill/>
          </p:grpSpPr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50304F46-984F-9998-8C98-7E9289EFDC61}"/>
                  </a:ext>
                </a:extLst>
              </p:cNvPr>
              <p:cNvSpPr/>
              <p:nvPr/>
            </p:nvSpPr>
            <p:spPr>
              <a:xfrm>
                <a:off x="7043737" y="2428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FC994537-7E09-133F-6B5C-8799B4C44F80}"/>
                  </a:ext>
                </a:extLst>
              </p:cNvPr>
              <p:cNvSpPr/>
              <p:nvPr/>
            </p:nvSpPr>
            <p:spPr>
              <a:xfrm>
                <a:off x="7015162" y="2457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" name="Graphic 2">
              <a:extLst>
                <a:ext uri="{FF2B5EF4-FFF2-40B4-BE49-F238E27FC236}">
                  <a16:creationId xmlns:a16="http://schemas.microsoft.com/office/drawing/2014/main" id="{D6C124CC-6C84-CEF6-A1B7-0E6C8DF6B059}"/>
                </a:ext>
              </a:extLst>
            </p:cNvPr>
            <p:cNvGrpSpPr/>
            <p:nvPr/>
          </p:nvGrpSpPr>
          <p:grpSpPr>
            <a:xfrm>
              <a:off x="9998251" y="3431574"/>
              <a:ext cx="143505" cy="143505"/>
              <a:chOff x="7015162" y="3381375"/>
              <a:chExt cx="66675" cy="66675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24E017E-D686-0402-E67E-3AEAEA86CEAC}"/>
                  </a:ext>
                </a:extLst>
              </p:cNvPr>
              <p:cNvSpPr/>
              <p:nvPr/>
            </p:nvSpPr>
            <p:spPr>
              <a:xfrm>
                <a:off x="7043737" y="3381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9EC89F1D-D7A1-C40A-68AE-9B6D6367C6A3}"/>
                  </a:ext>
                </a:extLst>
              </p:cNvPr>
              <p:cNvSpPr/>
              <p:nvPr/>
            </p:nvSpPr>
            <p:spPr>
              <a:xfrm>
                <a:off x="7015162" y="3409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8" name="Graphic 2">
              <a:extLst>
                <a:ext uri="{FF2B5EF4-FFF2-40B4-BE49-F238E27FC236}">
                  <a16:creationId xmlns:a16="http://schemas.microsoft.com/office/drawing/2014/main" id="{6162A430-F7D9-4045-9E7F-B8D741A23DC3}"/>
                </a:ext>
              </a:extLst>
            </p:cNvPr>
            <p:cNvGrpSpPr/>
            <p:nvPr/>
          </p:nvGrpSpPr>
          <p:grpSpPr>
            <a:xfrm>
              <a:off x="9998251" y="5481646"/>
              <a:ext cx="143505" cy="143505"/>
              <a:chOff x="7015162" y="4333875"/>
              <a:chExt cx="66675" cy="66675"/>
            </a:xfrm>
            <a:grpFill/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36FA3917-1553-9AA5-2F48-9B6266AF5F77}"/>
                  </a:ext>
                </a:extLst>
              </p:cNvPr>
              <p:cNvSpPr/>
              <p:nvPr/>
            </p:nvSpPr>
            <p:spPr>
              <a:xfrm>
                <a:off x="7043737" y="43338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6E66D907-643A-0175-9458-B080A6359E7B}"/>
                  </a:ext>
                </a:extLst>
              </p:cNvPr>
              <p:cNvSpPr/>
              <p:nvPr/>
            </p:nvSpPr>
            <p:spPr>
              <a:xfrm>
                <a:off x="7015162" y="43624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" name="Graphic 2">
              <a:extLst>
                <a:ext uri="{FF2B5EF4-FFF2-40B4-BE49-F238E27FC236}">
                  <a16:creationId xmlns:a16="http://schemas.microsoft.com/office/drawing/2014/main" id="{90B10A43-A926-612C-D1E8-C7F0B6EBF502}"/>
                </a:ext>
              </a:extLst>
            </p:cNvPr>
            <p:cNvGrpSpPr/>
            <p:nvPr/>
          </p:nvGrpSpPr>
          <p:grpSpPr>
            <a:xfrm>
              <a:off x="9998251" y="7531718"/>
              <a:ext cx="143505" cy="143505"/>
              <a:chOff x="7015162" y="5286375"/>
              <a:chExt cx="66675" cy="66675"/>
            </a:xfrm>
            <a:grpFill/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2E409454-09BD-AA08-B931-B02E7A734F9C}"/>
                  </a:ext>
                </a:extLst>
              </p:cNvPr>
              <p:cNvSpPr/>
              <p:nvPr/>
            </p:nvSpPr>
            <p:spPr>
              <a:xfrm>
                <a:off x="7043737" y="5286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3C2AE2CB-436D-FB6F-E15C-F97262A75A66}"/>
                  </a:ext>
                </a:extLst>
              </p:cNvPr>
              <p:cNvSpPr/>
              <p:nvPr/>
            </p:nvSpPr>
            <p:spPr>
              <a:xfrm>
                <a:off x="7015162" y="5314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0" name="Graphic 2">
              <a:extLst>
                <a:ext uri="{FF2B5EF4-FFF2-40B4-BE49-F238E27FC236}">
                  <a16:creationId xmlns:a16="http://schemas.microsoft.com/office/drawing/2014/main" id="{EB7C9278-67AA-564E-D2A0-7FC60BEB776D}"/>
                </a:ext>
              </a:extLst>
            </p:cNvPr>
            <p:cNvGrpSpPr/>
            <p:nvPr/>
          </p:nvGrpSpPr>
          <p:grpSpPr>
            <a:xfrm>
              <a:off x="12048319" y="7531718"/>
              <a:ext cx="143505" cy="143505"/>
              <a:chOff x="7967662" y="5286375"/>
              <a:chExt cx="66675" cy="66675"/>
            </a:xfrm>
            <a:grpFill/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7D32799-09BB-DDE3-6CDE-49B111D17687}"/>
                  </a:ext>
                </a:extLst>
              </p:cNvPr>
              <p:cNvSpPr/>
              <p:nvPr/>
            </p:nvSpPr>
            <p:spPr>
              <a:xfrm>
                <a:off x="7996237" y="5286375"/>
                <a:ext cx="9525" cy="66675"/>
              </a:xfrm>
              <a:custGeom>
                <a:avLst/>
                <a:gdLst>
                  <a:gd name="connsiteX0" fmla="*/ 0 w 9525"/>
                  <a:gd name="connsiteY0" fmla="*/ 0 h 66675"/>
                  <a:gd name="connsiteX1" fmla="*/ 9525 w 9525"/>
                  <a:gd name="connsiteY1" fmla="*/ 0 h 66675"/>
                  <a:gd name="connsiteX2" fmla="*/ 9525 w 9525"/>
                  <a:gd name="connsiteY2" fmla="*/ 66675 h 66675"/>
                  <a:gd name="connsiteX3" fmla="*/ 0 w 9525"/>
                  <a:gd name="connsiteY3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" h="66675">
                    <a:moveTo>
                      <a:pt x="0" y="0"/>
                    </a:moveTo>
                    <a:lnTo>
                      <a:pt x="9525" y="0"/>
                    </a:lnTo>
                    <a:lnTo>
                      <a:pt x="9525" y="66675"/>
                    </a:lnTo>
                    <a:lnTo>
                      <a:pt x="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9F1EA758-4161-A4A1-E936-89460103FB65}"/>
                  </a:ext>
                </a:extLst>
              </p:cNvPr>
              <p:cNvSpPr/>
              <p:nvPr/>
            </p:nvSpPr>
            <p:spPr>
              <a:xfrm>
                <a:off x="7967662" y="5314950"/>
                <a:ext cx="66675" cy="9525"/>
              </a:xfrm>
              <a:custGeom>
                <a:avLst/>
                <a:gdLst>
                  <a:gd name="connsiteX0" fmla="*/ 0 w 66675"/>
                  <a:gd name="connsiteY0" fmla="*/ 0 h 9525"/>
                  <a:gd name="connsiteX1" fmla="*/ 66675 w 66675"/>
                  <a:gd name="connsiteY1" fmla="*/ 0 h 9525"/>
                  <a:gd name="connsiteX2" fmla="*/ 66675 w 66675"/>
                  <a:gd name="connsiteY2" fmla="*/ 9525 h 9525"/>
                  <a:gd name="connsiteX3" fmla="*/ 0 w 66675"/>
                  <a:gd name="connsiteY3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9525">
                    <a:moveTo>
                      <a:pt x="0" y="0"/>
                    </a:moveTo>
                    <a:lnTo>
                      <a:pt x="66675" y="0"/>
                    </a:lnTo>
                    <a:lnTo>
                      <a:pt x="66675" y="9525"/>
                    </a:lnTo>
                    <a:lnTo>
                      <a:pt x="0" y="95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1" name="Graphic 2">
              <a:extLst>
                <a:ext uri="{FF2B5EF4-FFF2-40B4-BE49-F238E27FC236}">
                  <a16:creationId xmlns:a16="http://schemas.microsoft.com/office/drawing/2014/main" id="{FEC290FB-8771-0E69-5DA7-18595685F59B}"/>
                </a:ext>
              </a:extLst>
            </p:cNvPr>
            <p:cNvSpPr/>
            <p:nvPr/>
          </p:nvSpPr>
          <p:spPr>
            <a:xfrm>
              <a:off x="4934581" y="417968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Graphic 2">
              <a:extLst>
                <a:ext uri="{FF2B5EF4-FFF2-40B4-BE49-F238E27FC236}">
                  <a16:creationId xmlns:a16="http://schemas.microsoft.com/office/drawing/2014/main" id="{9E0656E1-50B8-4085-EDAF-A81D14D71325}"/>
                </a:ext>
              </a:extLst>
            </p:cNvPr>
            <p:cNvSpPr/>
            <p:nvPr/>
          </p:nvSpPr>
          <p:spPr>
            <a:xfrm>
              <a:off x="6984649" y="417968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Graphic 2">
              <a:extLst>
                <a:ext uri="{FF2B5EF4-FFF2-40B4-BE49-F238E27FC236}">
                  <a16:creationId xmlns:a16="http://schemas.microsoft.com/office/drawing/2014/main" id="{03859951-FF20-6D4C-6EA3-5C496D70A64D}"/>
                </a:ext>
              </a:extLst>
            </p:cNvPr>
            <p:cNvSpPr/>
            <p:nvPr/>
          </p:nvSpPr>
          <p:spPr>
            <a:xfrm>
              <a:off x="9034718" y="417968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Graphic 2">
              <a:extLst>
                <a:ext uri="{FF2B5EF4-FFF2-40B4-BE49-F238E27FC236}">
                  <a16:creationId xmlns:a16="http://schemas.microsoft.com/office/drawing/2014/main" id="{6F612B20-A907-EBD5-F8EC-642CDBD40961}"/>
                </a:ext>
              </a:extLst>
            </p:cNvPr>
            <p:cNvSpPr/>
            <p:nvPr/>
          </p:nvSpPr>
          <p:spPr>
            <a:xfrm>
              <a:off x="11084786" y="417969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Graphic 2">
              <a:extLst>
                <a:ext uri="{FF2B5EF4-FFF2-40B4-BE49-F238E27FC236}">
                  <a16:creationId xmlns:a16="http://schemas.microsoft.com/office/drawing/2014/main" id="{F24B09A8-72BD-3EA3-6722-C5735E6B9814}"/>
                </a:ext>
              </a:extLst>
            </p:cNvPr>
            <p:cNvSpPr/>
            <p:nvPr/>
          </p:nvSpPr>
          <p:spPr>
            <a:xfrm>
              <a:off x="4934581" y="2468040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Graphic 2">
              <a:extLst>
                <a:ext uri="{FF2B5EF4-FFF2-40B4-BE49-F238E27FC236}">
                  <a16:creationId xmlns:a16="http://schemas.microsoft.com/office/drawing/2014/main" id="{9E0E3FFD-A277-9052-7727-049A97A7E338}"/>
                </a:ext>
              </a:extLst>
            </p:cNvPr>
            <p:cNvSpPr/>
            <p:nvPr/>
          </p:nvSpPr>
          <p:spPr>
            <a:xfrm>
              <a:off x="6984649" y="2468040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Graphic 2">
              <a:extLst>
                <a:ext uri="{FF2B5EF4-FFF2-40B4-BE49-F238E27FC236}">
                  <a16:creationId xmlns:a16="http://schemas.microsoft.com/office/drawing/2014/main" id="{82EAD0CA-4025-ECBF-F410-717DC8A2416E}"/>
                </a:ext>
              </a:extLst>
            </p:cNvPr>
            <p:cNvSpPr/>
            <p:nvPr/>
          </p:nvSpPr>
          <p:spPr>
            <a:xfrm>
              <a:off x="9034718" y="2468040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Graphic 2">
              <a:extLst>
                <a:ext uri="{FF2B5EF4-FFF2-40B4-BE49-F238E27FC236}">
                  <a16:creationId xmlns:a16="http://schemas.microsoft.com/office/drawing/2014/main" id="{AE968AF0-2139-484A-7031-E1C03E74CA92}"/>
                </a:ext>
              </a:extLst>
            </p:cNvPr>
            <p:cNvSpPr/>
            <p:nvPr/>
          </p:nvSpPr>
          <p:spPr>
            <a:xfrm>
              <a:off x="11084786" y="2468040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Graphic 2">
              <a:extLst>
                <a:ext uri="{FF2B5EF4-FFF2-40B4-BE49-F238E27FC236}">
                  <a16:creationId xmlns:a16="http://schemas.microsoft.com/office/drawing/2014/main" id="{17E1589A-58A7-0E6E-9A8C-0F81ACF11CD2}"/>
                </a:ext>
              </a:extLst>
            </p:cNvPr>
            <p:cNvSpPr/>
            <p:nvPr/>
          </p:nvSpPr>
          <p:spPr>
            <a:xfrm>
              <a:off x="4934581" y="4518113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Graphic 2">
              <a:extLst>
                <a:ext uri="{FF2B5EF4-FFF2-40B4-BE49-F238E27FC236}">
                  <a16:creationId xmlns:a16="http://schemas.microsoft.com/office/drawing/2014/main" id="{F506DA78-3C7E-8D04-71EB-9C90C463500D}"/>
                </a:ext>
              </a:extLst>
            </p:cNvPr>
            <p:cNvSpPr/>
            <p:nvPr/>
          </p:nvSpPr>
          <p:spPr>
            <a:xfrm>
              <a:off x="6984649" y="4518113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Graphic 2">
              <a:extLst>
                <a:ext uri="{FF2B5EF4-FFF2-40B4-BE49-F238E27FC236}">
                  <a16:creationId xmlns:a16="http://schemas.microsoft.com/office/drawing/2014/main" id="{4A9516E6-F790-46A1-DA74-7E3210322385}"/>
                </a:ext>
              </a:extLst>
            </p:cNvPr>
            <p:cNvSpPr/>
            <p:nvPr/>
          </p:nvSpPr>
          <p:spPr>
            <a:xfrm>
              <a:off x="9034718" y="4518112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Graphic 2">
              <a:extLst>
                <a:ext uri="{FF2B5EF4-FFF2-40B4-BE49-F238E27FC236}">
                  <a16:creationId xmlns:a16="http://schemas.microsoft.com/office/drawing/2014/main" id="{733C4EBE-D546-3BB3-55D0-937716B93B23}"/>
                </a:ext>
              </a:extLst>
            </p:cNvPr>
            <p:cNvSpPr/>
            <p:nvPr/>
          </p:nvSpPr>
          <p:spPr>
            <a:xfrm>
              <a:off x="11084786" y="4518113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Graphic 2">
              <a:extLst>
                <a:ext uri="{FF2B5EF4-FFF2-40B4-BE49-F238E27FC236}">
                  <a16:creationId xmlns:a16="http://schemas.microsoft.com/office/drawing/2014/main" id="{81E701FC-2A23-9513-D084-78F6DC62C47D}"/>
                </a:ext>
              </a:extLst>
            </p:cNvPr>
            <p:cNvSpPr/>
            <p:nvPr/>
          </p:nvSpPr>
          <p:spPr>
            <a:xfrm>
              <a:off x="4934580" y="6568185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Graphic 2">
              <a:extLst>
                <a:ext uri="{FF2B5EF4-FFF2-40B4-BE49-F238E27FC236}">
                  <a16:creationId xmlns:a16="http://schemas.microsoft.com/office/drawing/2014/main" id="{E78F3CA8-8E13-6DD4-BD0E-C57C1B8996EF}"/>
                </a:ext>
              </a:extLst>
            </p:cNvPr>
            <p:cNvSpPr/>
            <p:nvPr/>
          </p:nvSpPr>
          <p:spPr>
            <a:xfrm>
              <a:off x="6984649" y="6568185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Graphic 2">
              <a:extLst>
                <a:ext uri="{FF2B5EF4-FFF2-40B4-BE49-F238E27FC236}">
                  <a16:creationId xmlns:a16="http://schemas.microsoft.com/office/drawing/2014/main" id="{BF67C10B-09DA-1076-3E5C-6254DEC76306}"/>
                </a:ext>
              </a:extLst>
            </p:cNvPr>
            <p:cNvSpPr/>
            <p:nvPr/>
          </p:nvSpPr>
          <p:spPr>
            <a:xfrm>
              <a:off x="9034719" y="6568173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Graphic 2">
              <a:extLst>
                <a:ext uri="{FF2B5EF4-FFF2-40B4-BE49-F238E27FC236}">
                  <a16:creationId xmlns:a16="http://schemas.microsoft.com/office/drawing/2014/main" id="{63324651-30A9-A1A6-9240-0CB6BC860298}"/>
                </a:ext>
              </a:extLst>
            </p:cNvPr>
            <p:cNvSpPr/>
            <p:nvPr/>
          </p:nvSpPr>
          <p:spPr>
            <a:xfrm>
              <a:off x="11084948" y="6568269"/>
              <a:ext cx="20501" cy="20501"/>
            </a:xfrm>
            <a:custGeom>
              <a:avLst/>
              <a:gdLst>
                <a:gd name="connsiteX0" fmla="*/ 0 w 9525"/>
                <a:gd name="connsiteY0" fmla="*/ 0 h 9525"/>
                <a:gd name="connsiteX1" fmla="*/ 9525 w 9525"/>
                <a:gd name="connsiteY1" fmla="*/ 0 h 9525"/>
                <a:gd name="connsiteX2" fmla="*/ 9525 w 9525"/>
                <a:gd name="connsiteY2" fmla="*/ 9525 h 9525"/>
                <a:gd name="connsiteX3" fmla="*/ 0 w 9525"/>
                <a:gd name="connsiteY3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9525">
                  <a:moveTo>
                    <a:pt x="0" y="0"/>
                  </a:moveTo>
                  <a:lnTo>
                    <a:pt x="9525" y="0"/>
                  </a:lnTo>
                  <a:lnTo>
                    <a:pt x="9525" y="9525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5560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23">
            <a:extLst>
              <a:ext uri="{FF2B5EF4-FFF2-40B4-BE49-F238E27FC236}">
                <a16:creationId xmlns:a16="http://schemas.microsoft.com/office/drawing/2014/main" id="{C1401C56-D344-00B1-2EFC-2214BABBFE06}"/>
              </a:ext>
            </a:extLst>
          </p:cNvPr>
          <p:cNvSpPr txBox="1"/>
          <p:nvPr/>
        </p:nvSpPr>
        <p:spPr>
          <a:xfrm>
            <a:off x="787821" y="3932800"/>
            <a:ext cx="8072163" cy="156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500" b="1" dirty="0">
                <a:gradFill>
                  <a:gsLst>
                    <a:gs pos="0">
                      <a:schemeClr val="accent3"/>
                    </a:gs>
                    <a:gs pos="100000">
                      <a:schemeClr val="accent1"/>
                    </a:gs>
                  </a:gsLst>
                  <a:lin ang="13500000" scaled="1"/>
                </a:gradFill>
                <a:latin typeface="+mj-lt"/>
                <a:cs typeface="Arial" panose="020B0604020202020204" pitchFamily="34" charset="0"/>
              </a:rPr>
              <a:t>UNITED</a:t>
            </a:r>
          </a:p>
        </p:txBody>
      </p: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FB48A834-7E80-725F-D11B-BF705DBB3829}"/>
              </a:ext>
            </a:extLst>
          </p:cNvPr>
          <p:cNvSpPr/>
          <p:nvPr/>
        </p:nvSpPr>
        <p:spPr>
          <a:xfrm rot="10800000">
            <a:off x="4449845" y="-18516"/>
            <a:ext cx="1991776" cy="965388"/>
          </a:xfrm>
          <a:prstGeom prst="triangle">
            <a:avLst>
              <a:gd name="adj" fmla="val 50112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FF9D01F-61F9-D03B-A209-52D5F520009E}"/>
              </a:ext>
            </a:extLst>
          </p:cNvPr>
          <p:cNvGrpSpPr/>
          <p:nvPr/>
        </p:nvGrpSpPr>
        <p:grpSpPr>
          <a:xfrm>
            <a:off x="1839445" y="5334910"/>
            <a:ext cx="7490472" cy="795296"/>
            <a:chOff x="3321034" y="3615352"/>
            <a:chExt cx="5549933" cy="795296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AD2107C-1B75-D3C1-71DF-D5CD34D8E23F}"/>
                </a:ext>
              </a:extLst>
            </p:cNvPr>
            <p:cNvGrpSpPr/>
            <p:nvPr/>
          </p:nvGrpSpPr>
          <p:grpSpPr>
            <a:xfrm>
              <a:off x="3321034" y="3615352"/>
              <a:ext cx="5549933" cy="795296"/>
              <a:chOff x="1172406" y="4392437"/>
              <a:chExt cx="3872670" cy="795296"/>
            </a:xfrm>
          </p:grpSpPr>
          <p:sp>
            <p:nvSpPr>
              <p:cNvPr id="142" name="Rectangle: Rounded Corners 141">
                <a:extLst>
                  <a:ext uri="{FF2B5EF4-FFF2-40B4-BE49-F238E27FC236}">
                    <a16:creationId xmlns:a16="http://schemas.microsoft.com/office/drawing/2014/main" id="{0E1DAB58-C409-9AB6-EA46-2C6ECCCBC8CD}"/>
                  </a:ext>
                </a:extLst>
              </p:cNvPr>
              <p:cNvSpPr/>
              <p:nvPr/>
            </p:nvSpPr>
            <p:spPr>
              <a:xfrm>
                <a:off x="1172406" y="4392437"/>
                <a:ext cx="3872670" cy="79529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2">
                      <a:alpha val="10000"/>
                    </a:schemeClr>
                  </a:gs>
                  <a:gs pos="100000">
                    <a:schemeClr val="bg2">
                      <a:alpha val="4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dist="2540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: Rounded Corners 142">
                <a:extLst>
                  <a:ext uri="{FF2B5EF4-FFF2-40B4-BE49-F238E27FC236}">
                    <a16:creationId xmlns:a16="http://schemas.microsoft.com/office/drawing/2014/main" id="{F423FB8B-DBD6-F853-5EB9-73E8D69F901A}"/>
                  </a:ext>
                </a:extLst>
              </p:cNvPr>
              <p:cNvSpPr/>
              <p:nvPr/>
            </p:nvSpPr>
            <p:spPr>
              <a:xfrm>
                <a:off x="1267683" y="4494037"/>
                <a:ext cx="3682116" cy="59209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68000">
                    <a:schemeClr val="accent3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1"/>
                      </a:gs>
                    </a:gsLst>
                    <a:lin ang="13500000" scaled="1"/>
                  </a:gradFill>
                </a:endParaRPr>
              </a:p>
            </p:txBody>
          </p:sp>
        </p:grp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F1292DD-6A11-2FE9-2744-E0E4BCA85F8F}"/>
                </a:ext>
              </a:extLst>
            </p:cNvPr>
            <p:cNvSpPr txBox="1"/>
            <p:nvPr/>
          </p:nvSpPr>
          <p:spPr>
            <a:xfrm>
              <a:off x="3670300" y="3843723"/>
              <a:ext cx="4851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100" dirty="0">
                  <a:solidFill>
                    <a:schemeClr val="bg2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VIDEO GAME PRESENTATION TEMPLATE</a:t>
              </a:r>
            </a:p>
          </p:txBody>
        </p:sp>
      </p:grpSp>
      <p:sp>
        <p:nvSpPr>
          <p:cNvPr id="133" name="Star: 4 Points 132">
            <a:extLst>
              <a:ext uri="{FF2B5EF4-FFF2-40B4-BE49-F238E27FC236}">
                <a16:creationId xmlns:a16="http://schemas.microsoft.com/office/drawing/2014/main" id="{23B318B3-1C11-75EA-AB1E-664532925BE4}"/>
              </a:ext>
            </a:extLst>
          </p:cNvPr>
          <p:cNvSpPr/>
          <p:nvPr/>
        </p:nvSpPr>
        <p:spPr>
          <a:xfrm>
            <a:off x="4086192" y="3118340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145" name="Star: 4 Points 144">
            <a:extLst>
              <a:ext uri="{FF2B5EF4-FFF2-40B4-BE49-F238E27FC236}">
                <a16:creationId xmlns:a16="http://schemas.microsoft.com/office/drawing/2014/main" id="{E8679630-C5CA-E41D-B3CF-E072CB51EC14}"/>
              </a:ext>
            </a:extLst>
          </p:cNvPr>
          <p:cNvSpPr/>
          <p:nvPr/>
        </p:nvSpPr>
        <p:spPr>
          <a:xfrm>
            <a:off x="1048170" y="5432294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A57B20-A4F7-D95E-4294-62EBCAE63B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86688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33C60DB-D15F-F60B-C32B-AA135B23512D}"/>
              </a:ext>
            </a:extLst>
          </p:cNvPr>
          <p:cNvSpPr/>
          <p:nvPr/>
        </p:nvSpPr>
        <p:spPr>
          <a:xfrm>
            <a:off x="0" y="0"/>
            <a:ext cx="4714875" cy="35396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1F49E68-4814-20AD-4192-F4D681B20393}"/>
              </a:ext>
            </a:extLst>
          </p:cNvPr>
          <p:cNvGrpSpPr/>
          <p:nvPr/>
        </p:nvGrpSpPr>
        <p:grpSpPr>
          <a:xfrm>
            <a:off x="1140332" y="4538656"/>
            <a:ext cx="9911336" cy="1409598"/>
            <a:chOff x="1250149" y="4576756"/>
            <a:chExt cx="9911336" cy="140959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0D3309E-74E8-002F-8E3D-6F4F76129E67}"/>
                </a:ext>
              </a:extLst>
            </p:cNvPr>
            <p:cNvGrpSpPr/>
            <p:nvPr/>
          </p:nvGrpSpPr>
          <p:grpSpPr>
            <a:xfrm>
              <a:off x="1250149" y="4576756"/>
              <a:ext cx="2214576" cy="1409598"/>
              <a:chOff x="9235489" y="890128"/>
              <a:chExt cx="2214576" cy="1409598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C59F17F-1559-04E0-98D5-26B3E1880118}"/>
                  </a:ext>
                </a:extLst>
              </p:cNvPr>
              <p:cNvSpPr/>
              <p:nvPr/>
            </p:nvSpPr>
            <p:spPr>
              <a:xfrm>
                <a:off x="9235489" y="1679556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78849D8-E416-B546-5EF5-30DDA5320580}"/>
                  </a:ext>
                </a:extLst>
              </p:cNvPr>
              <p:cNvSpPr/>
              <p:nvPr/>
            </p:nvSpPr>
            <p:spPr>
              <a:xfrm>
                <a:off x="9291634" y="890128"/>
                <a:ext cx="739786" cy="633391"/>
              </a:xfrm>
              <a:prstGeom prst="round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4EEE487-44FD-01D8-0438-D630B8FBDBA1}"/>
                  </a:ext>
                </a:extLst>
              </p:cNvPr>
              <p:cNvSpPr txBox="1"/>
              <p:nvPr/>
            </p:nvSpPr>
            <p:spPr>
              <a:xfrm>
                <a:off x="9423321" y="975991"/>
                <a:ext cx="476412" cy="46166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01</a:t>
                </a:r>
                <a:endParaRPr lang="en-ID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CE63365-A3FC-E883-3D9B-C2D1B240DBF2}"/>
                </a:ext>
              </a:extLst>
            </p:cNvPr>
            <p:cNvGrpSpPr/>
            <p:nvPr/>
          </p:nvGrpSpPr>
          <p:grpSpPr>
            <a:xfrm>
              <a:off x="3815736" y="4576756"/>
              <a:ext cx="2214576" cy="1409598"/>
              <a:chOff x="9235489" y="890128"/>
              <a:chExt cx="2214576" cy="140959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C11723C-601A-6FAF-658A-00B2357BBB1D}"/>
                  </a:ext>
                </a:extLst>
              </p:cNvPr>
              <p:cNvSpPr/>
              <p:nvPr/>
            </p:nvSpPr>
            <p:spPr>
              <a:xfrm>
                <a:off x="9235489" y="1679556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8ABB9B8D-70FA-AF4C-41F9-C8CE19F7F7C3}"/>
                  </a:ext>
                </a:extLst>
              </p:cNvPr>
              <p:cNvSpPr/>
              <p:nvPr/>
            </p:nvSpPr>
            <p:spPr>
              <a:xfrm>
                <a:off x="9291634" y="890128"/>
                <a:ext cx="739786" cy="633391"/>
              </a:xfrm>
              <a:prstGeom prst="round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3F50CBD-0D9D-B331-F9D1-5B196C214133}"/>
                  </a:ext>
                </a:extLst>
              </p:cNvPr>
              <p:cNvSpPr txBox="1"/>
              <p:nvPr/>
            </p:nvSpPr>
            <p:spPr>
              <a:xfrm>
                <a:off x="9384047" y="975991"/>
                <a:ext cx="554960" cy="46166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02</a:t>
                </a:r>
                <a:endParaRPr lang="en-ID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F77728C-DB83-01AC-6DF4-442699EA81E2}"/>
                </a:ext>
              </a:extLst>
            </p:cNvPr>
            <p:cNvGrpSpPr/>
            <p:nvPr/>
          </p:nvGrpSpPr>
          <p:grpSpPr>
            <a:xfrm>
              <a:off x="6381323" y="4576756"/>
              <a:ext cx="2214576" cy="1409598"/>
              <a:chOff x="9235489" y="890128"/>
              <a:chExt cx="2214576" cy="1409598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679F3D8-9B67-ADA4-E438-3AEA50D2DA19}"/>
                  </a:ext>
                </a:extLst>
              </p:cNvPr>
              <p:cNvSpPr/>
              <p:nvPr/>
            </p:nvSpPr>
            <p:spPr>
              <a:xfrm>
                <a:off x="9235489" y="1679556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981FDF59-9326-B717-1498-9C7D7D1A6277}"/>
                  </a:ext>
                </a:extLst>
              </p:cNvPr>
              <p:cNvSpPr/>
              <p:nvPr/>
            </p:nvSpPr>
            <p:spPr>
              <a:xfrm>
                <a:off x="9291634" y="890128"/>
                <a:ext cx="739786" cy="633391"/>
              </a:xfrm>
              <a:prstGeom prst="round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DD82CE8-8147-8348-28ED-16C292864B02}"/>
                  </a:ext>
                </a:extLst>
              </p:cNvPr>
              <p:cNvSpPr txBox="1"/>
              <p:nvPr/>
            </p:nvSpPr>
            <p:spPr>
              <a:xfrm>
                <a:off x="9381642" y="975991"/>
                <a:ext cx="559770" cy="46166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03</a:t>
                </a:r>
                <a:endParaRPr lang="en-ID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2459BAA-5427-A500-6BED-DD21EE0447A7}"/>
                </a:ext>
              </a:extLst>
            </p:cNvPr>
            <p:cNvGrpSpPr/>
            <p:nvPr/>
          </p:nvGrpSpPr>
          <p:grpSpPr>
            <a:xfrm>
              <a:off x="8946909" y="4576756"/>
              <a:ext cx="2214576" cy="1409598"/>
              <a:chOff x="9235489" y="890128"/>
              <a:chExt cx="2214576" cy="1409598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894235D-5D76-577C-63FE-51B528569369}"/>
                  </a:ext>
                </a:extLst>
              </p:cNvPr>
              <p:cNvSpPr/>
              <p:nvPr/>
            </p:nvSpPr>
            <p:spPr>
              <a:xfrm>
                <a:off x="9235489" y="1679556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F827952-AB87-BE56-E747-1B448FB2AF1A}"/>
                  </a:ext>
                </a:extLst>
              </p:cNvPr>
              <p:cNvSpPr/>
              <p:nvPr/>
            </p:nvSpPr>
            <p:spPr>
              <a:xfrm>
                <a:off x="9291634" y="890128"/>
                <a:ext cx="739786" cy="633391"/>
              </a:xfrm>
              <a:prstGeom prst="round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FC2A2B-E76F-207B-4776-AB89859E60A9}"/>
                  </a:ext>
                </a:extLst>
              </p:cNvPr>
              <p:cNvSpPr txBox="1"/>
              <p:nvPr/>
            </p:nvSpPr>
            <p:spPr>
              <a:xfrm>
                <a:off x="9375230" y="975991"/>
                <a:ext cx="572594" cy="461665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04</a:t>
                </a:r>
                <a:endParaRPr lang="en-ID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5653F7F-6D0E-E535-BA88-D07087CFE7B7}"/>
              </a:ext>
            </a:extLst>
          </p:cNvPr>
          <p:cNvSpPr txBox="1"/>
          <p:nvPr/>
        </p:nvSpPr>
        <p:spPr>
          <a:xfrm>
            <a:off x="807080" y="1077310"/>
            <a:ext cx="31007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pc="100" dirty="0">
                <a:solidFill>
                  <a:schemeClr val="bg1"/>
                </a:solidFill>
                <a:latin typeface="+mj-lt"/>
                <a:cs typeface="Poppins" panose="00000500000000000000" pitchFamily="2" charset="0"/>
              </a:rPr>
              <a:t>UNITED </a:t>
            </a:r>
            <a:br>
              <a:rPr lang="en-US" sz="2800" b="1" spc="100" dirty="0">
                <a:solidFill>
                  <a:schemeClr val="bg1"/>
                </a:solidFill>
                <a:latin typeface="+mj-lt"/>
                <a:cs typeface="Poppins" panose="00000500000000000000" pitchFamily="2" charset="0"/>
              </a:rPr>
            </a:br>
            <a:r>
              <a:rPr lang="en-US" sz="2800" b="1" spc="100" dirty="0">
                <a:solidFill>
                  <a:schemeClr val="bg1"/>
                </a:solidFill>
                <a:latin typeface="+mj-lt"/>
                <a:cs typeface="Poppins" panose="00000500000000000000" pitchFamily="2" charset="0"/>
              </a:rPr>
              <a:t>VIDEO GAME PRESENTATION</a:t>
            </a:r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9D068926-F574-E4A5-E0AC-4788A8499F91}"/>
              </a:ext>
            </a:extLst>
          </p:cNvPr>
          <p:cNvSpPr/>
          <p:nvPr/>
        </p:nvSpPr>
        <p:spPr>
          <a:xfrm>
            <a:off x="7694587" y="3965025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7" name="Star: 4 Points 26">
            <a:extLst>
              <a:ext uri="{FF2B5EF4-FFF2-40B4-BE49-F238E27FC236}">
                <a16:creationId xmlns:a16="http://schemas.microsoft.com/office/drawing/2014/main" id="{4DCA7870-13A1-6887-0C61-73EC228E2137}"/>
              </a:ext>
            </a:extLst>
          </p:cNvPr>
          <p:cNvSpPr/>
          <p:nvPr/>
        </p:nvSpPr>
        <p:spPr>
          <a:xfrm>
            <a:off x="3454084" y="505810"/>
            <a:ext cx="571500" cy="5715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FC801E-0315-4A6A-5AEE-55AD4F933A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52085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59C9A7D-556F-B35F-1FFD-C8D5023BB924}"/>
              </a:ext>
            </a:extLst>
          </p:cNvPr>
          <p:cNvSpPr/>
          <p:nvPr/>
        </p:nvSpPr>
        <p:spPr>
          <a:xfrm>
            <a:off x="0" y="0"/>
            <a:ext cx="12191999" cy="31369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4FE2135-6E63-098C-F504-38B10FECF4A1}"/>
              </a:ext>
            </a:extLst>
          </p:cNvPr>
          <p:cNvGrpSpPr/>
          <p:nvPr/>
        </p:nvGrpSpPr>
        <p:grpSpPr>
          <a:xfrm>
            <a:off x="931330" y="4559036"/>
            <a:ext cx="10329340" cy="1309403"/>
            <a:chOff x="931330" y="4327256"/>
            <a:chExt cx="10329340" cy="130940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EF88B94-E69F-AFD8-583D-2F581D440DBD}"/>
                </a:ext>
              </a:extLst>
            </p:cNvPr>
            <p:cNvSpPr txBox="1"/>
            <p:nvPr/>
          </p:nvSpPr>
          <p:spPr>
            <a:xfrm>
              <a:off x="4636978" y="4982064"/>
              <a:ext cx="2918045" cy="620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</a:lstStyle>
            <a:p>
              <a:pPr algn="ctr"/>
              <a:r>
                <a:rPr lang="id-ID" dirty="0">
                  <a:solidFill>
                    <a:schemeClr val="bg1"/>
                  </a:solidFill>
                </a:rPr>
                <a:t>Cras tincidunt lobortis feugiat vivamus at augue eget arcu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544116-DD03-567D-671F-FE07ED948FD1}"/>
                </a:ext>
              </a:extLst>
            </p:cNvPr>
            <p:cNvSpPr txBox="1"/>
            <p:nvPr/>
          </p:nvSpPr>
          <p:spPr>
            <a:xfrm>
              <a:off x="4387318" y="4327257"/>
              <a:ext cx="3417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  <a:latin typeface="+mj-lt"/>
                </a:rPr>
                <a:t>Your name Here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05AF41D-E3F5-E0C8-EA4F-4A5EA2F85C15}"/>
                </a:ext>
              </a:extLst>
            </p:cNvPr>
            <p:cNvSpPr txBox="1"/>
            <p:nvPr/>
          </p:nvSpPr>
          <p:spPr>
            <a:xfrm>
              <a:off x="931330" y="4327256"/>
              <a:ext cx="3417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  <a:latin typeface="+mj-lt"/>
                </a:rPr>
                <a:t>Your name Here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840F0B9-0780-A9EE-6965-8009F4122998}"/>
                </a:ext>
              </a:extLst>
            </p:cNvPr>
            <p:cNvSpPr txBox="1"/>
            <p:nvPr/>
          </p:nvSpPr>
          <p:spPr>
            <a:xfrm>
              <a:off x="1180990" y="4976404"/>
              <a:ext cx="2918045" cy="620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</a:lstStyle>
            <a:p>
              <a:pPr algn="ctr"/>
              <a:r>
                <a:rPr lang="id-ID" dirty="0">
                  <a:solidFill>
                    <a:schemeClr val="bg1"/>
                  </a:solidFill>
                </a:rPr>
                <a:t>Cras tincidunt lobortis feugiat vivamus at augue eget arcu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6DB919-86FF-910F-9D09-C99B47393915}"/>
                </a:ext>
              </a:extLst>
            </p:cNvPr>
            <p:cNvSpPr txBox="1"/>
            <p:nvPr/>
          </p:nvSpPr>
          <p:spPr>
            <a:xfrm>
              <a:off x="7843306" y="4327256"/>
              <a:ext cx="3417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  <a:latin typeface="+mj-lt"/>
                </a:rPr>
                <a:t>Your name Here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C51EDF-CE66-7C28-FA70-8E864C4C176E}"/>
                </a:ext>
              </a:extLst>
            </p:cNvPr>
            <p:cNvSpPr txBox="1"/>
            <p:nvPr/>
          </p:nvSpPr>
          <p:spPr>
            <a:xfrm>
              <a:off x="8092967" y="5016489"/>
              <a:ext cx="2918045" cy="620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</a:defRPr>
              </a:lvl1pPr>
            </a:lstStyle>
            <a:p>
              <a:pPr algn="ctr"/>
              <a:r>
                <a:rPr lang="id-ID" dirty="0">
                  <a:solidFill>
                    <a:schemeClr val="bg1"/>
                  </a:solidFill>
                </a:rPr>
                <a:t>Cras tincidunt lobortis feugiat vivamus at augue eget arcu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A229216-50A8-5901-9F78-4D25EB8DE5FD}"/>
                </a:ext>
              </a:extLst>
            </p:cNvPr>
            <p:cNvSpPr txBox="1"/>
            <p:nvPr/>
          </p:nvSpPr>
          <p:spPr>
            <a:xfrm>
              <a:off x="2048088" y="4671452"/>
              <a:ext cx="1183848" cy="32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en-US" sz="1200" dirty="0">
                  <a:solidFill>
                    <a:schemeClr val="accent2"/>
                  </a:solidFill>
                </a:rPr>
                <a:t>Founder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536B0E-E2A5-8D68-4631-FD92BE073C73}"/>
                </a:ext>
              </a:extLst>
            </p:cNvPr>
            <p:cNvSpPr txBox="1"/>
            <p:nvPr/>
          </p:nvSpPr>
          <p:spPr>
            <a:xfrm>
              <a:off x="5504076" y="4671452"/>
              <a:ext cx="1183848" cy="32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en-US" sz="1200" dirty="0">
                  <a:solidFill>
                    <a:schemeClr val="accent2"/>
                  </a:solidFill>
                </a:rPr>
                <a:t>Marketing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6BCE637-C2B5-19E3-D824-FE48975FACCA}"/>
                </a:ext>
              </a:extLst>
            </p:cNvPr>
            <p:cNvSpPr txBox="1"/>
            <p:nvPr/>
          </p:nvSpPr>
          <p:spPr>
            <a:xfrm>
              <a:off x="8960064" y="4671452"/>
              <a:ext cx="1183848" cy="32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en-US" sz="1200" dirty="0">
                  <a:solidFill>
                    <a:schemeClr val="accent2"/>
                  </a:solidFill>
                </a:rPr>
                <a:t>Employee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BCB9269-1DD1-0060-BAC5-3F8D3C194E8B}"/>
              </a:ext>
            </a:extLst>
          </p:cNvPr>
          <p:cNvGrpSpPr/>
          <p:nvPr/>
        </p:nvGrpSpPr>
        <p:grpSpPr>
          <a:xfrm>
            <a:off x="4133850" y="596563"/>
            <a:ext cx="3924300" cy="830041"/>
            <a:chOff x="4133850" y="661824"/>
            <a:chExt cx="3924300" cy="83004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B5B177-9412-1041-3BD3-A962FD54723A}"/>
                </a:ext>
              </a:extLst>
            </p:cNvPr>
            <p:cNvSpPr txBox="1"/>
            <p:nvPr/>
          </p:nvSpPr>
          <p:spPr>
            <a:xfrm>
              <a:off x="4133850" y="661824"/>
              <a:ext cx="3924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spc="10" dirty="0">
                  <a:solidFill>
                    <a:schemeClr val="bg1"/>
                  </a:solidFill>
                  <a:latin typeface="+mj-lt"/>
                </a:rPr>
                <a:t>MEET </a:t>
              </a:r>
              <a:r>
                <a:rPr lang="id-ID" sz="3600" b="1" spc="10" dirty="0">
                  <a:solidFill>
                    <a:schemeClr val="bg1"/>
                  </a:solidFill>
                  <a:latin typeface="+mj-lt"/>
                </a:rPr>
                <a:t>OUR TEAM</a:t>
              </a:r>
              <a:endParaRPr lang="en-US" sz="3600" b="1" spc="1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97E84C6-D514-67EB-C79E-531C4BD8FE83}"/>
                </a:ext>
              </a:extLst>
            </p:cNvPr>
            <p:cNvCxnSpPr>
              <a:cxnSpLocks/>
            </p:cNvCxnSpPr>
            <p:nvPr/>
          </p:nvCxnSpPr>
          <p:spPr>
            <a:xfrm>
              <a:off x="5378735" y="1491865"/>
              <a:ext cx="1434531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Star: 4 Points 19">
            <a:extLst>
              <a:ext uri="{FF2B5EF4-FFF2-40B4-BE49-F238E27FC236}">
                <a16:creationId xmlns:a16="http://schemas.microsoft.com/office/drawing/2014/main" id="{C9B4CB2D-8AD9-0782-167F-FF73883DF07A}"/>
              </a:ext>
            </a:extLst>
          </p:cNvPr>
          <p:cNvSpPr/>
          <p:nvPr/>
        </p:nvSpPr>
        <p:spPr>
          <a:xfrm>
            <a:off x="4230055" y="5822452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CE5F32BF-2CB0-794E-FA17-B5064280186D}"/>
              </a:ext>
            </a:extLst>
          </p:cNvPr>
          <p:cNvSpPr/>
          <p:nvPr/>
        </p:nvSpPr>
        <p:spPr>
          <a:xfrm>
            <a:off x="9858162" y="596563"/>
            <a:ext cx="571500" cy="5715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8DB6144-F0C1-1326-B3D7-D8FFCA90932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D1A57D-9E44-3E18-247A-2429DCAE1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19B3D9B-A688-3F80-540C-5740A576CA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071370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1441E7-EE4C-B917-5526-A9C681E824DD}"/>
              </a:ext>
            </a:extLst>
          </p:cNvPr>
          <p:cNvSpPr/>
          <p:nvPr/>
        </p:nvSpPr>
        <p:spPr>
          <a:xfrm>
            <a:off x="5689600" y="1495425"/>
            <a:ext cx="177800" cy="30035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CEEFB9-BA7B-FAA2-FD48-B2F367C97B2F}"/>
              </a:ext>
            </a:extLst>
          </p:cNvPr>
          <p:cNvSpPr/>
          <p:nvPr/>
        </p:nvSpPr>
        <p:spPr>
          <a:xfrm>
            <a:off x="8636798" y="1497806"/>
            <a:ext cx="177800" cy="300116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EA16199-14E1-E330-EF6F-2830395F9DF4}"/>
              </a:ext>
            </a:extLst>
          </p:cNvPr>
          <p:cNvGrpSpPr/>
          <p:nvPr/>
        </p:nvGrpSpPr>
        <p:grpSpPr>
          <a:xfrm>
            <a:off x="5585340" y="4850780"/>
            <a:ext cx="5643616" cy="1326452"/>
            <a:chOff x="5585340" y="4850780"/>
            <a:chExt cx="5643616" cy="132645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BDBED51-BAD2-65DA-3842-875B8D6FBEDC}"/>
                </a:ext>
              </a:extLst>
            </p:cNvPr>
            <p:cNvSpPr txBox="1"/>
            <p:nvPr/>
          </p:nvSpPr>
          <p:spPr>
            <a:xfrm>
              <a:off x="8556233" y="4850780"/>
              <a:ext cx="8761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spc="100" dirty="0">
                  <a:solidFill>
                    <a:schemeClr val="accent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02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956404-C2A0-6853-CD1E-643496EFBC66}"/>
                </a:ext>
              </a:extLst>
            </p:cNvPr>
            <p:cNvGrpSpPr/>
            <p:nvPr/>
          </p:nvGrpSpPr>
          <p:grpSpPr>
            <a:xfrm>
              <a:off x="5585340" y="4850780"/>
              <a:ext cx="2654636" cy="1326452"/>
              <a:chOff x="5585340" y="4850780"/>
              <a:chExt cx="2654636" cy="1326452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A65DF3-001D-E32B-DC1A-2F9A3651D452}"/>
                  </a:ext>
                </a:extLst>
              </p:cNvPr>
              <p:cNvSpPr txBox="1"/>
              <p:nvPr/>
            </p:nvSpPr>
            <p:spPr>
              <a:xfrm>
                <a:off x="5585340" y="4850780"/>
                <a:ext cx="87617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spc="100" dirty="0">
                    <a:solidFill>
                      <a:schemeClr val="accent1"/>
                    </a:solidFill>
                    <a:latin typeface="Poppins" panose="00000500000000000000" pitchFamily="2" charset="0"/>
                    <a:ea typeface="Open Sans" panose="020B0606030504020204" pitchFamily="34" charset="0"/>
                    <a:cs typeface="Poppins" panose="00000500000000000000" pitchFamily="2" charset="0"/>
                  </a:rPr>
                  <a:t>01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308E08B-3978-39F2-3A19-57231453DD90}"/>
                  </a:ext>
                </a:extLst>
              </p:cNvPr>
              <p:cNvGrpSpPr/>
              <p:nvPr/>
            </p:nvGrpSpPr>
            <p:grpSpPr>
              <a:xfrm>
                <a:off x="5585340" y="5393946"/>
                <a:ext cx="2654636" cy="783286"/>
                <a:chOff x="4663216" y="1135459"/>
                <a:chExt cx="2654636" cy="783286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D381CBA-E8E7-1391-3B45-642A92E0542E}"/>
                    </a:ext>
                  </a:extLst>
                </p:cNvPr>
                <p:cNvSpPr txBox="1"/>
                <p:nvPr/>
              </p:nvSpPr>
              <p:spPr>
                <a:xfrm>
                  <a:off x="4663216" y="1386548"/>
                  <a:ext cx="2368035" cy="5321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en-US" sz="1000" dirty="0" err="1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Voluptate</a:t>
                  </a:r>
                  <a:r>
                    <a:rPr lang="en-US" sz="1000" dirty="0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000" dirty="0" err="1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beliton</a:t>
                  </a:r>
                  <a:r>
                    <a:rPr lang="en-US" sz="1000" dirty="0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000" dirty="0" err="1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essesa</a:t>
                  </a:r>
                  <a:r>
                    <a:rPr lang="en-US" sz="1000" dirty="0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 in </a:t>
                  </a:r>
                  <a:r>
                    <a:rPr lang="en-US" sz="1000" dirty="0" err="1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cillum</a:t>
                  </a:r>
                  <a:r>
                    <a:rPr lang="en-US" sz="1000" dirty="0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 ipsum dolor </a:t>
                  </a:r>
                  <a:r>
                    <a:rPr lang="en-US" sz="1000" dirty="0" err="1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sthe</a:t>
                  </a:r>
                  <a:r>
                    <a:rPr lang="en-US" sz="1000" dirty="0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 uta </a:t>
                  </a:r>
                  <a:r>
                    <a:rPr lang="en-US" sz="1000" dirty="0" err="1">
                      <a:solidFill>
                        <a:schemeClr val="bg1"/>
                      </a:solidFill>
                      <a:latin typeface="+mj-lt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consectetur</a:t>
                  </a:r>
                  <a:endParaRPr lang="en-US" sz="100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BCD1100-AF7B-614F-EA09-322DF33F403C}"/>
                    </a:ext>
                  </a:extLst>
                </p:cNvPr>
                <p:cNvSpPr txBox="1"/>
                <p:nvPr/>
              </p:nvSpPr>
              <p:spPr>
                <a:xfrm>
                  <a:off x="4663216" y="1135459"/>
                  <a:ext cx="2654636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spc="100" dirty="0">
                      <a:solidFill>
                        <a:schemeClr val="accent2"/>
                      </a:solidFill>
                      <a:latin typeface="Poppins" panose="00000500000000000000" pitchFamily="2" charset="0"/>
                      <a:ea typeface="Open Sans" panose="020B0606030504020204" pitchFamily="34" charset="0"/>
                      <a:cs typeface="Poppins" panose="00000500000000000000" pitchFamily="2" charset="0"/>
                    </a:rPr>
                    <a:t>YOUR NAME HERE</a:t>
                  </a: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22AF056-9194-DFAC-6A2F-0B30321760E1}"/>
                </a:ext>
              </a:extLst>
            </p:cNvPr>
            <p:cNvGrpSpPr/>
            <p:nvPr/>
          </p:nvGrpSpPr>
          <p:grpSpPr>
            <a:xfrm>
              <a:off x="8574320" y="5393946"/>
              <a:ext cx="2654636" cy="783286"/>
              <a:chOff x="4663216" y="1135459"/>
              <a:chExt cx="2654636" cy="783286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7BFF0C-6C6A-F2CE-BD39-3F26AE906BA1}"/>
                  </a:ext>
                </a:extLst>
              </p:cNvPr>
              <p:cNvSpPr txBox="1"/>
              <p:nvPr/>
            </p:nvSpPr>
            <p:spPr>
              <a:xfrm>
                <a:off x="4663216" y="1386548"/>
                <a:ext cx="2368035" cy="532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000" dirty="0" err="1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00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 dirty="0" err="1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beliton</a:t>
                </a:r>
                <a:r>
                  <a:rPr lang="en-US" sz="100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000" dirty="0" err="1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essesa</a:t>
                </a:r>
                <a:r>
                  <a:rPr lang="en-US" sz="100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 in </a:t>
                </a:r>
                <a:r>
                  <a:rPr lang="en-US" sz="1000" dirty="0" err="1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00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 ipsum dolor </a:t>
                </a:r>
                <a:r>
                  <a:rPr lang="en-US" sz="1000" dirty="0" err="1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sthe</a:t>
                </a:r>
                <a:r>
                  <a:rPr lang="en-US" sz="1000" dirty="0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 uta </a:t>
                </a:r>
                <a:r>
                  <a:rPr lang="en-US" sz="1000" dirty="0" err="1">
                    <a:solidFill>
                      <a:schemeClr val="bg1"/>
                    </a:solidFill>
                    <a:latin typeface="+mj-lt"/>
                    <a:ea typeface="Open Sans" panose="020B0606030504020204" pitchFamily="34" charset="0"/>
                    <a:cs typeface="Open Sans" panose="020B0606030504020204" pitchFamily="34" charset="0"/>
                  </a:rPr>
                  <a:t>consectetur</a:t>
                </a:r>
                <a:endParaRPr lang="en-US" sz="10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14A951-623B-B08A-6A4E-09932AEC8735}"/>
                  </a:ext>
                </a:extLst>
              </p:cNvPr>
              <p:cNvSpPr txBox="1"/>
              <p:nvPr/>
            </p:nvSpPr>
            <p:spPr>
              <a:xfrm>
                <a:off x="4663216" y="1135459"/>
                <a:ext cx="26546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spc="100" dirty="0">
                    <a:solidFill>
                      <a:schemeClr val="accent2"/>
                    </a:solidFill>
                    <a:latin typeface="Poppins" panose="00000500000000000000" pitchFamily="2" charset="0"/>
                    <a:ea typeface="Open Sans" panose="020B0606030504020204" pitchFamily="34" charset="0"/>
                    <a:cs typeface="Poppins" panose="00000500000000000000" pitchFamily="2" charset="0"/>
                  </a:rPr>
                  <a:t>YOUR NAME HERE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5BFDA71-70C9-E292-6D03-ABCF118E3DDB}"/>
              </a:ext>
            </a:extLst>
          </p:cNvPr>
          <p:cNvGrpSpPr/>
          <p:nvPr/>
        </p:nvGrpSpPr>
        <p:grpSpPr>
          <a:xfrm>
            <a:off x="835226" y="1480911"/>
            <a:ext cx="4053998" cy="3059914"/>
            <a:chOff x="835226" y="1480911"/>
            <a:chExt cx="4053998" cy="305991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020410-DB9D-9A68-2E16-77A90EEF991B}"/>
                </a:ext>
              </a:extLst>
            </p:cNvPr>
            <p:cNvSpPr txBox="1"/>
            <p:nvPr/>
          </p:nvSpPr>
          <p:spPr>
            <a:xfrm>
              <a:off x="877485" y="3456810"/>
              <a:ext cx="4011739" cy="1084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beliton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essesa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ipsum dolor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sthe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mawna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aliqua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uta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anime id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estas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laborum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Lorem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enimvas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internase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nostrud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consectur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anime id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est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ipsum dolor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enimvas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internase</a:t>
              </a:r>
              <a:r>
                <a:rPr lang="en-US" sz="1100" dirty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n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E9DBD74-5610-AB5A-BD69-DF4B5A62804D}"/>
                </a:ext>
              </a:extLst>
            </p:cNvPr>
            <p:cNvCxnSpPr>
              <a:cxnSpLocks/>
            </p:cNvCxnSpPr>
            <p:nvPr/>
          </p:nvCxnSpPr>
          <p:spPr>
            <a:xfrm>
              <a:off x="940985" y="1973042"/>
              <a:ext cx="3800221" cy="0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9AB1D2-FDE8-4CEF-946E-2DF2B428A85F}"/>
                </a:ext>
              </a:extLst>
            </p:cNvPr>
            <p:cNvSpPr txBox="1"/>
            <p:nvPr/>
          </p:nvSpPr>
          <p:spPr>
            <a:xfrm>
              <a:off x="876590" y="1480911"/>
              <a:ext cx="12288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spc="10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TITTLE HERE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7F1960D-B742-300A-6D2C-0482620531F4}"/>
                </a:ext>
              </a:extLst>
            </p:cNvPr>
            <p:cNvSpPr txBox="1"/>
            <p:nvPr/>
          </p:nvSpPr>
          <p:spPr>
            <a:xfrm>
              <a:off x="835226" y="2118362"/>
              <a:ext cx="390137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OUR UNITED TEAM SLIDE PRESENTATION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5E3C599-C49D-563C-B2A2-49C8A3C709A7}"/>
                </a:ext>
              </a:extLst>
            </p:cNvPr>
            <p:cNvCxnSpPr>
              <a:cxnSpLocks/>
            </p:cNvCxnSpPr>
            <p:nvPr/>
          </p:nvCxnSpPr>
          <p:spPr>
            <a:xfrm>
              <a:off x="940985" y="3251295"/>
              <a:ext cx="103464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B5741FE-E6FA-28A9-8982-A5DE2276AAC8}"/>
              </a:ext>
            </a:extLst>
          </p:cNvPr>
          <p:cNvCxnSpPr>
            <a:cxnSpLocks/>
          </p:cNvCxnSpPr>
          <p:nvPr/>
        </p:nvCxnSpPr>
        <p:spPr>
          <a:xfrm>
            <a:off x="4281134" y="5039401"/>
            <a:ext cx="528033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tar: 4 Points 25">
            <a:extLst>
              <a:ext uri="{FF2B5EF4-FFF2-40B4-BE49-F238E27FC236}">
                <a16:creationId xmlns:a16="http://schemas.microsoft.com/office/drawing/2014/main" id="{0D1471F0-DD29-3F0E-B625-A7BE6358996D}"/>
              </a:ext>
            </a:extLst>
          </p:cNvPr>
          <p:cNvSpPr/>
          <p:nvPr/>
        </p:nvSpPr>
        <p:spPr>
          <a:xfrm>
            <a:off x="2105478" y="5517494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dirty="0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0" name="Star: 4 Points 29">
            <a:extLst>
              <a:ext uri="{FF2B5EF4-FFF2-40B4-BE49-F238E27FC236}">
                <a16:creationId xmlns:a16="http://schemas.microsoft.com/office/drawing/2014/main" id="{0AC47C82-9E44-16D0-BF37-8C299031B6FD}"/>
              </a:ext>
            </a:extLst>
          </p:cNvPr>
          <p:cNvSpPr/>
          <p:nvPr/>
        </p:nvSpPr>
        <p:spPr>
          <a:xfrm>
            <a:off x="8154198" y="462273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A7142F6-DF52-7AF4-42FD-1EB088E526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3218E-9C49-DAA1-2301-936A14238A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00671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544FB9A2-81B7-7AC6-FA4D-F73FDC939BC0}"/>
              </a:ext>
            </a:extLst>
          </p:cNvPr>
          <p:cNvGrpSpPr/>
          <p:nvPr/>
        </p:nvGrpSpPr>
        <p:grpSpPr>
          <a:xfrm>
            <a:off x="3425" y="1"/>
            <a:ext cx="5860349" cy="6872513"/>
            <a:chOff x="3425" y="1"/>
            <a:chExt cx="5860349" cy="6872513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05DFE131-E1C8-9348-5392-59C4F73A5BCB}"/>
                </a:ext>
              </a:extLst>
            </p:cNvPr>
            <p:cNvSpPr/>
            <p:nvPr/>
          </p:nvSpPr>
          <p:spPr>
            <a:xfrm>
              <a:off x="491285" y="4268536"/>
              <a:ext cx="5372489" cy="2603977"/>
            </a:xfrm>
            <a:prstGeom prst="triangle">
              <a:avLst>
                <a:gd name="adj" fmla="val 40997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id-ID" dirty="0"/>
            </a:p>
          </p:txBody>
        </p:sp>
        <p:sp>
          <p:nvSpPr>
            <p:cNvPr id="6" name="Freeform 26">
              <a:extLst>
                <a:ext uri="{FF2B5EF4-FFF2-40B4-BE49-F238E27FC236}">
                  <a16:creationId xmlns:a16="http://schemas.microsoft.com/office/drawing/2014/main" id="{6C83534A-AFF4-E07B-5F69-67E27AF333F2}"/>
                </a:ext>
              </a:extLst>
            </p:cNvPr>
            <p:cNvSpPr/>
            <p:nvPr/>
          </p:nvSpPr>
          <p:spPr>
            <a:xfrm rot="5400000">
              <a:off x="-1696457" y="1699883"/>
              <a:ext cx="6872513" cy="3472749"/>
            </a:xfrm>
            <a:custGeom>
              <a:avLst/>
              <a:gdLst>
                <a:gd name="connsiteX0" fmla="*/ 0 w 6872513"/>
                <a:gd name="connsiteY0" fmla="*/ 3472749 h 3472749"/>
                <a:gd name="connsiteX1" fmla="*/ 0 w 6872513"/>
                <a:gd name="connsiteY1" fmla="*/ 2685855 h 3472749"/>
                <a:gd name="connsiteX2" fmla="*/ 3138439 w 6872513"/>
                <a:gd name="connsiteY2" fmla="*/ 0 h 3472749"/>
                <a:gd name="connsiteX3" fmla="*/ 6872513 w 6872513"/>
                <a:gd name="connsiteY3" fmla="*/ 3199175 h 3472749"/>
                <a:gd name="connsiteX4" fmla="*/ 6872513 w 6872513"/>
                <a:gd name="connsiteY4" fmla="*/ 3472749 h 3472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2513" h="3472749">
                  <a:moveTo>
                    <a:pt x="0" y="3472749"/>
                  </a:moveTo>
                  <a:lnTo>
                    <a:pt x="0" y="2685855"/>
                  </a:lnTo>
                  <a:lnTo>
                    <a:pt x="3138439" y="0"/>
                  </a:lnTo>
                  <a:lnTo>
                    <a:pt x="6872513" y="3199175"/>
                  </a:lnTo>
                  <a:lnTo>
                    <a:pt x="6872513" y="3472749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id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8EA459-10B0-7969-9AC4-301409BCCCBC}"/>
              </a:ext>
            </a:extLst>
          </p:cNvPr>
          <p:cNvGrpSpPr/>
          <p:nvPr/>
        </p:nvGrpSpPr>
        <p:grpSpPr>
          <a:xfrm>
            <a:off x="7335372" y="1306379"/>
            <a:ext cx="4177963" cy="4245242"/>
            <a:chOff x="7041354" y="1306379"/>
            <a:chExt cx="4177963" cy="424524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7209391-48E9-9F21-7D36-C4E25C7DAC7B}"/>
                </a:ext>
              </a:extLst>
            </p:cNvPr>
            <p:cNvGrpSpPr/>
            <p:nvPr/>
          </p:nvGrpSpPr>
          <p:grpSpPr>
            <a:xfrm>
              <a:off x="7041354" y="1306379"/>
              <a:ext cx="4177963" cy="2856600"/>
              <a:chOff x="823350" y="1827008"/>
              <a:chExt cx="5285222" cy="2856600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9BC77AC-B968-0055-34A0-93D22560F745}"/>
                  </a:ext>
                </a:extLst>
              </p:cNvPr>
              <p:cNvSpPr txBox="1"/>
              <p:nvPr/>
            </p:nvSpPr>
            <p:spPr>
              <a:xfrm>
                <a:off x="823354" y="1827008"/>
                <a:ext cx="4467296" cy="1027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5000"/>
                  </a:lnSpc>
                  <a:spcAft>
                    <a:spcPts val="300"/>
                  </a:spcAft>
                </a:pPr>
                <a:r>
                  <a:rPr lang="en-US" sz="3200" b="1" dirty="0">
                    <a:solidFill>
                      <a:schemeClr val="bg1"/>
                    </a:solidFill>
                    <a:latin typeface="+mj-lt"/>
                  </a:rPr>
                  <a:t>MOCKUP UNITED GAME</a:t>
                </a:r>
                <a:endParaRPr lang="en-US" sz="3200" b="1" dirty="0">
                  <a:solidFill>
                    <a:schemeClr val="bg1"/>
                  </a:solidFill>
                  <a:effectLst>
                    <a:outerShdw blurRad="254000" dist="139700" dir="2700000" algn="tl">
                      <a:srgbClr val="000000">
                        <a:alpha val="5000"/>
                      </a:srgbClr>
                    </a:outerShdw>
                  </a:effectLst>
                  <a:latin typeface="+mj-lt"/>
                  <a:ea typeface="Inter" panose="020B05020300000000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AE0AB93-3AC0-B713-E3E0-D575B20FD7A0}"/>
                  </a:ext>
                </a:extLst>
              </p:cNvPr>
              <p:cNvSpPr txBox="1"/>
              <p:nvPr/>
            </p:nvSpPr>
            <p:spPr>
              <a:xfrm>
                <a:off x="836051" y="3294452"/>
                <a:ext cx="5066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spc="100" dirty="0">
                    <a:solidFill>
                      <a:schemeClr val="bg1"/>
                    </a:solidFill>
                    <a:ea typeface="Open Sans" panose="020B0606030504020204" pitchFamily="34" charset="0"/>
                    <a:cs typeface="Poppins" panose="00000500000000000000" pitchFamily="2" charset="0"/>
                  </a:rPr>
                  <a:t>GAME PRESENTATION TEMPLATE</a:t>
                </a: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5B071967-71E1-3924-2C5D-00E7260A8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2535" y="3057007"/>
                <a:ext cx="103464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0315FE9-76E7-5F23-634E-9E8C16B7E448}"/>
                  </a:ext>
                </a:extLst>
              </p:cNvPr>
              <p:cNvSpPr txBox="1"/>
              <p:nvPr/>
            </p:nvSpPr>
            <p:spPr>
              <a:xfrm>
                <a:off x="823350" y="3599593"/>
                <a:ext cx="5285222" cy="1084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Duis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aute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irure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reprehenderit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velit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esse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dolorei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europes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vui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officia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deserut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mollit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ai Duis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aute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irure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reprehenderit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velite</a:t>
                </a:r>
                <a:endPara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siasani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laro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esse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dolorei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europes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sasianti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derioanii</a:t>
                </a:r>
                <a:endPara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894EC0A-9E7F-BB55-8911-82FEB6154DAB}"/>
                </a:ext>
              </a:extLst>
            </p:cNvPr>
            <p:cNvGrpSpPr/>
            <p:nvPr/>
          </p:nvGrpSpPr>
          <p:grpSpPr>
            <a:xfrm>
              <a:off x="7119760" y="4471445"/>
              <a:ext cx="1080176" cy="1080176"/>
              <a:chOff x="1987907" y="2548837"/>
              <a:chExt cx="922496" cy="922496"/>
            </a:xfrm>
          </p:grpSpPr>
          <p:sp>
            <p:nvSpPr>
              <p:cNvPr id="25" name="Circle: Hollow 24">
                <a:extLst>
                  <a:ext uri="{FF2B5EF4-FFF2-40B4-BE49-F238E27FC236}">
                    <a16:creationId xmlns:a16="http://schemas.microsoft.com/office/drawing/2014/main" id="{044D9A3C-35F9-30B9-D144-A65D6D698279}"/>
                  </a:ext>
                </a:extLst>
              </p:cNvPr>
              <p:cNvSpPr/>
              <p:nvPr/>
            </p:nvSpPr>
            <p:spPr>
              <a:xfrm>
                <a:off x="1987907" y="2548837"/>
                <a:ext cx="922496" cy="922496"/>
              </a:xfrm>
              <a:prstGeom prst="donut">
                <a:avLst>
                  <a:gd name="adj" fmla="val 7873"/>
                </a:avLst>
              </a:pr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miter/>
              </a:ln>
              <a:effectLst>
                <a:outerShdw blurRad="444500" dist="190500" dir="5400000" algn="t" rotWithShape="0">
                  <a:prstClr val="black">
                    <a:alpha val="1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266D8610-8520-A7F7-B587-C04DFA13EA3D}"/>
                  </a:ext>
                </a:extLst>
              </p:cNvPr>
              <p:cNvSpPr/>
              <p:nvPr/>
            </p:nvSpPr>
            <p:spPr>
              <a:xfrm>
                <a:off x="2026343" y="2587274"/>
                <a:ext cx="845624" cy="845622"/>
              </a:xfrm>
              <a:prstGeom prst="arc">
                <a:avLst>
                  <a:gd name="adj1" fmla="val 16200000"/>
                  <a:gd name="adj2" fmla="val 12823651"/>
                </a:avLst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1DE4D52-F449-1EE6-725E-5B4090EDD86E}"/>
                  </a:ext>
                </a:extLst>
              </p:cNvPr>
              <p:cNvSpPr txBox="1"/>
              <p:nvPr/>
            </p:nvSpPr>
            <p:spPr>
              <a:xfrm>
                <a:off x="2057671" y="2806772"/>
                <a:ext cx="793814" cy="446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+mj-lt"/>
                  </a:rPr>
                  <a:t>80</a:t>
                </a:r>
                <a:endParaRPr lang="en-GB" sz="28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8389C91-5F86-2D2D-7193-C7C400C5BCAD}"/>
                </a:ext>
              </a:extLst>
            </p:cNvPr>
            <p:cNvSpPr txBox="1"/>
            <p:nvPr/>
          </p:nvSpPr>
          <p:spPr>
            <a:xfrm>
              <a:off x="8346542" y="4488952"/>
              <a:ext cx="2811898" cy="89716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velt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ero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sse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lum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mari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dolore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vsias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auaia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ueilari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</a:t>
              </a:r>
              <a:r>
                <a:rPr lang="en-US" sz="12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erianae</a:t>
              </a:r>
              <a:endParaRPr lang="en-US" sz="12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3" name="Star: 4 Points 32">
            <a:extLst>
              <a:ext uri="{FF2B5EF4-FFF2-40B4-BE49-F238E27FC236}">
                <a16:creationId xmlns:a16="http://schemas.microsoft.com/office/drawing/2014/main" id="{91325A8D-0EA7-2DF0-D0EF-266CD72216BD}"/>
              </a:ext>
            </a:extLst>
          </p:cNvPr>
          <p:cNvSpPr/>
          <p:nvPr/>
        </p:nvSpPr>
        <p:spPr>
          <a:xfrm>
            <a:off x="10581018" y="616157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dirty="0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759C02-DE62-2311-13C8-736A948EF9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83205F6-4A73-32BC-2E32-127CFBE16A8B}"/>
              </a:ext>
            </a:extLst>
          </p:cNvPr>
          <p:cNvGrpSpPr/>
          <p:nvPr/>
        </p:nvGrpSpPr>
        <p:grpSpPr>
          <a:xfrm>
            <a:off x="1420125" y="1437942"/>
            <a:ext cx="5330612" cy="4411525"/>
            <a:chOff x="1017291" y="1437942"/>
            <a:chExt cx="5324277" cy="441152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E9E61E9-8C25-FCE1-7A2A-FD9EE9B45621}"/>
                </a:ext>
              </a:extLst>
            </p:cNvPr>
            <p:cNvSpPr/>
            <p:nvPr/>
          </p:nvSpPr>
          <p:spPr>
            <a:xfrm>
              <a:off x="1017291" y="1437942"/>
              <a:ext cx="5324277" cy="3158898"/>
            </a:xfrm>
            <a:custGeom>
              <a:avLst/>
              <a:gdLst>
                <a:gd name="connsiteX0" fmla="*/ 163809 w 5324277"/>
                <a:gd name="connsiteY0" fmla="*/ 141246 h 3158898"/>
                <a:gd name="connsiteX1" fmla="*/ 163809 w 5324277"/>
                <a:gd name="connsiteY1" fmla="*/ 3040643 h 3158898"/>
                <a:gd name="connsiteX2" fmla="*/ 5173959 w 5324277"/>
                <a:gd name="connsiteY2" fmla="*/ 3040643 h 3158898"/>
                <a:gd name="connsiteX3" fmla="*/ 5173959 w 5324277"/>
                <a:gd name="connsiteY3" fmla="*/ 141246 h 3158898"/>
                <a:gd name="connsiteX4" fmla="*/ 151248 w 5324277"/>
                <a:gd name="connsiteY4" fmla="*/ 0 h 3158898"/>
                <a:gd name="connsiteX5" fmla="*/ 5173029 w 5324277"/>
                <a:gd name="connsiteY5" fmla="*/ 0 h 3158898"/>
                <a:gd name="connsiteX6" fmla="*/ 5324277 w 5324277"/>
                <a:gd name="connsiteY6" fmla="*/ 151248 h 3158898"/>
                <a:gd name="connsiteX7" fmla="*/ 5324277 w 5324277"/>
                <a:gd name="connsiteY7" fmla="*/ 3158898 h 3158898"/>
                <a:gd name="connsiteX8" fmla="*/ 0 w 5324277"/>
                <a:gd name="connsiteY8" fmla="*/ 3158898 h 3158898"/>
                <a:gd name="connsiteX9" fmla="*/ 0 w 5324277"/>
                <a:gd name="connsiteY9" fmla="*/ 151248 h 3158898"/>
                <a:gd name="connsiteX10" fmla="*/ 151248 w 5324277"/>
                <a:gd name="connsiteY10" fmla="*/ 0 h 315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24277" h="3158898">
                  <a:moveTo>
                    <a:pt x="163809" y="141246"/>
                  </a:moveTo>
                  <a:lnTo>
                    <a:pt x="163809" y="3040643"/>
                  </a:lnTo>
                  <a:lnTo>
                    <a:pt x="5173959" y="3040643"/>
                  </a:lnTo>
                  <a:lnTo>
                    <a:pt x="5173959" y="141246"/>
                  </a:lnTo>
                  <a:close/>
                  <a:moveTo>
                    <a:pt x="151248" y="0"/>
                  </a:moveTo>
                  <a:lnTo>
                    <a:pt x="5173029" y="0"/>
                  </a:lnTo>
                  <a:cubicBezTo>
                    <a:pt x="5256561" y="0"/>
                    <a:pt x="5324277" y="67716"/>
                    <a:pt x="5324277" y="151248"/>
                  </a:cubicBezTo>
                  <a:lnTo>
                    <a:pt x="5324277" y="3158898"/>
                  </a:lnTo>
                  <a:lnTo>
                    <a:pt x="0" y="3158898"/>
                  </a:lnTo>
                  <a:lnTo>
                    <a:pt x="0" y="151248"/>
                  </a:lnTo>
                  <a:cubicBezTo>
                    <a:pt x="0" y="67716"/>
                    <a:pt x="67716" y="0"/>
                    <a:pt x="151248" y="0"/>
                  </a:cubicBezTo>
                  <a:close/>
                </a:path>
              </a:pathLst>
            </a:custGeom>
            <a:gradFill>
              <a:gsLst>
                <a:gs pos="0">
                  <a:srgbClr val="BABABA"/>
                </a:gs>
                <a:gs pos="54000">
                  <a:srgbClr val="D3D3D3"/>
                </a:gs>
                <a:gs pos="100000">
                  <a:srgbClr val="BABABA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9ED3757-782C-131B-F83E-EEA0F625CFB7}"/>
                </a:ext>
              </a:extLst>
            </p:cNvPr>
            <p:cNvSpPr/>
            <p:nvPr/>
          </p:nvSpPr>
          <p:spPr>
            <a:xfrm>
              <a:off x="2892134" y="5057966"/>
              <a:ext cx="1576427" cy="768125"/>
            </a:xfrm>
            <a:custGeom>
              <a:avLst/>
              <a:gdLst>
                <a:gd name="connsiteX0" fmla="*/ 364755 w 2141168"/>
                <a:gd name="connsiteY0" fmla="*/ 0 h 1040124"/>
                <a:gd name="connsiteX1" fmla="*/ 1433580 w 2141168"/>
                <a:gd name="connsiteY1" fmla="*/ 0 h 1040124"/>
                <a:gd name="connsiteX2" fmla="*/ 1787779 w 2141168"/>
                <a:gd name="connsiteY2" fmla="*/ 19043 h 1040124"/>
                <a:gd name="connsiteX3" fmla="*/ 1885569 w 2141168"/>
                <a:gd name="connsiteY3" fmla="*/ 801363 h 1040124"/>
                <a:gd name="connsiteX4" fmla="*/ 2009077 w 2141168"/>
                <a:gd name="connsiteY4" fmla="*/ 912885 h 1040124"/>
                <a:gd name="connsiteX5" fmla="*/ 2096203 w 2141168"/>
                <a:gd name="connsiteY5" fmla="*/ 968881 h 1040124"/>
                <a:gd name="connsiteX6" fmla="*/ 2107740 w 2141168"/>
                <a:gd name="connsiteY6" fmla="*/ 976296 h 1040124"/>
                <a:gd name="connsiteX7" fmla="*/ 2141168 w 2141168"/>
                <a:gd name="connsiteY7" fmla="*/ 999610 h 1040124"/>
                <a:gd name="connsiteX8" fmla="*/ 2130155 w 2141168"/>
                <a:gd name="connsiteY8" fmla="*/ 1015945 h 1040124"/>
                <a:gd name="connsiteX9" fmla="*/ 2071783 w 2141168"/>
                <a:gd name="connsiteY9" fmla="*/ 1040123 h 1040124"/>
                <a:gd name="connsiteX10" fmla="*/ 2069481 w 2141168"/>
                <a:gd name="connsiteY10" fmla="*/ 1039658 h 1040124"/>
                <a:gd name="connsiteX11" fmla="*/ 2069305 w 2141168"/>
                <a:gd name="connsiteY11" fmla="*/ 1040123 h 1040124"/>
                <a:gd name="connsiteX12" fmla="*/ 68327 w 2141168"/>
                <a:gd name="connsiteY12" fmla="*/ 1040123 h 1040124"/>
                <a:gd name="connsiteX13" fmla="*/ 68322 w 2141168"/>
                <a:gd name="connsiteY13" fmla="*/ 1040124 h 1040124"/>
                <a:gd name="connsiteX14" fmla="*/ 60457 w 2141168"/>
                <a:gd name="connsiteY14" fmla="*/ 1040124 h 1040124"/>
                <a:gd name="connsiteX15" fmla="*/ 60452 w 2141168"/>
                <a:gd name="connsiteY15" fmla="*/ 1040123 h 1040124"/>
                <a:gd name="connsiteX16" fmla="*/ 59424 w 2141168"/>
                <a:gd name="connsiteY16" fmla="*/ 1040123 h 1040124"/>
                <a:gd name="connsiteX17" fmla="*/ 59338 w 2141168"/>
                <a:gd name="connsiteY17" fmla="*/ 1039898 h 1040124"/>
                <a:gd name="connsiteX18" fmla="*/ 32257 w 2141168"/>
                <a:gd name="connsiteY18" fmla="*/ 1034431 h 1040124"/>
                <a:gd name="connsiteX19" fmla="*/ 6018 w 2141168"/>
                <a:gd name="connsiteY19" fmla="*/ 1016740 h 1040124"/>
                <a:gd name="connsiteX20" fmla="*/ 0 w 2141168"/>
                <a:gd name="connsiteY20" fmla="*/ 1007815 h 1040124"/>
                <a:gd name="connsiteX21" fmla="*/ 37393 w 2141168"/>
                <a:gd name="connsiteY21" fmla="*/ 982978 h 1040124"/>
                <a:gd name="connsiteX22" fmla="*/ 37392 w 2141168"/>
                <a:gd name="connsiteY22" fmla="*/ 982977 h 1040124"/>
                <a:gd name="connsiteX23" fmla="*/ 45240 w 2141168"/>
                <a:gd name="connsiteY23" fmla="*/ 977764 h 1040124"/>
                <a:gd name="connsiteX24" fmla="*/ 45623 w 2141168"/>
                <a:gd name="connsiteY24" fmla="*/ 977523 h 1040124"/>
                <a:gd name="connsiteX25" fmla="*/ 130075 w 2141168"/>
                <a:gd name="connsiteY25" fmla="*/ 923994 h 1040124"/>
                <a:gd name="connsiteX26" fmla="*/ 193540 w 2141168"/>
                <a:gd name="connsiteY26" fmla="*/ 882161 h 1040124"/>
                <a:gd name="connsiteX27" fmla="*/ 279019 w 2141168"/>
                <a:gd name="connsiteY27" fmla="*/ 803903 h 1040124"/>
                <a:gd name="connsiteX28" fmla="*/ 358769 w 2141168"/>
                <a:gd name="connsiteY28" fmla="*/ 59982 h 1040124"/>
                <a:gd name="connsiteX0" fmla="*/ 393330 w 2141168"/>
                <a:gd name="connsiteY0" fmla="*/ 0 h 1043299"/>
                <a:gd name="connsiteX1" fmla="*/ 1433580 w 2141168"/>
                <a:gd name="connsiteY1" fmla="*/ 3175 h 1043299"/>
                <a:gd name="connsiteX2" fmla="*/ 1787779 w 2141168"/>
                <a:gd name="connsiteY2" fmla="*/ 22218 h 1043299"/>
                <a:gd name="connsiteX3" fmla="*/ 1885569 w 2141168"/>
                <a:gd name="connsiteY3" fmla="*/ 804538 h 1043299"/>
                <a:gd name="connsiteX4" fmla="*/ 2009077 w 2141168"/>
                <a:gd name="connsiteY4" fmla="*/ 916060 h 1043299"/>
                <a:gd name="connsiteX5" fmla="*/ 2096203 w 2141168"/>
                <a:gd name="connsiteY5" fmla="*/ 972056 h 1043299"/>
                <a:gd name="connsiteX6" fmla="*/ 2107740 w 2141168"/>
                <a:gd name="connsiteY6" fmla="*/ 979471 h 1043299"/>
                <a:gd name="connsiteX7" fmla="*/ 2141168 w 2141168"/>
                <a:gd name="connsiteY7" fmla="*/ 1002785 h 1043299"/>
                <a:gd name="connsiteX8" fmla="*/ 2130155 w 2141168"/>
                <a:gd name="connsiteY8" fmla="*/ 1019120 h 1043299"/>
                <a:gd name="connsiteX9" fmla="*/ 2071783 w 2141168"/>
                <a:gd name="connsiteY9" fmla="*/ 1043298 h 1043299"/>
                <a:gd name="connsiteX10" fmla="*/ 2069481 w 2141168"/>
                <a:gd name="connsiteY10" fmla="*/ 1042833 h 1043299"/>
                <a:gd name="connsiteX11" fmla="*/ 2069305 w 2141168"/>
                <a:gd name="connsiteY11" fmla="*/ 1043298 h 1043299"/>
                <a:gd name="connsiteX12" fmla="*/ 68327 w 2141168"/>
                <a:gd name="connsiteY12" fmla="*/ 1043298 h 1043299"/>
                <a:gd name="connsiteX13" fmla="*/ 68322 w 2141168"/>
                <a:gd name="connsiteY13" fmla="*/ 1043299 h 1043299"/>
                <a:gd name="connsiteX14" fmla="*/ 60457 w 2141168"/>
                <a:gd name="connsiteY14" fmla="*/ 1043299 h 1043299"/>
                <a:gd name="connsiteX15" fmla="*/ 60452 w 2141168"/>
                <a:gd name="connsiteY15" fmla="*/ 1043298 h 1043299"/>
                <a:gd name="connsiteX16" fmla="*/ 59424 w 2141168"/>
                <a:gd name="connsiteY16" fmla="*/ 1043298 h 1043299"/>
                <a:gd name="connsiteX17" fmla="*/ 59338 w 2141168"/>
                <a:gd name="connsiteY17" fmla="*/ 1043073 h 1043299"/>
                <a:gd name="connsiteX18" fmla="*/ 32257 w 2141168"/>
                <a:gd name="connsiteY18" fmla="*/ 1037606 h 1043299"/>
                <a:gd name="connsiteX19" fmla="*/ 6018 w 2141168"/>
                <a:gd name="connsiteY19" fmla="*/ 1019915 h 1043299"/>
                <a:gd name="connsiteX20" fmla="*/ 0 w 2141168"/>
                <a:gd name="connsiteY20" fmla="*/ 1010990 h 1043299"/>
                <a:gd name="connsiteX21" fmla="*/ 37393 w 2141168"/>
                <a:gd name="connsiteY21" fmla="*/ 986153 h 1043299"/>
                <a:gd name="connsiteX22" fmla="*/ 37392 w 2141168"/>
                <a:gd name="connsiteY22" fmla="*/ 986152 h 1043299"/>
                <a:gd name="connsiteX23" fmla="*/ 45240 w 2141168"/>
                <a:gd name="connsiteY23" fmla="*/ 980939 h 1043299"/>
                <a:gd name="connsiteX24" fmla="*/ 45623 w 2141168"/>
                <a:gd name="connsiteY24" fmla="*/ 980698 h 1043299"/>
                <a:gd name="connsiteX25" fmla="*/ 130075 w 2141168"/>
                <a:gd name="connsiteY25" fmla="*/ 927169 h 1043299"/>
                <a:gd name="connsiteX26" fmla="*/ 193540 w 2141168"/>
                <a:gd name="connsiteY26" fmla="*/ 885336 h 1043299"/>
                <a:gd name="connsiteX27" fmla="*/ 279019 w 2141168"/>
                <a:gd name="connsiteY27" fmla="*/ 807078 h 1043299"/>
                <a:gd name="connsiteX28" fmla="*/ 358769 w 2141168"/>
                <a:gd name="connsiteY28" fmla="*/ 63157 h 1043299"/>
                <a:gd name="connsiteX29" fmla="*/ 393330 w 2141168"/>
                <a:gd name="connsiteY29" fmla="*/ 0 h 1043299"/>
                <a:gd name="connsiteX0" fmla="*/ 393330 w 2141168"/>
                <a:gd name="connsiteY0" fmla="*/ 0 h 1043299"/>
                <a:gd name="connsiteX1" fmla="*/ 1433580 w 2141168"/>
                <a:gd name="connsiteY1" fmla="*/ 3175 h 1043299"/>
                <a:gd name="connsiteX2" fmla="*/ 1787779 w 2141168"/>
                <a:gd name="connsiteY2" fmla="*/ 22218 h 1043299"/>
                <a:gd name="connsiteX3" fmla="*/ 1885569 w 2141168"/>
                <a:gd name="connsiteY3" fmla="*/ 804538 h 1043299"/>
                <a:gd name="connsiteX4" fmla="*/ 2009077 w 2141168"/>
                <a:gd name="connsiteY4" fmla="*/ 916060 h 1043299"/>
                <a:gd name="connsiteX5" fmla="*/ 2096203 w 2141168"/>
                <a:gd name="connsiteY5" fmla="*/ 972056 h 1043299"/>
                <a:gd name="connsiteX6" fmla="*/ 2107740 w 2141168"/>
                <a:gd name="connsiteY6" fmla="*/ 979471 h 1043299"/>
                <a:gd name="connsiteX7" fmla="*/ 2141168 w 2141168"/>
                <a:gd name="connsiteY7" fmla="*/ 1002785 h 1043299"/>
                <a:gd name="connsiteX8" fmla="*/ 2130155 w 2141168"/>
                <a:gd name="connsiteY8" fmla="*/ 1019120 h 1043299"/>
                <a:gd name="connsiteX9" fmla="*/ 2071783 w 2141168"/>
                <a:gd name="connsiteY9" fmla="*/ 1043298 h 1043299"/>
                <a:gd name="connsiteX10" fmla="*/ 2069481 w 2141168"/>
                <a:gd name="connsiteY10" fmla="*/ 1042833 h 1043299"/>
                <a:gd name="connsiteX11" fmla="*/ 2069305 w 2141168"/>
                <a:gd name="connsiteY11" fmla="*/ 1043298 h 1043299"/>
                <a:gd name="connsiteX12" fmla="*/ 68327 w 2141168"/>
                <a:gd name="connsiteY12" fmla="*/ 1043298 h 1043299"/>
                <a:gd name="connsiteX13" fmla="*/ 68322 w 2141168"/>
                <a:gd name="connsiteY13" fmla="*/ 1043299 h 1043299"/>
                <a:gd name="connsiteX14" fmla="*/ 60457 w 2141168"/>
                <a:gd name="connsiteY14" fmla="*/ 1043299 h 1043299"/>
                <a:gd name="connsiteX15" fmla="*/ 60452 w 2141168"/>
                <a:gd name="connsiteY15" fmla="*/ 1043298 h 1043299"/>
                <a:gd name="connsiteX16" fmla="*/ 59424 w 2141168"/>
                <a:gd name="connsiteY16" fmla="*/ 1043298 h 1043299"/>
                <a:gd name="connsiteX17" fmla="*/ 59338 w 2141168"/>
                <a:gd name="connsiteY17" fmla="*/ 1043073 h 1043299"/>
                <a:gd name="connsiteX18" fmla="*/ 32257 w 2141168"/>
                <a:gd name="connsiteY18" fmla="*/ 1037606 h 1043299"/>
                <a:gd name="connsiteX19" fmla="*/ 6018 w 2141168"/>
                <a:gd name="connsiteY19" fmla="*/ 1019915 h 1043299"/>
                <a:gd name="connsiteX20" fmla="*/ 0 w 2141168"/>
                <a:gd name="connsiteY20" fmla="*/ 1010990 h 1043299"/>
                <a:gd name="connsiteX21" fmla="*/ 37393 w 2141168"/>
                <a:gd name="connsiteY21" fmla="*/ 986153 h 1043299"/>
                <a:gd name="connsiteX22" fmla="*/ 37392 w 2141168"/>
                <a:gd name="connsiteY22" fmla="*/ 986152 h 1043299"/>
                <a:gd name="connsiteX23" fmla="*/ 45240 w 2141168"/>
                <a:gd name="connsiteY23" fmla="*/ 980939 h 1043299"/>
                <a:gd name="connsiteX24" fmla="*/ 45623 w 2141168"/>
                <a:gd name="connsiteY24" fmla="*/ 980698 h 1043299"/>
                <a:gd name="connsiteX25" fmla="*/ 130075 w 2141168"/>
                <a:gd name="connsiteY25" fmla="*/ 927169 h 1043299"/>
                <a:gd name="connsiteX26" fmla="*/ 193540 w 2141168"/>
                <a:gd name="connsiteY26" fmla="*/ 885336 h 1043299"/>
                <a:gd name="connsiteX27" fmla="*/ 279019 w 2141168"/>
                <a:gd name="connsiteY27" fmla="*/ 807078 h 1043299"/>
                <a:gd name="connsiteX28" fmla="*/ 384169 w 2141168"/>
                <a:gd name="connsiteY28" fmla="*/ 34582 h 1043299"/>
                <a:gd name="connsiteX29" fmla="*/ 393330 w 2141168"/>
                <a:gd name="connsiteY29" fmla="*/ 0 h 10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1168" h="1043299">
                  <a:moveTo>
                    <a:pt x="393330" y="0"/>
                  </a:moveTo>
                  <a:lnTo>
                    <a:pt x="1433580" y="3175"/>
                  </a:lnTo>
                  <a:lnTo>
                    <a:pt x="1787779" y="22218"/>
                  </a:lnTo>
                  <a:cubicBezTo>
                    <a:pt x="1818259" y="278758"/>
                    <a:pt x="1867789" y="741673"/>
                    <a:pt x="1885569" y="804538"/>
                  </a:cubicBezTo>
                  <a:cubicBezTo>
                    <a:pt x="1894459" y="835971"/>
                    <a:pt x="1946212" y="874706"/>
                    <a:pt x="2009077" y="916060"/>
                  </a:cubicBezTo>
                  <a:lnTo>
                    <a:pt x="2096203" y="972056"/>
                  </a:lnTo>
                  <a:lnTo>
                    <a:pt x="2107740" y="979471"/>
                  </a:lnTo>
                  <a:lnTo>
                    <a:pt x="2141168" y="1002785"/>
                  </a:lnTo>
                  <a:lnTo>
                    <a:pt x="2130155" y="1019120"/>
                  </a:lnTo>
                  <a:cubicBezTo>
                    <a:pt x="2115216" y="1034059"/>
                    <a:pt x="2094579" y="1043298"/>
                    <a:pt x="2071783" y="1043298"/>
                  </a:cubicBezTo>
                  <a:lnTo>
                    <a:pt x="2069481" y="1042833"/>
                  </a:lnTo>
                  <a:cubicBezTo>
                    <a:pt x="2069422" y="1042988"/>
                    <a:pt x="2069364" y="1043143"/>
                    <a:pt x="2069305" y="1043298"/>
                  </a:cubicBezTo>
                  <a:lnTo>
                    <a:pt x="68327" y="1043298"/>
                  </a:lnTo>
                  <a:cubicBezTo>
                    <a:pt x="68325" y="1043298"/>
                    <a:pt x="68324" y="1043299"/>
                    <a:pt x="68322" y="1043299"/>
                  </a:cubicBezTo>
                  <a:lnTo>
                    <a:pt x="60457" y="1043299"/>
                  </a:lnTo>
                  <a:cubicBezTo>
                    <a:pt x="60455" y="1043299"/>
                    <a:pt x="60454" y="1043298"/>
                    <a:pt x="60452" y="1043298"/>
                  </a:cubicBezTo>
                  <a:lnTo>
                    <a:pt x="59424" y="1043298"/>
                  </a:lnTo>
                  <a:cubicBezTo>
                    <a:pt x="59395" y="1043223"/>
                    <a:pt x="59367" y="1043148"/>
                    <a:pt x="59338" y="1043073"/>
                  </a:cubicBezTo>
                  <a:lnTo>
                    <a:pt x="32257" y="1037606"/>
                  </a:lnTo>
                  <a:cubicBezTo>
                    <a:pt x="22381" y="1033429"/>
                    <a:pt x="13487" y="1027384"/>
                    <a:pt x="6018" y="1019915"/>
                  </a:cubicBezTo>
                  <a:lnTo>
                    <a:pt x="0" y="1010990"/>
                  </a:lnTo>
                  <a:lnTo>
                    <a:pt x="37393" y="986153"/>
                  </a:lnTo>
                  <a:lnTo>
                    <a:pt x="37392" y="986152"/>
                  </a:lnTo>
                  <a:lnTo>
                    <a:pt x="45240" y="980939"/>
                  </a:lnTo>
                  <a:lnTo>
                    <a:pt x="45623" y="980698"/>
                  </a:lnTo>
                  <a:lnTo>
                    <a:pt x="130075" y="927169"/>
                  </a:lnTo>
                  <a:lnTo>
                    <a:pt x="193540" y="885336"/>
                  </a:lnTo>
                  <a:cubicBezTo>
                    <a:pt x="236991" y="855120"/>
                    <a:pt x="269971" y="827795"/>
                    <a:pt x="279019" y="807078"/>
                  </a:cubicBezTo>
                  <a:cubicBezTo>
                    <a:pt x="300133" y="758739"/>
                    <a:pt x="356370" y="326919"/>
                    <a:pt x="384169" y="34582"/>
                  </a:cubicBezTo>
                  <a:cubicBezTo>
                    <a:pt x="386164" y="14588"/>
                    <a:pt x="391335" y="19994"/>
                    <a:pt x="39333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97B7A"/>
                </a:gs>
                <a:gs pos="100000">
                  <a:srgbClr val="C0C0C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6AEA0D9-95B0-9DDE-B9D3-FE6897FFE7DC}"/>
                </a:ext>
              </a:extLst>
            </p:cNvPr>
            <p:cNvSpPr/>
            <p:nvPr/>
          </p:nvSpPr>
          <p:spPr>
            <a:xfrm>
              <a:off x="1035580" y="1456230"/>
              <a:ext cx="5287606" cy="3634237"/>
            </a:xfrm>
            <a:custGeom>
              <a:avLst/>
              <a:gdLst>
                <a:gd name="connsiteX0" fmla="*/ 271471 w 7181843"/>
                <a:gd name="connsiteY0" fmla="*/ 283200 h 4936169"/>
                <a:gd name="connsiteX1" fmla="*/ 271471 w 7181843"/>
                <a:gd name="connsiteY1" fmla="*/ 4021759 h 4936169"/>
                <a:gd name="connsiteX2" fmla="*/ 6900852 w 7181843"/>
                <a:gd name="connsiteY2" fmla="*/ 4021759 h 4936169"/>
                <a:gd name="connsiteX3" fmla="*/ 6900852 w 7181843"/>
                <a:gd name="connsiteY3" fmla="*/ 283200 h 4936169"/>
                <a:gd name="connsiteX4" fmla="*/ 194041 w 7181843"/>
                <a:gd name="connsiteY4" fmla="*/ 0 h 4936169"/>
                <a:gd name="connsiteX5" fmla="*/ 6987802 w 7181843"/>
                <a:gd name="connsiteY5" fmla="*/ 0 h 4936169"/>
                <a:gd name="connsiteX6" fmla="*/ 7181843 w 7181843"/>
                <a:gd name="connsiteY6" fmla="*/ 194041 h 4936169"/>
                <a:gd name="connsiteX7" fmla="*/ 7181843 w 7181843"/>
                <a:gd name="connsiteY7" fmla="*/ 4742128 h 4936169"/>
                <a:gd name="connsiteX8" fmla="*/ 6987802 w 7181843"/>
                <a:gd name="connsiteY8" fmla="*/ 4936169 h 4936169"/>
                <a:gd name="connsiteX9" fmla="*/ 194041 w 7181843"/>
                <a:gd name="connsiteY9" fmla="*/ 4936169 h 4936169"/>
                <a:gd name="connsiteX10" fmla="*/ 0 w 7181843"/>
                <a:gd name="connsiteY10" fmla="*/ 4742128 h 4936169"/>
                <a:gd name="connsiteX11" fmla="*/ 0 w 7181843"/>
                <a:gd name="connsiteY11" fmla="*/ 194041 h 4936169"/>
                <a:gd name="connsiteX12" fmla="*/ 194041 w 7181843"/>
                <a:gd name="connsiteY12" fmla="*/ 0 h 493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81843" h="4936169">
                  <a:moveTo>
                    <a:pt x="271471" y="283200"/>
                  </a:moveTo>
                  <a:lnTo>
                    <a:pt x="271471" y="4021759"/>
                  </a:lnTo>
                  <a:lnTo>
                    <a:pt x="6900852" y="4021759"/>
                  </a:lnTo>
                  <a:lnTo>
                    <a:pt x="6900852" y="283200"/>
                  </a:lnTo>
                  <a:close/>
                  <a:moveTo>
                    <a:pt x="194041" y="0"/>
                  </a:moveTo>
                  <a:lnTo>
                    <a:pt x="6987802" y="0"/>
                  </a:lnTo>
                  <a:cubicBezTo>
                    <a:pt x="7094968" y="0"/>
                    <a:pt x="7181843" y="86875"/>
                    <a:pt x="7181843" y="194041"/>
                  </a:cubicBezTo>
                  <a:lnTo>
                    <a:pt x="7181843" y="4742128"/>
                  </a:lnTo>
                  <a:cubicBezTo>
                    <a:pt x="7181843" y="4849294"/>
                    <a:pt x="7094968" y="4936169"/>
                    <a:pt x="6987802" y="4936169"/>
                  </a:cubicBezTo>
                  <a:lnTo>
                    <a:pt x="194041" y="4936169"/>
                  </a:lnTo>
                  <a:cubicBezTo>
                    <a:pt x="86875" y="4936169"/>
                    <a:pt x="0" y="4849294"/>
                    <a:pt x="0" y="4742128"/>
                  </a:cubicBezTo>
                  <a:lnTo>
                    <a:pt x="0" y="194041"/>
                  </a:lnTo>
                  <a:cubicBezTo>
                    <a:pt x="0" y="86875"/>
                    <a:pt x="86875" y="0"/>
                    <a:pt x="19404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Rectangle: Top Corners Rounded 10">
              <a:extLst>
                <a:ext uri="{FF2B5EF4-FFF2-40B4-BE49-F238E27FC236}">
                  <a16:creationId xmlns:a16="http://schemas.microsoft.com/office/drawing/2014/main" id="{60B0C628-7E38-0CBF-D15F-BC40F2DFBBE0}"/>
                </a:ext>
              </a:extLst>
            </p:cNvPr>
            <p:cNvSpPr/>
            <p:nvPr/>
          </p:nvSpPr>
          <p:spPr>
            <a:xfrm>
              <a:off x="1017291" y="4610092"/>
              <a:ext cx="5324277" cy="480375"/>
            </a:xfrm>
            <a:prstGeom prst="round2SameRect">
              <a:avLst>
                <a:gd name="adj1" fmla="val 0"/>
                <a:gd name="adj2" fmla="val 26277"/>
              </a:avLst>
            </a:prstGeom>
            <a:gradFill flip="none" rotWithShape="1">
              <a:gsLst>
                <a:gs pos="0">
                  <a:srgbClr val="BABABA"/>
                </a:gs>
                <a:gs pos="54000">
                  <a:srgbClr val="D3D3D3"/>
                </a:gs>
                <a:gs pos="100000">
                  <a:srgbClr val="BABAB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Top Corners Rounded 11">
              <a:extLst>
                <a:ext uri="{FF2B5EF4-FFF2-40B4-BE49-F238E27FC236}">
                  <a16:creationId xmlns:a16="http://schemas.microsoft.com/office/drawing/2014/main" id="{00FD86C1-1359-DE7A-2AD8-EA6FBE52D321}"/>
                </a:ext>
              </a:extLst>
            </p:cNvPr>
            <p:cNvSpPr/>
            <p:nvPr/>
          </p:nvSpPr>
          <p:spPr>
            <a:xfrm>
              <a:off x="2802789" y="5669848"/>
              <a:ext cx="1753187" cy="179619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C5C5C5"/>
                </a:gs>
                <a:gs pos="54000">
                  <a:schemeClr val="bg1">
                    <a:lumMod val="85000"/>
                  </a:schemeClr>
                </a:gs>
                <a:gs pos="100000">
                  <a:srgbClr val="C5C5C5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A8A2E72-B737-9776-F9F9-A9D69D50ADCA}"/>
                </a:ext>
              </a:extLst>
            </p:cNvPr>
            <p:cNvGrpSpPr/>
            <p:nvPr/>
          </p:nvGrpSpPr>
          <p:grpSpPr>
            <a:xfrm>
              <a:off x="3450825" y="1530098"/>
              <a:ext cx="457113" cy="49091"/>
              <a:chOff x="5752228" y="560210"/>
              <a:chExt cx="620869" cy="66677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483D22AA-022C-49BE-F031-5743142B5D0A}"/>
                  </a:ext>
                </a:extLst>
              </p:cNvPr>
              <p:cNvSpPr/>
              <p:nvPr/>
            </p:nvSpPr>
            <p:spPr>
              <a:xfrm>
                <a:off x="6306422" y="560212"/>
                <a:ext cx="66675" cy="666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E959EBC7-2F38-EB7C-F84E-A9216E6F186B}"/>
                  </a:ext>
                </a:extLst>
              </p:cNvPr>
              <p:cNvSpPr/>
              <p:nvPr/>
            </p:nvSpPr>
            <p:spPr>
              <a:xfrm>
                <a:off x="5874663" y="560212"/>
                <a:ext cx="66675" cy="666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E7FC1311-0238-7D55-2EA3-42F87DBDBF9D}"/>
                  </a:ext>
                </a:extLst>
              </p:cNvPr>
              <p:cNvSpPr/>
              <p:nvPr/>
            </p:nvSpPr>
            <p:spPr>
              <a:xfrm>
                <a:off x="5752228" y="560211"/>
                <a:ext cx="66675" cy="666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7CC493AB-8CD7-4009-F6D4-57EEA958AF50}"/>
                  </a:ext>
                </a:extLst>
              </p:cNvPr>
              <p:cNvSpPr/>
              <p:nvPr/>
            </p:nvSpPr>
            <p:spPr>
              <a:xfrm>
                <a:off x="6029325" y="560210"/>
                <a:ext cx="66675" cy="66675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5EB5F55B-7A4D-3F6F-924B-72887AF2C164}"/>
                  </a:ext>
                </a:extLst>
              </p:cNvPr>
              <p:cNvSpPr/>
              <p:nvPr/>
            </p:nvSpPr>
            <p:spPr>
              <a:xfrm flipH="1" flipV="1">
                <a:off x="6185948" y="579831"/>
                <a:ext cx="27432" cy="2743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AEA73E6-07DF-FAFD-82EB-DE8F8C298BE8}"/>
                  </a:ext>
                </a:extLst>
              </p:cNvPr>
              <p:cNvSpPr/>
              <p:nvPr/>
            </p:nvSpPr>
            <p:spPr>
              <a:xfrm flipH="1" flipV="1">
                <a:off x="6048946" y="579169"/>
                <a:ext cx="27432" cy="27432"/>
              </a:xfrm>
              <a:prstGeom prst="ellipse">
                <a:avLst/>
              </a:prstGeom>
              <a:solidFill>
                <a:srgbClr val="1D27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9962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BA143C-0BDE-AA6F-4BE7-CCD85D27C9E0}"/>
              </a:ext>
            </a:extLst>
          </p:cNvPr>
          <p:cNvSpPr/>
          <p:nvPr/>
        </p:nvSpPr>
        <p:spPr>
          <a:xfrm>
            <a:off x="0" y="0"/>
            <a:ext cx="8848725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F252B476-423D-45A2-3000-BDFC2A9CF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0DA903F-0759-9F06-487D-BF82A5D66C54}"/>
              </a:ext>
            </a:extLst>
          </p:cNvPr>
          <p:cNvGrpSpPr/>
          <p:nvPr/>
        </p:nvGrpSpPr>
        <p:grpSpPr>
          <a:xfrm>
            <a:off x="5677672" y="642143"/>
            <a:ext cx="5895204" cy="5573714"/>
            <a:chOff x="5677672" y="642143"/>
            <a:chExt cx="5895204" cy="5573714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5C36A2F-09AC-31BE-C587-7F75A62E1E97}"/>
                </a:ext>
              </a:extLst>
            </p:cNvPr>
            <p:cNvSpPr/>
            <p:nvPr/>
          </p:nvSpPr>
          <p:spPr>
            <a:xfrm rot="5400000">
              <a:off x="5838417" y="481398"/>
              <a:ext cx="5573714" cy="5895204"/>
            </a:xfrm>
            <a:prstGeom prst="roundRect">
              <a:avLst>
                <a:gd name="adj" fmla="val 34"/>
              </a:avLst>
            </a:prstGeom>
            <a:solidFill>
              <a:schemeClr val="tx2"/>
            </a:solidFill>
            <a:ln>
              <a:noFill/>
            </a:ln>
            <a:effectLst>
              <a:outerShdw blurRad="254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B518E14-5BC6-192E-1788-79283F539E7D}"/>
                </a:ext>
              </a:extLst>
            </p:cNvPr>
            <p:cNvGrpSpPr/>
            <p:nvPr/>
          </p:nvGrpSpPr>
          <p:grpSpPr>
            <a:xfrm>
              <a:off x="6159680" y="1223838"/>
              <a:ext cx="4730393" cy="4408742"/>
              <a:chOff x="982441" y="1401990"/>
              <a:chExt cx="4730393" cy="4408742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38AD03-5322-34F8-E10D-57BE32007395}"/>
                  </a:ext>
                </a:extLst>
              </p:cNvPr>
              <p:cNvSpPr txBox="1"/>
              <p:nvPr/>
            </p:nvSpPr>
            <p:spPr>
              <a:xfrm>
                <a:off x="982441" y="1401990"/>
                <a:ext cx="3789722" cy="651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4000" b="1" spc="30" dirty="0">
                    <a:solidFill>
                      <a:schemeClr val="bg1"/>
                    </a:solidFill>
                    <a:latin typeface="+mj-lt"/>
                  </a:rPr>
                  <a:t>CONTACT US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6DC10365-AD01-6C4A-AE3E-73476F584694}"/>
                  </a:ext>
                </a:extLst>
              </p:cNvPr>
              <p:cNvCxnSpPr/>
              <p:nvPr/>
            </p:nvCxnSpPr>
            <p:spPr>
              <a:xfrm>
                <a:off x="1138646" y="4387359"/>
                <a:ext cx="4574188" cy="0"/>
              </a:xfrm>
              <a:prstGeom prst="line">
                <a:avLst/>
              </a:prstGeom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5344675-62F5-1C1E-E11C-43386887285F}"/>
                  </a:ext>
                </a:extLst>
              </p:cNvPr>
              <p:cNvGrpSpPr/>
              <p:nvPr/>
            </p:nvGrpSpPr>
            <p:grpSpPr>
              <a:xfrm>
                <a:off x="1138645" y="4636569"/>
                <a:ext cx="4574189" cy="1174163"/>
                <a:chOff x="7173071" y="4449509"/>
                <a:chExt cx="4574189" cy="1174163"/>
              </a:xfrm>
            </p:grpSpPr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AFEA02CE-5959-CC49-7BFE-BB416E0F544C}"/>
                    </a:ext>
                  </a:extLst>
                </p:cNvPr>
                <p:cNvSpPr txBox="1"/>
                <p:nvPr/>
              </p:nvSpPr>
              <p:spPr>
                <a:xfrm>
                  <a:off x="7179726" y="4449509"/>
                  <a:ext cx="287290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d-ID" sz="1600" b="1" dirty="0">
                      <a:solidFill>
                        <a:schemeClr val="accent2"/>
                      </a:solidFill>
                    </a:rPr>
                    <a:t>YOUR ADDRESS COMPANY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85FC562-189B-4E29-BA63-6BDF41CC5599}"/>
                    </a:ext>
                  </a:extLst>
                </p:cNvPr>
                <p:cNvSpPr/>
                <p:nvPr/>
              </p:nvSpPr>
              <p:spPr>
                <a:xfrm>
                  <a:off x="7173071" y="4878853"/>
                  <a:ext cx="4574189" cy="74481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1200"/>
                    </a:spcBef>
                    <a:tabLst>
                      <a:tab pos="1257300" algn="l"/>
                    </a:tabLst>
                    <a:defRPr/>
                  </a:pPr>
                  <a:r>
                    <a:rPr lang="id-ID" sz="1200" dirty="0">
                      <a:solidFill>
                        <a:schemeClr val="bg1"/>
                      </a:solidFill>
                      <a:cs typeface="Calibri"/>
                    </a:rPr>
                    <a:t>Ut wisi enim ad minim veniam, quis nostrud exerci tation ullamcorper suscipit lobortis nisl ut </a:t>
                  </a:r>
                  <a:r>
                    <a:rPr lang="en-US" sz="1200" dirty="0">
                      <a:solidFill>
                        <a:schemeClr val="bg1"/>
                      </a:solidFill>
                      <a:cs typeface="Calibri"/>
                    </a:rPr>
                    <a:t>csv </a:t>
                  </a:r>
                  <a:r>
                    <a:rPr lang="en-US" sz="1200" dirty="0" err="1">
                      <a:solidFill>
                        <a:schemeClr val="bg1"/>
                      </a:solidFill>
                      <a:cs typeface="Calibri"/>
                    </a:rPr>
                    <a:t>fbrre</a:t>
                  </a:r>
                  <a:r>
                    <a:rPr lang="en-US" sz="1200" dirty="0">
                      <a:solidFill>
                        <a:schemeClr val="bg1"/>
                      </a:solidFill>
                      <a:cs typeface="Calibri"/>
                    </a:rPr>
                    <a:t> </a:t>
                  </a:r>
                  <a:r>
                    <a:rPr lang="id-ID" sz="1200" dirty="0">
                      <a:solidFill>
                        <a:schemeClr val="bg1"/>
                      </a:solidFill>
                      <a:cs typeface="Calibri"/>
                    </a:rPr>
                    <a:t>aliquip ex ea commodo consequat. , quis nostrud exerci tation </a:t>
                  </a:r>
                  <a:r>
                    <a:rPr lang="en-US" sz="1200" dirty="0" err="1">
                      <a:solidFill>
                        <a:schemeClr val="bg1"/>
                      </a:solidFill>
                      <a:cs typeface="Calibri"/>
                    </a:rPr>
                    <a:t>erigoliai</a:t>
                  </a:r>
                  <a:endParaRPr lang="id-ID" sz="1200" dirty="0">
                    <a:solidFill>
                      <a:schemeClr val="bg1"/>
                    </a:solidFill>
                    <a:cs typeface="Calibri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1570DCF-8A85-5590-D8DD-FC4815A633FD}"/>
                  </a:ext>
                </a:extLst>
              </p:cNvPr>
              <p:cNvGrpSpPr/>
              <p:nvPr/>
            </p:nvGrpSpPr>
            <p:grpSpPr>
              <a:xfrm>
                <a:off x="1138646" y="2907832"/>
                <a:ext cx="3722850" cy="412346"/>
                <a:chOff x="1138646" y="2907832"/>
                <a:chExt cx="3722850" cy="412346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2BB1E6F0-1937-00E9-8BE6-5CEF942253C1}"/>
                    </a:ext>
                  </a:extLst>
                </p:cNvPr>
                <p:cNvGrpSpPr/>
                <p:nvPr/>
              </p:nvGrpSpPr>
              <p:grpSpPr>
                <a:xfrm>
                  <a:off x="1138646" y="2907832"/>
                  <a:ext cx="3722850" cy="412346"/>
                  <a:chOff x="1306349" y="4279808"/>
                  <a:chExt cx="3722850" cy="412346"/>
                </a:xfrm>
              </p:grpSpPr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F911E6D1-CEFD-F8C0-1B16-85FC9E4EC62B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090814" y="4332093"/>
                    <a:ext cx="293838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  <a:cs typeface="Poppins SemiBold" panose="00000700000000000000" pitchFamily="2" charset="0"/>
                      </a:rPr>
                      <a:t>Loremipsum@yourmail.com</a:t>
                    </a:r>
                  </a:p>
                </p:txBody>
              </p:sp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9A7773B0-D7AA-8475-9C09-97C37474C2CC}"/>
                      </a:ext>
                    </a:extLst>
                  </p:cNvPr>
                  <p:cNvSpPr/>
                  <p:nvPr/>
                </p:nvSpPr>
                <p:spPr>
                  <a:xfrm>
                    <a:off x="1306349" y="4279808"/>
                    <a:ext cx="548422" cy="412346"/>
                  </a:xfrm>
                  <a:prstGeom prst="rect">
                    <a:avLst/>
                  </a:prstGeom>
                  <a:gradFill>
                    <a:gsLst>
                      <a:gs pos="0">
                        <a:schemeClr val="accent1"/>
                      </a:gs>
                      <a:gs pos="100000">
                        <a:schemeClr val="accent3"/>
                      </a:gs>
                    </a:gsLst>
                    <a:lin ang="135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2" name="Freeform 160">
                  <a:extLst>
                    <a:ext uri="{FF2B5EF4-FFF2-40B4-BE49-F238E27FC236}">
                      <a16:creationId xmlns:a16="http://schemas.microsoft.com/office/drawing/2014/main" id="{53D09FD8-3BB2-6A8D-06FD-21AA7F7717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3554" y="3034607"/>
                  <a:ext cx="242352" cy="169290"/>
                </a:xfrm>
                <a:custGeom>
                  <a:avLst/>
                  <a:gdLst>
                    <a:gd name="T0" fmla="*/ 147281 w 601"/>
                    <a:gd name="T1" fmla="*/ 68912 h 418"/>
                    <a:gd name="T2" fmla="*/ 147281 w 601"/>
                    <a:gd name="T3" fmla="*/ 68912 h 418"/>
                    <a:gd name="T4" fmla="*/ 213018 w 601"/>
                    <a:gd name="T5" fmla="*/ 2526 h 418"/>
                    <a:gd name="T6" fmla="*/ 215533 w 601"/>
                    <a:gd name="T7" fmla="*/ 10102 h 418"/>
                    <a:gd name="T8" fmla="*/ 215533 w 601"/>
                    <a:gd name="T9" fmla="*/ 139989 h 418"/>
                    <a:gd name="T10" fmla="*/ 213018 w 601"/>
                    <a:gd name="T11" fmla="*/ 147927 h 418"/>
                    <a:gd name="T12" fmla="*/ 147281 w 601"/>
                    <a:gd name="T13" fmla="*/ 68912 h 418"/>
                    <a:gd name="T14" fmla="*/ 2515 w 601"/>
                    <a:gd name="T15" fmla="*/ 2526 h 418"/>
                    <a:gd name="T16" fmla="*/ 2515 w 601"/>
                    <a:gd name="T17" fmla="*/ 2526 h 418"/>
                    <a:gd name="T18" fmla="*/ 10058 w 601"/>
                    <a:gd name="T19" fmla="*/ 0 h 418"/>
                    <a:gd name="T20" fmla="*/ 205475 w 601"/>
                    <a:gd name="T21" fmla="*/ 0 h 418"/>
                    <a:gd name="T22" fmla="*/ 213018 w 601"/>
                    <a:gd name="T23" fmla="*/ 2526 h 418"/>
                    <a:gd name="T24" fmla="*/ 106689 w 601"/>
                    <a:gd name="T25" fmla="*/ 86591 h 418"/>
                    <a:gd name="T26" fmla="*/ 2515 w 601"/>
                    <a:gd name="T27" fmla="*/ 2526 h 418"/>
                    <a:gd name="T28" fmla="*/ 2515 w 601"/>
                    <a:gd name="T29" fmla="*/ 147927 h 418"/>
                    <a:gd name="T30" fmla="*/ 2515 w 601"/>
                    <a:gd name="T31" fmla="*/ 147927 h 418"/>
                    <a:gd name="T32" fmla="*/ 0 w 601"/>
                    <a:gd name="T33" fmla="*/ 139989 h 418"/>
                    <a:gd name="T34" fmla="*/ 0 w 601"/>
                    <a:gd name="T35" fmla="*/ 10102 h 418"/>
                    <a:gd name="T36" fmla="*/ 2515 w 601"/>
                    <a:gd name="T37" fmla="*/ 2526 h 418"/>
                    <a:gd name="T38" fmla="*/ 68611 w 601"/>
                    <a:gd name="T39" fmla="*/ 68912 h 418"/>
                    <a:gd name="T40" fmla="*/ 2515 w 601"/>
                    <a:gd name="T41" fmla="*/ 147927 h 418"/>
                    <a:gd name="T42" fmla="*/ 106689 w 601"/>
                    <a:gd name="T43" fmla="*/ 107157 h 418"/>
                    <a:gd name="T44" fmla="*/ 106689 w 601"/>
                    <a:gd name="T45" fmla="*/ 107157 h 418"/>
                    <a:gd name="T46" fmla="*/ 134349 w 601"/>
                    <a:gd name="T47" fmla="*/ 79014 h 418"/>
                    <a:gd name="T48" fmla="*/ 213018 w 601"/>
                    <a:gd name="T49" fmla="*/ 147927 h 418"/>
                    <a:gd name="T50" fmla="*/ 205475 w 601"/>
                    <a:gd name="T51" fmla="*/ 150452 h 418"/>
                    <a:gd name="T52" fmla="*/ 10058 w 601"/>
                    <a:gd name="T53" fmla="*/ 150452 h 418"/>
                    <a:gd name="T54" fmla="*/ 2515 w 601"/>
                    <a:gd name="T55" fmla="*/ 147927 h 418"/>
                    <a:gd name="T56" fmla="*/ 78669 w 601"/>
                    <a:gd name="T57" fmla="*/ 79014 h 418"/>
                    <a:gd name="T58" fmla="*/ 106689 w 601"/>
                    <a:gd name="T59" fmla="*/ 107157 h 4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601" h="418">
                      <a:moveTo>
                        <a:pt x="410" y="191"/>
                      </a:moveTo>
                      <a:lnTo>
                        <a:pt x="410" y="191"/>
                      </a:lnTo>
                      <a:cubicBezTo>
                        <a:pt x="593" y="7"/>
                        <a:pt x="593" y="7"/>
                        <a:pt x="593" y="7"/>
                      </a:cubicBezTo>
                      <a:cubicBezTo>
                        <a:pt x="600" y="14"/>
                        <a:pt x="600" y="21"/>
                        <a:pt x="600" y="28"/>
                      </a:cubicBezTo>
                      <a:cubicBezTo>
                        <a:pt x="600" y="388"/>
                        <a:pt x="600" y="388"/>
                        <a:pt x="600" y="388"/>
                      </a:cubicBezTo>
                      <a:cubicBezTo>
                        <a:pt x="600" y="395"/>
                        <a:pt x="600" y="403"/>
                        <a:pt x="593" y="410"/>
                      </a:cubicBezTo>
                      <a:lnTo>
                        <a:pt x="410" y="191"/>
                      </a:lnTo>
                      <a:close/>
                      <a:moveTo>
                        <a:pt x="7" y="7"/>
                      </a:moveTo>
                      <a:lnTo>
                        <a:pt x="7" y="7"/>
                      </a:lnTo>
                      <a:cubicBezTo>
                        <a:pt x="14" y="7"/>
                        <a:pt x="21" y="0"/>
                        <a:pt x="28" y="0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579" y="0"/>
                        <a:pt x="586" y="7"/>
                        <a:pt x="593" y="7"/>
                      </a:cubicBezTo>
                      <a:cubicBezTo>
                        <a:pt x="297" y="240"/>
                        <a:pt x="297" y="240"/>
                        <a:pt x="297" y="240"/>
                      </a:cubicBezTo>
                      <a:lnTo>
                        <a:pt x="7" y="7"/>
                      </a:lnTo>
                      <a:close/>
                      <a:moveTo>
                        <a:pt x="7" y="410"/>
                      </a:moveTo>
                      <a:lnTo>
                        <a:pt x="7" y="410"/>
                      </a:lnTo>
                      <a:cubicBezTo>
                        <a:pt x="0" y="403"/>
                        <a:pt x="0" y="395"/>
                        <a:pt x="0" y="38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1"/>
                        <a:pt x="0" y="14"/>
                        <a:pt x="7" y="7"/>
                      </a:cubicBezTo>
                      <a:cubicBezTo>
                        <a:pt x="191" y="191"/>
                        <a:pt x="191" y="191"/>
                        <a:pt x="191" y="191"/>
                      </a:cubicBezTo>
                      <a:lnTo>
                        <a:pt x="7" y="410"/>
                      </a:lnTo>
                      <a:close/>
                      <a:moveTo>
                        <a:pt x="297" y="297"/>
                      </a:moveTo>
                      <a:lnTo>
                        <a:pt x="297" y="297"/>
                      </a:lnTo>
                      <a:cubicBezTo>
                        <a:pt x="374" y="219"/>
                        <a:pt x="374" y="219"/>
                        <a:pt x="374" y="219"/>
                      </a:cubicBezTo>
                      <a:cubicBezTo>
                        <a:pt x="593" y="410"/>
                        <a:pt x="593" y="410"/>
                        <a:pt x="593" y="410"/>
                      </a:cubicBezTo>
                      <a:cubicBezTo>
                        <a:pt x="586" y="417"/>
                        <a:pt x="579" y="417"/>
                        <a:pt x="572" y="417"/>
                      </a:cubicBezTo>
                      <a:cubicBezTo>
                        <a:pt x="28" y="417"/>
                        <a:pt x="28" y="417"/>
                        <a:pt x="28" y="417"/>
                      </a:cubicBezTo>
                      <a:cubicBezTo>
                        <a:pt x="21" y="417"/>
                        <a:pt x="14" y="417"/>
                        <a:pt x="7" y="410"/>
                      </a:cubicBezTo>
                      <a:cubicBezTo>
                        <a:pt x="219" y="219"/>
                        <a:pt x="219" y="219"/>
                        <a:pt x="219" y="219"/>
                      </a:cubicBezTo>
                      <a:lnTo>
                        <a:pt x="297" y="2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Unicode MS" panose="020B0604020202020204" pitchFamily="34" charset="-128"/>
                  </a:endParaRP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21CBA27-8A4B-626C-F4D6-5355CF005301}"/>
                  </a:ext>
                </a:extLst>
              </p:cNvPr>
              <p:cNvGrpSpPr/>
              <p:nvPr/>
            </p:nvGrpSpPr>
            <p:grpSpPr>
              <a:xfrm>
                <a:off x="1138646" y="2286571"/>
                <a:ext cx="3912036" cy="412346"/>
                <a:chOff x="1138646" y="2286571"/>
                <a:chExt cx="3912036" cy="412346"/>
              </a:xfrm>
            </p:grpSpPr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0E48F8E3-273C-C6FA-A7F7-0744093699C7}"/>
                    </a:ext>
                  </a:extLst>
                </p:cNvPr>
                <p:cNvGrpSpPr/>
                <p:nvPr/>
              </p:nvGrpSpPr>
              <p:grpSpPr>
                <a:xfrm>
                  <a:off x="1138646" y="2286571"/>
                  <a:ext cx="3912036" cy="412346"/>
                  <a:chOff x="1306349" y="3710714"/>
                  <a:chExt cx="3912036" cy="412346"/>
                </a:xfrm>
              </p:grpSpPr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D6C8FB09-311C-C6C1-F5CC-E74EFDA01833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090814" y="3762999"/>
                    <a:ext cx="3127571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  <a:cs typeface="Poppins SemiBold" panose="00000700000000000000" pitchFamily="2" charset="0"/>
                      </a:rPr>
                      <a:t>+01 234 567 89 | +01 234 567 89</a:t>
                    </a:r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4DE0B17A-9F15-1126-EF91-6485FC71F6BC}"/>
                      </a:ext>
                    </a:extLst>
                  </p:cNvPr>
                  <p:cNvSpPr/>
                  <p:nvPr/>
                </p:nvSpPr>
                <p:spPr>
                  <a:xfrm>
                    <a:off x="1306349" y="3710714"/>
                    <a:ext cx="548422" cy="412346"/>
                  </a:xfrm>
                  <a:prstGeom prst="rect">
                    <a:avLst/>
                  </a:prstGeom>
                  <a:gradFill>
                    <a:gsLst>
                      <a:gs pos="0">
                        <a:schemeClr val="accent1"/>
                      </a:gs>
                      <a:gs pos="100000">
                        <a:schemeClr val="accent3"/>
                      </a:gs>
                    </a:gsLst>
                    <a:lin ang="135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8" name="Freeform 31">
                  <a:extLst>
                    <a:ext uri="{FF2B5EF4-FFF2-40B4-BE49-F238E27FC236}">
                      <a16:creationId xmlns:a16="http://schemas.microsoft.com/office/drawing/2014/main" id="{F3E8629B-FEB8-3353-E44C-AEA5DB9C8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5959" y="2391765"/>
                  <a:ext cx="213796" cy="213794"/>
                </a:xfrm>
                <a:custGeom>
                  <a:avLst/>
                  <a:gdLst/>
                  <a:ahLst/>
                  <a:cxnLst>
                    <a:cxn ang="0">
                      <a:pos x="253" y="201"/>
                    </a:cxn>
                    <a:cxn ang="0">
                      <a:pos x="250" y="212"/>
                    </a:cxn>
                    <a:cxn ang="0">
                      <a:pos x="214" y="246"/>
                    </a:cxn>
                    <a:cxn ang="0">
                      <a:pos x="208" y="252"/>
                    </a:cxn>
                    <a:cxn ang="0">
                      <a:pos x="201" y="254"/>
                    </a:cxn>
                    <a:cxn ang="0">
                      <a:pos x="199" y="254"/>
                    </a:cxn>
                    <a:cxn ang="0">
                      <a:pos x="195" y="254"/>
                    </a:cxn>
                    <a:cxn ang="0">
                      <a:pos x="179" y="252"/>
                    </a:cxn>
                    <a:cxn ang="0">
                      <a:pos x="150" y="245"/>
                    </a:cxn>
                    <a:cxn ang="0">
                      <a:pos x="134" y="236"/>
                    </a:cxn>
                    <a:cxn ang="0">
                      <a:pos x="114" y="223"/>
                    </a:cxn>
                    <a:cxn ang="0">
                      <a:pos x="69" y="187"/>
                    </a:cxn>
                    <a:cxn ang="0">
                      <a:pos x="52" y="169"/>
                    </a:cxn>
                    <a:cxn ang="0">
                      <a:pos x="38" y="150"/>
                    </a:cxn>
                    <a:cxn ang="0">
                      <a:pos x="18" y="120"/>
                    </a:cxn>
                    <a:cxn ang="0">
                      <a:pos x="11" y="105"/>
                    </a:cxn>
                    <a:cxn ang="0">
                      <a:pos x="7" y="92"/>
                    </a:cxn>
                    <a:cxn ang="0">
                      <a:pos x="1" y="72"/>
                    </a:cxn>
                    <a:cxn ang="0">
                      <a:pos x="0" y="60"/>
                    </a:cxn>
                    <a:cxn ang="0">
                      <a:pos x="1" y="54"/>
                    </a:cxn>
                    <a:cxn ang="0">
                      <a:pos x="3" y="47"/>
                    </a:cxn>
                    <a:cxn ang="0">
                      <a:pos x="43" y="5"/>
                    </a:cxn>
                    <a:cxn ang="0">
                      <a:pos x="47" y="2"/>
                    </a:cxn>
                    <a:cxn ang="0">
                      <a:pos x="52" y="0"/>
                    </a:cxn>
                    <a:cxn ang="0">
                      <a:pos x="58" y="4"/>
                    </a:cxn>
                    <a:cxn ang="0">
                      <a:pos x="63" y="7"/>
                    </a:cxn>
                    <a:cxn ang="0">
                      <a:pos x="92" y="62"/>
                    </a:cxn>
                    <a:cxn ang="0">
                      <a:pos x="92" y="72"/>
                    </a:cxn>
                    <a:cxn ang="0">
                      <a:pos x="90" y="76"/>
                    </a:cxn>
                    <a:cxn ang="0">
                      <a:pos x="76" y="94"/>
                    </a:cxn>
                    <a:cxn ang="0">
                      <a:pos x="74" y="96"/>
                    </a:cxn>
                    <a:cxn ang="0">
                      <a:pos x="74" y="98"/>
                    </a:cxn>
                    <a:cxn ang="0">
                      <a:pos x="79" y="110"/>
                    </a:cxn>
                    <a:cxn ang="0">
                      <a:pos x="88" y="125"/>
                    </a:cxn>
                    <a:cxn ang="0">
                      <a:pos x="96" y="136"/>
                    </a:cxn>
                    <a:cxn ang="0">
                      <a:pos x="108" y="147"/>
                    </a:cxn>
                    <a:cxn ang="0">
                      <a:pos x="128" y="167"/>
                    </a:cxn>
                    <a:cxn ang="0">
                      <a:pos x="145" y="176"/>
                    </a:cxn>
                    <a:cxn ang="0">
                      <a:pos x="154" y="181"/>
                    </a:cxn>
                    <a:cxn ang="0">
                      <a:pos x="157" y="181"/>
                    </a:cxn>
                    <a:cxn ang="0">
                      <a:pos x="159" y="181"/>
                    </a:cxn>
                    <a:cxn ang="0">
                      <a:pos x="177" y="165"/>
                    </a:cxn>
                    <a:cxn ang="0">
                      <a:pos x="181" y="161"/>
                    </a:cxn>
                    <a:cxn ang="0">
                      <a:pos x="188" y="159"/>
                    </a:cxn>
                    <a:cxn ang="0">
                      <a:pos x="195" y="161"/>
                    </a:cxn>
                    <a:cxn ang="0">
                      <a:pos x="248" y="192"/>
                    </a:cxn>
                    <a:cxn ang="0">
                      <a:pos x="253" y="201"/>
                    </a:cxn>
                  </a:cxnLst>
                  <a:rect l="0" t="0" r="r" b="b"/>
                  <a:pathLst>
                    <a:path w="253" h="254">
                      <a:moveTo>
                        <a:pt x="253" y="201"/>
                      </a:moveTo>
                      <a:lnTo>
                        <a:pt x="253" y="201"/>
                      </a:lnTo>
                      <a:lnTo>
                        <a:pt x="253" y="207"/>
                      </a:lnTo>
                      <a:lnTo>
                        <a:pt x="250" y="212"/>
                      </a:lnTo>
                      <a:lnTo>
                        <a:pt x="214" y="246"/>
                      </a:lnTo>
                      <a:lnTo>
                        <a:pt x="214" y="246"/>
                      </a:lnTo>
                      <a:lnTo>
                        <a:pt x="208" y="252"/>
                      </a:lnTo>
                      <a:lnTo>
                        <a:pt x="208" y="252"/>
                      </a:lnTo>
                      <a:lnTo>
                        <a:pt x="201" y="254"/>
                      </a:lnTo>
                      <a:lnTo>
                        <a:pt x="201" y="254"/>
                      </a:lnTo>
                      <a:lnTo>
                        <a:pt x="199" y="254"/>
                      </a:lnTo>
                      <a:lnTo>
                        <a:pt x="199" y="254"/>
                      </a:lnTo>
                      <a:lnTo>
                        <a:pt x="195" y="254"/>
                      </a:lnTo>
                      <a:lnTo>
                        <a:pt x="195" y="254"/>
                      </a:lnTo>
                      <a:lnTo>
                        <a:pt x="179" y="252"/>
                      </a:lnTo>
                      <a:lnTo>
                        <a:pt x="179" y="252"/>
                      </a:lnTo>
                      <a:lnTo>
                        <a:pt x="166" y="250"/>
                      </a:lnTo>
                      <a:lnTo>
                        <a:pt x="150" y="245"/>
                      </a:lnTo>
                      <a:lnTo>
                        <a:pt x="150" y="245"/>
                      </a:lnTo>
                      <a:lnTo>
                        <a:pt x="134" y="236"/>
                      </a:lnTo>
                      <a:lnTo>
                        <a:pt x="114" y="223"/>
                      </a:lnTo>
                      <a:lnTo>
                        <a:pt x="114" y="223"/>
                      </a:lnTo>
                      <a:lnTo>
                        <a:pt x="92" y="207"/>
                      </a:lnTo>
                      <a:lnTo>
                        <a:pt x="69" y="187"/>
                      </a:lnTo>
                      <a:lnTo>
                        <a:pt x="69" y="187"/>
                      </a:lnTo>
                      <a:lnTo>
                        <a:pt x="52" y="169"/>
                      </a:lnTo>
                      <a:lnTo>
                        <a:pt x="38" y="150"/>
                      </a:lnTo>
                      <a:lnTo>
                        <a:pt x="38" y="150"/>
                      </a:lnTo>
                      <a:lnTo>
                        <a:pt x="27" y="134"/>
                      </a:lnTo>
                      <a:lnTo>
                        <a:pt x="18" y="120"/>
                      </a:lnTo>
                      <a:lnTo>
                        <a:pt x="18" y="120"/>
                      </a:lnTo>
                      <a:lnTo>
                        <a:pt x="11" y="105"/>
                      </a:lnTo>
                      <a:lnTo>
                        <a:pt x="7" y="92"/>
                      </a:lnTo>
                      <a:lnTo>
                        <a:pt x="7" y="92"/>
                      </a:lnTo>
                      <a:lnTo>
                        <a:pt x="1" y="72"/>
                      </a:lnTo>
                      <a:lnTo>
                        <a:pt x="1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1" y="54"/>
                      </a:lnTo>
                      <a:lnTo>
                        <a:pt x="1" y="54"/>
                      </a:lnTo>
                      <a:lnTo>
                        <a:pt x="3" y="47"/>
                      </a:lnTo>
                      <a:lnTo>
                        <a:pt x="3" y="47"/>
                      </a:lnTo>
                      <a:lnTo>
                        <a:pt x="7" y="40"/>
                      </a:lnTo>
                      <a:lnTo>
                        <a:pt x="43" y="5"/>
                      </a:lnTo>
                      <a:lnTo>
                        <a:pt x="43" y="5"/>
                      </a:lnTo>
                      <a:lnTo>
                        <a:pt x="47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6" y="2"/>
                      </a:lnTo>
                      <a:lnTo>
                        <a:pt x="58" y="4"/>
                      </a:lnTo>
                      <a:lnTo>
                        <a:pt x="58" y="4"/>
                      </a:lnTo>
                      <a:lnTo>
                        <a:pt x="63" y="7"/>
                      </a:lnTo>
                      <a:lnTo>
                        <a:pt x="92" y="62"/>
                      </a:lnTo>
                      <a:lnTo>
                        <a:pt x="92" y="62"/>
                      </a:lnTo>
                      <a:lnTo>
                        <a:pt x="92" y="67"/>
                      </a:lnTo>
                      <a:lnTo>
                        <a:pt x="92" y="72"/>
                      </a:lnTo>
                      <a:lnTo>
                        <a:pt x="92" y="72"/>
                      </a:lnTo>
                      <a:lnTo>
                        <a:pt x="90" y="76"/>
                      </a:lnTo>
                      <a:lnTo>
                        <a:pt x="88" y="80"/>
                      </a:lnTo>
                      <a:lnTo>
                        <a:pt x="76" y="94"/>
                      </a:lnTo>
                      <a:lnTo>
                        <a:pt x="76" y="94"/>
                      </a:lnTo>
                      <a:lnTo>
                        <a:pt x="74" y="96"/>
                      </a:lnTo>
                      <a:lnTo>
                        <a:pt x="74" y="96"/>
                      </a:lnTo>
                      <a:lnTo>
                        <a:pt x="74" y="98"/>
                      </a:lnTo>
                      <a:lnTo>
                        <a:pt x="74" y="98"/>
                      </a:lnTo>
                      <a:lnTo>
                        <a:pt x="79" y="110"/>
                      </a:lnTo>
                      <a:lnTo>
                        <a:pt x="79" y="110"/>
                      </a:lnTo>
                      <a:lnTo>
                        <a:pt x="88" y="125"/>
                      </a:lnTo>
                      <a:lnTo>
                        <a:pt x="88" y="125"/>
                      </a:lnTo>
                      <a:lnTo>
                        <a:pt x="96" y="136"/>
                      </a:lnTo>
                      <a:lnTo>
                        <a:pt x="108" y="147"/>
                      </a:lnTo>
                      <a:lnTo>
                        <a:pt x="108" y="147"/>
                      </a:lnTo>
                      <a:lnTo>
                        <a:pt x="119" y="158"/>
                      </a:lnTo>
                      <a:lnTo>
                        <a:pt x="128" y="167"/>
                      </a:lnTo>
                      <a:lnTo>
                        <a:pt x="128" y="167"/>
                      </a:lnTo>
                      <a:lnTo>
                        <a:pt x="145" y="176"/>
                      </a:lnTo>
                      <a:lnTo>
                        <a:pt x="145" y="176"/>
                      </a:lnTo>
                      <a:lnTo>
                        <a:pt x="154" y="181"/>
                      </a:lnTo>
                      <a:lnTo>
                        <a:pt x="157" y="181"/>
                      </a:lnTo>
                      <a:lnTo>
                        <a:pt x="157" y="181"/>
                      </a:lnTo>
                      <a:lnTo>
                        <a:pt x="159" y="181"/>
                      </a:lnTo>
                      <a:lnTo>
                        <a:pt x="159" y="181"/>
                      </a:lnTo>
                      <a:lnTo>
                        <a:pt x="161" y="179"/>
                      </a:lnTo>
                      <a:lnTo>
                        <a:pt x="177" y="165"/>
                      </a:lnTo>
                      <a:lnTo>
                        <a:pt x="177" y="165"/>
                      </a:lnTo>
                      <a:lnTo>
                        <a:pt x="181" y="161"/>
                      </a:lnTo>
                      <a:lnTo>
                        <a:pt x="188" y="159"/>
                      </a:lnTo>
                      <a:lnTo>
                        <a:pt x="188" y="159"/>
                      </a:lnTo>
                      <a:lnTo>
                        <a:pt x="195" y="161"/>
                      </a:lnTo>
                      <a:lnTo>
                        <a:pt x="195" y="161"/>
                      </a:lnTo>
                      <a:lnTo>
                        <a:pt x="248" y="192"/>
                      </a:lnTo>
                      <a:lnTo>
                        <a:pt x="248" y="192"/>
                      </a:lnTo>
                      <a:lnTo>
                        <a:pt x="252" y="196"/>
                      </a:lnTo>
                      <a:lnTo>
                        <a:pt x="253" y="201"/>
                      </a:lnTo>
                      <a:lnTo>
                        <a:pt x="253" y="20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Unicode MS" panose="020B0604020202020204" pitchFamily="34" charset="-128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1794692B-FAC3-01E7-75DE-91B2EE31B845}"/>
                  </a:ext>
                </a:extLst>
              </p:cNvPr>
              <p:cNvGrpSpPr/>
              <p:nvPr/>
            </p:nvGrpSpPr>
            <p:grpSpPr>
              <a:xfrm>
                <a:off x="1138646" y="3529093"/>
                <a:ext cx="4574188" cy="412346"/>
                <a:chOff x="1138646" y="3529093"/>
                <a:chExt cx="4574188" cy="412346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8B724607-C53D-17E7-976B-92252EC870B4}"/>
                    </a:ext>
                  </a:extLst>
                </p:cNvPr>
                <p:cNvGrpSpPr/>
                <p:nvPr/>
              </p:nvGrpSpPr>
              <p:grpSpPr>
                <a:xfrm>
                  <a:off x="1138646" y="3529093"/>
                  <a:ext cx="4574188" cy="412346"/>
                  <a:chOff x="1306349" y="4848902"/>
                  <a:chExt cx="4574188" cy="412346"/>
                </a:xfrm>
              </p:grpSpPr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890B1A32-F406-0312-395D-664574B6E0B2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2090814" y="4901187"/>
                    <a:ext cx="378972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bg1"/>
                        </a:solidFill>
                        <a:cs typeface="Poppins SemiBold" panose="00000700000000000000" pitchFamily="2" charset="0"/>
                      </a:rPr>
                      <a:t>www.Loremipsum.com</a:t>
                    </a:r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65EA1E8D-2E3D-7EF2-6759-0DD279E82013}"/>
                      </a:ext>
                    </a:extLst>
                  </p:cNvPr>
                  <p:cNvSpPr/>
                  <p:nvPr/>
                </p:nvSpPr>
                <p:spPr>
                  <a:xfrm>
                    <a:off x="1306349" y="4848902"/>
                    <a:ext cx="548422" cy="412346"/>
                  </a:xfrm>
                  <a:prstGeom prst="rect">
                    <a:avLst/>
                  </a:prstGeom>
                  <a:gradFill>
                    <a:gsLst>
                      <a:gs pos="0">
                        <a:schemeClr val="accent1"/>
                      </a:gs>
                      <a:gs pos="100000">
                        <a:schemeClr val="accent3"/>
                      </a:gs>
                    </a:gsLst>
                    <a:lin ang="135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4" name="Freeform 19">
                  <a:extLst>
                    <a:ext uri="{FF2B5EF4-FFF2-40B4-BE49-F238E27FC236}">
                      <a16:creationId xmlns:a16="http://schemas.microsoft.com/office/drawing/2014/main" id="{4A8F2B6B-6737-4543-D670-981F31F1345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02509" y="3626874"/>
                  <a:ext cx="217246" cy="216784"/>
                </a:xfrm>
                <a:custGeom>
                  <a:avLst/>
                  <a:gdLst>
                    <a:gd name="T0" fmla="*/ 0 w 199"/>
                    <a:gd name="T1" fmla="*/ 99 h 198"/>
                    <a:gd name="T2" fmla="*/ 199 w 199"/>
                    <a:gd name="T3" fmla="*/ 99 h 198"/>
                    <a:gd name="T4" fmla="*/ 112 w 199"/>
                    <a:gd name="T5" fmla="*/ 185 h 198"/>
                    <a:gd name="T6" fmla="*/ 104 w 199"/>
                    <a:gd name="T7" fmla="*/ 145 h 198"/>
                    <a:gd name="T8" fmla="*/ 112 w 199"/>
                    <a:gd name="T9" fmla="*/ 185 h 198"/>
                    <a:gd name="T10" fmla="*/ 96 w 199"/>
                    <a:gd name="T11" fmla="*/ 145 h 198"/>
                    <a:gd name="T12" fmla="*/ 87 w 199"/>
                    <a:gd name="T13" fmla="*/ 185 h 198"/>
                    <a:gd name="T14" fmla="*/ 87 w 199"/>
                    <a:gd name="T15" fmla="*/ 13 h 198"/>
                    <a:gd name="T16" fmla="*/ 96 w 199"/>
                    <a:gd name="T17" fmla="*/ 53 h 198"/>
                    <a:gd name="T18" fmla="*/ 87 w 199"/>
                    <a:gd name="T19" fmla="*/ 13 h 198"/>
                    <a:gd name="T20" fmla="*/ 104 w 199"/>
                    <a:gd name="T21" fmla="*/ 53 h 198"/>
                    <a:gd name="T22" fmla="*/ 112 w 199"/>
                    <a:gd name="T23" fmla="*/ 13 h 198"/>
                    <a:gd name="T24" fmla="*/ 104 w 199"/>
                    <a:gd name="T25" fmla="*/ 61 h 198"/>
                    <a:gd name="T26" fmla="*/ 149 w 199"/>
                    <a:gd name="T27" fmla="*/ 95 h 198"/>
                    <a:gd name="T28" fmla="*/ 104 w 199"/>
                    <a:gd name="T29" fmla="*/ 61 h 198"/>
                    <a:gd name="T30" fmla="*/ 96 w 199"/>
                    <a:gd name="T31" fmla="*/ 95 h 198"/>
                    <a:gd name="T32" fmla="*/ 57 w 199"/>
                    <a:gd name="T33" fmla="*/ 55 h 198"/>
                    <a:gd name="T34" fmla="*/ 42 w 199"/>
                    <a:gd name="T35" fmla="*/ 95 h 198"/>
                    <a:gd name="T36" fmla="*/ 31 w 199"/>
                    <a:gd name="T37" fmla="*/ 45 h 198"/>
                    <a:gd name="T38" fmla="*/ 42 w 199"/>
                    <a:gd name="T39" fmla="*/ 95 h 198"/>
                    <a:gd name="T40" fmla="*/ 49 w 199"/>
                    <a:gd name="T41" fmla="*/ 145 h 198"/>
                    <a:gd name="T42" fmla="*/ 13 w 199"/>
                    <a:gd name="T43" fmla="*/ 103 h 198"/>
                    <a:gd name="T44" fmla="*/ 50 w 199"/>
                    <a:gd name="T45" fmla="*/ 103 h 198"/>
                    <a:gd name="T46" fmla="*/ 96 w 199"/>
                    <a:gd name="T47" fmla="*/ 137 h 198"/>
                    <a:gd name="T48" fmla="*/ 50 w 199"/>
                    <a:gd name="T49" fmla="*/ 103 h 198"/>
                    <a:gd name="T50" fmla="*/ 104 w 199"/>
                    <a:gd name="T51" fmla="*/ 103 h 198"/>
                    <a:gd name="T52" fmla="*/ 143 w 199"/>
                    <a:gd name="T53" fmla="*/ 142 h 198"/>
                    <a:gd name="T54" fmla="*/ 157 w 199"/>
                    <a:gd name="T55" fmla="*/ 103 h 198"/>
                    <a:gd name="T56" fmla="*/ 168 w 199"/>
                    <a:gd name="T57" fmla="*/ 153 h 198"/>
                    <a:gd name="T58" fmla="*/ 157 w 199"/>
                    <a:gd name="T59" fmla="*/ 103 h 198"/>
                    <a:gd name="T60" fmla="*/ 150 w 199"/>
                    <a:gd name="T61" fmla="*/ 53 h 198"/>
                    <a:gd name="T62" fmla="*/ 187 w 199"/>
                    <a:gd name="T63" fmla="*/ 95 h 198"/>
                    <a:gd name="T64" fmla="*/ 162 w 199"/>
                    <a:gd name="T65" fmla="*/ 39 h 198"/>
                    <a:gd name="T66" fmla="*/ 131 w 199"/>
                    <a:gd name="T67" fmla="*/ 18 h 198"/>
                    <a:gd name="T68" fmla="*/ 68 w 199"/>
                    <a:gd name="T69" fmla="*/ 18 h 198"/>
                    <a:gd name="T70" fmla="*/ 37 w 199"/>
                    <a:gd name="T71" fmla="*/ 39 h 198"/>
                    <a:gd name="T72" fmla="*/ 37 w 199"/>
                    <a:gd name="T73" fmla="*/ 159 h 198"/>
                    <a:gd name="T74" fmla="*/ 68 w 199"/>
                    <a:gd name="T75" fmla="*/ 180 h 198"/>
                    <a:gd name="T76" fmla="*/ 131 w 199"/>
                    <a:gd name="T77" fmla="*/ 180 h 198"/>
                    <a:gd name="T78" fmla="*/ 162 w 199"/>
                    <a:gd name="T79" fmla="*/ 159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99" h="198">
                      <a:moveTo>
                        <a:pt x="100" y="0"/>
                      </a:moveTo>
                      <a:cubicBezTo>
                        <a:pt x="45" y="0"/>
                        <a:pt x="0" y="44"/>
                        <a:pt x="0" y="99"/>
                      </a:cubicBezTo>
                      <a:cubicBezTo>
                        <a:pt x="0" y="153"/>
                        <a:pt x="45" y="198"/>
                        <a:pt x="100" y="198"/>
                      </a:cubicBezTo>
                      <a:cubicBezTo>
                        <a:pt x="154" y="198"/>
                        <a:pt x="199" y="153"/>
                        <a:pt x="199" y="99"/>
                      </a:cubicBezTo>
                      <a:cubicBezTo>
                        <a:pt x="199" y="44"/>
                        <a:pt x="154" y="0"/>
                        <a:pt x="100" y="0"/>
                      </a:cubicBezTo>
                      <a:moveTo>
                        <a:pt x="112" y="185"/>
                      </a:moveTo>
                      <a:cubicBezTo>
                        <a:pt x="109" y="185"/>
                        <a:pt x="106" y="186"/>
                        <a:pt x="104" y="186"/>
                      </a:cubicBezTo>
                      <a:cubicBezTo>
                        <a:pt x="104" y="145"/>
                        <a:pt x="104" y="145"/>
                        <a:pt x="104" y="145"/>
                      </a:cubicBezTo>
                      <a:cubicBezTo>
                        <a:pt x="116" y="145"/>
                        <a:pt x="129" y="147"/>
                        <a:pt x="140" y="150"/>
                      </a:cubicBezTo>
                      <a:cubicBezTo>
                        <a:pt x="133" y="167"/>
                        <a:pt x="123" y="180"/>
                        <a:pt x="112" y="185"/>
                      </a:cubicBezTo>
                      <a:moveTo>
                        <a:pt x="59" y="150"/>
                      </a:moveTo>
                      <a:cubicBezTo>
                        <a:pt x="71" y="147"/>
                        <a:pt x="83" y="145"/>
                        <a:pt x="96" y="145"/>
                      </a:cubicBezTo>
                      <a:cubicBezTo>
                        <a:pt x="96" y="186"/>
                        <a:pt x="96" y="186"/>
                        <a:pt x="96" y="186"/>
                      </a:cubicBezTo>
                      <a:cubicBezTo>
                        <a:pt x="93" y="186"/>
                        <a:pt x="90" y="185"/>
                        <a:pt x="87" y="185"/>
                      </a:cubicBezTo>
                      <a:cubicBezTo>
                        <a:pt x="76" y="180"/>
                        <a:pt x="66" y="167"/>
                        <a:pt x="59" y="150"/>
                      </a:cubicBezTo>
                      <a:moveTo>
                        <a:pt x="87" y="13"/>
                      </a:moveTo>
                      <a:cubicBezTo>
                        <a:pt x="90" y="12"/>
                        <a:pt x="93" y="12"/>
                        <a:pt x="96" y="12"/>
                      </a:cubicBezTo>
                      <a:cubicBezTo>
                        <a:pt x="96" y="53"/>
                        <a:pt x="96" y="53"/>
                        <a:pt x="96" y="53"/>
                      </a:cubicBezTo>
                      <a:cubicBezTo>
                        <a:pt x="83" y="53"/>
                        <a:pt x="71" y="51"/>
                        <a:pt x="59" y="48"/>
                      </a:cubicBezTo>
                      <a:cubicBezTo>
                        <a:pt x="66" y="31"/>
                        <a:pt x="76" y="18"/>
                        <a:pt x="87" y="13"/>
                      </a:cubicBezTo>
                      <a:moveTo>
                        <a:pt x="140" y="48"/>
                      </a:moveTo>
                      <a:cubicBezTo>
                        <a:pt x="129" y="51"/>
                        <a:pt x="116" y="53"/>
                        <a:pt x="104" y="53"/>
                      </a:cubicBezTo>
                      <a:cubicBezTo>
                        <a:pt x="104" y="12"/>
                        <a:pt x="104" y="12"/>
                        <a:pt x="104" y="12"/>
                      </a:cubicBezTo>
                      <a:cubicBezTo>
                        <a:pt x="106" y="12"/>
                        <a:pt x="109" y="12"/>
                        <a:pt x="112" y="13"/>
                      </a:cubicBezTo>
                      <a:cubicBezTo>
                        <a:pt x="123" y="18"/>
                        <a:pt x="133" y="31"/>
                        <a:pt x="140" y="48"/>
                      </a:cubicBezTo>
                      <a:moveTo>
                        <a:pt x="104" y="61"/>
                      </a:moveTo>
                      <a:cubicBezTo>
                        <a:pt x="117" y="61"/>
                        <a:pt x="130" y="59"/>
                        <a:pt x="143" y="55"/>
                      </a:cubicBezTo>
                      <a:cubicBezTo>
                        <a:pt x="146" y="67"/>
                        <a:pt x="148" y="81"/>
                        <a:pt x="149" y="95"/>
                      </a:cubicBezTo>
                      <a:cubicBezTo>
                        <a:pt x="104" y="95"/>
                        <a:pt x="104" y="95"/>
                        <a:pt x="104" y="95"/>
                      </a:cubicBezTo>
                      <a:lnTo>
                        <a:pt x="104" y="61"/>
                      </a:lnTo>
                      <a:close/>
                      <a:moveTo>
                        <a:pt x="96" y="61"/>
                      </a:moveTo>
                      <a:cubicBezTo>
                        <a:pt x="96" y="95"/>
                        <a:pt x="96" y="95"/>
                        <a:pt x="96" y="95"/>
                      </a:cubicBezTo>
                      <a:cubicBezTo>
                        <a:pt x="50" y="95"/>
                        <a:pt x="50" y="95"/>
                        <a:pt x="50" y="95"/>
                      </a:cubicBezTo>
                      <a:cubicBezTo>
                        <a:pt x="51" y="81"/>
                        <a:pt x="53" y="67"/>
                        <a:pt x="57" y="55"/>
                      </a:cubicBezTo>
                      <a:cubicBezTo>
                        <a:pt x="69" y="59"/>
                        <a:pt x="82" y="61"/>
                        <a:pt x="96" y="61"/>
                      </a:cubicBezTo>
                      <a:moveTo>
                        <a:pt x="42" y="95"/>
                      </a:moveTo>
                      <a:cubicBezTo>
                        <a:pt x="13" y="95"/>
                        <a:pt x="13" y="95"/>
                        <a:pt x="13" y="95"/>
                      </a:cubicBezTo>
                      <a:cubicBezTo>
                        <a:pt x="13" y="76"/>
                        <a:pt x="20" y="59"/>
                        <a:pt x="31" y="45"/>
                      </a:cubicBezTo>
                      <a:cubicBezTo>
                        <a:pt x="37" y="48"/>
                        <a:pt x="43" y="51"/>
                        <a:pt x="49" y="53"/>
                      </a:cubicBezTo>
                      <a:cubicBezTo>
                        <a:pt x="45" y="65"/>
                        <a:pt x="43" y="80"/>
                        <a:pt x="42" y="95"/>
                      </a:cubicBezTo>
                      <a:moveTo>
                        <a:pt x="42" y="103"/>
                      </a:moveTo>
                      <a:cubicBezTo>
                        <a:pt x="43" y="118"/>
                        <a:pt x="45" y="132"/>
                        <a:pt x="49" y="145"/>
                      </a:cubicBezTo>
                      <a:cubicBezTo>
                        <a:pt x="43" y="147"/>
                        <a:pt x="37" y="150"/>
                        <a:pt x="31" y="153"/>
                      </a:cubicBezTo>
                      <a:cubicBezTo>
                        <a:pt x="20" y="139"/>
                        <a:pt x="13" y="122"/>
                        <a:pt x="13" y="103"/>
                      </a:cubicBezTo>
                      <a:lnTo>
                        <a:pt x="42" y="103"/>
                      </a:lnTo>
                      <a:close/>
                      <a:moveTo>
                        <a:pt x="50" y="103"/>
                      </a:moveTo>
                      <a:cubicBezTo>
                        <a:pt x="96" y="103"/>
                        <a:pt x="96" y="103"/>
                        <a:pt x="96" y="103"/>
                      </a:cubicBezTo>
                      <a:cubicBezTo>
                        <a:pt x="96" y="137"/>
                        <a:pt x="96" y="137"/>
                        <a:pt x="96" y="137"/>
                      </a:cubicBezTo>
                      <a:cubicBezTo>
                        <a:pt x="82" y="137"/>
                        <a:pt x="69" y="139"/>
                        <a:pt x="57" y="142"/>
                      </a:cubicBezTo>
                      <a:cubicBezTo>
                        <a:pt x="53" y="131"/>
                        <a:pt x="51" y="117"/>
                        <a:pt x="50" y="103"/>
                      </a:cubicBezTo>
                      <a:moveTo>
                        <a:pt x="104" y="137"/>
                      </a:moveTo>
                      <a:cubicBezTo>
                        <a:pt x="104" y="103"/>
                        <a:pt x="104" y="103"/>
                        <a:pt x="104" y="103"/>
                      </a:cubicBezTo>
                      <a:cubicBezTo>
                        <a:pt x="149" y="103"/>
                        <a:pt x="149" y="103"/>
                        <a:pt x="149" y="103"/>
                      </a:cubicBezTo>
                      <a:cubicBezTo>
                        <a:pt x="148" y="117"/>
                        <a:pt x="146" y="131"/>
                        <a:pt x="143" y="142"/>
                      </a:cubicBezTo>
                      <a:cubicBezTo>
                        <a:pt x="130" y="139"/>
                        <a:pt x="117" y="137"/>
                        <a:pt x="104" y="137"/>
                      </a:cubicBezTo>
                      <a:moveTo>
                        <a:pt x="157" y="103"/>
                      </a:moveTo>
                      <a:cubicBezTo>
                        <a:pt x="187" y="103"/>
                        <a:pt x="187" y="103"/>
                        <a:pt x="187" y="103"/>
                      </a:cubicBezTo>
                      <a:cubicBezTo>
                        <a:pt x="186" y="122"/>
                        <a:pt x="179" y="139"/>
                        <a:pt x="168" y="153"/>
                      </a:cubicBezTo>
                      <a:cubicBezTo>
                        <a:pt x="162" y="150"/>
                        <a:pt x="156" y="147"/>
                        <a:pt x="150" y="145"/>
                      </a:cubicBezTo>
                      <a:cubicBezTo>
                        <a:pt x="154" y="132"/>
                        <a:pt x="156" y="118"/>
                        <a:pt x="157" y="103"/>
                      </a:cubicBezTo>
                      <a:moveTo>
                        <a:pt x="157" y="95"/>
                      </a:moveTo>
                      <a:cubicBezTo>
                        <a:pt x="156" y="80"/>
                        <a:pt x="154" y="65"/>
                        <a:pt x="150" y="53"/>
                      </a:cubicBezTo>
                      <a:cubicBezTo>
                        <a:pt x="156" y="51"/>
                        <a:pt x="162" y="48"/>
                        <a:pt x="168" y="45"/>
                      </a:cubicBezTo>
                      <a:cubicBezTo>
                        <a:pt x="179" y="59"/>
                        <a:pt x="186" y="76"/>
                        <a:pt x="187" y="95"/>
                      </a:cubicBezTo>
                      <a:lnTo>
                        <a:pt x="157" y="95"/>
                      </a:lnTo>
                      <a:close/>
                      <a:moveTo>
                        <a:pt x="162" y="39"/>
                      </a:moveTo>
                      <a:cubicBezTo>
                        <a:pt x="158" y="41"/>
                        <a:pt x="153" y="43"/>
                        <a:pt x="147" y="45"/>
                      </a:cubicBezTo>
                      <a:cubicBezTo>
                        <a:pt x="143" y="34"/>
                        <a:pt x="137" y="25"/>
                        <a:pt x="131" y="18"/>
                      </a:cubicBezTo>
                      <a:cubicBezTo>
                        <a:pt x="143" y="22"/>
                        <a:pt x="154" y="29"/>
                        <a:pt x="162" y="39"/>
                      </a:cubicBezTo>
                      <a:moveTo>
                        <a:pt x="68" y="18"/>
                      </a:moveTo>
                      <a:cubicBezTo>
                        <a:pt x="62" y="25"/>
                        <a:pt x="56" y="34"/>
                        <a:pt x="52" y="45"/>
                      </a:cubicBezTo>
                      <a:cubicBezTo>
                        <a:pt x="46" y="43"/>
                        <a:pt x="41" y="41"/>
                        <a:pt x="37" y="39"/>
                      </a:cubicBezTo>
                      <a:cubicBezTo>
                        <a:pt x="46" y="29"/>
                        <a:pt x="56" y="22"/>
                        <a:pt x="68" y="18"/>
                      </a:cubicBezTo>
                      <a:moveTo>
                        <a:pt x="37" y="159"/>
                      </a:moveTo>
                      <a:cubicBezTo>
                        <a:pt x="41" y="157"/>
                        <a:pt x="46" y="154"/>
                        <a:pt x="52" y="152"/>
                      </a:cubicBezTo>
                      <a:cubicBezTo>
                        <a:pt x="56" y="163"/>
                        <a:pt x="62" y="173"/>
                        <a:pt x="68" y="180"/>
                      </a:cubicBezTo>
                      <a:cubicBezTo>
                        <a:pt x="56" y="175"/>
                        <a:pt x="46" y="168"/>
                        <a:pt x="37" y="159"/>
                      </a:cubicBezTo>
                      <a:moveTo>
                        <a:pt x="131" y="180"/>
                      </a:moveTo>
                      <a:cubicBezTo>
                        <a:pt x="137" y="173"/>
                        <a:pt x="143" y="163"/>
                        <a:pt x="147" y="152"/>
                      </a:cubicBezTo>
                      <a:cubicBezTo>
                        <a:pt x="153" y="154"/>
                        <a:pt x="158" y="157"/>
                        <a:pt x="162" y="159"/>
                      </a:cubicBezTo>
                      <a:cubicBezTo>
                        <a:pt x="154" y="168"/>
                        <a:pt x="143" y="175"/>
                        <a:pt x="131" y="18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9196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23">
            <a:extLst>
              <a:ext uri="{FF2B5EF4-FFF2-40B4-BE49-F238E27FC236}">
                <a16:creationId xmlns:a16="http://schemas.microsoft.com/office/drawing/2014/main" id="{C1401C56-D344-00B1-2EFC-2214BABBFE06}"/>
              </a:ext>
            </a:extLst>
          </p:cNvPr>
          <p:cNvSpPr txBox="1"/>
          <p:nvPr/>
        </p:nvSpPr>
        <p:spPr>
          <a:xfrm>
            <a:off x="787822" y="4216654"/>
            <a:ext cx="8832429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0" b="1" dirty="0">
                <a:gradFill>
                  <a:gsLst>
                    <a:gs pos="0">
                      <a:schemeClr val="accent3"/>
                    </a:gs>
                    <a:gs pos="100000">
                      <a:schemeClr val="accent1"/>
                    </a:gs>
                  </a:gsLst>
                  <a:lin ang="13500000" scaled="1"/>
                </a:gradFill>
                <a:latin typeface="+mj-lt"/>
                <a:cs typeface="Arial" panose="020B0604020202020204" pitchFamily="34" charset="0"/>
              </a:rPr>
              <a:t>THANKYOU</a:t>
            </a:r>
          </a:p>
        </p:txBody>
      </p: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FB48A834-7E80-725F-D11B-BF705DBB3829}"/>
              </a:ext>
            </a:extLst>
          </p:cNvPr>
          <p:cNvSpPr/>
          <p:nvPr/>
        </p:nvSpPr>
        <p:spPr>
          <a:xfrm rot="10800000">
            <a:off x="4449845" y="-18516"/>
            <a:ext cx="1991776" cy="965388"/>
          </a:xfrm>
          <a:prstGeom prst="triangle">
            <a:avLst>
              <a:gd name="adj" fmla="val 50112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FF9D01F-61F9-D03B-A209-52D5F520009E}"/>
              </a:ext>
            </a:extLst>
          </p:cNvPr>
          <p:cNvGrpSpPr/>
          <p:nvPr/>
        </p:nvGrpSpPr>
        <p:grpSpPr>
          <a:xfrm>
            <a:off x="1839445" y="5334910"/>
            <a:ext cx="7490472" cy="795296"/>
            <a:chOff x="3321034" y="3615352"/>
            <a:chExt cx="5549933" cy="795296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AD2107C-1B75-D3C1-71DF-D5CD34D8E23F}"/>
                </a:ext>
              </a:extLst>
            </p:cNvPr>
            <p:cNvGrpSpPr/>
            <p:nvPr/>
          </p:nvGrpSpPr>
          <p:grpSpPr>
            <a:xfrm>
              <a:off x="3321034" y="3615352"/>
              <a:ext cx="5549933" cy="795296"/>
              <a:chOff x="1172406" y="4392437"/>
              <a:chExt cx="3872670" cy="795296"/>
            </a:xfrm>
          </p:grpSpPr>
          <p:sp>
            <p:nvSpPr>
              <p:cNvPr id="142" name="Rectangle: Rounded Corners 141">
                <a:extLst>
                  <a:ext uri="{FF2B5EF4-FFF2-40B4-BE49-F238E27FC236}">
                    <a16:creationId xmlns:a16="http://schemas.microsoft.com/office/drawing/2014/main" id="{0E1DAB58-C409-9AB6-EA46-2C6ECCCBC8CD}"/>
                  </a:ext>
                </a:extLst>
              </p:cNvPr>
              <p:cNvSpPr/>
              <p:nvPr/>
            </p:nvSpPr>
            <p:spPr>
              <a:xfrm>
                <a:off x="1172406" y="4392437"/>
                <a:ext cx="3872670" cy="79529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2">
                      <a:alpha val="10000"/>
                    </a:schemeClr>
                  </a:gs>
                  <a:gs pos="100000">
                    <a:schemeClr val="bg2">
                      <a:alpha val="4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254000" dist="2540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Rectangle: Rounded Corners 142">
                <a:extLst>
                  <a:ext uri="{FF2B5EF4-FFF2-40B4-BE49-F238E27FC236}">
                    <a16:creationId xmlns:a16="http://schemas.microsoft.com/office/drawing/2014/main" id="{F423FB8B-DBD6-F853-5EB9-73E8D69F901A}"/>
                  </a:ext>
                </a:extLst>
              </p:cNvPr>
              <p:cNvSpPr/>
              <p:nvPr/>
            </p:nvSpPr>
            <p:spPr>
              <a:xfrm>
                <a:off x="1267683" y="4494037"/>
                <a:ext cx="3682116" cy="59209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68000">
                    <a:schemeClr val="accent3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1"/>
                      </a:gs>
                    </a:gsLst>
                    <a:lin ang="13500000" scaled="1"/>
                  </a:gradFill>
                </a:endParaRPr>
              </a:p>
            </p:txBody>
          </p:sp>
        </p:grp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F1292DD-6A11-2FE9-2744-E0E4BCA85F8F}"/>
                </a:ext>
              </a:extLst>
            </p:cNvPr>
            <p:cNvSpPr txBox="1"/>
            <p:nvPr/>
          </p:nvSpPr>
          <p:spPr>
            <a:xfrm>
              <a:off x="3670300" y="3843723"/>
              <a:ext cx="4851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100" dirty="0">
                  <a:solidFill>
                    <a:schemeClr val="bg2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VIDEO GAME PRESENTATION TEMPLATE</a:t>
              </a:r>
            </a:p>
          </p:txBody>
        </p:sp>
      </p:grpSp>
      <p:sp>
        <p:nvSpPr>
          <p:cNvPr id="133" name="Star: 4 Points 132">
            <a:extLst>
              <a:ext uri="{FF2B5EF4-FFF2-40B4-BE49-F238E27FC236}">
                <a16:creationId xmlns:a16="http://schemas.microsoft.com/office/drawing/2014/main" id="{23B318B3-1C11-75EA-AB1E-664532925BE4}"/>
              </a:ext>
            </a:extLst>
          </p:cNvPr>
          <p:cNvSpPr/>
          <p:nvPr/>
        </p:nvSpPr>
        <p:spPr>
          <a:xfrm>
            <a:off x="4086192" y="3359150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145" name="Star: 4 Points 144">
            <a:extLst>
              <a:ext uri="{FF2B5EF4-FFF2-40B4-BE49-F238E27FC236}">
                <a16:creationId xmlns:a16="http://schemas.microsoft.com/office/drawing/2014/main" id="{E8679630-C5CA-E41D-B3CF-E072CB51EC14}"/>
              </a:ext>
            </a:extLst>
          </p:cNvPr>
          <p:cNvSpPr/>
          <p:nvPr/>
        </p:nvSpPr>
        <p:spPr>
          <a:xfrm>
            <a:off x="1048170" y="5432294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7F27D5-0FE9-31A0-2C60-9EA736DB56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5208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5D6316-7D68-55B9-C270-1136CA998B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38CB9B1-18F9-94EB-7839-B388CBE987E9}"/>
              </a:ext>
            </a:extLst>
          </p:cNvPr>
          <p:cNvGrpSpPr/>
          <p:nvPr/>
        </p:nvGrpSpPr>
        <p:grpSpPr>
          <a:xfrm>
            <a:off x="6139542" y="1388036"/>
            <a:ext cx="5077905" cy="2266436"/>
            <a:chOff x="823350" y="1909340"/>
            <a:chExt cx="5285222" cy="226643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74202DF-2FF3-2D61-7DFF-A35C605AAB11}"/>
                </a:ext>
              </a:extLst>
            </p:cNvPr>
            <p:cNvSpPr txBox="1"/>
            <p:nvPr/>
          </p:nvSpPr>
          <p:spPr>
            <a:xfrm>
              <a:off x="823354" y="1909340"/>
              <a:ext cx="507968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ABOUT US </a:t>
              </a:r>
              <a:br>
                <a:rPr lang="en-US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</a:br>
              <a:r>
                <a:rPr lang="en-US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UNITED VIDEO GAME.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B5120BC-A6EE-AE76-7B2B-F9B8061A58DE}"/>
                </a:ext>
              </a:extLst>
            </p:cNvPr>
            <p:cNvSpPr txBox="1"/>
            <p:nvPr/>
          </p:nvSpPr>
          <p:spPr>
            <a:xfrm>
              <a:off x="836051" y="3294452"/>
              <a:ext cx="50669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VIDEO GAME PRESENTATION TEMPLATE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20EC859-3633-93B9-99C9-37F32BD8C0D8}"/>
                </a:ext>
              </a:extLst>
            </p:cNvPr>
            <p:cNvCxnSpPr>
              <a:cxnSpLocks/>
            </p:cNvCxnSpPr>
            <p:nvPr/>
          </p:nvCxnSpPr>
          <p:spPr>
            <a:xfrm>
              <a:off x="922535" y="3073335"/>
              <a:ext cx="103464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1D1165-A492-3E11-13DA-96A38FD4C175}"/>
                </a:ext>
              </a:extLst>
            </p:cNvPr>
            <p:cNvSpPr txBox="1"/>
            <p:nvPr/>
          </p:nvSpPr>
          <p:spPr>
            <a:xfrm>
              <a:off x="823350" y="3599593"/>
              <a:ext cx="5285222" cy="57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ai 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inerilai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84DF181-CBCA-A997-21EB-8AFB16ECAC5D}"/>
              </a:ext>
            </a:extLst>
          </p:cNvPr>
          <p:cNvGrpSpPr/>
          <p:nvPr/>
        </p:nvGrpSpPr>
        <p:grpSpPr>
          <a:xfrm>
            <a:off x="3999092" y="4263654"/>
            <a:ext cx="7174813" cy="1531886"/>
            <a:chOff x="1018095" y="4165600"/>
            <a:chExt cx="7174813" cy="153188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C14D1C-4FD4-4AC0-3307-CB72E1436EBB}"/>
                </a:ext>
              </a:extLst>
            </p:cNvPr>
            <p:cNvSpPr/>
            <p:nvPr/>
          </p:nvSpPr>
          <p:spPr>
            <a:xfrm>
              <a:off x="1018095" y="4165600"/>
              <a:ext cx="3489947" cy="153188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3F3603-78D8-61B6-9434-BD2290013042}"/>
                </a:ext>
              </a:extLst>
            </p:cNvPr>
            <p:cNvSpPr/>
            <p:nvPr/>
          </p:nvSpPr>
          <p:spPr>
            <a:xfrm>
              <a:off x="4702961" y="4165600"/>
              <a:ext cx="3489947" cy="1531886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3DE276-48AD-424C-013F-0353C82BA1F8}"/>
                </a:ext>
              </a:extLst>
            </p:cNvPr>
            <p:cNvSpPr txBox="1"/>
            <p:nvPr/>
          </p:nvSpPr>
          <p:spPr>
            <a:xfrm>
              <a:off x="1230394" y="4482959"/>
              <a:ext cx="3065349" cy="8971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en-ID" sz="1200" dirty="0" err="1">
                  <a:solidFill>
                    <a:schemeClr val="bg1"/>
                  </a:solidFill>
                </a:rPr>
                <a:t>dolorei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europes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vui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officia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deserut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mollitconsectetur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adipiscing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elit</a:t>
              </a:r>
              <a:r>
                <a:rPr lang="en-ID" sz="1200" dirty="0">
                  <a:solidFill>
                    <a:schemeClr val="bg1"/>
                  </a:solidFill>
                </a:rPr>
                <a:t>, </a:t>
              </a:r>
              <a:r>
                <a:rPr lang="en-ID" sz="1200" dirty="0" err="1">
                  <a:solidFill>
                    <a:schemeClr val="bg1"/>
                  </a:solidFill>
                </a:rPr>
                <a:t>sed</a:t>
              </a:r>
              <a:r>
                <a:rPr lang="en-ID" sz="1200" dirty="0">
                  <a:solidFill>
                    <a:schemeClr val="bg1"/>
                  </a:solidFill>
                </a:rPr>
                <a:t> do </a:t>
              </a:r>
              <a:r>
                <a:rPr lang="en-ID" sz="1200" dirty="0" err="1">
                  <a:solidFill>
                    <a:schemeClr val="bg1"/>
                  </a:solidFill>
                </a:rPr>
                <a:t>eiusmod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tempor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incididunt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ut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labil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6758F0-8E19-4422-C751-29A61360F40A}"/>
                </a:ext>
              </a:extLst>
            </p:cNvPr>
            <p:cNvSpPr txBox="1"/>
            <p:nvPr/>
          </p:nvSpPr>
          <p:spPr>
            <a:xfrm>
              <a:off x="4915260" y="4482959"/>
              <a:ext cx="3065349" cy="8971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1200"/>
                </a:spcAft>
              </a:pPr>
              <a:r>
                <a:rPr lang="en-ID" sz="1200" dirty="0" err="1">
                  <a:solidFill>
                    <a:schemeClr val="bg1"/>
                  </a:solidFill>
                </a:rPr>
                <a:t>dolorei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europes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vui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officia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deserut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mollitconsectetur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adipiscing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elit</a:t>
              </a:r>
              <a:r>
                <a:rPr lang="en-ID" sz="1200" dirty="0">
                  <a:solidFill>
                    <a:schemeClr val="bg1"/>
                  </a:solidFill>
                </a:rPr>
                <a:t>, </a:t>
              </a:r>
              <a:r>
                <a:rPr lang="en-ID" sz="1200" dirty="0" err="1">
                  <a:solidFill>
                    <a:schemeClr val="bg1"/>
                  </a:solidFill>
                </a:rPr>
                <a:t>sed</a:t>
              </a:r>
              <a:r>
                <a:rPr lang="en-ID" sz="1200" dirty="0">
                  <a:solidFill>
                    <a:schemeClr val="bg1"/>
                  </a:solidFill>
                </a:rPr>
                <a:t> do </a:t>
              </a:r>
              <a:r>
                <a:rPr lang="en-ID" sz="1200" dirty="0" err="1">
                  <a:solidFill>
                    <a:schemeClr val="bg1"/>
                  </a:solidFill>
                </a:rPr>
                <a:t>eiusmod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tempor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incididunt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ut</a:t>
              </a:r>
              <a:r>
                <a:rPr lang="en-ID" sz="1200" dirty="0">
                  <a:solidFill>
                    <a:schemeClr val="bg1"/>
                  </a:solidFill>
                </a:rPr>
                <a:t> </a:t>
              </a:r>
              <a:r>
                <a:rPr lang="en-ID" sz="1200" dirty="0" err="1">
                  <a:solidFill>
                    <a:schemeClr val="bg1"/>
                  </a:solidFill>
                </a:rPr>
                <a:t>labil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Star: 4 Points 17">
            <a:extLst>
              <a:ext uri="{FF2B5EF4-FFF2-40B4-BE49-F238E27FC236}">
                <a16:creationId xmlns:a16="http://schemas.microsoft.com/office/drawing/2014/main" id="{6D52690C-7743-B704-596C-FEE623B8F07F}"/>
              </a:ext>
            </a:extLst>
          </p:cNvPr>
          <p:cNvSpPr/>
          <p:nvPr/>
        </p:nvSpPr>
        <p:spPr>
          <a:xfrm>
            <a:off x="9428931" y="705978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88578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C7C6D2-A09B-5C68-D1FF-C4EB1C0D2BB6}"/>
              </a:ext>
            </a:extLst>
          </p:cNvPr>
          <p:cNvSpPr/>
          <p:nvPr/>
        </p:nvSpPr>
        <p:spPr>
          <a:xfrm rot="5400000" flipH="1">
            <a:off x="4261455" y="1924867"/>
            <a:ext cx="4620471" cy="30082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l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78734C-36B3-17C9-0B0B-47FD83DA66ED}"/>
              </a:ext>
            </a:extLst>
          </p:cNvPr>
          <p:cNvSpPr/>
          <p:nvPr/>
        </p:nvSpPr>
        <p:spPr>
          <a:xfrm rot="5400000" flipH="1">
            <a:off x="7614255" y="1924867"/>
            <a:ext cx="4620471" cy="30082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21962C9-6C88-744D-DB12-0D9BDF54F3B3}"/>
              </a:ext>
            </a:extLst>
          </p:cNvPr>
          <p:cNvGrpSpPr/>
          <p:nvPr/>
        </p:nvGrpSpPr>
        <p:grpSpPr>
          <a:xfrm>
            <a:off x="5306771" y="3699530"/>
            <a:ext cx="2529840" cy="1688981"/>
            <a:chOff x="5306771" y="3765503"/>
            <a:chExt cx="2529840" cy="16889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8DAD75-B5C4-44FC-F34B-9C774E244C6F}"/>
                </a:ext>
              </a:extLst>
            </p:cNvPr>
            <p:cNvSpPr txBox="1"/>
            <p:nvPr/>
          </p:nvSpPr>
          <p:spPr>
            <a:xfrm>
              <a:off x="5306771" y="3765503"/>
              <a:ext cx="2529840" cy="10840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Lorem ipsum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dolor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sit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amet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,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elit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,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sed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labore et dolore magna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salianere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87E2B8-9821-F510-965D-C18AF5509EB5}"/>
                </a:ext>
              </a:extLst>
            </p:cNvPr>
            <p:cNvGrpSpPr/>
            <p:nvPr/>
          </p:nvGrpSpPr>
          <p:grpSpPr>
            <a:xfrm>
              <a:off x="5392002" y="5051048"/>
              <a:ext cx="1247578" cy="403436"/>
              <a:chOff x="1709935" y="5738813"/>
              <a:chExt cx="1247578" cy="403436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02FAE000-5FE2-C6A2-5101-8B1870E93F3F}"/>
                  </a:ext>
                </a:extLst>
              </p:cNvPr>
              <p:cNvSpPr/>
              <p:nvPr/>
            </p:nvSpPr>
            <p:spPr>
              <a:xfrm>
                <a:off x="1709935" y="5738813"/>
                <a:ext cx="1247578" cy="40343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E0FD1E7-D4FC-6FE8-A062-E24CF4C66FEE}"/>
                  </a:ext>
                </a:extLst>
              </p:cNvPr>
              <p:cNvSpPr txBox="1"/>
              <p:nvPr/>
            </p:nvSpPr>
            <p:spPr>
              <a:xfrm>
                <a:off x="1954421" y="5786643"/>
                <a:ext cx="75860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D" sz="1400" b="0" i="0" dirty="0">
                    <a:solidFill>
                      <a:schemeClr val="accent3"/>
                    </a:solidFill>
                    <a:effectLst/>
                    <a:latin typeface="+mj-lt"/>
                  </a:rPr>
                  <a:t>MORE</a:t>
                </a:r>
                <a:endParaRPr lang="en-GB" sz="14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CAC73EC-1724-BD3E-6397-C7F1C760363F}"/>
              </a:ext>
            </a:extLst>
          </p:cNvPr>
          <p:cNvGrpSpPr/>
          <p:nvPr/>
        </p:nvGrpSpPr>
        <p:grpSpPr>
          <a:xfrm>
            <a:off x="8659570" y="3699530"/>
            <a:ext cx="2529840" cy="1688981"/>
            <a:chOff x="5306771" y="3765503"/>
            <a:chExt cx="2529840" cy="168898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AF5021-E9F3-8F2E-225F-13B879742AD7}"/>
                </a:ext>
              </a:extLst>
            </p:cNvPr>
            <p:cNvSpPr txBox="1"/>
            <p:nvPr/>
          </p:nvSpPr>
          <p:spPr>
            <a:xfrm>
              <a:off x="5306771" y="3765503"/>
              <a:ext cx="2529840" cy="10840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Lorem ipsum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dolor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sit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amet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,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elit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,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sed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ID" sz="1100" b="0" i="0" dirty="0">
                  <a:solidFill>
                    <a:schemeClr val="bg1"/>
                  </a:solidFill>
                  <a:effectLst/>
                </a:rPr>
                <a:t> labore et dolore magna </a:t>
              </a:r>
              <a:r>
                <a:rPr lang="en-ID" sz="1100" b="0" i="0" dirty="0" err="1">
                  <a:solidFill>
                    <a:schemeClr val="bg1"/>
                  </a:solidFill>
                  <a:effectLst/>
                </a:rPr>
                <a:t>salianere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4CF87D7-4395-3CE5-E1AE-989632CDE67C}"/>
                </a:ext>
              </a:extLst>
            </p:cNvPr>
            <p:cNvGrpSpPr/>
            <p:nvPr/>
          </p:nvGrpSpPr>
          <p:grpSpPr>
            <a:xfrm>
              <a:off x="5392002" y="5051048"/>
              <a:ext cx="1247578" cy="403436"/>
              <a:chOff x="1709935" y="5738813"/>
              <a:chExt cx="1247578" cy="403436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5746A549-B2B4-047D-6511-36253269F2C9}"/>
                  </a:ext>
                </a:extLst>
              </p:cNvPr>
              <p:cNvSpPr/>
              <p:nvPr/>
            </p:nvSpPr>
            <p:spPr>
              <a:xfrm>
                <a:off x="1709935" y="5738813"/>
                <a:ext cx="1247578" cy="40343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970C6FB-9F6B-21D8-3435-31EBD2598E2F}"/>
                  </a:ext>
                </a:extLst>
              </p:cNvPr>
              <p:cNvSpPr txBox="1"/>
              <p:nvPr/>
            </p:nvSpPr>
            <p:spPr>
              <a:xfrm>
                <a:off x="1954421" y="5786643"/>
                <a:ext cx="75860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ID" sz="1400" b="0" i="0" dirty="0">
                    <a:solidFill>
                      <a:schemeClr val="accent3"/>
                    </a:solidFill>
                    <a:effectLst/>
                    <a:latin typeface="+mj-lt"/>
                  </a:rPr>
                  <a:t>MORE</a:t>
                </a:r>
                <a:endParaRPr lang="en-GB" sz="1400" dirty="0">
                  <a:solidFill>
                    <a:schemeClr val="accent3"/>
                  </a:solidFill>
                  <a:latin typeface="+mj-lt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CDED4E-AEA8-C7CD-1EFB-16E48FF7CA4E}"/>
              </a:ext>
            </a:extLst>
          </p:cNvPr>
          <p:cNvGrpSpPr/>
          <p:nvPr/>
        </p:nvGrpSpPr>
        <p:grpSpPr>
          <a:xfrm>
            <a:off x="571064" y="1942644"/>
            <a:ext cx="4257279" cy="2856600"/>
            <a:chOff x="823350" y="1827008"/>
            <a:chExt cx="5385559" cy="285660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5D279A-8114-3F50-5F92-B1B22A4599C3}"/>
                </a:ext>
              </a:extLst>
            </p:cNvPr>
            <p:cNvSpPr txBox="1"/>
            <p:nvPr/>
          </p:nvSpPr>
          <p:spPr>
            <a:xfrm>
              <a:off x="823353" y="1827008"/>
              <a:ext cx="538555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ABOUT US </a:t>
              </a:r>
              <a:br>
                <a:rPr lang="en-GB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</a:br>
              <a:r>
                <a:rPr lang="en-GB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UNITED VIDEO GAME.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69DD2D9-83F0-1462-557D-D58BBB547C8D}"/>
                </a:ext>
              </a:extLst>
            </p:cNvPr>
            <p:cNvSpPr txBox="1"/>
            <p:nvPr/>
          </p:nvSpPr>
          <p:spPr>
            <a:xfrm>
              <a:off x="836051" y="3294452"/>
              <a:ext cx="50669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VIDEO GAME PRESENTATION TEMPLATE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2FF4FB2-56CC-AA90-874F-C2E253B831D6}"/>
                </a:ext>
              </a:extLst>
            </p:cNvPr>
            <p:cNvCxnSpPr>
              <a:cxnSpLocks/>
            </p:cNvCxnSpPr>
            <p:nvPr/>
          </p:nvCxnSpPr>
          <p:spPr>
            <a:xfrm>
              <a:off x="922535" y="2984436"/>
              <a:ext cx="103464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D76B15B-F921-A2D0-D593-6E07E1E1415C}"/>
                </a:ext>
              </a:extLst>
            </p:cNvPr>
            <p:cNvSpPr txBox="1"/>
            <p:nvPr/>
          </p:nvSpPr>
          <p:spPr>
            <a:xfrm>
              <a:off x="823350" y="3599593"/>
              <a:ext cx="5285222" cy="1084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ai 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velite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siasani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laro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sasianti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derioanii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Star: 4 Points 23">
            <a:extLst>
              <a:ext uri="{FF2B5EF4-FFF2-40B4-BE49-F238E27FC236}">
                <a16:creationId xmlns:a16="http://schemas.microsoft.com/office/drawing/2014/main" id="{2F1B6B82-811E-71FA-279E-AE96674FF803}"/>
              </a:ext>
            </a:extLst>
          </p:cNvPr>
          <p:cNvSpPr/>
          <p:nvPr/>
        </p:nvSpPr>
        <p:spPr>
          <a:xfrm>
            <a:off x="3771644" y="705978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8554681B-A741-10BC-DA44-AC82A503E697}"/>
              </a:ext>
            </a:extLst>
          </p:cNvPr>
          <p:cNvSpPr/>
          <p:nvPr/>
        </p:nvSpPr>
        <p:spPr>
          <a:xfrm>
            <a:off x="1181602" y="5453486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A53C63-A715-4E54-FC5E-D4B7B9FD95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EDEEBA-82AE-0411-625B-7602C6D80F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03380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1333104D-469D-CFD9-A19A-392E29CBDC84}"/>
              </a:ext>
            </a:extLst>
          </p:cNvPr>
          <p:cNvGrpSpPr/>
          <p:nvPr/>
        </p:nvGrpSpPr>
        <p:grpSpPr>
          <a:xfrm flipV="1">
            <a:off x="24798" y="-25196"/>
            <a:ext cx="5470219" cy="2651345"/>
            <a:chOff x="2043127" y="5804644"/>
            <a:chExt cx="2173274" cy="1053358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253BA812-2F93-F61A-6F8A-C277F129047A}"/>
                </a:ext>
              </a:extLst>
            </p:cNvPr>
            <p:cNvSpPr/>
            <p:nvPr/>
          </p:nvSpPr>
          <p:spPr>
            <a:xfrm>
              <a:off x="2043127" y="5804644"/>
              <a:ext cx="2173274" cy="1053358"/>
            </a:xfrm>
            <a:prstGeom prst="triangle">
              <a:avLst>
                <a:gd name="adj" fmla="val 50112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dirty="0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D7C53C20-BD3D-2388-E849-DDEA843EBA53}"/>
                </a:ext>
              </a:extLst>
            </p:cNvPr>
            <p:cNvSpPr/>
            <p:nvPr/>
          </p:nvSpPr>
          <p:spPr>
            <a:xfrm>
              <a:off x="2057641" y="6117494"/>
              <a:ext cx="1527807" cy="740508"/>
            </a:xfrm>
            <a:prstGeom prst="triangle">
              <a:avLst>
                <a:gd name="adj" fmla="val 50112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/>
            </a:p>
          </p:txBody>
        </p:sp>
      </p:grp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EDD38EB5-8C41-2B62-566D-38B833DE6E0D}"/>
              </a:ext>
            </a:extLst>
          </p:cNvPr>
          <p:cNvSpPr/>
          <p:nvPr/>
        </p:nvSpPr>
        <p:spPr>
          <a:xfrm rot="10800000" flipV="1">
            <a:off x="5933024" y="6000750"/>
            <a:ext cx="1858426" cy="857250"/>
          </a:xfrm>
          <a:prstGeom prst="triangle">
            <a:avLst>
              <a:gd name="adj" fmla="val 50112"/>
            </a:avLst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78D879-D861-A1E0-EAFF-97D1846F106F}"/>
              </a:ext>
            </a:extLst>
          </p:cNvPr>
          <p:cNvGrpSpPr/>
          <p:nvPr/>
        </p:nvGrpSpPr>
        <p:grpSpPr>
          <a:xfrm>
            <a:off x="6442802" y="864557"/>
            <a:ext cx="4737734" cy="3852092"/>
            <a:chOff x="6709502" y="1679883"/>
            <a:chExt cx="4737734" cy="385209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A4950AA-BB62-7A4B-ECA3-8BE0BC5DF496}"/>
                </a:ext>
              </a:extLst>
            </p:cNvPr>
            <p:cNvGrpSpPr/>
            <p:nvPr/>
          </p:nvGrpSpPr>
          <p:grpSpPr>
            <a:xfrm>
              <a:off x="6709502" y="1679883"/>
              <a:ext cx="4737734" cy="3852092"/>
              <a:chOff x="6368416" y="1448222"/>
              <a:chExt cx="4737734" cy="3852092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430DBF67-ADD7-C68C-896D-391AC5A81D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542" y="2777237"/>
                <a:ext cx="103464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E65803-8F11-4D40-42A5-C1D6BDAB3FE5}"/>
                  </a:ext>
                </a:extLst>
              </p:cNvPr>
              <p:cNvSpPr txBox="1"/>
              <p:nvPr/>
            </p:nvSpPr>
            <p:spPr>
              <a:xfrm>
                <a:off x="6368416" y="3095521"/>
                <a:ext cx="37800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spc="100" dirty="0">
                    <a:solidFill>
                      <a:schemeClr val="bg1"/>
                    </a:solidFill>
                    <a:ea typeface="Open Sans" panose="020B0606030504020204" pitchFamily="34" charset="0"/>
                    <a:cs typeface="Poppins" panose="00000500000000000000" pitchFamily="2" charset="0"/>
                  </a:rPr>
                  <a:t>VIDEO GAME PRESENTATION TEMPLATE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E645922-4188-2344-DC8D-0C7120CD2A3E}"/>
                  </a:ext>
                </a:extLst>
              </p:cNvPr>
              <p:cNvSpPr txBox="1"/>
              <p:nvPr/>
            </p:nvSpPr>
            <p:spPr>
              <a:xfrm>
                <a:off x="7379396" y="3614526"/>
                <a:ext cx="3706678" cy="83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Duis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aute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irure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reprehenderit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velit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esse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dolore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europes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vui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officia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deserut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mollit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anim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id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estlaborum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lorem ipsum dolor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vui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of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5065990-A591-8828-2993-8D44E33BEEFF}"/>
                  </a:ext>
                </a:extLst>
              </p:cNvPr>
              <p:cNvSpPr txBox="1"/>
              <p:nvPr/>
            </p:nvSpPr>
            <p:spPr>
              <a:xfrm>
                <a:off x="7399472" y="4467394"/>
                <a:ext cx="3706678" cy="8329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Duis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aute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irure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reprehenderit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velit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esse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dolore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europes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vui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officia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deserut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mollit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anim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id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estlaborum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lorem ipsum dolor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vui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of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113D827-372E-26A7-BCC7-CF8ED62DCBEB}"/>
                  </a:ext>
                </a:extLst>
              </p:cNvPr>
              <p:cNvSpPr/>
              <p:nvPr/>
            </p:nvSpPr>
            <p:spPr>
              <a:xfrm>
                <a:off x="6490638" y="3747034"/>
                <a:ext cx="603581" cy="590015"/>
              </a:xfrm>
              <a:prstGeom prst="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C57899B-E86E-2084-14CE-47DA579FDB2B}"/>
                  </a:ext>
                </a:extLst>
              </p:cNvPr>
              <p:cNvSpPr/>
              <p:nvPr/>
            </p:nvSpPr>
            <p:spPr>
              <a:xfrm>
                <a:off x="6490638" y="4588846"/>
                <a:ext cx="603581" cy="590015"/>
              </a:xfrm>
              <a:prstGeom prst="rect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3"/>
                  </a:gs>
                </a:gsLst>
                <a:path path="circle">
                  <a:fillToRect l="100000" t="100000"/>
                </a:path>
              </a:gra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B820AB0-5EDB-EC85-BC8F-2B85060AD265}"/>
                  </a:ext>
                </a:extLst>
              </p:cNvPr>
              <p:cNvSpPr txBox="1"/>
              <p:nvPr/>
            </p:nvSpPr>
            <p:spPr>
              <a:xfrm>
                <a:off x="6368416" y="1448222"/>
                <a:ext cx="464673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  <a:t>ABOUT US </a:t>
                </a:r>
                <a:br>
                  <a:rPr lang="en-GB" sz="32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</a:br>
                <a:r>
                  <a:rPr lang="en-GB" sz="32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  <a:t>UNITED VIDEO GAME.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84128A-84FE-D92C-AE4E-5A0086C0CCF7}"/>
                </a:ext>
              </a:extLst>
            </p:cNvPr>
            <p:cNvSpPr txBox="1"/>
            <p:nvPr/>
          </p:nvSpPr>
          <p:spPr>
            <a:xfrm>
              <a:off x="6926500" y="4122736"/>
              <a:ext cx="4263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pc="100" dirty="0">
                  <a:solidFill>
                    <a:schemeClr val="bg1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01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EFB6EAB-3823-F233-9181-C04A858CA2C3}"/>
                </a:ext>
              </a:extLst>
            </p:cNvPr>
            <p:cNvSpPr txBox="1"/>
            <p:nvPr/>
          </p:nvSpPr>
          <p:spPr>
            <a:xfrm>
              <a:off x="6926500" y="4977014"/>
              <a:ext cx="4263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pc="100" dirty="0">
                  <a:solidFill>
                    <a:schemeClr val="bg1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02</a:t>
              </a:r>
            </a:p>
          </p:txBody>
        </p:sp>
      </p:grpSp>
      <p:sp>
        <p:nvSpPr>
          <p:cNvPr id="20" name="Star: 4 Points 19">
            <a:extLst>
              <a:ext uri="{FF2B5EF4-FFF2-40B4-BE49-F238E27FC236}">
                <a16:creationId xmlns:a16="http://schemas.microsoft.com/office/drawing/2014/main" id="{BE78A8AB-F479-93FE-B49D-111CFEE7CC65}"/>
              </a:ext>
            </a:extLst>
          </p:cNvPr>
          <p:cNvSpPr/>
          <p:nvPr/>
        </p:nvSpPr>
        <p:spPr>
          <a:xfrm>
            <a:off x="5024840" y="1906643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1" name="Star: 4 Points 20">
            <a:extLst>
              <a:ext uri="{FF2B5EF4-FFF2-40B4-BE49-F238E27FC236}">
                <a16:creationId xmlns:a16="http://schemas.microsoft.com/office/drawing/2014/main" id="{7D72F784-0349-ED91-6AF8-EE1EB00DBD43}"/>
              </a:ext>
            </a:extLst>
          </p:cNvPr>
          <p:cNvSpPr/>
          <p:nvPr/>
        </p:nvSpPr>
        <p:spPr>
          <a:xfrm>
            <a:off x="10455127" y="5509471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 dirty="0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EBFE93-EF6A-13CE-D8B5-CCD9D9E508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13072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FD98913-C63D-452E-6FC9-2BD3F3247167}"/>
              </a:ext>
            </a:extLst>
          </p:cNvPr>
          <p:cNvSpPr/>
          <p:nvPr/>
        </p:nvSpPr>
        <p:spPr>
          <a:xfrm rot="5400000" flipH="1">
            <a:off x="5557392" y="-5557396"/>
            <a:ext cx="1077216" cy="12192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lt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DAD092-34A1-C92B-75ED-151DDD6AB1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8436C6B-1971-DF4D-5EAB-505A45A91522}"/>
              </a:ext>
            </a:extLst>
          </p:cNvPr>
          <p:cNvGrpSpPr/>
          <p:nvPr/>
        </p:nvGrpSpPr>
        <p:grpSpPr>
          <a:xfrm>
            <a:off x="563182" y="2166326"/>
            <a:ext cx="5532818" cy="4009253"/>
            <a:chOff x="563182" y="1749584"/>
            <a:chExt cx="5532818" cy="400925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1BFEDDC-E5D0-F26D-279A-4CB088FED814}"/>
                </a:ext>
              </a:extLst>
            </p:cNvPr>
            <p:cNvSpPr txBox="1"/>
            <p:nvPr/>
          </p:nvSpPr>
          <p:spPr>
            <a:xfrm>
              <a:off x="871445" y="3159024"/>
              <a:ext cx="4894910" cy="133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dolore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id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lorem ipsum dolor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anime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runareri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mollitr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erupane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id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lorem ipsum dolor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EF4D6AB-5FC4-5242-53C5-1E93B90838E2}"/>
                </a:ext>
              </a:extLst>
            </p:cNvPr>
            <p:cNvSpPr txBox="1"/>
            <p:nvPr/>
          </p:nvSpPr>
          <p:spPr>
            <a:xfrm>
              <a:off x="1850574" y="4755761"/>
              <a:ext cx="42454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VIDEO GAME PRESENTATION TEMPLATE</a:t>
              </a:r>
            </a:p>
          </p:txBody>
        </p:sp>
        <p:graphicFrame>
          <p:nvGraphicFramePr>
            <p:cNvPr id="35" name="Chart 34">
              <a:extLst>
                <a:ext uri="{FF2B5EF4-FFF2-40B4-BE49-F238E27FC236}">
                  <a16:creationId xmlns:a16="http://schemas.microsoft.com/office/drawing/2014/main" id="{32F9A303-EC54-1478-4A8A-BB24717A7FD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26523836"/>
                </p:ext>
              </p:extLst>
            </p:nvPr>
          </p:nvGraphicFramePr>
          <p:xfrm>
            <a:off x="563182" y="4678381"/>
            <a:ext cx="1601916" cy="10804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E37EA2C-BD5B-D609-8EDE-636EB670AAF4}"/>
                </a:ext>
              </a:extLst>
            </p:cNvPr>
            <p:cNvSpPr txBox="1"/>
            <p:nvPr/>
          </p:nvSpPr>
          <p:spPr>
            <a:xfrm>
              <a:off x="1073083" y="5051810"/>
              <a:ext cx="59481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</a:rPr>
                <a:t>73</a:t>
              </a:r>
              <a:r>
                <a:rPr lang="en-ID" sz="1100" dirty="0">
                  <a:solidFill>
                    <a:schemeClr val="bg1"/>
                  </a:solidFill>
                </a:rPr>
                <a:t>%</a:t>
              </a:r>
              <a:endParaRPr lang="en-ID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9ED53FC-2186-9C49-D24A-E90F25EB2DBE}"/>
                </a:ext>
              </a:extLst>
            </p:cNvPr>
            <p:cNvSpPr txBox="1"/>
            <p:nvPr/>
          </p:nvSpPr>
          <p:spPr>
            <a:xfrm>
              <a:off x="1850574" y="5006714"/>
              <a:ext cx="3915781" cy="5761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adipiscing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IIIorem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ipsum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dolorI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ID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ipsum dolor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eriik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ID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117CFA-EFF6-24A1-6E13-22E62E46FBCF}"/>
                </a:ext>
              </a:extLst>
            </p:cNvPr>
            <p:cNvSpPr txBox="1"/>
            <p:nvPr/>
          </p:nvSpPr>
          <p:spPr>
            <a:xfrm>
              <a:off x="842417" y="1749584"/>
              <a:ext cx="464673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ABOUT US </a:t>
              </a:r>
              <a:br>
                <a:rPr lang="en-US" sz="32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</a:br>
              <a:r>
                <a:rPr lang="en-US" sz="32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UNITED VIDEO GAME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1617F52-E6E0-E367-FBBA-B31021E35A93}"/>
                </a:ext>
              </a:extLst>
            </p:cNvPr>
            <p:cNvCxnSpPr>
              <a:cxnSpLocks/>
            </p:cNvCxnSpPr>
            <p:nvPr/>
          </p:nvCxnSpPr>
          <p:spPr>
            <a:xfrm>
              <a:off x="970505" y="3002996"/>
              <a:ext cx="103464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Star: 4 Points 38">
            <a:extLst>
              <a:ext uri="{FF2B5EF4-FFF2-40B4-BE49-F238E27FC236}">
                <a16:creationId xmlns:a16="http://schemas.microsoft.com/office/drawing/2014/main" id="{106A8399-BD45-4346-90F9-9A8F5D576A1D}"/>
              </a:ext>
            </a:extLst>
          </p:cNvPr>
          <p:cNvSpPr/>
          <p:nvPr/>
        </p:nvSpPr>
        <p:spPr>
          <a:xfrm>
            <a:off x="5312053" y="1516813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42" name="Star: 4 Points 41">
            <a:extLst>
              <a:ext uri="{FF2B5EF4-FFF2-40B4-BE49-F238E27FC236}">
                <a16:creationId xmlns:a16="http://schemas.microsoft.com/office/drawing/2014/main" id="{0AC842F0-9E6E-8C45-BB7F-7D7624224BF0}"/>
              </a:ext>
            </a:extLst>
          </p:cNvPr>
          <p:cNvSpPr/>
          <p:nvPr/>
        </p:nvSpPr>
        <p:spPr>
          <a:xfrm>
            <a:off x="10959193" y="4342196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63112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EF0B737-5126-9A58-23D1-913B7635C4A2}"/>
              </a:ext>
            </a:extLst>
          </p:cNvPr>
          <p:cNvSpPr/>
          <p:nvPr/>
        </p:nvSpPr>
        <p:spPr>
          <a:xfrm>
            <a:off x="1024782" y="4851703"/>
            <a:ext cx="6770417" cy="2006296"/>
          </a:xfrm>
          <a:custGeom>
            <a:avLst/>
            <a:gdLst>
              <a:gd name="connsiteX0" fmla="*/ 166109 w 4909123"/>
              <a:gd name="connsiteY0" fmla="*/ 0 h 2006296"/>
              <a:gd name="connsiteX1" fmla="*/ 4743014 w 4909123"/>
              <a:gd name="connsiteY1" fmla="*/ 0 h 2006296"/>
              <a:gd name="connsiteX2" fmla="*/ 4909123 w 4909123"/>
              <a:gd name="connsiteY2" fmla="*/ 166109 h 2006296"/>
              <a:gd name="connsiteX3" fmla="*/ 4909123 w 4909123"/>
              <a:gd name="connsiteY3" fmla="*/ 2006296 h 2006296"/>
              <a:gd name="connsiteX4" fmla="*/ 0 w 4909123"/>
              <a:gd name="connsiteY4" fmla="*/ 2006296 h 2006296"/>
              <a:gd name="connsiteX5" fmla="*/ 0 w 4909123"/>
              <a:gd name="connsiteY5" fmla="*/ 166109 h 2006296"/>
              <a:gd name="connsiteX6" fmla="*/ 166109 w 4909123"/>
              <a:gd name="connsiteY6" fmla="*/ 0 h 2006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09123" h="2006296">
                <a:moveTo>
                  <a:pt x="166109" y="0"/>
                </a:moveTo>
                <a:lnTo>
                  <a:pt x="4743014" y="0"/>
                </a:lnTo>
                <a:cubicBezTo>
                  <a:pt x="4834753" y="0"/>
                  <a:pt x="4909123" y="74370"/>
                  <a:pt x="4909123" y="166109"/>
                </a:cubicBezTo>
                <a:lnTo>
                  <a:pt x="4909123" y="2006296"/>
                </a:lnTo>
                <a:lnTo>
                  <a:pt x="0" y="2006296"/>
                </a:lnTo>
                <a:lnTo>
                  <a:pt x="0" y="166109"/>
                </a:lnTo>
                <a:cubicBezTo>
                  <a:pt x="0" y="74370"/>
                  <a:pt x="74370" y="0"/>
                  <a:pt x="16610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74028B-9701-5640-5556-74309411C36A}"/>
              </a:ext>
            </a:extLst>
          </p:cNvPr>
          <p:cNvGrpSpPr/>
          <p:nvPr/>
        </p:nvGrpSpPr>
        <p:grpSpPr>
          <a:xfrm>
            <a:off x="9235489" y="890128"/>
            <a:ext cx="2214576" cy="5077744"/>
            <a:chOff x="9235489" y="696751"/>
            <a:chExt cx="2214576" cy="507774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9C7FFFD-4A19-7587-BFC9-306CEB8CACB8}"/>
                </a:ext>
              </a:extLst>
            </p:cNvPr>
            <p:cNvGrpSpPr/>
            <p:nvPr/>
          </p:nvGrpSpPr>
          <p:grpSpPr>
            <a:xfrm>
              <a:off x="9235489" y="696751"/>
              <a:ext cx="2214576" cy="1371498"/>
              <a:chOff x="9235489" y="696750"/>
              <a:chExt cx="2214576" cy="137149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93B2172-DF83-009B-43F1-A2306317CFDB}"/>
                  </a:ext>
                </a:extLst>
              </p:cNvPr>
              <p:cNvSpPr/>
              <p:nvPr/>
            </p:nvSpPr>
            <p:spPr>
              <a:xfrm>
                <a:off x="9235489" y="1448078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AEAAC6D-261E-3E88-1620-EB02B7205FBD}"/>
                  </a:ext>
                </a:extLst>
              </p:cNvPr>
              <p:cNvGrpSpPr/>
              <p:nvPr/>
            </p:nvGrpSpPr>
            <p:grpSpPr>
              <a:xfrm>
                <a:off x="9291634" y="696750"/>
                <a:ext cx="739786" cy="633391"/>
                <a:chOff x="5985863" y="1296959"/>
                <a:chExt cx="739786" cy="729032"/>
              </a:xfrm>
            </p:grpSpPr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B9967D9E-0BA6-C376-CD05-C314CDF31A6E}"/>
                    </a:ext>
                  </a:extLst>
                </p:cNvPr>
                <p:cNvSpPr/>
                <p:nvPr/>
              </p:nvSpPr>
              <p:spPr>
                <a:xfrm>
                  <a:off x="5985863" y="1296959"/>
                  <a:ext cx="739786" cy="729032"/>
                </a:xfrm>
                <a:prstGeom prst="roundRect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B20E337-26A8-025D-233A-17E953A15097}"/>
                    </a:ext>
                  </a:extLst>
                </p:cNvPr>
                <p:cNvSpPr txBox="1"/>
                <p:nvPr/>
              </p:nvSpPr>
              <p:spPr>
                <a:xfrm>
                  <a:off x="6117550" y="1395787"/>
                  <a:ext cx="476412" cy="53137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+mj-lt"/>
                    </a:rPr>
                    <a:t>01</a:t>
                  </a:r>
                  <a:endParaRPr lang="en-ID" sz="2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B34E9DA-F166-ED11-9CD5-8841259E732A}"/>
                </a:ext>
              </a:extLst>
            </p:cNvPr>
            <p:cNvGrpSpPr/>
            <p:nvPr/>
          </p:nvGrpSpPr>
          <p:grpSpPr>
            <a:xfrm>
              <a:off x="9235489" y="2547275"/>
              <a:ext cx="2214576" cy="1369561"/>
              <a:chOff x="9235489" y="2630826"/>
              <a:chExt cx="2214576" cy="136956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0C812CF-F3D7-F873-40DC-D9C77EE345BF}"/>
                  </a:ext>
                </a:extLst>
              </p:cNvPr>
              <p:cNvSpPr/>
              <p:nvPr/>
            </p:nvSpPr>
            <p:spPr>
              <a:xfrm>
                <a:off x="9235489" y="3380217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EE82452-AC8A-C67D-EC2B-1683FEC01ACD}"/>
                  </a:ext>
                </a:extLst>
              </p:cNvPr>
              <p:cNvGrpSpPr/>
              <p:nvPr/>
            </p:nvGrpSpPr>
            <p:grpSpPr>
              <a:xfrm>
                <a:off x="9291634" y="2630826"/>
                <a:ext cx="739786" cy="633391"/>
                <a:chOff x="5985863" y="1296959"/>
                <a:chExt cx="739786" cy="729032"/>
              </a:xfrm>
            </p:grpSpPr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5E8D663D-763D-1E5E-7AF3-43AE5AD718DC}"/>
                    </a:ext>
                  </a:extLst>
                </p:cNvPr>
                <p:cNvSpPr/>
                <p:nvPr/>
              </p:nvSpPr>
              <p:spPr>
                <a:xfrm>
                  <a:off x="5985863" y="1296959"/>
                  <a:ext cx="739786" cy="729032"/>
                </a:xfrm>
                <a:prstGeom prst="roundRect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ED44068-08C0-A655-83F5-CDEF66633294}"/>
                    </a:ext>
                  </a:extLst>
                </p:cNvPr>
                <p:cNvSpPr txBox="1"/>
                <p:nvPr/>
              </p:nvSpPr>
              <p:spPr>
                <a:xfrm>
                  <a:off x="6078276" y="1395787"/>
                  <a:ext cx="554960" cy="53137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+mj-lt"/>
                    </a:rPr>
                    <a:t>02</a:t>
                  </a:r>
                  <a:endParaRPr lang="en-ID" sz="2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ECCD5F6-7A25-381D-F196-765FADB3BB04}"/>
                </a:ext>
              </a:extLst>
            </p:cNvPr>
            <p:cNvGrpSpPr/>
            <p:nvPr/>
          </p:nvGrpSpPr>
          <p:grpSpPr>
            <a:xfrm>
              <a:off x="9235489" y="4395862"/>
              <a:ext cx="2214576" cy="1378633"/>
              <a:chOff x="9235489" y="4553894"/>
              <a:chExt cx="2214576" cy="1378633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165258D-FACF-0034-784A-E77B7A87883A}"/>
                  </a:ext>
                </a:extLst>
              </p:cNvPr>
              <p:cNvSpPr/>
              <p:nvPr/>
            </p:nvSpPr>
            <p:spPr>
              <a:xfrm>
                <a:off x="9235489" y="5312357"/>
                <a:ext cx="2214576" cy="620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</a:rPr>
                  <a:t>Cras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aliatincidunt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lobortis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feugiat</a:t>
                </a:r>
                <a:r>
                  <a:rPr lang="en-US" sz="120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vivamus</a:t>
                </a:r>
                <a:r>
                  <a:rPr lang="en-US" sz="1200" dirty="0">
                    <a:solidFill>
                      <a:schemeClr val="bg1"/>
                    </a:solidFill>
                  </a:rPr>
                  <a:t> at </a:t>
                </a:r>
                <a:r>
                  <a:rPr lang="en-US" sz="1200" dirty="0" err="1">
                    <a:solidFill>
                      <a:schemeClr val="bg1"/>
                    </a:solidFill>
                  </a:rPr>
                  <a:t>augue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D59E9B3-BDA7-4C23-B366-77951F03CF7E}"/>
                  </a:ext>
                </a:extLst>
              </p:cNvPr>
              <p:cNvGrpSpPr/>
              <p:nvPr/>
            </p:nvGrpSpPr>
            <p:grpSpPr>
              <a:xfrm>
                <a:off x="9291634" y="4553894"/>
                <a:ext cx="739786" cy="633391"/>
                <a:chOff x="5985863" y="1296959"/>
                <a:chExt cx="739786" cy="729032"/>
              </a:xfrm>
            </p:grpSpPr>
            <p:sp>
              <p:nvSpPr>
                <p:cNvPr id="10" name="Rectangle: Rounded Corners 9">
                  <a:extLst>
                    <a:ext uri="{FF2B5EF4-FFF2-40B4-BE49-F238E27FC236}">
                      <a16:creationId xmlns:a16="http://schemas.microsoft.com/office/drawing/2014/main" id="{18838206-7D35-3707-C00C-F88530676884}"/>
                    </a:ext>
                  </a:extLst>
                </p:cNvPr>
                <p:cNvSpPr/>
                <p:nvPr/>
              </p:nvSpPr>
              <p:spPr>
                <a:xfrm>
                  <a:off x="5985863" y="1296959"/>
                  <a:ext cx="739786" cy="729032"/>
                </a:xfrm>
                <a:prstGeom prst="roundRect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5622E91-40BA-1122-3952-14B5D217E23B}"/>
                    </a:ext>
                  </a:extLst>
                </p:cNvPr>
                <p:cNvSpPr txBox="1"/>
                <p:nvPr/>
              </p:nvSpPr>
              <p:spPr>
                <a:xfrm>
                  <a:off x="6065452" y="1395787"/>
                  <a:ext cx="580608" cy="531376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2400" dirty="0">
                      <a:solidFill>
                        <a:schemeClr val="bg1"/>
                      </a:solidFill>
                      <a:latin typeface="+mj-lt"/>
                    </a:rPr>
                    <a:t>03</a:t>
                  </a:r>
                  <a:endParaRPr lang="en-ID" sz="2400" dirty="0">
                    <a:solidFill>
                      <a:schemeClr val="bg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0665D45-2FEF-39F4-E53E-66392CC89491}"/>
              </a:ext>
            </a:extLst>
          </p:cNvPr>
          <p:cNvGrpSpPr/>
          <p:nvPr/>
        </p:nvGrpSpPr>
        <p:grpSpPr>
          <a:xfrm>
            <a:off x="930259" y="1645958"/>
            <a:ext cx="2646132" cy="1143452"/>
            <a:chOff x="879928" y="1170896"/>
            <a:chExt cx="2646132" cy="114345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290ED5-73D6-E7D6-B8A4-7831011A9757}"/>
                </a:ext>
              </a:extLst>
            </p:cNvPr>
            <p:cNvSpPr txBox="1"/>
            <p:nvPr/>
          </p:nvSpPr>
          <p:spPr>
            <a:xfrm>
              <a:off x="879928" y="1170896"/>
              <a:ext cx="264613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UNITED VIDEO GAME</a:t>
              </a:r>
              <a:endParaRPr lang="en-US" sz="2800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3ECC384-605D-75B8-C2EB-F1DACD502997}"/>
                </a:ext>
              </a:extLst>
            </p:cNvPr>
            <p:cNvCxnSpPr>
              <a:cxnSpLocks/>
            </p:cNvCxnSpPr>
            <p:nvPr/>
          </p:nvCxnSpPr>
          <p:spPr>
            <a:xfrm>
              <a:off x="974451" y="2314348"/>
              <a:ext cx="908418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79CC7E5-CBF9-D5B0-6EBE-49ACA5376977}"/>
              </a:ext>
            </a:extLst>
          </p:cNvPr>
          <p:cNvSpPr txBox="1"/>
          <p:nvPr/>
        </p:nvSpPr>
        <p:spPr>
          <a:xfrm>
            <a:off x="931560" y="3006601"/>
            <a:ext cx="3585327" cy="11741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n-US" sz="1200" dirty="0" err="1">
                <a:solidFill>
                  <a:schemeClr val="bg1"/>
                </a:solidFill>
              </a:rPr>
              <a:t>consectetur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adipiscinsempert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Quisque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elementum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dipiscinsemper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erun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id-ID" sz="1200" dirty="0">
                <a:solidFill>
                  <a:schemeClr val="bg1"/>
                </a:solidFill>
              </a:rPr>
              <a:t>vivamus at augue eget arcu dictum. Sed felis eget velit aliquet sagittis </a:t>
            </a:r>
            <a:r>
              <a:rPr lang="en-US" sz="1200" dirty="0">
                <a:solidFill>
                  <a:schemeClr val="bg1"/>
                </a:solidFill>
              </a:rPr>
              <a:t>Ariana lii </a:t>
            </a:r>
            <a:r>
              <a:rPr lang="en-US" sz="1200" dirty="0" err="1">
                <a:solidFill>
                  <a:schemeClr val="bg1"/>
                </a:solidFill>
              </a:rPr>
              <a:t>dipiscinsemper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eru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12BDA96F-C53C-284E-E0CE-B456267F36B4}"/>
              </a:ext>
            </a:extLst>
          </p:cNvPr>
          <p:cNvSpPr/>
          <p:nvPr/>
        </p:nvSpPr>
        <p:spPr>
          <a:xfrm>
            <a:off x="3720731" y="810243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E8C8F96-69EB-5003-3324-0AD7D7F2F7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04338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C3B1C6-9A79-4843-F4FD-B69A1535959E}"/>
              </a:ext>
            </a:extLst>
          </p:cNvPr>
          <p:cNvSpPr/>
          <p:nvPr/>
        </p:nvSpPr>
        <p:spPr>
          <a:xfrm>
            <a:off x="1447800" y="0"/>
            <a:ext cx="3895725" cy="21844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766596D-0F8D-78CF-2DD9-E332AFF92105}"/>
              </a:ext>
            </a:extLst>
          </p:cNvPr>
          <p:cNvGrpSpPr/>
          <p:nvPr/>
        </p:nvGrpSpPr>
        <p:grpSpPr>
          <a:xfrm>
            <a:off x="5945064" y="865103"/>
            <a:ext cx="5535736" cy="5127795"/>
            <a:chOff x="5945064" y="864557"/>
            <a:chExt cx="5535736" cy="512779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E48C657-5C94-76F6-7094-8C76C37ED209}"/>
                </a:ext>
              </a:extLst>
            </p:cNvPr>
            <p:cNvGrpSpPr/>
            <p:nvPr/>
          </p:nvGrpSpPr>
          <p:grpSpPr>
            <a:xfrm>
              <a:off x="6064250" y="3043167"/>
              <a:ext cx="5416550" cy="2949185"/>
              <a:chOff x="6064250" y="3481317"/>
              <a:chExt cx="5416550" cy="294918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E0AFEC27-9184-C40A-33AE-085DF12D6EC4}"/>
                  </a:ext>
                </a:extLst>
              </p:cNvPr>
              <p:cNvGrpSpPr/>
              <p:nvPr/>
            </p:nvGrpSpPr>
            <p:grpSpPr>
              <a:xfrm>
                <a:off x="6064250" y="3481317"/>
                <a:ext cx="5416550" cy="830099"/>
                <a:chOff x="6064250" y="3481317"/>
                <a:chExt cx="5416550" cy="830099"/>
              </a:xfrm>
            </p:grpSpPr>
            <p:sp>
              <p:nvSpPr>
                <p:cNvPr id="6" name="Rectangle: Rounded Corners 5">
                  <a:extLst>
                    <a:ext uri="{FF2B5EF4-FFF2-40B4-BE49-F238E27FC236}">
                      <a16:creationId xmlns:a16="http://schemas.microsoft.com/office/drawing/2014/main" id="{35E4B9B9-04B9-F625-ECC9-57F9C63BD2F2}"/>
                    </a:ext>
                  </a:extLst>
                </p:cNvPr>
                <p:cNvSpPr/>
                <p:nvPr/>
              </p:nvSpPr>
              <p:spPr>
                <a:xfrm>
                  <a:off x="6064250" y="3582493"/>
                  <a:ext cx="685802" cy="685802"/>
                </a:xfrm>
                <a:prstGeom prst="roundRect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GB" dirty="0"/>
                    <a:t>01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882EBBA-2871-BBC5-1755-0729140240E8}"/>
                    </a:ext>
                  </a:extLst>
                </p:cNvPr>
                <p:cNvSpPr txBox="1"/>
                <p:nvPr/>
              </p:nvSpPr>
              <p:spPr>
                <a:xfrm>
                  <a:off x="7090924" y="3481317"/>
                  <a:ext cx="4389876" cy="830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Duis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aute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irure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reprehenderit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voluptate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velit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esse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cillum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dolore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europes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vui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officia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deserut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mollit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anim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id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estlaborum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lorem ipsum dolor v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irure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reprehenderiti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5FEBAFAE-1B6E-F04F-6BBC-E54616398517}"/>
                  </a:ext>
                </a:extLst>
              </p:cNvPr>
              <p:cNvGrpSpPr/>
              <p:nvPr/>
            </p:nvGrpSpPr>
            <p:grpSpPr>
              <a:xfrm>
                <a:off x="6064250" y="4540860"/>
                <a:ext cx="5416550" cy="830099"/>
                <a:chOff x="6064250" y="3481317"/>
                <a:chExt cx="5416550" cy="830099"/>
              </a:xfrm>
            </p:grpSpPr>
            <p:sp>
              <p:nvSpPr>
                <p:cNvPr id="15" name="Rectangle: Rounded Corners 14">
                  <a:extLst>
                    <a:ext uri="{FF2B5EF4-FFF2-40B4-BE49-F238E27FC236}">
                      <a16:creationId xmlns:a16="http://schemas.microsoft.com/office/drawing/2014/main" id="{4541BA22-863A-39CE-AC2D-B48A1E379E54}"/>
                    </a:ext>
                  </a:extLst>
                </p:cNvPr>
                <p:cNvSpPr/>
                <p:nvPr/>
              </p:nvSpPr>
              <p:spPr>
                <a:xfrm>
                  <a:off x="6064250" y="3582493"/>
                  <a:ext cx="685802" cy="685802"/>
                </a:xfrm>
                <a:prstGeom prst="roundRect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GB" dirty="0"/>
                    <a:t>02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69F1E778-D640-8E86-3084-B92637A50D03}"/>
                    </a:ext>
                  </a:extLst>
                </p:cNvPr>
                <p:cNvSpPr txBox="1"/>
                <p:nvPr/>
              </p:nvSpPr>
              <p:spPr>
                <a:xfrm>
                  <a:off x="7090924" y="3481317"/>
                  <a:ext cx="4389876" cy="830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Duis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aute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irure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reprehenderit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voluptate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velit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esse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cillum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dolore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europes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vui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officia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deserut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mollit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anim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id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estlaborum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lorem ipsum dolor v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irure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reprehenderiti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433CF17-81AE-964D-FFFF-95A5D2301945}"/>
                  </a:ext>
                </a:extLst>
              </p:cNvPr>
              <p:cNvGrpSpPr/>
              <p:nvPr/>
            </p:nvGrpSpPr>
            <p:grpSpPr>
              <a:xfrm>
                <a:off x="6064250" y="5600403"/>
                <a:ext cx="5416550" cy="830099"/>
                <a:chOff x="6064250" y="3481317"/>
                <a:chExt cx="5416550" cy="830099"/>
              </a:xfrm>
            </p:grpSpPr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6D6E44D1-D275-CAAD-3A7F-986FF250352D}"/>
                    </a:ext>
                  </a:extLst>
                </p:cNvPr>
                <p:cNvSpPr/>
                <p:nvPr/>
              </p:nvSpPr>
              <p:spPr>
                <a:xfrm>
                  <a:off x="6064250" y="3582493"/>
                  <a:ext cx="685802" cy="685802"/>
                </a:xfrm>
                <a:prstGeom prst="roundRect">
                  <a:avLst/>
                </a:prstGeom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path path="circle">
                    <a:fillToRect l="100000" t="10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GB" dirty="0"/>
                    <a:t>03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8B55280-0E10-D93A-95CE-3C7BEBCBFFE2}"/>
                    </a:ext>
                  </a:extLst>
                </p:cNvPr>
                <p:cNvSpPr txBox="1"/>
                <p:nvPr/>
              </p:nvSpPr>
              <p:spPr>
                <a:xfrm>
                  <a:off x="7090924" y="3481317"/>
                  <a:ext cx="4389876" cy="830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50000"/>
                    </a:lnSpc>
                  </a:pP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Duis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aute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irure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reprehenderit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voluptate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velit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esse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cillum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dolore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europes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vui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officia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deserut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mollit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anim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id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estlaborum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lorem ipsum dolor v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irure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dolor in </a:t>
                  </a:r>
                  <a:r>
                    <a:rPr lang="en-US" sz="1100" dirty="0" err="1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reprehenderiti</a:t>
                  </a:r>
                  <a:r>
                    <a:rPr lang="en-US" sz="1100" dirty="0">
                      <a:solidFill>
                        <a:schemeClr val="bg1"/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</a:t>
                  </a:r>
                </a:p>
              </p:txBody>
            </p:sp>
          </p:grp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E0F02ED-74EE-5B74-088F-8CDB2BE6B9DC}"/>
                </a:ext>
              </a:extLst>
            </p:cNvPr>
            <p:cNvGrpSpPr/>
            <p:nvPr/>
          </p:nvGrpSpPr>
          <p:grpSpPr>
            <a:xfrm>
              <a:off x="5945064" y="864557"/>
              <a:ext cx="4646736" cy="1924298"/>
              <a:chOff x="6442802" y="864557"/>
              <a:chExt cx="4646736" cy="1924298"/>
            </a:xfrm>
          </p:grpSpPr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54111C9-783D-0077-0300-468751720F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28928" y="2193572"/>
                <a:ext cx="1034640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5C5D314-093E-13AB-8E70-CD9B6206BC4A}"/>
                  </a:ext>
                </a:extLst>
              </p:cNvPr>
              <p:cNvSpPr txBox="1"/>
              <p:nvPr/>
            </p:nvSpPr>
            <p:spPr>
              <a:xfrm>
                <a:off x="6442802" y="2511856"/>
                <a:ext cx="37800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spc="100" dirty="0">
                    <a:solidFill>
                      <a:schemeClr val="bg1"/>
                    </a:solidFill>
                    <a:ea typeface="Open Sans" panose="020B0606030504020204" pitchFamily="34" charset="0"/>
                    <a:cs typeface="Poppins" panose="00000500000000000000" pitchFamily="2" charset="0"/>
                  </a:rPr>
                  <a:t>VIDEO GAME PRESENTATION TEMPLATE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F3770EB-C5C2-AF32-3CF2-ED56E669DE28}"/>
                  </a:ext>
                </a:extLst>
              </p:cNvPr>
              <p:cNvSpPr txBox="1"/>
              <p:nvPr/>
            </p:nvSpPr>
            <p:spPr>
              <a:xfrm>
                <a:off x="6442802" y="864557"/>
                <a:ext cx="464673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2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  <a:t>ABOUT US </a:t>
                </a:r>
                <a:br>
                  <a:rPr lang="en-GB" sz="32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</a:br>
                <a:r>
                  <a:rPr lang="en-GB" sz="32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  <a:t>UNITED VIDEO GAME.</a:t>
                </a:r>
              </a:p>
            </p:txBody>
          </p:sp>
        </p:grpSp>
      </p:grpSp>
      <p:sp>
        <p:nvSpPr>
          <p:cNvPr id="32" name="Star: 4 Points 31">
            <a:extLst>
              <a:ext uri="{FF2B5EF4-FFF2-40B4-BE49-F238E27FC236}">
                <a16:creationId xmlns:a16="http://schemas.microsoft.com/office/drawing/2014/main" id="{8272BD4B-38DB-C7DC-CD14-75CBDBC1190F}"/>
              </a:ext>
            </a:extLst>
          </p:cNvPr>
          <p:cNvSpPr/>
          <p:nvPr/>
        </p:nvSpPr>
        <p:spPr>
          <a:xfrm>
            <a:off x="10907588" y="810243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645C3F-C63E-EF0B-F56F-6EDBBD7A52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91452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BA2B27-8ED1-71B2-BE59-AD5B85DF8E4F}"/>
              </a:ext>
            </a:extLst>
          </p:cNvPr>
          <p:cNvSpPr/>
          <p:nvPr/>
        </p:nvSpPr>
        <p:spPr>
          <a:xfrm>
            <a:off x="0" y="5384800"/>
            <a:ext cx="6647543" cy="14732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BBB733-20C5-64B9-99D0-8FECC96F26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EC72192-782B-BF90-9124-007B656407FC}"/>
              </a:ext>
            </a:extLst>
          </p:cNvPr>
          <p:cNvGrpSpPr/>
          <p:nvPr/>
        </p:nvGrpSpPr>
        <p:grpSpPr>
          <a:xfrm>
            <a:off x="939520" y="1613754"/>
            <a:ext cx="4549946" cy="2875208"/>
            <a:chOff x="939520" y="1468611"/>
            <a:chExt cx="4549946" cy="287520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7C2524-4A78-121E-450B-CB3EF198F140}"/>
                </a:ext>
              </a:extLst>
            </p:cNvPr>
            <p:cNvGrpSpPr/>
            <p:nvPr/>
          </p:nvGrpSpPr>
          <p:grpSpPr>
            <a:xfrm>
              <a:off x="939520" y="1468611"/>
              <a:ext cx="4549946" cy="2875208"/>
              <a:chOff x="1110626" y="1533609"/>
              <a:chExt cx="4549946" cy="2875208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53BA06-B608-EF84-3C4B-A2423358B3A7}"/>
                  </a:ext>
                </a:extLst>
              </p:cNvPr>
              <p:cNvSpPr txBox="1"/>
              <p:nvPr/>
            </p:nvSpPr>
            <p:spPr>
              <a:xfrm>
                <a:off x="1110626" y="1533609"/>
                <a:ext cx="454994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  <a:t>ABOUT US </a:t>
                </a:r>
                <a:br>
                  <a:rPr lang="en-GB" sz="28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</a:br>
                <a:r>
                  <a:rPr lang="en-GB" sz="2800" b="1" spc="100" dirty="0">
                    <a:solidFill>
                      <a:schemeClr val="bg1"/>
                    </a:solidFill>
                    <a:latin typeface="+mj-lt"/>
                    <a:cs typeface="Poppins" panose="00000500000000000000" pitchFamily="2" charset="0"/>
                  </a:rPr>
                  <a:t>UNITED VIDEO GAME.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1C9650-58E8-6CF0-D56A-9EFD21CE2153}"/>
                  </a:ext>
                </a:extLst>
              </p:cNvPr>
              <p:cNvSpPr txBox="1"/>
              <p:nvPr/>
            </p:nvSpPr>
            <p:spPr>
              <a:xfrm>
                <a:off x="1139654" y="2992447"/>
                <a:ext cx="40054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spc="100" dirty="0">
                    <a:solidFill>
                      <a:schemeClr val="bg1"/>
                    </a:solidFill>
                    <a:ea typeface="Open Sans" panose="020B0606030504020204" pitchFamily="34" charset="0"/>
                    <a:cs typeface="Poppins" panose="00000500000000000000" pitchFamily="2" charset="0"/>
                  </a:rPr>
                  <a:t>VIDEO GAME PRESENTATION TEMPLATE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759598C-F8C1-81D6-A6BC-F1297965C055}"/>
                  </a:ext>
                </a:extLst>
              </p:cNvPr>
              <p:cNvSpPr txBox="1"/>
              <p:nvPr/>
            </p:nvSpPr>
            <p:spPr>
              <a:xfrm>
                <a:off x="1129614" y="3324802"/>
                <a:ext cx="4177963" cy="1084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Duis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aute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irure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reprehenderit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velit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esse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dolorei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europes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vui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officia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deserut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mollit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ai Duis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aute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irure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dolor in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reprehenderit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inei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voluptate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velite</a:t>
                </a:r>
                <a:endPara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siasani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laro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esse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cillum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dolorei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europes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sasianti</a:t>
                </a:r>
                <a:r>
                  <a:rPr lang="en-US" sz="1100" dirty="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derioanii</a:t>
                </a:r>
                <a:endPara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F59746A-FC0D-61EC-6619-DE17CE751121}"/>
                </a:ext>
              </a:extLst>
            </p:cNvPr>
            <p:cNvCxnSpPr>
              <a:cxnSpLocks/>
            </p:cNvCxnSpPr>
            <p:nvPr/>
          </p:nvCxnSpPr>
          <p:spPr>
            <a:xfrm>
              <a:off x="1041118" y="2620446"/>
              <a:ext cx="817882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248716-ED20-64D6-566A-19B96E026AFE}"/>
              </a:ext>
            </a:extLst>
          </p:cNvPr>
          <p:cNvGrpSpPr/>
          <p:nvPr/>
        </p:nvGrpSpPr>
        <p:grpSpPr>
          <a:xfrm>
            <a:off x="968548" y="5991975"/>
            <a:ext cx="4279468" cy="261610"/>
            <a:chOff x="1182029" y="5991975"/>
            <a:chExt cx="4279468" cy="26161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83C5A15-8344-1176-5A30-998CD0EFA523}"/>
                </a:ext>
              </a:extLst>
            </p:cNvPr>
            <p:cNvSpPr txBox="1"/>
            <p:nvPr/>
          </p:nvSpPr>
          <p:spPr>
            <a:xfrm>
              <a:off x="1182029" y="5991975"/>
              <a:ext cx="17730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spc="100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TEXT TITTLE HERE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778F887-7AF8-33AC-4592-0B17F2371AF1}"/>
                </a:ext>
              </a:extLst>
            </p:cNvPr>
            <p:cNvSpPr txBox="1"/>
            <p:nvPr/>
          </p:nvSpPr>
          <p:spPr>
            <a:xfrm>
              <a:off x="3688445" y="5991975"/>
              <a:ext cx="17730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spc="100" dirty="0">
                  <a:solidFill>
                    <a:schemeClr val="bg1"/>
                  </a:solidFill>
                  <a:latin typeface="Poppins" panose="00000500000000000000" pitchFamily="2" charset="0"/>
                  <a:ea typeface="Open Sans" panose="020B0606030504020204" pitchFamily="34" charset="0"/>
                  <a:cs typeface="Poppins" panose="00000500000000000000" pitchFamily="2" charset="0"/>
                </a:rPr>
                <a:t>TEXT TITTLE HERE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71BE386-E957-2337-7301-09212BFB305E}"/>
              </a:ext>
            </a:extLst>
          </p:cNvPr>
          <p:cNvGrpSpPr/>
          <p:nvPr/>
        </p:nvGrpSpPr>
        <p:grpSpPr>
          <a:xfrm>
            <a:off x="10658702" y="977900"/>
            <a:ext cx="1562100" cy="2844800"/>
            <a:chOff x="10658702" y="977900"/>
            <a:chExt cx="1562100" cy="2844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0C6E96-2AF1-8168-0F1C-C9ECA913B7E6}"/>
                </a:ext>
              </a:extLst>
            </p:cNvPr>
            <p:cNvSpPr/>
            <p:nvPr/>
          </p:nvSpPr>
          <p:spPr>
            <a:xfrm>
              <a:off x="10658702" y="977900"/>
              <a:ext cx="1562100" cy="28448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1BB9554-D441-E3C1-A539-8B2E81033150}"/>
                </a:ext>
              </a:extLst>
            </p:cNvPr>
            <p:cNvGrpSpPr/>
            <p:nvPr/>
          </p:nvGrpSpPr>
          <p:grpSpPr>
            <a:xfrm rot="5400000">
              <a:off x="10495010" y="2267443"/>
              <a:ext cx="1860907" cy="261610"/>
              <a:chOff x="6592531" y="3301586"/>
              <a:chExt cx="1860907" cy="26161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59DC6CB-CF07-49C3-2EAC-E5501D6874C6}"/>
                  </a:ext>
                </a:extLst>
              </p:cNvPr>
              <p:cNvSpPr txBox="1"/>
              <p:nvPr/>
            </p:nvSpPr>
            <p:spPr>
              <a:xfrm>
                <a:off x="6592531" y="3301586"/>
                <a:ext cx="69409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spc="100" dirty="0">
                    <a:solidFill>
                      <a:schemeClr val="bg1">
                        <a:lumMod val="95000"/>
                      </a:schemeClr>
                    </a:solidFill>
                    <a:latin typeface="Poppins" panose="00000500000000000000" pitchFamily="2" charset="0"/>
                    <a:ea typeface="Open Sans" panose="020B0606030504020204" pitchFamily="34" charset="0"/>
                    <a:cs typeface="Poppins" panose="00000500000000000000" pitchFamily="2" charset="0"/>
                  </a:rPr>
                  <a:t>TITTLE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2964816-E3CE-7211-FA93-2CF091782D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3253" y="3432391"/>
                <a:ext cx="1130185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Star: 4 Points 20">
            <a:extLst>
              <a:ext uri="{FF2B5EF4-FFF2-40B4-BE49-F238E27FC236}">
                <a16:creationId xmlns:a16="http://schemas.microsoft.com/office/drawing/2014/main" id="{907C459B-1332-C0FB-A669-9FA5CF14DE92}"/>
              </a:ext>
            </a:extLst>
          </p:cNvPr>
          <p:cNvSpPr/>
          <p:nvPr/>
        </p:nvSpPr>
        <p:spPr>
          <a:xfrm>
            <a:off x="8401555" y="810243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5" name="Star: 4 Points 24">
            <a:extLst>
              <a:ext uri="{FF2B5EF4-FFF2-40B4-BE49-F238E27FC236}">
                <a16:creationId xmlns:a16="http://schemas.microsoft.com/office/drawing/2014/main" id="{6261E627-D79E-1269-5624-153DDD19AB31}"/>
              </a:ext>
            </a:extLst>
          </p:cNvPr>
          <p:cNvSpPr/>
          <p:nvPr/>
        </p:nvSpPr>
        <p:spPr>
          <a:xfrm>
            <a:off x="5413266" y="2636382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37425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3AFCDB8-5172-F283-09E3-EF5818E6197B}"/>
              </a:ext>
            </a:extLst>
          </p:cNvPr>
          <p:cNvSpPr/>
          <p:nvPr/>
        </p:nvSpPr>
        <p:spPr>
          <a:xfrm>
            <a:off x="7045098" y="0"/>
            <a:ext cx="5146902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0D5BC07-EFA5-ACDA-E6EA-69629982EF24}"/>
              </a:ext>
            </a:extLst>
          </p:cNvPr>
          <p:cNvGrpSpPr/>
          <p:nvPr/>
        </p:nvGrpSpPr>
        <p:grpSpPr>
          <a:xfrm>
            <a:off x="5545806" y="961536"/>
            <a:ext cx="5835192" cy="4934929"/>
            <a:chOff x="5618376" y="961536"/>
            <a:chExt cx="5835192" cy="493492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2790C8F-A484-257A-12E8-F0854D02AE97}"/>
                </a:ext>
              </a:extLst>
            </p:cNvPr>
            <p:cNvSpPr/>
            <p:nvPr/>
          </p:nvSpPr>
          <p:spPr>
            <a:xfrm>
              <a:off x="5618376" y="961536"/>
              <a:ext cx="5835192" cy="139987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254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73467AD-144F-B1D0-E321-91681C08CBD8}"/>
                </a:ext>
              </a:extLst>
            </p:cNvPr>
            <p:cNvSpPr/>
            <p:nvPr/>
          </p:nvSpPr>
          <p:spPr>
            <a:xfrm>
              <a:off x="5988836" y="1318574"/>
              <a:ext cx="685802" cy="68580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01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95762EB-DB89-22DD-8FF9-94708396B28A}"/>
                </a:ext>
              </a:extLst>
            </p:cNvPr>
            <p:cNvSpPr/>
            <p:nvPr/>
          </p:nvSpPr>
          <p:spPr>
            <a:xfrm>
              <a:off x="5618376" y="2729062"/>
              <a:ext cx="5835192" cy="139987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254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D3CD8E9-496E-FC70-5C55-50D123B24E3D}"/>
                </a:ext>
              </a:extLst>
            </p:cNvPr>
            <p:cNvSpPr/>
            <p:nvPr/>
          </p:nvSpPr>
          <p:spPr>
            <a:xfrm>
              <a:off x="5988836" y="3086100"/>
              <a:ext cx="685802" cy="68580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02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DD50C8-ABC4-32A9-EEBA-6D3FF1ACA834}"/>
                </a:ext>
              </a:extLst>
            </p:cNvPr>
            <p:cNvSpPr/>
            <p:nvPr/>
          </p:nvSpPr>
          <p:spPr>
            <a:xfrm>
              <a:off x="5618376" y="4496587"/>
              <a:ext cx="5835192" cy="139987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254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3A7708E-3062-7ED9-5626-674F42ED3E96}"/>
                </a:ext>
              </a:extLst>
            </p:cNvPr>
            <p:cNvSpPr/>
            <p:nvPr/>
          </p:nvSpPr>
          <p:spPr>
            <a:xfrm>
              <a:off x="5988836" y="4853625"/>
              <a:ext cx="685802" cy="685802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path path="circle">
                <a:fillToRect l="100000" t="100000"/>
              </a:path>
            </a:gra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dirty="0"/>
                <a:t>03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29A8443-6EA0-770B-651B-97D1E82DB673}"/>
                </a:ext>
              </a:extLst>
            </p:cNvPr>
            <p:cNvSpPr txBox="1"/>
            <p:nvPr/>
          </p:nvSpPr>
          <p:spPr>
            <a:xfrm>
              <a:off x="7030584" y="2985657"/>
              <a:ext cx="3867362" cy="83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dolore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id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estlaborum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lorem ipsum dolor v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20F519B-3A67-6709-365F-3A1E3FFA8309}"/>
                </a:ext>
              </a:extLst>
            </p:cNvPr>
            <p:cNvSpPr txBox="1"/>
            <p:nvPr/>
          </p:nvSpPr>
          <p:spPr>
            <a:xfrm>
              <a:off x="7030584" y="1246425"/>
              <a:ext cx="3867362" cy="83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dolore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id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estlaborum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lorem ipsum dolor v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592E20-BAC9-FF91-A76B-6F7F39B40EBD}"/>
                </a:ext>
              </a:extLst>
            </p:cNvPr>
            <p:cNvSpPr txBox="1"/>
            <p:nvPr/>
          </p:nvSpPr>
          <p:spPr>
            <a:xfrm>
              <a:off x="7030584" y="4781476"/>
              <a:ext cx="3867362" cy="83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dolore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id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estlaborum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lorem ipsum dolor v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6602B3-7D90-44F8-891C-9ED03B03489E}"/>
              </a:ext>
            </a:extLst>
          </p:cNvPr>
          <p:cNvGrpSpPr/>
          <p:nvPr/>
        </p:nvGrpSpPr>
        <p:grpSpPr>
          <a:xfrm>
            <a:off x="571064" y="1942644"/>
            <a:ext cx="4257279" cy="2856600"/>
            <a:chOff x="823350" y="1827008"/>
            <a:chExt cx="5385559" cy="285660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8DEA52D-CE66-23CE-A7DD-14DE8373A31A}"/>
                </a:ext>
              </a:extLst>
            </p:cNvPr>
            <p:cNvSpPr txBox="1"/>
            <p:nvPr/>
          </p:nvSpPr>
          <p:spPr>
            <a:xfrm>
              <a:off x="823353" y="1827008"/>
              <a:ext cx="538555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ABOUT US </a:t>
              </a:r>
              <a:br>
                <a:rPr lang="en-GB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</a:br>
              <a:r>
                <a:rPr lang="en-GB" sz="2800" b="1" spc="100" dirty="0">
                  <a:solidFill>
                    <a:schemeClr val="bg1"/>
                  </a:solidFill>
                  <a:latin typeface="+mj-lt"/>
                  <a:cs typeface="Poppins" panose="00000500000000000000" pitchFamily="2" charset="0"/>
                </a:rPr>
                <a:t>UNITED VIDEO GAME.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FD8E9DD-BA04-6C13-262F-C89C3B12A9D7}"/>
                </a:ext>
              </a:extLst>
            </p:cNvPr>
            <p:cNvSpPr txBox="1"/>
            <p:nvPr/>
          </p:nvSpPr>
          <p:spPr>
            <a:xfrm>
              <a:off x="836051" y="3294452"/>
              <a:ext cx="50669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100" dirty="0">
                  <a:solidFill>
                    <a:schemeClr val="bg1"/>
                  </a:solidFill>
                  <a:ea typeface="Open Sans" panose="020B0606030504020204" pitchFamily="34" charset="0"/>
                  <a:cs typeface="Poppins" panose="00000500000000000000" pitchFamily="2" charset="0"/>
                </a:rPr>
                <a:t>VIDEO GAME PRESENTATION TEMPLATE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8527AFB-F248-EC32-3C74-0605BA1CCED3}"/>
                </a:ext>
              </a:extLst>
            </p:cNvPr>
            <p:cNvCxnSpPr>
              <a:cxnSpLocks/>
            </p:cNvCxnSpPr>
            <p:nvPr/>
          </p:nvCxnSpPr>
          <p:spPr>
            <a:xfrm>
              <a:off x="922535" y="2984436"/>
              <a:ext cx="1034640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3D7D591-9160-A4FC-1562-76E672905D89}"/>
                </a:ext>
              </a:extLst>
            </p:cNvPr>
            <p:cNvSpPr txBox="1"/>
            <p:nvPr/>
          </p:nvSpPr>
          <p:spPr>
            <a:xfrm>
              <a:off x="823350" y="3599593"/>
              <a:ext cx="5285222" cy="1084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vui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officia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deserut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mollit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ai Duis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aute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irure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 in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reprehenderit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inei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voluptate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velite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siasani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laro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esse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cillum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dolorei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europes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sasianti</a:t>
              </a:r>
              <a:r>
                <a:rPr lang="en-US" sz="1100" dirty="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derioanii</a:t>
              </a:r>
              <a:endParaRPr lang="en-US" sz="11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7" name="Star: 4 Points 26">
            <a:extLst>
              <a:ext uri="{FF2B5EF4-FFF2-40B4-BE49-F238E27FC236}">
                <a16:creationId xmlns:a16="http://schemas.microsoft.com/office/drawing/2014/main" id="{28C495DF-7E4D-8758-0D2A-AB7E3A88F806}"/>
              </a:ext>
            </a:extLst>
          </p:cNvPr>
          <p:cNvSpPr/>
          <p:nvPr/>
        </p:nvSpPr>
        <p:spPr>
          <a:xfrm>
            <a:off x="3771644" y="705978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  <p:sp>
        <p:nvSpPr>
          <p:cNvPr id="29" name="Star: 4 Points 28">
            <a:extLst>
              <a:ext uri="{FF2B5EF4-FFF2-40B4-BE49-F238E27FC236}">
                <a16:creationId xmlns:a16="http://schemas.microsoft.com/office/drawing/2014/main" id="{8A7432EB-1571-7455-D1BD-7B666DF485A9}"/>
              </a:ext>
            </a:extLst>
          </p:cNvPr>
          <p:cNvSpPr/>
          <p:nvPr/>
        </p:nvSpPr>
        <p:spPr>
          <a:xfrm>
            <a:off x="1181602" y="5453486"/>
            <a:ext cx="571500" cy="571500"/>
          </a:xfrm>
          <a:prstGeom prst="star4">
            <a:avLst/>
          </a:prstGeom>
          <a:gradFill flip="none" rotWithShape="1">
            <a:gsLst>
              <a:gs pos="0">
                <a:schemeClr val="accent1"/>
              </a:gs>
              <a:gs pos="68000">
                <a:schemeClr val="accent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gradFill>
                <a:gsLst>
                  <a:gs pos="0">
                    <a:schemeClr val="accent3"/>
                  </a:gs>
                  <a:gs pos="100000">
                    <a:schemeClr val="accent1"/>
                  </a:gs>
                </a:gsLst>
                <a:lin ang="135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01252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ysClr val="window" lastClr="FFFFFF"/>
      </a:lt1>
      <a:dk2>
        <a:srgbClr val="2D3847"/>
      </a:dk2>
      <a:lt2>
        <a:srgbClr val="E7E6E6"/>
      </a:lt2>
      <a:accent1>
        <a:srgbClr val="EC2B8C"/>
      </a:accent1>
      <a:accent2>
        <a:srgbClr val="9477E2"/>
      </a:accent2>
      <a:accent3>
        <a:srgbClr val="6A37C7"/>
      </a:accent3>
      <a:accent4>
        <a:srgbClr val="19C8EB"/>
      </a:accent4>
      <a:accent5>
        <a:srgbClr val="892293"/>
      </a:accent5>
      <a:accent6>
        <a:srgbClr val="CB0FB0"/>
      </a:accent6>
      <a:hlink>
        <a:srgbClr val="0563C1"/>
      </a:hlink>
      <a:folHlink>
        <a:srgbClr val="954F72"/>
      </a:folHlink>
    </a:clrScheme>
    <a:fontScheme name="Custom 01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894</Words>
  <Application>Microsoft Office PowerPoint</Application>
  <PresentationFormat>Widescreen</PresentationFormat>
  <Paragraphs>101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 Unicode MS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Fachrezi Andika</dc:creator>
  <cp:lastModifiedBy>Fachrezi Andika</cp:lastModifiedBy>
  <cp:revision>31</cp:revision>
  <dcterms:created xsi:type="dcterms:W3CDTF">2022-06-07T12:45:08Z</dcterms:created>
  <dcterms:modified xsi:type="dcterms:W3CDTF">2022-06-12T06:41:33Z</dcterms:modified>
</cp:coreProperties>
</file>