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446" r:id="rId2"/>
    <p:sldId id="443" r:id="rId3"/>
    <p:sldId id="444" r:id="rId4"/>
    <p:sldId id="445" r:id="rId5"/>
    <p:sldId id="285" r:id="rId6"/>
    <p:sldId id="286" r:id="rId7"/>
    <p:sldId id="287" r:id="rId8"/>
    <p:sldId id="288" r:id="rId9"/>
    <p:sldId id="289" r:id="rId10"/>
    <p:sldId id="290" r:id="rId11"/>
    <p:sldId id="291" r:id="rId12"/>
    <p:sldId id="292" r:id="rId13"/>
    <p:sldId id="293" r:id="rId14"/>
    <p:sldId id="294" r:id="rId15"/>
    <p:sldId id="296" r:id="rId16"/>
    <p:sldId id="295" r:id="rId17"/>
    <p:sldId id="300" r:id="rId18"/>
    <p:sldId id="360" r:id="rId19"/>
    <p:sldId id="357" r:id="rId20"/>
    <p:sldId id="275" r:id="rId21"/>
    <p:sldId id="277" r:id="rId22"/>
    <p:sldId id="278" r:id="rId23"/>
    <p:sldId id="2960" r:id="rId24"/>
    <p:sldId id="651" r:id="rId25"/>
    <p:sldId id="3208" r:id="rId26"/>
    <p:sldId id="569" r:id="rId27"/>
    <p:sldId id="609" r:id="rId28"/>
    <p:sldId id="608" r:id="rId29"/>
    <p:sldId id="283" r:id="rId30"/>
    <p:sldId id="447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vicienna" initials="A" lastIdx="1" clrIdx="0">
    <p:extLst>
      <p:ext uri="{19B8F6BF-5375-455C-9EA6-DF929625EA0E}">
        <p15:presenceInfo xmlns:p15="http://schemas.microsoft.com/office/powerpoint/2012/main" userId="Avicien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758" autoAdjust="0"/>
    <p:restoredTop sz="94291" autoAdjust="0"/>
  </p:normalViewPr>
  <p:slideViewPr>
    <p:cSldViewPr snapToGrid="0">
      <p:cViewPr varScale="1">
        <p:scale>
          <a:sx n="63" d="100"/>
          <a:sy n="63" d="100"/>
        </p:scale>
        <p:origin x="1004" y="140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notesViewPr>
    <p:cSldViewPr snapToGrid="0">
      <p:cViewPr varScale="1">
        <p:scale>
          <a:sx n="46" d="100"/>
          <a:sy n="46" d="100"/>
        </p:scale>
        <p:origin x="1872" y="5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28F-45CD-A192-EABF097A490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28F-45CD-A192-EABF097A490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28F-45CD-A192-EABF097A49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65803936"/>
        <c:axId val="165807464"/>
      </c:barChart>
      <c:catAx>
        <c:axId val="165803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aleway" pitchFamily="2" charset="0"/>
                <a:ea typeface="+mn-ea"/>
                <a:cs typeface="+mn-cs"/>
              </a:defRPr>
            </a:pPr>
            <a:endParaRPr lang="en-US"/>
          </a:p>
        </c:txPr>
        <c:crossAx val="165807464"/>
        <c:crosses val="autoZero"/>
        <c:auto val="1"/>
        <c:lblAlgn val="ctr"/>
        <c:lblOffset val="100"/>
        <c:noMultiLvlLbl val="0"/>
      </c:catAx>
      <c:valAx>
        <c:axId val="1658074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aleway" pitchFamily="2" charset="0"/>
                <a:ea typeface="+mn-ea"/>
                <a:cs typeface="+mn-cs"/>
              </a:defRPr>
            </a:pPr>
            <a:endParaRPr lang="en-US"/>
          </a:p>
        </c:txPr>
        <c:crossAx val="1658039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Raleway" pitchFamily="2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Raleway" pitchFamily="2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3571941-A932-408D-93F4-C899B193943B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22A7A94-F9A0-4DEF-9713-112AA9A5A8DF}">
      <dgm:prSet phldrT="[Text]" custT="1"/>
      <dgm:spPr/>
      <dgm:t>
        <a:bodyPr/>
        <a:lstStyle/>
        <a:p>
          <a:r>
            <a:rPr lang="en-US" sz="1400" dirty="0">
              <a:latin typeface="+mn-lt"/>
              <a:cs typeface="Andalus" panose="02020603050405020304" pitchFamily="18" charset="-78"/>
            </a:rPr>
            <a:t>Main topic goes here</a:t>
          </a:r>
        </a:p>
      </dgm:t>
    </dgm:pt>
    <dgm:pt modelId="{49EFE3F1-0C17-41E6-A9F4-7277400B453D}" type="parTrans" cxnId="{3C0CED8E-9DBA-4374-B223-E1D5379E8B1D}">
      <dgm:prSet/>
      <dgm:spPr/>
      <dgm:t>
        <a:bodyPr/>
        <a:lstStyle/>
        <a:p>
          <a:endParaRPr lang="en-US" sz="1200"/>
        </a:p>
      </dgm:t>
    </dgm:pt>
    <dgm:pt modelId="{EE084CD4-B314-4110-A543-E22F5CA42569}" type="sibTrans" cxnId="{3C0CED8E-9DBA-4374-B223-E1D5379E8B1D}">
      <dgm:prSet/>
      <dgm:spPr/>
      <dgm:t>
        <a:bodyPr/>
        <a:lstStyle/>
        <a:p>
          <a:endParaRPr lang="en-US" sz="1200"/>
        </a:p>
      </dgm:t>
    </dgm:pt>
    <dgm:pt modelId="{82DC0DF3-32D6-40A3-B1E6-BB413941564A}">
      <dgm:prSet phldrT="[Text]" custT="1"/>
      <dgm:spPr/>
      <dgm:t>
        <a:bodyPr/>
        <a:lstStyle/>
        <a:p>
          <a:r>
            <a:rPr lang="en-US" sz="1400" dirty="0">
              <a:latin typeface="+mn-lt"/>
              <a:cs typeface="Andalus" panose="02020603050405020304" pitchFamily="18" charset="-78"/>
            </a:rPr>
            <a:t>Main topic goes here</a:t>
          </a:r>
        </a:p>
      </dgm:t>
    </dgm:pt>
    <dgm:pt modelId="{F283D646-8B33-437D-BC87-BE13615F3EBB}" type="parTrans" cxnId="{768731FF-09B6-404B-AE95-B32D05E6157F}">
      <dgm:prSet/>
      <dgm:spPr/>
      <dgm:t>
        <a:bodyPr/>
        <a:lstStyle/>
        <a:p>
          <a:endParaRPr lang="en-US" sz="1200"/>
        </a:p>
      </dgm:t>
    </dgm:pt>
    <dgm:pt modelId="{0351127A-EAAB-410D-B4DD-E87768654055}" type="sibTrans" cxnId="{768731FF-09B6-404B-AE95-B32D05E6157F}">
      <dgm:prSet/>
      <dgm:spPr/>
      <dgm:t>
        <a:bodyPr/>
        <a:lstStyle/>
        <a:p>
          <a:endParaRPr lang="en-US" sz="1200"/>
        </a:p>
      </dgm:t>
    </dgm:pt>
    <dgm:pt modelId="{47B03AAA-3BF6-4CCD-B8DF-731C8F26475F}" type="pres">
      <dgm:prSet presAssocID="{43571941-A932-408D-93F4-C899B193943B}" presName="compositeShape" presStyleCnt="0">
        <dgm:presLayoutVars>
          <dgm:chMax val="2"/>
          <dgm:dir/>
          <dgm:resizeHandles val="exact"/>
        </dgm:presLayoutVars>
      </dgm:prSet>
      <dgm:spPr/>
    </dgm:pt>
    <dgm:pt modelId="{A725847A-EEC2-4778-9789-C4DF8EAD05AB}" type="pres">
      <dgm:prSet presAssocID="{43571941-A932-408D-93F4-C899B193943B}" presName="divider" presStyleLbl="fgShp" presStyleIdx="0" presStyleCnt="1"/>
      <dgm:spPr/>
    </dgm:pt>
    <dgm:pt modelId="{A1F4B047-0560-4F66-94C1-3324E4F6822F}" type="pres">
      <dgm:prSet presAssocID="{F22A7A94-F9A0-4DEF-9713-112AA9A5A8DF}" presName="downArrow" presStyleLbl="node1" presStyleIdx="0" presStyleCnt="2"/>
      <dgm:spPr>
        <a:solidFill>
          <a:schemeClr val="accent4"/>
        </a:solidFill>
      </dgm:spPr>
    </dgm:pt>
    <dgm:pt modelId="{9C527883-0D9A-4236-BD18-C25611A4ED3D}" type="pres">
      <dgm:prSet presAssocID="{F22A7A94-F9A0-4DEF-9713-112AA9A5A8DF}" presName="downArrowText" presStyleLbl="revTx" presStyleIdx="0" presStyleCnt="2" custScaleX="126461">
        <dgm:presLayoutVars>
          <dgm:bulletEnabled val="1"/>
        </dgm:presLayoutVars>
      </dgm:prSet>
      <dgm:spPr/>
    </dgm:pt>
    <dgm:pt modelId="{04B561A9-CE5D-4DF5-823F-F677AA35DE57}" type="pres">
      <dgm:prSet presAssocID="{82DC0DF3-32D6-40A3-B1E6-BB413941564A}" presName="upArrow" presStyleLbl="node1" presStyleIdx="1" presStyleCnt="2"/>
      <dgm:spPr>
        <a:solidFill>
          <a:schemeClr val="accent4"/>
        </a:solidFill>
      </dgm:spPr>
    </dgm:pt>
    <dgm:pt modelId="{F5835A71-2763-46AD-A917-6DF9B982F264}" type="pres">
      <dgm:prSet presAssocID="{82DC0DF3-32D6-40A3-B1E6-BB413941564A}" presName="upArrowText" presStyleLbl="revTx" presStyleIdx="1" presStyleCnt="2" custScaleX="146652">
        <dgm:presLayoutVars>
          <dgm:bulletEnabled val="1"/>
        </dgm:presLayoutVars>
      </dgm:prSet>
      <dgm:spPr/>
    </dgm:pt>
  </dgm:ptLst>
  <dgm:cxnLst>
    <dgm:cxn modelId="{E8404216-93AD-4557-A143-BDE51BFA84D5}" type="presOf" srcId="{43571941-A932-408D-93F4-C899B193943B}" destId="{47B03AAA-3BF6-4CCD-B8DF-731C8F26475F}" srcOrd="0" destOrd="0" presId="urn:microsoft.com/office/officeart/2005/8/layout/arrow3"/>
    <dgm:cxn modelId="{B634671F-4685-4494-A085-CD1D1EFADE5F}" type="presOf" srcId="{82DC0DF3-32D6-40A3-B1E6-BB413941564A}" destId="{F5835A71-2763-46AD-A917-6DF9B982F264}" srcOrd="0" destOrd="0" presId="urn:microsoft.com/office/officeart/2005/8/layout/arrow3"/>
    <dgm:cxn modelId="{3C0CED8E-9DBA-4374-B223-E1D5379E8B1D}" srcId="{43571941-A932-408D-93F4-C899B193943B}" destId="{F22A7A94-F9A0-4DEF-9713-112AA9A5A8DF}" srcOrd="0" destOrd="0" parTransId="{49EFE3F1-0C17-41E6-A9F4-7277400B453D}" sibTransId="{EE084CD4-B314-4110-A543-E22F5CA42569}"/>
    <dgm:cxn modelId="{E441EAEB-B20D-4EAD-89A4-18B198DC45A1}" type="presOf" srcId="{F22A7A94-F9A0-4DEF-9713-112AA9A5A8DF}" destId="{9C527883-0D9A-4236-BD18-C25611A4ED3D}" srcOrd="0" destOrd="0" presId="urn:microsoft.com/office/officeart/2005/8/layout/arrow3"/>
    <dgm:cxn modelId="{768731FF-09B6-404B-AE95-B32D05E6157F}" srcId="{43571941-A932-408D-93F4-C899B193943B}" destId="{82DC0DF3-32D6-40A3-B1E6-BB413941564A}" srcOrd="1" destOrd="0" parTransId="{F283D646-8B33-437D-BC87-BE13615F3EBB}" sibTransId="{0351127A-EAAB-410D-B4DD-E87768654055}"/>
    <dgm:cxn modelId="{A5CD0888-F544-4ACB-91D2-6A41C1EE2122}" type="presParOf" srcId="{47B03AAA-3BF6-4CCD-B8DF-731C8F26475F}" destId="{A725847A-EEC2-4778-9789-C4DF8EAD05AB}" srcOrd="0" destOrd="0" presId="urn:microsoft.com/office/officeart/2005/8/layout/arrow3"/>
    <dgm:cxn modelId="{1868BD3E-0610-4091-BE24-F6793A7C3537}" type="presParOf" srcId="{47B03AAA-3BF6-4CCD-B8DF-731C8F26475F}" destId="{A1F4B047-0560-4F66-94C1-3324E4F6822F}" srcOrd="1" destOrd="0" presId="urn:microsoft.com/office/officeart/2005/8/layout/arrow3"/>
    <dgm:cxn modelId="{7D9AC6B3-AB53-440F-A624-AB5D5EF53BC2}" type="presParOf" srcId="{47B03AAA-3BF6-4CCD-B8DF-731C8F26475F}" destId="{9C527883-0D9A-4236-BD18-C25611A4ED3D}" srcOrd="2" destOrd="0" presId="urn:microsoft.com/office/officeart/2005/8/layout/arrow3"/>
    <dgm:cxn modelId="{7E483194-F2D3-48B5-8EA5-F1E3AA7E0642}" type="presParOf" srcId="{47B03AAA-3BF6-4CCD-B8DF-731C8F26475F}" destId="{04B561A9-CE5D-4DF5-823F-F677AA35DE57}" srcOrd="3" destOrd="0" presId="urn:microsoft.com/office/officeart/2005/8/layout/arrow3"/>
    <dgm:cxn modelId="{17AF3216-F11E-4A9E-B786-7DB463E6EDC8}" type="presParOf" srcId="{47B03AAA-3BF6-4CCD-B8DF-731C8F26475F}" destId="{F5835A71-2763-46AD-A917-6DF9B982F264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25847A-EEC2-4778-9789-C4DF8EAD05AB}">
      <dsp:nvSpPr>
        <dsp:cNvPr id="0" name=""/>
        <dsp:cNvSpPr/>
      </dsp:nvSpPr>
      <dsp:spPr>
        <a:xfrm rot="21300000">
          <a:off x="12126" y="1092386"/>
          <a:ext cx="3927550" cy="449763"/>
        </a:xfrm>
        <a:prstGeom prst="mathMin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F4B047-0560-4F66-94C1-3324E4F6822F}">
      <dsp:nvSpPr>
        <dsp:cNvPr id="0" name=""/>
        <dsp:cNvSpPr/>
      </dsp:nvSpPr>
      <dsp:spPr>
        <a:xfrm>
          <a:off x="474216" y="131726"/>
          <a:ext cx="1185541" cy="1053814"/>
        </a:xfrm>
        <a:prstGeom prst="downArrow">
          <a:avLst/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527883-0D9A-4236-BD18-C25611A4ED3D}">
      <dsp:nvSpPr>
        <dsp:cNvPr id="0" name=""/>
        <dsp:cNvSpPr/>
      </dsp:nvSpPr>
      <dsp:spPr>
        <a:xfrm>
          <a:off x="1927146" y="0"/>
          <a:ext cx="1599197" cy="11065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+mn-lt"/>
              <a:cs typeface="Andalus" panose="02020603050405020304" pitchFamily="18" charset="-78"/>
            </a:rPr>
            <a:t>Main topic goes here</a:t>
          </a:r>
        </a:p>
      </dsp:txBody>
      <dsp:txXfrm>
        <a:off x="1927146" y="0"/>
        <a:ext cx="1599197" cy="1106505"/>
      </dsp:txXfrm>
    </dsp:sp>
    <dsp:sp modelId="{04B561A9-CE5D-4DF5-823F-F677AA35DE57}">
      <dsp:nvSpPr>
        <dsp:cNvPr id="0" name=""/>
        <dsp:cNvSpPr/>
      </dsp:nvSpPr>
      <dsp:spPr>
        <a:xfrm>
          <a:off x="2292046" y="1448994"/>
          <a:ext cx="1185541" cy="1053814"/>
        </a:xfrm>
        <a:prstGeom prst="upArrow">
          <a:avLst/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835A71-2763-46AD-A917-6DF9B982F264}">
      <dsp:nvSpPr>
        <dsp:cNvPr id="0" name=""/>
        <dsp:cNvSpPr/>
      </dsp:nvSpPr>
      <dsp:spPr>
        <a:xfrm>
          <a:off x="297795" y="1528030"/>
          <a:ext cx="1854527" cy="11065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+mn-lt"/>
              <a:cs typeface="Andalus" panose="02020603050405020304" pitchFamily="18" charset="-78"/>
            </a:rPr>
            <a:t>Main topic goes here</a:t>
          </a:r>
        </a:p>
      </dsp:txBody>
      <dsp:txXfrm>
        <a:off x="297795" y="1528030"/>
        <a:ext cx="1854527" cy="11065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A431151-2ECE-45C3-9C0E-96F34524DEE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FCD37D-3B7A-4E43-BD56-D32CFBFC569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06BE4E-EA6F-4419-9681-C5C65B9DF7E3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B0627A-DF83-4850-AFE4-106378C657C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3E53EB-26E2-4C0C-A72E-7EF1BADF011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5AF663-BB72-4560-BB62-6B55AB4C9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9249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99B67-CC3B-47DA-B47B-AE5E71DA6BB0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BEB376-52FB-45A8-BB2B-8A4C9F8A8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371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BEB376-52FB-45A8-BB2B-8A4C9F8A848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2897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BEB376-52FB-45A8-BB2B-8A4C9F8A848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8325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BEB376-52FB-45A8-BB2B-8A4C9F8A848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4666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BEB376-52FB-45A8-BB2B-8A4C9F8A848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2335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0734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86CC6C5-A477-4461-9193-8C9B9748881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4457" y="896051"/>
            <a:ext cx="3782880" cy="5122180"/>
          </a:xfrm>
          <a:custGeom>
            <a:avLst/>
            <a:gdLst>
              <a:gd name="connsiteX0" fmla="*/ 0 w 3782880"/>
              <a:gd name="connsiteY0" fmla="*/ 0 h 5122180"/>
              <a:gd name="connsiteX1" fmla="*/ 3782880 w 3782880"/>
              <a:gd name="connsiteY1" fmla="*/ 0 h 5122180"/>
              <a:gd name="connsiteX2" fmla="*/ 3782880 w 3782880"/>
              <a:gd name="connsiteY2" fmla="*/ 5122180 h 5122180"/>
              <a:gd name="connsiteX3" fmla="*/ 0 w 3782880"/>
              <a:gd name="connsiteY3" fmla="*/ 5122180 h 5122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2880" h="5122180">
                <a:moveTo>
                  <a:pt x="0" y="0"/>
                </a:moveTo>
                <a:lnTo>
                  <a:pt x="3782880" y="0"/>
                </a:lnTo>
                <a:lnTo>
                  <a:pt x="3782880" y="5122180"/>
                </a:lnTo>
                <a:lnTo>
                  <a:pt x="0" y="512218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7352CCC-6C5C-4DAB-A7CB-68807061400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442010" y="-1968"/>
            <a:ext cx="2211791" cy="5171007"/>
          </a:xfrm>
          <a:custGeom>
            <a:avLst/>
            <a:gdLst>
              <a:gd name="connsiteX0" fmla="*/ 0 w 2211791"/>
              <a:gd name="connsiteY0" fmla="*/ 0 h 5171007"/>
              <a:gd name="connsiteX1" fmla="*/ 2211791 w 2211791"/>
              <a:gd name="connsiteY1" fmla="*/ 0 h 5171007"/>
              <a:gd name="connsiteX2" fmla="*/ 2211791 w 2211791"/>
              <a:gd name="connsiteY2" fmla="*/ 5171007 h 5171007"/>
              <a:gd name="connsiteX3" fmla="*/ 0 w 2211791"/>
              <a:gd name="connsiteY3" fmla="*/ 5171007 h 5171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1791" h="5171007">
                <a:moveTo>
                  <a:pt x="0" y="0"/>
                </a:moveTo>
                <a:lnTo>
                  <a:pt x="2211791" y="0"/>
                </a:lnTo>
                <a:lnTo>
                  <a:pt x="2211791" y="5171007"/>
                </a:lnTo>
                <a:lnTo>
                  <a:pt x="0" y="517100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18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3EE31EB-7C48-403C-8B68-DCF5B32688C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574788" y="801757"/>
            <a:ext cx="2799368" cy="5254486"/>
          </a:xfrm>
          <a:custGeom>
            <a:avLst/>
            <a:gdLst>
              <a:gd name="connsiteX0" fmla="*/ 0 w 2799368"/>
              <a:gd name="connsiteY0" fmla="*/ 0 h 5254486"/>
              <a:gd name="connsiteX1" fmla="*/ 2799368 w 2799368"/>
              <a:gd name="connsiteY1" fmla="*/ 0 h 5254486"/>
              <a:gd name="connsiteX2" fmla="*/ 2799368 w 2799368"/>
              <a:gd name="connsiteY2" fmla="*/ 5254486 h 5254486"/>
              <a:gd name="connsiteX3" fmla="*/ 0 w 2799368"/>
              <a:gd name="connsiteY3" fmla="*/ 5254486 h 5254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9368" h="5254486">
                <a:moveTo>
                  <a:pt x="0" y="0"/>
                </a:moveTo>
                <a:lnTo>
                  <a:pt x="2799368" y="0"/>
                </a:lnTo>
                <a:lnTo>
                  <a:pt x="2799368" y="5254486"/>
                </a:lnTo>
                <a:lnTo>
                  <a:pt x="0" y="525448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F476B1C-3780-4BA4-A044-1D62C970484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501523" y="801756"/>
            <a:ext cx="2799368" cy="5254486"/>
          </a:xfrm>
          <a:custGeom>
            <a:avLst/>
            <a:gdLst>
              <a:gd name="connsiteX0" fmla="*/ 0 w 2799368"/>
              <a:gd name="connsiteY0" fmla="*/ 0 h 5254486"/>
              <a:gd name="connsiteX1" fmla="*/ 2799368 w 2799368"/>
              <a:gd name="connsiteY1" fmla="*/ 0 h 5254486"/>
              <a:gd name="connsiteX2" fmla="*/ 2799368 w 2799368"/>
              <a:gd name="connsiteY2" fmla="*/ 5254486 h 5254486"/>
              <a:gd name="connsiteX3" fmla="*/ 0 w 2799368"/>
              <a:gd name="connsiteY3" fmla="*/ 5254486 h 5254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9368" h="5254486">
                <a:moveTo>
                  <a:pt x="0" y="0"/>
                </a:moveTo>
                <a:lnTo>
                  <a:pt x="2799368" y="0"/>
                </a:lnTo>
                <a:lnTo>
                  <a:pt x="2799368" y="5254486"/>
                </a:lnTo>
                <a:lnTo>
                  <a:pt x="0" y="525448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5423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47BD8F4-A898-4F65-A57F-00AF041D551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85492" y="1080273"/>
            <a:ext cx="2459188" cy="4986697"/>
          </a:xfrm>
          <a:custGeom>
            <a:avLst/>
            <a:gdLst>
              <a:gd name="connsiteX0" fmla="*/ 0 w 2459188"/>
              <a:gd name="connsiteY0" fmla="*/ 0 h 4986697"/>
              <a:gd name="connsiteX1" fmla="*/ 2459188 w 2459188"/>
              <a:gd name="connsiteY1" fmla="*/ 0 h 4986697"/>
              <a:gd name="connsiteX2" fmla="*/ 2459188 w 2459188"/>
              <a:gd name="connsiteY2" fmla="*/ 4986697 h 4986697"/>
              <a:gd name="connsiteX3" fmla="*/ 0 w 2459188"/>
              <a:gd name="connsiteY3" fmla="*/ 4986697 h 4986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9188" h="4986697">
                <a:moveTo>
                  <a:pt x="0" y="0"/>
                </a:moveTo>
                <a:lnTo>
                  <a:pt x="2459188" y="0"/>
                </a:lnTo>
                <a:lnTo>
                  <a:pt x="2459188" y="4986697"/>
                </a:lnTo>
                <a:lnTo>
                  <a:pt x="0" y="498669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87DFB60-1429-4A1B-B615-DA13B1EA995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982484" y="748516"/>
            <a:ext cx="3604832" cy="6109483"/>
          </a:xfrm>
          <a:custGeom>
            <a:avLst/>
            <a:gdLst>
              <a:gd name="connsiteX0" fmla="*/ 0 w 3604832"/>
              <a:gd name="connsiteY0" fmla="*/ 0 h 6109483"/>
              <a:gd name="connsiteX1" fmla="*/ 3604832 w 3604832"/>
              <a:gd name="connsiteY1" fmla="*/ 0 h 6109483"/>
              <a:gd name="connsiteX2" fmla="*/ 3604832 w 3604832"/>
              <a:gd name="connsiteY2" fmla="*/ 6109483 h 6109483"/>
              <a:gd name="connsiteX3" fmla="*/ 0 w 3604832"/>
              <a:gd name="connsiteY3" fmla="*/ 6109483 h 6109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04832" h="6109483">
                <a:moveTo>
                  <a:pt x="0" y="0"/>
                </a:moveTo>
                <a:lnTo>
                  <a:pt x="3604832" y="0"/>
                </a:lnTo>
                <a:lnTo>
                  <a:pt x="3604832" y="6109483"/>
                </a:lnTo>
                <a:lnTo>
                  <a:pt x="0" y="610948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862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AB72B0A-178F-43EF-9FD4-7470C929236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30166" y="760941"/>
            <a:ext cx="3065129" cy="2453044"/>
          </a:xfrm>
          <a:custGeom>
            <a:avLst/>
            <a:gdLst>
              <a:gd name="connsiteX0" fmla="*/ 0 w 3065129"/>
              <a:gd name="connsiteY0" fmla="*/ 0 h 2453044"/>
              <a:gd name="connsiteX1" fmla="*/ 3065129 w 3065129"/>
              <a:gd name="connsiteY1" fmla="*/ 0 h 2453044"/>
              <a:gd name="connsiteX2" fmla="*/ 3065129 w 3065129"/>
              <a:gd name="connsiteY2" fmla="*/ 2453044 h 2453044"/>
              <a:gd name="connsiteX3" fmla="*/ 0 w 3065129"/>
              <a:gd name="connsiteY3" fmla="*/ 2453044 h 245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5129" h="2453044">
                <a:moveTo>
                  <a:pt x="0" y="0"/>
                </a:moveTo>
                <a:lnTo>
                  <a:pt x="3065129" y="0"/>
                </a:lnTo>
                <a:lnTo>
                  <a:pt x="3065129" y="2453044"/>
                </a:lnTo>
                <a:lnTo>
                  <a:pt x="0" y="245304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BF989FC-DFF9-46CA-A697-DDDCAF39216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467393" y="782845"/>
            <a:ext cx="3065129" cy="2453044"/>
          </a:xfrm>
          <a:custGeom>
            <a:avLst/>
            <a:gdLst>
              <a:gd name="connsiteX0" fmla="*/ 0 w 3065129"/>
              <a:gd name="connsiteY0" fmla="*/ 0 h 2453044"/>
              <a:gd name="connsiteX1" fmla="*/ 3065129 w 3065129"/>
              <a:gd name="connsiteY1" fmla="*/ 0 h 2453044"/>
              <a:gd name="connsiteX2" fmla="*/ 3065129 w 3065129"/>
              <a:gd name="connsiteY2" fmla="*/ 2453044 h 2453044"/>
              <a:gd name="connsiteX3" fmla="*/ 0 w 3065129"/>
              <a:gd name="connsiteY3" fmla="*/ 2453044 h 245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5129" h="2453044">
                <a:moveTo>
                  <a:pt x="0" y="0"/>
                </a:moveTo>
                <a:lnTo>
                  <a:pt x="3065129" y="0"/>
                </a:lnTo>
                <a:lnTo>
                  <a:pt x="3065129" y="2453044"/>
                </a:lnTo>
                <a:lnTo>
                  <a:pt x="0" y="245304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B664CDF-C309-454B-9A4B-6A69CEC6D1D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44663" y="762000"/>
            <a:ext cx="3447211" cy="5593549"/>
          </a:xfrm>
          <a:custGeom>
            <a:avLst/>
            <a:gdLst>
              <a:gd name="connsiteX0" fmla="*/ 0 w 3447211"/>
              <a:gd name="connsiteY0" fmla="*/ 0 h 5593549"/>
              <a:gd name="connsiteX1" fmla="*/ 3447211 w 3447211"/>
              <a:gd name="connsiteY1" fmla="*/ 0 h 5593549"/>
              <a:gd name="connsiteX2" fmla="*/ 3447211 w 3447211"/>
              <a:gd name="connsiteY2" fmla="*/ 5593549 h 5593549"/>
              <a:gd name="connsiteX3" fmla="*/ 0 w 3447211"/>
              <a:gd name="connsiteY3" fmla="*/ 5593549 h 5593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47211" h="5593549">
                <a:moveTo>
                  <a:pt x="0" y="0"/>
                </a:moveTo>
                <a:lnTo>
                  <a:pt x="3447211" y="0"/>
                </a:lnTo>
                <a:lnTo>
                  <a:pt x="3447211" y="5593549"/>
                </a:lnTo>
                <a:lnTo>
                  <a:pt x="0" y="5593549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4402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D45C0BE-E39C-418F-9A45-9309A65192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-7304" y="1161143"/>
            <a:ext cx="4250999" cy="5696857"/>
          </a:xfrm>
          <a:custGeom>
            <a:avLst/>
            <a:gdLst>
              <a:gd name="connsiteX0" fmla="*/ 0 w 4250999"/>
              <a:gd name="connsiteY0" fmla="*/ 0 h 5696857"/>
              <a:gd name="connsiteX1" fmla="*/ 4250999 w 4250999"/>
              <a:gd name="connsiteY1" fmla="*/ 0 h 5696857"/>
              <a:gd name="connsiteX2" fmla="*/ 4250999 w 4250999"/>
              <a:gd name="connsiteY2" fmla="*/ 5696857 h 5696857"/>
              <a:gd name="connsiteX3" fmla="*/ 0 w 4250999"/>
              <a:gd name="connsiteY3" fmla="*/ 5696857 h 5696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0999" h="5696857">
                <a:moveTo>
                  <a:pt x="0" y="0"/>
                </a:moveTo>
                <a:lnTo>
                  <a:pt x="4250999" y="0"/>
                </a:lnTo>
                <a:lnTo>
                  <a:pt x="4250999" y="5696857"/>
                </a:lnTo>
                <a:lnTo>
                  <a:pt x="0" y="569685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A39A2B9-A695-48C5-AB1D-F764AA45479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322036" y="661762"/>
            <a:ext cx="2211791" cy="5234651"/>
          </a:xfrm>
          <a:custGeom>
            <a:avLst/>
            <a:gdLst>
              <a:gd name="connsiteX0" fmla="*/ 0 w 2211791"/>
              <a:gd name="connsiteY0" fmla="*/ 0 h 5234651"/>
              <a:gd name="connsiteX1" fmla="*/ 2211791 w 2211791"/>
              <a:gd name="connsiteY1" fmla="*/ 0 h 5234651"/>
              <a:gd name="connsiteX2" fmla="*/ 2211791 w 2211791"/>
              <a:gd name="connsiteY2" fmla="*/ 5234651 h 5234651"/>
              <a:gd name="connsiteX3" fmla="*/ 0 w 2211791"/>
              <a:gd name="connsiteY3" fmla="*/ 5234651 h 5234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1791" h="5234651">
                <a:moveTo>
                  <a:pt x="0" y="0"/>
                </a:moveTo>
                <a:lnTo>
                  <a:pt x="2211791" y="0"/>
                </a:lnTo>
                <a:lnTo>
                  <a:pt x="2211791" y="5234651"/>
                </a:lnTo>
                <a:lnTo>
                  <a:pt x="0" y="523465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503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837A010-1FA6-42AF-B05E-5BCA97126B2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574787" y="801757"/>
            <a:ext cx="5715000" cy="5254486"/>
          </a:xfrm>
          <a:custGeom>
            <a:avLst/>
            <a:gdLst>
              <a:gd name="connsiteX0" fmla="*/ 0 w 5715000"/>
              <a:gd name="connsiteY0" fmla="*/ 0 h 5254486"/>
              <a:gd name="connsiteX1" fmla="*/ 5715000 w 5715000"/>
              <a:gd name="connsiteY1" fmla="*/ 0 h 5254486"/>
              <a:gd name="connsiteX2" fmla="*/ 5715000 w 5715000"/>
              <a:gd name="connsiteY2" fmla="*/ 5254486 h 5254486"/>
              <a:gd name="connsiteX3" fmla="*/ 0 w 5715000"/>
              <a:gd name="connsiteY3" fmla="*/ 5254486 h 5254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15000" h="5254486">
                <a:moveTo>
                  <a:pt x="0" y="0"/>
                </a:moveTo>
                <a:lnTo>
                  <a:pt x="5715000" y="0"/>
                </a:lnTo>
                <a:lnTo>
                  <a:pt x="5715000" y="5254486"/>
                </a:lnTo>
                <a:lnTo>
                  <a:pt x="0" y="525448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174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F0AD2F2-8032-49C1-A04D-D622570505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661762"/>
            <a:ext cx="2211791" cy="5234651"/>
          </a:xfrm>
          <a:custGeom>
            <a:avLst/>
            <a:gdLst>
              <a:gd name="connsiteX0" fmla="*/ 0 w 2211791"/>
              <a:gd name="connsiteY0" fmla="*/ 0 h 5234651"/>
              <a:gd name="connsiteX1" fmla="*/ 2211791 w 2211791"/>
              <a:gd name="connsiteY1" fmla="*/ 0 h 5234651"/>
              <a:gd name="connsiteX2" fmla="*/ 2211791 w 2211791"/>
              <a:gd name="connsiteY2" fmla="*/ 5234651 h 5234651"/>
              <a:gd name="connsiteX3" fmla="*/ 0 w 2211791"/>
              <a:gd name="connsiteY3" fmla="*/ 5234651 h 5234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1791" h="5234651">
                <a:moveTo>
                  <a:pt x="0" y="0"/>
                </a:moveTo>
                <a:lnTo>
                  <a:pt x="2211791" y="0"/>
                </a:lnTo>
                <a:lnTo>
                  <a:pt x="2211791" y="5234651"/>
                </a:lnTo>
                <a:lnTo>
                  <a:pt x="0" y="523465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F89F175-637F-44E7-9A0E-4D0FEB6E0C2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367408" y="979814"/>
            <a:ext cx="2211791" cy="5234651"/>
          </a:xfrm>
          <a:custGeom>
            <a:avLst/>
            <a:gdLst>
              <a:gd name="connsiteX0" fmla="*/ 0 w 2211791"/>
              <a:gd name="connsiteY0" fmla="*/ 0 h 5234651"/>
              <a:gd name="connsiteX1" fmla="*/ 2211791 w 2211791"/>
              <a:gd name="connsiteY1" fmla="*/ 0 h 5234651"/>
              <a:gd name="connsiteX2" fmla="*/ 2211791 w 2211791"/>
              <a:gd name="connsiteY2" fmla="*/ 5234651 h 5234651"/>
              <a:gd name="connsiteX3" fmla="*/ 0 w 2211791"/>
              <a:gd name="connsiteY3" fmla="*/ 5234651 h 5234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1791" h="5234651">
                <a:moveTo>
                  <a:pt x="0" y="0"/>
                </a:moveTo>
                <a:lnTo>
                  <a:pt x="2211791" y="0"/>
                </a:lnTo>
                <a:lnTo>
                  <a:pt x="2211791" y="5234651"/>
                </a:lnTo>
                <a:lnTo>
                  <a:pt x="0" y="523465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8C310F94-CD7C-47A6-B6A2-EC761EDDD85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734816" y="1623349"/>
            <a:ext cx="2211791" cy="5234651"/>
          </a:xfrm>
          <a:custGeom>
            <a:avLst/>
            <a:gdLst>
              <a:gd name="connsiteX0" fmla="*/ 0 w 2211791"/>
              <a:gd name="connsiteY0" fmla="*/ 0 h 5234651"/>
              <a:gd name="connsiteX1" fmla="*/ 2211791 w 2211791"/>
              <a:gd name="connsiteY1" fmla="*/ 0 h 5234651"/>
              <a:gd name="connsiteX2" fmla="*/ 2211791 w 2211791"/>
              <a:gd name="connsiteY2" fmla="*/ 5234651 h 5234651"/>
              <a:gd name="connsiteX3" fmla="*/ 0 w 2211791"/>
              <a:gd name="connsiteY3" fmla="*/ 5234651 h 5234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1791" h="5234651">
                <a:moveTo>
                  <a:pt x="0" y="0"/>
                </a:moveTo>
                <a:lnTo>
                  <a:pt x="2211791" y="0"/>
                </a:lnTo>
                <a:lnTo>
                  <a:pt x="2211791" y="5234651"/>
                </a:lnTo>
                <a:lnTo>
                  <a:pt x="0" y="523465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9054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7420B73-C2D1-4319-8BC4-1DD9E500EC0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56522" y="3684103"/>
            <a:ext cx="3065129" cy="2885401"/>
          </a:xfrm>
          <a:custGeom>
            <a:avLst/>
            <a:gdLst>
              <a:gd name="connsiteX0" fmla="*/ 0 w 3065129"/>
              <a:gd name="connsiteY0" fmla="*/ 0 h 2885401"/>
              <a:gd name="connsiteX1" fmla="*/ 3065129 w 3065129"/>
              <a:gd name="connsiteY1" fmla="*/ 0 h 2885401"/>
              <a:gd name="connsiteX2" fmla="*/ 3065129 w 3065129"/>
              <a:gd name="connsiteY2" fmla="*/ 2885401 h 2885401"/>
              <a:gd name="connsiteX3" fmla="*/ 0 w 3065129"/>
              <a:gd name="connsiteY3" fmla="*/ 2885401 h 2885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5129" h="2885401">
                <a:moveTo>
                  <a:pt x="0" y="0"/>
                </a:moveTo>
                <a:lnTo>
                  <a:pt x="3065129" y="0"/>
                </a:lnTo>
                <a:lnTo>
                  <a:pt x="3065129" y="2885401"/>
                </a:lnTo>
                <a:lnTo>
                  <a:pt x="0" y="288540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1E28C32-32CD-42F4-ADC0-4A3CB7AD58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991633" y="3684103"/>
            <a:ext cx="3065129" cy="2885401"/>
          </a:xfrm>
          <a:custGeom>
            <a:avLst/>
            <a:gdLst>
              <a:gd name="connsiteX0" fmla="*/ 0 w 3065129"/>
              <a:gd name="connsiteY0" fmla="*/ 0 h 2885401"/>
              <a:gd name="connsiteX1" fmla="*/ 3065129 w 3065129"/>
              <a:gd name="connsiteY1" fmla="*/ 0 h 2885401"/>
              <a:gd name="connsiteX2" fmla="*/ 3065129 w 3065129"/>
              <a:gd name="connsiteY2" fmla="*/ 2885401 h 2885401"/>
              <a:gd name="connsiteX3" fmla="*/ 0 w 3065129"/>
              <a:gd name="connsiteY3" fmla="*/ 2885401 h 2885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5129" h="2885401">
                <a:moveTo>
                  <a:pt x="0" y="0"/>
                </a:moveTo>
                <a:lnTo>
                  <a:pt x="3065129" y="0"/>
                </a:lnTo>
                <a:lnTo>
                  <a:pt x="3065129" y="2885401"/>
                </a:lnTo>
                <a:lnTo>
                  <a:pt x="0" y="288540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8633BD46-07A9-4E7F-8566-BFB65762A0E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326745" y="975956"/>
            <a:ext cx="3065129" cy="5593549"/>
          </a:xfrm>
          <a:custGeom>
            <a:avLst/>
            <a:gdLst>
              <a:gd name="connsiteX0" fmla="*/ 0 w 3065129"/>
              <a:gd name="connsiteY0" fmla="*/ 0 h 5593549"/>
              <a:gd name="connsiteX1" fmla="*/ 3065129 w 3065129"/>
              <a:gd name="connsiteY1" fmla="*/ 0 h 5593549"/>
              <a:gd name="connsiteX2" fmla="*/ 3065129 w 3065129"/>
              <a:gd name="connsiteY2" fmla="*/ 5593549 h 5593549"/>
              <a:gd name="connsiteX3" fmla="*/ 0 w 3065129"/>
              <a:gd name="connsiteY3" fmla="*/ 5593549 h 5593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5129" h="5593549">
                <a:moveTo>
                  <a:pt x="0" y="0"/>
                </a:moveTo>
                <a:lnTo>
                  <a:pt x="3065129" y="0"/>
                </a:lnTo>
                <a:lnTo>
                  <a:pt x="3065129" y="5593549"/>
                </a:lnTo>
                <a:lnTo>
                  <a:pt x="0" y="5593549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1562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C8591F1-EEEC-420E-AA5D-0607F7D3C4B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" y="2048165"/>
            <a:ext cx="3977360" cy="4809834"/>
          </a:xfrm>
          <a:custGeom>
            <a:avLst/>
            <a:gdLst>
              <a:gd name="connsiteX0" fmla="*/ 0 w 3949193"/>
              <a:gd name="connsiteY0" fmla="*/ 0 h 4809834"/>
              <a:gd name="connsiteX1" fmla="*/ 3949193 w 3949193"/>
              <a:gd name="connsiteY1" fmla="*/ 0 h 4809834"/>
              <a:gd name="connsiteX2" fmla="*/ 3949193 w 3949193"/>
              <a:gd name="connsiteY2" fmla="*/ 4809834 h 4809834"/>
              <a:gd name="connsiteX3" fmla="*/ 0 w 3949193"/>
              <a:gd name="connsiteY3" fmla="*/ 4809834 h 4809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49193" h="4809834">
                <a:moveTo>
                  <a:pt x="0" y="0"/>
                </a:moveTo>
                <a:lnTo>
                  <a:pt x="3949193" y="0"/>
                </a:lnTo>
                <a:lnTo>
                  <a:pt x="3949193" y="4809834"/>
                </a:lnTo>
                <a:lnTo>
                  <a:pt x="0" y="480983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19968DC-60F1-4408-95EE-E0EB4084BAF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260589" y="0"/>
            <a:ext cx="2211791" cy="5438899"/>
          </a:xfrm>
          <a:custGeom>
            <a:avLst/>
            <a:gdLst>
              <a:gd name="connsiteX0" fmla="*/ 0 w 2211791"/>
              <a:gd name="connsiteY0" fmla="*/ 0 h 5234651"/>
              <a:gd name="connsiteX1" fmla="*/ 2211791 w 2211791"/>
              <a:gd name="connsiteY1" fmla="*/ 0 h 5234651"/>
              <a:gd name="connsiteX2" fmla="*/ 2211791 w 2211791"/>
              <a:gd name="connsiteY2" fmla="*/ 5234651 h 5234651"/>
              <a:gd name="connsiteX3" fmla="*/ 0 w 2211791"/>
              <a:gd name="connsiteY3" fmla="*/ 5234651 h 5234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1791" h="5234651">
                <a:moveTo>
                  <a:pt x="0" y="0"/>
                </a:moveTo>
                <a:lnTo>
                  <a:pt x="2211791" y="0"/>
                </a:lnTo>
                <a:lnTo>
                  <a:pt x="2211791" y="5234651"/>
                </a:lnTo>
                <a:lnTo>
                  <a:pt x="0" y="523465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787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7FF568A-92D5-4B68-93BB-05FB2D080B2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477000" y="-1"/>
            <a:ext cx="5715001" cy="6858000"/>
          </a:xfrm>
          <a:custGeom>
            <a:avLst/>
            <a:gdLst>
              <a:gd name="connsiteX0" fmla="*/ 0 w 5715001"/>
              <a:gd name="connsiteY0" fmla="*/ 0 h 6858000"/>
              <a:gd name="connsiteX1" fmla="*/ 5715001 w 5715001"/>
              <a:gd name="connsiteY1" fmla="*/ 0 h 6858000"/>
              <a:gd name="connsiteX2" fmla="*/ 5715001 w 5715001"/>
              <a:gd name="connsiteY2" fmla="*/ 6858000 h 6858000"/>
              <a:gd name="connsiteX3" fmla="*/ 0 w 571500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15001" h="6858000">
                <a:moveTo>
                  <a:pt x="0" y="0"/>
                </a:moveTo>
                <a:lnTo>
                  <a:pt x="5715001" y="0"/>
                </a:lnTo>
                <a:lnTo>
                  <a:pt x="571500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274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AB72B0A-178F-43EF-9FD4-7470C929236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3065129"/>
              <a:gd name="connsiteY0" fmla="*/ 0 h 2453044"/>
              <a:gd name="connsiteX1" fmla="*/ 3065129 w 3065129"/>
              <a:gd name="connsiteY1" fmla="*/ 0 h 2453044"/>
              <a:gd name="connsiteX2" fmla="*/ 3065129 w 3065129"/>
              <a:gd name="connsiteY2" fmla="*/ 2453044 h 2453044"/>
              <a:gd name="connsiteX3" fmla="*/ 0 w 3065129"/>
              <a:gd name="connsiteY3" fmla="*/ 2453044 h 245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5129" h="2453044">
                <a:moveTo>
                  <a:pt x="0" y="0"/>
                </a:moveTo>
                <a:lnTo>
                  <a:pt x="3065129" y="0"/>
                </a:lnTo>
                <a:lnTo>
                  <a:pt x="3065129" y="2453044"/>
                </a:lnTo>
                <a:lnTo>
                  <a:pt x="0" y="245304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5436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AF53BD9-69BD-4BF0-B710-32337DB534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6750" y="850806"/>
            <a:ext cx="5429250" cy="5156387"/>
          </a:xfrm>
          <a:custGeom>
            <a:avLst/>
            <a:gdLst>
              <a:gd name="connsiteX0" fmla="*/ 3672728 w 5429250"/>
              <a:gd name="connsiteY0" fmla="*/ 0 h 5156387"/>
              <a:gd name="connsiteX1" fmla="*/ 5429250 w 5429250"/>
              <a:gd name="connsiteY1" fmla="*/ 0 h 5156387"/>
              <a:gd name="connsiteX2" fmla="*/ 5429250 w 5429250"/>
              <a:gd name="connsiteY2" fmla="*/ 5156387 h 5156387"/>
              <a:gd name="connsiteX3" fmla="*/ 3672728 w 5429250"/>
              <a:gd name="connsiteY3" fmla="*/ 5156387 h 5156387"/>
              <a:gd name="connsiteX4" fmla="*/ 1836364 w 5429250"/>
              <a:gd name="connsiteY4" fmla="*/ 0 h 5156387"/>
              <a:gd name="connsiteX5" fmla="*/ 3592886 w 5429250"/>
              <a:gd name="connsiteY5" fmla="*/ 0 h 5156387"/>
              <a:gd name="connsiteX6" fmla="*/ 3592886 w 5429250"/>
              <a:gd name="connsiteY6" fmla="*/ 5156387 h 5156387"/>
              <a:gd name="connsiteX7" fmla="*/ 1836364 w 5429250"/>
              <a:gd name="connsiteY7" fmla="*/ 5156387 h 5156387"/>
              <a:gd name="connsiteX8" fmla="*/ 0 w 5429250"/>
              <a:gd name="connsiteY8" fmla="*/ 0 h 5156387"/>
              <a:gd name="connsiteX9" fmla="*/ 1756522 w 5429250"/>
              <a:gd name="connsiteY9" fmla="*/ 0 h 5156387"/>
              <a:gd name="connsiteX10" fmla="*/ 1756522 w 5429250"/>
              <a:gd name="connsiteY10" fmla="*/ 5156387 h 5156387"/>
              <a:gd name="connsiteX11" fmla="*/ 0 w 5429250"/>
              <a:gd name="connsiteY11" fmla="*/ 5156387 h 5156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429250" h="5156387">
                <a:moveTo>
                  <a:pt x="3672728" y="0"/>
                </a:moveTo>
                <a:lnTo>
                  <a:pt x="5429250" y="0"/>
                </a:lnTo>
                <a:lnTo>
                  <a:pt x="5429250" y="5156387"/>
                </a:lnTo>
                <a:lnTo>
                  <a:pt x="3672728" y="5156387"/>
                </a:lnTo>
                <a:close/>
                <a:moveTo>
                  <a:pt x="1836364" y="0"/>
                </a:moveTo>
                <a:lnTo>
                  <a:pt x="3592886" y="0"/>
                </a:lnTo>
                <a:lnTo>
                  <a:pt x="3592886" y="5156387"/>
                </a:lnTo>
                <a:lnTo>
                  <a:pt x="1836364" y="5156387"/>
                </a:lnTo>
                <a:close/>
                <a:moveTo>
                  <a:pt x="0" y="0"/>
                </a:moveTo>
                <a:lnTo>
                  <a:pt x="1756522" y="0"/>
                </a:lnTo>
                <a:lnTo>
                  <a:pt x="1756522" y="5156387"/>
                </a:lnTo>
                <a:lnTo>
                  <a:pt x="0" y="515638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0234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16720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02A4AC2-7C82-4D55-BFB8-F8304D405EA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3584863"/>
            <a:ext cx="3879273" cy="3879273"/>
          </a:xfrm>
          <a:custGeom>
            <a:avLst/>
            <a:gdLst>
              <a:gd name="connsiteX0" fmla="*/ 1939637 w 3879273"/>
              <a:gd name="connsiteY0" fmla="*/ 0 h 3879273"/>
              <a:gd name="connsiteX1" fmla="*/ 3879273 w 3879273"/>
              <a:gd name="connsiteY1" fmla="*/ 1939637 h 3879273"/>
              <a:gd name="connsiteX2" fmla="*/ 1939637 w 3879273"/>
              <a:gd name="connsiteY2" fmla="*/ 3879273 h 3879273"/>
              <a:gd name="connsiteX3" fmla="*/ 0 w 3879273"/>
              <a:gd name="connsiteY3" fmla="*/ 1939637 h 3879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79273" h="3879273">
                <a:moveTo>
                  <a:pt x="1939637" y="0"/>
                </a:moveTo>
                <a:lnTo>
                  <a:pt x="3879273" y="1939637"/>
                </a:lnTo>
                <a:lnTo>
                  <a:pt x="1939637" y="3879273"/>
                </a:lnTo>
                <a:lnTo>
                  <a:pt x="0" y="193963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67544175"/>
      </p:ext>
    </p:extLst>
  </p:cSld>
  <p:clrMapOvr>
    <a:masterClrMapping/>
  </p:clrMapOvr>
  <p:transition spd="slow">
    <p:wip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83176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9302101"/>
      </p:ext>
    </p:extLst>
  </p:cSld>
  <p:clrMapOvr>
    <a:masterClrMapping/>
  </p:clrMapOvr>
  <p:transition spd="slow">
    <p:wip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BE4835AB-BF5B-46A5-B474-B3EDF21CBA5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578138" y="2347250"/>
            <a:ext cx="4222821" cy="239572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84332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4">
            <a:extLst>
              <a:ext uri="{FF2B5EF4-FFF2-40B4-BE49-F238E27FC236}">
                <a16:creationId xmlns:a16="http://schemas.microsoft.com/office/drawing/2014/main" id="{014553F7-6EAD-4FB3-B54F-347CC094D803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 rot="458560">
            <a:off x="4380047" y="2035337"/>
            <a:ext cx="1989222" cy="405782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6" name="Picture Placeholder 4">
            <a:extLst>
              <a:ext uri="{FF2B5EF4-FFF2-40B4-BE49-F238E27FC236}">
                <a16:creationId xmlns:a16="http://schemas.microsoft.com/office/drawing/2014/main" id="{E6ED9A30-171C-4CE3-8F07-07B13DAA8911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 rot="458560">
            <a:off x="1666165" y="1089408"/>
            <a:ext cx="1989221" cy="405782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37042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AACAAA70-9187-43BC-8D01-57557E86B094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6096000" y="2319230"/>
            <a:ext cx="4704959" cy="291465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92431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8DADFFE-3FC6-4C52-B8BA-E2F299783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1734524F-E485-43F0-871F-BADEC658D402}" type="datetimeFigureOut">
              <a:rPr lang="en-US" smtClean="0"/>
              <a:pPr/>
              <a:t>10/15/2021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99B92B-CDC7-4582-849D-BA716D6D8F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1DF57F-F524-4AD5-B32D-7F96B258F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DDAB6645-A882-4201-860E-A0B819E99F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63864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8920811"/>
      </p:ext>
    </p:extLst>
  </p:cSld>
  <p:clrMapOvr>
    <a:masterClrMapping/>
  </p:clrMapOvr>
  <p:transition spd="slow" advClick="0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C7BE954-8F54-4B7D-B024-16994FCD3EB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49679" y="967521"/>
            <a:ext cx="3267497" cy="3290470"/>
          </a:xfrm>
          <a:custGeom>
            <a:avLst/>
            <a:gdLst>
              <a:gd name="connsiteX0" fmla="*/ 2102694 w 4205388"/>
              <a:gd name="connsiteY0" fmla="*/ 0 h 4205388"/>
              <a:gd name="connsiteX1" fmla="*/ 4205388 w 4205388"/>
              <a:gd name="connsiteY1" fmla="*/ 2102694 h 4205388"/>
              <a:gd name="connsiteX2" fmla="*/ 2102694 w 4205388"/>
              <a:gd name="connsiteY2" fmla="*/ 4205388 h 4205388"/>
              <a:gd name="connsiteX3" fmla="*/ 0 w 4205388"/>
              <a:gd name="connsiteY3" fmla="*/ 2102694 h 4205388"/>
              <a:gd name="connsiteX4" fmla="*/ 2102694 w 4205388"/>
              <a:gd name="connsiteY4" fmla="*/ 0 h 4205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05388" h="4205388">
                <a:moveTo>
                  <a:pt x="2102694" y="0"/>
                </a:moveTo>
                <a:cubicBezTo>
                  <a:pt x="3263980" y="0"/>
                  <a:pt x="4205388" y="941408"/>
                  <a:pt x="4205388" y="2102694"/>
                </a:cubicBezTo>
                <a:cubicBezTo>
                  <a:pt x="4205388" y="3263980"/>
                  <a:pt x="3263980" y="4205388"/>
                  <a:pt x="2102694" y="4205388"/>
                </a:cubicBezTo>
                <a:cubicBezTo>
                  <a:pt x="941408" y="4205388"/>
                  <a:pt x="0" y="3263980"/>
                  <a:pt x="0" y="2102694"/>
                </a:cubicBezTo>
                <a:cubicBezTo>
                  <a:pt x="0" y="941408"/>
                  <a:pt x="941408" y="0"/>
                  <a:pt x="2102694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D8747EA-21B1-4052-8C48-1BD7818D3AC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21948" y="4245244"/>
            <a:ext cx="2412850" cy="2412850"/>
          </a:xfrm>
          <a:custGeom>
            <a:avLst/>
            <a:gdLst>
              <a:gd name="connsiteX0" fmla="*/ 1206425 w 2412850"/>
              <a:gd name="connsiteY0" fmla="*/ 0 h 2412850"/>
              <a:gd name="connsiteX1" fmla="*/ 2412850 w 2412850"/>
              <a:gd name="connsiteY1" fmla="*/ 1206425 h 2412850"/>
              <a:gd name="connsiteX2" fmla="*/ 1206425 w 2412850"/>
              <a:gd name="connsiteY2" fmla="*/ 2412850 h 2412850"/>
              <a:gd name="connsiteX3" fmla="*/ 0 w 2412850"/>
              <a:gd name="connsiteY3" fmla="*/ 1206425 h 2412850"/>
              <a:gd name="connsiteX4" fmla="*/ 1206425 w 2412850"/>
              <a:gd name="connsiteY4" fmla="*/ 0 h 2412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12850" h="2412850">
                <a:moveTo>
                  <a:pt x="1206425" y="0"/>
                </a:moveTo>
                <a:cubicBezTo>
                  <a:pt x="1872715" y="0"/>
                  <a:pt x="2412850" y="540135"/>
                  <a:pt x="2412850" y="1206425"/>
                </a:cubicBezTo>
                <a:cubicBezTo>
                  <a:pt x="2412850" y="1872715"/>
                  <a:pt x="1872715" y="2412850"/>
                  <a:pt x="1206425" y="2412850"/>
                </a:cubicBezTo>
                <a:cubicBezTo>
                  <a:pt x="540135" y="2412850"/>
                  <a:pt x="0" y="1872715"/>
                  <a:pt x="0" y="1206425"/>
                </a:cubicBezTo>
                <a:cubicBezTo>
                  <a:pt x="0" y="540135"/>
                  <a:pt x="540135" y="0"/>
                  <a:pt x="120642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A8AC4AC-1B29-4D12-8152-43A37BF0106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263000" y="3649942"/>
            <a:ext cx="3929001" cy="3208058"/>
          </a:xfrm>
          <a:custGeom>
            <a:avLst/>
            <a:gdLst>
              <a:gd name="connsiteX0" fmla="*/ 2102694 w 3929001"/>
              <a:gd name="connsiteY0" fmla="*/ 0 h 3208058"/>
              <a:gd name="connsiteX1" fmla="*/ 3846281 w 3929001"/>
              <a:gd name="connsiteY1" fmla="*/ 927058 h 3208058"/>
              <a:gd name="connsiteX2" fmla="*/ 3929001 w 3929001"/>
              <a:gd name="connsiteY2" fmla="*/ 1063219 h 3208058"/>
              <a:gd name="connsiteX3" fmla="*/ 3929001 w 3929001"/>
              <a:gd name="connsiteY3" fmla="*/ 3142169 h 3208058"/>
              <a:gd name="connsiteX4" fmla="*/ 3888972 w 3929001"/>
              <a:gd name="connsiteY4" fmla="*/ 3208058 h 3208058"/>
              <a:gd name="connsiteX5" fmla="*/ 316416 w 3929001"/>
              <a:gd name="connsiteY5" fmla="*/ 3208058 h 3208058"/>
              <a:gd name="connsiteX6" fmla="*/ 253784 w 3929001"/>
              <a:gd name="connsiteY6" fmla="*/ 3104963 h 3208058"/>
              <a:gd name="connsiteX7" fmla="*/ 0 w 3929001"/>
              <a:gd name="connsiteY7" fmla="*/ 2102694 h 3208058"/>
              <a:gd name="connsiteX8" fmla="*/ 2102694 w 3929001"/>
              <a:gd name="connsiteY8" fmla="*/ 0 h 3208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29001" h="3208058">
                <a:moveTo>
                  <a:pt x="2102694" y="0"/>
                </a:moveTo>
                <a:cubicBezTo>
                  <a:pt x="2828498" y="0"/>
                  <a:pt x="3468412" y="367738"/>
                  <a:pt x="3846281" y="927058"/>
                </a:cubicBezTo>
                <a:lnTo>
                  <a:pt x="3929001" y="1063219"/>
                </a:lnTo>
                <a:lnTo>
                  <a:pt x="3929001" y="3142169"/>
                </a:lnTo>
                <a:lnTo>
                  <a:pt x="3888972" y="3208058"/>
                </a:lnTo>
                <a:lnTo>
                  <a:pt x="316416" y="3208058"/>
                </a:lnTo>
                <a:lnTo>
                  <a:pt x="253784" y="3104963"/>
                </a:lnTo>
                <a:cubicBezTo>
                  <a:pt x="91935" y="2807026"/>
                  <a:pt x="0" y="2465596"/>
                  <a:pt x="0" y="2102694"/>
                </a:cubicBezTo>
                <a:cubicBezTo>
                  <a:pt x="0" y="941408"/>
                  <a:pt x="941408" y="0"/>
                  <a:pt x="2102694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86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E1B163B-43B5-4F8F-810C-C621F31407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5046" y="961347"/>
            <a:ext cx="5715001" cy="3324903"/>
          </a:xfrm>
          <a:custGeom>
            <a:avLst/>
            <a:gdLst>
              <a:gd name="connsiteX0" fmla="*/ 0 w 5715001"/>
              <a:gd name="connsiteY0" fmla="*/ 0 h 3324903"/>
              <a:gd name="connsiteX1" fmla="*/ 5715001 w 5715001"/>
              <a:gd name="connsiteY1" fmla="*/ 0 h 3324903"/>
              <a:gd name="connsiteX2" fmla="*/ 5715001 w 5715001"/>
              <a:gd name="connsiteY2" fmla="*/ 3324903 h 3324903"/>
              <a:gd name="connsiteX3" fmla="*/ 0 w 5715001"/>
              <a:gd name="connsiteY3" fmla="*/ 3324903 h 3324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15001" h="3324903">
                <a:moveTo>
                  <a:pt x="0" y="0"/>
                </a:moveTo>
                <a:lnTo>
                  <a:pt x="5715001" y="0"/>
                </a:lnTo>
                <a:lnTo>
                  <a:pt x="5715001" y="3324903"/>
                </a:lnTo>
                <a:lnTo>
                  <a:pt x="0" y="332490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979F19A-0BBC-4094-BB03-56C6CB0F80A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00449" y="4433948"/>
            <a:ext cx="2622092" cy="1885074"/>
          </a:xfrm>
          <a:custGeom>
            <a:avLst/>
            <a:gdLst>
              <a:gd name="connsiteX0" fmla="*/ 0 w 2622092"/>
              <a:gd name="connsiteY0" fmla="*/ 0 h 1885074"/>
              <a:gd name="connsiteX1" fmla="*/ 2622092 w 2622092"/>
              <a:gd name="connsiteY1" fmla="*/ 0 h 1885074"/>
              <a:gd name="connsiteX2" fmla="*/ 2622092 w 2622092"/>
              <a:gd name="connsiteY2" fmla="*/ 1885074 h 1885074"/>
              <a:gd name="connsiteX3" fmla="*/ 0 w 2622092"/>
              <a:gd name="connsiteY3" fmla="*/ 1885074 h 1885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2092" h="1885074">
                <a:moveTo>
                  <a:pt x="0" y="0"/>
                </a:moveTo>
                <a:lnTo>
                  <a:pt x="2622092" y="0"/>
                </a:lnTo>
                <a:lnTo>
                  <a:pt x="2622092" y="1885074"/>
                </a:lnTo>
                <a:lnTo>
                  <a:pt x="0" y="188507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974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DFE8583-25D0-49AB-8784-729CE5B908B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6683" y="2236578"/>
            <a:ext cx="3387114" cy="3757821"/>
          </a:xfrm>
          <a:custGeom>
            <a:avLst/>
            <a:gdLst>
              <a:gd name="connsiteX0" fmla="*/ 0 w 3387114"/>
              <a:gd name="connsiteY0" fmla="*/ 0 h 3757821"/>
              <a:gd name="connsiteX1" fmla="*/ 3387114 w 3387114"/>
              <a:gd name="connsiteY1" fmla="*/ 0 h 3757821"/>
              <a:gd name="connsiteX2" fmla="*/ 3387114 w 3387114"/>
              <a:gd name="connsiteY2" fmla="*/ 3757821 h 3757821"/>
              <a:gd name="connsiteX3" fmla="*/ 0 w 3387114"/>
              <a:gd name="connsiteY3" fmla="*/ 3757821 h 3757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7114" h="3757821">
                <a:moveTo>
                  <a:pt x="0" y="0"/>
                </a:moveTo>
                <a:lnTo>
                  <a:pt x="3387114" y="0"/>
                </a:lnTo>
                <a:lnTo>
                  <a:pt x="3387114" y="3757821"/>
                </a:lnTo>
                <a:lnTo>
                  <a:pt x="0" y="375782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951E527-D4CF-4DC8-A378-03904C258CD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944660" y="2266986"/>
            <a:ext cx="3387114" cy="3727413"/>
          </a:xfrm>
          <a:custGeom>
            <a:avLst/>
            <a:gdLst>
              <a:gd name="connsiteX0" fmla="*/ 0 w 3387114"/>
              <a:gd name="connsiteY0" fmla="*/ 0 h 3727413"/>
              <a:gd name="connsiteX1" fmla="*/ 3387114 w 3387114"/>
              <a:gd name="connsiteY1" fmla="*/ 0 h 3727413"/>
              <a:gd name="connsiteX2" fmla="*/ 3387114 w 3387114"/>
              <a:gd name="connsiteY2" fmla="*/ 3727413 h 3727413"/>
              <a:gd name="connsiteX3" fmla="*/ 0 w 3387114"/>
              <a:gd name="connsiteY3" fmla="*/ 3727413 h 3727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7114" h="3727413">
                <a:moveTo>
                  <a:pt x="0" y="0"/>
                </a:moveTo>
                <a:lnTo>
                  <a:pt x="3387114" y="0"/>
                </a:lnTo>
                <a:lnTo>
                  <a:pt x="3387114" y="3727413"/>
                </a:lnTo>
                <a:lnTo>
                  <a:pt x="0" y="372741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561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FB2E0B8-F269-4DC1-88D1-20248701EC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41829" y="1086305"/>
            <a:ext cx="5065301" cy="5087385"/>
          </a:xfrm>
          <a:custGeom>
            <a:avLst/>
            <a:gdLst>
              <a:gd name="connsiteX0" fmla="*/ 3447238 w 5065301"/>
              <a:gd name="connsiteY0" fmla="*/ 401995 h 5087385"/>
              <a:gd name="connsiteX1" fmla="*/ 4203490 w 5065301"/>
              <a:gd name="connsiteY1" fmla="*/ 401995 h 5087385"/>
              <a:gd name="connsiteX2" fmla="*/ 4203490 w 5065301"/>
              <a:gd name="connsiteY2" fmla="*/ 5087385 h 5087385"/>
              <a:gd name="connsiteX3" fmla="*/ 3447238 w 5065301"/>
              <a:gd name="connsiteY3" fmla="*/ 5087385 h 5087385"/>
              <a:gd name="connsiteX4" fmla="*/ 1723619 w 5065301"/>
              <a:gd name="connsiteY4" fmla="*/ 319607 h 5087385"/>
              <a:gd name="connsiteX5" fmla="*/ 2479871 w 5065301"/>
              <a:gd name="connsiteY5" fmla="*/ 319607 h 5087385"/>
              <a:gd name="connsiteX6" fmla="*/ 2479871 w 5065301"/>
              <a:gd name="connsiteY6" fmla="*/ 5004997 h 5087385"/>
              <a:gd name="connsiteX7" fmla="*/ 1723619 w 5065301"/>
              <a:gd name="connsiteY7" fmla="*/ 5004997 h 5087385"/>
              <a:gd name="connsiteX8" fmla="*/ 0 w 5065301"/>
              <a:gd name="connsiteY8" fmla="*/ 237219 h 5087385"/>
              <a:gd name="connsiteX9" fmla="*/ 756252 w 5065301"/>
              <a:gd name="connsiteY9" fmla="*/ 237219 h 5087385"/>
              <a:gd name="connsiteX10" fmla="*/ 756252 w 5065301"/>
              <a:gd name="connsiteY10" fmla="*/ 4922609 h 5087385"/>
              <a:gd name="connsiteX11" fmla="*/ 0 w 5065301"/>
              <a:gd name="connsiteY11" fmla="*/ 4922609 h 5087385"/>
              <a:gd name="connsiteX12" fmla="*/ 4309049 w 5065301"/>
              <a:gd name="connsiteY12" fmla="*/ 164776 h 5087385"/>
              <a:gd name="connsiteX13" fmla="*/ 5065301 w 5065301"/>
              <a:gd name="connsiteY13" fmla="*/ 164776 h 5087385"/>
              <a:gd name="connsiteX14" fmla="*/ 5065301 w 5065301"/>
              <a:gd name="connsiteY14" fmla="*/ 4850166 h 5087385"/>
              <a:gd name="connsiteX15" fmla="*/ 4309049 w 5065301"/>
              <a:gd name="connsiteY15" fmla="*/ 4850166 h 5087385"/>
              <a:gd name="connsiteX16" fmla="*/ 2585428 w 5065301"/>
              <a:gd name="connsiteY16" fmla="*/ 82388 h 5087385"/>
              <a:gd name="connsiteX17" fmla="*/ 3341680 w 5065301"/>
              <a:gd name="connsiteY17" fmla="*/ 82388 h 5087385"/>
              <a:gd name="connsiteX18" fmla="*/ 3341680 w 5065301"/>
              <a:gd name="connsiteY18" fmla="*/ 4767778 h 5087385"/>
              <a:gd name="connsiteX19" fmla="*/ 2585428 w 5065301"/>
              <a:gd name="connsiteY19" fmla="*/ 4767778 h 5087385"/>
              <a:gd name="connsiteX20" fmla="*/ 861809 w 5065301"/>
              <a:gd name="connsiteY20" fmla="*/ 0 h 5087385"/>
              <a:gd name="connsiteX21" fmla="*/ 1618061 w 5065301"/>
              <a:gd name="connsiteY21" fmla="*/ 0 h 5087385"/>
              <a:gd name="connsiteX22" fmla="*/ 1618061 w 5065301"/>
              <a:gd name="connsiteY22" fmla="*/ 4685390 h 5087385"/>
              <a:gd name="connsiteX23" fmla="*/ 861809 w 5065301"/>
              <a:gd name="connsiteY23" fmla="*/ 4685390 h 5087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065301" h="5087385">
                <a:moveTo>
                  <a:pt x="3447238" y="401995"/>
                </a:moveTo>
                <a:lnTo>
                  <a:pt x="4203490" y="401995"/>
                </a:lnTo>
                <a:lnTo>
                  <a:pt x="4203490" y="5087385"/>
                </a:lnTo>
                <a:lnTo>
                  <a:pt x="3447238" y="5087385"/>
                </a:lnTo>
                <a:close/>
                <a:moveTo>
                  <a:pt x="1723619" y="319607"/>
                </a:moveTo>
                <a:lnTo>
                  <a:pt x="2479871" y="319607"/>
                </a:lnTo>
                <a:lnTo>
                  <a:pt x="2479871" y="5004997"/>
                </a:lnTo>
                <a:lnTo>
                  <a:pt x="1723619" y="5004997"/>
                </a:lnTo>
                <a:close/>
                <a:moveTo>
                  <a:pt x="0" y="237219"/>
                </a:moveTo>
                <a:lnTo>
                  <a:pt x="756252" y="237219"/>
                </a:lnTo>
                <a:lnTo>
                  <a:pt x="756252" y="4922609"/>
                </a:lnTo>
                <a:lnTo>
                  <a:pt x="0" y="4922609"/>
                </a:lnTo>
                <a:close/>
                <a:moveTo>
                  <a:pt x="4309049" y="164776"/>
                </a:moveTo>
                <a:lnTo>
                  <a:pt x="5065301" y="164776"/>
                </a:lnTo>
                <a:lnTo>
                  <a:pt x="5065301" y="4850166"/>
                </a:lnTo>
                <a:lnTo>
                  <a:pt x="4309049" y="4850166"/>
                </a:lnTo>
                <a:close/>
                <a:moveTo>
                  <a:pt x="2585428" y="82388"/>
                </a:moveTo>
                <a:lnTo>
                  <a:pt x="3341680" y="82388"/>
                </a:lnTo>
                <a:lnTo>
                  <a:pt x="3341680" y="4767778"/>
                </a:lnTo>
                <a:lnTo>
                  <a:pt x="2585428" y="4767778"/>
                </a:lnTo>
                <a:close/>
                <a:moveTo>
                  <a:pt x="861809" y="0"/>
                </a:moveTo>
                <a:lnTo>
                  <a:pt x="1618061" y="0"/>
                </a:lnTo>
                <a:lnTo>
                  <a:pt x="1618061" y="4685390"/>
                </a:lnTo>
                <a:lnTo>
                  <a:pt x="861809" y="468539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981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81FAC8B-E3CF-41A3-82A5-98D0F054C7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78698" y="1262743"/>
            <a:ext cx="4332514" cy="4332514"/>
          </a:xfrm>
          <a:custGeom>
            <a:avLst/>
            <a:gdLst>
              <a:gd name="connsiteX0" fmla="*/ 2782288 w 5564576"/>
              <a:gd name="connsiteY0" fmla="*/ 0 h 5564576"/>
              <a:gd name="connsiteX1" fmla="*/ 5564576 w 5564576"/>
              <a:gd name="connsiteY1" fmla="*/ 2782288 h 5564576"/>
              <a:gd name="connsiteX2" fmla="*/ 2782288 w 5564576"/>
              <a:gd name="connsiteY2" fmla="*/ 5564576 h 5564576"/>
              <a:gd name="connsiteX3" fmla="*/ 0 w 5564576"/>
              <a:gd name="connsiteY3" fmla="*/ 2782288 h 5564576"/>
              <a:gd name="connsiteX4" fmla="*/ 2782288 w 5564576"/>
              <a:gd name="connsiteY4" fmla="*/ 0 h 5564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64576" h="5564576">
                <a:moveTo>
                  <a:pt x="2782288" y="0"/>
                </a:moveTo>
                <a:cubicBezTo>
                  <a:pt x="4318903" y="0"/>
                  <a:pt x="5564576" y="1245673"/>
                  <a:pt x="5564576" y="2782288"/>
                </a:cubicBezTo>
                <a:cubicBezTo>
                  <a:pt x="5564576" y="4318903"/>
                  <a:pt x="4318903" y="5564576"/>
                  <a:pt x="2782288" y="5564576"/>
                </a:cubicBezTo>
                <a:cubicBezTo>
                  <a:pt x="1245673" y="5564576"/>
                  <a:pt x="0" y="4318903"/>
                  <a:pt x="0" y="2782288"/>
                </a:cubicBezTo>
                <a:cubicBezTo>
                  <a:pt x="0" y="1245673"/>
                  <a:pt x="1245673" y="0"/>
                  <a:pt x="2782288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796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463FBB4-DC6A-411F-9FDA-2117A4121CB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193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550628A-23CF-4A9B-A938-8A3455EB994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6683" y="1992601"/>
            <a:ext cx="3387114" cy="2811984"/>
          </a:xfrm>
          <a:custGeom>
            <a:avLst/>
            <a:gdLst>
              <a:gd name="connsiteX0" fmla="*/ 0 w 3387114"/>
              <a:gd name="connsiteY0" fmla="*/ 0 h 2811984"/>
              <a:gd name="connsiteX1" fmla="*/ 3387114 w 3387114"/>
              <a:gd name="connsiteY1" fmla="*/ 0 h 2811984"/>
              <a:gd name="connsiteX2" fmla="*/ 3387114 w 3387114"/>
              <a:gd name="connsiteY2" fmla="*/ 2811984 h 2811984"/>
              <a:gd name="connsiteX3" fmla="*/ 0 w 3387114"/>
              <a:gd name="connsiteY3" fmla="*/ 2811984 h 2811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7114" h="2811984">
                <a:moveTo>
                  <a:pt x="0" y="0"/>
                </a:moveTo>
                <a:lnTo>
                  <a:pt x="3387114" y="0"/>
                </a:lnTo>
                <a:lnTo>
                  <a:pt x="3387114" y="2811984"/>
                </a:lnTo>
                <a:lnTo>
                  <a:pt x="0" y="281198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45C1500-42FB-4291-88B3-EBB51015180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305394" y="2023008"/>
            <a:ext cx="3387114" cy="2811984"/>
          </a:xfrm>
          <a:custGeom>
            <a:avLst/>
            <a:gdLst>
              <a:gd name="connsiteX0" fmla="*/ 0 w 3387114"/>
              <a:gd name="connsiteY0" fmla="*/ 0 h 2811984"/>
              <a:gd name="connsiteX1" fmla="*/ 3387114 w 3387114"/>
              <a:gd name="connsiteY1" fmla="*/ 0 h 2811984"/>
              <a:gd name="connsiteX2" fmla="*/ 3387114 w 3387114"/>
              <a:gd name="connsiteY2" fmla="*/ 2811984 h 2811984"/>
              <a:gd name="connsiteX3" fmla="*/ 0 w 3387114"/>
              <a:gd name="connsiteY3" fmla="*/ 2811984 h 2811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7114" h="2811984">
                <a:moveTo>
                  <a:pt x="0" y="0"/>
                </a:moveTo>
                <a:lnTo>
                  <a:pt x="3387114" y="0"/>
                </a:lnTo>
                <a:lnTo>
                  <a:pt x="3387114" y="2811984"/>
                </a:lnTo>
                <a:lnTo>
                  <a:pt x="0" y="281198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2C615D6A-93A5-463F-AEB4-32C592A1329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44660" y="2023007"/>
            <a:ext cx="3387114" cy="2811984"/>
          </a:xfrm>
          <a:custGeom>
            <a:avLst/>
            <a:gdLst>
              <a:gd name="connsiteX0" fmla="*/ 0 w 3387114"/>
              <a:gd name="connsiteY0" fmla="*/ 0 h 2811984"/>
              <a:gd name="connsiteX1" fmla="*/ 3387114 w 3387114"/>
              <a:gd name="connsiteY1" fmla="*/ 0 h 2811984"/>
              <a:gd name="connsiteX2" fmla="*/ 3387114 w 3387114"/>
              <a:gd name="connsiteY2" fmla="*/ 2811984 h 2811984"/>
              <a:gd name="connsiteX3" fmla="*/ 0 w 3387114"/>
              <a:gd name="connsiteY3" fmla="*/ 2811984 h 2811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7114" h="2811984">
                <a:moveTo>
                  <a:pt x="0" y="0"/>
                </a:moveTo>
                <a:lnTo>
                  <a:pt x="3387114" y="0"/>
                </a:lnTo>
                <a:lnTo>
                  <a:pt x="3387114" y="2811984"/>
                </a:lnTo>
                <a:lnTo>
                  <a:pt x="0" y="281198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61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47347C9-D63F-4EE2-B8BB-25A8B93FF5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CAFE0F-F24D-4C93-B576-DFE015F5B3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1FD363-6EC7-4B63-8E08-738532EE4C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9B1ADE-A872-4793-BEA6-6024615BC938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D979A1-D281-4D0F-A698-03622C7689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4431C6-37CA-4E3C-98B8-C6CCCFE2C3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D90FD-1D77-4975-A45D-FD5E53E40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470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77" r:id="rId2"/>
    <p:sldLayoutId id="2147483676" r:id="rId3"/>
    <p:sldLayoutId id="2147483675" r:id="rId4"/>
    <p:sldLayoutId id="2147483674" r:id="rId5"/>
    <p:sldLayoutId id="2147483673" r:id="rId6"/>
    <p:sldLayoutId id="2147483672" r:id="rId7"/>
    <p:sldLayoutId id="2147483671" r:id="rId8"/>
    <p:sldLayoutId id="2147483670" r:id="rId9"/>
    <p:sldLayoutId id="2147483669" r:id="rId10"/>
    <p:sldLayoutId id="2147483668" r:id="rId11"/>
    <p:sldLayoutId id="2147483667" r:id="rId12"/>
    <p:sldLayoutId id="2147483666" r:id="rId13"/>
    <p:sldLayoutId id="2147483665" r:id="rId14"/>
    <p:sldLayoutId id="2147483664" r:id="rId15"/>
    <p:sldLayoutId id="2147483663" r:id="rId16"/>
    <p:sldLayoutId id="2147483662" r:id="rId17"/>
    <p:sldLayoutId id="2147483661" r:id="rId18"/>
    <p:sldLayoutId id="2147483649" r:id="rId19"/>
    <p:sldLayoutId id="2147483678" r:id="rId20"/>
    <p:sldLayoutId id="2147483679" r:id="rId21"/>
    <p:sldLayoutId id="2147483680" r:id="rId22"/>
    <p:sldLayoutId id="2147483681" r:id="rId23"/>
    <p:sldLayoutId id="2147483682" r:id="rId24"/>
    <p:sldLayoutId id="2147483683" r:id="rId25"/>
    <p:sldLayoutId id="2147483684" r:id="rId26"/>
    <p:sldLayoutId id="2147483685" r:id="rId27"/>
    <p:sldLayoutId id="2147483686" r:id="rId28"/>
    <p:sldLayoutId id="2147483687" r:id="rId2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Rectangle 83">
            <a:extLst>
              <a:ext uri="{FF2B5EF4-FFF2-40B4-BE49-F238E27FC236}">
                <a16:creationId xmlns:a16="http://schemas.microsoft.com/office/drawing/2014/main" id="{1A946CBA-5A4A-4151-B1E3-A1A5BE922009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CE30E5-D07B-4A43-A044-0D8CBE59FBF1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74266438-E91F-4556-A452-CFF109C27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3D2EE10C-59D3-4033-9014-A396617EF0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id="{27C46BF4-496F-4EB8-9379-45D3110349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887FD186-8C1B-4FEA-B39D-DFDF4DA0A8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387BE761-DAE2-460D-A3B2-07A051D2E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4E7CA9EF-76F1-40B2-9127-61C49651BB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Oval 15">
              <a:extLst>
                <a:ext uri="{FF2B5EF4-FFF2-40B4-BE49-F238E27FC236}">
                  <a16:creationId xmlns:a16="http://schemas.microsoft.com/office/drawing/2014/main" id="{9A7578EE-DE65-4B08-ABD5-9111CE4A1F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0">
              <a:extLst>
                <a:ext uri="{FF2B5EF4-FFF2-40B4-BE49-F238E27FC236}">
                  <a16:creationId xmlns:a16="http://schemas.microsoft.com/office/drawing/2014/main" id="{0030C397-78D7-4993-B8A3-C9654AF54C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Oval 14">
              <a:extLst>
                <a:ext uri="{FF2B5EF4-FFF2-40B4-BE49-F238E27FC236}">
                  <a16:creationId xmlns:a16="http://schemas.microsoft.com/office/drawing/2014/main" id="{7A952260-2355-4322-8E56-BF20B27205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87771001-8F78-45A4-B537-39AB39095F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3B702AD2-EB18-4739-A7BA-671C892F01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3BC6A177-5481-42CD-A1D6-2BA4D2DF0A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21309414-BB60-4F20-B435-0C7BC11F9C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67DA2BB6-81FE-43FF-BE52-3B2D53EFEF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BAC2E6F4-F418-4D9D-B393-C2F73AB320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14731F37-8C5A-4376-9131-15B636066F23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  <a:alpha val="42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  <a:alpha val="42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07FED10F-EF64-41DE-A079-4E936DD217D7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475C09E6-F06D-42E1-B3DE-C8BAAF0F4043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F86E8E22-304B-47E9-B6A3-A875690A235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CCED05B0-4885-4C1C-BF05-C81A4138927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45B5E248-AE50-49B5-98B0-47F4C1EE4160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2283DA2D-3C1A-473D-991D-2F608F05070F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9779E7DA-3AE8-404E-B730-C8962F0A5239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4981A911-C8D1-4CDD-99C4-C3BB0CB13DF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3608EDBF-9F95-4099-A1DE-D5CCA3F69A7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4D7642D2-149F-4DD5-90B6-886279BAB93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89A9D2D3-AD78-430A-9795-0882C73DF1D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7B786D64-C471-4D3C-B873-42D353EE686F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E4464B37-9820-4E80-A754-DEB84A64CC3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913AF7DD-4CA1-40B3-AA13-F68988BFB82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B5F0F21A-5C14-4899-86F3-6D94F859F5A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F9170F54-C98A-4B44-98AC-16EDC600EE76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687FAF36-8CB1-480E-94ED-B0B78DD7FDCD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48E61B2B-DF7D-4072-B9F0-A1A68E88249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CDCCA68F-86D8-4796-8411-EF6629EB649E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76B786B0-7530-403B-99A3-FE233049EFD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33D715E7-88B1-4172-9B5E-DBF2624ACA3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72" name="Freeform 6">
            <a:extLst>
              <a:ext uri="{FF2B5EF4-FFF2-40B4-BE49-F238E27FC236}">
                <a16:creationId xmlns:a16="http://schemas.microsoft.com/office/drawing/2014/main" id="{BC8C04E2-39E3-419B-982A-2D721926B653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  <a:alpha val="17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0D7FE7C0-BE48-488C-9F0A-1E845C848BC0}"/>
              </a:ext>
            </a:extLst>
          </p:cNvPr>
          <p:cNvSpPr/>
          <p:nvPr/>
        </p:nvSpPr>
        <p:spPr>
          <a:xfrm>
            <a:off x="3745603" y="2151726"/>
            <a:ext cx="4699205" cy="255454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8000" b="1" dirty="0">
                <a:solidFill>
                  <a:schemeClr val="accent1"/>
                </a:solidFill>
                <a:effectLst>
                  <a:outerShdw blurRad="533400" sx="102000" sy="102000" algn="ctr" rotWithShape="0">
                    <a:prstClr val="black">
                      <a:alpha val="51000"/>
                    </a:prstClr>
                  </a:outerShdw>
                </a:effectLst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8000" b="1" dirty="0">
                <a:solidFill>
                  <a:schemeClr val="accent1"/>
                </a:solidFill>
                <a:effectLst>
                  <a:outerShdw blurRad="533400" sx="102000" sy="102000" algn="ctr" rotWithShape="0">
                    <a:prstClr val="black">
                      <a:alpha val="51000"/>
                    </a:prstClr>
                  </a:outerShdw>
                </a:effectLst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sp>
        <p:nvSpPr>
          <p:cNvPr id="5" name="Circle: Hollow 4">
            <a:extLst>
              <a:ext uri="{FF2B5EF4-FFF2-40B4-BE49-F238E27FC236}">
                <a16:creationId xmlns:a16="http://schemas.microsoft.com/office/drawing/2014/main" id="{9EE070A8-0D46-4239-8928-4A8A082BCF5B}"/>
              </a:ext>
            </a:extLst>
          </p:cNvPr>
          <p:cNvSpPr/>
          <p:nvPr/>
        </p:nvSpPr>
        <p:spPr>
          <a:xfrm>
            <a:off x="2107631" y="-559369"/>
            <a:ext cx="7976738" cy="7976738"/>
          </a:xfrm>
          <a:prstGeom prst="donut">
            <a:avLst>
              <a:gd name="adj" fmla="val 7960"/>
            </a:avLst>
          </a:prstGeom>
          <a:solidFill>
            <a:schemeClr val="bg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F6C3CDC-1F8D-448C-8072-2885AB5A482C}"/>
              </a:ext>
            </a:extLst>
          </p:cNvPr>
          <p:cNvSpPr txBox="1"/>
          <p:nvPr/>
        </p:nvSpPr>
        <p:spPr>
          <a:xfrm>
            <a:off x="3684131" y="5325302"/>
            <a:ext cx="48221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spc="600" dirty="0">
                <a:solidFill>
                  <a:schemeClr val="bg1"/>
                </a:solidFill>
                <a:latin typeface="Montserrat Medium" panose="00000600000000000000" pitchFamily="50" charset="0"/>
              </a:rPr>
              <a:t>www.greathabitatsite.com</a:t>
            </a:r>
          </a:p>
        </p:txBody>
      </p:sp>
    </p:spTree>
    <p:extLst>
      <p:ext uri="{BB962C8B-B14F-4D97-AF65-F5344CB8AC3E}">
        <p14:creationId xmlns:p14="http://schemas.microsoft.com/office/powerpoint/2010/main" val="869743286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2148E7-0F99-4A9C-90B4-12A2CAFD866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5946ADDA-3DEE-427D-BA9F-DD5A3F3D0EEB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F4CE0D-8A7D-4A3E-9BAE-2313C3AE6CB3}"/>
              </a:ext>
            </a:extLst>
          </p:cNvPr>
          <p:cNvSpPr/>
          <p:nvPr/>
        </p:nvSpPr>
        <p:spPr>
          <a:xfrm>
            <a:off x="-7305" y="4610537"/>
            <a:ext cx="4258790" cy="12858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64F105D-CAF9-413C-8353-C67DCF6C1FC8}"/>
              </a:ext>
            </a:extLst>
          </p:cNvPr>
          <p:cNvSpPr/>
          <p:nvPr/>
        </p:nvSpPr>
        <p:spPr>
          <a:xfrm>
            <a:off x="4806231" y="3532237"/>
            <a:ext cx="3972424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Dolor Sit Amet,</a:t>
            </a:r>
            <a:r>
              <a:rPr lang="id-ID" sz="1200" dirty="0"/>
              <a:t> </a:t>
            </a:r>
            <a:r>
              <a:rPr lang="tr-TR" sz="1200" dirty="0"/>
              <a:t>, Era Consect</a:t>
            </a:r>
            <a:r>
              <a:rPr lang="id-ID" sz="1200" dirty="0"/>
              <a:t> </a:t>
            </a:r>
            <a:r>
              <a:rPr lang="tr-TR" sz="1200" dirty="0"/>
              <a:t>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 , Era Con</a:t>
            </a:r>
            <a:r>
              <a:rPr lang="id-ID" sz="1200" dirty="0"/>
              <a:t> </a:t>
            </a:r>
            <a:r>
              <a:rPr lang="tr-TR" sz="1200" dirty="0"/>
              <a:t>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2E3D006-CE7A-4653-BE6C-AFEE1CAE3960}"/>
              </a:ext>
            </a:extLst>
          </p:cNvPr>
          <p:cNvSpPr/>
          <p:nvPr/>
        </p:nvSpPr>
        <p:spPr>
          <a:xfrm>
            <a:off x="4806231" y="3100319"/>
            <a:ext cx="3046331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b="1" dirty="0">
                <a:solidFill>
                  <a:schemeClr val="accent1"/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Description</a:t>
            </a:r>
            <a:endParaRPr lang="en-US" b="1" dirty="0">
              <a:solidFill>
                <a:schemeClr val="accent1"/>
              </a:solidFill>
              <a:latin typeface="Montserrat" panose="00000500000000000000" pitchFamily="50" charset="0"/>
              <a:cs typeface="Segoe UI" panose="020B0502040204020203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8DA5EC8C-B2B1-4ADE-B97D-E65B6D37508C}"/>
              </a:ext>
            </a:extLst>
          </p:cNvPr>
          <p:cNvSpPr/>
          <p:nvPr/>
        </p:nvSpPr>
        <p:spPr>
          <a:xfrm>
            <a:off x="5579377" y="4950262"/>
            <a:ext cx="1704858" cy="508595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200" dirty="0"/>
              <a:t>Overview Here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0811C77-3827-41E0-8A53-5615E98E6D45}"/>
              </a:ext>
            </a:extLst>
          </p:cNvPr>
          <p:cNvSpPr/>
          <p:nvPr/>
        </p:nvSpPr>
        <p:spPr>
          <a:xfrm>
            <a:off x="4893904" y="4951220"/>
            <a:ext cx="603801" cy="50668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74">
            <a:extLst>
              <a:ext uri="{FF2B5EF4-FFF2-40B4-BE49-F238E27FC236}">
                <a16:creationId xmlns:a16="http://schemas.microsoft.com/office/drawing/2014/main" id="{D45C668E-DB0F-4813-A458-AF34B8C644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69250" y="5089652"/>
            <a:ext cx="226899" cy="200917"/>
          </a:xfrm>
          <a:custGeom>
            <a:avLst/>
            <a:gdLst>
              <a:gd name="T0" fmla="*/ 203452 w 461"/>
              <a:gd name="T1" fmla="*/ 95902 h 409"/>
              <a:gd name="T2" fmla="*/ 203452 w 461"/>
              <a:gd name="T3" fmla="*/ 95902 h 409"/>
              <a:gd name="T4" fmla="*/ 111425 w 461"/>
              <a:gd name="T5" fmla="*/ 7654 h 409"/>
              <a:gd name="T6" fmla="*/ 95636 w 461"/>
              <a:gd name="T7" fmla="*/ 7654 h 409"/>
              <a:gd name="T8" fmla="*/ 4060 w 461"/>
              <a:gd name="T9" fmla="*/ 95902 h 409"/>
              <a:gd name="T10" fmla="*/ 8120 w 461"/>
              <a:gd name="T11" fmla="*/ 103556 h 409"/>
              <a:gd name="T12" fmla="*/ 27969 w 461"/>
              <a:gd name="T13" fmla="*/ 103556 h 409"/>
              <a:gd name="T14" fmla="*/ 27969 w 461"/>
              <a:gd name="T15" fmla="*/ 175595 h 409"/>
              <a:gd name="T16" fmla="*/ 35638 w 461"/>
              <a:gd name="T17" fmla="*/ 183700 h 409"/>
              <a:gd name="T18" fmla="*/ 79847 w 461"/>
              <a:gd name="T19" fmla="*/ 183700 h 409"/>
              <a:gd name="T20" fmla="*/ 79847 w 461"/>
              <a:gd name="T21" fmla="*/ 111661 h 409"/>
              <a:gd name="T22" fmla="*/ 127665 w 461"/>
              <a:gd name="T23" fmla="*/ 111661 h 409"/>
              <a:gd name="T24" fmla="*/ 127665 w 461"/>
              <a:gd name="T25" fmla="*/ 183700 h 409"/>
              <a:gd name="T26" fmla="*/ 171874 w 461"/>
              <a:gd name="T27" fmla="*/ 183700 h 409"/>
              <a:gd name="T28" fmla="*/ 179543 w 461"/>
              <a:gd name="T29" fmla="*/ 175595 h 409"/>
              <a:gd name="T30" fmla="*/ 179543 w 461"/>
              <a:gd name="T31" fmla="*/ 103556 h 409"/>
              <a:gd name="T32" fmla="*/ 199843 w 461"/>
              <a:gd name="T33" fmla="*/ 103556 h 409"/>
              <a:gd name="T34" fmla="*/ 203452 w 461"/>
              <a:gd name="T35" fmla="*/ 95902 h 409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409">
                <a:moveTo>
                  <a:pt x="451" y="213"/>
                </a:moveTo>
                <a:lnTo>
                  <a:pt x="451" y="213"/>
                </a:lnTo>
                <a:cubicBezTo>
                  <a:pt x="247" y="17"/>
                  <a:pt x="247" y="17"/>
                  <a:pt x="247" y="17"/>
                </a:cubicBezTo>
                <a:cubicBezTo>
                  <a:pt x="238" y="0"/>
                  <a:pt x="221" y="0"/>
                  <a:pt x="212" y="17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1"/>
                  <a:pt x="9" y="230"/>
                  <a:pt x="18" y="230"/>
                </a:cubicBezTo>
                <a:cubicBezTo>
                  <a:pt x="62" y="230"/>
                  <a:pt x="62" y="230"/>
                  <a:pt x="62" y="230"/>
                </a:cubicBezTo>
                <a:cubicBezTo>
                  <a:pt x="62" y="390"/>
                  <a:pt x="62" y="390"/>
                  <a:pt x="62" y="390"/>
                </a:cubicBezTo>
                <a:cubicBezTo>
                  <a:pt x="62" y="399"/>
                  <a:pt x="62" y="408"/>
                  <a:pt x="79" y="408"/>
                </a:cubicBezTo>
                <a:cubicBezTo>
                  <a:pt x="177" y="408"/>
                  <a:pt x="177" y="408"/>
                  <a:pt x="177" y="408"/>
                </a:cubicBezTo>
                <a:cubicBezTo>
                  <a:pt x="177" y="248"/>
                  <a:pt x="177" y="248"/>
                  <a:pt x="177" y="248"/>
                </a:cubicBezTo>
                <a:cubicBezTo>
                  <a:pt x="283" y="248"/>
                  <a:pt x="283" y="248"/>
                  <a:pt x="283" y="248"/>
                </a:cubicBezTo>
                <a:cubicBezTo>
                  <a:pt x="283" y="408"/>
                  <a:pt x="283" y="408"/>
                  <a:pt x="283" y="408"/>
                </a:cubicBezTo>
                <a:cubicBezTo>
                  <a:pt x="381" y="408"/>
                  <a:pt x="381" y="408"/>
                  <a:pt x="381" y="408"/>
                </a:cubicBezTo>
                <a:cubicBezTo>
                  <a:pt x="398" y="408"/>
                  <a:pt x="398" y="399"/>
                  <a:pt x="398" y="390"/>
                </a:cubicBezTo>
                <a:cubicBezTo>
                  <a:pt x="398" y="230"/>
                  <a:pt x="398" y="230"/>
                  <a:pt x="398" y="230"/>
                </a:cubicBezTo>
                <a:cubicBezTo>
                  <a:pt x="443" y="230"/>
                  <a:pt x="443" y="230"/>
                  <a:pt x="443" y="230"/>
                </a:cubicBezTo>
                <a:cubicBezTo>
                  <a:pt x="451" y="230"/>
                  <a:pt x="460" y="221"/>
                  <a:pt x="451" y="213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A9BFC39-E295-4EC6-AA21-93805BE3DAA3}"/>
              </a:ext>
            </a:extLst>
          </p:cNvPr>
          <p:cNvSpPr/>
          <p:nvPr/>
        </p:nvSpPr>
        <p:spPr>
          <a:xfrm>
            <a:off x="427566" y="4896831"/>
            <a:ext cx="3622784" cy="700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id-ID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We need to be different when we want to success.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8EEA483-D919-4588-BD7B-B1787D764D55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5778DF11-B9A0-4212-89F8-B3D0F5407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6">
              <a:extLst>
                <a:ext uri="{FF2B5EF4-FFF2-40B4-BE49-F238E27FC236}">
                  <a16:creationId xmlns:a16="http://schemas.microsoft.com/office/drawing/2014/main" id="{88F8ACDD-A74D-42CB-9E8B-33BB98E80C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8008C790-2AC6-4FEB-930F-202BFEBD9E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3EABD7AA-7D5B-4575-B47D-C42EB0F66F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1">
              <a:extLst>
                <a:ext uri="{FF2B5EF4-FFF2-40B4-BE49-F238E27FC236}">
                  <a16:creationId xmlns:a16="http://schemas.microsoft.com/office/drawing/2014/main" id="{4F1B5A57-E172-4869-BB2B-EF6DEE41F9B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2">
              <a:extLst>
                <a:ext uri="{FF2B5EF4-FFF2-40B4-BE49-F238E27FC236}">
                  <a16:creationId xmlns:a16="http://schemas.microsoft.com/office/drawing/2014/main" id="{2B152B4E-49B3-4F12-A8F4-FC546F41EC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Oval 15">
              <a:extLst>
                <a:ext uri="{FF2B5EF4-FFF2-40B4-BE49-F238E27FC236}">
                  <a16:creationId xmlns:a16="http://schemas.microsoft.com/office/drawing/2014/main" id="{F29CAB5A-1CFA-49AF-8D04-DCA577D8D4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0">
              <a:extLst>
                <a:ext uri="{FF2B5EF4-FFF2-40B4-BE49-F238E27FC236}">
                  <a16:creationId xmlns:a16="http://schemas.microsoft.com/office/drawing/2014/main" id="{1E8E47B4-1953-458C-B2F3-1AFE417302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Oval 14">
              <a:extLst>
                <a:ext uri="{FF2B5EF4-FFF2-40B4-BE49-F238E27FC236}">
                  <a16:creationId xmlns:a16="http://schemas.microsoft.com/office/drawing/2014/main" id="{B7C61D1F-C104-4DF4-A171-981B60598A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6">
              <a:extLst>
                <a:ext uri="{FF2B5EF4-FFF2-40B4-BE49-F238E27FC236}">
                  <a16:creationId xmlns:a16="http://schemas.microsoft.com/office/drawing/2014/main" id="{D353F48A-A6BA-401B-A8FB-590FB04402C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8">
              <a:extLst>
                <a:ext uri="{FF2B5EF4-FFF2-40B4-BE49-F238E27FC236}">
                  <a16:creationId xmlns:a16="http://schemas.microsoft.com/office/drawing/2014/main" id="{0E1AC2D0-54B7-45E0-98E6-40BA943630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9">
              <a:extLst>
                <a:ext uri="{FF2B5EF4-FFF2-40B4-BE49-F238E27FC236}">
                  <a16:creationId xmlns:a16="http://schemas.microsoft.com/office/drawing/2014/main" id="{A224E9E0-DEA2-4EA4-9E85-63423837E2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D1905AF4-0B21-4349-A3C5-AD58252DCD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1">
              <a:extLst>
                <a:ext uri="{FF2B5EF4-FFF2-40B4-BE49-F238E27FC236}">
                  <a16:creationId xmlns:a16="http://schemas.microsoft.com/office/drawing/2014/main" id="{703811C3-637D-4500-B3D9-1F3A619C0EB6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FF3215D5-5CE4-4098-AEE0-DF9DFDA63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A8C6EFDF-F2D1-48DC-90C3-F51AFC3B1215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6E2CE05-57FF-4292-8214-3A9C5BBD3D4B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ED7D561E-DD5B-4C4A-9B44-213FCE8D64DE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3220AAD2-6DAA-4DDF-825C-D14E3FFA99DE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C89FC140-918A-413F-B2FC-0FD3CC8486EC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1B1B1DAA-FE75-4480-BD22-6FDCE7BF199D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A43FDF0C-B629-45D5-ADF7-A77B6003739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304B5F46-DE9A-4BF6-8C9E-B2007DA61142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0582DC18-E5DC-45D6-93C9-F1AD3076BDCE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A169010B-2676-41B1-9A55-08BDFD68FBB9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AAFF054D-323C-49FD-AA58-09CBC97110D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489BC1AC-376A-431E-8584-0A3D8C6A1A7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D30475CE-A466-4723-AFB2-B19D3DA06E02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62D35C42-3E11-4903-9528-2261379B8A69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2B300FDB-FF62-4DBF-9169-373AB46E9EC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6CD1D6BB-384C-4D2A-B44A-2D84B5DA23C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33974EA2-D888-4437-9148-0F66F33D8540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FBF3B428-4787-4A8A-A3F6-E9EACB324C07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E371C9FE-D806-48DF-949E-B4E3F0EAF83B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1B7DB5F5-6B03-4226-88F2-909A521BF0C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31C8B032-A9CA-401A-B7BD-52E9FFA7399D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B6244131-E349-4D76-B127-AE60306B49A0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6850C14C-6C69-4B6D-B80F-48A3F9913BAC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3369BC56-75DA-4DB8-B2E7-4346ADE31797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20B9082C-9D77-4CA5-9A53-5D4F94FB2976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D83FB1BF-7F9E-4708-BF34-B95012C6779E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3A72471A-8443-4D0E-A1BA-D74C615771C2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2BEA4606-450C-4D0D-894C-4A35A22A5B6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1C01F48B-6104-451B-AF94-7B73491D4474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DAE93565-187A-4BBB-A226-9933BD9F841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D2C5AC01-D6E5-45C4-A66E-16239C829B9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516029AB-4ADF-4B2D-8153-910375D6FA5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F590D808-8E9C-4225-A96D-21CA5401E705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FCC1D57E-8A41-4D4B-8071-F46CA216EAF6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89FE1B76-C27D-4EF3-BDCD-9C268A3E8B5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30352B2B-C9EF-4964-A136-1425BF88481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8D2A7112-3B47-4870-8EAA-079A30D049D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4AF16E9E-3E1E-4CB4-B6F2-41DEF3E0FA74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07BD16B2-CDC4-4C36-A8C2-5080146913DF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A4CDF59D-77AC-4FED-AF7A-9464561AA64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D36B90C1-8A3D-4DEC-B1FF-2B48E8DDFF23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A7C159C6-5DA7-4469-B6C5-E4DA6B085FC4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7F664860-71FD-4FFF-B3A8-802A8E150D70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5" name="Freeform 6">
            <a:extLst>
              <a:ext uri="{FF2B5EF4-FFF2-40B4-BE49-F238E27FC236}">
                <a16:creationId xmlns:a16="http://schemas.microsoft.com/office/drawing/2014/main" id="{B157CC32-E372-4AB3-876C-88ED59407279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D21D7DFE-5132-48B7-9030-4B712C4C1194}"/>
              </a:ext>
            </a:extLst>
          </p:cNvPr>
          <p:cNvSpPr txBox="1"/>
          <p:nvPr/>
        </p:nvSpPr>
        <p:spPr>
          <a:xfrm>
            <a:off x="4806231" y="2145181"/>
            <a:ext cx="29722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Kids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EA55B80-486F-4770-9845-E4469EB4165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708971640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09FD0F00-4B49-45F9-9673-43AF35828D3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5BCC4B54-4F89-466E-9FDB-B82D14818ECF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F4CE0D-8A7D-4A3E-9BAE-2313C3AE6CB3}"/>
              </a:ext>
            </a:extLst>
          </p:cNvPr>
          <p:cNvSpPr/>
          <p:nvPr/>
        </p:nvSpPr>
        <p:spPr>
          <a:xfrm>
            <a:off x="7944663" y="3736078"/>
            <a:ext cx="4247337" cy="128587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766D637-2FCC-470D-9771-AA71910A7B97}"/>
              </a:ext>
            </a:extLst>
          </p:cNvPr>
          <p:cNvSpPr/>
          <p:nvPr/>
        </p:nvSpPr>
        <p:spPr>
          <a:xfrm>
            <a:off x="2113289" y="4690881"/>
            <a:ext cx="5125363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</a:t>
            </a:r>
            <a:r>
              <a:rPr lang="id-ID" sz="1200" dirty="0"/>
              <a:t> </a:t>
            </a:r>
            <a:r>
              <a:rPr lang="tr-TR" sz="1200" dirty="0"/>
              <a:t>or Sit Amet, Era</a:t>
            </a:r>
            <a:r>
              <a:rPr lang="id-ID" sz="1200" dirty="0"/>
              <a:t>. </a:t>
            </a:r>
            <a:r>
              <a:rPr lang="tr-TR" sz="1200" dirty="0"/>
              <a:t>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</a:t>
            </a:r>
            <a:r>
              <a:rPr lang="id-ID" sz="1200" dirty="0"/>
              <a:t>. </a:t>
            </a:r>
            <a:r>
              <a:rPr lang="tr-TR" sz="1200" dirty="0"/>
              <a:t>Eu OrnareEu Adipiscing Elit Avren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80A46EA-9341-43E6-AA87-76F5CEC4ECC1}"/>
              </a:ext>
            </a:extLst>
          </p:cNvPr>
          <p:cNvSpPr/>
          <p:nvPr/>
        </p:nvSpPr>
        <p:spPr>
          <a:xfrm>
            <a:off x="8353317" y="4028465"/>
            <a:ext cx="3622784" cy="700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id-ID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Good plan is the best way to the successful business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9BDBA28-E704-45D9-A4E3-CEA772051BDC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25" name="Freeform 5">
              <a:extLst>
                <a:ext uri="{FF2B5EF4-FFF2-40B4-BE49-F238E27FC236}">
                  <a16:creationId xmlns:a16="http://schemas.microsoft.com/office/drawing/2014/main" id="{4DA5A780-03EB-419F-8A53-04343667D0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6">
              <a:extLst>
                <a:ext uri="{FF2B5EF4-FFF2-40B4-BE49-F238E27FC236}">
                  <a16:creationId xmlns:a16="http://schemas.microsoft.com/office/drawing/2014/main" id="{8485AE72-7656-42CE-9055-848200D582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7944F271-0555-479A-B0F4-44FFEAEFFF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55569507-6A3E-4A33-8BE4-BA27AFA860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1">
              <a:extLst>
                <a:ext uri="{FF2B5EF4-FFF2-40B4-BE49-F238E27FC236}">
                  <a16:creationId xmlns:a16="http://schemas.microsoft.com/office/drawing/2014/main" id="{C88842CE-B3E6-46E8-A6E9-6A86EBD251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2">
              <a:extLst>
                <a:ext uri="{FF2B5EF4-FFF2-40B4-BE49-F238E27FC236}">
                  <a16:creationId xmlns:a16="http://schemas.microsoft.com/office/drawing/2014/main" id="{3062A6B7-59FA-4C3E-A740-65C148395B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Oval 15">
              <a:extLst>
                <a:ext uri="{FF2B5EF4-FFF2-40B4-BE49-F238E27FC236}">
                  <a16:creationId xmlns:a16="http://schemas.microsoft.com/office/drawing/2014/main" id="{80A25997-F9E8-4134-96F5-6C4CB9A79B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0">
              <a:extLst>
                <a:ext uri="{FF2B5EF4-FFF2-40B4-BE49-F238E27FC236}">
                  <a16:creationId xmlns:a16="http://schemas.microsoft.com/office/drawing/2014/main" id="{10B599D6-F28B-49AE-A7A5-585AA877B4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Oval 14">
              <a:extLst>
                <a:ext uri="{FF2B5EF4-FFF2-40B4-BE49-F238E27FC236}">
                  <a16:creationId xmlns:a16="http://schemas.microsoft.com/office/drawing/2014/main" id="{03511577-A928-40FA-8C65-9FC81E89BE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6">
              <a:extLst>
                <a:ext uri="{FF2B5EF4-FFF2-40B4-BE49-F238E27FC236}">
                  <a16:creationId xmlns:a16="http://schemas.microsoft.com/office/drawing/2014/main" id="{E3B31BC0-850F-460C-8B3B-F2B7CF817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8">
              <a:extLst>
                <a:ext uri="{FF2B5EF4-FFF2-40B4-BE49-F238E27FC236}">
                  <a16:creationId xmlns:a16="http://schemas.microsoft.com/office/drawing/2014/main" id="{1FC030E0-36C5-4AF4-B103-7E83E79E79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9">
              <a:extLst>
                <a:ext uri="{FF2B5EF4-FFF2-40B4-BE49-F238E27FC236}">
                  <a16:creationId xmlns:a16="http://schemas.microsoft.com/office/drawing/2014/main" id="{32AB2438-7064-47DF-B439-850DFCE13E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0">
              <a:extLst>
                <a:ext uri="{FF2B5EF4-FFF2-40B4-BE49-F238E27FC236}">
                  <a16:creationId xmlns:a16="http://schemas.microsoft.com/office/drawing/2014/main" id="{6E3C2216-B835-4DAD-9BF9-DEDEEDE544C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1">
              <a:extLst>
                <a:ext uri="{FF2B5EF4-FFF2-40B4-BE49-F238E27FC236}">
                  <a16:creationId xmlns:a16="http://schemas.microsoft.com/office/drawing/2014/main" id="{DB96E81C-402C-48CE-89B5-78FD8E5E19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2">
              <a:extLst>
                <a:ext uri="{FF2B5EF4-FFF2-40B4-BE49-F238E27FC236}">
                  <a16:creationId xmlns:a16="http://schemas.microsoft.com/office/drawing/2014/main" id="{42D47373-C783-4150-A2A9-162B6CB895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B196BA31-6E89-4B56-A3D4-C936F675A73C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240F6887-682F-49DC-8BA3-68E9A8C0A89C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72FC8F18-15DC-4D5B-87AD-E2741E62372D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DCCB56F4-5E12-4B9A-AF3E-7A96A6A7D210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C0288446-5315-48F3-9731-A7291443676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790FFF85-A924-4A7C-8F54-30C1548FFCA2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72B0EF3D-3CC4-46C6-ABFF-E57A9D9C7FCA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6DB112A5-7EA4-4203-BC73-54EDFA1B4386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4AA1F999-96E6-48E7-B474-DC03ECF3FE20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9AB497B8-8CEB-4647-909D-3D1B24C7C65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A953EDCA-71CD-4555-8CF9-AC5CECA06C6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F626DA63-D6A3-45F6-9333-FC868067682F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FB391FA-8E94-4CAE-A679-C71C2276EFE6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C19BA1B8-40E3-4F46-8CE2-1135A84074A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D5AC4427-5B8A-48D4-8C80-97E38659EBE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58F40632-07B5-4022-8155-FAA292D2A7F2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1B93D140-4DBD-4BE4-895E-C17591386CA7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DF4C244F-641F-4094-9F1D-9BFC5DC88EED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AE385CBE-B385-42BB-9528-4FBB59DAAEBE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0E356ADB-5945-46BC-A8D4-9D2D96BBFFCC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F4C2FDBB-FFE1-468F-A793-9D4B1BC8C0E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B24D9533-63FD-47F5-A054-6FDE6A04417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31A74BD7-EBA2-4BC9-AD6D-35E9FEDBC5A4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75A547FE-B956-4432-AD23-6245E4EBDFDC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C8A156C6-22CB-4B7A-AD71-0BFD67D0BE60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A2E4F839-3B44-4D65-B1AF-3D1BED37D68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7FEBAACA-058E-4A60-929E-8784875139A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B3F51A69-963D-453E-B2C1-012EC848392F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1013B3B0-0063-41A7-889E-782746D05C2D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955D2155-34F2-490A-8640-D04C268921B6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0D58E127-6985-4B3E-B206-3780A99BD719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42BF99E6-A9B2-48F8-A516-2E6E831CB03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BABC03CC-51A7-4439-AC7A-183BC5DE9157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389DD109-82C7-449C-99D5-5ABEA4B04C2C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97A5CAA0-EF3C-4159-B6B8-CB64C98D181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79F83750-27DD-41A0-8969-FB9173EFF2E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94357621-AFD6-4FE3-9413-88E21B986319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E21BBCBC-7C07-411F-BBD2-66ACAE18961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5B0FCD70-76E6-4481-B60B-88FEE3B6370C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B6C5C20C-AD67-40AF-9B29-7D9571A3B9F7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733B2F22-186B-4CF6-BA99-3186A36D7595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7C539525-BA43-489F-9639-0F08C8F1B359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E6058B31-BB2A-4C8F-B13F-5B7680CD506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7" name="Freeform 6">
            <a:extLst>
              <a:ext uri="{FF2B5EF4-FFF2-40B4-BE49-F238E27FC236}">
                <a16:creationId xmlns:a16="http://schemas.microsoft.com/office/drawing/2014/main" id="{17032D11-E53A-4542-84CC-B33BDB18AC9A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996124DB-A1A2-41AE-A3EF-968511DFE305}"/>
              </a:ext>
            </a:extLst>
          </p:cNvPr>
          <p:cNvSpPr txBox="1"/>
          <p:nvPr/>
        </p:nvSpPr>
        <p:spPr>
          <a:xfrm>
            <a:off x="2113289" y="3798694"/>
            <a:ext cx="33810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Reproduction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13481591-765C-46E6-BCCB-16B1621CFFFC}"/>
              </a:ext>
            </a:extLst>
          </p:cNvPr>
          <p:cNvSpPr/>
          <p:nvPr/>
        </p:nvSpPr>
        <p:spPr>
          <a:xfrm>
            <a:off x="5494343" y="6295497"/>
            <a:ext cx="2036162" cy="4571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80BF1DE-757B-478B-8378-1F1E17D57E3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C3869CC-4F43-4126-8C30-57D73A7ADB4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881755482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FB9A2D4-EF81-48B8-8F05-5F66674ED2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11571726-7420-414D-A97D-F67FE67AE803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F4CE0D-8A7D-4A3E-9BAE-2313C3AE6CB3}"/>
              </a:ext>
            </a:extLst>
          </p:cNvPr>
          <p:cNvSpPr/>
          <p:nvPr/>
        </p:nvSpPr>
        <p:spPr>
          <a:xfrm>
            <a:off x="7977569" y="3667434"/>
            <a:ext cx="4247337" cy="128587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B060CE7-2F0C-4D8D-84AA-98A5B43C3D25}"/>
              </a:ext>
            </a:extLst>
          </p:cNvPr>
          <p:cNvSpPr/>
          <p:nvPr/>
        </p:nvSpPr>
        <p:spPr>
          <a:xfrm>
            <a:off x="3721544" y="3257026"/>
            <a:ext cx="3697480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Dolor Sit Amet, Era Cons</a:t>
            </a:r>
            <a:r>
              <a:rPr lang="id-ID" sz="1200" dirty="0"/>
              <a:t> </a:t>
            </a:r>
            <a:r>
              <a:rPr lang="tr-TR" sz="1200" dirty="0"/>
              <a:t>ectetur Adipiscing Elit Avren. 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B82E73B5-2492-4296-B244-0E1731A72B89}"/>
              </a:ext>
            </a:extLst>
          </p:cNvPr>
          <p:cNvSpPr/>
          <p:nvPr/>
        </p:nvSpPr>
        <p:spPr>
          <a:xfrm>
            <a:off x="3721544" y="2870730"/>
            <a:ext cx="2157183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accent1"/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Kind of Birds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C89ECACE-F9BC-4A5D-9CC4-302EB086F082}"/>
              </a:ext>
            </a:extLst>
          </p:cNvPr>
          <p:cNvSpPr/>
          <p:nvPr/>
        </p:nvSpPr>
        <p:spPr>
          <a:xfrm>
            <a:off x="3680320" y="4862624"/>
            <a:ext cx="3697480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Dolor Sit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AB46E9E8-18E7-41AD-9526-F552CB227E98}"/>
              </a:ext>
            </a:extLst>
          </p:cNvPr>
          <p:cNvSpPr/>
          <p:nvPr/>
        </p:nvSpPr>
        <p:spPr>
          <a:xfrm>
            <a:off x="3680320" y="4476328"/>
            <a:ext cx="2157183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accent1"/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Best Strategy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DA01A87F-803F-4DFB-8FA3-DFE6A3A89D1C}"/>
              </a:ext>
            </a:extLst>
          </p:cNvPr>
          <p:cNvSpPr/>
          <p:nvPr/>
        </p:nvSpPr>
        <p:spPr>
          <a:xfrm>
            <a:off x="8322623" y="3960019"/>
            <a:ext cx="3634087" cy="700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id-ID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Amazing Plant for our decoration in anywhere you are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983C40E-8E90-4D65-9DF8-2BE95A69144A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25" name="Freeform 5">
              <a:extLst>
                <a:ext uri="{FF2B5EF4-FFF2-40B4-BE49-F238E27FC236}">
                  <a16:creationId xmlns:a16="http://schemas.microsoft.com/office/drawing/2014/main" id="{A4016E90-309D-405F-A2D6-C8C92DA50B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6">
              <a:extLst>
                <a:ext uri="{FF2B5EF4-FFF2-40B4-BE49-F238E27FC236}">
                  <a16:creationId xmlns:a16="http://schemas.microsoft.com/office/drawing/2014/main" id="{8DC392F8-8AED-4481-BB35-5CD77B35FC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EEAB7198-5CB9-49BD-80B1-C6F19C1164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804CE668-26D9-4988-BE16-1A68416D25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1">
              <a:extLst>
                <a:ext uri="{FF2B5EF4-FFF2-40B4-BE49-F238E27FC236}">
                  <a16:creationId xmlns:a16="http://schemas.microsoft.com/office/drawing/2014/main" id="{87901316-5E0E-4832-9487-392B89185E8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2">
              <a:extLst>
                <a:ext uri="{FF2B5EF4-FFF2-40B4-BE49-F238E27FC236}">
                  <a16:creationId xmlns:a16="http://schemas.microsoft.com/office/drawing/2014/main" id="{E1F12D48-4A2B-4C8F-B605-619E98083C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Oval 15">
              <a:extLst>
                <a:ext uri="{FF2B5EF4-FFF2-40B4-BE49-F238E27FC236}">
                  <a16:creationId xmlns:a16="http://schemas.microsoft.com/office/drawing/2014/main" id="{6F2D7EF0-C936-4947-9C04-7F4DDC5A5A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0">
              <a:extLst>
                <a:ext uri="{FF2B5EF4-FFF2-40B4-BE49-F238E27FC236}">
                  <a16:creationId xmlns:a16="http://schemas.microsoft.com/office/drawing/2014/main" id="{07246AAF-E774-4E51-98D2-A55204B5F7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Oval 14">
              <a:extLst>
                <a:ext uri="{FF2B5EF4-FFF2-40B4-BE49-F238E27FC236}">
                  <a16:creationId xmlns:a16="http://schemas.microsoft.com/office/drawing/2014/main" id="{888BA074-3938-4229-9D25-141E2AD4C1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6">
              <a:extLst>
                <a:ext uri="{FF2B5EF4-FFF2-40B4-BE49-F238E27FC236}">
                  <a16:creationId xmlns:a16="http://schemas.microsoft.com/office/drawing/2014/main" id="{4B672453-4765-489D-8DF5-88E49E77F6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8">
              <a:extLst>
                <a:ext uri="{FF2B5EF4-FFF2-40B4-BE49-F238E27FC236}">
                  <a16:creationId xmlns:a16="http://schemas.microsoft.com/office/drawing/2014/main" id="{705EA734-66C2-46B9-8A3D-C385F5E626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9">
              <a:extLst>
                <a:ext uri="{FF2B5EF4-FFF2-40B4-BE49-F238E27FC236}">
                  <a16:creationId xmlns:a16="http://schemas.microsoft.com/office/drawing/2014/main" id="{CF86546B-CA66-4093-AD02-9A32818D2A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0">
              <a:extLst>
                <a:ext uri="{FF2B5EF4-FFF2-40B4-BE49-F238E27FC236}">
                  <a16:creationId xmlns:a16="http://schemas.microsoft.com/office/drawing/2014/main" id="{E3A90E65-AE81-4BDE-A2FC-8F6B409AB4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1">
              <a:extLst>
                <a:ext uri="{FF2B5EF4-FFF2-40B4-BE49-F238E27FC236}">
                  <a16:creationId xmlns:a16="http://schemas.microsoft.com/office/drawing/2014/main" id="{CB74B4D8-50A9-48A6-B425-E3663D9E7A2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2">
              <a:extLst>
                <a:ext uri="{FF2B5EF4-FFF2-40B4-BE49-F238E27FC236}">
                  <a16:creationId xmlns:a16="http://schemas.microsoft.com/office/drawing/2014/main" id="{CB7C0AF4-06E4-44AC-AFE5-508C7C6E4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92FB9EE5-848D-4764-ADA8-FDF14A891EC9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C60576E6-111E-4C0D-9B62-2C8D9C5BC35B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17C12804-2AD3-4281-A839-E8F149EC7339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2BDA6960-8C73-4974-B312-1540C26FBFB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81A567FB-0209-4BB9-8442-780A92AE896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79B9B615-309F-4166-A679-5B28351F49D9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CCA4ED45-256F-44C1-995F-33E98CD8174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905FF455-0C66-4E35-8009-5ADCC271DA2D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FEF16151-E6DB-485F-8015-3DD0E4A56E37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6E4EEAC7-6B7A-4529-AE69-11B8522EE4A9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A4BCCAA5-3294-47CA-8DFF-91DFE7AD6EA9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543ED4B2-3D42-476F-9092-F08ED364F9F7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3674046C-0202-48F3-AFDB-337457E7D57A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F8B08505-04BD-4629-B9C7-032CB92420A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15D2231E-E4FB-462F-9317-84D0705F0AB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F93F892B-D3A7-44F6-AD82-EDA2CEDD59B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2D6F91DF-8717-48F7-B01A-836D5305FC5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09D1B78B-44F9-4DD0-BDE7-6A4CBDAC0AD3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60D43BF1-CBBA-419A-B0C5-FBEACC818A4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943354F3-0923-48F8-A2D4-A463B805FF4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F051E78D-A8E8-4914-BA1E-1FE4D6C3F36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91E273BA-B658-4890-A511-944B588F3562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90" name="Freeform 6">
            <a:extLst>
              <a:ext uri="{FF2B5EF4-FFF2-40B4-BE49-F238E27FC236}">
                <a16:creationId xmlns:a16="http://schemas.microsoft.com/office/drawing/2014/main" id="{58266612-D915-4CA8-85D5-3B79623C90FD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6A5D75CF-6209-4B31-B8CA-589A69727E26}"/>
              </a:ext>
            </a:extLst>
          </p:cNvPr>
          <p:cNvSpPr txBox="1"/>
          <p:nvPr/>
        </p:nvSpPr>
        <p:spPr>
          <a:xfrm>
            <a:off x="3629942" y="1898654"/>
            <a:ext cx="31914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Story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25BAE7-B422-4A49-989E-8F4A30E4FA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6DD13EF3-C444-4AE2-AF41-7E40DAF49BB8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639D26D9-DB83-45DE-B5B3-A686FFF9F4C9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B6663F1-99EA-495B-A73D-4CF83A39D7FE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0E5B3157-EFAD-426C-9868-E4D758938FE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DE59B7B1-ADFB-456B-A083-4335807638E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F72D0602-E3E2-45C9-BF19-7A094E5F7E5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958E55D2-31AB-45EF-BAFA-AF57C68E7485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D03F1CBA-BE65-4DB7-9B54-582744C94AF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4651AE45-C1DC-4C75-90A4-3160797FAEFE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363251F6-AB72-49C3-8DDD-888C8C08CD3E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16F925A0-D01A-4417-99FF-9E4E153327E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DA010195-1FBF-4529-9FE6-678D4C29BB3C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428BC9E8-01B3-4D3E-8C21-7E9CB933FC98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A6FA73FE-A5FC-43DF-9450-4CD990392417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196B43EA-37CA-45D8-A613-C45A852ACABE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E1DC9A07-6D82-4820-AE41-5CD2FE200FAA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BA1B0BCA-4D20-4AE3-8B46-7C37485CB7CE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9AC7905A-580E-42DF-B834-71FAB4BB5B1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A5B75737-5890-4165-B4E9-D4DCBDB7475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E4EB229B-F8B0-4E89-A6EF-9A7E9943F4ED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B2BE5D6A-A3FD-452D-B003-C2BA55FA3B34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86200729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Rectangle 90">
            <a:extLst>
              <a:ext uri="{FF2B5EF4-FFF2-40B4-BE49-F238E27FC236}">
                <a16:creationId xmlns:a16="http://schemas.microsoft.com/office/drawing/2014/main" id="{9ACF5190-0325-461A-A875-8C2A8A3E204A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C009F76-C1D4-4DAF-987A-04BAB396423F}"/>
              </a:ext>
            </a:extLst>
          </p:cNvPr>
          <p:cNvSpPr/>
          <p:nvPr/>
        </p:nvSpPr>
        <p:spPr>
          <a:xfrm>
            <a:off x="1799979" y="4208451"/>
            <a:ext cx="3091814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</a:t>
            </a:r>
            <a:r>
              <a:rPr lang="id-ID" sz="1200" dirty="0"/>
              <a:t> </a:t>
            </a:r>
            <a:r>
              <a:rPr lang="tr-TR" sz="1200" dirty="0"/>
              <a:t>or Sit Amet, Er</a:t>
            </a:r>
            <a:r>
              <a:rPr lang="id-ID" sz="1200" dirty="0"/>
              <a:t>sa</a:t>
            </a:r>
            <a:r>
              <a:rPr lang="tr-TR" sz="1200" dirty="0"/>
              <a:t> Era Consectetur Adipiscing Elit Avren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CE32A86F-A463-4D60-846B-4BA0CA2B62A6}"/>
              </a:ext>
            </a:extLst>
          </p:cNvPr>
          <p:cNvSpPr/>
          <p:nvPr/>
        </p:nvSpPr>
        <p:spPr>
          <a:xfrm>
            <a:off x="2572679" y="3008167"/>
            <a:ext cx="1704858" cy="508595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200" dirty="0">
                <a:latin typeface="Montserrat" panose="00000500000000000000" pitchFamily="50" charset="0"/>
              </a:rPr>
              <a:t>More Information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590D371-62E0-4D4D-9A2C-AECE95E6C2FF}"/>
              </a:ext>
            </a:extLst>
          </p:cNvPr>
          <p:cNvSpPr/>
          <p:nvPr/>
        </p:nvSpPr>
        <p:spPr>
          <a:xfrm>
            <a:off x="1887206" y="3009125"/>
            <a:ext cx="603801" cy="50668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F8F3F16-EF82-411B-A332-488AA2D56139}"/>
              </a:ext>
            </a:extLst>
          </p:cNvPr>
          <p:cNvSpPr/>
          <p:nvPr/>
        </p:nvSpPr>
        <p:spPr>
          <a:xfrm>
            <a:off x="1820063" y="3623677"/>
            <a:ext cx="2157183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latin typeface="Montserrat" panose="00000500000000000000" pitchFamily="50" charset="0"/>
                <a:cs typeface="Segoe UI" panose="020B0502040204020203" pitchFamily="34" charset="0"/>
              </a:rPr>
              <a:t>Birds Growth</a:t>
            </a:r>
            <a:endParaRPr lang="id-ID" sz="1400" b="1" dirty="0">
              <a:latin typeface="Montserrat" panose="00000500000000000000" pitchFamily="50" charset="0"/>
              <a:cs typeface="Segoe UI" panose="020B0502040204020203" pitchFamily="34" charset="0"/>
            </a:endParaRPr>
          </a:p>
          <a:p>
            <a:r>
              <a:rPr lang="id-ID" sz="1400" b="1" dirty="0">
                <a:latin typeface="Montserrat" panose="00000500000000000000" pitchFamily="50" charset="0"/>
                <a:cs typeface="Segoe UI" panose="020B0502040204020203" pitchFamily="34" charset="0"/>
              </a:rPr>
              <a:t>Reports.</a:t>
            </a:r>
            <a:endParaRPr lang="en-US" sz="1400" b="1" dirty="0">
              <a:latin typeface="Montserrat" panose="00000500000000000000" pitchFamily="50" charset="0"/>
              <a:cs typeface="Segoe UI" panose="020B0502040204020203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33A4093-BBA3-41F0-8ABA-E7949C99E5DE}"/>
              </a:ext>
            </a:extLst>
          </p:cNvPr>
          <p:cNvSpPr/>
          <p:nvPr/>
        </p:nvSpPr>
        <p:spPr>
          <a:xfrm>
            <a:off x="3269111" y="3562123"/>
            <a:ext cx="1383618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3200" b="1" dirty="0">
                <a:solidFill>
                  <a:schemeClr val="accent1"/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75%</a:t>
            </a:r>
            <a:endParaRPr lang="en-US" sz="3200" b="1" dirty="0">
              <a:solidFill>
                <a:schemeClr val="accent1"/>
              </a:solidFill>
              <a:latin typeface="Montserrat" panose="00000500000000000000" pitchFamily="50" charset="0"/>
              <a:cs typeface="Segoe UI" panose="020B0502040204020203" pitchFamily="34" charset="0"/>
            </a:endParaRPr>
          </a:p>
        </p:txBody>
      </p:sp>
      <p:sp>
        <p:nvSpPr>
          <p:cNvPr id="32" name="Freeform 13">
            <a:extLst>
              <a:ext uri="{FF2B5EF4-FFF2-40B4-BE49-F238E27FC236}">
                <a16:creationId xmlns:a16="http://schemas.microsoft.com/office/drawing/2014/main" id="{142A891B-D39E-427F-A297-EB5789E0FB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5720" y="3129425"/>
            <a:ext cx="114315" cy="242487"/>
          </a:xfrm>
          <a:custGeom>
            <a:avLst/>
            <a:gdLst>
              <a:gd name="T0" fmla="*/ 80388 w 232"/>
              <a:gd name="T1" fmla="*/ 0 h 498"/>
              <a:gd name="T2" fmla="*/ 80388 w 232"/>
              <a:gd name="T3" fmla="*/ 0 h 498"/>
              <a:gd name="T4" fmla="*/ 100259 w 232"/>
              <a:gd name="T5" fmla="*/ 23653 h 498"/>
              <a:gd name="T6" fmla="*/ 72259 w 232"/>
              <a:gd name="T7" fmla="*/ 51323 h 498"/>
              <a:gd name="T8" fmla="*/ 48323 w 232"/>
              <a:gd name="T9" fmla="*/ 27670 h 498"/>
              <a:gd name="T10" fmla="*/ 80388 w 232"/>
              <a:gd name="T11" fmla="*/ 0 h 498"/>
              <a:gd name="T12" fmla="*/ 32516 w 232"/>
              <a:gd name="T13" fmla="*/ 221804 h 498"/>
              <a:gd name="T14" fmla="*/ 32516 w 232"/>
              <a:gd name="T15" fmla="*/ 221804 h 498"/>
              <a:gd name="T16" fmla="*/ 20323 w 232"/>
              <a:gd name="T17" fmla="*/ 181638 h 498"/>
              <a:gd name="T18" fmla="*/ 36581 w 232"/>
              <a:gd name="T19" fmla="*/ 126745 h 498"/>
              <a:gd name="T20" fmla="*/ 36581 w 232"/>
              <a:gd name="T21" fmla="*/ 114695 h 498"/>
              <a:gd name="T22" fmla="*/ 8581 w 232"/>
              <a:gd name="T23" fmla="*/ 126745 h 498"/>
              <a:gd name="T24" fmla="*/ 0 w 232"/>
              <a:gd name="T25" fmla="*/ 118712 h 498"/>
              <a:gd name="T26" fmla="*/ 76323 w 232"/>
              <a:gd name="T27" fmla="*/ 79439 h 498"/>
              <a:gd name="T28" fmla="*/ 84452 w 232"/>
              <a:gd name="T29" fmla="*/ 114695 h 498"/>
              <a:gd name="T30" fmla="*/ 68194 w 232"/>
              <a:gd name="T31" fmla="*/ 174051 h 498"/>
              <a:gd name="T32" fmla="*/ 72259 w 232"/>
              <a:gd name="T33" fmla="*/ 189671 h 498"/>
              <a:gd name="T34" fmla="*/ 96194 w 232"/>
              <a:gd name="T35" fmla="*/ 174051 h 498"/>
              <a:gd name="T36" fmla="*/ 104323 w 232"/>
              <a:gd name="T37" fmla="*/ 181638 h 498"/>
              <a:gd name="T38" fmla="*/ 32516 w 232"/>
              <a:gd name="T39" fmla="*/ 221804 h 49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232" h="498">
                <a:moveTo>
                  <a:pt x="178" y="0"/>
                </a:moveTo>
                <a:lnTo>
                  <a:pt x="178" y="0"/>
                </a:lnTo>
                <a:cubicBezTo>
                  <a:pt x="213" y="0"/>
                  <a:pt x="222" y="27"/>
                  <a:pt x="222" y="53"/>
                </a:cubicBezTo>
                <a:cubicBezTo>
                  <a:pt x="222" y="80"/>
                  <a:pt x="196" y="115"/>
                  <a:pt x="160" y="115"/>
                </a:cubicBezTo>
                <a:cubicBezTo>
                  <a:pt x="125" y="115"/>
                  <a:pt x="107" y="97"/>
                  <a:pt x="107" y="62"/>
                </a:cubicBezTo>
                <a:cubicBezTo>
                  <a:pt x="107" y="35"/>
                  <a:pt x="134" y="0"/>
                  <a:pt x="178" y="0"/>
                </a:cubicBezTo>
                <a:close/>
                <a:moveTo>
                  <a:pt x="72" y="497"/>
                </a:moveTo>
                <a:lnTo>
                  <a:pt x="72" y="497"/>
                </a:lnTo>
                <a:cubicBezTo>
                  <a:pt x="45" y="497"/>
                  <a:pt x="28" y="478"/>
                  <a:pt x="45" y="407"/>
                </a:cubicBezTo>
                <a:cubicBezTo>
                  <a:pt x="81" y="284"/>
                  <a:pt x="81" y="284"/>
                  <a:pt x="81" y="284"/>
                </a:cubicBezTo>
                <a:cubicBezTo>
                  <a:pt x="81" y="266"/>
                  <a:pt x="81" y="257"/>
                  <a:pt x="81" y="257"/>
                </a:cubicBezTo>
                <a:cubicBezTo>
                  <a:pt x="72" y="257"/>
                  <a:pt x="37" y="275"/>
                  <a:pt x="19" y="284"/>
                </a:cubicBezTo>
                <a:cubicBezTo>
                  <a:pt x="0" y="266"/>
                  <a:pt x="0" y="266"/>
                  <a:pt x="0" y="266"/>
                </a:cubicBezTo>
                <a:cubicBezTo>
                  <a:pt x="63" y="213"/>
                  <a:pt x="143" y="178"/>
                  <a:pt x="169" y="178"/>
                </a:cubicBezTo>
                <a:cubicBezTo>
                  <a:pt x="196" y="178"/>
                  <a:pt x="205" y="213"/>
                  <a:pt x="187" y="257"/>
                </a:cubicBezTo>
                <a:cubicBezTo>
                  <a:pt x="151" y="390"/>
                  <a:pt x="151" y="390"/>
                  <a:pt x="151" y="390"/>
                </a:cubicBezTo>
                <a:cubicBezTo>
                  <a:pt x="151" y="416"/>
                  <a:pt x="151" y="425"/>
                  <a:pt x="160" y="425"/>
                </a:cubicBezTo>
                <a:cubicBezTo>
                  <a:pt x="160" y="425"/>
                  <a:pt x="187" y="407"/>
                  <a:pt x="213" y="390"/>
                </a:cubicBezTo>
                <a:cubicBezTo>
                  <a:pt x="231" y="407"/>
                  <a:pt x="231" y="407"/>
                  <a:pt x="231" y="407"/>
                </a:cubicBezTo>
                <a:cubicBezTo>
                  <a:pt x="169" y="478"/>
                  <a:pt x="98" y="497"/>
                  <a:pt x="72" y="4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79483B6-89CA-46BE-97DD-3E3CD089D0A1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28" name="Freeform 5">
              <a:extLst>
                <a:ext uri="{FF2B5EF4-FFF2-40B4-BE49-F238E27FC236}">
                  <a16:creationId xmlns:a16="http://schemas.microsoft.com/office/drawing/2014/main" id="{CDB6DAE5-4D94-459F-8A58-861DB8FAF29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6">
              <a:extLst>
                <a:ext uri="{FF2B5EF4-FFF2-40B4-BE49-F238E27FC236}">
                  <a16:creationId xmlns:a16="http://schemas.microsoft.com/office/drawing/2014/main" id="{CF9DDF37-3836-4089-87C4-4BF460F8E3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8">
              <a:extLst>
                <a:ext uri="{FF2B5EF4-FFF2-40B4-BE49-F238E27FC236}">
                  <a16:creationId xmlns:a16="http://schemas.microsoft.com/office/drawing/2014/main" id="{F8550BEC-A4A1-4CB0-9DE8-A4D118F581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9">
              <a:extLst>
                <a:ext uri="{FF2B5EF4-FFF2-40B4-BE49-F238E27FC236}">
                  <a16:creationId xmlns:a16="http://schemas.microsoft.com/office/drawing/2014/main" id="{BA57E74C-8B2E-4828-97C7-A9B3C35A07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1">
              <a:extLst>
                <a:ext uri="{FF2B5EF4-FFF2-40B4-BE49-F238E27FC236}">
                  <a16:creationId xmlns:a16="http://schemas.microsoft.com/office/drawing/2014/main" id="{7753CB3C-B882-415E-A44D-DF827833E3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2">
              <a:extLst>
                <a:ext uri="{FF2B5EF4-FFF2-40B4-BE49-F238E27FC236}">
                  <a16:creationId xmlns:a16="http://schemas.microsoft.com/office/drawing/2014/main" id="{F93763A3-C05E-4883-9EEA-B19F42CC75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Oval 15">
              <a:extLst>
                <a:ext uri="{FF2B5EF4-FFF2-40B4-BE49-F238E27FC236}">
                  <a16:creationId xmlns:a16="http://schemas.microsoft.com/office/drawing/2014/main" id="{A43E48FE-69AF-4805-9CEE-BC57E8B298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0">
              <a:extLst>
                <a:ext uri="{FF2B5EF4-FFF2-40B4-BE49-F238E27FC236}">
                  <a16:creationId xmlns:a16="http://schemas.microsoft.com/office/drawing/2014/main" id="{F770D418-F82F-4BDB-873D-2529CD1B20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Oval 14">
              <a:extLst>
                <a:ext uri="{FF2B5EF4-FFF2-40B4-BE49-F238E27FC236}">
                  <a16:creationId xmlns:a16="http://schemas.microsoft.com/office/drawing/2014/main" id="{38BC5440-26FF-46B6-9BB3-05CB39015B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6">
              <a:extLst>
                <a:ext uri="{FF2B5EF4-FFF2-40B4-BE49-F238E27FC236}">
                  <a16:creationId xmlns:a16="http://schemas.microsoft.com/office/drawing/2014/main" id="{561AD388-152B-436E-B473-EE76B916A8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8">
              <a:extLst>
                <a:ext uri="{FF2B5EF4-FFF2-40B4-BE49-F238E27FC236}">
                  <a16:creationId xmlns:a16="http://schemas.microsoft.com/office/drawing/2014/main" id="{6D6A5883-FF50-4862-857B-42C6E1D6AA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9">
              <a:extLst>
                <a:ext uri="{FF2B5EF4-FFF2-40B4-BE49-F238E27FC236}">
                  <a16:creationId xmlns:a16="http://schemas.microsoft.com/office/drawing/2014/main" id="{DDB7D262-46C0-489F-9891-C3146D4CCB7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0">
              <a:extLst>
                <a:ext uri="{FF2B5EF4-FFF2-40B4-BE49-F238E27FC236}">
                  <a16:creationId xmlns:a16="http://schemas.microsoft.com/office/drawing/2014/main" id="{8FED84F0-2EC5-4D73-AF81-0A96D63300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1">
              <a:extLst>
                <a:ext uri="{FF2B5EF4-FFF2-40B4-BE49-F238E27FC236}">
                  <a16:creationId xmlns:a16="http://schemas.microsoft.com/office/drawing/2014/main" id="{BFCC27C3-733F-46A5-8427-289C9E8B802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2">
              <a:extLst>
                <a:ext uri="{FF2B5EF4-FFF2-40B4-BE49-F238E27FC236}">
                  <a16:creationId xmlns:a16="http://schemas.microsoft.com/office/drawing/2014/main" id="{E49EB948-B7B8-49D0-A849-CED2AB569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BA05D2F2-F2FC-4303-A1CF-10EFE26E7994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A1011DC0-E230-447C-A2BD-BF2E3B4D2EF3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14ACE962-E833-47E2-898B-A25927A5329D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5C7B6FA4-05F8-43A9-BB61-6285795981F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AC4AD710-714A-401B-83EB-93630DDAFFC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FCB84623-D2E4-47A6-98B5-FD39940AA84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32CA8FE0-4DBB-4A1E-B133-F1B4E21E2EC4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7023B9B0-1538-4444-8164-AFFD7C8B89A9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E97DA3DA-655A-4199-BE50-B47CD1DE3F1F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6AFD134B-F59B-4C37-9DDD-E7595664A935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0A6736ED-C7DB-4E61-96BD-2F5252F03B4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24759ABA-F2C3-4E3D-8B9C-58A1260BFAE6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8496DF00-CC53-41C4-ABD2-B7782E5C2CD4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2965515B-457B-4950-AF6D-823DDCB53C6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05521778-036E-43FB-923C-8A020F2E347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801462AB-95F5-4D6C-9BDC-C1D89A1C8998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0C129E32-9313-4E09-93E8-7026D2B7DA52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C3346A6A-49D6-4ED7-B9C0-89B7610C09B8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D8E8634D-7CF3-4106-9E80-538CE9AF805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726A9A27-FE5B-4B72-8C94-77AE922E2CD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18E5D5EB-D17C-4010-8DB6-49679BD4E4D2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92267260-5499-41C1-8B57-694F8D21DD1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7077A816-EE2B-4990-895B-1658CE4B1B8F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77E2123D-DFBE-4358-BBCF-1663D2A7D28B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45286BEC-B2B5-49F5-B65C-82B96E010A1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2342A3F4-7F12-48AF-A1EA-2F50595E80D9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D5DE0A4E-8BD4-4BD4-AF03-722675309A6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4C8FA575-D863-4CBD-AABF-54F6AD5D67DA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99E09B29-6863-4EAF-AD98-217C7AEB8F32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33820EE0-4B64-45B1-808A-12CE0C1481B9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C9B385D7-F7D4-410F-977F-96C03BF47B63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E1036B15-FAC1-4C04-977A-261847B5CF2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5DE6C0D0-19E1-4F34-B892-B2D6F40CE580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881D6C27-F34B-4F7E-BC32-2151E0D3EDF4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71A71731-80EB-40D7-B288-5A266F43ACC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01B0405D-0733-4E41-B855-89BAC237455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4BE691EC-1A8E-4960-A766-CF33E8EE332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8D26D449-FBE1-4179-81EB-2C27F407048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B00DB2AF-BE5F-413F-8EF8-D7CFE28CA9DB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66469C26-7DA4-4B1C-B901-E18D5D774B3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3E6EA516-0EAC-4F91-A86B-D75E2F561E9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95628C06-CDB2-47BE-86DC-5030EFDCC5C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0ADDDBC8-5AC7-40F0-A5FC-5F540FAA9A5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9" name="Freeform 6">
            <a:extLst>
              <a:ext uri="{FF2B5EF4-FFF2-40B4-BE49-F238E27FC236}">
                <a16:creationId xmlns:a16="http://schemas.microsoft.com/office/drawing/2014/main" id="{F0D58C16-8467-41E3-BEA6-46C054EE2201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245CFEF4-4152-4972-B16E-2A6BFFFE2478}"/>
              </a:ext>
            </a:extLst>
          </p:cNvPr>
          <p:cNvSpPr txBox="1"/>
          <p:nvPr/>
        </p:nvSpPr>
        <p:spPr>
          <a:xfrm>
            <a:off x="1697112" y="1957831"/>
            <a:ext cx="29556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Role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E828B76-011C-4EF3-8738-18B5953E3C7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A302830-BAC6-4BA5-837A-70A2F0C4B1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843764603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Rectangle 88">
            <a:extLst>
              <a:ext uri="{FF2B5EF4-FFF2-40B4-BE49-F238E27FC236}">
                <a16:creationId xmlns:a16="http://schemas.microsoft.com/office/drawing/2014/main" id="{BD13EDC9-B816-4F93-B3E1-7EC0E1415EC3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9B82B7C-2BD2-46FB-A932-FFF16604FE64}"/>
              </a:ext>
            </a:extLst>
          </p:cNvPr>
          <p:cNvSpPr/>
          <p:nvPr/>
        </p:nvSpPr>
        <p:spPr>
          <a:xfrm>
            <a:off x="7322694" y="3378339"/>
            <a:ext cx="4097607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</a:t>
            </a:r>
            <a:r>
              <a:rPr lang="id-ID" sz="1200" dirty="0"/>
              <a:t> </a:t>
            </a:r>
            <a:r>
              <a:rPr lang="tr-TR" sz="1200" dirty="0"/>
              <a:t>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</a:t>
            </a:r>
            <a:r>
              <a:rPr lang="id-ID" sz="1200" dirty="0"/>
              <a:t> </a:t>
            </a:r>
            <a:r>
              <a:rPr lang="tr-TR" sz="1200" dirty="0"/>
              <a:t>or Sit Amet, Era</a:t>
            </a:r>
            <a:r>
              <a:rPr lang="id-ID" sz="1200" dirty="0"/>
              <a:t>sa</a:t>
            </a:r>
            <a:r>
              <a:rPr lang="tr-TR" sz="1200" dirty="0"/>
              <a:t> Era Consectetur Adipiscing Elit Avren. </a:t>
            </a:r>
            <a:r>
              <a:rPr lang="id-ID" sz="1200" dirty="0"/>
              <a:t>Lorem ipsum.</a:t>
            </a:r>
            <a:endParaRPr lang="tr-TR" sz="120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A06A0C4-BB73-4B27-BE44-6C78E5D3A877}"/>
              </a:ext>
            </a:extLst>
          </p:cNvPr>
          <p:cNvSpPr/>
          <p:nvPr/>
        </p:nvSpPr>
        <p:spPr>
          <a:xfrm>
            <a:off x="7322694" y="5062108"/>
            <a:ext cx="4097607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</a:t>
            </a:r>
            <a:r>
              <a:rPr lang="id-ID" sz="1200" dirty="0"/>
              <a:t> </a:t>
            </a:r>
            <a:r>
              <a:rPr lang="tr-TR" sz="1200" dirty="0"/>
              <a:t>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</a:t>
            </a:r>
            <a:r>
              <a:rPr lang="id-ID" sz="1200" dirty="0"/>
              <a:t> </a:t>
            </a:r>
            <a:r>
              <a:rPr lang="tr-TR" sz="1200" dirty="0"/>
              <a:t>or Sit</a:t>
            </a:r>
            <a:r>
              <a:rPr lang="id-ID" sz="1200" dirty="0"/>
              <a:t> lorem.</a:t>
            </a:r>
            <a:endParaRPr lang="tr-TR" sz="1200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47C1DF99-A063-4F9D-86DC-24580796C610}"/>
              </a:ext>
            </a:extLst>
          </p:cNvPr>
          <p:cNvSpPr/>
          <p:nvPr/>
        </p:nvSpPr>
        <p:spPr>
          <a:xfrm>
            <a:off x="7578228" y="2833321"/>
            <a:ext cx="1704858" cy="508595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400" dirty="0">
                <a:latin typeface="Montserrat" panose="00000500000000000000" pitchFamily="50" charset="0"/>
              </a:rPr>
              <a:t>What is that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C5A21A1-4CCF-4DF4-AEC4-642254A8370F}"/>
              </a:ext>
            </a:extLst>
          </p:cNvPr>
          <p:cNvSpPr/>
          <p:nvPr/>
        </p:nvSpPr>
        <p:spPr>
          <a:xfrm>
            <a:off x="7422417" y="2834279"/>
            <a:ext cx="92479" cy="50668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F65EDDB-F15B-41AD-B40A-0890B467387C}"/>
              </a:ext>
            </a:extLst>
          </p:cNvPr>
          <p:cNvSpPr/>
          <p:nvPr/>
        </p:nvSpPr>
        <p:spPr>
          <a:xfrm>
            <a:off x="7578228" y="4554470"/>
            <a:ext cx="1704858" cy="508595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400" dirty="0">
                <a:latin typeface="Montserrat" panose="00000500000000000000" pitchFamily="50" charset="0"/>
              </a:rPr>
              <a:t>That Habitat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2C38CF1-5D07-48C4-A453-84D0D1A32EBD}"/>
              </a:ext>
            </a:extLst>
          </p:cNvPr>
          <p:cNvSpPr/>
          <p:nvPr/>
        </p:nvSpPr>
        <p:spPr>
          <a:xfrm>
            <a:off x="7422417" y="4555428"/>
            <a:ext cx="92479" cy="50668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3C9C631D-4DBC-4525-BC42-B5A71D376784}"/>
              </a:ext>
            </a:extLst>
          </p:cNvPr>
          <p:cNvSpPr/>
          <p:nvPr/>
        </p:nvSpPr>
        <p:spPr>
          <a:xfrm>
            <a:off x="464457" y="3836270"/>
            <a:ext cx="3622784" cy="700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id-ID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Good plan is the best way to the successful business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77D2206-ECF1-476D-93E5-85A760C74027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146F3DCF-E6DB-45E4-8E75-4AA0FDDF687C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6CB0B389-DEA1-4843-82E2-396A602CEB85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CAC2E6C7-1CAE-46F4-AC70-C77E07BCB537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82A18E19-9862-4649-818A-72CAF73F0AA5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D738A211-5230-4233-AC14-53751BE42DC2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DDF95E17-2569-408C-A185-CE622E0447C6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CBFA00CE-4977-45BC-BB9A-51A47E9C5372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50860813-7850-464A-9F10-E5FD4C7329E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53299311-3B1D-4C98-BA08-411F7F29306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0E3F3031-BC24-4AFB-9464-9A7CA9485EA0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D5F48C3C-B4B8-4E9E-8A03-26CCF8F07454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87779DF7-892F-4420-BCA2-38C615BEE129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E7A4DE76-3953-4ECA-BDA5-4E87E767D8F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4212D369-0843-41EF-BBA4-F6B0B910BA4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116CC70A-4C9D-4A16-9829-FD2EE4F6042F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28AA1A9C-56AC-4FBB-BDB2-0EA7A1F3FB1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B0AB819D-8F96-4A58-BAD9-9D9712224D7C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58479753-5640-4A5F-BB2E-E1220D9C207B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188B6E05-62B7-4B2F-A8E1-2AB51DC929E1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A49BA4EF-C1FF-49C2-AC0B-617E518262E8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C5A15CDF-3FDB-4F60-90D4-3E362FBC12D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7" name="Freeform 6">
            <a:extLst>
              <a:ext uri="{FF2B5EF4-FFF2-40B4-BE49-F238E27FC236}">
                <a16:creationId xmlns:a16="http://schemas.microsoft.com/office/drawing/2014/main" id="{991E0B4C-D25B-458F-B8FE-E19BABADAD95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73FDAFC5-1438-4D60-A4E4-25CB44CE7DA4}"/>
              </a:ext>
            </a:extLst>
          </p:cNvPr>
          <p:cNvSpPr txBox="1"/>
          <p:nvPr/>
        </p:nvSpPr>
        <p:spPr>
          <a:xfrm>
            <a:off x="7221479" y="1753090"/>
            <a:ext cx="29211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Fest.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B681BDE-CB2B-4E67-89E3-5BD6522333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F4553BD-27D0-45B9-9BC7-38B8676A65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B23AD63-3A40-4B6E-BF6F-76FC40024836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605A95CD-F7BE-4086-A8B1-F54614E5F916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B4069FE6-0984-444E-9793-3C49753BDA46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73959DD1-E312-4D34-96DD-FFF010DB097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81946F17-9816-47CB-B85B-13AC9F16D258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39CB9BE-84C8-4596-ADE9-A10FF3F35749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99278E96-D716-4CD0-B38B-491B8D4697DE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2E825D51-B49B-4AD3-880D-B91198369BCE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737C7631-E2E2-40CF-AAFB-87A9CB5A135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5BE940C2-8D5D-43BB-86D5-E4C1300596F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B7763D7D-46CB-444C-8808-1D72A7E74AD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DD998342-FBBD-4A4F-BC67-68EEB8474E42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84D7F76F-7474-4BCD-B9DA-4D7B43376FA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DBEE764E-7C2F-4D2A-8703-FEE45A888B8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067F9E21-3601-4002-B896-C019EE5DABA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C31F2C26-FFE7-459C-BF41-B253DB83C19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4DCE05F9-0D72-4CEA-B9F6-78CF2871F643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7F697E09-622B-4110-8E8C-A2EB3966A886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92B68727-E865-4E3C-94B1-F9B75C912F2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E7A35BE5-8756-4D7F-83B0-E378D5549B78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235E5CAA-477D-40D3-A60C-3EDC7DDDB28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E2F4CE0D-8A7D-4A3E-9BAE-2313C3AE6CB3}"/>
              </a:ext>
            </a:extLst>
          </p:cNvPr>
          <p:cNvSpPr/>
          <p:nvPr/>
        </p:nvSpPr>
        <p:spPr>
          <a:xfrm>
            <a:off x="0" y="3608830"/>
            <a:ext cx="4247337" cy="128587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960A882-7CCF-4394-A14C-E3DD0CD004E4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29" name="Freeform 5">
              <a:extLst>
                <a:ext uri="{FF2B5EF4-FFF2-40B4-BE49-F238E27FC236}">
                  <a16:creationId xmlns:a16="http://schemas.microsoft.com/office/drawing/2014/main" id="{4DFD8942-F085-45E0-8C1F-73B9C8B8D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6">
              <a:extLst>
                <a:ext uri="{FF2B5EF4-FFF2-40B4-BE49-F238E27FC236}">
                  <a16:creationId xmlns:a16="http://schemas.microsoft.com/office/drawing/2014/main" id="{A031E353-A682-4BCD-8403-FEDECE80DE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8">
              <a:extLst>
                <a:ext uri="{FF2B5EF4-FFF2-40B4-BE49-F238E27FC236}">
                  <a16:creationId xmlns:a16="http://schemas.microsoft.com/office/drawing/2014/main" id="{28BD94E8-87AD-4B29-9214-6214FAB88C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9">
              <a:extLst>
                <a:ext uri="{FF2B5EF4-FFF2-40B4-BE49-F238E27FC236}">
                  <a16:creationId xmlns:a16="http://schemas.microsoft.com/office/drawing/2014/main" id="{4C64E52B-BCA9-43CC-A6A8-9E327E5078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1">
              <a:extLst>
                <a:ext uri="{FF2B5EF4-FFF2-40B4-BE49-F238E27FC236}">
                  <a16:creationId xmlns:a16="http://schemas.microsoft.com/office/drawing/2014/main" id="{09E4BC28-9EDB-4E28-87A8-F4C0370AA8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2">
              <a:extLst>
                <a:ext uri="{FF2B5EF4-FFF2-40B4-BE49-F238E27FC236}">
                  <a16:creationId xmlns:a16="http://schemas.microsoft.com/office/drawing/2014/main" id="{9E43A61B-FE35-4BCF-9DC4-063DB6D385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Oval 15">
              <a:extLst>
                <a:ext uri="{FF2B5EF4-FFF2-40B4-BE49-F238E27FC236}">
                  <a16:creationId xmlns:a16="http://schemas.microsoft.com/office/drawing/2014/main" id="{A19554D4-73FB-4683-AE62-23DC2CAD3E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0">
              <a:extLst>
                <a:ext uri="{FF2B5EF4-FFF2-40B4-BE49-F238E27FC236}">
                  <a16:creationId xmlns:a16="http://schemas.microsoft.com/office/drawing/2014/main" id="{AF7FE052-47C3-4742-899D-BDB1066F62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Oval 14">
              <a:extLst>
                <a:ext uri="{FF2B5EF4-FFF2-40B4-BE49-F238E27FC236}">
                  <a16:creationId xmlns:a16="http://schemas.microsoft.com/office/drawing/2014/main" id="{203D32BD-3D44-4A13-BB00-EF971ADAE2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6">
              <a:extLst>
                <a:ext uri="{FF2B5EF4-FFF2-40B4-BE49-F238E27FC236}">
                  <a16:creationId xmlns:a16="http://schemas.microsoft.com/office/drawing/2014/main" id="{F4B9D392-A588-4B02-A6A8-73020AD54B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8">
              <a:extLst>
                <a:ext uri="{FF2B5EF4-FFF2-40B4-BE49-F238E27FC236}">
                  <a16:creationId xmlns:a16="http://schemas.microsoft.com/office/drawing/2014/main" id="{C018A305-AB5E-4D3E-AF50-2C5616C492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9">
              <a:extLst>
                <a:ext uri="{FF2B5EF4-FFF2-40B4-BE49-F238E27FC236}">
                  <a16:creationId xmlns:a16="http://schemas.microsoft.com/office/drawing/2014/main" id="{18246075-2CF8-450C-B41F-77314AB2326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0">
              <a:extLst>
                <a:ext uri="{FF2B5EF4-FFF2-40B4-BE49-F238E27FC236}">
                  <a16:creationId xmlns:a16="http://schemas.microsoft.com/office/drawing/2014/main" id="{7C787140-14F6-4240-A561-CC582EB807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1">
              <a:extLst>
                <a:ext uri="{FF2B5EF4-FFF2-40B4-BE49-F238E27FC236}">
                  <a16:creationId xmlns:a16="http://schemas.microsoft.com/office/drawing/2014/main" id="{54025332-4816-4677-91A1-AF60CAED8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2">
              <a:extLst>
                <a:ext uri="{FF2B5EF4-FFF2-40B4-BE49-F238E27FC236}">
                  <a16:creationId xmlns:a16="http://schemas.microsoft.com/office/drawing/2014/main" id="{1F668074-8F71-41F4-85B7-FDB798D897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40908066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87565CA-2672-46CF-AFDA-584B45EA813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6A58375-BAFA-4716-9C34-4AC36DA4BD3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3C5D6E8F-6A76-40B4-9BC8-6B7E17BB6F51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F4CE0D-8A7D-4A3E-9BAE-2313C3AE6CB3}"/>
              </a:ext>
            </a:extLst>
          </p:cNvPr>
          <p:cNvSpPr/>
          <p:nvPr/>
        </p:nvSpPr>
        <p:spPr>
          <a:xfrm>
            <a:off x="7944662" y="3549115"/>
            <a:ext cx="4247337" cy="128587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355AC4F-9535-40DA-BAE8-3F777D7E4267}"/>
              </a:ext>
            </a:extLst>
          </p:cNvPr>
          <p:cNvSpPr/>
          <p:nvPr/>
        </p:nvSpPr>
        <p:spPr>
          <a:xfrm>
            <a:off x="2032757" y="5163026"/>
            <a:ext cx="8126486" cy="705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400" dirty="0"/>
              <a:t>Lorem İpsum Dolor Sit Amet, Era Consectetur Adipiscing Elit Avren. Suspen</a:t>
            </a:r>
            <a:r>
              <a:rPr lang="id-ID" sz="1400" dirty="0"/>
              <a:t> </a:t>
            </a:r>
            <a:r>
              <a:rPr lang="tr-TR" sz="1400" dirty="0"/>
              <a:t>Disse Eu Ornare</a:t>
            </a:r>
            <a:r>
              <a:rPr lang="id-ID" sz="1400" dirty="0"/>
              <a:t>. </a:t>
            </a:r>
            <a:r>
              <a:rPr lang="tr-TR" sz="1400" dirty="0"/>
              <a:t>Dolor Sit Amet, Era Cons</a:t>
            </a:r>
            <a:r>
              <a:rPr lang="id-ID" sz="1400" dirty="0"/>
              <a:t> </a:t>
            </a:r>
            <a:r>
              <a:rPr lang="tr-TR" sz="1400" dirty="0"/>
              <a:t>ectetur Adipiscing Elit Avren. Disse Eu Ornare</a:t>
            </a:r>
            <a:r>
              <a:rPr lang="id-ID" sz="1400" dirty="0"/>
              <a:t>. </a:t>
            </a:r>
            <a:r>
              <a:rPr lang="tr-TR" sz="1400" dirty="0"/>
              <a:t>Dolor</a:t>
            </a:r>
            <a:r>
              <a:rPr lang="en-US" sz="1400" dirty="0"/>
              <a:t>  </a:t>
            </a:r>
            <a:r>
              <a:rPr lang="tr-TR" sz="1400" dirty="0"/>
              <a:t>Elit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4BF476D-9289-459D-BFCB-61EBADB2C2E7}"/>
              </a:ext>
            </a:extLst>
          </p:cNvPr>
          <p:cNvSpPr/>
          <p:nvPr/>
        </p:nvSpPr>
        <p:spPr>
          <a:xfrm>
            <a:off x="8251287" y="3841700"/>
            <a:ext cx="3549260" cy="700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id-ID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Amazing </a:t>
            </a:r>
            <a:r>
              <a:rPr lang="en-US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Bird</a:t>
            </a:r>
            <a:r>
              <a:rPr lang="id-ID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 for our </a:t>
            </a:r>
            <a:r>
              <a:rPr lang="en-US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Nature </a:t>
            </a:r>
            <a:r>
              <a:rPr lang="id-ID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in anywhere you are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B510521-DC20-4DB1-986D-B4BF7CF713B2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9412FE40-7B60-4798-A8F0-9E8ECED8B7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6">
              <a:extLst>
                <a:ext uri="{FF2B5EF4-FFF2-40B4-BE49-F238E27FC236}">
                  <a16:creationId xmlns:a16="http://schemas.microsoft.com/office/drawing/2014/main" id="{BF6F2D9F-0F02-4220-AE95-A521B59ADD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8">
              <a:extLst>
                <a:ext uri="{FF2B5EF4-FFF2-40B4-BE49-F238E27FC236}">
                  <a16:creationId xmlns:a16="http://schemas.microsoft.com/office/drawing/2014/main" id="{E5B8DA2B-3CCD-471F-AD37-4351FCEF44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9">
              <a:extLst>
                <a:ext uri="{FF2B5EF4-FFF2-40B4-BE49-F238E27FC236}">
                  <a16:creationId xmlns:a16="http://schemas.microsoft.com/office/drawing/2014/main" id="{134366F3-C0C3-433F-98A8-0A8EAE02B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1">
              <a:extLst>
                <a:ext uri="{FF2B5EF4-FFF2-40B4-BE49-F238E27FC236}">
                  <a16:creationId xmlns:a16="http://schemas.microsoft.com/office/drawing/2014/main" id="{83E82FF2-E15B-4D43-ACD1-C1B7C5709C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2">
              <a:extLst>
                <a:ext uri="{FF2B5EF4-FFF2-40B4-BE49-F238E27FC236}">
                  <a16:creationId xmlns:a16="http://schemas.microsoft.com/office/drawing/2014/main" id="{CBB1952B-089E-44C2-B362-5C5C04BA73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Oval 15">
              <a:extLst>
                <a:ext uri="{FF2B5EF4-FFF2-40B4-BE49-F238E27FC236}">
                  <a16:creationId xmlns:a16="http://schemas.microsoft.com/office/drawing/2014/main" id="{801A4E13-028C-4ACF-AC8D-EF7789E800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0">
              <a:extLst>
                <a:ext uri="{FF2B5EF4-FFF2-40B4-BE49-F238E27FC236}">
                  <a16:creationId xmlns:a16="http://schemas.microsoft.com/office/drawing/2014/main" id="{29464676-0205-4F01-AA3F-CD2D59BBB3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Oval 14">
              <a:extLst>
                <a:ext uri="{FF2B5EF4-FFF2-40B4-BE49-F238E27FC236}">
                  <a16:creationId xmlns:a16="http://schemas.microsoft.com/office/drawing/2014/main" id="{241573DF-E4AC-4943-ACD5-866EA8A52F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6">
              <a:extLst>
                <a:ext uri="{FF2B5EF4-FFF2-40B4-BE49-F238E27FC236}">
                  <a16:creationId xmlns:a16="http://schemas.microsoft.com/office/drawing/2014/main" id="{91016B05-D4E5-4C39-A05C-58D79ECAC7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8">
              <a:extLst>
                <a:ext uri="{FF2B5EF4-FFF2-40B4-BE49-F238E27FC236}">
                  <a16:creationId xmlns:a16="http://schemas.microsoft.com/office/drawing/2014/main" id="{B6E9E650-2C52-4F1F-8FFA-2E0035BE7A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9">
              <a:extLst>
                <a:ext uri="{FF2B5EF4-FFF2-40B4-BE49-F238E27FC236}">
                  <a16:creationId xmlns:a16="http://schemas.microsoft.com/office/drawing/2014/main" id="{F5A7942E-67EE-4F31-8448-A2751AC8B1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0">
              <a:extLst>
                <a:ext uri="{FF2B5EF4-FFF2-40B4-BE49-F238E27FC236}">
                  <a16:creationId xmlns:a16="http://schemas.microsoft.com/office/drawing/2014/main" id="{B17DAB29-6EB9-48CB-9E5F-4DE84D6CC3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1">
              <a:extLst>
                <a:ext uri="{FF2B5EF4-FFF2-40B4-BE49-F238E27FC236}">
                  <a16:creationId xmlns:a16="http://schemas.microsoft.com/office/drawing/2014/main" id="{44BDD67F-D0BF-44A3-A6EF-176F84942F4F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2">
              <a:extLst>
                <a:ext uri="{FF2B5EF4-FFF2-40B4-BE49-F238E27FC236}">
                  <a16:creationId xmlns:a16="http://schemas.microsoft.com/office/drawing/2014/main" id="{516D79FC-F983-4933-A2DE-49D5E82BA3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45C0A6A8-93D1-4219-970E-82B2A847C0D9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4EACA1E7-0C29-47CB-8A06-4057F796D023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FDB5E989-E6EF-437B-BEA8-B636DF34876C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A8819097-B5E8-4361-AD0A-8A8BC0C9B7B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1848689A-2038-4494-A620-DABBB2F50CD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FF731299-7C0A-4CDC-888C-CE9B4E56E50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80C5CAFB-EEEF-4F63-88F5-D936DA7B507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B2F972CB-7A64-41F7-A5CD-3DF17C212E1A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902DE2A9-BFAE-4C38-9C85-7AD04A641B2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BB125911-256F-49B9-AA65-2D6C583AA22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51729AB4-B9A1-4159-8ED1-16D12855A5AD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0EC35F0C-EF7C-4688-B290-EC7DA1EB86BF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0D23DA7B-F517-4BDD-9490-FE1BA7B73CF4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352122F3-720E-4049-AF16-533C421B4C90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8D34D622-CA83-4783-980E-25DC18041E0E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1E9D7925-C5AA-45A5-9FA0-3716993A78B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82C48735-2CC5-43BC-BE97-66F61E8D186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CB987CDA-CB8C-453A-AB9F-CC7CBAFD244D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59BB2EE5-BAEF-4C4F-AD2D-35B92EFE4339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C82F3CEF-42C7-47EE-8654-2D98708A3A9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68A6A1EE-53DE-49A2-BBB7-966C6E62BFA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7BA4504B-F2E3-4AD6-86CC-C324FEDA35F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D50540DF-CE92-445B-BDD8-FF8C499548CF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179D67CB-26FB-4AF3-9436-09F5A11EF994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6D394007-9945-4AF5-B5DC-414B855E4B2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7B024BCC-666D-45BD-B62E-EE4049E5225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DE5579B6-E340-41DA-828E-1D6DC75EDCE4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D7AFDBA9-4055-46E5-90C7-4F9B3F7C3730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00D460EB-8303-4320-9BAF-0F0B2E492147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4D9620C3-999A-4942-9C76-0F201FF2E226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A5174EC2-6250-4DFF-A43E-5A42826C6C3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5034B8C1-0377-47DD-A54A-07EAE94960A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73D889DB-E8D2-4BD5-8841-5AFC030C797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DB20D0D0-8164-48F2-96BB-8B892DC4D188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B664E845-4817-48A7-BA97-CFF0B75AA699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36285F5F-B849-4EB3-9D30-FFAB7EBE7100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5EE51130-B36E-4A7F-B72F-EB5289BC564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D080B008-455A-4ECE-9029-996FC8FE4300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073FB291-F694-4E55-A477-E6D9B3BBE2C2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5C046F2A-7EFB-4116-B8A2-D61D87358E6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FF2F9797-830A-4146-85BC-FD1EE3537969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CE2EF7AB-F375-4BA6-9F51-1F8EC6BF332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639D0C10-DFC4-4706-BAF1-89776C97D6F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6" name="Freeform 6">
            <a:extLst>
              <a:ext uri="{FF2B5EF4-FFF2-40B4-BE49-F238E27FC236}">
                <a16:creationId xmlns:a16="http://schemas.microsoft.com/office/drawing/2014/main" id="{2ACFF35F-A687-45F9-8A96-12EF1BAACC91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5DA0538-C8B8-4A6A-BC7C-6F4C13034490}"/>
              </a:ext>
            </a:extLst>
          </p:cNvPr>
          <p:cNvSpPr txBox="1"/>
          <p:nvPr/>
        </p:nvSpPr>
        <p:spPr>
          <a:xfrm>
            <a:off x="3989427" y="929430"/>
            <a:ext cx="40190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Portfolio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9E94B2C-F5A8-4784-86C0-559391BD8EB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401799550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Rectangle 98">
            <a:extLst>
              <a:ext uri="{FF2B5EF4-FFF2-40B4-BE49-F238E27FC236}">
                <a16:creationId xmlns:a16="http://schemas.microsoft.com/office/drawing/2014/main" id="{CE3E5827-C760-4A91-8226-CECB901B21B9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8BA93C3A-E6E3-4FC3-B073-1F22A70CC47B}"/>
              </a:ext>
            </a:extLst>
          </p:cNvPr>
          <p:cNvSpPr/>
          <p:nvPr/>
        </p:nvSpPr>
        <p:spPr>
          <a:xfrm>
            <a:off x="1752787" y="2791706"/>
            <a:ext cx="4067570" cy="1438267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  <a:effectLst>
            <a:outerShdw blurRad="469900" dist="165100" sx="102000" sy="102000" algn="ctr" rotWithShape="0">
              <a:prstClr val="black">
                <a:alpha val="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8AEBF28-71AE-4B11-9140-334DD8A0B497}"/>
              </a:ext>
            </a:extLst>
          </p:cNvPr>
          <p:cNvSpPr/>
          <p:nvPr/>
        </p:nvSpPr>
        <p:spPr>
          <a:xfrm>
            <a:off x="4950648" y="3621470"/>
            <a:ext cx="511826" cy="26074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06F51D4-E9CC-4E4C-99DD-F074176333CA}"/>
              </a:ext>
            </a:extLst>
          </p:cNvPr>
          <p:cNvSpPr/>
          <p:nvPr/>
        </p:nvSpPr>
        <p:spPr>
          <a:xfrm>
            <a:off x="4955428" y="3123047"/>
            <a:ext cx="511826" cy="26074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B8642E98-5CEF-4789-96CD-51D503B4217F}"/>
              </a:ext>
            </a:extLst>
          </p:cNvPr>
          <p:cNvSpPr/>
          <p:nvPr/>
        </p:nvSpPr>
        <p:spPr>
          <a:xfrm>
            <a:off x="1931602" y="3216498"/>
            <a:ext cx="2275306" cy="6096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29B7512-0452-4514-9A95-4A780C4FBACD}"/>
              </a:ext>
            </a:extLst>
          </p:cNvPr>
          <p:cNvSpPr txBox="1"/>
          <p:nvPr/>
        </p:nvSpPr>
        <p:spPr>
          <a:xfrm>
            <a:off x="1874057" y="2939499"/>
            <a:ext cx="10737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latin typeface="Montserrat" panose="00000500000000000000" pitchFamily="50" charset="0"/>
                <a:cs typeface="Poppins" panose="00000500000000000000" pitchFamily="2" charset="0"/>
              </a:rPr>
              <a:t>Aspect 1</a:t>
            </a:r>
            <a:endParaRPr lang="en-US" sz="1200" dirty="0">
              <a:latin typeface="Montserrat" panose="00000500000000000000" pitchFamily="50" charset="0"/>
              <a:cs typeface="Poppins" panose="00000500000000000000" pitchFamily="2" charset="0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E0B80B97-143E-4590-9387-2C60B34569AE}"/>
              </a:ext>
            </a:extLst>
          </p:cNvPr>
          <p:cNvSpPr/>
          <p:nvPr/>
        </p:nvSpPr>
        <p:spPr>
          <a:xfrm>
            <a:off x="4092399" y="3147087"/>
            <a:ext cx="199782" cy="19978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4CCE43C-7DE3-47E7-A518-8EAAE0D2E19D}"/>
              </a:ext>
            </a:extLst>
          </p:cNvPr>
          <p:cNvSpPr txBox="1"/>
          <p:nvPr/>
        </p:nvSpPr>
        <p:spPr>
          <a:xfrm>
            <a:off x="4897890" y="3112608"/>
            <a:ext cx="6610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  <a:latin typeface="Montserrat" panose="00000500000000000000" pitchFamily="50" charset="0"/>
                <a:cs typeface="Poppins" panose="00000500000000000000" pitchFamily="2" charset="0"/>
              </a:rPr>
              <a:t>67%</a:t>
            </a:r>
            <a:endParaRPr lang="en-US" sz="1200" dirty="0">
              <a:solidFill>
                <a:schemeClr val="bg1"/>
              </a:solidFill>
              <a:latin typeface="Montserrat" panose="00000500000000000000" pitchFamily="50" charset="0"/>
              <a:cs typeface="Poppins" panose="00000500000000000000" pitchFamily="2" charset="0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362E2545-313C-4D44-888B-9C4AE5816670}"/>
              </a:ext>
            </a:extLst>
          </p:cNvPr>
          <p:cNvSpPr/>
          <p:nvPr/>
        </p:nvSpPr>
        <p:spPr>
          <a:xfrm>
            <a:off x="1931602" y="3695265"/>
            <a:ext cx="1527601" cy="6096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455BB01-1DD3-439E-BFBA-8175120A3B12}"/>
              </a:ext>
            </a:extLst>
          </p:cNvPr>
          <p:cNvSpPr txBox="1"/>
          <p:nvPr/>
        </p:nvSpPr>
        <p:spPr>
          <a:xfrm>
            <a:off x="1874057" y="3418266"/>
            <a:ext cx="10737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latin typeface="Montserrat" panose="00000500000000000000" pitchFamily="50" charset="0"/>
                <a:cs typeface="Poppins" panose="00000500000000000000" pitchFamily="2" charset="0"/>
              </a:rPr>
              <a:t>Aspect 2</a:t>
            </a:r>
            <a:endParaRPr lang="en-US" sz="1200" dirty="0">
              <a:latin typeface="Montserrat" panose="00000500000000000000" pitchFamily="50" charset="0"/>
              <a:cs typeface="Poppins" panose="00000500000000000000" pitchFamily="2" charset="0"/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71506ED0-9CC3-4110-8FE5-CEDDDECEF714}"/>
              </a:ext>
            </a:extLst>
          </p:cNvPr>
          <p:cNvSpPr/>
          <p:nvPr/>
        </p:nvSpPr>
        <p:spPr>
          <a:xfrm>
            <a:off x="3424367" y="3625854"/>
            <a:ext cx="199782" cy="19978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14CBE13-AF71-4D92-AC1B-2E1C163B9288}"/>
              </a:ext>
            </a:extLst>
          </p:cNvPr>
          <p:cNvSpPr txBox="1"/>
          <p:nvPr/>
        </p:nvSpPr>
        <p:spPr>
          <a:xfrm>
            <a:off x="4897890" y="3617725"/>
            <a:ext cx="6610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  <a:latin typeface="Montserrat" panose="00000500000000000000" pitchFamily="50" charset="0"/>
                <a:cs typeface="Poppins" panose="00000500000000000000" pitchFamily="2" charset="0"/>
              </a:rPr>
              <a:t>33%</a:t>
            </a:r>
            <a:endParaRPr lang="en-US" sz="1200" dirty="0">
              <a:solidFill>
                <a:schemeClr val="bg1"/>
              </a:solidFill>
              <a:latin typeface="Montserrat" panose="00000500000000000000" pitchFamily="50" charset="0"/>
              <a:cs typeface="Poppins" panose="00000500000000000000" pitchFamily="2" charset="0"/>
            </a:endParaRPr>
          </a:p>
        </p:txBody>
      </p:sp>
      <p:sp>
        <p:nvSpPr>
          <p:cNvPr id="43" name="Content Placeholder 4">
            <a:extLst>
              <a:ext uri="{FF2B5EF4-FFF2-40B4-BE49-F238E27FC236}">
                <a16:creationId xmlns:a16="http://schemas.microsoft.com/office/drawing/2014/main" id="{2F04B5B7-219D-418A-AC86-7CCF9467DF88}"/>
              </a:ext>
            </a:extLst>
          </p:cNvPr>
          <p:cNvSpPr txBox="1">
            <a:spLocks/>
          </p:cNvSpPr>
          <p:nvPr/>
        </p:nvSpPr>
        <p:spPr>
          <a:xfrm>
            <a:off x="1752786" y="4416441"/>
            <a:ext cx="4105237" cy="107721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Sed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ut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perspiciatis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unde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omnis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iste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natus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error sit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voluptatem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accusantium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doloremque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laudantium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,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totam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rem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aperiam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,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omnis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iste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natus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error sit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voluptatem</a:t>
            </a:r>
            <a:r>
              <a:rPr lang="id-ID" sz="1200" dirty="0">
                <a:latin typeface="Calibri" panose="020F0502020204030204" pitchFamily="34" charset="0"/>
                <a:cs typeface="Segoe UI" panose="020B0502040204020203" pitchFamily="34" charset="0"/>
              </a:rPr>
              <a:t>.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69057F1-0432-47FD-8953-CB207C8B71E6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9570B732-7E6F-4116-9FA0-971EDE9C68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6">
              <a:extLst>
                <a:ext uri="{FF2B5EF4-FFF2-40B4-BE49-F238E27FC236}">
                  <a16:creationId xmlns:a16="http://schemas.microsoft.com/office/drawing/2014/main" id="{35BCC9C5-526D-45ED-B298-ABF989B321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8">
              <a:extLst>
                <a:ext uri="{FF2B5EF4-FFF2-40B4-BE49-F238E27FC236}">
                  <a16:creationId xmlns:a16="http://schemas.microsoft.com/office/drawing/2014/main" id="{D4C60FE3-2815-4FD9-83F8-5AD4E56491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9">
              <a:extLst>
                <a:ext uri="{FF2B5EF4-FFF2-40B4-BE49-F238E27FC236}">
                  <a16:creationId xmlns:a16="http://schemas.microsoft.com/office/drawing/2014/main" id="{D2682C83-8AAF-4A31-90AB-98F5943CD02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1">
              <a:extLst>
                <a:ext uri="{FF2B5EF4-FFF2-40B4-BE49-F238E27FC236}">
                  <a16:creationId xmlns:a16="http://schemas.microsoft.com/office/drawing/2014/main" id="{295243ED-32DC-439B-A2F1-BFBA1D3475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2">
              <a:extLst>
                <a:ext uri="{FF2B5EF4-FFF2-40B4-BE49-F238E27FC236}">
                  <a16:creationId xmlns:a16="http://schemas.microsoft.com/office/drawing/2014/main" id="{85451436-4F74-4D83-A5AF-360FC6AE0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Oval 15">
              <a:extLst>
                <a:ext uri="{FF2B5EF4-FFF2-40B4-BE49-F238E27FC236}">
                  <a16:creationId xmlns:a16="http://schemas.microsoft.com/office/drawing/2014/main" id="{58FFE702-11E2-43C7-BEC3-D9CF7C334C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0">
              <a:extLst>
                <a:ext uri="{FF2B5EF4-FFF2-40B4-BE49-F238E27FC236}">
                  <a16:creationId xmlns:a16="http://schemas.microsoft.com/office/drawing/2014/main" id="{E5791FB3-EB8C-4FF0-8BA7-58CEE855D4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Oval 14">
              <a:extLst>
                <a:ext uri="{FF2B5EF4-FFF2-40B4-BE49-F238E27FC236}">
                  <a16:creationId xmlns:a16="http://schemas.microsoft.com/office/drawing/2014/main" id="{0A67FB1E-861F-470F-97F8-0896D23E83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6">
              <a:extLst>
                <a:ext uri="{FF2B5EF4-FFF2-40B4-BE49-F238E27FC236}">
                  <a16:creationId xmlns:a16="http://schemas.microsoft.com/office/drawing/2014/main" id="{B029A962-403E-4476-A7AA-A87BD853C8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8">
              <a:extLst>
                <a:ext uri="{FF2B5EF4-FFF2-40B4-BE49-F238E27FC236}">
                  <a16:creationId xmlns:a16="http://schemas.microsoft.com/office/drawing/2014/main" id="{CDFF9A62-2F24-4888-AE5F-A581E7325D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9">
              <a:extLst>
                <a:ext uri="{FF2B5EF4-FFF2-40B4-BE49-F238E27FC236}">
                  <a16:creationId xmlns:a16="http://schemas.microsoft.com/office/drawing/2014/main" id="{88B7BD2A-3DC2-40FD-A454-CD92D052BE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0">
              <a:extLst>
                <a:ext uri="{FF2B5EF4-FFF2-40B4-BE49-F238E27FC236}">
                  <a16:creationId xmlns:a16="http://schemas.microsoft.com/office/drawing/2014/main" id="{5F666E61-A626-4990-AF37-E06EDD8DF3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1">
              <a:extLst>
                <a:ext uri="{FF2B5EF4-FFF2-40B4-BE49-F238E27FC236}">
                  <a16:creationId xmlns:a16="http://schemas.microsoft.com/office/drawing/2014/main" id="{BAAF64B0-7016-4F11-90E6-EB12306C8A4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2">
              <a:extLst>
                <a:ext uri="{FF2B5EF4-FFF2-40B4-BE49-F238E27FC236}">
                  <a16:creationId xmlns:a16="http://schemas.microsoft.com/office/drawing/2014/main" id="{72AF2B86-C860-4037-B5C7-A4CB95E191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4" name="Rectangle 53">
            <a:extLst>
              <a:ext uri="{FF2B5EF4-FFF2-40B4-BE49-F238E27FC236}">
                <a16:creationId xmlns:a16="http://schemas.microsoft.com/office/drawing/2014/main" id="{886108A5-F9F8-4C40-B315-F3ED62CD9607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F653C6A4-9E99-4103-A73B-501C6D166FAF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C8E0CC8A-A811-4CC9-9EB7-8D983B8F55EA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B97D412F-DD8F-4870-A938-FDAFAF6EC2F9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F0100EC1-9D5B-4043-8E72-209DDE05854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8824DF6C-F86C-43A5-B611-2C53A11018C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1D08536D-930F-4459-A8F0-7B3AD7EAB6C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4C82F80B-122A-48A8-957A-8946D6BE3293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DE9273D8-75ED-4170-A47F-ADF0DDCE098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87CD15AD-5F03-4A97-9A4D-3C7CE038675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72DC1BF5-40B2-4127-90DB-4ABDE0ED69C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378265AB-6053-4DF1-B247-F1016A502A45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2BAD9CA6-09C3-41A1-AF16-A5287F4297B7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0CB350FB-1AF6-4F14-9F69-009405DA765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60E5826-2028-41B8-9BA6-4B0F2C6BB309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2073CECF-2DFE-4917-A606-370D694B89F9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DFD91C25-92E7-4237-A4AB-8F76253994D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C4991CDD-F16B-4B58-9837-BC35F10C0034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09C26565-DB35-436B-B930-73750EF6704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179B1C1C-8569-48CC-8373-8589350226B1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CE2BF309-0CF4-49BE-8AF4-258EA99BDF0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50BEC706-6412-45A3-9BC9-9862250E81B6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6E7F2FC-6194-4990-B970-4F517D1D6F5C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C1D6815F-3027-4709-865D-22F6D4915D2D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A8B4D5B7-E210-46A7-82D6-0ADD5AE8832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4AC8EC2E-BFB2-42CD-9133-292F6BA504D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9A2C9475-9755-4084-91B4-A7669EACBDE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A7A91A6A-8CBD-41C1-BFB3-2578E4313D1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C6A40D7E-A328-41E4-B9CF-167DD1F5591B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6ACA570E-CAF0-40C9-88D3-CC40DD49B397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C7F726F4-9C4B-462D-81A7-A488DDED988E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Oval 90">
                <a:extLst>
                  <a:ext uri="{FF2B5EF4-FFF2-40B4-BE49-F238E27FC236}">
                    <a16:creationId xmlns:a16="http://schemas.microsoft.com/office/drawing/2014/main" id="{9FA943E5-1E90-4615-99F7-D78A7791B429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8989D010-1DF2-4807-909E-381EECE11D4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BE683935-D813-40C4-B0A4-6793275B4A97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E64607FE-A6BF-4A1A-8696-4D9B52896E8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84E0B88E-9AF6-44E0-9DC1-4EEAAC53C311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26137D20-0964-4714-B4BE-FDDE42C2A1A2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DD0CCC55-CA80-45D6-9CF4-68CAA936A176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788D14B6-B051-417C-AC4B-D573A451F620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33735BA4-C9B0-46F5-8BDB-DE9B0458673B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FD866224-D25F-4193-A445-4043D99FFF4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597C609B-A799-44B5-9AB2-95BB25FA594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596F358D-03F8-4CA6-B231-536E2FDC91B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97" name="Freeform 6">
            <a:extLst>
              <a:ext uri="{FF2B5EF4-FFF2-40B4-BE49-F238E27FC236}">
                <a16:creationId xmlns:a16="http://schemas.microsoft.com/office/drawing/2014/main" id="{F319AEDA-58B5-4D7B-89DD-42FC5E3B1196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8EF0257C-B18F-466C-96C4-720EE85C8F66}"/>
              </a:ext>
            </a:extLst>
          </p:cNvPr>
          <p:cNvSpPr txBox="1"/>
          <p:nvPr/>
        </p:nvSpPr>
        <p:spPr>
          <a:xfrm>
            <a:off x="1752786" y="1740136"/>
            <a:ext cx="33073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Greats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23CB3A3-CDEF-4CF8-B7BF-0394229845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6571705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AF73E5A-B7F2-4047-B6B3-87294761B63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08E7BFC2-8910-4018-870D-7EE7CB1717E0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60923CE-D4A1-4E35-AF4B-8BB90726B222}"/>
              </a:ext>
            </a:extLst>
          </p:cNvPr>
          <p:cNvSpPr/>
          <p:nvPr/>
        </p:nvSpPr>
        <p:spPr>
          <a:xfrm>
            <a:off x="1822362" y="3268049"/>
            <a:ext cx="3530464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Consectetur Adipiscing Elit Avr</a:t>
            </a:r>
            <a:r>
              <a:rPr lang="id-ID" sz="1200" dirty="0"/>
              <a:t> </a:t>
            </a:r>
            <a:r>
              <a:rPr lang="tr-TR" sz="1200" dirty="0"/>
              <a:t>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Dolor Sit Amet, Era Cons</a:t>
            </a:r>
            <a:r>
              <a:rPr lang="id-ID" sz="1200" dirty="0"/>
              <a:t> </a:t>
            </a:r>
            <a:r>
              <a:rPr lang="tr-TR" sz="1200" dirty="0"/>
              <a:t>ectetur Adipiscing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D8630F0-D154-4225-A777-70F6DD4FD6EB}"/>
              </a:ext>
            </a:extLst>
          </p:cNvPr>
          <p:cNvSpPr/>
          <p:nvPr/>
        </p:nvSpPr>
        <p:spPr>
          <a:xfrm>
            <a:off x="1842446" y="2893377"/>
            <a:ext cx="2157183" cy="3077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400" b="1" dirty="0">
                <a:latin typeface="Montserrat" panose="00000500000000000000" pitchFamily="50" charset="0"/>
                <a:cs typeface="Segoe UI" panose="020B0502040204020203" pitchFamily="34" charset="0"/>
              </a:rPr>
              <a:t>Cactus Stores</a:t>
            </a:r>
          </a:p>
        </p:txBody>
      </p:sp>
      <p:sp>
        <p:nvSpPr>
          <p:cNvPr id="26" name="Freeform 50">
            <a:extLst>
              <a:ext uri="{FF2B5EF4-FFF2-40B4-BE49-F238E27FC236}">
                <a16:creationId xmlns:a16="http://schemas.microsoft.com/office/drawing/2014/main" id="{C6325553-4047-49AF-AE59-1FD19CE9F8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8787" y="4425113"/>
            <a:ext cx="378858" cy="375852"/>
          </a:xfrm>
          <a:custGeom>
            <a:avLst/>
            <a:gdLst>
              <a:gd name="T0" fmla="*/ 115780 w 444"/>
              <a:gd name="T1" fmla="*/ 115121 h 443"/>
              <a:gd name="T2" fmla="*/ 115780 w 444"/>
              <a:gd name="T3" fmla="*/ 115121 h 443"/>
              <a:gd name="T4" fmla="*/ 72081 w 444"/>
              <a:gd name="T5" fmla="*/ 138862 h 443"/>
              <a:gd name="T6" fmla="*/ 27931 w 444"/>
              <a:gd name="T7" fmla="*/ 138862 h 443"/>
              <a:gd name="T8" fmla="*/ 31986 w 444"/>
              <a:gd name="T9" fmla="*/ 182312 h 443"/>
              <a:gd name="T10" fmla="*/ 139657 w 444"/>
              <a:gd name="T11" fmla="*/ 138862 h 443"/>
              <a:gd name="T12" fmla="*/ 187411 w 444"/>
              <a:gd name="T13" fmla="*/ 27324 h 443"/>
              <a:gd name="T14" fmla="*/ 143712 w 444"/>
              <a:gd name="T15" fmla="*/ 23741 h 443"/>
              <a:gd name="T16" fmla="*/ 143712 w 444"/>
              <a:gd name="T17" fmla="*/ 67639 h 443"/>
              <a:gd name="T18" fmla="*/ 115780 w 444"/>
              <a:gd name="T19" fmla="*/ 115121 h 44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44" h="443">
                <a:moveTo>
                  <a:pt x="257" y="257"/>
                </a:moveTo>
                <a:lnTo>
                  <a:pt x="257" y="257"/>
                </a:lnTo>
                <a:cubicBezTo>
                  <a:pt x="222" y="292"/>
                  <a:pt x="177" y="327"/>
                  <a:pt x="160" y="310"/>
                </a:cubicBezTo>
                <a:cubicBezTo>
                  <a:pt x="133" y="283"/>
                  <a:pt x="115" y="265"/>
                  <a:pt x="62" y="310"/>
                </a:cubicBezTo>
                <a:cubicBezTo>
                  <a:pt x="0" y="354"/>
                  <a:pt x="44" y="389"/>
                  <a:pt x="71" y="407"/>
                </a:cubicBezTo>
                <a:cubicBezTo>
                  <a:pt x="97" y="442"/>
                  <a:pt x="204" y="416"/>
                  <a:pt x="310" y="310"/>
                </a:cubicBezTo>
                <a:cubicBezTo>
                  <a:pt x="416" y="204"/>
                  <a:pt x="443" y="97"/>
                  <a:pt x="416" y="61"/>
                </a:cubicBezTo>
                <a:cubicBezTo>
                  <a:pt x="390" y="35"/>
                  <a:pt x="363" y="0"/>
                  <a:pt x="319" y="53"/>
                </a:cubicBezTo>
                <a:cubicBezTo>
                  <a:pt x="275" y="106"/>
                  <a:pt x="293" y="123"/>
                  <a:pt x="319" y="151"/>
                </a:cubicBezTo>
                <a:cubicBezTo>
                  <a:pt x="337" y="167"/>
                  <a:pt x="302" y="212"/>
                  <a:pt x="257" y="257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503E772-653D-4A30-AFDB-6C3183E09107}"/>
              </a:ext>
            </a:extLst>
          </p:cNvPr>
          <p:cNvSpPr/>
          <p:nvPr/>
        </p:nvSpPr>
        <p:spPr>
          <a:xfrm>
            <a:off x="2370241" y="4459150"/>
            <a:ext cx="2157183" cy="3077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400" b="1" dirty="0">
                <a:latin typeface="Montserrat" panose="00000500000000000000" pitchFamily="50" charset="0"/>
                <a:cs typeface="Segoe UI" panose="020B0502040204020203" pitchFamily="34" charset="0"/>
              </a:rPr>
              <a:t>+34 4256 32</a:t>
            </a:r>
          </a:p>
        </p:txBody>
      </p:sp>
      <p:sp>
        <p:nvSpPr>
          <p:cNvPr id="28" name="Freeform 79">
            <a:extLst>
              <a:ext uri="{FF2B5EF4-FFF2-40B4-BE49-F238E27FC236}">
                <a16:creationId xmlns:a16="http://schemas.microsoft.com/office/drawing/2014/main" id="{E0DFCBF3-9C96-4FDC-AEAB-8CD3FC7BCA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72529" y="5048323"/>
            <a:ext cx="311374" cy="313678"/>
          </a:xfrm>
          <a:custGeom>
            <a:avLst/>
            <a:gdLst>
              <a:gd name="T0" fmla="*/ 106933 w 479"/>
              <a:gd name="T1" fmla="*/ 0 h 479"/>
              <a:gd name="T2" fmla="*/ 106933 w 479"/>
              <a:gd name="T3" fmla="*/ 0 h 479"/>
              <a:gd name="T4" fmla="*/ 0 w 479"/>
              <a:gd name="T5" fmla="*/ 107725 h 479"/>
              <a:gd name="T6" fmla="*/ 106933 w 479"/>
              <a:gd name="T7" fmla="*/ 215449 h 479"/>
              <a:gd name="T8" fmla="*/ 213866 w 479"/>
              <a:gd name="T9" fmla="*/ 107725 h 479"/>
              <a:gd name="T10" fmla="*/ 106933 w 479"/>
              <a:gd name="T11" fmla="*/ 0 h 479"/>
              <a:gd name="T12" fmla="*/ 198206 w 479"/>
              <a:gd name="T13" fmla="*/ 107725 h 479"/>
              <a:gd name="T14" fmla="*/ 198206 w 479"/>
              <a:gd name="T15" fmla="*/ 107725 h 479"/>
              <a:gd name="T16" fmla="*/ 178520 w 479"/>
              <a:gd name="T17" fmla="*/ 163615 h 479"/>
              <a:gd name="T18" fmla="*/ 174493 w 479"/>
              <a:gd name="T19" fmla="*/ 147840 h 479"/>
              <a:gd name="T20" fmla="*/ 178520 w 479"/>
              <a:gd name="T21" fmla="*/ 115838 h 479"/>
              <a:gd name="T22" fmla="*/ 166439 w 479"/>
              <a:gd name="T23" fmla="*/ 91949 h 479"/>
              <a:gd name="T24" fmla="*/ 142726 w 479"/>
              <a:gd name="T25" fmla="*/ 80230 h 479"/>
              <a:gd name="T26" fmla="*/ 154806 w 479"/>
              <a:gd name="T27" fmla="*/ 39664 h 479"/>
              <a:gd name="T28" fmla="*/ 131093 w 479"/>
              <a:gd name="T29" fmla="*/ 27945 h 479"/>
              <a:gd name="T30" fmla="*/ 134673 w 479"/>
              <a:gd name="T31" fmla="*/ 23889 h 479"/>
              <a:gd name="T32" fmla="*/ 198206 w 479"/>
              <a:gd name="T33" fmla="*/ 107725 h 479"/>
              <a:gd name="T34" fmla="*/ 94853 w 479"/>
              <a:gd name="T35" fmla="*/ 19832 h 479"/>
              <a:gd name="T36" fmla="*/ 94853 w 479"/>
              <a:gd name="T37" fmla="*/ 19832 h 479"/>
              <a:gd name="T38" fmla="*/ 83220 w 479"/>
              <a:gd name="T39" fmla="*/ 27945 h 479"/>
              <a:gd name="T40" fmla="*/ 67113 w 479"/>
              <a:gd name="T41" fmla="*/ 39664 h 479"/>
              <a:gd name="T42" fmla="*/ 51453 w 479"/>
              <a:gd name="T43" fmla="*/ 59947 h 479"/>
              <a:gd name="T44" fmla="*/ 59507 w 479"/>
              <a:gd name="T45" fmla="*/ 71666 h 479"/>
              <a:gd name="T46" fmla="*/ 79193 w 479"/>
              <a:gd name="T47" fmla="*/ 71666 h 479"/>
              <a:gd name="T48" fmla="*/ 110960 w 479"/>
              <a:gd name="T49" fmla="*/ 107725 h 479"/>
              <a:gd name="T50" fmla="*/ 83220 w 479"/>
              <a:gd name="T51" fmla="*/ 131613 h 479"/>
              <a:gd name="T52" fmla="*/ 79193 w 479"/>
              <a:gd name="T53" fmla="*/ 151896 h 479"/>
              <a:gd name="T54" fmla="*/ 79193 w 479"/>
              <a:gd name="T55" fmla="*/ 175785 h 479"/>
              <a:gd name="T56" fmla="*/ 59507 w 479"/>
              <a:gd name="T57" fmla="*/ 155502 h 479"/>
              <a:gd name="T58" fmla="*/ 55480 w 479"/>
              <a:gd name="T59" fmla="*/ 128008 h 479"/>
              <a:gd name="T60" fmla="*/ 39373 w 479"/>
              <a:gd name="T61" fmla="*/ 107725 h 479"/>
              <a:gd name="T62" fmla="*/ 47426 w 479"/>
              <a:gd name="T63" fmla="*/ 83836 h 479"/>
              <a:gd name="T64" fmla="*/ 23713 w 479"/>
              <a:gd name="T65" fmla="*/ 76173 h 479"/>
              <a:gd name="T66" fmla="*/ 94853 w 479"/>
              <a:gd name="T67" fmla="*/ 19832 h 479"/>
              <a:gd name="T68" fmla="*/ 79193 w 479"/>
              <a:gd name="T69" fmla="*/ 195617 h 479"/>
              <a:gd name="T70" fmla="*/ 79193 w 479"/>
              <a:gd name="T71" fmla="*/ 195617 h 479"/>
              <a:gd name="T72" fmla="*/ 91273 w 479"/>
              <a:gd name="T73" fmla="*/ 187504 h 479"/>
              <a:gd name="T74" fmla="*/ 106933 w 479"/>
              <a:gd name="T75" fmla="*/ 183447 h 479"/>
              <a:gd name="T76" fmla="*/ 131093 w 479"/>
              <a:gd name="T77" fmla="*/ 175785 h 479"/>
              <a:gd name="T78" fmla="*/ 158386 w 479"/>
              <a:gd name="T79" fmla="*/ 183447 h 479"/>
              <a:gd name="T80" fmla="*/ 106933 w 479"/>
              <a:gd name="T81" fmla="*/ 199674 h 479"/>
              <a:gd name="T82" fmla="*/ 79193 w 479"/>
              <a:gd name="T83" fmla="*/ 195617 h 479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479" h="479">
                <a:moveTo>
                  <a:pt x="239" y="0"/>
                </a:moveTo>
                <a:lnTo>
                  <a:pt x="239" y="0"/>
                </a:lnTo>
                <a:cubicBezTo>
                  <a:pt x="106" y="0"/>
                  <a:pt x="0" y="106"/>
                  <a:pt x="0" y="239"/>
                </a:cubicBezTo>
                <a:cubicBezTo>
                  <a:pt x="0" y="372"/>
                  <a:pt x="106" y="478"/>
                  <a:pt x="239" y="478"/>
                </a:cubicBezTo>
                <a:cubicBezTo>
                  <a:pt x="372" y="478"/>
                  <a:pt x="478" y="372"/>
                  <a:pt x="478" y="239"/>
                </a:cubicBezTo>
                <a:cubicBezTo>
                  <a:pt x="478" y="106"/>
                  <a:pt x="372" y="0"/>
                  <a:pt x="239" y="0"/>
                </a:cubicBezTo>
                <a:close/>
                <a:moveTo>
                  <a:pt x="443" y="239"/>
                </a:moveTo>
                <a:lnTo>
                  <a:pt x="443" y="239"/>
                </a:lnTo>
                <a:cubicBezTo>
                  <a:pt x="443" y="292"/>
                  <a:pt x="425" y="328"/>
                  <a:pt x="399" y="363"/>
                </a:cubicBezTo>
                <a:cubicBezTo>
                  <a:pt x="390" y="363"/>
                  <a:pt x="381" y="345"/>
                  <a:pt x="390" y="328"/>
                </a:cubicBezTo>
                <a:cubicBezTo>
                  <a:pt x="399" y="310"/>
                  <a:pt x="399" y="275"/>
                  <a:pt x="399" y="257"/>
                </a:cubicBezTo>
                <a:cubicBezTo>
                  <a:pt x="399" y="239"/>
                  <a:pt x="390" y="204"/>
                  <a:pt x="372" y="204"/>
                </a:cubicBezTo>
                <a:cubicBezTo>
                  <a:pt x="346" y="204"/>
                  <a:pt x="337" y="204"/>
                  <a:pt x="319" y="178"/>
                </a:cubicBezTo>
                <a:cubicBezTo>
                  <a:pt x="301" y="124"/>
                  <a:pt x="372" y="115"/>
                  <a:pt x="346" y="88"/>
                </a:cubicBezTo>
                <a:cubicBezTo>
                  <a:pt x="337" y="80"/>
                  <a:pt x="301" y="115"/>
                  <a:pt x="293" y="62"/>
                </a:cubicBezTo>
                <a:lnTo>
                  <a:pt x="301" y="53"/>
                </a:lnTo>
                <a:cubicBezTo>
                  <a:pt x="381" y="80"/>
                  <a:pt x="443" y="150"/>
                  <a:pt x="443" y="239"/>
                </a:cubicBezTo>
                <a:close/>
                <a:moveTo>
                  <a:pt x="212" y="44"/>
                </a:moveTo>
                <a:lnTo>
                  <a:pt x="212" y="44"/>
                </a:lnTo>
                <a:cubicBezTo>
                  <a:pt x="204" y="53"/>
                  <a:pt x="194" y="53"/>
                  <a:pt x="186" y="62"/>
                </a:cubicBezTo>
                <a:cubicBezTo>
                  <a:pt x="168" y="80"/>
                  <a:pt x="159" y="71"/>
                  <a:pt x="150" y="88"/>
                </a:cubicBezTo>
                <a:cubicBezTo>
                  <a:pt x="141" y="106"/>
                  <a:pt x="115" y="124"/>
                  <a:pt x="115" y="133"/>
                </a:cubicBezTo>
                <a:cubicBezTo>
                  <a:pt x="115" y="142"/>
                  <a:pt x="133" y="159"/>
                  <a:pt x="133" y="159"/>
                </a:cubicBezTo>
                <a:cubicBezTo>
                  <a:pt x="141" y="150"/>
                  <a:pt x="159" y="150"/>
                  <a:pt x="177" y="159"/>
                </a:cubicBezTo>
                <a:cubicBezTo>
                  <a:pt x="186" y="159"/>
                  <a:pt x="275" y="169"/>
                  <a:pt x="248" y="239"/>
                </a:cubicBezTo>
                <a:cubicBezTo>
                  <a:pt x="239" y="266"/>
                  <a:pt x="194" y="257"/>
                  <a:pt x="186" y="292"/>
                </a:cubicBezTo>
                <a:cubicBezTo>
                  <a:pt x="186" y="301"/>
                  <a:pt x="186" y="328"/>
                  <a:pt x="177" y="337"/>
                </a:cubicBezTo>
                <a:cubicBezTo>
                  <a:pt x="177" y="345"/>
                  <a:pt x="186" y="390"/>
                  <a:pt x="177" y="390"/>
                </a:cubicBezTo>
                <a:cubicBezTo>
                  <a:pt x="168" y="390"/>
                  <a:pt x="133" y="345"/>
                  <a:pt x="133" y="345"/>
                </a:cubicBezTo>
                <a:cubicBezTo>
                  <a:pt x="133" y="337"/>
                  <a:pt x="124" y="310"/>
                  <a:pt x="124" y="284"/>
                </a:cubicBezTo>
                <a:cubicBezTo>
                  <a:pt x="124" y="266"/>
                  <a:pt x="88" y="266"/>
                  <a:pt x="88" y="239"/>
                </a:cubicBezTo>
                <a:cubicBezTo>
                  <a:pt x="88" y="213"/>
                  <a:pt x="106" y="195"/>
                  <a:pt x="106" y="186"/>
                </a:cubicBezTo>
                <a:cubicBezTo>
                  <a:pt x="97" y="169"/>
                  <a:pt x="62" y="169"/>
                  <a:pt x="53" y="169"/>
                </a:cubicBezTo>
                <a:cubicBezTo>
                  <a:pt x="80" y="97"/>
                  <a:pt x="141" y="53"/>
                  <a:pt x="212" y="44"/>
                </a:cubicBezTo>
                <a:close/>
                <a:moveTo>
                  <a:pt x="177" y="434"/>
                </a:moveTo>
                <a:lnTo>
                  <a:pt x="177" y="434"/>
                </a:lnTo>
                <a:cubicBezTo>
                  <a:pt x="186" y="425"/>
                  <a:pt x="186" y="416"/>
                  <a:pt x="204" y="416"/>
                </a:cubicBezTo>
                <a:cubicBezTo>
                  <a:pt x="212" y="416"/>
                  <a:pt x="221" y="416"/>
                  <a:pt x="239" y="407"/>
                </a:cubicBezTo>
                <a:cubicBezTo>
                  <a:pt x="248" y="407"/>
                  <a:pt x="275" y="398"/>
                  <a:pt x="293" y="390"/>
                </a:cubicBezTo>
                <a:cubicBezTo>
                  <a:pt x="310" y="390"/>
                  <a:pt x="346" y="398"/>
                  <a:pt x="354" y="407"/>
                </a:cubicBezTo>
                <a:cubicBezTo>
                  <a:pt x="319" y="434"/>
                  <a:pt x="284" y="443"/>
                  <a:pt x="239" y="443"/>
                </a:cubicBezTo>
                <a:cubicBezTo>
                  <a:pt x="221" y="443"/>
                  <a:pt x="194" y="443"/>
                  <a:pt x="177" y="43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BEE8EF4-FCC4-44D2-B960-7BD8FA8A0C5D}"/>
              </a:ext>
            </a:extLst>
          </p:cNvPr>
          <p:cNvSpPr/>
          <p:nvPr/>
        </p:nvSpPr>
        <p:spPr>
          <a:xfrm>
            <a:off x="2370241" y="5054224"/>
            <a:ext cx="2157183" cy="3077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400" b="1" dirty="0">
                <a:latin typeface="Montserrat" panose="00000500000000000000" pitchFamily="50" charset="0"/>
                <a:cs typeface="Segoe UI" panose="020B0502040204020203" pitchFamily="34" charset="0"/>
              </a:rPr>
              <a:t>www.oursites.org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A6D27FF-0092-4920-903F-FFD69B7BD177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33" name="Freeform 5">
              <a:extLst>
                <a:ext uri="{FF2B5EF4-FFF2-40B4-BE49-F238E27FC236}">
                  <a16:creationId xmlns:a16="http://schemas.microsoft.com/office/drawing/2014/main" id="{B393D2D7-3AF6-4CD3-808B-B140BEB4F2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6">
              <a:extLst>
                <a:ext uri="{FF2B5EF4-FFF2-40B4-BE49-F238E27FC236}">
                  <a16:creationId xmlns:a16="http://schemas.microsoft.com/office/drawing/2014/main" id="{0491B205-A2BD-4DAE-BB70-B0B08C3522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8">
              <a:extLst>
                <a:ext uri="{FF2B5EF4-FFF2-40B4-BE49-F238E27FC236}">
                  <a16:creationId xmlns:a16="http://schemas.microsoft.com/office/drawing/2014/main" id="{170090FA-59CE-4441-9BBD-E94B647756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9">
              <a:extLst>
                <a:ext uri="{FF2B5EF4-FFF2-40B4-BE49-F238E27FC236}">
                  <a16:creationId xmlns:a16="http://schemas.microsoft.com/office/drawing/2014/main" id="{EF7E2FD3-047F-4269-BCD2-1E8D01BF48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1">
              <a:extLst>
                <a:ext uri="{FF2B5EF4-FFF2-40B4-BE49-F238E27FC236}">
                  <a16:creationId xmlns:a16="http://schemas.microsoft.com/office/drawing/2014/main" id="{2C2419F4-C2BB-4EC5-8B56-BCC5A754D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2">
              <a:extLst>
                <a:ext uri="{FF2B5EF4-FFF2-40B4-BE49-F238E27FC236}">
                  <a16:creationId xmlns:a16="http://schemas.microsoft.com/office/drawing/2014/main" id="{939B58B5-FDA7-4C5D-845D-A32862B313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Oval 15">
              <a:extLst>
                <a:ext uri="{FF2B5EF4-FFF2-40B4-BE49-F238E27FC236}">
                  <a16:creationId xmlns:a16="http://schemas.microsoft.com/office/drawing/2014/main" id="{C08493C7-9C00-447E-B533-0E48C60F61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0">
              <a:extLst>
                <a:ext uri="{FF2B5EF4-FFF2-40B4-BE49-F238E27FC236}">
                  <a16:creationId xmlns:a16="http://schemas.microsoft.com/office/drawing/2014/main" id="{DB0A4EDA-9057-437C-9F4A-7932BC1F88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Oval 14">
              <a:extLst>
                <a:ext uri="{FF2B5EF4-FFF2-40B4-BE49-F238E27FC236}">
                  <a16:creationId xmlns:a16="http://schemas.microsoft.com/office/drawing/2014/main" id="{31127E52-77AD-4B1A-9DB6-691048BE9D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6">
              <a:extLst>
                <a:ext uri="{FF2B5EF4-FFF2-40B4-BE49-F238E27FC236}">
                  <a16:creationId xmlns:a16="http://schemas.microsoft.com/office/drawing/2014/main" id="{C9B1DEA4-4E9E-404E-AC0F-F3A0A5B843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8">
              <a:extLst>
                <a:ext uri="{FF2B5EF4-FFF2-40B4-BE49-F238E27FC236}">
                  <a16:creationId xmlns:a16="http://schemas.microsoft.com/office/drawing/2014/main" id="{67A644D4-038B-4718-B332-93FB48E6D8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9">
              <a:extLst>
                <a:ext uri="{FF2B5EF4-FFF2-40B4-BE49-F238E27FC236}">
                  <a16:creationId xmlns:a16="http://schemas.microsoft.com/office/drawing/2014/main" id="{1266DB19-66EC-4E70-AB5F-0CAD9A2B2E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0">
              <a:extLst>
                <a:ext uri="{FF2B5EF4-FFF2-40B4-BE49-F238E27FC236}">
                  <a16:creationId xmlns:a16="http://schemas.microsoft.com/office/drawing/2014/main" id="{BAA3FE83-B77D-4765-B538-F49B02A33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1">
              <a:extLst>
                <a:ext uri="{FF2B5EF4-FFF2-40B4-BE49-F238E27FC236}">
                  <a16:creationId xmlns:a16="http://schemas.microsoft.com/office/drawing/2014/main" id="{6E00CF34-779F-4594-9375-3FCAAE18105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2">
              <a:extLst>
                <a:ext uri="{FF2B5EF4-FFF2-40B4-BE49-F238E27FC236}">
                  <a16:creationId xmlns:a16="http://schemas.microsoft.com/office/drawing/2014/main" id="{CBDF0D1B-9FF3-46B0-9973-6242F9EF43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8" name="Rectangle 47">
            <a:extLst>
              <a:ext uri="{FF2B5EF4-FFF2-40B4-BE49-F238E27FC236}">
                <a16:creationId xmlns:a16="http://schemas.microsoft.com/office/drawing/2014/main" id="{EA3DE77A-A561-4516-A104-D3F80DA41CEC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26656560-1D00-4614-80A1-FD3333B53A8E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91256528-EF33-4D7E-BD8F-B25CDC923049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4A441632-2A60-4B7C-9E65-3760F9B3FD3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6055AD37-D6FB-45A8-95C6-D04085E1E8B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F750E28D-4BB9-4656-AE6A-5B5AD234DDC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56ACAF66-FC1D-4ABD-86FF-6537B176936A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CE8A5001-EBD9-4EE1-BB44-C9AFAA08A39B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33A38D85-C242-4D2A-B5F4-E408C87D17B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D6DA5791-5593-4122-87EC-A6748547B4F1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B8E1B581-C717-484C-830D-822CEAB63AF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B6FC8C1B-E430-4015-9EFF-4F7320B40B8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8D71F2F0-E367-4B03-9938-9491133A77C7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7E3CCA15-00CA-4CB0-AF64-6973A726F0A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6D94D1D8-6E86-4EAA-8471-F4DE401F365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8C99C6DA-478A-456F-A39F-80EDD8AD525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6AA4C98C-F161-41B5-BDBE-7076A317BC2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36609FDD-4CED-4BDF-A345-12419FB1EC9C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EB372F4D-3FE9-4479-9C84-B4571E185416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E9304334-3976-47F7-AB62-E2117AD5427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85D2A875-0283-4DF9-81E9-68625AE936DD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E2B60AAC-64FC-445F-A16E-9E183415A0FF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31164ABC-F6CA-4905-81AD-00378F99E44E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BD9250EF-8DFA-4313-88E4-3FC6F12B7CA6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EADE20E7-8180-4FE7-B52C-174E8CDF581F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C99FC7EE-13EA-4A0B-9DEA-D49E604FFE6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D35E2CF1-D37C-4663-AB11-2E7C68ADC51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CE712460-5061-454D-B441-9C09181E545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7EC3BCC6-CE02-4EC5-AA8D-45DAEF64170C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6F98317F-CFEE-421D-9B6F-0045F6BEA968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BC77A417-763E-440C-812A-4C6B4D04D643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7DD3315B-0B4F-4770-BBD9-B9F64F70359D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9BD81AB2-4984-41EA-9E89-41D0A76EBC09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F5F0358B-ED06-459D-9BBD-B79477DF7A5D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673DB9E7-5AC5-4F02-A49D-51B654D591C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A5B22FC1-D315-4F65-B7AE-7D3F850BCBD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17C49A19-D88F-4656-853A-ED496AC97AA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B3EB8C3A-83E1-443E-8ECC-EB3C5EE234E4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C94316F6-3BC3-4468-BF5C-E42F27EC7A81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3BC8453E-620B-430B-A999-3629F4D8A1F9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4A514126-0EA6-40FD-9212-EA27D2348F7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76A6C9EC-417B-464A-B55A-DF7B1EA635FE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A2C6E31A-6A88-4B67-BF10-9347B8969042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91" name="Freeform 6">
            <a:extLst>
              <a:ext uri="{FF2B5EF4-FFF2-40B4-BE49-F238E27FC236}">
                <a16:creationId xmlns:a16="http://schemas.microsoft.com/office/drawing/2014/main" id="{5B8610F6-35E7-44EE-8AED-8F5013D74382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FCE18B6B-6AE1-4DA9-803A-89336D6F64E2}"/>
              </a:ext>
            </a:extLst>
          </p:cNvPr>
          <p:cNvSpPr txBox="1"/>
          <p:nvPr/>
        </p:nvSpPr>
        <p:spPr>
          <a:xfrm>
            <a:off x="1887642" y="1885141"/>
            <a:ext cx="28103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Contact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Us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C7E7ADC-0573-4A4D-8BD2-CF5B87C76AB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E92464E-8067-4A3B-83F6-47E5B5CB171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539588271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737872AC-7D94-4F70-B98E-BA10AEE69E7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03479420"/>
              </p:ext>
            </p:extLst>
          </p:nvPr>
        </p:nvGraphicFramePr>
        <p:xfrm>
          <a:off x="6356787" y="2460335"/>
          <a:ext cx="3951804" cy="263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F246A1C5-DE14-4DD7-9A5F-6235AAF5843A}"/>
              </a:ext>
            </a:extLst>
          </p:cNvPr>
          <p:cNvSpPr/>
          <p:nvPr/>
        </p:nvSpPr>
        <p:spPr>
          <a:xfrm>
            <a:off x="2355621" y="4708740"/>
            <a:ext cx="1633305" cy="353535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63430C-4119-41D8-9BA5-1CDD6CB455FB}"/>
              </a:ext>
            </a:extLst>
          </p:cNvPr>
          <p:cNvSpPr txBox="1"/>
          <p:nvPr/>
        </p:nvSpPr>
        <p:spPr>
          <a:xfrm>
            <a:off x="2723560" y="4723254"/>
            <a:ext cx="8974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keyword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EAB778B-E094-4994-BCC7-8B3E7C99A45C}"/>
              </a:ext>
            </a:extLst>
          </p:cNvPr>
          <p:cNvSpPr txBox="1"/>
          <p:nvPr/>
        </p:nvSpPr>
        <p:spPr>
          <a:xfrm>
            <a:off x="2355621" y="2568470"/>
            <a:ext cx="3798865" cy="765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A Company Is An Association Or Collection Of Individuals, Whether Natural Persons, Legal Persons, Or Individuals, Whether Natural Legal Persons, Or Individuals, Whether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58AB11A-2AE4-4B0E-B3B1-05AF709D6C87}"/>
              </a:ext>
            </a:extLst>
          </p:cNvPr>
          <p:cNvSpPr/>
          <p:nvPr/>
        </p:nvSpPr>
        <p:spPr>
          <a:xfrm>
            <a:off x="1959355" y="2718090"/>
            <a:ext cx="193965" cy="19396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C10074C-7BBC-4816-9ECE-C1B3B38A17AC}"/>
              </a:ext>
            </a:extLst>
          </p:cNvPr>
          <p:cNvSpPr txBox="1"/>
          <p:nvPr/>
        </p:nvSpPr>
        <p:spPr>
          <a:xfrm>
            <a:off x="2355621" y="3639885"/>
            <a:ext cx="3798865" cy="765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A Company Is An Association Or Collection Of Individuals, Whether Natural Persons, Legal Persons, Or Individuals, Whether Natural Legal Persons, Or Individuals, Whether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F369F4C-5F63-4C0D-8CE5-66B201643773}"/>
              </a:ext>
            </a:extLst>
          </p:cNvPr>
          <p:cNvSpPr/>
          <p:nvPr/>
        </p:nvSpPr>
        <p:spPr>
          <a:xfrm>
            <a:off x="1959355" y="3789505"/>
            <a:ext cx="193965" cy="19396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BCC574E-BEC4-4106-987D-F4041B9F18C0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C810D767-6BC2-4821-B121-AB40BACEAC2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E6DA67C8-7569-4E54-9930-320FDFAC00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8">
              <a:extLst>
                <a:ext uri="{FF2B5EF4-FFF2-40B4-BE49-F238E27FC236}">
                  <a16:creationId xmlns:a16="http://schemas.microsoft.com/office/drawing/2014/main" id="{B2467FC6-A058-4545-B83C-B801E28ACD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9">
              <a:extLst>
                <a:ext uri="{FF2B5EF4-FFF2-40B4-BE49-F238E27FC236}">
                  <a16:creationId xmlns:a16="http://schemas.microsoft.com/office/drawing/2014/main" id="{FA3DFCC8-2468-4D3F-9251-E8CE9AA314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1">
              <a:extLst>
                <a:ext uri="{FF2B5EF4-FFF2-40B4-BE49-F238E27FC236}">
                  <a16:creationId xmlns:a16="http://schemas.microsoft.com/office/drawing/2014/main" id="{E390D787-6B95-477E-8D3E-BB4C919DC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2">
              <a:extLst>
                <a:ext uri="{FF2B5EF4-FFF2-40B4-BE49-F238E27FC236}">
                  <a16:creationId xmlns:a16="http://schemas.microsoft.com/office/drawing/2014/main" id="{72F8B304-3D0C-4C9E-8BE2-E7BFC35D72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Oval 15">
              <a:extLst>
                <a:ext uri="{FF2B5EF4-FFF2-40B4-BE49-F238E27FC236}">
                  <a16:creationId xmlns:a16="http://schemas.microsoft.com/office/drawing/2014/main" id="{07D6CE16-6086-46EB-B041-5E529B190D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0">
              <a:extLst>
                <a:ext uri="{FF2B5EF4-FFF2-40B4-BE49-F238E27FC236}">
                  <a16:creationId xmlns:a16="http://schemas.microsoft.com/office/drawing/2014/main" id="{A95938F5-3FD4-4CD2-B235-C79FB7A2A3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Oval 14">
              <a:extLst>
                <a:ext uri="{FF2B5EF4-FFF2-40B4-BE49-F238E27FC236}">
                  <a16:creationId xmlns:a16="http://schemas.microsoft.com/office/drawing/2014/main" id="{657AB411-EAAC-44F6-9098-5CE04EBC06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6">
              <a:extLst>
                <a:ext uri="{FF2B5EF4-FFF2-40B4-BE49-F238E27FC236}">
                  <a16:creationId xmlns:a16="http://schemas.microsoft.com/office/drawing/2014/main" id="{DC3E0B4B-D076-490F-9A18-8449B47EDB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8">
              <a:extLst>
                <a:ext uri="{FF2B5EF4-FFF2-40B4-BE49-F238E27FC236}">
                  <a16:creationId xmlns:a16="http://schemas.microsoft.com/office/drawing/2014/main" id="{2D900C95-9626-4CDC-948F-3D541C0262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9">
              <a:extLst>
                <a:ext uri="{FF2B5EF4-FFF2-40B4-BE49-F238E27FC236}">
                  <a16:creationId xmlns:a16="http://schemas.microsoft.com/office/drawing/2014/main" id="{B23265A1-E10E-4AC7-B6B3-F36C8CEEB59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0">
              <a:extLst>
                <a:ext uri="{FF2B5EF4-FFF2-40B4-BE49-F238E27FC236}">
                  <a16:creationId xmlns:a16="http://schemas.microsoft.com/office/drawing/2014/main" id="{79127402-028D-4F68-9491-5560EF1FDF2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1">
              <a:extLst>
                <a:ext uri="{FF2B5EF4-FFF2-40B4-BE49-F238E27FC236}">
                  <a16:creationId xmlns:a16="http://schemas.microsoft.com/office/drawing/2014/main" id="{B253D13A-46B3-481A-B5B3-20DA717C5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2">
              <a:extLst>
                <a:ext uri="{FF2B5EF4-FFF2-40B4-BE49-F238E27FC236}">
                  <a16:creationId xmlns:a16="http://schemas.microsoft.com/office/drawing/2014/main" id="{9A71D768-B89D-43E7-B80A-AE6950A292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48805C99-2AF7-4133-BC3B-6E93ABD453C9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D722448E-EA2C-43FB-9F37-3DD47C1A21B9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A871488F-9BAD-4EAD-88B6-DB77A3215B7D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37A791EE-EA2B-43DA-B8A9-12FD8788EE4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931C6AA7-3E4B-46E3-B1FA-0613019DCB3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F4CA97B0-4954-4B3E-807A-CA0A789B55AF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FDF4E51D-A27B-4E45-A03C-1CCDE21A915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6288FF2A-8E5B-4B65-898F-43AC9F10F524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8B69C8EA-3291-477B-A499-CE9A238C6007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A56339A1-46A2-40F5-95C1-C39723968AB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750AEC60-78EE-4B6B-BD99-FD66386D01C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B5272816-24A9-4AA4-BDAB-1CF6DFD7B6B4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96B733F5-CF99-4AEF-852B-920D7859E756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52998A7A-A659-47AA-93AB-FB70BA35D41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BC078138-315B-4BE5-96FB-3D7BB9DDC0C7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A04CA476-9F0C-4B10-B14E-264D3BCE2BE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6E13589C-6A2B-4226-A3CC-3F6DF83803B7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DF61DA35-4075-42E7-8A82-3F565991BE4B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A2E36EAC-F788-4C51-9A52-448D35A2E97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28708992-9CEE-4A2F-A8B6-F2152B1D470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4572359D-953C-4280-9010-2B704739CE04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33E116F2-B48F-435D-967D-6B6DEDCDDF5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660B7A85-69DA-4E24-93CE-C2E9743E3E6B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41F1A58D-2AAA-4DE5-B600-62B8D7248912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084EDF19-CDBF-463C-B0F0-5C2189BB31D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F4000EFA-FAD6-422F-82ED-22AF16392BC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53257A74-584F-439C-9A02-0040E625092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2CA0B339-D315-4B44-BFA2-582D84735FA2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166E72F1-9283-4794-B6A7-6569A6BC0B1B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5538CD0F-67A9-424F-B07E-6721039920D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37B34B91-15FE-4F35-8BCD-AB27EDA5AE1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58E20211-4BCD-44E4-B0EC-E8719D624A84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D5109AB0-3078-4017-8EAC-F54C208C98E2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31FE9B01-C984-41E0-8D14-A0CB2374F91E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BDB1B344-E379-4B4D-B1EE-2640BD38CA9F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31D02829-329E-489B-AAAB-D3EBAD2C37C5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05EEE3E2-3500-472D-88F6-2FA0E50128B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9182176A-3285-4CF5-8181-E4271DA33DE9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359820FF-1348-4B07-ADEE-72A0D7EEDAEE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ED57A7B2-E371-4F84-906A-4509637C312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6B10C08D-4035-4F6A-8AF4-A933521F41F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3FE5E135-1E27-486F-9AEB-33208C0DB9A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D52644B9-59F5-4B05-B57F-26F842455A94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2" name="Freeform 6">
            <a:extLst>
              <a:ext uri="{FF2B5EF4-FFF2-40B4-BE49-F238E27FC236}">
                <a16:creationId xmlns:a16="http://schemas.microsoft.com/office/drawing/2014/main" id="{675F2389-E348-42B2-B296-EF678F936DD8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23BAD18-738B-47DF-B337-1C701CC97761}"/>
              </a:ext>
            </a:extLst>
          </p:cNvPr>
          <p:cNvSpPr txBox="1"/>
          <p:nvPr/>
        </p:nvSpPr>
        <p:spPr>
          <a:xfrm>
            <a:off x="2963603" y="929430"/>
            <a:ext cx="607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Graphic</a:t>
            </a:r>
          </a:p>
        </p:txBody>
      </p:sp>
    </p:spTree>
    <p:extLst>
      <p:ext uri="{BB962C8B-B14F-4D97-AF65-F5344CB8AC3E}">
        <p14:creationId xmlns:p14="http://schemas.microsoft.com/office/powerpoint/2010/main" val="442085482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6">
            <a:extLst>
              <a:ext uri="{FF2B5EF4-FFF2-40B4-BE49-F238E27FC236}">
                <a16:creationId xmlns:a16="http://schemas.microsoft.com/office/drawing/2014/main" id="{62993E9A-E63A-457E-9F7A-25CC09B290B8}"/>
              </a:ext>
            </a:extLst>
          </p:cNvPr>
          <p:cNvSpPr>
            <a:spLocks/>
          </p:cNvSpPr>
          <p:nvPr/>
        </p:nvSpPr>
        <p:spPr bwMode="auto">
          <a:xfrm>
            <a:off x="2719272" y="2961469"/>
            <a:ext cx="2924559" cy="1053993"/>
          </a:xfrm>
          <a:custGeom>
            <a:avLst/>
            <a:gdLst>
              <a:gd name="T0" fmla="*/ 1570 w 1570"/>
              <a:gd name="T1" fmla="*/ 0 h 567"/>
              <a:gd name="T2" fmla="*/ 0 w 1570"/>
              <a:gd name="T3" fmla="*/ 0 h 567"/>
              <a:gd name="T4" fmla="*/ 0 w 1570"/>
              <a:gd name="T5" fmla="*/ 567 h 567"/>
              <a:gd name="T6" fmla="*/ 1172 w 1570"/>
              <a:gd name="T7" fmla="*/ 567 h 567"/>
              <a:gd name="T8" fmla="*/ 1327 w 1570"/>
              <a:gd name="T9" fmla="*/ 472 h 567"/>
              <a:gd name="T10" fmla="*/ 1570 w 1570"/>
              <a:gd name="T11" fmla="*/ 0 h 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70" h="567">
                <a:moveTo>
                  <a:pt x="1570" y="0"/>
                </a:moveTo>
                <a:lnTo>
                  <a:pt x="0" y="0"/>
                </a:lnTo>
                <a:lnTo>
                  <a:pt x="0" y="567"/>
                </a:lnTo>
                <a:lnTo>
                  <a:pt x="1172" y="567"/>
                </a:lnTo>
                <a:cubicBezTo>
                  <a:pt x="1238" y="567"/>
                  <a:pt x="1298" y="530"/>
                  <a:pt x="1327" y="472"/>
                </a:cubicBezTo>
                <a:lnTo>
                  <a:pt x="1570" y="0"/>
                </a:ln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C26A72A3-62DF-4FB5-9721-686CACF80E35}"/>
              </a:ext>
            </a:extLst>
          </p:cNvPr>
          <p:cNvSpPr/>
          <p:nvPr/>
        </p:nvSpPr>
        <p:spPr>
          <a:xfrm>
            <a:off x="1208431" y="2211845"/>
            <a:ext cx="2208148" cy="220814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342900" sx="102000" sy="102000" algn="ctr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Freeform 7">
            <a:extLst>
              <a:ext uri="{FF2B5EF4-FFF2-40B4-BE49-F238E27FC236}">
                <a16:creationId xmlns:a16="http://schemas.microsoft.com/office/drawing/2014/main" id="{F3C7CE81-2CB0-40F9-8B28-2B3D65044757}"/>
              </a:ext>
            </a:extLst>
          </p:cNvPr>
          <p:cNvSpPr>
            <a:spLocks/>
          </p:cNvSpPr>
          <p:nvPr/>
        </p:nvSpPr>
        <p:spPr bwMode="auto">
          <a:xfrm>
            <a:off x="1208431" y="2211566"/>
            <a:ext cx="4572096" cy="1104355"/>
          </a:xfrm>
          <a:custGeom>
            <a:avLst/>
            <a:gdLst>
              <a:gd name="T0" fmla="*/ 1153 w 2455"/>
              <a:gd name="T1" fmla="*/ 394 h 594"/>
              <a:gd name="T2" fmla="*/ 594 w 2455"/>
              <a:gd name="T3" fmla="*/ 0 h 594"/>
              <a:gd name="T4" fmla="*/ 0 w 2455"/>
              <a:gd name="T5" fmla="*/ 594 h 594"/>
              <a:gd name="T6" fmla="*/ 634 w 2455"/>
              <a:gd name="T7" fmla="*/ 594 h 594"/>
              <a:gd name="T8" fmla="*/ 1187 w 2455"/>
              <a:gd name="T9" fmla="*/ 594 h 594"/>
              <a:gd name="T10" fmla="*/ 2389 w 2455"/>
              <a:gd name="T11" fmla="*/ 594 h 594"/>
              <a:gd name="T12" fmla="*/ 2455 w 2455"/>
              <a:gd name="T13" fmla="*/ 491 h 594"/>
              <a:gd name="T14" fmla="*/ 2389 w 2455"/>
              <a:gd name="T15" fmla="*/ 394 h 594"/>
              <a:gd name="T16" fmla="*/ 1153 w 2455"/>
              <a:gd name="T17" fmla="*/ 394 h 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55" h="594">
                <a:moveTo>
                  <a:pt x="1153" y="394"/>
                </a:moveTo>
                <a:cubicBezTo>
                  <a:pt x="1071" y="164"/>
                  <a:pt x="851" y="0"/>
                  <a:pt x="594" y="0"/>
                </a:cubicBezTo>
                <a:cubicBezTo>
                  <a:pt x="266" y="0"/>
                  <a:pt x="0" y="266"/>
                  <a:pt x="0" y="594"/>
                </a:cubicBezTo>
                <a:lnTo>
                  <a:pt x="634" y="594"/>
                </a:lnTo>
                <a:lnTo>
                  <a:pt x="1187" y="594"/>
                </a:lnTo>
                <a:lnTo>
                  <a:pt x="2389" y="594"/>
                </a:lnTo>
                <a:lnTo>
                  <a:pt x="2455" y="491"/>
                </a:lnTo>
                <a:lnTo>
                  <a:pt x="2389" y="394"/>
                </a:lnTo>
                <a:lnTo>
                  <a:pt x="1153" y="394"/>
                </a:ln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5" name="Oval 8">
            <a:extLst>
              <a:ext uri="{FF2B5EF4-FFF2-40B4-BE49-F238E27FC236}">
                <a16:creationId xmlns:a16="http://schemas.microsoft.com/office/drawing/2014/main" id="{71031BA9-33E8-4651-A732-16E021A5DE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1897" y="2808708"/>
            <a:ext cx="1018021" cy="1014423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41300" sx="102000" sy="102000" algn="ctr" rotWithShape="0">
              <a:prstClr val="black">
                <a:alpha val="19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17A1FBD-04D2-441F-A784-8146952D6A80}"/>
              </a:ext>
            </a:extLst>
          </p:cNvPr>
          <p:cNvSpPr txBox="1"/>
          <p:nvPr/>
        </p:nvSpPr>
        <p:spPr>
          <a:xfrm>
            <a:off x="3709275" y="2977662"/>
            <a:ext cx="1641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pc="300" dirty="0">
                <a:solidFill>
                  <a:schemeClr val="bg1"/>
                </a:solidFill>
              </a:rPr>
              <a:t>Subtitle Here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558DB98-F9DE-4F9D-8D58-253CE4D1FAB0}"/>
              </a:ext>
            </a:extLst>
          </p:cNvPr>
          <p:cNvSpPr txBox="1"/>
          <p:nvPr/>
        </p:nvSpPr>
        <p:spPr>
          <a:xfrm>
            <a:off x="3658284" y="3449177"/>
            <a:ext cx="149467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Lorem Ipsum Dolor Sit </a:t>
            </a:r>
            <a:r>
              <a:rPr lang="en-US" sz="1050" dirty="0" err="1">
                <a:solidFill>
                  <a:schemeClr val="bg1"/>
                </a:solidFill>
              </a:rPr>
              <a:t>Amet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Consectetur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30" name="Freeform 6">
            <a:extLst>
              <a:ext uri="{FF2B5EF4-FFF2-40B4-BE49-F238E27FC236}">
                <a16:creationId xmlns:a16="http://schemas.microsoft.com/office/drawing/2014/main" id="{30DBAD83-0D90-4D7C-822C-D4E0EE70288D}"/>
              </a:ext>
            </a:extLst>
          </p:cNvPr>
          <p:cNvSpPr>
            <a:spLocks/>
          </p:cNvSpPr>
          <p:nvPr/>
        </p:nvSpPr>
        <p:spPr bwMode="auto">
          <a:xfrm>
            <a:off x="8188743" y="2961469"/>
            <a:ext cx="2924559" cy="1053993"/>
          </a:xfrm>
          <a:custGeom>
            <a:avLst/>
            <a:gdLst>
              <a:gd name="T0" fmla="*/ 1570 w 1570"/>
              <a:gd name="T1" fmla="*/ 0 h 567"/>
              <a:gd name="T2" fmla="*/ 0 w 1570"/>
              <a:gd name="T3" fmla="*/ 0 h 567"/>
              <a:gd name="T4" fmla="*/ 0 w 1570"/>
              <a:gd name="T5" fmla="*/ 567 h 567"/>
              <a:gd name="T6" fmla="*/ 1172 w 1570"/>
              <a:gd name="T7" fmla="*/ 567 h 567"/>
              <a:gd name="T8" fmla="*/ 1327 w 1570"/>
              <a:gd name="T9" fmla="*/ 472 h 567"/>
              <a:gd name="T10" fmla="*/ 1570 w 1570"/>
              <a:gd name="T11" fmla="*/ 0 h 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70" h="567">
                <a:moveTo>
                  <a:pt x="1570" y="0"/>
                </a:moveTo>
                <a:lnTo>
                  <a:pt x="0" y="0"/>
                </a:lnTo>
                <a:lnTo>
                  <a:pt x="0" y="567"/>
                </a:lnTo>
                <a:lnTo>
                  <a:pt x="1172" y="567"/>
                </a:lnTo>
                <a:cubicBezTo>
                  <a:pt x="1238" y="567"/>
                  <a:pt x="1298" y="530"/>
                  <a:pt x="1327" y="472"/>
                </a:cubicBezTo>
                <a:lnTo>
                  <a:pt x="1570" y="0"/>
                </a:ln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4E7FCF98-ACFE-44CC-90F9-792DADF0C2D2}"/>
              </a:ext>
            </a:extLst>
          </p:cNvPr>
          <p:cNvSpPr/>
          <p:nvPr/>
        </p:nvSpPr>
        <p:spPr>
          <a:xfrm>
            <a:off x="6677902" y="2211845"/>
            <a:ext cx="2208148" cy="220814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342900" sx="102000" sy="102000" algn="ctr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7">
            <a:extLst>
              <a:ext uri="{FF2B5EF4-FFF2-40B4-BE49-F238E27FC236}">
                <a16:creationId xmlns:a16="http://schemas.microsoft.com/office/drawing/2014/main" id="{6756EC41-B08B-4219-ACCF-B756F4B48DE0}"/>
              </a:ext>
            </a:extLst>
          </p:cNvPr>
          <p:cNvSpPr>
            <a:spLocks/>
          </p:cNvSpPr>
          <p:nvPr/>
        </p:nvSpPr>
        <p:spPr bwMode="auto">
          <a:xfrm>
            <a:off x="6677902" y="2211566"/>
            <a:ext cx="4572096" cy="1104355"/>
          </a:xfrm>
          <a:custGeom>
            <a:avLst/>
            <a:gdLst>
              <a:gd name="T0" fmla="*/ 1153 w 2455"/>
              <a:gd name="T1" fmla="*/ 394 h 594"/>
              <a:gd name="T2" fmla="*/ 594 w 2455"/>
              <a:gd name="T3" fmla="*/ 0 h 594"/>
              <a:gd name="T4" fmla="*/ 0 w 2455"/>
              <a:gd name="T5" fmla="*/ 594 h 594"/>
              <a:gd name="T6" fmla="*/ 634 w 2455"/>
              <a:gd name="T7" fmla="*/ 594 h 594"/>
              <a:gd name="T8" fmla="*/ 1187 w 2455"/>
              <a:gd name="T9" fmla="*/ 594 h 594"/>
              <a:gd name="T10" fmla="*/ 2389 w 2455"/>
              <a:gd name="T11" fmla="*/ 594 h 594"/>
              <a:gd name="T12" fmla="*/ 2455 w 2455"/>
              <a:gd name="T13" fmla="*/ 491 h 594"/>
              <a:gd name="T14" fmla="*/ 2389 w 2455"/>
              <a:gd name="T15" fmla="*/ 394 h 594"/>
              <a:gd name="T16" fmla="*/ 1153 w 2455"/>
              <a:gd name="T17" fmla="*/ 394 h 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55" h="594">
                <a:moveTo>
                  <a:pt x="1153" y="394"/>
                </a:moveTo>
                <a:cubicBezTo>
                  <a:pt x="1071" y="164"/>
                  <a:pt x="851" y="0"/>
                  <a:pt x="594" y="0"/>
                </a:cubicBezTo>
                <a:cubicBezTo>
                  <a:pt x="266" y="0"/>
                  <a:pt x="0" y="266"/>
                  <a:pt x="0" y="594"/>
                </a:cubicBezTo>
                <a:lnTo>
                  <a:pt x="634" y="594"/>
                </a:lnTo>
                <a:lnTo>
                  <a:pt x="1187" y="594"/>
                </a:lnTo>
                <a:lnTo>
                  <a:pt x="2389" y="594"/>
                </a:lnTo>
                <a:lnTo>
                  <a:pt x="2455" y="491"/>
                </a:lnTo>
                <a:lnTo>
                  <a:pt x="2389" y="394"/>
                </a:lnTo>
                <a:lnTo>
                  <a:pt x="1153" y="394"/>
                </a:ln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3" name="Oval 8">
            <a:extLst>
              <a:ext uri="{FF2B5EF4-FFF2-40B4-BE49-F238E27FC236}">
                <a16:creationId xmlns:a16="http://schemas.microsoft.com/office/drawing/2014/main" id="{E202716D-B132-40EB-8F6C-B6A41CAF94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91368" y="2808708"/>
            <a:ext cx="1018021" cy="1014423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41300" sx="102000" sy="102000" algn="ctr" rotWithShape="0">
              <a:prstClr val="black">
                <a:alpha val="19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ED7A86B-9792-49CC-BDF7-7DB806AA1607}"/>
              </a:ext>
            </a:extLst>
          </p:cNvPr>
          <p:cNvSpPr txBox="1"/>
          <p:nvPr/>
        </p:nvSpPr>
        <p:spPr>
          <a:xfrm>
            <a:off x="9178746" y="2977662"/>
            <a:ext cx="1641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pc="300" dirty="0">
                <a:solidFill>
                  <a:schemeClr val="bg1"/>
                </a:solidFill>
              </a:rPr>
              <a:t>Subtitle Here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22642FB-05EB-4286-AD15-A04A56372EA9}"/>
              </a:ext>
            </a:extLst>
          </p:cNvPr>
          <p:cNvSpPr txBox="1"/>
          <p:nvPr/>
        </p:nvSpPr>
        <p:spPr>
          <a:xfrm>
            <a:off x="9127755" y="3449177"/>
            <a:ext cx="149467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Lorem Ipsum Dolor Sit </a:t>
            </a:r>
            <a:r>
              <a:rPr lang="en-US" sz="1050" dirty="0" err="1">
                <a:solidFill>
                  <a:schemeClr val="bg1"/>
                </a:solidFill>
              </a:rPr>
              <a:t>Amet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Consectetur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F776C78-82A0-47D4-8FEB-44F3916ABF72}"/>
              </a:ext>
            </a:extLst>
          </p:cNvPr>
          <p:cNvSpPr/>
          <p:nvPr/>
        </p:nvSpPr>
        <p:spPr>
          <a:xfrm>
            <a:off x="2217410" y="4916401"/>
            <a:ext cx="7757179" cy="705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400" dirty="0">
                <a:cs typeface="Segoe UI Light" panose="020B0502040204020203" pitchFamily="34" charset="0"/>
              </a:rPr>
              <a:t>The quick, brown fox jumps over a lazy dog. DJs flock by when MTV ax quiz prog. Junk MTV quiz graced by fox whelps. MTV quiz graced by fox whelps. MTV quiz graced by fox whelps. </a:t>
            </a:r>
            <a:endParaRPr lang="en-US" sz="1400" dirty="0">
              <a:cs typeface="Segoe UI Light" panose="020B0502040204020203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E9DB44D-F567-408D-BFBD-30F0DC98FC84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5D2F76A8-FC86-4E74-A1E3-C7779AF624E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00A89B78-4CD5-4A38-8E36-CD04FF2D47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8">
              <a:extLst>
                <a:ext uri="{FF2B5EF4-FFF2-40B4-BE49-F238E27FC236}">
                  <a16:creationId xmlns:a16="http://schemas.microsoft.com/office/drawing/2014/main" id="{A0BF77E0-22FC-4D7E-A4F9-3B782AB924F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9">
              <a:extLst>
                <a:ext uri="{FF2B5EF4-FFF2-40B4-BE49-F238E27FC236}">
                  <a16:creationId xmlns:a16="http://schemas.microsoft.com/office/drawing/2014/main" id="{93409837-A27D-4EB5-8416-C4C859C3B4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1">
              <a:extLst>
                <a:ext uri="{FF2B5EF4-FFF2-40B4-BE49-F238E27FC236}">
                  <a16:creationId xmlns:a16="http://schemas.microsoft.com/office/drawing/2014/main" id="{B20A9D1B-5E1C-4EB1-AAF5-1C60F928C5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2">
              <a:extLst>
                <a:ext uri="{FF2B5EF4-FFF2-40B4-BE49-F238E27FC236}">
                  <a16:creationId xmlns:a16="http://schemas.microsoft.com/office/drawing/2014/main" id="{E375A4AB-1791-4CE0-A82A-C0A651C366D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Oval 15">
              <a:extLst>
                <a:ext uri="{FF2B5EF4-FFF2-40B4-BE49-F238E27FC236}">
                  <a16:creationId xmlns:a16="http://schemas.microsoft.com/office/drawing/2014/main" id="{769BBB83-3B53-4B6A-9E27-F065C7659B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0">
              <a:extLst>
                <a:ext uri="{FF2B5EF4-FFF2-40B4-BE49-F238E27FC236}">
                  <a16:creationId xmlns:a16="http://schemas.microsoft.com/office/drawing/2014/main" id="{658CD3C8-DDAE-48E5-905B-1E7B93D0F9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Oval 14">
              <a:extLst>
                <a:ext uri="{FF2B5EF4-FFF2-40B4-BE49-F238E27FC236}">
                  <a16:creationId xmlns:a16="http://schemas.microsoft.com/office/drawing/2014/main" id="{16664C23-3601-422B-817C-B38277A56C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6">
              <a:extLst>
                <a:ext uri="{FF2B5EF4-FFF2-40B4-BE49-F238E27FC236}">
                  <a16:creationId xmlns:a16="http://schemas.microsoft.com/office/drawing/2014/main" id="{8420D9A6-D0F9-461F-8301-0A51F66828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8">
              <a:extLst>
                <a:ext uri="{FF2B5EF4-FFF2-40B4-BE49-F238E27FC236}">
                  <a16:creationId xmlns:a16="http://schemas.microsoft.com/office/drawing/2014/main" id="{ED39A45E-ECAC-4E79-8279-53B5071455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9">
              <a:extLst>
                <a:ext uri="{FF2B5EF4-FFF2-40B4-BE49-F238E27FC236}">
                  <a16:creationId xmlns:a16="http://schemas.microsoft.com/office/drawing/2014/main" id="{1954C002-DD6D-4AB8-95D4-5FDCDB6683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0">
              <a:extLst>
                <a:ext uri="{FF2B5EF4-FFF2-40B4-BE49-F238E27FC236}">
                  <a16:creationId xmlns:a16="http://schemas.microsoft.com/office/drawing/2014/main" id="{1613140B-447A-425D-AADD-FCCB535521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1">
              <a:extLst>
                <a:ext uri="{FF2B5EF4-FFF2-40B4-BE49-F238E27FC236}">
                  <a16:creationId xmlns:a16="http://schemas.microsoft.com/office/drawing/2014/main" id="{0E77FE20-80A9-43D4-B6EE-CBCD566BC9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2">
              <a:extLst>
                <a:ext uri="{FF2B5EF4-FFF2-40B4-BE49-F238E27FC236}">
                  <a16:creationId xmlns:a16="http://schemas.microsoft.com/office/drawing/2014/main" id="{E10211E7-E817-4783-8841-6319D1572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FB436A79-F2D4-4D67-A08A-EBF6FDDD388F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3624A54E-BC56-4907-ABD6-C3BF2B0F14AF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7C61FB3A-811B-4F30-8F88-E563721E19BC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007ED160-374A-46FB-B39B-CDA3EEF86898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BE391DCA-8E58-405A-B0C4-BA7024709DB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055D4B81-1DB0-4CCE-9C97-1A2689C24D10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92F38C06-66D2-4602-9EE1-FE45D1138EAA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FCD48A5C-4F3C-43D6-A21D-E697E3B4BCAA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8E7AB174-7FA9-4656-9AF2-7CAC0D5C8A48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D89255E9-AE7F-4A5D-852E-4A1F6844CE1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376988FE-B4B3-49F5-B608-B4480BBEF0DD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EFFC6E95-9B5D-4A45-8D80-946B7F1A9749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FEDE5BD1-6D11-4AA4-8081-D51EB3E31215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46306FA8-C629-4690-8D00-7DBBC46F9F4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8D1F81EC-7EBD-446A-9387-F8543DDAC4F5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AB18B3DA-C7AE-49E3-A58D-B0D296CA887E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BE68B994-19E9-459F-8E8C-789C50F5F987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91681CB1-40F9-48A7-BFF0-4A51A8FA6886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252AD610-C866-4944-AA6C-1AB92A56237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67DBE025-1F24-41E9-AFEC-08636634EB37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1888163F-8BD7-452B-B44E-10776412B6F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BCC70C01-B8C4-49B7-A83B-7ED22DE5BF26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5D448025-D25A-44E5-9DB6-A49B10676CFF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DBE66D59-A66A-4333-9EE9-1E28F9669952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45DA040C-1368-4756-B9AE-A76159685CB8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43F1242A-BDFA-4F3D-B6DA-C35B1BB715F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6FF19451-6D42-4D25-BDB4-42D3C2BAA6B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9D65272D-E040-4B01-BE48-056435FAD65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6F248577-BCF2-48CF-AFEC-37E02DABBFD2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BA060770-019B-439B-A6F4-B09375FBD8C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6A9D0853-BDDD-4912-923E-0A3190D3BA0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314E6A66-9EB6-4448-862A-5C2351730BBF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Oval 90">
                <a:extLst>
                  <a:ext uri="{FF2B5EF4-FFF2-40B4-BE49-F238E27FC236}">
                    <a16:creationId xmlns:a16="http://schemas.microsoft.com/office/drawing/2014/main" id="{A592F488-C7AA-4720-843D-2306CCA15EF0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6629F140-7AFD-43B7-97E3-C164666BCEFB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1F58BE8F-403F-403C-A3A5-0F79AA527C9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E81B56F9-B968-4AB1-9F04-D42F16083CD9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2FE9C3E9-EA63-4C2E-B460-B090CE12934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872FB238-7EB3-4119-9720-BFA15A4CF7CA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B1760AD5-3234-477C-A3D7-6F697AEFFCA9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67EF0DFD-D171-47CF-A1D0-0CAA5D17663E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968034B1-45D8-49F7-9817-9D62146993D1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AD3247D9-D722-477F-8329-70550D5E2F5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8D943278-0C36-4353-930E-52D5FAD2FC4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96" name="Freeform 6">
            <a:extLst>
              <a:ext uri="{FF2B5EF4-FFF2-40B4-BE49-F238E27FC236}">
                <a16:creationId xmlns:a16="http://schemas.microsoft.com/office/drawing/2014/main" id="{1EF2A24A-25D7-4717-9E9E-8DA3C7CE780E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3009AE0F-E2DF-4B00-A1EE-A1D4D06AFE32}"/>
              </a:ext>
            </a:extLst>
          </p:cNvPr>
          <p:cNvSpPr txBox="1"/>
          <p:nvPr/>
        </p:nvSpPr>
        <p:spPr>
          <a:xfrm>
            <a:off x="2963603" y="929430"/>
            <a:ext cx="607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Graphic</a:t>
            </a:r>
          </a:p>
        </p:txBody>
      </p:sp>
    </p:spTree>
    <p:extLst>
      <p:ext uri="{BB962C8B-B14F-4D97-AF65-F5344CB8AC3E}">
        <p14:creationId xmlns:p14="http://schemas.microsoft.com/office/powerpoint/2010/main" val="2303693428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Rectangle 136">
            <a:extLst>
              <a:ext uri="{FF2B5EF4-FFF2-40B4-BE49-F238E27FC236}">
                <a16:creationId xmlns:a16="http://schemas.microsoft.com/office/drawing/2014/main" id="{65F5C5FE-9298-4717-843C-19897F1F5F01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DBF02CC-481C-4D3C-A0A7-32CA26811D5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2749" b="2041"/>
          <a:stretch/>
        </p:blipFill>
        <p:spPr>
          <a:xfrm>
            <a:off x="6376744" y="2164140"/>
            <a:ext cx="4611390" cy="3829567"/>
          </a:xfrm>
          <a:prstGeom prst="rect">
            <a:avLst/>
          </a:prstGeom>
        </p:spPr>
      </p:pic>
      <p:grpSp>
        <p:nvGrpSpPr>
          <p:cNvPr id="89" name="Group 88">
            <a:extLst>
              <a:ext uri="{FF2B5EF4-FFF2-40B4-BE49-F238E27FC236}">
                <a16:creationId xmlns:a16="http://schemas.microsoft.com/office/drawing/2014/main" id="{B992447C-F76F-4BFC-A462-5ECE97B221BB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398AB675-ECD5-46B3-94CF-492A4B27F5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A2BF4705-3A9B-40E6-A6CA-3D26BA6596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id="{1970F850-06C0-49D1-AFB4-4845127777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C0EBDF64-5483-4797-B680-582185EFB54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95884CAA-0D06-4CC7-8216-671C42A815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D6015E64-388F-431F-8DA2-59C97DAC832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Oval 15">
              <a:extLst>
                <a:ext uri="{FF2B5EF4-FFF2-40B4-BE49-F238E27FC236}">
                  <a16:creationId xmlns:a16="http://schemas.microsoft.com/office/drawing/2014/main" id="{D030CC1E-BB85-4955-8DC0-4015917C24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76872F5C-1C07-42F8-86E4-F4A2DD5572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Oval 14">
              <a:extLst>
                <a:ext uri="{FF2B5EF4-FFF2-40B4-BE49-F238E27FC236}">
                  <a16:creationId xmlns:a16="http://schemas.microsoft.com/office/drawing/2014/main" id="{937EEC20-5A61-4294-8853-F706D32D22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6">
              <a:extLst>
                <a:ext uri="{FF2B5EF4-FFF2-40B4-BE49-F238E27FC236}">
                  <a16:creationId xmlns:a16="http://schemas.microsoft.com/office/drawing/2014/main" id="{881657BF-A4CC-4EE9-ABFD-F6947D9B75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id="{EAD58154-9011-46D8-A581-D22FB1649CA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9">
              <a:extLst>
                <a:ext uri="{FF2B5EF4-FFF2-40B4-BE49-F238E27FC236}">
                  <a16:creationId xmlns:a16="http://schemas.microsoft.com/office/drawing/2014/main" id="{2B890B8D-3778-4944-9078-1DA9927B073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0">
              <a:extLst>
                <a:ext uri="{FF2B5EF4-FFF2-40B4-BE49-F238E27FC236}">
                  <a16:creationId xmlns:a16="http://schemas.microsoft.com/office/drawing/2014/main" id="{66CE2659-3795-4C22-AC6C-3403601DD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1">
              <a:extLst>
                <a:ext uri="{FF2B5EF4-FFF2-40B4-BE49-F238E27FC236}">
                  <a16:creationId xmlns:a16="http://schemas.microsoft.com/office/drawing/2014/main" id="{91850EAB-DE43-4A94-8D39-F5BCF0B18C9F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id="{3FAC0595-19D2-4A15-8DC4-DC592428ED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" name="Freeform 6">
            <a:extLst>
              <a:ext uri="{FF2B5EF4-FFF2-40B4-BE49-F238E27FC236}">
                <a16:creationId xmlns:a16="http://schemas.microsoft.com/office/drawing/2014/main" id="{E9BFE429-6487-4D6E-A541-F959C550C603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30FCC8E-5026-4D4B-B410-46B3FD2B373A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64F81730-35D7-4060-A371-3437708EB833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31E84285-E13D-4A38-A938-0AD0B8DB1B08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A9CFA0E6-0C3C-40CC-B105-AD9F5E07372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629E2BAF-8320-4B4D-8729-49BDC917130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ECE13736-8CAA-4C56-BF89-6C858FD38CD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83FB27C3-271F-40D9-8E2C-340A007E3EE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0E6875A6-D46D-4BD7-91C5-F8A709C1E5A4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4358AF41-3484-4AA4-9749-F1FF8D513A60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9D5721E1-5ECA-48AC-815E-D904634DDE2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4DC6852F-F699-4354-A947-EC002BE1104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496DFABD-E1CC-40F0-A4D6-A063ABC2152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73A50BE2-E75F-4B85-96D1-6BAA9EBA1417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A0EF1B70-3174-4979-A42A-331ECDD0424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6893441D-27CA-4FA8-AD47-E0D02554026C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D84D5E3C-4E68-4C4D-AF63-B7B13558782F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3E1D0D7A-E034-4D48-BAF0-97E654F8E2A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11C7C14A-8DA0-45EA-95CF-4B03380B802D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2818EB62-ACB6-45FC-9101-32F4A03937B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A426E571-93AF-4B29-9779-3B7794CE6E3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8AB31B70-7329-4855-8990-163E81C6E7F4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5A549FB1-BF6A-42B7-B22D-9275C4332DB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67A0F76F-F614-49C4-AE6B-B8AC92F5C905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482B66C3-68D4-4156-9D9C-CE7D63B94CBD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id="{E83DACB9-CDE7-4ADA-B6CE-B70424AA25C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" name="Oval 108">
                <a:extLst>
                  <a:ext uri="{FF2B5EF4-FFF2-40B4-BE49-F238E27FC236}">
                    <a16:creationId xmlns:a16="http://schemas.microsoft.com/office/drawing/2014/main" id="{2E19A767-2BCC-42DF-96A5-FB213F27075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" name="Oval 109">
                <a:extLst>
                  <a:ext uri="{FF2B5EF4-FFF2-40B4-BE49-F238E27FC236}">
                    <a16:creationId xmlns:a16="http://schemas.microsoft.com/office/drawing/2014/main" id="{319A8C35-88B8-42AF-9475-A5B6D3FD3C90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1" name="Oval 110">
                <a:extLst>
                  <a:ext uri="{FF2B5EF4-FFF2-40B4-BE49-F238E27FC236}">
                    <a16:creationId xmlns:a16="http://schemas.microsoft.com/office/drawing/2014/main" id="{D5D95244-2BE1-4E63-8338-EABF68E963B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F5AE0C82-6B8C-4631-A1E7-891E0D356EEE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104" name="Oval 103">
                <a:extLst>
                  <a:ext uri="{FF2B5EF4-FFF2-40B4-BE49-F238E27FC236}">
                    <a16:creationId xmlns:a16="http://schemas.microsoft.com/office/drawing/2014/main" id="{82B8F18F-357C-40C7-B4B1-A0953B45048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33C91424-C273-4906-8A16-52174C88C745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Oval 105">
                <a:extLst>
                  <a:ext uri="{FF2B5EF4-FFF2-40B4-BE49-F238E27FC236}">
                    <a16:creationId xmlns:a16="http://schemas.microsoft.com/office/drawing/2014/main" id="{A44DEDC7-C2AF-4F35-84B2-1694A7085DFD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A61FDA0D-8ECA-40B9-969F-52D2845C9C74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82072E0F-4E85-4F83-AA64-A541CF3D9E75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F9778267-0704-43BE-86BB-737FF5AE9347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9BDCFCB1-97D6-4BAE-B4ED-0266B7585373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" name="Oval 101">
                <a:extLst>
                  <a:ext uri="{FF2B5EF4-FFF2-40B4-BE49-F238E27FC236}">
                    <a16:creationId xmlns:a16="http://schemas.microsoft.com/office/drawing/2014/main" id="{6C8EE7E3-E3F9-49ED-BFF4-A70B19EF15B3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AFAE7C55-0ED3-4C58-AE5B-3279530D047A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93562AAF-FC1B-43B1-A676-C521D30C0511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7EEE0CB6-A69B-4848-AB08-B9388A1AA92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3264A14D-7CF3-4B7A-BFAC-61B359BF507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" name="Oval 97">
                <a:extLst>
                  <a:ext uri="{FF2B5EF4-FFF2-40B4-BE49-F238E27FC236}">
                    <a16:creationId xmlns:a16="http://schemas.microsoft.com/office/drawing/2014/main" id="{74CE18D0-3FCD-48A6-924D-304E9D369EFE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9" name="Oval 98">
                <a:extLst>
                  <a:ext uri="{FF2B5EF4-FFF2-40B4-BE49-F238E27FC236}">
                    <a16:creationId xmlns:a16="http://schemas.microsoft.com/office/drawing/2014/main" id="{E6371F6E-BE5E-4885-9E0B-A7E12A60D630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12" name="TextBox 111">
            <a:extLst>
              <a:ext uri="{FF2B5EF4-FFF2-40B4-BE49-F238E27FC236}">
                <a16:creationId xmlns:a16="http://schemas.microsoft.com/office/drawing/2014/main" id="{DA5D11E0-B109-4273-9325-78430ADE14CB}"/>
              </a:ext>
            </a:extLst>
          </p:cNvPr>
          <p:cNvSpPr txBox="1"/>
          <p:nvPr/>
        </p:nvSpPr>
        <p:spPr>
          <a:xfrm>
            <a:off x="3781905" y="964952"/>
            <a:ext cx="46281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Environment</a:t>
            </a: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BB25BFEF-6F80-4832-B131-697C27F403B4}"/>
              </a:ext>
            </a:extLst>
          </p:cNvPr>
          <p:cNvGrpSpPr/>
          <p:nvPr/>
        </p:nvGrpSpPr>
        <p:grpSpPr>
          <a:xfrm>
            <a:off x="1520549" y="2501149"/>
            <a:ext cx="532072" cy="538172"/>
            <a:chOff x="8830938" y="1994887"/>
            <a:chExt cx="3457783" cy="3497424"/>
          </a:xfrm>
          <a:solidFill>
            <a:schemeClr val="accent1"/>
          </a:solidFill>
        </p:grpSpPr>
        <p:sp>
          <p:nvSpPr>
            <p:cNvPr id="114" name="Freeform 325">
              <a:extLst>
                <a:ext uri="{FF2B5EF4-FFF2-40B4-BE49-F238E27FC236}">
                  <a16:creationId xmlns:a16="http://schemas.microsoft.com/office/drawing/2014/main" id="{3545C4CD-E0CC-49AD-8702-D1B91CC1A1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30938" y="3204841"/>
              <a:ext cx="1959530" cy="577498"/>
            </a:xfrm>
            <a:custGeom>
              <a:avLst/>
              <a:gdLst>
                <a:gd name="T0" fmla="*/ 218 w 2175"/>
                <a:gd name="T1" fmla="*/ 128 h 641"/>
                <a:gd name="T2" fmla="*/ 365 w 2175"/>
                <a:gd name="T3" fmla="*/ 276 h 641"/>
                <a:gd name="T4" fmla="*/ 376 w 2175"/>
                <a:gd name="T5" fmla="*/ 289 h 641"/>
                <a:gd name="T6" fmla="*/ 382 w 2175"/>
                <a:gd name="T7" fmla="*/ 304 h 641"/>
                <a:gd name="T8" fmla="*/ 384 w 2175"/>
                <a:gd name="T9" fmla="*/ 320 h 641"/>
                <a:gd name="T10" fmla="*/ 382 w 2175"/>
                <a:gd name="T11" fmla="*/ 337 h 641"/>
                <a:gd name="T12" fmla="*/ 376 w 2175"/>
                <a:gd name="T13" fmla="*/ 352 h 641"/>
                <a:gd name="T14" fmla="*/ 365 w 2175"/>
                <a:gd name="T15" fmla="*/ 365 h 641"/>
                <a:gd name="T16" fmla="*/ 218 w 2175"/>
                <a:gd name="T17" fmla="*/ 513 h 641"/>
                <a:gd name="T18" fmla="*/ 614 w 2175"/>
                <a:gd name="T19" fmla="*/ 513 h 641"/>
                <a:gd name="T20" fmla="*/ 805 w 2175"/>
                <a:gd name="T21" fmla="*/ 320 h 641"/>
                <a:gd name="T22" fmla="*/ 614 w 2175"/>
                <a:gd name="T23" fmla="*/ 128 h 641"/>
                <a:gd name="T24" fmla="*/ 218 w 2175"/>
                <a:gd name="T25" fmla="*/ 128 h 641"/>
                <a:gd name="T26" fmla="*/ 64 w 2175"/>
                <a:gd name="T27" fmla="*/ 0 h 641"/>
                <a:gd name="T28" fmla="*/ 639 w 2175"/>
                <a:gd name="T29" fmla="*/ 0 h 641"/>
                <a:gd name="T30" fmla="*/ 656 w 2175"/>
                <a:gd name="T31" fmla="*/ 2 h 641"/>
                <a:gd name="T32" fmla="*/ 671 w 2175"/>
                <a:gd name="T33" fmla="*/ 9 h 641"/>
                <a:gd name="T34" fmla="*/ 685 w 2175"/>
                <a:gd name="T35" fmla="*/ 19 h 641"/>
                <a:gd name="T36" fmla="*/ 922 w 2175"/>
                <a:gd name="T37" fmla="*/ 257 h 641"/>
                <a:gd name="T38" fmla="*/ 2175 w 2175"/>
                <a:gd name="T39" fmla="*/ 257 h 641"/>
                <a:gd name="T40" fmla="*/ 2175 w 2175"/>
                <a:gd name="T41" fmla="*/ 384 h 641"/>
                <a:gd name="T42" fmla="*/ 922 w 2175"/>
                <a:gd name="T43" fmla="*/ 384 h 641"/>
                <a:gd name="T44" fmla="*/ 685 w 2175"/>
                <a:gd name="T45" fmla="*/ 622 h 641"/>
                <a:gd name="T46" fmla="*/ 671 w 2175"/>
                <a:gd name="T47" fmla="*/ 632 h 641"/>
                <a:gd name="T48" fmla="*/ 656 w 2175"/>
                <a:gd name="T49" fmla="*/ 639 h 641"/>
                <a:gd name="T50" fmla="*/ 639 w 2175"/>
                <a:gd name="T51" fmla="*/ 641 h 641"/>
                <a:gd name="T52" fmla="*/ 64 w 2175"/>
                <a:gd name="T53" fmla="*/ 641 h 641"/>
                <a:gd name="T54" fmla="*/ 45 w 2175"/>
                <a:gd name="T55" fmla="*/ 637 h 641"/>
                <a:gd name="T56" fmla="*/ 28 w 2175"/>
                <a:gd name="T57" fmla="*/ 629 h 641"/>
                <a:gd name="T58" fmla="*/ 14 w 2175"/>
                <a:gd name="T59" fmla="*/ 617 h 641"/>
                <a:gd name="T60" fmla="*/ 5 w 2175"/>
                <a:gd name="T61" fmla="*/ 601 h 641"/>
                <a:gd name="T62" fmla="*/ 0 w 2175"/>
                <a:gd name="T63" fmla="*/ 582 h 641"/>
                <a:gd name="T64" fmla="*/ 1 w 2175"/>
                <a:gd name="T65" fmla="*/ 564 h 641"/>
                <a:gd name="T66" fmla="*/ 7 w 2175"/>
                <a:gd name="T67" fmla="*/ 547 h 641"/>
                <a:gd name="T68" fmla="*/ 19 w 2175"/>
                <a:gd name="T69" fmla="*/ 531 h 641"/>
                <a:gd name="T70" fmla="*/ 230 w 2175"/>
                <a:gd name="T71" fmla="*/ 320 h 641"/>
                <a:gd name="T72" fmla="*/ 19 w 2175"/>
                <a:gd name="T73" fmla="*/ 110 h 641"/>
                <a:gd name="T74" fmla="*/ 7 w 2175"/>
                <a:gd name="T75" fmla="*/ 94 h 641"/>
                <a:gd name="T76" fmla="*/ 1 w 2175"/>
                <a:gd name="T77" fmla="*/ 77 h 641"/>
                <a:gd name="T78" fmla="*/ 0 w 2175"/>
                <a:gd name="T79" fmla="*/ 59 h 641"/>
                <a:gd name="T80" fmla="*/ 5 w 2175"/>
                <a:gd name="T81" fmla="*/ 40 h 641"/>
                <a:gd name="T82" fmla="*/ 14 w 2175"/>
                <a:gd name="T83" fmla="*/ 24 h 641"/>
                <a:gd name="T84" fmla="*/ 28 w 2175"/>
                <a:gd name="T85" fmla="*/ 11 h 641"/>
                <a:gd name="T86" fmla="*/ 45 w 2175"/>
                <a:gd name="T87" fmla="*/ 4 h 641"/>
                <a:gd name="T88" fmla="*/ 64 w 2175"/>
                <a:gd name="T89" fmla="*/ 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75" h="641">
                  <a:moveTo>
                    <a:pt x="218" y="128"/>
                  </a:moveTo>
                  <a:lnTo>
                    <a:pt x="365" y="276"/>
                  </a:lnTo>
                  <a:lnTo>
                    <a:pt x="376" y="289"/>
                  </a:lnTo>
                  <a:lnTo>
                    <a:pt x="382" y="304"/>
                  </a:lnTo>
                  <a:lnTo>
                    <a:pt x="384" y="320"/>
                  </a:lnTo>
                  <a:lnTo>
                    <a:pt x="382" y="337"/>
                  </a:lnTo>
                  <a:lnTo>
                    <a:pt x="376" y="352"/>
                  </a:lnTo>
                  <a:lnTo>
                    <a:pt x="365" y="365"/>
                  </a:lnTo>
                  <a:lnTo>
                    <a:pt x="218" y="513"/>
                  </a:lnTo>
                  <a:lnTo>
                    <a:pt x="614" y="513"/>
                  </a:lnTo>
                  <a:lnTo>
                    <a:pt x="805" y="320"/>
                  </a:lnTo>
                  <a:lnTo>
                    <a:pt x="614" y="128"/>
                  </a:lnTo>
                  <a:lnTo>
                    <a:pt x="218" y="128"/>
                  </a:lnTo>
                  <a:close/>
                  <a:moveTo>
                    <a:pt x="64" y="0"/>
                  </a:moveTo>
                  <a:lnTo>
                    <a:pt x="639" y="0"/>
                  </a:lnTo>
                  <a:lnTo>
                    <a:pt x="656" y="2"/>
                  </a:lnTo>
                  <a:lnTo>
                    <a:pt x="671" y="9"/>
                  </a:lnTo>
                  <a:lnTo>
                    <a:pt x="685" y="19"/>
                  </a:lnTo>
                  <a:lnTo>
                    <a:pt x="922" y="257"/>
                  </a:lnTo>
                  <a:lnTo>
                    <a:pt x="2175" y="257"/>
                  </a:lnTo>
                  <a:lnTo>
                    <a:pt x="2175" y="384"/>
                  </a:lnTo>
                  <a:lnTo>
                    <a:pt x="922" y="384"/>
                  </a:lnTo>
                  <a:lnTo>
                    <a:pt x="685" y="622"/>
                  </a:lnTo>
                  <a:lnTo>
                    <a:pt x="671" y="632"/>
                  </a:lnTo>
                  <a:lnTo>
                    <a:pt x="656" y="639"/>
                  </a:lnTo>
                  <a:lnTo>
                    <a:pt x="639" y="641"/>
                  </a:lnTo>
                  <a:lnTo>
                    <a:pt x="64" y="641"/>
                  </a:lnTo>
                  <a:lnTo>
                    <a:pt x="45" y="637"/>
                  </a:lnTo>
                  <a:lnTo>
                    <a:pt x="28" y="629"/>
                  </a:lnTo>
                  <a:lnTo>
                    <a:pt x="14" y="617"/>
                  </a:lnTo>
                  <a:lnTo>
                    <a:pt x="5" y="601"/>
                  </a:lnTo>
                  <a:lnTo>
                    <a:pt x="0" y="582"/>
                  </a:lnTo>
                  <a:lnTo>
                    <a:pt x="1" y="564"/>
                  </a:lnTo>
                  <a:lnTo>
                    <a:pt x="7" y="547"/>
                  </a:lnTo>
                  <a:lnTo>
                    <a:pt x="19" y="531"/>
                  </a:lnTo>
                  <a:lnTo>
                    <a:pt x="230" y="320"/>
                  </a:lnTo>
                  <a:lnTo>
                    <a:pt x="19" y="110"/>
                  </a:lnTo>
                  <a:lnTo>
                    <a:pt x="7" y="94"/>
                  </a:lnTo>
                  <a:lnTo>
                    <a:pt x="1" y="77"/>
                  </a:lnTo>
                  <a:lnTo>
                    <a:pt x="0" y="59"/>
                  </a:lnTo>
                  <a:lnTo>
                    <a:pt x="5" y="40"/>
                  </a:lnTo>
                  <a:lnTo>
                    <a:pt x="14" y="24"/>
                  </a:lnTo>
                  <a:lnTo>
                    <a:pt x="28" y="11"/>
                  </a:lnTo>
                  <a:lnTo>
                    <a:pt x="45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326">
              <a:extLst>
                <a:ext uri="{FF2B5EF4-FFF2-40B4-BE49-F238E27FC236}">
                  <a16:creationId xmlns:a16="http://schemas.microsoft.com/office/drawing/2014/main" id="{EFF77D5E-4657-4D74-8CF6-87400615838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3490" y="2340845"/>
              <a:ext cx="2289272" cy="2305489"/>
            </a:xfrm>
            <a:custGeom>
              <a:avLst/>
              <a:gdLst>
                <a:gd name="T0" fmla="*/ 1450 w 2541"/>
                <a:gd name="T1" fmla="*/ 13 h 2559"/>
                <a:gd name="T2" fmla="*/ 1718 w 2541"/>
                <a:gd name="T3" fmla="*/ 84 h 2559"/>
                <a:gd name="T4" fmla="*/ 1958 w 2541"/>
                <a:gd name="T5" fmla="*/ 206 h 2559"/>
                <a:gd name="T6" fmla="*/ 2166 w 2541"/>
                <a:gd name="T7" fmla="*/ 375 h 2559"/>
                <a:gd name="T8" fmla="*/ 2335 w 2541"/>
                <a:gd name="T9" fmla="*/ 583 h 2559"/>
                <a:gd name="T10" fmla="*/ 2457 w 2541"/>
                <a:gd name="T11" fmla="*/ 824 h 2559"/>
                <a:gd name="T12" fmla="*/ 2528 w 2541"/>
                <a:gd name="T13" fmla="*/ 1091 h 2559"/>
                <a:gd name="T14" fmla="*/ 2537 w 2541"/>
                <a:gd name="T15" fmla="*/ 1375 h 2559"/>
                <a:gd name="T16" fmla="*/ 2487 w 2541"/>
                <a:gd name="T17" fmla="*/ 1648 h 2559"/>
                <a:gd name="T18" fmla="*/ 2381 w 2541"/>
                <a:gd name="T19" fmla="*/ 1899 h 2559"/>
                <a:gd name="T20" fmla="*/ 2228 w 2541"/>
                <a:gd name="T21" fmla="*/ 2118 h 2559"/>
                <a:gd name="T22" fmla="*/ 2031 w 2541"/>
                <a:gd name="T23" fmla="*/ 2301 h 2559"/>
                <a:gd name="T24" fmla="*/ 1800 w 2541"/>
                <a:gd name="T25" fmla="*/ 2440 h 2559"/>
                <a:gd name="T26" fmla="*/ 1542 w 2541"/>
                <a:gd name="T27" fmla="*/ 2528 h 2559"/>
                <a:gd name="T28" fmla="*/ 1262 w 2541"/>
                <a:gd name="T29" fmla="*/ 2559 h 2559"/>
                <a:gd name="T30" fmla="*/ 985 w 2541"/>
                <a:gd name="T31" fmla="*/ 2530 h 2559"/>
                <a:gd name="T32" fmla="*/ 730 w 2541"/>
                <a:gd name="T33" fmla="*/ 2445 h 2559"/>
                <a:gd name="T34" fmla="*/ 500 w 2541"/>
                <a:gd name="T35" fmla="*/ 2309 h 2559"/>
                <a:gd name="T36" fmla="*/ 305 w 2541"/>
                <a:gd name="T37" fmla="*/ 2131 h 2559"/>
                <a:gd name="T38" fmla="*/ 150 w 2541"/>
                <a:gd name="T39" fmla="*/ 1913 h 2559"/>
                <a:gd name="T40" fmla="*/ 42 w 2541"/>
                <a:gd name="T41" fmla="*/ 1664 h 2559"/>
                <a:gd name="T42" fmla="*/ 127 w 2541"/>
                <a:gd name="T43" fmla="*/ 1461 h 2559"/>
                <a:gd name="T44" fmla="*/ 196 w 2541"/>
                <a:gd name="T45" fmla="*/ 1715 h 2559"/>
                <a:gd name="T46" fmla="*/ 318 w 2541"/>
                <a:gd name="T47" fmla="*/ 1939 h 2559"/>
                <a:gd name="T48" fmla="*/ 482 w 2541"/>
                <a:gd name="T49" fmla="*/ 2129 h 2559"/>
                <a:gd name="T50" fmla="*/ 685 w 2541"/>
                <a:gd name="T51" fmla="*/ 2279 h 2559"/>
                <a:gd name="T52" fmla="*/ 918 w 2541"/>
                <a:gd name="T53" fmla="*/ 2380 h 2559"/>
                <a:gd name="T54" fmla="*/ 1173 w 2541"/>
                <a:gd name="T55" fmla="*/ 2428 h 2559"/>
                <a:gd name="T56" fmla="*/ 1440 w 2541"/>
                <a:gd name="T57" fmla="*/ 2418 h 2559"/>
                <a:gd name="T58" fmla="*/ 1689 w 2541"/>
                <a:gd name="T59" fmla="*/ 2349 h 2559"/>
                <a:gd name="T60" fmla="*/ 1914 w 2541"/>
                <a:gd name="T61" fmla="*/ 2228 h 2559"/>
                <a:gd name="T62" fmla="*/ 2105 w 2541"/>
                <a:gd name="T63" fmla="*/ 2063 h 2559"/>
                <a:gd name="T64" fmla="*/ 2256 w 2541"/>
                <a:gd name="T65" fmla="*/ 1860 h 2559"/>
                <a:gd name="T66" fmla="*/ 2360 w 2541"/>
                <a:gd name="T67" fmla="*/ 1627 h 2559"/>
                <a:gd name="T68" fmla="*/ 2410 w 2541"/>
                <a:gd name="T69" fmla="*/ 1369 h 2559"/>
                <a:gd name="T70" fmla="*/ 2400 w 2541"/>
                <a:gd name="T71" fmla="*/ 1102 h 2559"/>
                <a:gd name="T72" fmla="*/ 2331 w 2541"/>
                <a:gd name="T73" fmla="*/ 852 h 2559"/>
                <a:gd name="T74" fmla="*/ 2210 w 2541"/>
                <a:gd name="T75" fmla="*/ 627 h 2559"/>
                <a:gd name="T76" fmla="*/ 2045 w 2541"/>
                <a:gd name="T77" fmla="*/ 436 h 2559"/>
                <a:gd name="T78" fmla="*/ 1843 w 2541"/>
                <a:gd name="T79" fmla="*/ 285 h 2559"/>
                <a:gd name="T80" fmla="*/ 1609 w 2541"/>
                <a:gd name="T81" fmla="*/ 181 h 2559"/>
                <a:gd name="T82" fmla="*/ 1352 w 2541"/>
                <a:gd name="T83" fmla="*/ 131 h 2559"/>
                <a:gd name="T84" fmla="*/ 1085 w 2541"/>
                <a:gd name="T85" fmla="*/ 140 h 2559"/>
                <a:gd name="T86" fmla="*/ 837 w 2541"/>
                <a:gd name="T87" fmla="*/ 207 h 2559"/>
                <a:gd name="T88" fmla="*/ 614 w 2541"/>
                <a:gd name="T89" fmla="*/ 325 h 2559"/>
                <a:gd name="T90" fmla="*/ 424 w 2541"/>
                <a:gd name="T91" fmla="*/ 489 h 2559"/>
                <a:gd name="T92" fmla="*/ 272 w 2541"/>
                <a:gd name="T93" fmla="*/ 690 h 2559"/>
                <a:gd name="T94" fmla="*/ 167 w 2541"/>
                <a:gd name="T95" fmla="*/ 925 h 2559"/>
                <a:gd name="T96" fmla="*/ 0 w 2541"/>
                <a:gd name="T97" fmla="*/ 1077 h 2559"/>
                <a:gd name="T98" fmla="*/ 73 w 2541"/>
                <a:gd name="T99" fmla="*/ 809 h 2559"/>
                <a:gd name="T100" fmla="*/ 196 w 2541"/>
                <a:gd name="T101" fmla="*/ 569 h 2559"/>
                <a:gd name="T102" fmla="*/ 366 w 2541"/>
                <a:gd name="T103" fmla="*/ 364 h 2559"/>
                <a:gd name="T104" fmla="*/ 573 w 2541"/>
                <a:gd name="T105" fmla="*/ 199 h 2559"/>
                <a:gd name="T106" fmla="*/ 812 w 2541"/>
                <a:gd name="T107" fmla="*/ 80 h 2559"/>
                <a:gd name="T108" fmla="*/ 1076 w 2541"/>
                <a:gd name="T109" fmla="*/ 13 h 2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41" h="2559">
                  <a:moveTo>
                    <a:pt x="1262" y="0"/>
                  </a:moveTo>
                  <a:lnTo>
                    <a:pt x="1357" y="4"/>
                  </a:lnTo>
                  <a:lnTo>
                    <a:pt x="1450" y="13"/>
                  </a:lnTo>
                  <a:lnTo>
                    <a:pt x="1542" y="31"/>
                  </a:lnTo>
                  <a:lnTo>
                    <a:pt x="1631" y="54"/>
                  </a:lnTo>
                  <a:lnTo>
                    <a:pt x="1718" y="84"/>
                  </a:lnTo>
                  <a:lnTo>
                    <a:pt x="1800" y="119"/>
                  </a:lnTo>
                  <a:lnTo>
                    <a:pt x="1881" y="159"/>
                  </a:lnTo>
                  <a:lnTo>
                    <a:pt x="1958" y="206"/>
                  </a:lnTo>
                  <a:lnTo>
                    <a:pt x="2031" y="258"/>
                  </a:lnTo>
                  <a:lnTo>
                    <a:pt x="2100" y="313"/>
                  </a:lnTo>
                  <a:lnTo>
                    <a:pt x="2166" y="375"/>
                  </a:lnTo>
                  <a:lnTo>
                    <a:pt x="2228" y="441"/>
                  </a:lnTo>
                  <a:lnTo>
                    <a:pt x="2283" y="510"/>
                  </a:lnTo>
                  <a:lnTo>
                    <a:pt x="2335" y="583"/>
                  </a:lnTo>
                  <a:lnTo>
                    <a:pt x="2381" y="660"/>
                  </a:lnTo>
                  <a:lnTo>
                    <a:pt x="2422" y="740"/>
                  </a:lnTo>
                  <a:lnTo>
                    <a:pt x="2457" y="824"/>
                  </a:lnTo>
                  <a:lnTo>
                    <a:pt x="2487" y="911"/>
                  </a:lnTo>
                  <a:lnTo>
                    <a:pt x="2510" y="999"/>
                  </a:lnTo>
                  <a:lnTo>
                    <a:pt x="2528" y="1091"/>
                  </a:lnTo>
                  <a:lnTo>
                    <a:pt x="2537" y="1184"/>
                  </a:lnTo>
                  <a:lnTo>
                    <a:pt x="2541" y="1279"/>
                  </a:lnTo>
                  <a:lnTo>
                    <a:pt x="2537" y="1375"/>
                  </a:lnTo>
                  <a:lnTo>
                    <a:pt x="2528" y="1468"/>
                  </a:lnTo>
                  <a:lnTo>
                    <a:pt x="2510" y="1560"/>
                  </a:lnTo>
                  <a:lnTo>
                    <a:pt x="2487" y="1648"/>
                  </a:lnTo>
                  <a:lnTo>
                    <a:pt x="2457" y="1735"/>
                  </a:lnTo>
                  <a:lnTo>
                    <a:pt x="2422" y="1819"/>
                  </a:lnTo>
                  <a:lnTo>
                    <a:pt x="2381" y="1899"/>
                  </a:lnTo>
                  <a:lnTo>
                    <a:pt x="2335" y="1976"/>
                  </a:lnTo>
                  <a:lnTo>
                    <a:pt x="2283" y="2049"/>
                  </a:lnTo>
                  <a:lnTo>
                    <a:pt x="2228" y="2118"/>
                  </a:lnTo>
                  <a:lnTo>
                    <a:pt x="2166" y="2184"/>
                  </a:lnTo>
                  <a:lnTo>
                    <a:pt x="2100" y="2246"/>
                  </a:lnTo>
                  <a:lnTo>
                    <a:pt x="2031" y="2301"/>
                  </a:lnTo>
                  <a:lnTo>
                    <a:pt x="1958" y="2353"/>
                  </a:lnTo>
                  <a:lnTo>
                    <a:pt x="1881" y="2399"/>
                  </a:lnTo>
                  <a:lnTo>
                    <a:pt x="1800" y="2440"/>
                  </a:lnTo>
                  <a:lnTo>
                    <a:pt x="1718" y="2475"/>
                  </a:lnTo>
                  <a:lnTo>
                    <a:pt x="1631" y="2505"/>
                  </a:lnTo>
                  <a:lnTo>
                    <a:pt x="1542" y="2528"/>
                  </a:lnTo>
                  <a:lnTo>
                    <a:pt x="1450" y="2546"/>
                  </a:lnTo>
                  <a:lnTo>
                    <a:pt x="1357" y="2555"/>
                  </a:lnTo>
                  <a:lnTo>
                    <a:pt x="1262" y="2559"/>
                  </a:lnTo>
                  <a:lnTo>
                    <a:pt x="1168" y="2557"/>
                  </a:lnTo>
                  <a:lnTo>
                    <a:pt x="1076" y="2546"/>
                  </a:lnTo>
                  <a:lnTo>
                    <a:pt x="985" y="2530"/>
                  </a:lnTo>
                  <a:lnTo>
                    <a:pt x="897" y="2507"/>
                  </a:lnTo>
                  <a:lnTo>
                    <a:pt x="812" y="2479"/>
                  </a:lnTo>
                  <a:lnTo>
                    <a:pt x="730" y="2445"/>
                  </a:lnTo>
                  <a:lnTo>
                    <a:pt x="650" y="2405"/>
                  </a:lnTo>
                  <a:lnTo>
                    <a:pt x="573" y="2360"/>
                  </a:lnTo>
                  <a:lnTo>
                    <a:pt x="500" y="2309"/>
                  </a:lnTo>
                  <a:lnTo>
                    <a:pt x="431" y="2255"/>
                  </a:lnTo>
                  <a:lnTo>
                    <a:pt x="366" y="2195"/>
                  </a:lnTo>
                  <a:lnTo>
                    <a:pt x="305" y="2131"/>
                  </a:lnTo>
                  <a:lnTo>
                    <a:pt x="248" y="2062"/>
                  </a:lnTo>
                  <a:lnTo>
                    <a:pt x="196" y="1990"/>
                  </a:lnTo>
                  <a:lnTo>
                    <a:pt x="150" y="1913"/>
                  </a:lnTo>
                  <a:lnTo>
                    <a:pt x="109" y="1833"/>
                  </a:lnTo>
                  <a:lnTo>
                    <a:pt x="73" y="1750"/>
                  </a:lnTo>
                  <a:lnTo>
                    <a:pt x="42" y="1664"/>
                  </a:lnTo>
                  <a:lnTo>
                    <a:pt x="18" y="1574"/>
                  </a:lnTo>
                  <a:lnTo>
                    <a:pt x="0" y="1481"/>
                  </a:lnTo>
                  <a:lnTo>
                    <a:pt x="127" y="1461"/>
                  </a:lnTo>
                  <a:lnTo>
                    <a:pt x="143" y="1549"/>
                  </a:lnTo>
                  <a:lnTo>
                    <a:pt x="167" y="1633"/>
                  </a:lnTo>
                  <a:lnTo>
                    <a:pt x="196" y="1715"/>
                  </a:lnTo>
                  <a:lnTo>
                    <a:pt x="232" y="1793"/>
                  </a:lnTo>
                  <a:lnTo>
                    <a:pt x="272" y="1869"/>
                  </a:lnTo>
                  <a:lnTo>
                    <a:pt x="318" y="1939"/>
                  </a:lnTo>
                  <a:lnTo>
                    <a:pt x="368" y="2008"/>
                  </a:lnTo>
                  <a:lnTo>
                    <a:pt x="424" y="2070"/>
                  </a:lnTo>
                  <a:lnTo>
                    <a:pt x="482" y="2129"/>
                  </a:lnTo>
                  <a:lnTo>
                    <a:pt x="547" y="2184"/>
                  </a:lnTo>
                  <a:lnTo>
                    <a:pt x="614" y="2234"/>
                  </a:lnTo>
                  <a:lnTo>
                    <a:pt x="685" y="2279"/>
                  </a:lnTo>
                  <a:lnTo>
                    <a:pt x="759" y="2317"/>
                  </a:lnTo>
                  <a:lnTo>
                    <a:pt x="837" y="2352"/>
                  </a:lnTo>
                  <a:lnTo>
                    <a:pt x="918" y="2380"/>
                  </a:lnTo>
                  <a:lnTo>
                    <a:pt x="1001" y="2402"/>
                  </a:lnTo>
                  <a:lnTo>
                    <a:pt x="1085" y="2418"/>
                  </a:lnTo>
                  <a:lnTo>
                    <a:pt x="1173" y="2428"/>
                  </a:lnTo>
                  <a:lnTo>
                    <a:pt x="1262" y="2432"/>
                  </a:lnTo>
                  <a:lnTo>
                    <a:pt x="1352" y="2428"/>
                  </a:lnTo>
                  <a:lnTo>
                    <a:pt x="1440" y="2418"/>
                  </a:lnTo>
                  <a:lnTo>
                    <a:pt x="1526" y="2401"/>
                  </a:lnTo>
                  <a:lnTo>
                    <a:pt x="1609" y="2378"/>
                  </a:lnTo>
                  <a:lnTo>
                    <a:pt x="1689" y="2349"/>
                  </a:lnTo>
                  <a:lnTo>
                    <a:pt x="1768" y="2314"/>
                  </a:lnTo>
                  <a:lnTo>
                    <a:pt x="1843" y="2274"/>
                  </a:lnTo>
                  <a:lnTo>
                    <a:pt x="1914" y="2228"/>
                  </a:lnTo>
                  <a:lnTo>
                    <a:pt x="1982" y="2178"/>
                  </a:lnTo>
                  <a:lnTo>
                    <a:pt x="2045" y="2123"/>
                  </a:lnTo>
                  <a:lnTo>
                    <a:pt x="2105" y="2063"/>
                  </a:lnTo>
                  <a:lnTo>
                    <a:pt x="2161" y="1999"/>
                  </a:lnTo>
                  <a:lnTo>
                    <a:pt x="2210" y="1932"/>
                  </a:lnTo>
                  <a:lnTo>
                    <a:pt x="2256" y="1860"/>
                  </a:lnTo>
                  <a:lnTo>
                    <a:pt x="2296" y="1786"/>
                  </a:lnTo>
                  <a:lnTo>
                    <a:pt x="2331" y="1707"/>
                  </a:lnTo>
                  <a:lnTo>
                    <a:pt x="2360" y="1627"/>
                  </a:lnTo>
                  <a:lnTo>
                    <a:pt x="2383" y="1543"/>
                  </a:lnTo>
                  <a:lnTo>
                    <a:pt x="2400" y="1457"/>
                  </a:lnTo>
                  <a:lnTo>
                    <a:pt x="2410" y="1369"/>
                  </a:lnTo>
                  <a:lnTo>
                    <a:pt x="2414" y="1279"/>
                  </a:lnTo>
                  <a:lnTo>
                    <a:pt x="2410" y="1190"/>
                  </a:lnTo>
                  <a:lnTo>
                    <a:pt x="2400" y="1102"/>
                  </a:lnTo>
                  <a:lnTo>
                    <a:pt x="2383" y="1016"/>
                  </a:lnTo>
                  <a:lnTo>
                    <a:pt x="2360" y="932"/>
                  </a:lnTo>
                  <a:lnTo>
                    <a:pt x="2331" y="852"/>
                  </a:lnTo>
                  <a:lnTo>
                    <a:pt x="2296" y="773"/>
                  </a:lnTo>
                  <a:lnTo>
                    <a:pt x="2256" y="699"/>
                  </a:lnTo>
                  <a:lnTo>
                    <a:pt x="2210" y="627"/>
                  </a:lnTo>
                  <a:lnTo>
                    <a:pt x="2161" y="560"/>
                  </a:lnTo>
                  <a:lnTo>
                    <a:pt x="2105" y="496"/>
                  </a:lnTo>
                  <a:lnTo>
                    <a:pt x="2045" y="436"/>
                  </a:lnTo>
                  <a:lnTo>
                    <a:pt x="1982" y="381"/>
                  </a:lnTo>
                  <a:lnTo>
                    <a:pt x="1914" y="330"/>
                  </a:lnTo>
                  <a:lnTo>
                    <a:pt x="1843" y="285"/>
                  </a:lnTo>
                  <a:lnTo>
                    <a:pt x="1768" y="245"/>
                  </a:lnTo>
                  <a:lnTo>
                    <a:pt x="1689" y="210"/>
                  </a:lnTo>
                  <a:lnTo>
                    <a:pt x="1609" y="181"/>
                  </a:lnTo>
                  <a:lnTo>
                    <a:pt x="1526" y="158"/>
                  </a:lnTo>
                  <a:lnTo>
                    <a:pt x="1440" y="141"/>
                  </a:lnTo>
                  <a:lnTo>
                    <a:pt x="1352" y="131"/>
                  </a:lnTo>
                  <a:lnTo>
                    <a:pt x="1262" y="127"/>
                  </a:lnTo>
                  <a:lnTo>
                    <a:pt x="1173" y="131"/>
                  </a:lnTo>
                  <a:lnTo>
                    <a:pt x="1085" y="140"/>
                  </a:lnTo>
                  <a:lnTo>
                    <a:pt x="1001" y="157"/>
                  </a:lnTo>
                  <a:lnTo>
                    <a:pt x="918" y="179"/>
                  </a:lnTo>
                  <a:lnTo>
                    <a:pt x="837" y="207"/>
                  </a:lnTo>
                  <a:lnTo>
                    <a:pt x="759" y="242"/>
                  </a:lnTo>
                  <a:lnTo>
                    <a:pt x="685" y="280"/>
                  </a:lnTo>
                  <a:lnTo>
                    <a:pt x="614" y="325"/>
                  </a:lnTo>
                  <a:lnTo>
                    <a:pt x="547" y="375"/>
                  </a:lnTo>
                  <a:lnTo>
                    <a:pt x="482" y="430"/>
                  </a:lnTo>
                  <a:lnTo>
                    <a:pt x="424" y="489"/>
                  </a:lnTo>
                  <a:lnTo>
                    <a:pt x="368" y="551"/>
                  </a:lnTo>
                  <a:lnTo>
                    <a:pt x="318" y="619"/>
                  </a:lnTo>
                  <a:lnTo>
                    <a:pt x="272" y="690"/>
                  </a:lnTo>
                  <a:lnTo>
                    <a:pt x="232" y="766"/>
                  </a:lnTo>
                  <a:lnTo>
                    <a:pt x="196" y="844"/>
                  </a:lnTo>
                  <a:lnTo>
                    <a:pt x="167" y="925"/>
                  </a:lnTo>
                  <a:lnTo>
                    <a:pt x="143" y="1010"/>
                  </a:lnTo>
                  <a:lnTo>
                    <a:pt x="127" y="1098"/>
                  </a:lnTo>
                  <a:lnTo>
                    <a:pt x="0" y="1077"/>
                  </a:lnTo>
                  <a:lnTo>
                    <a:pt x="18" y="985"/>
                  </a:lnTo>
                  <a:lnTo>
                    <a:pt x="42" y="895"/>
                  </a:lnTo>
                  <a:lnTo>
                    <a:pt x="73" y="809"/>
                  </a:lnTo>
                  <a:lnTo>
                    <a:pt x="109" y="726"/>
                  </a:lnTo>
                  <a:lnTo>
                    <a:pt x="150" y="646"/>
                  </a:lnTo>
                  <a:lnTo>
                    <a:pt x="196" y="569"/>
                  </a:lnTo>
                  <a:lnTo>
                    <a:pt x="248" y="496"/>
                  </a:lnTo>
                  <a:lnTo>
                    <a:pt x="305" y="428"/>
                  </a:lnTo>
                  <a:lnTo>
                    <a:pt x="366" y="364"/>
                  </a:lnTo>
                  <a:lnTo>
                    <a:pt x="431" y="304"/>
                  </a:lnTo>
                  <a:lnTo>
                    <a:pt x="500" y="249"/>
                  </a:lnTo>
                  <a:lnTo>
                    <a:pt x="573" y="199"/>
                  </a:lnTo>
                  <a:lnTo>
                    <a:pt x="650" y="154"/>
                  </a:lnTo>
                  <a:lnTo>
                    <a:pt x="730" y="114"/>
                  </a:lnTo>
                  <a:lnTo>
                    <a:pt x="812" y="80"/>
                  </a:lnTo>
                  <a:lnTo>
                    <a:pt x="897" y="52"/>
                  </a:lnTo>
                  <a:lnTo>
                    <a:pt x="985" y="29"/>
                  </a:lnTo>
                  <a:lnTo>
                    <a:pt x="1076" y="13"/>
                  </a:lnTo>
                  <a:lnTo>
                    <a:pt x="1168" y="2"/>
                  </a:lnTo>
                  <a:lnTo>
                    <a:pt x="12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327">
              <a:extLst>
                <a:ext uri="{FF2B5EF4-FFF2-40B4-BE49-F238E27FC236}">
                  <a16:creationId xmlns:a16="http://schemas.microsoft.com/office/drawing/2014/main" id="{AE317F81-0E7C-448E-8E19-A30C372B8EB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6832" y="2571484"/>
              <a:ext cx="1825291" cy="1844211"/>
            </a:xfrm>
            <a:custGeom>
              <a:avLst/>
              <a:gdLst>
                <a:gd name="T0" fmla="*/ 1177 w 2026"/>
                <a:gd name="T1" fmla="*/ 14 h 2047"/>
                <a:gd name="T2" fmla="*/ 1420 w 2026"/>
                <a:gd name="T3" fmla="*/ 88 h 2047"/>
                <a:gd name="T4" fmla="*/ 1633 w 2026"/>
                <a:gd name="T5" fmla="*/ 218 h 2047"/>
                <a:gd name="T6" fmla="*/ 1808 w 2026"/>
                <a:gd name="T7" fmla="*/ 393 h 2047"/>
                <a:gd name="T8" fmla="*/ 1938 w 2026"/>
                <a:gd name="T9" fmla="*/ 606 h 2047"/>
                <a:gd name="T10" fmla="*/ 2011 w 2026"/>
                <a:gd name="T11" fmla="*/ 849 h 2047"/>
                <a:gd name="T12" fmla="*/ 2023 w 2026"/>
                <a:gd name="T13" fmla="*/ 1112 h 2047"/>
                <a:gd name="T14" fmla="*/ 1969 w 2026"/>
                <a:gd name="T15" fmla="*/ 1363 h 2047"/>
                <a:gd name="T16" fmla="*/ 1857 w 2026"/>
                <a:gd name="T17" fmla="*/ 1587 h 2047"/>
                <a:gd name="T18" fmla="*/ 1697 w 2026"/>
                <a:gd name="T19" fmla="*/ 1776 h 2047"/>
                <a:gd name="T20" fmla="*/ 1495 w 2026"/>
                <a:gd name="T21" fmla="*/ 1921 h 2047"/>
                <a:gd name="T22" fmla="*/ 1261 w 2026"/>
                <a:gd name="T23" fmla="*/ 2014 h 2047"/>
                <a:gd name="T24" fmla="*/ 1003 w 2026"/>
                <a:gd name="T25" fmla="*/ 2047 h 2047"/>
                <a:gd name="T26" fmla="*/ 767 w 2026"/>
                <a:gd name="T27" fmla="*/ 2020 h 2047"/>
                <a:gd name="T28" fmla="*/ 548 w 2026"/>
                <a:gd name="T29" fmla="*/ 1940 h 2047"/>
                <a:gd name="T30" fmla="*/ 355 w 2026"/>
                <a:gd name="T31" fmla="*/ 1816 h 2047"/>
                <a:gd name="T32" fmla="*/ 195 w 2026"/>
                <a:gd name="T33" fmla="*/ 1651 h 2047"/>
                <a:gd name="T34" fmla="*/ 74 w 2026"/>
                <a:gd name="T35" fmla="*/ 1454 h 2047"/>
                <a:gd name="T36" fmla="*/ 0 w 2026"/>
                <a:gd name="T37" fmla="*/ 1228 h 2047"/>
                <a:gd name="T38" fmla="*/ 169 w 2026"/>
                <a:gd name="T39" fmla="*/ 1352 h 2047"/>
                <a:gd name="T40" fmla="*/ 281 w 2026"/>
                <a:gd name="T41" fmla="*/ 1552 h 2047"/>
                <a:gd name="T42" fmla="*/ 437 w 2026"/>
                <a:gd name="T43" fmla="*/ 1716 h 2047"/>
                <a:gd name="T44" fmla="*/ 629 w 2026"/>
                <a:gd name="T45" fmla="*/ 1836 h 2047"/>
                <a:gd name="T46" fmla="*/ 846 w 2026"/>
                <a:gd name="T47" fmla="*/ 1906 h 2047"/>
                <a:gd name="T48" fmla="*/ 1084 w 2026"/>
                <a:gd name="T49" fmla="*/ 1915 h 2047"/>
                <a:gd name="T50" fmla="*/ 1315 w 2026"/>
                <a:gd name="T51" fmla="*/ 1864 h 2047"/>
                <a:gd name="T52" fmla="*/ 1519 w 2026"/>
                <a:gd name="T53" fmla="*/ 1755 h 2047"/>
                <a:gd name="T54" fmla="*/ 1687 w 2026"/>
                <a:gd name="T55" fmla="*/ 1601 h 2047"/>
                <a:gd name="T56" fmla="*/ 1812 w 2026"/>
                <a:gd name="T57" fmla="*/ 1408 h 2047"/>
                <a:gd name="T58" fmla="*/ 1884 w 2026"/>
                <a:gd name="T59" fmla="*/ 1184 h 2047"/>
                <a:gd name="T60" fmla="*/ 1894 w 2026"/>
                <a:gd name="T61" fmla="*/ 942 h 2047"/>
                <a:gd name="T62" fmla="*/ 1843 w 2026"/>
                <a:gd name="T63" fmla="*/ 711 h 2047"/>
                <a:gd name="T64" fmla="*/ 1734 w 2026"/>
                <a:gd name="T65" fmla="*/ 507 h 2047"/>
                <a:gd name="T66" fmla="*/ 1580 w 2026"/>
                <a:gd name="T67" fmla="*/ 339 h 2047"/>
                <a:gd name="T68" fmla="*/ 1387 w 2026"/>
                <a:gd name="T69" fmla="*/ 214 h 2047"/>
                <a:gd name="T70" fmla="*/ 1163 w 2026"/>
                <a:gd name="T71" fmla="*/ 142 h 2047"/>
                <a:gd name="T72" fmla="*/ 924 w 2026"/>
                <a:gd name="T73" fmla="*/ 130 h 2047"/>
                <a:gd name="T74" fmla="*/ 699 w 2026"/>
                <a:gd name="T75" fmla="*/ 181 h 2047"/>
                <a:gd name="T76" fmla="*/ 497 w 2026"/>
                <a:gd name="T77" fmla="*/ 285 h 2047"/>
                <a:gd name="T78" fmla="*/ 328 w 2026"/>
                <a:gd name="T79" fmla="*/ 434 h 2047"/>
                <a:gd name="T80" fmla="*/ 201 w 2026"/>
                <a:gd name="T81" fmla="*/ 624 h 2047"/>
                <a:gd name="T82" fmla="*/ 126 w 2026"/>
                <a:gd name="T83" fmla="*/ 844 h 2047"/>
                <a:gd name="T84" fmla="*/ 43 w 2026"/>
                <a:gd name="T85" fmla="*/ 665 h 2047"/>
                <a:gd name="T86" fmla="*/ 150 w 2026"/>
                <a:gd name="T87" fmla="*/ 458 h 2047"/>
                <a:gd name="T88" fmla="*/ 298 w 2026"/>
                <a:gd name="T89" fmla="*/ 281 h 2047"/>
                <a:gd name="T90" fmla="*/ 481 w 2026"/>
                <a:gd name="T91" fmla="*/ 143 h 2047"/>
                <a:gd name="T92" fmla="*/ 692 w 2026"/>
                <a:gd name="T93" fmla="*/ 48 h 2047"/>
                <a:gd name="T94" fmla="*/ 923 w 2026"/>
                <a:gd name="T95" fmla="*/ 3 h 2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26" h="2047">
                  <a:moveTo>
                    <a:pt x="1003" y="0"/>
                  </a:moveTo>
                  <a:lnTo>
                    <a:pt x="1091" y="3"/>
                  </a:lnTo>
                  <a:lnTo>
                    <a:pt x="1177" y="14"/>
                  </a:lnTo>
                  <a:lnTo>
                    <a:pt x="1261" y="33"/>
                  </a:lnTo>
                  <a:lnTo>
                    <a:pt x="1342" y="57"/>
                  </a:lnTo>
                  <a:lnTo>
                    <a:pt x="1420" y="88"/>
                  </a:lnTo>
                  <a:lnTo>
                    <a:pt x="1495" y="126"/>
                  </a:lnTo>
                  <a:lnTo>
                    <a:pt x="1566" y="169"/>
                  </a:lnTo>
                  <a:lnTo>
                    <a:pt x="1633" y="218"/>
                  </a:lnTo>
                  <a:lnTo>
                    <a:pt x="1697" y="271"/>
                  </a:lnTo>
                  <a:lnTo>
                    <a:pt x="1755" y="330"/>
                  </a:lnTo>
                  <a:lnTo>
                    <a:pt x="1808" y="393"/>
                  </a:lnTo>
                  <a:lnTo>
                    <a:pt x="1857" y="460"/>
                  </a:lnTo>
                  <a:lnTo>
                    <a:pt x="1900" y="531"/>
                  </a:lnTo>
                  <a:lnTo>
                    <a:pt x="1938" y="606"/>
                  </a:lnTo>
                  <a:lnTo>
                    <a:pt x="1969" y="684"/>
                  </a:lnTo>
                  <a:lnTo>
                    <a:pt x="1993" y="765"/>
                  </a:lnTo>
                  <a:lnTo>
                    <a:pt x="2011" y="849"/>
                  </a:lnTo>
                  <a:lnTo>
                    <a:pt x="2023" y="935"/>
                  </a:lnTo>
                  <a:lnTo>
                    <a:pt x="2026" y="1023"/>
                  </a:lnTo>
                  <a:lnTo>
                    <a:pt x="2023" y="1112"/>
                  </a:lnTo>
                  <a:lnTo>
                    <a:pt x="2011" y="1198"/>
                  </a:lnTo>
                  <a:lnTo>
                    <a:pt x="1993" y="1282"/>
                  </a:lnTo>
                  <a:lnTo>
                    <a:pt x="1969" y="1363"/>
                  </a:lnTo>
                  <a:lnTo>
                    <a:pt x="1938" y="1441"/>
                  </a:lnTo>
                  <a:lnTo>
                    <a:pt x="1900" y="1516"/>
                  </a:lnTo>
                  <a:lnTo>
                    <a:pt x="1857" y="1587"/>
                  </a:lnTo>
                  <a:lnTo>
                    <a:pt x="1808" y="1654"/>
                  </a:lnTo>
                  <a:lnTo>
                    <a:pt x="1755" y="1717"/>
                  </a:lnTo>
                  <a:lnTo>
                    <a:pt x="1697" y="1776"/>
                  </a:lnTo>
                  <a:lnTo>
                    <a:pt x="1633" y="1829"/>
                  </a:lnTo>
                  <a:lnTo>
                    <a:pt x="1566" y="1878"/>
                  </a:lnTo>
                  <a:lnTo>
                    <a:pt x="1495" y="1921"/>
                  </a:lnTo>
                  <a:lnTo>
                    <a:pt x="1420" y="1959"/>
                  </a:lnTo>
                  <a:lnTo>
                    <a:pt x="1342" y="1990"/>
                  </a:lnTo>
                  <a:lnTo>
                    <a:pt x="1261" y="2014"/>
                  </a:lnTo>
                  <a:lnTo>
                    <a:pt x="1177" y="2032"/>
                  </a:lnTo>
                  <a:lnTo>
                    <a:pt x="1091" y="2044"/>
                  </a:lnTo>
                  <a:lnTo>
                    <a:pt x="1003" y="2047"/>
                  </a:lnTo>
                  <a:lnTo>
                    <a:pt x="923" y="2044"/>
                  </a:lnTo>
                  <a:lnTo>
                    <a:pt x="844" y="2036"/>
                  </a:lnTo>
                  <a:lnTo>
                    <a:pt x="767" y="2020"/>
                  </a:lnTo>
                  <a:lnTo>
                    <a:pt x="692" y="1999"/>
                  </a:lnTo>
                  <a:lnTo>
                    <a:pt x="619" y="1972"/>
                  </a:lnTo>
                  <a:lnTo>
                    <a:pt x="548" y="1940"/>
                  </a:lnTo>
                  <a:lnTo>
                    <a:pt x="481" y="1904"/>
                  </a:lnTo>
                  <a:lnTo>
                    <a:pt x="417" y="1862"/>
                  </a:lnTo>
                  <a:lnTo>
                    <a:pt x="355" y="1816"/>
                  </a:lnTo>
                  <a:lnTo>
                    <a:pt x="298" y="1766"/>
                  </a:lnTo>
                  <a:lnTo>
                    <a:pt x="245" y="1710"/>
                  </a:lnTo>
                  <a:lnTo>
                    <a:pt x="195" y="1651"/>
                  </a:lnTo>
                  <a:lnTo>
                    <a:pt x="150" y="1589"/>
                  </a:lnTo>
                  <a:lnTo>
                    <a:pt x="109" y="1523"/>
                  </a:lnTo>
                  <a:lnTo>
                    <a:pt x="74" y="1454"/>
                  </a:lnTo>
                  <a:lnTo>
                    <a:pt x="43" y="1382"/>
                  </a:lnTo>
                  <a:lnTo>
                    <a:pt x="19" y="1306"/>
                  </a:lnTo>
                  <a:lnTo>
                    <a:pt x="0" y="1228"/>
                  </a:lnTo>
                  <a:lnTo>
                    <a:pt x="126" y="1203"/>
                  </a:lnTo>
                  <a:lnTo>
                    <a:pt x="145" y="1279"/>
                  </a:lnTo>
                  <a:lnTo>
                    <a:pt x="169" y="1352"/>
                  </a:lnTo>
                  <a:lnTo>
                    <a:pt x="201" y="1423"/>
                  </a:lnTo>
                  <a:lnTo>
                    <a:pt x="239" y="1490"/>
                  </a:lnTo>
                  <a:lnTo>
                    <a:pt x="281" y="1552"/>
                  </a:lnTo>
                  <a:lnTo>
                    <a:pt x="328" y="1613"/>
                  </a:lnTo>
                  <a:lnTo>
                    <a:pt x="380" y="1667"/>
                  </a:lnTo>
                  <a:lnTo>
                    <a:pt x="437" y="1716"/>
                  </a:lnTo>
                  <a:lnTo>
                    <a:pt x="497" y="1762"/>
                  </a:lnTo>
                  <a:lnTo>
                    <a:pt x="561" y="1802"/>
                  </a:lnTo>
                  <a:lnTo>
                    <a:pt x="629" y="1836"/>
                  </a:lnTo>
                  <a:lnTo>
                    <a:pt x="699" y="1866"/>
                  </a:lnTo>
                  <a:lnTo>
                    <a:pt x="771" y="1889"/>
                  </a:lnTo>
                  <a:lnTo>
                    <a:pt x="846" y="1906"/>
                  </a:lnTo>
                  <a:lnTo>
                    <a:pt x="924" y="1915"/>
                  </a:lnTo>
                  <a:lnTo>
                    <a:pt x="1003" y="1919"/>
                  </a:lnTo>
                  <a:lnTo>
                    <a:pt x="1084" y="1915"/>
                  </a:lnTo>
                  <a:lnTo>
                    <a:pt x="1163" y="1905"/>
                  </a:lnTo>
                  <a:lnTo>
                    <a:pt x="1241" y="1887"/>
                  </a:lnTo>
                  <a:lnTo>
                    <a:pt x="1315" y="1864"/>
                  </a:lnTo>
                  <a:lnTo>
                    <a:pt x="1387" y="1833"/>
                  </a:lnTo>
                  <a:lnTo>
                    <a:pt x="1454" y="1796"/>
                  </a:lnTo>
                  <a:lnTo>
                    <a:pt x="1519" y="1755"/>
                  </a:lnTo>
                  <a:lnTo>
                    <a:pt x="1580" y="1708"/>
                  </a:lnTo>
                  <a:lnTo>
                    <a:pt x="1635" y="1656"/>
                  </a:lnTo>
                  <a:lnTo>
                    <a:pt x="1687" y="1601"/>
                  </a:lnTo>
                  <a:lnTo>
                    <a:pt x="1734" y="1540"/>
                  </a:lnTo>
                  <a:lnTo>
                    <a:pt x="1776" y="1476"/>
                  </a:lnTo>
                  <a:lnTo>
                    <a:pt x="1812" y="1408"/>
                  </a:lnTo>
                  <a:lnTo>
                    <a:pt x="1843" y="1336"/>
                  </a:lnTo>
                  <a:lnTo>
                    <a:pt x="1866" y="1261"/>
                  </a:lnTo>
                  <a:lnTo>
                    <a:pt x="1884" y="1184"/>
                  </a:lnTo>
                  <a:lnTo>
                    <a:pt x="1894" y="1105"/>
                  </a:lnTo>
                  <a:lnTo>
                    <a:pt x="1898" y="1023"/>
                  </a:lnTo>
                  <a:lnTo>
                    <a:pt x="1894" y="942"/>
                  </a:lnTo>
                  <a:lnTo>
                    <a:pt x="1884" y="862"/>
                  </a:lnTo>
                  <a:lnTo>
                    <a:pt x="1866" y="785"/>
                  </a:lnTo>
                  <a:lnTo>
                    <a:pt x="1843" y="711"/>
                  </a:lnTo>
                  <a:lnTo>
                    <a:pt x="1812" y="639"/>
                  </a:lnTo>
                  <a:lnTo>
                    <a:pt x="1776" y="571"/>
                  </a:lnTo>
                  <a:lnTo>
                    <a:pt x="1734" y="507"/>
                  </a:lnTo>
                  <a:lnTo>
                    <a:pt x="1687" y="446"/>
                  </a:lnTo>
                  <a:lnTo>
                    <a:pt x="1635" y="390"/>
                  </a:lnTo>
                  <a:lnTo>
                    <a:pt x="1580" y="339"/>
                  </a:lnTo>
                  <a:lnTo>
                    <a:pt x="1519" y="292"/>
                  </a:lnTo>
                  <a:lnTo>
                    <a:pt x="1454" y="249"/>
                  </a:lnTo>
                  <a:lnTo>
                    <a:pt x="1387" y="214"/>
                  </a:lnTo>
                  <a:lnTo>
                    <a:pt x="1315" y="183"/>
                  </a:lnTo>
                  <a:lnTo>
                    <a:pt x="1241" y="160"/>
                  </a:lnTo>
                  <a:lnTo>
                    <a:pt x="1163" y="142"/>
                  </a:lnTo>
                  <a:lnTo>
                    <a:pt x="1084" y="132"/>
                  </a:lnTo>
                  <a:lnTo>
                    <a:pt x="1003" y="127"/>
                  </a:lnTo>
                  <a:lnTo>
                    <a:pt x="924" y="130"/>
                  </a:lnTo>
                  <a:lnTo>
                    <a:pt x="846" y="141"/>
                  </a:lnTo>
                  <a:lnTo>
                    <a:pt x="771" y="158"/>
                  </a:lnTo>
                  <a:lnTo>
                    <a:pt x="699" y="181"/>
                  </a:lnTo>
                  <a:lnTo>
                    <a:pt x="629" y="211"/>
                  </a:lnTo>
                  <a:lnTo>
                    <a:pt x="561" y="245"/>
                  </a:lnTo>
                  <a:lnTo>
                    <a:pt x="497" y="285"/>
                  </a:lnTo>
                  <a:lnTo>
                    <a:pt x="437" y="330"/>
                  </a:lnTo>
                  <a:lnTo>
                    <a:pt x="380" y="380"/>
                  </a:lnTo>
                  <a:lnTo>
                    <a:pt x="328" y="434"/>
                  </a:lnTo>
                  <a:lnTo>
                    <a:pt x="281" y="494"/>
                  </a:lnTo>
                  <a:lnTo>
                    <a:pt x="239" y="557"/>
                  </a:lnTo>
                  <a:lnTo>
                    <a:pt x="201" y="624"/>
                  </a:lnTo>
                  <a:lnTo>
                    <a:pt x="169" y="694"/>
                  </a:lnTo>
                  <a:lnTo>
                    <a:pt x="145" y="768"/>
                  </a:lnTo>
                  <a:lnTo>
                    <a:pt x="126" y="844"/>
                  </a:lnTo>
                  <a:lnTo>
                    <a:pt x="0" y="818"/>
                  </a:lnTo>
                  <a:lnTo>
                    <a:pt x="19" y="741"/>
                  </a:lnTo>
                  <a:lnTo>
                    <a:pt x="43" y="665"/>
                  </a:lnTo>
                  <a:lnTo>
                    <a:pt x="74" y="593"/>
                  </a:lnTo>
                  <a:lnTo>
                    <a:pt x="109" y="524"/>
                  </a:lnTo>
                  <a:lnTo>
                    <a:pt x="150" y="458"/>
                  </a:lnTo>
                  <a:lnTo>
                    <a:pt x="195" y="396"/>
                  </a:lnTo>
                  <a:lnTo>
                    <a:pt x="245" y="337"/>
                  </a:lnTo>
                  <a:lnTo>
                    <a:pt x="298" y="281"/>
                  </a:lnTo>
                  <a:lnTo>
                    <a:pt x="355" y="231"/>
                  </a:lnTo>
                  <a:lnTo>
                    <a:pt x="417" y="185"/>
                  </a:lnTo>
                  <a:lnTo>
                    <a:pt x="481" y="143"/>
                  </a:lnTo>
                  <a:lnTo>
                    <a:pt x="548" y="107"/>
                  </a:lnTo>
                  <a:lnTo>
                    <a:pt x="619" y="75"/>
                  </a:lnTo>
                  <a:lnTo>
                    <a:pt x="692" y="48"/>
                  </a:lnTo>
                  <a:lnTo>
                    <a:pt x="767" y="27"/>
                  </a:lnTo>
                  <a:lnTo>
                    <a:pt x="844" y="11"/>
                  </a:lnTo>
                  <a:lnTo>
                    <a:pt x="923" y="3"/>
                  </a:lnTo>
                  <a:lnTo>
                    <a:pt x="10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328">
              <a:extLst>
                <a:ext uri="{FF2B5EF4-FFF2-40B4-BE49-F238E27FC236}">
                  <a16:creationId xmlns:a16="http://schemas.microsoft.com/office/drawing/2014/main" id="{10589122-DA77-446B-91B6-B3022A1930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0271" y="2974202"/>
              <a:ext cx="999135" cy="1038776"/>
            </a:xfrm>
            <a:custGeom>
              <a:avLst/>
              <a:gdLst>
                <a:gd name="T0" fmla="*/ 595 w 1109"/>
                <a:gd name="T1" fmla="*/ 4 h 1153"/>
                <a:gd name="T2" fmla="*/ 714 w 1109"/>
                <a:gd name="T3" fmla="*/ 30 h 1153"/>
                <a:gd name="T4" fmla="*/ 823 w 1109"/>
                <a:gd name="T5" fmla="*/ 79 h 1153"/>
                <a:gd name="T6" fmla="*/ 918 w 1109"/>
                <a:gd name="T7" fmla="*/ 149 h 1153"/>
                <a:gd name="T8" fmla="*/ 997 w 1109"/>
                <a:gd name="T9" fmla="*/ 236 h 1153"/>
                <a:gd name="T10" fmla="*/ 1057 w 1109"/>
                <a:gd name="T11" fmla="*/ 338 h 1153"/>
                <a:gd name="T12" fmla="*/ 1095 w 1109"/>
                <a:gd name="T13" fmla="*/ 453 h 1153"/>
                <a:gd name="T14" fmla="*/ 1109 w 1109"/>
                <a:gd name="T15" fmla="*/ 576 h 1153"/>
                <a:gd name="T16" fmla="*/ 1095 w 1109"/>
                <a:gd name="T17" fmla="*/ 700 h 1153"/>
                <a:gd name="T18" fmla="*/ 1057 w 1109"/>
                <a:gd name="T19" fmla="*/ 814 h 1153"/>
                <a:gd name="T20" fmla="*/ 997 w 1109"/>
                <a:gd name="T21" fmla="*/ 917 h 1153"/>
                <a:gd name="T22" fmla="*/ 918 w 1109"/>
                <a:gd name="T23" fmla="*/ 1004 h 1153"/>
                <a:gd name="T24" fmla="*/ 823 w 1109"/>
                <a:gd name="T25" fmla="*/ 1074 h 1153"/>
                <a:gd name="T26" fmla="*/ 714 w 1109"/>
                <a:gd name="T27" fmla="*/ 1123 h 1153"/>
                <a:gd name="T28" fmla="*/ 595 w 1109"/>
                <a:gd name="T29" fmla="*/ 1149 h 1153"/>
                <a:gd name="T30" fmla="*/ 474 w 1109"/>
                <a:gd name="T31" fmla="*/ 1149 h 1153"/>
                <a:gd name="T32" fmla="*/ 362 w 1109"/>
                <a:gd name="T33" fmla="*/ 1127 h 1153"/>
                <a:gd name="T34" fmla="*/ 259 w 1109"/>
                <a:gd name="T35" fmla="*/ 1083 h 1153"/>
                <a:gd name="T36" fmla="*/ 166 w 1109"/>
                <a:gd name="T37" fmla="*/ 1021 h 1153"/>
                <a:gd name="T38" fmla="*/ 87 w 1109"/>
                <a:gd name="T39" fmla="*/ 941 h 1153"/>
                <a:gd name="T40" fmla="*/ 24 w 1109"/>
                <a:gd name="T41" fmla="*/ 845 h 1153"/>
                <a:gd name="T42" fmla="*/ 118 w 1109"/>
                <a:gd name="T43" fmla="*/ 745 h 1153"/>
                <a:gd name="T44" fmla="*/ 170 w 1109"/>
                <a:gd name="T45" fmla="*/ 839 h 1153"/>
                <a:gd name="T46" fmla="*/ 241 w 1109"/>
                <a:gd name="T47" fmla="*/ 917 h 1153"/>
                <a:gd name="T48" fmla="*/ 328 w 1109"/>
                <a:gd name="T49" fmla="*/ 975 h 1153"/>
                <a:gd name="T50" fmla="*/ 426 w 1109"/>
                <a:gd name="T51" fmla="*/ 1011 h 1153"/>
                <a:gd name="T52" fmla="*/ 533 w 1109"/>
                <a:gd name="T53" fmla="*/ 1024 h 1153"/>
                <a:gd name="T54" fmla="*/ 643 w 1109"/>
                <a:gd name="T55" fmla="*/ 1011 h 1153"/>
                <a:gd name="T56" fmla="*/ 744 w 1109"/>
                <a:gd name="T57" fmla="*/ 972 h 1153"/>
                <a:gd name="T58" fmla="*/ 830 w 1109"/>
                <a:gd name="T59" fmla="*/ 911 h 1153"/>
                <a:gd name="T60" fmla="*/ 900 w 1109"/>
                <a:gd name="T61" fmla="*/ 832 h 1153"/>
                <a:gd name="T62" fmla="*/ 951 w 1109"/>
                <a:gd name="T63" fmla="*/ 738 h 1153"/>
                <a:gd name="T64" fmla="*/ 977 w 1109"/>
                <a:gd name="T65" fmla="*/ 633 h 1153"/>
                <a:gd name="T66" fmla="*/ 977 w 1109"/>
                <a:gd name="T67" fmla="*/ 520 h 1153"/>
                <a:gd name="T68" fmla="*/ 951 w 1109"/>
                <a:gd name="T69" fmla="*/ 415 h 1153"/>
                <a:gd name="T70" fmla="*/ 900 w 1109"/>
                <a:gd name="T71" fmla="*/ 321 h 1153"/>
                <a:gd name="T72" fmla="*/ 830 w 1109"/>
                <a:gd name="T73" fmla="*/ 242 h 1153"/>
                <a:gd name="T74" fmla="*/ 744 w 1109"/>
                <a:gd name="T75" fmla="*/ 181 h 1153"/>
                <a:gd name="T76" fmla="*/ 643 w 1109"/>
                <a:gd name="T77" fmla="*/ 142 h 1153"/>
                <a:gd name="T78" fmla="*/ 533 w 1109"/>
                <a:gd name="T79" fmla="*/ 129 h 1153"/>
                <a:gd name="T80" fmla="*/ 426 w 1109"/>
                <a:gd name="T81" fmla="*/ 142 h 1153"/>
                <a:gd name="T82" fmla="*/ 328 w 1109"/>
                <a:gd name="T83" fmla="*/ 178 h 1153"/>
                <a:gd name="T84" fmla="*/ 241 w 1109"/>
                <a:gd name="T85" fmla="*/ 236 h 1153"/>
                <a:gd name="T86" fmla="*/ 170 w 1109"/>
                <a:gd name="T87" fmla="*/ 314 h 1153"/>
                <a:gd name="T88" fmla="*/ 118 w 1109"/>
                <a:gd name="T89" fmla="*/ 408 h 1153"/>
                <a:gd name="T90" fmla="*/ 24 w 1109"/>
                <a:gd name="T91" fmla="*/ 308 h 1153"/>
                <a:gd name="T92" fmla="*/ 87 w 1109"/>
                <a:gd name="T93" fmla="*/ 212 h 1153"/>
                <a:gd name="T94" fmla="*/ 166 w 1109"/>
                <a:gd name="T95" fmla="*/ 132 h 1153"/>
                <a:gd name="T96" fmla="*/ 259 w 1109"/>
                <a:gd name="T97" fmla="*/ 70 h 1153"/>
                <a:gd name="T98" fmla="*/ 362 w 1109"/>
                <a:gd name="T99" fmla="*/ 26 h 1153"/>
                <a:gd name="T100" fmla="*/ 474 w 1109"/>
                <a:gd name="T101" fmla="*/ 4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09" h="1153">
                  <a:moveTo>
                    <a:pt x="533" y="0"/>
                  </a:moveTo>
                  <a:lnTo>
                    <a:pt x="595" y="4"/>
                  </a:lnTo>
                  <a:lnTo>
                    <a:pt x="657" y="13"/>
                  </a:lnTo>
                  <a:lnTo>
                    <a:pt x="714" y="30"/>
                  </a:lnTo>
                  <a:lnTo>
                    <a:pt x="771" y="52"/>
                  </a:lnTo>
                  <a:lnTo>
                    <a:pt x="823" y="79"/>
                  </a:lnTo>
                  <a:lnTo>
                    <a:pt x="872" y="112"/>
                  </a:lnTo>
                  <a:lnTo>
                    <a:pt x="918" y="149"/>
                  </a:lnTo>
                  <a:lnTo>
                    <a:pt x="960" y="191"/>
                  </a:lnTo>
                  <a:lnTo>
                    <a:pt x="997" y="236"/>
                  </a:lnTo>
                  <a:lnTo>
                    <a:pt x="1030" y="285"/>
                  </a:lnTo>
                  <a:lnTo>
                    <a:pt x="1057" y="338"/>
                  </a:lnTo>
                  <a:lnTo>
                    <a:pt x="1079" y="395"/>
                  </a:lnTo>
                  <a:lnTo>
                    <a:pt x="1095" y="453"/>
                  </a:lnTo>
                  <a:lnTo>
                    <a:pt x="1105" y="514"/>
                  </a:lnTo>
                  <a:lnTo>
                    <a:pt x="1109" y="576"/>
                  </a:lnTo>
                  <a:lnTo>
                    <a:pt x="1105" y="639"/>
                  </a:lnTo>
                  <a:lnTo>
                    <a:pt x="1095" y="700"/>
                  </a:lnTo>
                  <a:lnTo>
                    <a:pt x="1079" y="758"/>
                  </a:lnTo>
                  <a:lnTo>
                    <a:pt x="1057" y="814"/>
                  </a:lnTo>
                  <a:lnTo>
                    <a:pt x="1030" y="867"/>
                  </a:lnTo>
                  <a:lnTo>
                    <a:pt x="997" y="917"/>
                  </a:lnTo>
                  <a:lnTo>
                    <a:pt x="960" y="962"/>
                  </a:lnTo>
                  <a:lnTo>
                    <a:pt x="918" y="1004"/>
                  </a:lnTo>
                  <a:lnTo>
                    <a:pt x="872" y="1041"/>
                  </a:lnTo>
                  <a:lnTo>
                    <a:pt x="823" y="1074"/>
                  </a:lnTo>
                  <a:lnTo>
                    <a:pt x="771" y="1101"/>
                  </a:lnTo>
                  <a:lnTo>
                    <a:pt x="714" y="1123"/>
                  </a:lnTo>
                  <a:lnTo>
                    <a:pt x="657" y="1140"/>
                  </a:lnTo>
                  <a:lnTo>
                    <a:pt x="595" y="1149"/>
                  </a:lnTo>
                  <a:lnTo>
                    <a:pt x="533" y="1153"/>
                  </a:lnTo>
                  <a:lnTo>
                    <a:pt x="474" y="1149"/>
                  </a:lnTo>
                  <a:lnTo>
                    <a:pt x="418" y="1141"/>
                  </a:lnTo>
                  <a:lnTo>
                    <a:pt x="362" y="1127"/>
                  </a:lnTo>
                  <a:lnTo>
                    <a:pt x="309" y="1108"/>
                  </a:lnTo>
                  <a:lnTo>
                    <a:pt x="259" y="1083"/>
                  </a:lnTo>
                  <a:lnTo>
                    <a:pt x="212" y="1055"/>
                  </a:lnTo>
                  <a:lnTo>
                    <a:pt x="166" y="1021"/>
                  </a:lnTo>
                  <a:lnTo>
                    <a:pt x="124" y="983"/>
                  </a:lnTo>
                  <a:lnTo>
                    <a:pt x="87" y="941"/>
                  </a:lnTo>
                  <a:lnTo>
                    <a:pt x="54" y="895"/>
                  </a:lnTo>
                  <a:lnTo>
                    <a:pt x="24" y="845"/>
                  </a:lnTo>
                  <a:lnTo>
                    <a:pt x="0" y="792"/>
                  </a:lnTo>
                  <a:lnTo>
                    <a:pt x="118" y="745"/>
                  </a:lnTo>
                  <a:lnTo>
                    <a:pt x="141" y="793"/>
                  </a:lnTo>
                  <a:lnTo>
                    <a:pt x="170" y="839"/>
                  </a:lnTo>
                  <a:lnTo>
                    <a:pt x="203" y="880"/>
                  </a:lnTo>
                  <a:lnTo>
                    <a:pt x="241" y="917"/>
                  </a:lnTo>
                  <a:lnTo>
                    <a:pt x="282" y="948"/>
                  </a:lnTo>
                  <a:lnTo>
                    <a:pt x="328" y="975"/>
                  </a:lnTo>
                  <a:lnTo>
                    <a:pt x="375" y="996"/>
                  </a:lnTo>
                  <a:lnTo>
                    <a:pt x="426" y="1011"/>
                  </a:lnTo>
                  <a:lnTo>
                    <a:pt x="479" y="1021"/>
                  </a:lnTo>
                  <a:lnTo>
                    <a:pt x="533" y="1024"/>
                  </a:lnTo>
                  <a:lnTo>
                    <a:pt x="590" y="1021"/>
                  </a:lnTo>
                  <a:lnTo>
                    <a:pt x="643" y="1011"/>
                  </a:lnTo>
                  <a:lnTo>
                    <a:pt x="694" y="995"/>
                  </a:lnTo>
                  <a:lnTo>
                    <a:pt x="744" y="972"/>
                  </a:lnTo>
                  <a:lnTo>
                    <a:pt x="789" y="944"/>
                  </a:lnTo>
                  <a:lnTo>
                    <a:pt x="830" y="911"/>
                  </a:lnTo>
                  <a:lnTo>
                    <a:pt x="867" y="873"/>
                  </a:lnTo>
                  <a:lnTo>
                    <a:pt x="900" y="832"/>
                  </a:lnTo>
                  <a:lnTo>
                    <a:pt x="929" y="787"/>
                  </a:lnTo>
                  <a:lnTo>
                    <a:pt x="951" y="738"/>
                  </a:lnTo>
                  <a:lnTo>
                    <a:pt x="968" y="686"/>
                  </a:lnTo>
                  <a:lnTo>
                    <a:pt x="977" y="633"/>
                  </a:lnTo>
                  <a:lnTo>
                    <a:pt x="980" y="576"/>
                  </a:lnTo>
                  <a:lnTo>
                    <a:pt x="977" y="520"/>
                  </a:lnTo>
                  <a:lnTo>
                    <a:pt x="968" y="466"/>
                  </a:lnTo>
                  <a:lnTo>
                    <a:pt x="951" y="415"/>
                  </a:lnTo>
                  <a:lnTo>
                    <a:pt x="929" y="366"/>
                  </a:lnTo>
                  <a:lnTo>
                    <a:pt x="900" y="321"/>
                  </a:lnTo>
                  <a:lnTo>
                    <a:pt x="867" y="280"/>
                  </a:lnTo>
                  <a:lnTo>
                    <a:pt x="830" y="242"/>
                  </a:lnTo>
                  <a:lnTo>
                    <a:pt x="789" y="209"/>
                  </a:lnTo>
                  <a:lnTo>
                    <a:pt x="744" y="181"/>
                  </a:lnTo>
                  <a:lnTo>
                    <a:pt x="694" y="158"/>
                  </a:lnTo>
                  <a:lnTo>
                    <a:pt x="643" y="142"/>
                  </a:lnTo>
                  <a:lnTo>
                    <a:pt x="590" y="132"/>
                  </a:lnTo>
                  <a:lnTo>
                    <a:pt x="533" y="129"/>
                  </a:lnTo>
                  <a:lnTo>
                    <a:pt x="479" y="131"/>
                  </a:lnTo>
                  <a:lnTo>
                    <a:pt x="426" y="142"/>
                  </a:lnTo>
                  <a:lnTo>
                    <a:pt x="375" y="157"/>
                  </a:lnTo>
                  <a:lnTo>
                    <a:pt x="328" y="178"/>
                  </a:lnTo>
                  <a:lnTo>
                    <a:pt x="282" y="204"/>
                  </a:lnTo>
                  <a:lnTo>
                    <a:pt x="241" y="236"/>
                  </a:lnTo>
                  <a:lnTo>
                    <a:pt x="203" y="273"/>
                  </a:lnTo>
                  <a:lnTo>
                    <a:pt x="170" y="314"/>
                  </a:lnTo>
                  <a:lnTo>
                    <a:pt x="141" y="360"/>
                  </a:lnTo>
                  <a:lnTo>
                    <a:pt x="118" y="408"/>
                  </a:lnTo>
                  <a:lnTo>
                    <a:pt x="0" y="361"/>
                  </a:lnTo>
                  <a:lnTo>
                    <a:pt x="24" y="308"/>
                  </a:lnTo>
                  <a:lnTo>
                    <a:pt x="54" y="258"/>
                  </a:lnTo>
                  <a:lnTo>
                    <a:pt x="87" y="212"/>
                  </a:lnTo>
                  <a:lnTo>
                    <a:pt x="124" y="170"/>
                  </a:lnTo>
                  <a:lnTo>
                    <a:pt x="166" y="132"/>
                  </a:lnTo>
                  <a:lnTo>
                    <a:pt x="212" y="98"/>
                  </a:lnTo>
                  <a:lnTo>
                    <a:pt x="259" y="70"/>
                  </a:lnTo>
                  <a:lnTo>
                    <a:pt x="309" y="45"/>
                  </a:lnTo>
                  <a:lnTo>
                    <a:pt x="362" y="26"/>
                  </a:lnTo>
                  <a:lnTo>
                    <a:pt x="418" y="12"/>
                  </a:lnTo>
                  <a:lnTo>
                    <a:pt x="474" y="4"/>
                  </a:lnTo>
                  <a:lnTo>
                    <a:pt x="5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329">
              <a:extLst>
                <a:ext uri="{FF2B5EF4-FFF2-40B4-BE49-F238E27FC236}">
                  <a16:creationId xmlns:a16="http://schemas.microsoft.com/office/drawing/2014/main" id="{6E828F52-4083-4B70-BE9D-B19EF7D1DA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01272" y="3204841"/>
              <a:ext cx="477495" cy="577498"/>
            </a:xfrm>
            <a:custGeom>
              <a:avLst/>
              <a:gdLst>
                <a:gd name="T0" fmla="*/ 257 w 530"/>
                <a:gd name="T1" fmla="*/ 4 h 641"/>
                <a:gd name="T2" fmla="*/ 344 w 530"/>
                <a:gd name="T3" fmla="*/ 31 h 641"/>
                <a:gd name="T4" fmla="*/ 420 w 530"/>
                <a:gd name="T5" fmla="*/ 79 h 641"/>
                <a:gd name="T6" fmla="*/ 478 w 530"/>
                <a:gd name="T7" fmla="*/ 146 h 641"/>
                <a:gd name="T8" fmla="*/ 516 w 530"/>
                <a:gd name="T9" fmla="*/ 229 h 641"/>
                <a:gd name="T10" fmla="*/ 530 w 530"/>
                <a:gd name="T11" fmla="*/ 320 h 641"/>
                <a:gd name="T12" fmla="*/ 516 w 530"/>
                <a:gd name="T13" fmla="*/ 412 h 641"/>
                <a:gd name="T14" fmla="*/ 478 w 530"/>
                <a:gd name="T15" fmla="*/ 495 h 641"/>
                <a:gd name="T16" fmla="*/ 420 w 530"/>
                <a:gd name="T17" fmla="*/ 562 h 641"/>
                <a:gd name="T18" fmla="*/ 344 w 530"/>
                <a:gd name="T19" fmla="*/ 610 h 641"/>
                <a:gd name="T20" fmla="*/ 257 w 530"/>
                <a:gd name="T21" fmla="*/ 637 h 641"/>
                <a:gd name="T22" fmla="*/ 164 w 530"/>
                <a:gd name="T23" fmla="*/ 637 h 641"/>
                <a:gd name="T24" fmla="*/ 77 w 530"/>
                <a:gd name="T25" fmla="*/ 611 h 641"/>
                <a:gd name="T26" fmla="*/ 0 w 530"/>
                <a:gd name="T27" fmla="*/ 561 h 641"/>
                <a:gd name="T28" fmla="*/ 98 w 530"/>
                <a:gd name="T29" fmla="*/ 476 h 641"/>
                <a:gd name="T30" fmla="*/ 135 w 530"/>
                <a:gd name="T31" fmla="*/ 496 h 641"/>
                <a:gd name="T32" fmla="*/ 182 w 530"/>
                <a:gd name="T33" fmla="*/ 510 h 641"/>
                <a:gd name="T34" fmla="*/ 244 w 530"/>
                <a:gd name="T35" fmla="*/ 509 h 641"/>
                <a:gd name="T36" fmla="*/ 307 w 530"/>
                <a:gd name="T37" fmla="*/ 487 h 641"/>
                <a:gd name="T38" fmla="*/ 356 w 530"/>
                <a:gd name="T39" fmla="*/ 444 h 641"/>
                <a:gd name="T40" fmla="*/ 390 w 530"/>
                <a:gd name="T41" fmla="*/ 388 h 641"/>
                <a:gd name="T42" fmla="*/ 402 w 530"/>
                <a:gd name="T43" fmla="*/ 320 h 641"/>
                <a:gd name="T44" fmla="*/ 390 w 530"/>
                <a:gd name="T45" fmla="*/ 253 h 641"/>
                <a:gd name="T46" fmla="*/ 356 w 530"/>
                <a:gd name="T47" fmla="*/ 197 h 641"/>
                <a:gd name="T48" fmla="*/ 307 w 530"/>
                <a:gd name="T49" fmla="*/ 154 h 641"/>
                <a:gd name="T50" fmla="*/ 244 w 530"/>
                <a:gd name="T51" fmla="*/ 132 h 641"/>
                <a:gd name="T52" fmla="*/ 182 w 530"/>
                <a:gd name="T53" fmla="*/ 131 h 641"/>
                <a:gd name="T54" fmla="*/ 135 w 530"/>
                <a:gd name="T55" fmla="*/ 144 h 641"/>
                <a:gd name="T56" fmla="*/ 98 w 530"/>
                <a:gd name="T57" fmla="*/ 165 h 641"/>
                <a:gd name="T58" fmla="*/ 0 w 530"/>
                <a:gd name="T59" fmla="*/ 80 h 641"/>
                <a:gd name="T60" fmla="*/ 77 w 530"/>
                <a:gd name="T61" fmla="*/ 29 h 641"/>
                <a:gd name="T62" fmla="*/ 164 w 530"/>
                <a:gd name="T63" fmla="*/ 4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30" h="641">
                  <a:moveTo>
                    <a:pt x="210" y="0"/>
                  </a:moveTo>
                  <a:lnTo>
                    <a:pt x="257" y="4"/>
                  </a:lnTo>
                  <a:lnTo>
                    <a:pt x="302" y="14"/>
                  </a:lnTo>
                  <a:lnTo>
                    <a:pt x="344" y="31"/>
                  </a:lnTo>
                  <a:lnTo>
                    <a:pt x="384" y="52"/>
                  </a:lnTo>
                  <a:lnTo>
                    <a:pt x="420" y="79"/>
                  </a:lnTo>
                  <a:lnTo>
                    <a:pt x="451" y="111"/>
                  </a:lnTo>
                  <a:lnTo>
                    <a:pt x="478" y="146"/>
                  </a:lnTo>
                  <a:lnTo>
                    <a:pt x="500" y="186"/>
                  </a:lnTo>
                  <a:lnTo>
                    <a:pt x="516" y="229"/>
                  </a:lnTo>
                  <a:lnTo>
                    <a:pt x="527" y="273"/>
                  </a:lnTo>
                  <a:lnTo>
                    <a:pt x="530" y="320"/>
                  </a:lnTo>
                  <a:lnTo>
                    <a:pt x="527" y="368"/>
                  </a:lnTo>
                  <a:lnTo>
                    <a:pt x="516" y="412"/>
                  </a:lnTo>
                  <a:lnTo>
                    <a:pt x="500" y="455"/>
                  </a:lnTo>
                  <a:lnTo>
                    <a:pt x="478" y="495"/>
                  </a:lnTo>
                  <a:lnTo>
                    <a:pt x="451" y="530"/>
                  </a:lnTo>
                  <a:lnTo>
                    <a:pt x="420" y="562"/>
                  </a:lnTo>
                  <a:lnTo>
                    <a:pt x="384" y="589"/>
                  </a:lnTo>
                  <a:lnTo>
                    <a:pt x="344" y="610"/>
                  </a:lnTo>
                  <a:lnTo>
                    <a:pt x="302" y="627"/>
                  </a:lnTo>
                  <a:lnTo>
                    <a:pt x="257" y="637"/>
                  </a:lnTo>
                  <a:lnTo>
                    <a:pt x="210" y="641"/>
                  </a:lnTo>
                  <a:lnTo>
                    <a:pt x="164" y="637"/>
                  </a:lnTo>
                  <a:lnTo>
                    <a:pt x="121" y="627"/>
                  </a:lnTo>
                  <a:lnTo>
                    <a:pt x="77" y="611"/>
                  </a:lnTo>
                  <a:lnTo>
                    <a:pt x="37" y="589"/>
                  </a:lnTo>
                  <a:lnTo>
                    <a:pt x="0" y="561"/>
                  </a:lnTo>
                  <a:lnTo>
                    <a:pt x="84" y="464"/>
                  </a:lnTo>
                  <a:lnTo>
                    <a:pt x="98" y="476"/>
                  </a:lnTo>
                  <a:lnTo>
                    <a:pt x="115" y="487"/>
                  </a:lnTo>
                  <a:lnTo>
                    <a:pt x="135" y="496"/>
                  </a:lnTo>
                  <a:lnTo>
                    <a:pt x="157" y="504"/>
                  </a:lnTo>
                  <a:lnTo>
                    <a:pt x="182" y="510"/>
                  </a:lnTo>
                  <a:lnTo>
                    <a:pt x="210" y="513"/>
                  </a:lnTo>
                  <a:lnTo>
                    <a:pt x="244" y="509"/>
                  </a:lnTo>
                  <a:lnTo>
                    <a:pt x="277" y="501"/>
                  </a:lnTo>
                  <a:lnTo>
                    <a:pt x="307" y="487"/>
                  </a:lnTo>
                  <a:lnTo>
                    <a:pt x="334" y="468"/>
                  </a:lnTo>
                  <a:lnTo>
                    <a:pt x="356" y="444"/>
                  </a:lnTo>
                  <a:lnTo>
                    <a:pt x="376" y="417"/>
                  </a:lnTo>
                  <a:lnTo>
                    <a:pt x="390" y="388"/>
                  </a:lnTo>
                  <a:lnTo>
                    <a:pt x="398" y="355"/>
                  </a:lnTo>
                  <a:lnTo>
                    <a:pt x="402" y="320"/>
                  </a:lnTo>
                  <a:lnTo>
                    <a:pt x="398" y="286"/>
                  </a:lnTo>
                  <a:lnTo>
                    <a:pt x="390" y="253"/>
                  </a:lnTo>
                  <a:lnTo>
                    <a:pt x="376" y="224"/>
                  </a:lnTo>
                  <a:lnTo>
                    <a:pt x="356" y="197"/>
                  </a:lnTo>
                  <a:lnTo>
                    <a:pt x="334" y="173"/>
                  </a:lnTo>
                  <a:lnTo>
                    <a:pt x="307" y="154"/>
                  </a:lnTo>
                  <a:lnTo>
                    <a:pt x="277" y="140"/>
                  </a:lnTo>
                  <a:lnTo>
                    <a:pt x="244" y="132"/>
                  </a:lnTo>
                  <a:lnTo>
                    <a:pt x="210" y="128"/>
                  </a:lnTo>
                  <a:lnTo>
                    <a:pt x="182" y="131"/>
                  </a:lnTo>
                  <a:lnTo>
                    <a:pt x="157" y="136"/>
                  </a:lnTo>
                  <a:lnTo>
                    <a:pt x="135" y="144"/>
                  </a:lnTo>
                  <a:lnTo>
                    <a:pt x="115" y="154"/>
                  </a:lnTo>
                  <a:lnTo>
                    <a:pt x="98" y="165"/>
                  </a:lnTo>
                  <a:lnTo>
                    <a:pt x="84" y="177"/>
                  </a:lnTo>
                  <a:lnTo>
                    <a:pt x="0" y="80"/>
                  </a:lnTo>
                  <a:lnTo>
                    <a:pt x="37" y="52"/>
                  </a:lnTo>
                  <a:lnTo>
                    <a:pt x="77" y="29"/>
                  </a:lnTo>
                  <a:lnTo>
                    <a:pt x="121" y="14"/>
                  </a:lnTo>
                  <a:lnTo>
                    <a:pt x="164" y="4"/>
                  </a:lnTo>
                  <a:lnTo>
                    <a:pt x="2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330">
              <a:extLst>
                <a:ext uri="{FF2B5EF4-FFF2-40B4-BE49-F238E27FC236}">
                  <a16:creationId xmlns:a16="http://schemas.microsoft.com/office/drawing/2014/main" id="{CAFD86AB-6B91-4809-AD3E-E2716685B8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51678" y="1994887"/>
              <a:ext cx="2937043" cy="3497424"/>
            </a:xfrm>
            <a:custGeom>
              <a:avLst/>
              <a:gdLst>
                <a:gd name="T0" fmla="*/ 638 w 3260"/>
                <a:gd name="T1" fmla="*/ 3697 h 3882"/>
                <a:gd name="T2" fmla="*/ 689 w 3260"/>
                <a:gd name="T3" fmla="*/ 3751 h 3882"/>
                <a:gd name="T4" fmla="*/ 755 w 3260"/>
                <a:gd name="T5" fmla="*/ 3731 h 3882"/>
                <a:gd name="T6" fmla="*/ 870 w 3260"/>
                <a:gd name="T7" fmla="*/ 3157 h 3882"/>
                <a:gd name="T8" fmla="*/ 2439 w 3260"/>
                <a:gd name="T9" fmla="*/ 3716 h 3882"/>
                <a:gd name="T10" fmla="*/ 2497 w 3260"/>
                <a:gd name="T11" fmla="*/ 3754 h 3882"/>
                <a:gd name="T12" fmla="*/ 2560 w 3260"/>
                <a:gd name="T13" fmla="*/ 3716 h 3882"/>
                <a:gd name="T14" fmla="*/ 2332 w 3260"/>
                <a:gd name="T15" fmla="*/ 3155 h 3882"/>
                <a:gd name="T16" fmla="*/ 1918 w 3260"/>
                <a:gd name="T17" fmla="*/ 31 h 3882"/>
                <a:gd name="T18" fmla="*/ 2314 w 3260"/>
                <a:gd name="T19" fmla="*/ 162 h 3882"/>
                <a:gd name="T20" fmla="*/ 2659 w 3260"/>
                <a:gd name="T21" fmla="*/ 384 h 3882"/>
                <a:gd name="T22" fmla="*/ 2938 w 3260"/>
                <a:gd name="T23" fmla="*/ 681 h 3882"/>
                <a:gd name="T24" fmla="*/ 3140 w 3260"/>
                <a:gd name="T25" fmla="*/ 1040 h 3882"/>
                <a:gd name="T26" fmla="*/ 3246 w 3260"/>
                <a:gd name="T27" fmla="*/ 1447 h 3882"/>
                <a:gd name="T28" fmla="*/ 3247 w 3260"/>
                <a:gd name="T29" fmla="*/ 1874 h 3882"/>
                <a:gd name="T30" fmla="*/ 3146 w 3260"/>
                <a:gd name="T31" fmla="*/ 2271 h 3882"/>
                <a:gd name="T32" fmla="*/ 2954 w 3260"/>
                <a:gd name="T33" fmla="*/ 2624 h 3882"/>
                <a:gd name="T34" fmla="*/ 2687 w 3260"/>
                <a:gd name="T35" fmla="*/ 2918 h 3882"/>
                <a:gd name="T36" fmla="*/ 2677 w 3260"/>
                <a:gd name="T37" fmla="*/ 3605 h 3882"/>
                <a:gd name="T38" fmla="*/ 2687 w 3260"/>
                <a:gd name="T39" fmla="*/ 3738 h 3882"/>
                <a:gd name="T40" fmla="*/ 2609 w 3260"/>
                <a:gd name="T41" fmla="*/ 3848 h 3882"/>
                <a:gd name="T42" fmla="*/ 2498 w 3260"/>
                <a:gd name="T43" fmla="*/ 3882 h 3882"/>
                <a:gd name="T44" fmla="*/ 2384 w 3260"/>
                <a:gd name="T45" fmla="*/ 3844 h 3882"/>
                <a:gd name="T46" fmla="*/ 2067 w 3260"/>
                <a:gd name="T47" fmla="*/ 3259 h 3882"/>
                <a:gd name="T48" fmla="*/ 1694 w 3260"/>
                <a:gd name="T49" fmla="*/ 3325 h 3882"/>
                <a:gd name="T50" fmla="*/ 1317 w 3260"/>
                <a:gd name="T51" fmla="*/ 3302 h 3882"/>
                <a:gd name="T52" fmla="*/ 863 w 3260"/>
                <a:gd name="T53" fmla="*/ 3801 h 3882"/>
                <a:gd name="T54" fmla="*/ 766 w 3260"/>
                <a:gd name="T55" fmla="*/ 3873 h 3882"/>
                <a:gd name="T56" fmla="*/ 657 w 3260"/>
                <a:gd name="T57" fmla="*/ 3876 h 3882"/>
                <a:gd name="T58" fmla="*/ 547 w 3260"/>
                <a:gd name="T59" fmla="*/ 3801 h 3882"/>
                <a:gd name="T60" fmla="*/ 510 w 3260"/>
                <a:gd name="T61" fmla="*/ 3671 h 3882"/>
                <a:gd name="T62" fmla="*/ 677 w 3260"/>
                <a:gd name="T63" fmla="*/ 3045 h 3882"/>
                <a:gd name="T64" fmla="*/ 384 w 3260"/>
                <a:gd name="T65" fmla="*/ 2799 h 3882"/>
                <a:gd name="T66" fmla="*/ 154 w 3260"/>
                <a:gd name="T67" fmla="*/ 2491 h 3882"/>
                <a:gd name="T68" fmla="*/ 0 w 3260"/>
                <a:gd name="T69" fmla="*/ 2129 h 3882"/>
                <a:gd name="T70" fmla="*/ 236 w 3260"/>
                <a:gd name="T71" fmla="*/ 2373 h 3882"/>
                <a:gd name="T72" fmla="*/ 461 w 3260"/>
                <a:gd name="T73" fmla="*/ 2694 h 3882"/>
                <a:gd name="T74" fmla="*/ 756 w 3260"/>
                <a:gd name="T75" fmla="*/ 2947 h 3882"/>
                <a:gd name="T76" fmla="*/ 1107 w 3260"/>
                <a:gd name="T77" fmla="*/ 3119 h 3882"/>
                <a:gd name="T78" fmla="*/ 1496 w 3260"/>
                <a:gd name="T79" fmla="*/ 3196 h 3882"/>
                <a:gd name="T80" fmla="*/ 1906 w 3260"/>
                <a:gd name="T81" fmla="*/ 3168 h 3882"/>
                <a:gd name="T82" fmla="*/ 2285 w 3260"/>
                <a:gd name="T83" fmla="*/ 3037 h 3882"/>
                <a:gd name="T84" fmla="*/ 2610 w 3260"/>
                <a:gd name="T85" fmla="*/ 2816 h 3882"/>
                <a:gd name="T86" fmla="*/ 2870 w 3260"/>
                <a:gd name="T87" fmla="*/ 2521 h 3882"/>
                <a:gd name="T88" fmla="*/ 3048 w 3260"/>
                <a:gd name="T89" fmla="*/ 2168 h 3882"/>
                <a:gd name="T90" fmla="*/ 3129 w 3260"/>
                <a:gd name="T91" fmla="*/ 1768 h 3882"/>
                <a:gd name="T92" fmla="*/ 3101 w 3260"/>
                <a:gd name="T93" fmla="*/ 1355 h 3882"/>
                <a:gd name="T94" fmla="*/ 2970 w 3260"/>
                <a:gd name="T95" fmla="*/ 975 h 3882"/>
                <a:gd name="T96" fmla="*/ 2749 w 3260"/>
                <a:gd name="T97" fmla="*/ 649 h 3882"/>
                <a:gd name="T98" fmla="*/ 2454 w 3260"/>
                <a:gd name="T99" fmla="*/ 390 h 3882"/>
                <a:gd name="T100" fmla="*/ 2101 w 3260"/>
                <a:gd name="T101" fmla="*/ 212 h 3882"/>
                <a:gd name="T102" fmla="*/ 1702 w 3260"/>
                <a:gd name="T103" fmla="*/ 131 h 3882"/>
                <a:gd name="T104" fmla="*/ 1298 w 3260"/>
                <a:gd name="T105" fmla="*/ 158 h 3882"/>
                <a:gd name="T106" fmla="*/ 926 w 3260"/>
                <a:gd name="T107" fmla="*/ 284 h 3882"/>
                <a:gd name="T108" fmla="*/ 601 w 3260"/>
                <a:gd name="T109" fmla="*/ 497 h 3882"/>
                <a:gd name="T110" fmla="*/ 338 w 3260"/>
                <a:gd name="T111" fmla="*/ 786 h 3882"/>
                <a:gd name="T112" fmla="*/ 154 w 3260"/>
                <a:gd name="T113" fmla="*/ 1137 h 3882"/>
                <a:gd name="T114" fmla="*/ 71 w 3260"/>
                <a:gd name="T115" fmla="*/ 1003 h 3882"/>
                <a:gd name="T116" fmla="*/ 278 w 3260"/>
                <a:gd name="T117" fmla="*/ 651 h 3882"/>
                <a:gd name="T118" fmla="*/ 561 w 3260"/>
                <a:gd name="T119" fmla="*/ 365 h 3882"/>
                <a:gd name="T120" fmla="*/ 902 w 3260"/>
                <a:gd name="T121" fmla="*/ 153 h 3882"/>
                <a:gd name="T122" fmla="*/ 1287 w 3260"/>
                <a:gd name="T123" fmla="*/ 29 h 3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260" h="3882">
                  <a:moveTo>
                    <a:pt x="870" y="3157"/>
                  </a:moveTo>
                  <a:lnTo>
                    <a:pt x="643" y="3658"/>
                  </a:lnTo>
                  <a:lnTo>
                    <a:pt x="638" y="3677"/>
                  </a:lnTo>
                  <a:lnTo>
                    <a:pt x="638" y="3697"/>
                  </a:lnTo>
                  <a:lnTo>
                    <a:pt x="644" y="3716"/>
                  </a:lnTo>
                  <a:lnTo>
                    <a:pt x="655" y="3732"/>
                  </a:lnTo>
                  <a:lnTo>
                    <a:pt x="670" y="3744"/>
                  </a:lnTo>
                  <a:lnTo>
                    <a:pt x="689" y="3751"/>
                  </a:lnTo>
                  <a:lnTo>
                    <a:pt x="707" y="3754"/>
                  </a:lnTo>
                  <a:lnTo>
                    <a:pt x="726" y="3751"/>
                  </a:lnTo>
                  <a:lnTo>
                    <a:pt x="741" y="3743"/>
                  </a:lnTo>
                  <a:lnTo>
                    <a:pt x="755" y="3731"/>
                  </a:lnTo>
                  <a:lnTo>
                    <a:pt x="766" y="3716"/>
                  </a:lnTo>
                  <a:lnTo>
                    <a:pt x="1014" y="3220"/>
                  </a:lnTo>
                  <a:lnTo>
                    <a:pt x="942" y="3190"/>
                  </a:lnTo>
                  <a:lnTo>
                    <a:pt x="870" y="3157"/>
                  </a:lnTo>
                  <a:close/>
                  <a:moveTo>
                    <a:pt x="2332" y="3155"/>
                  </a:moveTo>
                  <a:lnTo>
                    <a:pt x="2262" y="3188"/>
                  </a:lnTo>
                  <a:lnTo>
                    <a:pt x="2189" y="3218"/>
                  </a:lnTo>
                  <a:lnTo>
                    <a:pt x="2439" y="3716"/>
                  </a:lnTo>
                  <a:lnTo>
                    <a:pt x="2450" y="3731"/>
                  </a:lnTo>
                  <a:lnTo>
                    <a:pt x="2463" y="3743"/>
                  </a:lnTo>
                  <a:lnTo>
                    <a:pt x="2479" y="3751"/>
                  </a:lnTo>
                  <a:lnTo>
                    <a:pt x="2497" y="3754"/>
                  </a:lnTo>
                  <a:lnTo>
                    <a:pt x="2516" y="3751"/>
                  </a:lnTo>
                  <a:lnTo>
                    <a:pt x="2534" y="3744"/>
                  </a:lnTo>
                  <a:lnTo>
                    <a:pt x="2548" y="3732"/>
                  </a:lnTo>
                  <a:lnTo>
                    <a:pt x="2560" y="3716"/>
                  </a:lnTo>
                  <a:lnTo>
                    <a:pt x="2566" y="3696"/>
                  </a:lnTo>
                  <a:lnTo>
                    <a:pt x="2566" y="3677"/>
                  </a:lnTo>
                  <a:lnTo>
                    <a:pt x="2560" y="3658"/>
                  </a:lnTo>
                  <a:lnTo>
                    <a:pt x="2332" y="3155"/>
                  </a:lnTo>
                  <a:close/>
                  <a:moveTo>
                    <a:pt x="1597" y="0"/>
                  </a:moveTo>
                  <a:lnTo>
                    <a:pt x="1707" y="3"/>
                  </a:lnTo>
                  <a:lnTo>
                    <a:pt x="1814" y="14"/>
                  </a:lnTo>
                  <a:lnTo>
                    <a:pt x="1918" y="31"/>
                  </a:lnTo>
                  <a:lnTo>
                    <a:pt x="2022" y="54"/>
                  </a:lnTo>
                  <a:lnTo>
                    <a:pt x="2122" y="85"/>
                  </a:lnTo>
                  <a:lnTo>
                    <a:pt x="2220" y="120"/>
                  </a:lnTo>
                  <a:lnTo>
                    <a:pt x="2314" y="162"/>
                  </a:lnTo>
                  <a:lnTo>
                    <a:pt x="2406" y="210"/>
                  </a:lnTo>
                  <a:lnTo>
                    <a:pt x="2494" y="263"/>
                  </a:lnTo>
                  <a:lnTo>
                    <a:pt x="2578" y="320"/>
                  </a:lnTo>
                  <a:lnTo>
                    <a:pt x="2659" y="384"/>
                  </a:lnTo>
                  <a:lnTo>
                    <a:pt x="2736" y="452"/>
                  </a:lnTo>
                  <a:lnTo>
                    <a:pt x="2808" y="524"/>
                  </a:lnTo>
                  <a:lnTo>
                    <a:pt x="2876" y="601"/>
                  </a:lnTo>
                  <a:lnTo>
                    <a:pt x="2938" y="681"/>
                  </a:lnTo>
                  <a:lnTo>
                    <a:pt x="2997" y="766"/>
                  </a:lnTo>
                  <a:lnTo>
                    <a:pt x="3050" y="854"/>
                  </a:lnTo>
                  <a:lnTo>
                    <a:pt x="3097" y="946"/>
                  </a:lnTo>
                  <a:lnTo>
                    <a:pt x="3140" y="1040"/>
                  </a:lnTo>
                  <a:lnTo>
                    <a:pt x="3175" y="1138"/>
                  </a:lnTo>
                  <a:lnTo>
                    <a:pt x="3206" y="1238"/>
                  </a:lnTo>
                  <a:lnTo>
                    <a:pt x="3229" y="1342"/>
                  </a:lnTo>
                  <a:lnTo>
                    <a:pt x="3246" y="1447"/>
                  </a:lnTo>
                  <a:lnTo>
                    <a:pt x="3256" y="1554"/>
                  </a:lnTo>
                  <a:lnTo>
                    <a:pt x="3260" y="1663"/>
                  </a:lnTo>
                  <a:lnTo>
                    <a:pt x="3256" y="1770"/>
                  </a:lnTo>
                  <a:lnTo>
                    <a:pt x="3247" y="1874"/>
                  </a:lnTo>
                  <a:lnTo>
                    <a:pt x="3230" y="1977"/>
                  </a:lnTo>
                  <a:lnTo>
                    <a:pt x="3208" y="2078"/>
                  </a:lnTo>
                  <a:lnTo>
                    <a:pt x="3180" y="2176"/>
                  </a:lnTo>
                  <a:lnTo>
                    <a:pt x="3146" y="2271"/>
                  </a:lnTo>
                  <a:lnTo>
                    <a:pt x="3105" y="2365"/>
                  </a:lnTo>
                  <a:lnTo>
                    <a:pt x="3060" y="2454"/>
                  </a:lnTo>
                  <a:lnTo>
                    <a:pt x="3010" y="2540"/>
                  </a:lnTo>
                  <a:lnTo>
                    <a:pt x="2954" y="2624"/>
                  </a:lnTo>
                  <a:lnTo>
                    <a:pt x="2894" y="2704"/>
                  </a:lnTo>
                  <a:lnTo>
                    <a:pt x="2830" y="2779"/>
                  </a:lnTo>
                  <a:lnTo>
                    <a:pt x="2760" y="2851"/>
                  </a:lnTo>
                  <a:lnTo>
                    <a:pt x="2687" y="2918"/>
                  </a:lnTo>
                  <a:lnTo>
                    <a:pt x="2610" y="2982"/>
                  </a:lnTo>
                  <a:lnTo>
                    <a:pt x="2530" y="3041"/>
                  </a:lnTo>
                  <a:lnTo>
                    <a:pt x="2445" y="3094"/>
                  </a:lnTo>
                  <a:lnTo>
                    <a:pt x="2677" y="3605"/>
                  </a:lnTo>
                  <a:lnTo>
                    <a:pt x="2689" y="3637"/>
                  </a:lnTo>
                  <a:lnTo>
                    <a:pt x="2695" y="3671"/>
                  </a:lnTo>
                  <a:lnTo>
                    <a:pt x="2693" y="3705"/>
                  </a:lnTo>
                  <a:lnTo>
                    <a:pt x="2687" y="3738"/>
                  </a:lnTo>
                  <a:lnTo>
                    <a:pt x="2676" y="3771"/>
                  </a:lnTo>
                  <a:lnTo>
                    <a:pt x="2658" y="3801"/>
                  </a:lnTo>
                  <a:lnTo>
                    <a:pt x="2636" y="3827"/>
                  </a:lnTo>
                  <a:lnTo>
                    <a:pt x="2609" y="3848"/>
                  </a:lnTo>
                  <a:lnTo>
                    <a:pt x="2579" y="3864"/>
                  </a:lnTo>
                  <a:lnTo>
                    <a:pt x="2546" y="3876"/>
                  </a:lnTo>
                  <a:lnTo>
                    <a:pt x="2523" y="3881"/>
                  </a:lnTo>
                  <a:lnTo>
                    <a:pt x="2498" y="3882"/>
                  </a:lnTo>
                  <a:lnTo>
                    <a:pt x="2467" y="3880"/>
                  </a:lnTo>
                  <a:lnTo>
                    <a:pt x="2438" y="3873"/>
                  </a:lnTo>
                  <a:lnTo>
                    <a:pt x="2410" y="3861"/>
                  </a:lnTo>
                  <a:lnTo>
                    <a:pt x="2384" y="3844"/>
                  </a:lnTo>
                  <a:lnTo>
                    <a:pt x="2360" y="3824"/>
                  </a:lnTo>
                  <a:lnTo>
                    <a:pt x="2340" y="3801"/>
                  </a:lnTo>
                  <a:lnTo>
                    <a:pt x="2324" y="3774"/>
                  </a:lnTo>
                  <a:lnTo>
                    <a:pt x="2067" y="3259"/>
                  </a:lnTo>
                  <a:lnTo>
                    <a:pt x="1976" y="3283"/>
                  </a:lnTo>
                  <a:lnTo>
                    <a:pt x="1884" y="3302"/>
                  </a:lnTo>
                  <a:lnTo>
                    <a:pt x="1790" y="3316"/>
                  </a:lnTo>
                  <a:lnTo>
                    <a:pt x="1694" y="3325"/>
                  </a:lnTo>
                  <a:lnTo>
                    <a:pt x="1597" y="3327"/>
                  </a:lnTo>
                  <a:lnTo>
                    <a:pt x="1503" y="3325"/>
                  </a:lnTo>
                  <a:lnTo>
                    <a:pt x="1409" y="3316"/>
                  </a:lnTo>
                  <a:lnTo>
                    <a:pt x="1317" y="3302"/>
                  </a:lnTo>
                  <a:lnTo>
                    <a:pt x="1226" y="3283"/>
                  </a:lnTo>
                  <a:lnTo>
                    <a:pt x="1137" y="3260"/>
                  </a:lnTo>
                  <a:lnTo>
                    <a:pt x="880" y="3774"/>
                  </a:lnTo>
                  <a:lnTo>
                    <a:pt x="863" y="3801"/>
                  </a:lnTo>
                  <a:lnTo>
                    <a:pt x="843" y="3824"/>
                  </a:lnTo>
                  <a:lnTo>
                    <a:pt x="820" y="3844"/>
                  </a:lnTo>
                  <a:lnTo>
                    <a:pt x="794" y="3861"/>
                  </a:lnTo>
                  <a:lnTo>
                    <a:pt x="766" y="3873"/>
                  </a:lnTo>
                  <a:lnTo>
                    <a:pt x="736" y="3880"/>
                  </a:lnTo>
                  <a:lnTo>
                    <a:pt x="706" y="3882"/>
                  </a:lnTo>
                  <a:lnTo>
                    <a:pt x="682" y="3881"/>
                  </a:lnTo>
                  <a:lnTo>
                    <a:pt x="657" y="3876"/>
                  </a:lnTo>
                  <a:lnTo>
                    <a:pt x="625" y="3864"/>
                  </a:lnTo>
                  <a:lnTo>
                    <a:pt x="595" y="3848"/>
                  </a:lnTo>
                  <a:lnTo>
                    <a:pt x="569" y="3827"/>
                  </a:lnTo>
                  <a:lnTo>
                    <a:pt x="547" y="3801"/>
                  </a:lnTo>
                  <a:lnTo>
                    <a:pt x="529" y="3771"/>
                  </a:lnTo>
                  <a:lnTo>
                    <a:pt x="517" y="3738"/>
                  </a:lnTo>
                  <a:lnTo>
                    <a:pt x="510" y="3705"/>
                  </a:lnTo>
                  <a:lnTo>
                    <a:pt x="510" y="3671"/>
                  </a:lnTo>
                  <a:lnTo>
                    <a:pt x="516" y="3638"/>
                  </a:lnTo>
                  <a:lnTo>
                    <a:pt x="527" y="3605"/>
                  </a:lnTo>
                  <a:lnTo>
                    <a:pt x="757" y="3096"/>
                  </a:lnTo>
                  <a:lnTo>
                    <a:pt x="677" y="3045"/>
                  </a:lnTo>
                  <a:lnTo>
                    <a:pt x="598" y="2990"/>
                  </a:lnTo>
                  <a:lnTo>
                    <a:pt x="524" y="2931"/>
                  </a:lnTo>
                  <a:lnTo>
                    <a:pt x="452" y="2866"/>
                  </a:lnTo>
                  <a:lnTo>
                    <a:pt x="384" y="2799"/>
                  </a:lnTo>
                  <a:lnTo>
                    <a:pt x="320" y="2727"/>
                  </a:lnTo>
                  <a:lnTo>
                    <a:pt x="260" y="2652"/>
                  </a:lnTo>
                  <a:lnTo>
                    <a:pt x="205" y="2573"/>
                  </a:lnTo>
                  <a:lnTo>
                    <a:pt x="154" y="2491"/>
                  </a:lnTo>
                  <a:lnTo>
                    <a:pt x="109" y="2405"/>
                  </a:lnTo>
                  <a:lnTo>
                    <a:pt x="67" y="2316"/>
                  </a:lnTo>
                  <a:lnTo>
                    <a:pt x="31" y="2224"/>
                  </a:lnTo>
                  <a:lnTo>
                    <a:pt x="0" y="2129"/>
                  </a:lnTo>
                  <a:lnTo>
                    <a:pt x="123" y="2094"/>
                  </a:lnTo>
                  <a:lnTo>
                    <a:pt x="154" y="2190"/>
                  </a:lnTo>
                  <a:lnTo>
                    <a:pt x="192" y="2283"/>
                  </a:lnTo>
                  <a:lnTo>
                    <a:pt x="236" y="2373"/>
                  </a:lnTo>
                  <a:lnTo>
                    <a:pt x="284" y="2459"/>
                  </a:lnTo>
                  <a:lnTo>
                    <a:pt x="338" y="2541"/>
                  </a:lnTo>
                  <a:lnTo>
                    <a:pt x="397" y="2620"/>
                  </a:lnTo>
                  <a:lnTo>
                    <a:pt x="461" y="2694"/>
                  </a:lnTo>
                  <a:lnTo>
                    <a:pt x="529" y="2764"/>
                  </a:lnTo>
                  <a:lnTo>
                    <a:pt x="601" y="2830"/>
                  </a:lnTo>
                  <a:lnTo>
                    <a:pt x="676" y="2891"/>
                  </a:lnTo>
                  <a:lnTo>
                    <a:pt x="756" y="2947"/>
                  </a:lnTo>
                  <a:lnTo>
                    <a:pt x="840" y="2997"/>
                  </a:lnTo>
                  <a:lnTo>
                    <a:pt x="926" y="3043"/>
                  </a:lnTo>
                  <a:lnTo>
                    <a:pt x="1015" y="3083"/>
                  </a:lnTo>
                  <a:lnTo>
                    <a:pt x="1107" y="3119"/>
                  </a:lnTo>
                  <a:lnTo>
                    <a:pt x="1201" y="3147"/>
                  </a:lnTo>
                  <a:lnTo>
                    <a:pt x="1298" y="3169"/>
                  </a:lnTo>
                  <a:lnTo>
                    <a:pt x="1396" y="3186"/>
                  </a:lnTo>
                  <a:lnTo>
                    <a:pt x="1496" y="3196"/>
                  </a:lnTo>
                  <a:lnTo>
                    <a:pt x="1597" y="3200"/>
                  </a:lnTo>
                  <a:lnTo>
                    <a:pt x="1702" y="3196"/>
                  </a:lnTo>
                  <a:lnTo>
                    <a:pt x="1805" y="3186"/>
                  </a:lnTo>
                  <a:lnTo>
                    <a:pt x="1906" y="3168"/>
                  </a:lnTo>
                  <a:lnTo>
                    <a:pt x="2004" y="3144"/>
                  </a:lnTo>
                  <a:lnTo>
                    <a:pt x="2101" y="3115"/>
                  </a:lnTo>
                  <a:lnTo>
                    <a:pt x="2194" y="3078"/>
                  </a:lnTo>
                  <a:lnTo>
                    <a:pt x="2285" y="3037"/>
                  </a:lnTo>
                  <a:lnTo>
                    <a:pt x="2371" y="2989"/>
                  </a:lnTo>
                  <a:lnTo>
                    <a:pt x="2454" y="2937"/>
                  </a:lnTo>
                  <a:lnTo>
                    <a:pt x="2534" y="2879"/>
                  </a:lnTo>
                  <a:lnTo>
                    <a:pt x="2610" y="2816"/>
                  </a:lnTo>
                  <a:lnTo>
                    <a:pt x="2682" y="2749"/>
                  </a:lnTo>
                  <a:lnTo>
                    <a:pt x="2749" y="2678"/>
                  </a:lnTo>
                  <a:lnTo>
                    <a:pt x="2812" y="2601"/>
                  </a:lnTo>
                  <a:lnTo>
                    <a:pt x="2870" y="2521"/>
                  </a:lnTo>
                  <a:lnTo>
                    <a:pt x="2922" y="2438"/>
                  </a:lnTo>
                  <a:lnTo>
                    <a:pt x="2970" y="2352"/>
                  </a:lnTo>
                  <a:lnTo>
                    <a:pt x="3011" y="2261"/>
                  </a:lnTo>
                  <a:lnTo>
                    <a:pt x="3048" y="2168"/>
                  </a:lnTo>
                  <a:lnTo>
                    <a:pt x="3077" y="2071"/>
                  </a:lnTo>
                  <a:lnTo>
                    <a:pt x="3101" y="1972"/>
                  </a:lnTo>
                  <a:lnTo>
                    <a:pt x="3118" y="1872"/>
                  </a:lnTo>
                  <a:lnTo>
                    <a:pt x="3129" y="1768"/>
                  </a:lnTo>
                  <a:lnTo>
                    <a:pt x="3133" y="1663"/>
                  </a:lnTo>
                  <a:lnTo>
                    <a:pt x="3129" y="1559"/>
                  </a:lnTo>
                  <a:lnTo>
                    <a:pt x="3118" y="1455"/>
                  </a:lnTo>
                  <a:lnTo>
                    <a:pt x="3101" y="1355"/>
                  </a:lnTo>
                  <a:lnTo>
                    <a:pt x="3077" y="1256"/>
                  </a:lnTo>
                  <a:lnTo>
                    <a:pt x="3048" y="1159"/>
                  </a:lnTo>
                  <a:lnTo>
                    <a:pt x="3011" y="1066"/>
                  </a:lnTo>
                  <a:lnTo>
                    <a:pt x="2970" y="975"/>
                  </a:lnTo>
                  <a:lnTo>
                    <a:pt x="2922" y="888"/>
                  </a:lnTo>
                  <a:lnTo>
                    <a:pt x="2870" y="806"/>
                  </a:lnTo>
                  <a:lnTo>
                    <a:pt x="2812" y="726"/>
                  </a:lnTo>
                  <a:lnTo>
                    <a:pt x="2749" y="649"/>
                  </a:lnTo>
                  <a:lnTo>
                    <a:pt x="2682" y="578"/>
                  </a:lnTo>
                  <a:lnTo>
                    <a:pt x="2610" y="510"/>
                  </a:lnTo>
                  <a:lnTo>
                    <a:pt x="2534" y="448"/>
                  </a:lnTo>
                  <a:lnTo>
                    <a:pt x="2454" y="390"/>
                  </a:lnTo>
                  <a:lnTo>
                    <a:pt x="2371" y="338"/>
                  </a:lnTo>
                  <a:lnTo>
                    <a:pt x="2285" y="290"/>
                  </a:lnTo>
                  <a:lnTo>
                    <a:pt x="2194" y="248"/>
                  </a:lnTo>
                  <a:lnTo>
                    <a:pt x="2101" y="212"/>
                  </a:lnTo>
                  <a:lnTo>
                    <a:pt x="2004" y="183"/>
                  </a:lnTo>
                  <a:lnTo>
                    <a:pt x="1906" y="159"/>
                  </a:lnTo>
                  <a:lnTo>
                    <a:pt x="1805" y="141"/>
                  </a:lnTo>
                  <a:lnTo>
                    <a:pt x="1702" y="131"/>
                  </a:lnTo>
                  <a:lnTo>
                    <a:pt x="1597" y="127"/>
                  </a:lnTo>
                  <a:lnTo>
                    <a:pt x="1496" y="131"/>
                  </a:lnTo>
                  <a:lnTo>
                    <a:pt x="1396" y="141"/>
                  </a:lnTo>
                  <a:lnTo>
                    <a:pt x="1298" y="158"/>
                  </a:lnTo>
                  <a:lnTo>
                    <a:pt x="1201" y="180"/>
                  </a:lnTo>
                  <a:lnTo>
                    <a:pt x="1107" y="208"/>
                  </a:lnTo>
                  <a:lnTo>
                    <a:pt x="1015" y="244"/>
                  </a:lnTo>
                  <a:lnTo>
                    <a:pt x="926" y="284"/>
                  </a:lnTo>
                  <a:lnTo>
                    <a:pt x="840" y="329"/>
                  </a:lnTo>
                  <a:lnTo>
                    <a:pt x="756" y="380"/>
                  </a:lnTo>
                  <a:lnTo>
                    <a:pt x="677" y="436"/>
                  </a:lnTo>
                  <a:lnTo>
                    <a:pt x="601" y="497"/>
                  </a:lnTo>
                  <a:lnTo>
                    <a:pt x="529" y="563"/>
                  </a:lnTo>
                  <a:lnTo>
                    <a:pt x="461" y="633"/>
                  </a:lnTo>
                  <a:lnTo>
                    <a:pt x="397" y="707"/>
                  </a:lnTo>
                  <a:lnTo>
                    <a:pt x="338" y="786"/>
                  </a:lnTo>
                  <a:lnTo>
                    <a:pt x="284" y="868"/>
                  </a:lnTo>
                  <a:lnTo>
                    <a:pt x="236" y="954"/>
                  </a:lnTo>
                  <a:lnTo>
                    <a:pt x="192" y="1044"/>
                  </a:lnTo>
                  <a:lnTo>
                    <a:pt x="154" y="1137"/>
                  </a:lnTo>
                  <a:lnTo>
                    <a:pt x="123" y="1233"/>
                  </a:lnTo>
                  <a:lnTo>
                    <a:pt x="0" y="1198"/>
                  </a:lnTo>
                  <a:lnTo>
                    <a:pt x="33" y="1098"/>
                  </a:lnTo>
                  <a:lnTo>
                    <a:pt x="71" y="1003"/>
                  </a:lnTo>
                  <a:lnTo>
                    <a:pt x="114" y="909"/>
                  </a:lnTo>
                  <a:lnTo>
                    <a:pt x="164" y="820"/>
                  </a:lnTo>
                  <a:lnTo>
                    <a:pt x="219" y="734"/>
                  </a:lnTo>
                  <a:lnTo>
                    <a:pt x="278" y="651"/>
                  </a:lnTo>
                  <a:lnTo>
                    <a:pt x="342" y="574"/>
                  </a:lnTo>
                  <a:lnTo>
                    <a:pt x="411" y="499"/>
                  </a:lnTo>
                  <a:lnTo>
                    <a:pt x="483" y="430"/>
                  </a:lnTo>
                  <a:lnTo>
                    <a:pt x="561" y="365"/>
                  </a:lnTo>
                  <a:lnTo>
                    <a:pt x="641" y="304"/>
                  </a:lnTo>
                  <a:lnTo>
                    <a:pt x="724" y="248"/>
                  </a:lnTo>
                  <a:lnTo>
                    <a:pt x="812" y="199"/>
                  </a:lnTo>
                  <a:lnTo>
                    <a:pt x="902" y="153"/>
                  </a:lnTo>
                  <a:lnTo>
                    <a:pt x="995" y="113"/>
                  </a:lnTo>
                  <a:lnTo>
                    <a:pt x="1091" y="80"/>
                  </a:lnTo>
                  <a:lnTo>
                    <a:pt x="1188" y="51"/>
                  </a:lnTo>
                  <a:lnTo>
                    <a:pt x="1287" y="29"/>
                  </a:lnTo>
                  <a:lnTo>
                    <a:pt x="1390" y="13"/>
                  </a:lnTo>
                  <a:lnTo>
                    <a:pt x="1492" y="2"/>
                  </a:lnTo>
                  <a:lnTo>
                    <a:pt x="15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Rectangle 331">
              <a:extLst>
                <a:ext uri="{FF2B5EF4-FFF2-40B4-BE49-F238E27FC236}">
                  <a16:creationId xmlns:a16="http://schemas.microsoft.com/office/drawing/2014/main" id="{FA5EC562-4F3F-4A26-BC67-E6B9BD7DAD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63448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Rectangle 332">
              <a:extLst>
                <a:ext uri="{FF2B5EF4-FFF2-40B4-BE49-F238E27FC236}">
                  <a16:creationId xmlns:a16="http://schemas.microsoft.com/office/drawing/2014/main" id="{579955DC-B0E4-470D-8FA8-AC438F8D35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32809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Rectangle 333">
              <a:extLst>
                <a:ext uri="{FF2B5EF4-FFF2-40B4-BE49-F238E27FC236}">
                  <a16:creationId xmlns:a16="http://schemas.microsoft.com/office/drawing/2014/main" id="{3D331971-6083-4DB6-906D-52765F217D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02170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3" name="TextBox 122">
            <a:extLst>
              <a:ext uri="{FF2B5EF4-FFF2-40B4-BE49-F238E27FC236}">
                <a16:creationId xmlns:a16="http://schemas.microsoft.com/office/drawing/2014/main" id="{E7714B01-0E88-4C86-8905-3BEB253016A3}"/>
              </a:ext>
            </a:extLst>
          </p:cNvPr>
          <p:cNvSpPr txBox="1"/>
          <p:nvPr/>
        </p:nvSpPr>
        <p:spPr>
          <a:xfrm>
            <a:off x="2320262" y="2782658"/>
            <a:ext cx="3514311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A Company Is An Association Or Collection Of Individuals, Whether Natural Persons, Legal Persons, Or Individuals, Whether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aany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 Is An 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0D1F1637-A8B4-4755-B4B6-A3113DF86D33}"/>
              </a:ext>
            </a:extLst>
          </p:cNvPr>
          <p:cNvSpPr txBox="1"/>
          <p:nvPr/>
        </p:nvSpPr>
        <p:spPr>
          <a:xfrm>
            <a:off x="2320263" y="2426090"/>
            <a:ext cx="2101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Montserrat ExtraBold" panose="00000900000000000000" pitchFamily="50" charset="0"/>
              </a:rPr>
              <a:t>01 </a:t>
            </a:r>
            <a:r>
              <a:rPr lang="en-US" dirty="0">
                <a:solidFill>
                  <a:schemeClr val="accent1"/>
                </a:solidFill>
                <a:latin typeface="Montserrat ExtraBold" panose="00000900000000000000" pitchFamily="50" charset="0"/>
              </a:rPr>
              <a:t>Environment</a:t>
            </a: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47DD3A62-7CFF-490D-964F-7C2F7DD8B3F3}"/>
              </a:ext>
            </a:extLst>
          </p:cNvPr>
          <p:cNvGrpSpPr/>
          <p:nvPr/>
        </p:nvGrpSpPr>
        <p:grpSpPr>
          <a:xfrm>
            <a:off x="1520091" y="4114138"/>
            <a:ext cx="532072" cy="538172"/>
            <a:chOff x="8830938" y="1994887"/>
            <a:chExt cx="3457783" cy="3497424"/>
          </a:xfrm>
          <a:solidFill>
            <a:schemeClr val="accent1"/>
          </a:solidFill>
        </p:grpSpPr>
        <p:sp>
          <p:nvSpPr>
            <p:cNvPr id="126" name="Freeform 325">
              <a:extLst>
                <a:ext uri="{FF2B5EF4-FFF2-40B4-BE49-F238E27FC236}">
                  <a16:creationId xmlns:a16="http://schemas.microsoft.com/office/drawing/2014/main" id="{E1683B62-6073-4CA6-905B-521078975E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30938" y="3204841"/>
              <a:ext cx="1959530" cy="577498"/>
            </a:xfrm>
            <a:custGeom>
              <a:avLst/>
              <a:gdLst>
                <a:gd name="T0" fmla="*/ 218 w 2175"/>
                <a:gd name="T1" fmla="*/ 128 h 641"/>
                <a:gd name="T2" fmla="*/ 365 w 2175"/>
                <a:gd name="T3" fmla="*/ 276 h 641"/>
                <a:gd name="T4" fmla="*/ 376 w 2175"/>
                <a:gd name="T5" fmla="*/ 289 h 641"/>
                <a:gd name="T6" fmla="*/ 382 w 2175"/>
                <a:gd name="T7" fmla="*/ 304 h 641"/>
                <a:gd name="T8" fmla="*/ 384 w 2175"/>
                <a:gd name="T9" fmla="*/ 320 h 641"/>
                <a:gd name="T10" fmla="*/ 382 w 2175"/>
                <a:gd name="T11" fmla="*/ 337 h 641"/>
                <a:gd name="T12" fmla="*/ 376 w 2175"/>
                <a:gd name="T13" fmla="*/ 352 h 641"/>
                <a:gd name="T14" fmla="*/ 365 w 2175"/>
                <a:gd name="T15" fmla="*/ 365 h 641"/>
                <a:gd name="T16" fmla="*/ 218 w 2175"/>
                <a:gd name="T17" fmla="*/ 513 h 641"/>
                <a:gd name="T18" fmla="*/ 614 w 2175"/>
                <a:gd name="T19" fmla="*/ 513 h 641"/>
                <a:gd name="T20" fmla="*/ 805 w 2175"/>
                <a:gd name="T21" fmla="*/ 320 h 641"/>
                <a:gd name="T22" fmla="*/ 614 w 2175"/>
                <a:gd name="T23" fmla="*/ 128 h 641"/>
                <a:gd name="T24" fmla="*/ 218 w 2175"/>
                <a:gd name="T25" fmla="*/ 128 h 641"/>
                <a:gd name="T26" fmla="*/ 64 w 2175"/>
                <a:gd name="T27" fmla="*/ 0 h 641"/>
                <a:gd name="T28" fmla="*/ 639 w 2175"/>
                <a:gd name="T29" fmla="*/ 0 h 641"/>
                <a:gd name="T30" fmla="*/ 656 w 2175"/>
                <a:gd name="T31" fmla="*/ 2 h 641"/>
                <a:gd name="T32" fmla="*/ 671 w 2175"/>
                <a:gd name="T33" fmla="*/ 9 h 641"/>
                <a:gd name="T34" fmla="*/ 685 w 2175"/>
                <a:gd name="T35" fmla="*/ 19 h 641"/>
                <a:gd name="T36" fmla="*/ 922 w 2175"/>
                <a:gd name="T37" fmla="*/ 257 h 641"/>
                <a:gd name="T38" fmla="*/ 2175 w 2175"/>
                <a:gd name="T39" fmla="*/ 257 h 641"/>
                <a:gd name="T40" fmla="*/ 2175 w 2175"/>
                <a:gd name="T41" fmla="*/ 384 h 641"/>
                <a:gd name="T42" fmla="*/ 922 w 2175"/>
                <a:gd name="T43" fmla="*/ 384 h 641"/>
                <a:gd name="T44" fmla="*/ 685 w 2175"/>
                <a:gd name="T45" fmla="*/ 622 h 641"/>
                <a:gd name="T46" fmla="*/ 671 w 2175"/>
                <a:gd name="T47" fmla="*/ 632 h 641"/>
                <a:gd name="T48" fmla="*/ 656 w 2175"/>
                <a:gd name="T49" fmla="*/ 639 h 641"/>
                <a:gd name="T50" fmla="*/ 639 w 2175"/>
                <a:gd name="T51" fmla="*/ 641 h 641"/>
                <a:gd name="T52" fmla="*/ 64 w 2175"/>
                <a:gd name="T53" fmla="*/ 641 h 641"/>
                <a:gd name="T54" fmla="*/ 45 w 2175"/>
                <a:gd name="T55" fmla="*/ 637 h 641"/>
                <a:gd name="T56" fmla="*/ 28 w 2175"/>
                <a:gd name="T57" fmla="*/ 629 h 641"/>
                <a:gd name="T58" fmla="*/ 14 w 2175"/>
                <a:gd name="T59" fmla="*/ 617 h 641"/>
                <a:gd name="T60" fmla="*/ 5 w 2175"/>
                <a:gd name="T61" fmla="*/ 601 h 641"/>
                <a:gd name="T62" fmla="*/ 0 w 2175"/>
                <a:gd name="T63" fmla="*/ 582 h 641"/>
                <a:gd name="T64" fmla="*/ 1 w 2175"/>
                <a:gd name="T65" fmla="*/ 564 h 641"/>
                <a:gd name="T66" fmla="*/ 7 w 2175"/>
                <a:gd name="T67" fmla="*/ 547 h 641"/>
                <a:gd name="T68" fmla="*/ 19 w 2175"/>
                <a:gd name="T69" fmla="*/ 531 h 641"/>
                <a:gd name="T70" fmla="*/ 230 w 2175"/>
                <a:gd name="T71" fmla="*/ 320 h 641"/>
                <a:gd name="T72" fmla="*/ 19 w 2175"/>
                <a:gd name="T73" fmla="*/ 110 h 641"/>
                <a:gd name="T74" fmla="*/ 7 w 2175"/>
                <a:gd name="T75" fmla="*/ 94 h 641"/>
                <a:gd name="T76" fmla="*/ 1 w 2175"/>
                <a:gd name="T77" fmla="*/ 77 h 641"/>
                <a:gd name="T78" fmla="*/ 0 w 2175"/>
                <a:gd name="T79" fmla="*/ 59 h 641"/>
                <a:gd name="T80" fmla="*/ 5 w 2175"/>
                <a:gd name="T81" fmla="*/ 40 h 641"/>
                <a:gd name="T82" fmla="*/ 14 w 2175"/>
                <a:gd name="T83" fmla="*/ 24 h 641"/>
                <a:gd name="T84" fmla="*/ 28 w 2175"/>
                <a:gd name="T85" fmla="*/ 11 h 641"/>
                <a:gd name="T86" fmla="*/ 45 w 2175"/>
                <a:gd name="T87" fmla="*/ 4 h 641"/>
                <a:gd name="T88" fmla="*/ 64 w 2175"/>
                <a:gd name="T89" fmla="*/ 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75" h="641">
                  <a:moveTo>
                    <a:pt x="218" y="128"/>
                  </a:moveTo>
                  <a:lnTo>
                    <a:pt x="365" y="276"/>
                  </a:lnTo>
                  <a:lnTo>
                    <a:pt x="376" y="289"/>
                  </a:lnTo>
                  <a:lnTo>
                    <a:pt x="382" y="304"/>
                  </a:lnTo>
                  <a:lnTo>
                    <a:pt x="384" y="320"/>
                  </a:lnTo>
                  <a:lnTo>
                    <a:pt x="382" y="337"/>
                  </a:lnTo>
                  <a:lnTo>
                    <a:pt x="376" y="352"/>
                  </a:lnTo>
                  <a:lnTo>
                    <a:pt x="365" y="365"/>
                  </a:lnTo>
                  <a:lnTo>
                    <a:pt x="218" y="513"/>
                  </a:lnTo>
                  <a:lnTo>
                    <a:pt x="614" y="513"/>
                  </a:lnTo>
                  <a:lnTo>
                    <a:pt x="805" y="320"/>
                  </a:lnTo>
                  <a:lnTo>
                    <a:pt x="614" y="128"/>
                  </a:lnTo>
                  <a:lnTo>
                    <a:pt x="218" y="128"/>
                  </a:lnTo>
                  <a:close/>
                  <a:moveTo>
                    <a:pt x="64" y="0"/>
                  </a:moveTo>
                  <a:lnTo>
                    <a:pt x="639" y="0"/>
                  </a:lnTo>
                  <a:lnTo>
                    <a:pt x="656" y="2"/>
                  </a:lnTo>
                  <a:lnTo>
                    <a:pt x="671" y="9"/>
                  </a:lnTo>
                  <a:lnTo>
                    <a:pt x="685" y="19"/>
                  </a:lnTo>
                  <a:lnTo>
                    <a:pt x="922" y="257"/>
                  </a:lnTo>
                  <a:lnTo>
                    <a:pt x="2175" y="257"/>
                  </a:lnTo>
                  <a:lnTo>
                    <a:pt x="2175" y="384"/>
                  </a:lnTo>
                  <a:lnTo>
                    <a:pt x="922" y="384"/>
                  </a:lnTo>
                  <a:lnTo>
                    <a:pt x="685" y="622"/>
                  </a:lnTo>
                  <a:lnTo>
                    <a:pt x="671" y="632"/>
                  </a:lnTo>
                  <a:lnTo>
                    <a:pt x="656" y="639"/>
                  </a:lnTo>
                  <a:lnTo>
                    <a:pt x="639" y="641"/>
                  </a:lnTo>
                  <a:lnTo>
                    <a:pt x="64" y="641"/>
                  </a:lnTo>
                  <a:lnTo>
                    <a:pt x="45" y="637"/>
                  </a:lnTo>
                  <a:lnTo>
                    <a:pt x="28" y="629"/>
                  </a:lnTo>
                  <a:lnTo>
                    <a:pt x="14" y="617"/>
                  </a:lnTo>
                  <a:lnTo>
                    <a:pt x="5" y="601"/>
                  </a:lnTo>
                  <a:lnTo>
                    <a:pt x="0" y="582"/>
                  </a:lnTo>
                  <a:lnTo>
                    <a:pt x="1" y="564"/>
                  </a:lnTo>
                  <a:lnTo>
                    <a:pt x="7" y="547"/>
                  </a:lnTo>
                  <a:lnTo>
                    <a:pt x="19" y="531"/>
                  </a:lnTo>
                  <a:lnTo>
                    <a:pt x="230" y="320"/>
                  </a:lnTo>
                  <a:lnTo>
                    <a:pt x="19" y="110"/>
                  </a:lnTo>
                  <a:lnTo>
                    <a:pt x="7" y="94"/>
                  </a:lnTo>
                  <a:lnTo>
                    <a:pt x="1" y="77"/>
                  </a:lnTo>
                  <a:lnTo>
                    <a:pt x="0" y="59"/>
                  </a:lnTo>
                  <a:lnTo>
                    <a:pt x="5" y="40"/>
                  </a:lnTo>
                  <a:lnTo>
                    <a:pt x="14" y="24"/>
                  </a:lnTo>
                  <a:lnTo>
                    <a:pt x="28" y="11"/>
                  </a:lnTo>
                  <a:lnTo>
                    <a:pt x="45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326">
              <a:extLst>
                <a:ext uri="{FF2B5EF4-FFF2-40B4-BE49-F238E27FC236}">
                  <a16:creationId xmlns:a16="http://schemas.microsoft.com/office/drawing/2014/main" id="{1EAECDDF-6DCD-4CD6-BA48-63AB07D834BF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3490" y="2340845"/>
              <a:ext cx="2289272" cy="2305489"/>
            </a:xfrm>
            <a:custGeom>
              <a:avLst/>
              <a:gdLst>
                <a:gd name="T0" fmla="*/ 1450 w 2541"/>
                <a:gd name="T1" fmla="*/ 13 h 2559"/>
                <a:gd name="T2" fmla="*/ 1718 w 2541"/>
                <a:gd name="T3" fmla="*/ 84 h 2559"/>
                <a:gd name="T4" fmla="*/ 1958 w 2541"/>
                <a:gd name="T5" fmla="*/ 206 h 2559"/>
                <a:gd name="T6" fmla="*/ 2166 w 2541"/>
                <a:gd name="T7" fmla="*/ 375 h 2559"/>
                <a:gd name="T8" fmla="*/ 2335 w 2541"/>
                <a:gd name="T9" fmla="*/ 583 h 2559"/>
                <a:gd name="T10" fmla="*/ 2457 w 2541"/>
                <a:gd name="T11" fmla="*/ 824 h 2559"/>
                <a:gd name="T12" fmla="*/ 2528 w 2541"/>
                <a:gd name="T13" fmla="*/ 1091 h 2559"/>
                <a:gd name="T14" fmla="*/ 2537 w 2541"/>
                <a:gd name="T15" fmla="*/ 1375 h 2559"/>
                <a:gd name="T16" fmla="*/ 2487 w 2541"/>
                <a:gd name="T17" fmla="*/ 1648 h 2559"/>
                <a:gd name="T18" fmla="*/ 2381 w 2541"/>
                <a:gd name="T19" fmla="*/ 1899 h 2559"/>
                <a:gd name="T20" fmla="*/ 2228 w 2541"/>
                <a:gd name="T21" fmla="*/ 2118 h 2559"/>
                <a:gd name="T22" fmla="*/ 2031 w 2541"/>
                <a:gd name="T23" fmla="*/ 2301 h 2559"/>
                <a:gd name="T24" fmla="*/ 1800 w 2541"/>
                <a:gd name="T25" fmla="*/ 2440 h 2559"/>
                <a:gd name="T26" fmla="*/ 1542 w 2541"/>
                <a:gd name="T27" fmla="*/ 2528 h 2559"/>
                <a:gd name="T28" fmla="*/ 1262 w 2541"/>
                <a:gd name="T29" fmla="*/ 2559 h 2559"/>
                <a:gd name="T30" fmla="*/ 985 w 2541"/>
                <a:gd name="T31" fmla="*/ 2530 h 2559"/>
                <a:gd name="T32" fmla="*/ 730 w 2541"/>
                <a:gd name="T33" fmla="*/ 2445 h 2559"/>
                <a:gd name="T34" fmla="*/ 500 w 2541"/>
                <a:gd name="T35" fmla="*/ 2309 h 2559"/>
                <a:gd name="T36" fmla="*/ 305 w 2541"/>
                <a:gd name="T37" fmla="*/ 2131 h 2559"/>
                <a:gd name="T38" fmla="*/ 150 w 2541"/>
                <a:gd name="T39" fmla="*/ 1913 h 2559"/>
                <a:gd name="T40" fmla="*/ 42 w 2541"/>
                <a:gd name="T41" fmla="*/ 1664 h 2559"/>
                <a:gd name="T42" fmla="*/ 127 w 2541"/>
                <a:gd name="T43" fmla="*/ 1461 h 2559"/>
                <a:gd name="T44" fmla="*/ 196 w 2541"/>
                <a:gd name="T45" fmla="*/ 1715 h 2559"/>
                <a:gd name="T46" fmla="*/ 318 w 2541"/>
                <a:gd name="T47" fmla="*/ 1939 h 2559"/>
                <a:gd name="T48" fmla="*/ 482 w 2541"/>
                <a:gd name="T49" fmla="*/ 2129 h 2559"/>
                <a:gd name="T50" fmla="*/ 685 w 2541"/>
                <a:gd name="T51" fmla="*/ 2279 h 2559"/>
                <a:gd name="T52" fmla="*/ 918 w 2541"/>
                <a:gd name="T53" fmla="*/ 2380 h 2559"/>
                <a:gd name="T54" fmla="*/ 1173 w 2541"/>
                <a:gd name="T55" fmla="*/ 2428 h 2559"/>
                <a:gd name="T56" fmla="*/ 1440 w 2541"/>
                <a:gd name="T57" fmla="*/ 2418 h 2559"/>
                <a:gd name="T58" fmla="*/ 1689 w 2541"/>
                <a:gd name="T59" fmla="*/ 2349 h 2559"/>
                <a:gd name="T60" fmla="*/ 1914 w 2541"/>
                <a:gd name="T61" fmla="*/ 2228 h 2559"/>
                <a:gd name="T62" fmla="*/ 2105 w 2541"/>
                <a:gd name="T63" fmla="*/ 2063 h 2559"/>
                <a:gd name="T64" fmla="*/ 2256 w 2541"/>
                <a:gd name="T65" fmla="*/ 1860 h 2559"/>
                <a:gd name="T66" fmla="*/ 2360 w 2541"/>
                <a:gd name="T67" fmla="*/ 1627 h 2559"/>
                <a:gd name="T68" fmla="*/ 2410 w 2541"/>
                <a:gd name="T69" fmla="*/ 1369 h 2559"/>
                <a:gd name="T70" fmla="*/ 2400 w 2541"/>
                <a:gd name="T71" fmla="*/ 1102 h 2559"/>
                <a:gd name="T72" fmla="*/ 2331 w 2541"/>
                <a:gd name="T73" fmla="*/ 852 h 2559"/>
                <a:gd name="T74" fmla="*/ 2210 w 2541"/>
                <a:gd name="T75" fmla="*/ 627 h 2559"/>
                <a:gd name="T76" fmla="*/ 2045 w 2541"/>
                <a:gd name="T77" fmla="*/ 436 h 2559"/>
                <a:gd name="T78" fmla="*/ 1843 w 2541"/>
                <a:gd name="T79" fmla="*/ 285 h 2559"/>
                <a:gd name="T80" fmla="*/ 1609 w 2541"/>
                <a:gd name="T81" fmla="*/ 181 h 2559"/>
                <a:gd name="T82" fmla="*/ 1352 w 2541"/>
                <a:gd name="T83" fmla="*/ 131 h 2559"/>
                <a:gd name="T84" fmla="*/ 1085 w 2541"/>
                <a:gd name="T85" fmla="*/ 140 h 2559"/>
                <a:gd name="T86" fmla="*/ 837 w 2541"/>
                <a:gd name="T87" fmla="*/ 207 h 2559"/>
                <a:gd name="T88" fmla="*/ 614 w 2541"/>
                <a:gd name="T89" fmla="*/ 325 h 2559"/>
                <a:gd name="T90" fmla="*/ 424 w 2541"/>
                <a:gd name="T91" fmla="*/ 489 h 2559"/>
                <a:gd name="T92" fmla="*/ 272 w 2541"/>
                <a:gd name="T93" fmla="*/ 690 h 2559"/>
                <a:gd name="T94" fmla="*/ 167 w 2541"/>
                <a:gd name="T95" fmla="*/ 925 h 2559"/>
                <a:gd name="T96" fmla="*/ 0 w 2541"/>
                <a:gd name="T97" fmla="*/ 1077 h 2559"/>
                <a:gd name="T98" fmla="*/ 73 w 2541"/>
                <a:gd name="T99" fmla="*/ 809 h 2559"/>
                <a:gd name="T100" fmla="*/ 196 w 2541"/>
                <a:gd name="T101" fmla="*/ 569 h 2559"/>
                <a:gd name="T102" fmla="*/ 366 w 2541"/>
                <a:gd name="T103" fmla="*/ 364 h 2559"/>
                <a:gd name="T104" fmla="*/ 573 w 2541"/>
                <a:gd name="T105" fmla="*/ 199 h 2559"/>
                <a:gd name="T106" fmla="*/ 812 w 2541"/>
                <a:gd name="T107" fmla="*/ 80 h 2559"/>
                <a:gd name="T108" fmla="*/ 1076 w 2541"/>
                <a:gd name="T109" fmla="*/ 13 h 2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41" h="2559">
                  <a:moveTo>
                    <a:pt x="1262" y="0"/>
                  </a:moveTo>
                  <a:lnTo>
                    <a:pt x="1357" y="4"/>
                  </a:lnTo>
                  <a:lnTo>
                    <a:pt x="1450" y="13"/>
                  </a:lnTo>
                  <a:lnTo>
                    <a:pt x="1542" y="31"/>
                  </a:lnTo>
                  <a:lnTo>
                    <a:pt x="1631" y="54"/>
                  </a:lnTo>
                  <a:lnTo>
                    <a:pt x="1718" y="84"/>
                  </a:lnTo>
                  <a:lnTo>
                    <a:pt x="1800" y="119"/>
                  </a:lnTo>
                  <a:lnTo>
                    <a:pt x="1881" y="159"/>
                  </a:lnTo>
                  <a:lnTo>
                    <a:pt x="1958" y="206"/>
                  </a:lnTo>
                  <a:lnTo>
                    <a:pt x="2031" y="258"/>
                  </a:lnTo>
                  <a:lnTo>
                    <a:pt x="2100" y="313"/>
                  </a:lnTo>
                  <a:lnTo>
                    <a:pt x="2166" y="375"/>
                  </a:lnTo>
                  <a:lnTo>
                    <a:pt x="2228" y="441"/>
                  </a:lnTo>
                  <a:lnTo>
                    <a:pt x="2283" y="510"/>
                  </a:lnTo>
                  <a:lnTo>
                    <a:pt x="2335" y="583"/>
                  </a:lnTo>
                  <a:lnTo>
                    <a:pt x="2381" y="660"/>
                  </a:lnTo>
                  <a:lnTo>
                    <a:pt x="2422" y="740"/>
                  </a:lnTo>
                  <a:lnTo>
                    <a:pt x="2457" y="824"/>
                  </a:lnTo>
                  <a:lnTo>
                    <a:pt x="2487" y="911"/>
                  </a:lnTo>
                  <a:lnTo>
                    <a:pt x="2510" y="999"/>
                  </a:lnTo>
                  <a:lnTo>
                    <a:pt x="2528" y="1091"/>
                  </a:lnTo>
                  <a:lnTo>
                    <a:pt x="2537" y="1184"/>
                  </a:lnTo>
                  <a:lnTo>
                    <a:pt x="2541" y="1279"/>
                  </a:lnTo>
                  <a:lnTo>
                    <a:pt x="2537" y="1375"/>
                  </a:lnTo>
                  <a:lnTo>
                    <a:pt x="2528" y="1468"/>
                  </a:lnTo>
                  <a:lnTo>
                    <a:pt x="2510" y="1560"/>
                  </a:lnTo>
                  <a:lnTo>
                    <a:pt x="2487" y="1648"/>
                  </a:lnTo>
                  <a:lnTo>
                    <a:pt x="2457" y="1735"/>
                  </a:lnTo>
                  <a:lnTo>
                    <a:pt x="2422" y="1819"/>
                  </a:lnTo>
                  <a:lnTo>
                    <a:pt x="2381" y="1899"/>
                  </a:lnTo>
                  <a:lnTo>
                    <a:pt x="2335" y="1976"/>
                  </a:lnTo>
                  <a:lnTo>
                    <a:pt x="2283" y="2049"/>
                  </a:lnTo>
                  <a:lnTo>
                    <a:pt x="2228" y="2118"/>
                  </a:lnTo>
                  <a:lnTo>
                    <a:pt x="2166" y="2184"/>
                  </a:lnTo>
                  <a:lnTo>
                    <a:pt x="2100" y="2246"/>
                  </a:lnTo>
                  <a:lnTo>
                    <a:pt x="2031" y="2301"/>
                  </a:lnTo>
                  <a:lnTo>
                    <a:pt x="1958" y="2353"/>
                  </a:lnTo>
                  <a:lnTo>
                    <a:pt x="1881" y="2399"/>
                  </a:lnTo>
                  <a:lnTo>
                    <a:pt x="1800" y="2440"/>
                  </a:lnTo>
                  <a:lnTo>
                    <a:pt x="1718" y="2475"/>
                  </a:lnTo>
                  <a:lnTo>
                    <a:pt x="1631" y="2505"/>
                  </a:lnTo>
                  <a:lnTo>
                    <a:pt x="1542" y="2528"/>
                  </a:lnTo>
                  <a:lnTo>
                    <a:pt x="1450" y="2546"/>
                  </a:lnTo>
                  <a:lnTo>
                    <a:pt x="1357" y="2555"/>
                  </a:lnTo>
                  <a:lnTo>
                    <a:pt x="1262" y="2559"/>
                  </a:lnTo>
                  <a:lnTo>
                    <a:pt x="1168" y="2557"/>
                  </a:lnTo>
                  <a:lnTo>
                    <a:pt x="1076" y="2546"/>
                  </a:lnTo>
                  <a:lnTo>
                    <a:pt x="985" y="2530"/>
                  </a:lnTo>
                  <a:lnTo>
                    <a:pt x="897" y="2507"/>
                  </a:lnTo>
                  <a:lnTo>
                    <a:pt x="812" y="2479"/>
                  </a:lnTo>
                  <a:lnTo>
                    <a:pt x="730" y="2445"/>
                  </a:lnTo>
                  <a:lnTo>
                    <a:pt x="650" y="2405"/>
                  </a:lnTo>
                  <a:lnTo>
                    <a:pt x="573" y="2360"/>
                  </a:lnTo>
                  <a:lnTo>
                    <a:pt x="500" y="2309"/>
                  </a:lnTo>
                  <a:lnTo>
                    <a:pt x="431" y="2255"/>
                  </a:lnTo>
                  <a:lnTo>
                    <a:pt x="366" y="2195"/>
                  </a:lnTo>
                  <a:lnTo>
                    <a:pt x="305" y="2131"/>
                  </a:lnTo>
                  <a:lnTo>
                    <a:pt x="248" y="2062"/>
                  </a:lnTo>
                  <a:lnTo>
                    <a:pt x="196" y="1990"/>
                  </a:lnTo>
                  <a:lnTo>
                    <a:pt x="150" y="1913"/>
                  </a:lnTo>
                  <a:lnTo>
                    <a:pt x="109" y="1833"/>
                  </a:lnTo>
                  <a:lnTo>
                    <a:pt x="73" y="1750"/>
                  </a:lnTo>
                  <a:lnTo>
                    <a:pt x="42" y="1664"/>
                  </a:lnTo>
                  <a:lnTo>
                    <a:pt x="18" y="1574"/>
                  </a:lnTo>
                  <a:lnTo>
                    <a:pt x="0" y="1481"/>
                  </a:lnTo>
                  <a:lnTo>
                    <a:pt x="127" y="1461"/>
                  </a:lnTo>
                  <a:lnTo>
                    <a:pt x="143" y="1549"/>
                  </a:lnTo>
                  <a:lnTo>
                    <a:pt x="167" y="1633"/>
                  </a:lnTo>
                  <a:lnTo>
                    <a:pt x="196" y="1715"/>
                  </a:lnTo>
                  <a:lnTo>
                    <a:pt x="232" y="1793"/>
                  </a:lnTo>
                  <a:lnTo>
                    <a:pt x="272" y="1869"/>
                  </a:lnTo>
                  <a:lnTo>
                    <a:pt x="318" y="1939"/>
                  </a:lnTo>
                  <a:lnTo>
                    <a:pt x="368" y="2008"/>
                  </a:lnTo>
                  <a:lnTo>
                    <a:pt x="424" y="2070"/>
                  </a:lnTo>
                  <a:lnTo>
                    <a:pt x="482" y="2129"/>
                  </a:lnTo>
                  <a:lnTo>
                    <a:pt x="547" y="2184"/>
                  </a:lnTo>
                  <a:lnTo>
                    <a:pt x="614" y="2234"/>
                  </a:lnTo>
                  <a:lnTo>
                    <a:pt x="685" y="2279"/>
                  </a:lnTo>
                  <a:lnTo>
                    <a:pt x="759" y="2317"/>
                  </a:lnTo>
                  <a:lnTo>
                    <a:pt x="837" y="2352"/>
                  </a:lnTo>
                  <a:lnTo>
                    <a:pt x="918" y="2380"/>
                  </a:lnTo>
                  <a:lnTo>
                    <a:pt x="1001" y="2402"/>
                  </a:lnTo>
                  <a:lnTo>
                    <a:pt x="1085" y="2418"/>
                  </a:lnTo>
                  <a:lnTo>
                    <a:pt x="1173" y="2428"/>
                  </a:lnTo>
                  <a:lnTo>
                    <a:pt x="1262" y="2432"/>
                  </a:lnTo>
                  <a:lnTo>
                    <a:pt x="1352" y="2428"/>
                  </a:lnTo>
                  <a:lnTo>
                    <a:pt x="1440" y="2418"/>
                  </a:lnTo>
                  <a:lnTo>
                    <a:pt x="1526" y="2401"/>
                  </a:lnTo>
                  <a:lnTo>
                    <a:pt x="1609" y="2378"/>
                  </a:lnTo>
                  <a:lnTo>
                    <a:pt x="1689" y="2349"/>
                  </a:lnTo>
                  <a:lnTo>
                    <a:pt x="1768" y="2314"/>
                  </a:lnTo>
                  <a:lnTo>
                    <a:pt x="1843" y="2274"/>
                  </a:lnTo>
                  <a:lnTo>
                    <a:pt x="1914" y="2228"/>
                  </a:lnTo>
                  <a:lnTo>
                    <a:pt x="1982" y="2178"/>
                  </a:lnTo>
                  <a:lnTo>
                    <a:pt x="2045" y="2123"/>
                  </a:lnTo>
                  <a:lnTo>
                    <a:pt x="2105" y="2063"/>
                  </a:lnTo>
                  <a:lnTo>
                    <a:pt x="2161" y="1999"/>
                  </a:lnTo>
                  <a:lnTo>
                    <a:pt x="2210" y="1932"/>
                  </a:lnTo>
                  <a:lnTo>
                    <a:pt x="2256" y="1860"/>
                  </a:lnTo>
                  <a:lnTo>
                    <a:pt x="2296" y="1786"/>
                  </a:lnTo>
                  <a:lnTo>
                    <a:pt x="2331" y="1707"/>
                  </a:lnTo>
                  <a:lnTo>
                    <a:pt x="2360" y="1627"/>
                  </a:lnTo>
                  <a:lnTo>
                    <a:pt x="2383" y="1543"/>
                  </a:lnTo>
                  <a:lnTo>
                    <a:pt x="2400" y="1457"/>
                  </a:lnTo>
                  <a:lnTo>
                    <a:pt x="2410" y="1369"/>
                  </a:lnTo>
                  <a:lnTo>
                    <a:pt x="2414" y="1279"/>
                  </a:lnTo>
                  <a:lnTo>
                    <a:pt x="2410" y="1190"/>
                  </a:lnTo>
                  <a:lnTo>
                    <a:pt x="2400" y="1102"/>
                  </a:lnTo>
                  <a:lnTo>
                    <a:pt x="2383" y="1016"/>
                  </a:lnTo>
                  <a:lnTo>
                    <a:pt x="2360" y="932"/>
                  </a:lnTo>
                  <a:lnTo>
                    <a:pt x="2331" y="852"/>
                  </a:lnTo>
                  <a:lnTo>
                    <a:pt x="2296" y="773"/>
                  </a:lnTo>
                  <a:lnTo>
                    <a:pt x="2256" y="699"/>
                  </a:lnTo>
                  <a:lnTo>
                    <a:pt x="2210" y="627"/>
                  </a:lnTo>
                  <a:lnTo>
                    <a:pt x="2161" y="560"/>
                  </a:lnTo>
                  <a:lnTo>
                    <a:pt x="2105" y="496"/>
                  </a:lnTo>
                  <a:lnTo>
                    <a:pt x="2045" y="436"/>
                  </a:lnTo>
                  <a:lnTo>
                    <a:pt x="1982" y="381"/>
                  </a:lnTo>
                  <a:lnTo>
                    <a:pt x="1914" y="330"/>
                  </a:lnTo>
                  <a:lnTo>
                    <a:pt x="1843" y="285"/>
                  </a:lnTo>
                  <a:lnTo>
                    <a:pt x="1768" y="245"/>
                  </a:lnTo>
                  <a:lnTo>
                    <a:pt x="1689" y="210"/>
                  </a:lnTo>
                  <a:lnTo>
                    <a:pt x="1609" y="181"/>
                  </a:lnTo>
                  <a:lnTo>
                    <a:pt x="1526" y="158"/>
                  </a:lnTo>
                  <a:lnTo>
                    <a:pt x="1440" y="141"/>
                  </a:lnTo>
                  <a:lnTo>
                    <a:pt x="1352" y="131"/>
                  </a:lnTo>
                  <a:lnTo>
                    <a:pt x="1262" y="127"/>
                  </a:lnTo>
                  <a:lnTo>
                    <a:pt x="1173" y="131"/>
                  </a:lnTo>
                  <a:lnTo>
                    <a:pt x="1085" y="140"/>
                  </a:lnTo>
                  <a:lnTo>
                    <a:pt x="1001" y="157"/>
                  </a:lnTo>
                  <a:lnTo>
                    <a:pt x="918" y="179"/>
                  </a:lnTo>
                  <a:lnTo>
                    <a:pt x="837" y="207"/>
                  </a:lnTo>
                  <a:lnTo>
                    <a:pt x="759" y="242"/>
                  </a:lnTo>
                  <a:lnTo>
                    <a:pt x="685" y="280"/>
                  </a:lnTo>
                  <a:lnTo>
                    <a:pt x="614" y="325"/>
                  </a:lnTo>
                  <a:lnTo>
                    <a:pt x="547" y="375"/>
                  </a:lnTo>
                  <a:lnTo>
                    <a:pt x="482" y="430"/>
                  </a:lnTo>
                  <a:lnTo>
                    <a:pt x="424" y="489"/>
                  </a:lnTo>
                  <a:lnTo>
                    <a:pt x="368" y="551"/>
                  </a:lnTo>
                  <a:lnTo>
                    <a:pt x="318" y="619"/>
                  </a:lnTo>
                  <a:lnTo>
                    <a:pt x="272" y="690"/>
                  </a:lnTo>
                  <a:lnTo>
                    <a:pt x="232" y="766"/>
                  </a:lnTo>
                  <a:lnTo>
                    <a:pt x="196" y="844"/>
                  </a:lnTo>
                  <a:lnTo>
                    <a:pt x="167" y="925"/>
                  </a:lnTo>
                  <a:lnTo>
                    <a:pt x="143" y="1010"/>
                  </a:lnTo>
                  <a:lnTo>
                    <a:pt x="127" y="1098"/>
                  </a:lnTo>
                  <a:lnTo>
                    <a:pt x="0" y="1077"/>
                  </a:lnTo>
                  <a:lnTo>
                    <a:pt x="18" y="985"/>
                  </a:lnTo>
                  <a:lnTo>
                    <a:pt x="42" y="895"/>
                  </a:lnTo>
                  <a:lnTo>
                    <a:pt x="73" y="809"/>
                  </a:lnTo>
                  <a:lnTo>
                    <a:pt x="109" y="726"/>
                  </a:lnTo>
                  <a:lnTo>
                    <a:pt x="150" y="646"/>
                  </a:lnTo>
                  <a:lnTo>
                    <a:pt x="196" y="569"/>
                  </a:lnTo>
                  <a:lnTo>
                    <a:pt x="248" y="496"/>
                  </a:lnTo>
                  <a:lnTo>
                    <a:pt x="305" y="428"/>
                  </a:lnTo>
                  <a:lnTo>
                    <a:pt x="366" y="364"/>
                  </a:lnTo>
                  <a:lnTo>
                    <a:pt x="431" y="304"/>
                  </a:lnTo>
                  <a:lnTo>
                    <a:pt x="500" y="249"/>
                  </a:lnTo>
                  <a:lnTo>
                    <a:pt x="573" y="199"/>
                  </a:lnTo>
                  <a:lnTo>
                    <a:pt x="650" y="154"/>
                  </a:lnTo>
                  <a:lnTo>
                    <a:pt x="730" y="114"/>
                  </a:lnTo>
                  <a:lnTo>
                    <a:pt x="812" y="80"/>
                  </a:lnTo>
                  <a:lnTo>
                    <a:pt x="897" y="52"/>
                  </a:lnTo>
                  <a:lnTo>
                    <a:pt x="985" y="29"/>
                  </a:lnTo>
                  <a:lnTo>
                    <a:pt x="1076" y="13"/>
                  </a:lnTo>
                  <a:lnTo>
                    <a:pt x="1168" y="2"/>
                  </a:lnTo>
                  <a:lnTo>
                    <a:pt x="12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327">
              <a:extLst>
                <a:ext uri="{FF2B5EF4-FFF2-40B4-BE49-F238E27FC236}">
                  <a16:creationId xmlns:a16="http://schemas.microsoft.com/office/drawing/2014/main" id="{DF848674-6987-490D-860D-0D4AD8A610B9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6832" y="2571484"/>
              <a:ext cx="1825291" cy="1844211"/>
            </a:xfrm>
            <a:custGeom>
              <a:avLst/>
              <a:gdLst>
                <a:gd name="T0" fmla="*/ 1177 w 2026"/>
                <a:gd name="T1" fmla="*/ 14 h 2047"/>
                <a:gd name="T2" fmla="*/ 1420 w 2026"/>
                <a:gd name="T3" fmla="*/ 88 h 2047"/>
                <a:gd name="T4" fmla="*/ 1633 w 2026"/>
                <a:gd name="T5" fmla="*/ 218 h 2047"/>
                <a:gd name="T6" fmla="*/ 1808 w 2026"/>
                <a:gd name="T7" fmla="*/ 393 h 2047"/>
                <a:gd name="T8" fmla="*/ 1938 w 2026"/>
                <a:gd name="T9" fmla="*/ 606 h 2047"/>
                <a:gd name="T10" fmla="*/ 2011 w 2026"/>
                <a:gd name="T11" fmla="*/ 849 h 2047"/>
                <a:gd name="T12" fmla="*/ 2023 w 2026"/>
                <a:gd name="T13" fmla="*/ 1112 h 2047"/>
                <a:gd name="T14" fmla="*/ 1969 w 2026"/>
                <a:gd name="T15" fmla="*/ 1363 h 2047"/>
                <a:gd name="T16" fmla="*/ 1857 w 2026"/>
                <a:gd name="T17" fmla="*/ 1587 h 2047"/>
                <a:gd name="T18" fmla="*/ 1697 w 2026"/>
                <a:gd name="T19" fmla="*/ 1776 h 2047"/>
                <a:gd name="T20" fmla="*/ 1495 w 2026"/>
                <a:gd name="T21" fmla="*/ 1921 h 2047"/>
                <a:gd name="T22" fmla="*/ 1261 w 2026"/>
                <a:gd name="T23" fmla="*/ 2014 h 2047"/>
                <a:gd name="T24" fmla="*/ 1003 w 2026"/>
                <a:gd name="T25" fmla="*/ 2047 h 2047"/>
                <a:gd name="T26" fmla="*/ 767 w 2026"/>
                <a:gd name="T27" fmla="*/ 2020 h 2047"/>
                <a:gd name="T28" fmla="*/ 548 w 2026"/>
                <a:gd name="T29" fmla="*/ 1940 h 2047"/>
                <a:gd name="T30" fmla="*/ 355 w 2026"/>
                <a:gd name="T31" fmla="*/ 1816 h 2047"/>
                <a:gd name="T32" fmla="*/ 195 w 2026"/>
                <a:gd name="T33" fmla="*/ 1651 h 2047"/>
                <a:gd name="T34" fmla="*/ 74 w 2026"/>
                <a:gd name="T35" fmla="*/ 1454 h 2047"/>
                <a:gd name="T36" fmla="*/ 0 w 2026"/>
                <a:gd name="T37" fmla="*/ 1228 h 2047"/>
                <a:gd name="T38" fmla="*/ 169 w 2026"/>
                <a:gd name="T39" fmla="*/ 1352 h 2047"/>
                <a:gd name="T40" fmla="*/ 281 w 2026"/>
                <a:gd name="T41" fmla="*/ 1552 h 2047"/>
                <a:gd name="T42" fmla="*/ 437 w 2026"/>
                <a:gd name="T43" fmla="*/ 1716 h 2047"/>
                <a:gd name="T44" fmla="*/ 629 w 2026"/>
                <a:gd name="T45" fmla="*/ 1836 h 2047"/>
                <a:gd name="T46" fmla="*/ 846 w 2026"/>
                <a:gd name="T47" fmla="*/ 1906 h 2047"/>
                <a:gd name="T48" fmla="*/ 1084 w 2026"/>
                <a:gd name="T49" fmla="*/ 1915 h 2047"/>
                <a:gd name="T50" fmla="*/ 1315 w 2026"/>
                <a:gd name="T51" fmla="*/ 1864 h 2047"/>
                <a:gd name="T52" fmla="*/ 1519 w 2026"/>
                <a:gd name="T53" fmla="*/ 1755 h 2047"/>
                <a:gd name="T54" fmla="*/ 1687 w 2026"/>
                <a:gd name="T55" fmla="*/ 1601 h 2047"/>
                <a:gd name="T56" fmla="*/ 1812 w 2026"/>
                <a:gd name="T57" fmla="*/ 1408 h 2047"/>
                <a:gd name="T58" fmla="*/ 1884 w 2026"/>
                <a:gd name="T59" fmla="*/ 1184 h 2047"/>
                <a:gd name="T60" fmla="*/ 1894 w 2026"/>
                <a:gd name="T61" fmla="*/ 942 h 2047"/>
                <a:gd name="T62" fmla="*/ 1843 w 2026"/>
                <a:gd name="T63" fmla="*/ 711 h 2047"/>
                <a:gd name="T64" fmla="*/ 1734 w 2026"/>
                <a:gd name="T65" fmla="*/ 507 h 2047"/>
                <a:gd name="T66" fmla="*/ 1580 w 2026"/>
                <a:gd name="T67" fmla="*/ 339 h 2047"/>
                <a:gd name="T68" fmla="*/ 1387 w 2026"/>
                <a:gd name="T69" fmla="*/ 214 h 2047"/>
                <a:gd name="T70" fmla="*/ 1163 w 2026"/>
                <a:gd name="T71" fmla="*/ 142 h 2047"/>
                <a:gd name="T72" fmla="*/ 924 w 2026"/>
                <a:gd name="T73" fmla="*/ 130 h 2047"/>
                <a:gd name="T74" fmla="*/ 699 w 2026"/>
                <a:gd name="T75" fmla="*/ 181 h 2047"/>
                <a:gd name="T76" fmla="*/ 497 w 2026"/>
                <a:gd name="T77" fmla="*/ 285 h 2047"/>
                <a:gd name="T78" fmla="*/ 328 w 2026"/>
                <a:gd name="T79" fmla="*/ 434 h 2047"/>
                <a:gd name="T80" fmla="*/ 201 w 2026"/>
                <a:gd name="T81" fmla="*/ 624 h 2047"/>
                <a:gd name="T82" fmla="*/ 126 w 2026"/>
                <a:gd name="T83" fmla="*/ 844 h 2047"/>
                <a:gd name="T84" fmla="*/ 43 w 2026"/>
                <a:gd name="T85" fmla="*/ 665 h 2047"/>
                <a:gd name="T86" fmla="*/ 150 w 2026"/>
                <a:gd name="T87" fmla="*/ 458 h 2047"/>
                <a:gd name="T88" fmla="*/ 298 w 2026"/>
                <a:gd name="T89" fmla="*/ 281 h 2047"/>
                <a:gd name="T90" fmla="*/ 481 w 2026"/>
                <a:gd name="T91" fmla="*/ 143 h 2047"/>
                <a:gd name="T92" fmla="*/ 692 w 2026"/>
                <a:gd name="T93" fmla="*/ 48 h 2047"/>
                <a:gd name="T94" fmla="*/ 923 w 2026"/>
                <a:gd name="T95" fmla="*/ 3 h 2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26" h="2047">
                  <a:moveTo>
                    <a:pt x="1003" y="0"/>
                  </a:moveTo>
                  <a:lnTo>
                    <a:pt x="1091" y="3"/>
                  </a:lnTo>
                  <a:lnTo>
                    <a:pt x="1177" y="14"/>
                  </a:lnTo>
                  <a:lnTo>
                    <a:pt x="1261" y="33"/>
                  </a:lnTo>
                  <a:lnTo>
                    <a:pt x="1342" y="57"/>
                  </a:lnTo>
                  <a:lnTo>
                    <a:pt x="1420" y="88"/>
                  </a:lnTo>
                  <a:lnTo>
                    <a:pt x="1495" y="126"/>
                  </a:lnTo>
                  <a:lnTo>
                    <a:pt x="1566" y="169"/>
                  </a:lnTo>
                  <a:lnTo>
                    <a:pt x="1633" y="218"/>
                  </a:lnTo>
                  <a:lnTo>
                    <a:pt x="1697" y="271"/>
                  </a:lnTo>
                  <a:lnTo>
                    <a:pt x="1755" y="330"/>
                  </a:lnTo>
                  <a:lnTo>
                    <a:pt x="1808" y="393"/>
                  </a:lnTo>
                  <a:lnTo>
                    <a:pt x="1857" y="460"/>
                  </a:lnTo>
                  <a:lnTo>
                    <a:pt x="1900" y="531"/>
                  </a:lnTo>
                  <a:lnTo>
                    <a:pt x="1938" y="606"/>
                  </a:lnTo>
                  <a:lnTo>
                    <a:pt x="1969" y="684"/>
                  </a:lnTo>
                  <a:lnTo>
                    <a:pt x="1993" y="765"/>
                  </a:lnTo>
                  <a:lnTo>
                    <a:pt x="2011" y="849"/>
                  </a:lnTo>
                  <a:lnTo>
                    <a:pt x="2023" y="935"/>
                  </a:lnTo>
                  <a:lnTo>
                    <a:pt x="2026" y="1023"/>
                  </a:lnTo>
                  <a:lnTo>
                    <a:pt x="2023" y="1112"/>
                  </a:lnTo>
                  <a:lnTo>
                    <a:pt x="2011" y="1198"/>
                  </a:lnTo>
                  <a:lnTo>
                    <a:pt x="1993" y="1282"/>
                  </a:lnTo>
                  <a:lnTo>
                    <a:pt x="1969" y="1363"/>
                  </a:lnTo>
                  <a:lnTo>
                    <a:pt x="1938" y="1441"/>
                  </a:lnTo>
                  <a:lnTo>
                    <a:pt x="1900" y="1516"/>
                  </a:lnTo>
                  <a:lnTo>
                    <a:pt x="1857" y="1587"/>
                  </a:lnTo>
                  <a:lnTo>
                    <a:pt x="1808" y="1654"/>
                  </a:lnTo>
                  <a:lnTo>
                    <a:pt x="1755" y="1717"/>
                  </a:lnTo>
                  <a:lnTo>
                    <a:pt x="1697" y="1776"/>
                  </a:lnTo>
                  <a:lnTo>
                    <a:pt x="1633" y="1829"/>
                  </a:lnTo>
                  <a:lnTo>
                    <a:pt x="1566" y="1878"/>
                  </a:lnTo>
                  <a:lnTo>
                    <a:pt x="1495" y="1921"/>
                  </a:lnTo>
                  <a:lnTo>
                    <a:pt x="1420" y="1959"/>
                  </a:lnTo>
                  <a:lnTo>
                    <a:pt x="1342" y="1990"/>
                  </a:lnTo>
                  <a:lnTo>
                    <a:pt x="1261" y="2014"/>
                  </a:lnTo>
                  <a:lnTo>
                    <a:pt x="1177" y="2032"/>
                  </a:lnTo>
                  <a:lnTo>
                    <a:pt x="1091" y="2044"/>
                  </a:lnTo>
                  <a:lnTo>
                    <a:pt x="1003" y="2047"/>
                  </a:lnTo>
                  <a:lnTo>
                    <a:pt x="923" y="2044"/>
                  </a:lnTo>
                  <a:lnTo>
                    <a:pt x="844" y="2036"/>
                  </a:lnTo>
                  <a:lnTo>
                    <a:pt x="767" y="2020"/>
                  </a:lnTo>
                  <a:lnTo>
                    <a:pt x="692" y="1999"/>
                  </a:lnTo>
                  <a:lnTo>
                    <a:pt x="619" y="1972"/>
                  </a:lnTo>
                  <a:lnTo>
                    <a:pt x="548" y="1940"/>
                  </a:lnTo>
                  <a:lnTo>
                    <a:pt x="481" y="1904"/>
                  </a:lnTo>
                  <a:lnTo>
                    <a:pt x="417" y="1862"/>
                  </a:lnTo>
                  <a:lnTo>
                    <a:pt x="355" y="1816"/>
                  </a:lnTo>
                  <a:lnTo>
                    <a:pt x="298" y="1766"/>
                  </a:lnTo>
                  <a:lnTo>
                    <a:pt x="245" y="1710"/>
                  </a:lnTo>
                  <a:lnTo>
                    <a:pt x="195" y="1651"/>
                  </a:lnTo>
                  <a:lnTo>
                    <a:pt x="150" y="1589"/>
                  </a:lnTo>
                  <a:lnTo>
                    <a:pt x="109" y="1523"/>
                  </a:lnTo>
                  <a:lnTo>
                    <a:pt x="74" y="1454"/>
                  </a:lnTo>
                  <a:lnTo>
                    <a:pt x="43" y="1382"/>
                  </a:lnTo>
                  <a:lnTo>
                    <a:pt x="19" y="1306"/>
                  </a:lnTo>
                  <a:lnTo>
                    <a:pt x="0" y="1228"/>
                  </a:lnTo>
                  <a:lnTo>
                    <a:pt x="126" y="1203"/>
                  </a:lnTo>
                  <a:lnTo>
                    <a:pt x="145" y="1279"/>
                  </a:lnTo>
                  <a:lnTo>
                    <a:pt x="169" y="1352"/>
                  </a:lnTo>
                  <a:lnTo>
                    <a:pt x="201" y="1423"/>
                  </a:lnTo>
                  <a:lnTo>
                    <a:pt x="239" y="1490"/>
                  </a:lnTo>
                  <a:lnTo>
                    <a:pt x="281" y="1552"/>
                  </a:lnTo>
                  <a:lnTo>
                    <a:pt x="328" y="1613"/>
                  </a:lnTo>
                  <a:lnTo>
                    <a:pt x="380" y="1667"/>
                  </a:lnTo>
                  <a:lnTo>
                    <a:pt x="437" y="1716"/>
                  </a:lnTo>
                  <a:lnTo>
                    <a:pt x="497" y="1762"/>
                  </a:lnTo>
                  <a:lnTo>
                    <a:pt x="561" y="1802"/>
                  </a:lnTo>
                  <a:lnTo>
                    <a:pt x="629" y="1836"/>
                  </a:lnTo>
                  <a:lnTo>
                    <a:pt x="699" y="1866"/>
                  </a:lnTo>
                  <a:lnTo>
                    <a:pt x="771" y="1889"/>
                  </a:lnTo>
                  <a:lnTo>
                    <a:pt x="846" y="1906"/>
                  </a:lnTo>
                  <a:lnTo>
                    <a:pt x="924" y="1915"/>
                  </a:lnTo>
                  <a:lnTo>
                    <a:pt x="1003" y="1919"/>
                  </a:lnTo>
                  <a:lnTo>
                    <a:pt x="1084" y="1915"/>
                  </a:lnTo>
                  <a:lnTo>
                    <a:pt x="1163" y="1905"/>
                  </a:lnTo>
                  <a:lnTo>
                    <a:pt x="1241" y="1887"/>
                  </a:lnTo>
                  <a:lnTo>
                    <a:pt x="1315" y="1864"/>
                  </a:lnTo>
                  <a:lnTo>
                    <a:pt x="1387" y="1833"/>
                  </a:lnTo>
                  <a:lnTo>
                    <a:pt x="1454" y="1796"/>
                  </a:lnTo>
                  <a:lnTo>
                    <a:pt x="1519" y="1755"/>
                  </a:lnTo>
                  <a:lnTo>
                    <a:pt x="1580" y="1708"/>
                  </a:lnTo>
                  <a:lnTo>
                    <a:pt x="1635" y="1656"/>
                  </a:lnTo>
                  <a:lnTo>
                    <a:pt x="1687" y="1601"/>
                  </a:lnTo>
                  <a:lnTo>
                    <a:pt x="1734" y="1540"/>
                  </a:lnTo>
                  <a:lnTo>
                    <a:pt x="1776" y="1476"/>
                  </a:lnTo>
                  <a:lnTo>
                    <a:pt x="1812" y="1408"/>
                  </a:lnTo>
                  <a:lnTo>
                    <a:pt x="1843" y="1336"/>
                  </a:lnTo>
                  <a:lnTo>
                    <a:pt x="1866" y="1261"/>
                  </a:lnTo>
                  <a:lnTo>
                    <a:pt x="1884" y="1184"/>
                  </a:lnTo>
                  <a:lnTo>
                    <a:pt x="1894" y="1105"/>
                  </a:lnTo>
                  <a:lnTo>
                    <a:pt x="1898" y="1023"/>
                  </a:lnTo>
                  <a:lnTo>
                    <a:pt x="1894" y="942"/>
                  </a:lnTo>
                  <a:lnTo>
                    <a:pt x="1884" y="862"/>
                  </a:lnTo>
                  <a:lnTo>
                    <a:pt x="1866" y="785"/>
                  </a:lnTo>
                  <a:lnTo>
                    <a:pt x="1843" y="711"/>
                  </a:lnTo>
                  <a:lnTo>
                    <a:pt x="1812" y="639"/>
                  </a:lnTo>
                  <a:lnTo>
                    <a:pt x="1776" y="571"/>
                  </a:lnTo>
                  <a:lnTo>
                    <a:pt x="1734" y="507"/>
                  </a:lnTo>
                  <a:lnTo>
                    <a:pt x="1687" y="446"/>
                  </a:lnTo>
                  <a:lnTo>
                    <a:pt x="1635" y="390"/>
                  </a:lnTo>
                  <a:lnTo>
                    <a:pt x="1580" y="339"/>
                  </a:lnTo>
                  <a:lnTo>
                    <a:pt x="1519" y="292"/>
                  </a:lnTo>
                  <a:lnTo>
                    <a:pt x="1454" y="249"/>
                  </a:lnTo>
                  <a:lnTo>
                    <a:pt x="1387" y="214"/>
                  </a:lnTo>
                  <a:lnTo>
                    <a:pt x="1315" y="183"/>
                  </a:lnTo>
                  <a:lnTo>
                    <a:pt x="1241" y="160"/>
                  </a:lnTo>
                  <a:lnTo>
                    <a:pt x="1163" y="142"/>
                  </a:lnTo>
                  <a:lnTo>
                    <a:pt x="1084" y="132"/>
                  </a:lnTo>
                  <a:lnTo>
                    <a:pt x="1003" y="127"/>
                  </a:lnTo>
                  <a:lnTo>
                    <a:pt x="924" y="130"/>
                  </a:lnTo>
                  <a:lnTo>
                    <a:pt x="846" y="141"/>
                  </a:lnTo>
                  <a:lnTo>
                    <a:pt x="771" y="158"/>
                  </a:lnTo>
                  <a:lnTo>
                    <a:pt x="699" y="181"/>
                  </a:lnTo>
                  <a:lnTo>
                    <a:pt x="629" y="211"/>
                  </a:lnTo>
                  <a:lnTo>
                    <a:pt x="561" y="245"/>
                  </a:lnTo>
                  <a:lnTo>
                    <a:pt x="497" y="285"/>
                  </a:lnTo>
                  <a:lnTo>
                    <a:pt x="437" y="330"/>
                  </a:lnTo>
                  <a:lnTo>
                    <a:pt x="380" y="380"/>
                  </a:lnTo>
                  <a:lnTo>
                    <a:pt x="328" y="434"/>
                  </a:lnTo>
                  <a:lnTo>
                    <a:pt x="281" y="494"/>
                  </a:lnTo>
                  <a:lnTo>
                    <a:pt x="239" y="557"/>
                  </a:lnTo>
                  <a:lnTo>
                    <a:pt x="201" y="624"/>
                  </a:lnTo>
                  <a:lnTo>
                    <a:pt x="169" y="694"/>
                  </a:lnTo>
                  <a:lnTo>
                    <a:pt x="145" y="768"/>
                  </a:lnTo>
                  <a:lnTo>
                    <a:pt x="126" y="844"/>
                  </a:lnTo>
                  <a:lnTo>
                    <a:pt x="0" y="818"/>
                  </a:lnTo>
                  <a:lnTo>
                    <a:pt x="19" y="741"/>
                  </a:lnTo>
                  <a:lnTo>
                    <a:pt x="43" y="665"/>
                  </a:lnTo>
                  <a:lnTo>
                    <a:pt x="74" y="593"/>
                  </a:lnTo>
                  <a:lnTo>
                    <a:pt x="109" y="524"/>
                  </a:lnTo>
                  <a:lnTo>
                    <a:pt x="150" y="458"/>
                  </a:lnTo>
                  <a:lnTo>
                    <a:pt x="195" y="396"/>
                  </a:lnTo>
                  <a:lnTo>
                    <a:pt x="245" y="337"/>
                  </a:lnTo>
                  <a:lnTo>
                    <a:pt x="298" y="281"/>
                  </a:lnTo>
                  <a:lnTo>
                    <a:pt x="355" y="231"/>
                  </a:lnTo>
                  <a:lnTo>
                    <a:pt x="417" y="185"/>
                  </a:lnTo>
                  <a:lnTo>
                    <a:pt x="481" y="143"/>
                  </a:lnTo>
                  <a:lnTo>
                    <a:pt x="548" y="107"/>
                  </a:lnTo>
                  <a:lnTo>
                    <a:pt x="619" y="75"/>
                  </a:lnTo>
                  <a:lnTo>
                    <a:pt x="692" y="48"/>
                  </a:lnTo>
                  <a:lnTo>
                    <a:pt x="767" y="27"/>
                  </a:lnTo>
                  <a:lnTo>
                    <a:pt x="844" y="11"/>
                  </a:lnTo>
                  <a:lnTo>
                    <a:pt x="923" y="3"/>
                  </a:lnTo>
                  <a:lnTo>
                    <a:pt x="10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328">
              <a:extLst>
                <a:ext uri="{FF2B5EF4-FFF2-40B4-BE49-F238E27FC236}">
                  <a16:creationId xmlns:a16="http://schemas.microsoft.com/office/drawing/2014/main" id="{934BD101-69F6-4AB6-82C3-548C58E1C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0271" y="2974202"/>
              <a:ext cx="999135" cy="1038776"/>
            </a:xfrm>
            <a:custGeom>
              <a:avLst/>
              <a:gdLst>
                <a:gd name="T0" fmla="*/ 595 w 1109"/>
                <a:gd name="T1" fmla="*/ 4 h 1153"/>
                <a:gd name="T2" fmla="*/ 714 w 1109"/>
                <a:gd name="T3" fmla="*/ 30 h 1153"/>
                <a:gd name="T4" fmla="*/ 823 w 1109"/>
                <a:gd name="T5" fmla="*/ 79 h 1153"/>
                <a:gd name="T6" fmla="*/ 918 w 1109"/>
                <a:gd name="T7" fmla="*/ 149 h 1153"/>
                <a:gd name="T8" fmla="*/ 997 w 1109"/>
                <a:gd name="T9" fmla="*/ 236 h 1153"/>
                <a:gd name="T10" fmla="*/ 1057 w 1109"/>
                <a:gd name="T11" fmla="*/ 338 h 1153"/>
                <a:gd name="T12" fmla="*/ 1095 w 1109"/>
                <a:gd name="T13" fmla="*/ 453 h 1153"/>
                <a:gd name="T14" fmla="*/ 1109 w 1109"/>
                <a:gd name="T15" fmla="*/ 576 h 1153"/>
                <a:gd name="T16" fmla="*/ 1095 w 1109"/>
                <a:gd name="T17" fmla="*/ 700 h 1153"/>
                <a:gd name="T18" fmla="*/ 1057 w 1109"/>
                <a:gd name="T19" fmla="*/ 814 h 1153"/>
                <a:gd name="T20" fmla="*/ 997 w 1109"/>
                <a:gd name="T21" fmla="*/ 917 h 1153"/>
                <a:gd name="T22" fmla="*/ 918 w 1109"/>
                <a:gd name="T23" fmla="*/ 1004 h 1153"/>
                <a:gd name="T24" fmla="*/ 823 w 1109"/>
                <a:gd name="T25" fmla="*/ 1074 h 1153"/>
                <a:gd name="T26" fmla="*/ 714 w 1109"/>
                <a:gd name="T27" fmla="*/ 1123 h 1153"/>
                <a:gd name="T28" fmla="*/ 595 w 1109"/>
                <a:gd name="T29" fmla="*/ 1149 h 1153"/>
                <a:gd name="T30" fmla="*/ 474 w 1109"/>
                <a:gd name="T31" fmla="*/ 1149 h 1153"/>
                <a:gd name="T32" fmla="*/ 362 w 1109"/>
                <a:gd name="T33" fmla="*/ 1127 h 1153"/>
                <a:gd name="T34" fmla="*/ 259 w 1109"/>
                <a:gd name="T35" fmla="*/ 1083 h 1153"/>
                <a:gd name="T36" fmla="*/ 166 w 1109"/>
                <a:gd name="T37" fmla="*/ 1021 h 1153"/>
                <a:gd name="T38" fmla="*/ 87 w 1109"/>
                <a:gd name="T39" fmla="*/ 941 h 1153"/>
                <a:gd name="T40" fmla="*/ 24 w 1109"/>
                <a:gd name="T41" fmla="*/ 845 h 1153"/>
                <a:gd name="T42" fmla="*/ 118 w 1109"/>
                <a:gd name="T43" fmla="*/ 745 h 1153"/>
                <a:gd name="T44" fmla="*/ 170 w 1109"/>
                <a:gd name="T45" fmla="*/ 839 h 1153"/>
                <a:gd name="T46" fmla="*/ 241 w 1109"/>
                <a:gd name="T47" fmla="*/ 917 h 1153"/>
                <a:gd name="T48" fmla="*/ 328 w 1109"/>
                <a:gd name="T49" fmla="*/ 975 h 1153"/>
                <a:gd name="T50" fmla="*/ 426 w 1109"/>
                <a:gd name="T51" fmla="*/ 1011 h 1153"/>
                <a:gd name="T52" fmla="*/ 533 w 1109"/>
                <a:gd name="T53" fmla="*/ 1024 h 1153"/>
                <a:gd name="T54" fmla="*/ 643 w 1109"/>
                <a:gd name="T55" fmla="*/ 1011 h 1153"/>
                <a:gd name="T56" fmla="*/ 744 w 1109"/>
                <a:gd name="T57" fmla="*/ 972 h 1153"/>
                <a:gd name="T58" fmla="*/ 830 w 1109"/>
                <a:gd name="T59" fmla="*/ 911 h 1153"/>
                <a:gd name="T60" fmla="*/ 900 w 1109"/>
                <a:gd name="T61" fmla="*/ 832 h 1153"/>
                <a:gd name="T62" fmla="*/ 951 w 1109"/>
                <a:gd name="T63" fmla="*/ 738 h 1153"/>
                <a:gd name="T64" fmla="*/ 977 w 1109"/>
                <a:gd name="T65" fmla="*/ 633 h 1153"/>
                <a:gd name="T66" fmla="*/ 977 w 1109"/>
                <a:gd name="T67" fmla="*/ 520 h 1153"/>
                <a:gd name="T68" fmla="*/ 951 w 1109"/>
                <a:gd name="T69" fmla="*/ 415 h 1153"/>
                <a:gd name="T70" fmla="*/ 900 w 1109"/>
                <a:gd name="T71" fmla="*/ 321 h 1153"/>
                <a:gd name="T72" fmla="*/ 830 w 1109"/>
                <a:gd name="T73" fmla="*/ 242 h 1153"/>
                <a:gd name="T74" fmla="*/ 744 w 1109"/>
                <a:gd name="T75" fmla="*/ 181 h 1153"/>
                <a:gd name="T76" fmla="*/ 643 w 1109"/>
                <a:gd name="T77" fmla="*/ 142 h 1153"/>
                <a:gd name="T78" fmla="*/ 533 w 1109"/>
                <a:gd name="T79" fmla="*/ 129 h 1153"/>
                <a:gd name="T80" fmla="*/ 426 w 1109"/>
                <a:gd name="T81" fmla="*/ 142 h 1153"/>
                <a:gd name="T82" fmla="*/ 328 w 1109"/>
                <a:gd name="T83" fmla="*/ 178 h 1153"/>
                <a:gd name="T84" fmla="*/ 241 w 1109"/>
                <a:gd name="T85" fmla="*/ 236 h 1153"/>
                <a:gd name="T86" fmla="*/ 170 w 1109"/>
                <a:gd name="T87" fmla="*/ 314 h 1153"/>
                <a:gd name="T88" fmla="*/ 118 w 1109"/>
                <a:gd name="T89" fmla="*/ 408 h 1153"/>
                <a:gd name="T90" fmla="*/ 24 w 1109"/>
                <a:gd name="T91" fmla="*/ 308 h 1153"/>
                <a:gd name="T92" fmla="*/ 87 w 1109"/>
                <a:gd name="T93" fmla="*/ 212 h 1153"/>
                <a:gd name="T94" fmla="*/ 166 w 1109"/>
                <a:gd name="T95" fmla="*/ 132 h 1153"/>
                <a:gd name="T96" fmla="*/ 259 w 1109"/>
                <a:gd name="T97" fmla="*/ 70 h 1153"/>
                <a:gd name="T98" fmla="*/ 362 w 1109"/>
                <a:gd name="T99" fmla="*/ 26 h 1153"/>
                <a:gd name="T100" fmla="*/ 474 w 1109"/>
                <a:gd name="T101" fmla="*/ 4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09" h="1153">
                  <a:moveTo>
                    <a:pt x="533" y="0"/>
                  </a:moveTo>
                  <a:lnTo>
                    <a:pt x="595" y="4"/>
                  </a:lnTo>
                  <a:lnTo>
                    <a:pt x="657" y="13"/>
                  </a:lnTo>
                  <a:lnTo>
                    <a:pt x="714" y="30"/>
                  </a:lnTo>
                  <a:lnTo>
                    <a:pt x="771" y="52"/>
                  </a:lnTo>
                  <a:lnTo>
                    <a:pt x="823" y="79"/>
                  </a:lnTo>
                  <a:lnTo>
                    <a:pt x="872" y="112"/>
                  </a:lnTo>
                  <a:lnTo>
                    <a:pt x="918" y="149"/>
                  </a:lnTo>
                  <a:lnTo>
                    <a:pt x="960" y="191"/>
                  </a:lnTo>
                  <a:lnTo>
                    <a:pt x="997" y="236"/>
                  </a:lnTo>
                  <a:lnTo>
                    <a:pt x="1030" y="285"/>
                  </a:lnTo>
                  <a:lnTo>
                    <a:pt x="1057" y="338"/>
                  </a:lnTo>
                  <a:lnTo>
                    <a:pt x="1079" y="395"/>
                  </a:lnTo>
                  <a:lnTo>
                    <a:pt x="1095" y="453"/>
                  </a:lnTo>
                  <a:lnTo>
                    <a:pt x="1105" y="514"/>
                  </a:lnTo>
                  <a:lnTo>
                    <a:pt x="1109" y="576"/>
                  </a:lnTo>
                  <a:lnTo>
                    <a:pt x="1105" y="639"/>
                  </a:lnTo>
                  <a:lnTo>
                    <a:pt x="1095" y="700"/>
                  </a:lnTo>
                  <a:lnTo>
                    <a:pt x="1079" y="758"/>
                  </a:lnTo>
                  <a:lnTo>
                    <a:pt x="1057" y="814"/>
                  </a:lnTo>
                  <a:lnTo>
                    <a:pt x="1030" y="867"/>
                  </a:lnTo>
                  <a:lnTo>
                    <a:pt x="997" y="917"/>
                  </a:lnTo>
                  <a:lnTo>
                    <a:pt x="960" y="962"/>
                  </a:lnTo>
                  <a:lnTo>
                    <a:pt x="918" y="1004"/>
                  </a:lnTo>
                  <a:lnTo>
                    <a:pt x="872" y="1041"/>
                  </a:lnTo>
                  <a:lnTo>
                    <a:pt x="823" y="1074"/>
                  </a:lnTo>
                  <a:lnTo>
                    <a:pt x="771" y="1101"/>
                  </a:lnTo>
                  <a:lnTo>
                    <a:pt x="714" y="1123"/>
                  </a:lnTo>
                  <a:lnTo>
                    <a:pt x="657" y="1140"/>
                  </a:lnTo>
                  <a:lnTo>
                    <a:pt x="595" y="1149"/>
                  </a:lnTo>
                  <a:lnTo>
                    <a:pt x="533" y="1153"/>
                  </a:lnTo>
                  <a:lnTo>
                    <a:pt x="474" y="1149"/>
                  </a:lnTo>
                  <a:lnTo>
                    <a:pt x="418" y="1141"/>
                  </a:lnTo>
                  <a:lnTo>
                    <a:pt x="362" y="1127"/>
                  </a:lnTo>
                  <a:lnTo>
                    <a:pt x="309" y="1108"/>
                  </a:lnTo>
                  <a:lnTo>
                    <a:pt x="259" y="1083"/>
                  </a:lnTo>
                  <a:lnTo>
                    <a:pt x="212" y="1055"/>
                  </a:lnTo>
                  <a:lnTo>
                    <a:pt x="166" y="1021"/>
                  </a:lnTo>
                  <a:lnTo>
                    <a:pt x="124" y="983"/>
                  </a:lnTo>
                  <a:lnTo>
                    <a:pt x="87" y="941"/>
                  </a:lnTo>
                  <a:lnTo>
                    <a:pt x="54" y="895"/>
                  </a:lnTo>
                  <a:lnTo>
                    <a:pt x="24" y="845"/>
                  </a:lnTo>
                  <a:lnTo>
                    <a:pt x="0" y="792"/>
                  </a:lnTo>
                  <a:lnTo>
                    <a:pt x="118" y="745"/>
                  </a:lnTo>
                  <a:lnTo>
                    <a:pt x="141" y="793"/>
                  </a:lnTo>
                  <a:lnTo>
                    <a:pt x="170" y="839"/>
                  </a:lnTo>
                  <a:lnTo>
                    <a:pt x="203" y="880"/>
                  </a:lnTo>
                  <a:lnTo>
                    <a:pt x="241" y="917"/>
                  </a:lnTo>
                  <a:lnTo>
                    <a:pt x="282" y="948"/>
                  </a:lnTo>
                  <a:lnTo>
                    <a:pt x="328" y="975"/>
                  </a:lnTo>
                  <a:lnTo>
                    <a:pt x="375" y="996"/>
                  </a:lnTo>
                  <a:lnTo>
                    <a:pt x="426" y="1011"/>
                  </a:lnTo>
                  <a:lnTo>
                    <a:pt x="479" y="1021"/>
                  </a:lnTo>
                  <a:lnTo>
                    <a:pt x="533" y="1024"/>
                  </a:lnTo>
                  <a:lnTo>
                    <a:pt x="590" y="1021"/>
                  </a:lnTo>
                  <a:lnTo>
                    <a:pt x="643" y="1011"/>
                  </a:lnTo>
                  <a:lnTo>
                    <a:pt x="694" y="995"/>
                  </a:lnTo>
                  <a:lnTo>
                    <a:pt x="744" y="972"/>
                  </a:lnTo>
                  <a:lnTo>
                    <a:pt x="789" y="944"/>
                  </a:lnTo>
                  <a:lnTo>
                    <a:pt x="830" y="911"/>
                  </a:lnTo>
                  <a:lnTo>
                    <a:pt x="867" y="873"/>
                  </a:lnTo>
                  <a:lnTo>
                    <a:pt x="900" y="832"/>
                  </a:lnTo>
                  <a:lnTo>
                    <a:pt x="929" y="787"/>
                  </a:lnTo>
                  <a:lnTo>
                    <a:pt x="951" y="738"/>
                  </a:lnTo>
                  <a:lnTo>
                    <a:pt x="968" y="686"/>
                  </a:lnTo>
                  <a:lnTo>
                    <a:pt x="977" y="633"/>
                  </a:lnTo>
                  <a:lnTo>
                    <a:pt x="980" y="576"/>
                  </a:lnTo>
                  <a:lnTo>
                    <a:pt x="977" y="520"/>
                  </a:lnTo>
                  <a:lnTo>
                    <a:pt x="968" y="466"/>
                  </a:lnTo>
                  <a:lnTo>
                    <a:pt x="951" y="415"/>
                  </a:lnTo>
                  <a:lnTo>
                    <a:pt x="929" y="366"/>
                  </a:lnTo>
                  <a:lnTo>
                    <a:pt x="900" y="321"/>
                  </a:lnTo>
                  <a:lnTo>
                    <a:pt x="867" y="280"/>
                  </a:lnTo>
                  <a:lnTo>
                    <a:pt x="830" y="242"/>
                  </a:lnTo>
                  <a:lnTo>
                    <a:pt x="789" y="209"/>
                  </a:lnTo>
                  <a:lnTo>
                    <a:pt x="744" y="181"/>
                  </a:lnTo>
                  <a:lnTo>
                    <a:pt x="694" y="158"/>
                  </a:lnTo>
                  <a:lnTo>
                    <a:pt x="643" y="142"/>
                  </a:lnTo>
                  <a:lnTo>
                    <a:pt x="590" y="132"/>
                  </a:lnTo>
                  <a:lnTo>
                    <a:pt x="533" y="129"/>
                  </a:lnTo>
                  <a:lnTo>
                    <a:pt x="479" y="131"/>
                  </a:lnTo>
                  <a:lnTo>
                    <a:pt x="426" y="142"/>
                  </a:lnTo>
                  <a:lnTo>
                    <a:pt x="375" y="157"/>
                  </a:lnTo>
                  <a:lnTo>
                    <a:pt x="328" y="178"/>
                  </a:lnTo>
                  <a:lnTo>
                    <a:pt x="282" y="204"/>
                  </a:lnTo>
                  <a:lnTo>
                    <a:pt x="241" y="236"/>
                  </a:lnTo>
                  <a:lnTo>
                    <a:pt x="203" y="273"/>
                  </a:lnTo>
                  <a:lnTo>
                    <a:pt x="170" y="314"/>
                  </a:lnTo>
                  <a:lnTo>
                    <a:pt x="141" y="360"/>
                  </a:lnTo>
                  <a:lnTo>
                    <a:pt x="118" y="408"/>
                  </a:lnTo>
                  <a:lnTo>
                    <a:pt x="0" y="361"/>
                  </a:lnTo>
                  <a:lnTo>
                    <a:pt x="24" y="308"/>
                  </a:lnTo>
                  <a:lnTo>
                    <a:pt x="54" y="258"/>
                  </a:lnTo>
                  <a:lnTo>
                    <a:pt x="87" y="212"/>
                  </a:lnTo>
                  <a:lnTo>
                    <a:pt x="124" y="170"/>
                  </a:lnTo>
                  <a:lnTo>
                    <a:pt x="166" y="132"/>
                  </a:lnTo>
                  <a:lnTo>
                    <a:pt x="212" y="98"/>
                  </a:lnTo>
                  <a:lnTo>
                    <a:pt x="259" y="70"/>
                  </a:lnTo>
                  <a:lnTo>
                    <a:pt x="309" y="45"/>
                  </a:lnTo>
                  <a:lnTo>
                    <a:pt x="362" y="26"/>
                  </a:lnTo>
                  <a:lnTo>
                    <a:pt x="418" y="12"/>
                  </a:lnTo>
                  <a:lnTo>
                    <a:pt x="474" y="4"/>
                  </a:lnTo>
                  <a:lnTo>
                    <a:pt x="5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329">
              <a:extLst>
                <a:ext uri="{FF2B5EF4-FFF2-40B4-BE49-F238E27FC236}">
                  <a16:creationId xmlns:a16="http://schemas.microsoft.com/office/drawing/2014/main" id="{433527F8-DD36-4D42-BAC8-760E1EB2CB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01272" y="3204841"/>
              <a:ext cx="477495" cy="577498"/>
            </a:xfrm>
            <a:custGeom>
              <a:avLst/>
              <a:gdLst>
                <a:gd name="T0" fmla="*/ 257 w 530"/>
                <a:gd name="T1" fmla="*/ 4 h 641"/>
                <a:gd name="T2" fmla="*/ 344 w 530"/>
                <a:gd name="T3" fmla="*/ 31 h 641"/>
                <a:gd name="T4" fmla="*/ 420 w 530"/>
                <a:gd name="T5" fmla="*/ 79 h 641"/>
                <a:gd name="T6" fmla="*/ 478 w 530"/>
                <a:gd name="T7" fmla="*/ 146 h 641"/>
                <a:gd name="T8" fmla="*/ 516 w 530"/>
                <a:gd name="T9" fmla="*/ 229 h 641"/>
                <a:gd name="T10" fmla="*/ 530 w 530"/>
                <a:gd name="T11" fmla="*/ 320 h 641"/>
                <a:gd name="T12" fmla="*/ 516 w 530"/>
                <a:gd name="T13" fmla="*/ 412 h 641"/>
                <a:gd name="T14" fmla="*/ 478 w 530"/>
                <a:gd name="T15" fmla="*/ 495 h 641"/>
                <a:gd name="T16" fmla="*/ 420 w 530"/>
                <a:gd name="T17" fmla="*/ 562 h 641"/>
                <a:gd name="T18" fmla="*/ 344 w 530"/>
                <a:gd name="T19" fmla="*/ 610 h 641"/>
                <a:gd name="T20" fmla="*/ 257 w 530"/>
                <a:gd name="T21" fmla="*/ 637 h 641"/>
                <a:gd name="T22" fmla="*/ 164 w 530"/>
                <a:gd name="T23" fmla="*/ 637 h 641"/>
                <a:gd name="T24" fmla="*/ 77 w 530"/>
                <a:gd name="T25" fmla="*/ 611 h 641"/>
                <a:gd name="T26" fmla="*/ 0 w 530"/>
                <a:gd name="T27" fmla="*/ 561 h 641"/>
                <a:gd name="T28" fmla="*/ 98 w 530"/>
                <a:gd name="T29" fmla="*/ 476 h 641"/>
                <a:gd name="T30" fmla="*/ 135 w 530"/>
                <a:gd name="T31" fmla="*/ 496 h 641"/>
                <a:gd name="T32" fmla="*/ 182 w 530"/>
                <a:gd name="T33" fmla="*/ 510 h 641"/>
                <a:gd name="T34" fmla="*/ 244 w 530"/>
                <a:gd name="T35" fmla="*/ 509 h 641"/>
                <a:gd name="T36" fmla="*/ 307 w 530"/>
                <a:gd name="T37" fmla="*/ 487 h 641"/>
                <a:gd name="T38" fmla="*/ 356 w 530"/>
                <a:gd name="T39" fmla="*/ 444 h 641"/>
                <a:gd name="T40" fmla="*/ 390 w 530"/>
                <a:gd name="T41" fmla="*/ 388 h 641"/>
                <a:gd name="T42" fmla="*/ 402 w 530"/>
                <a:gd name="T43" fmla="*/ 320 h 641"/>
                <a:gd name="T44" fmla="*/ 390 w 530"/>
                <a:gd name="T45" fmla="*/ 253 h 641"/>
                <a:gd name="T46" fmla="*/ 356 w 530"/>
                <a:gd name="T47" fmla="*/ 197 h 641"/>
                <a:gd name="T48" fmla="*/ 307 w 530"/>
                <a:gd name="T49" fmla="*/ 154 h 641"/>
                <a:gd name="T50" fmla="*/ 244 w 530"/>
                <a:gd name="T51" fmla="*/ 132 h 641"/>
                <a:gd name="T52" fmla="*/ 182 w 530"/>
                <a:gd name="T53" fmla="*/ 131 h 641"/>
                <a:gd name="T54" fmla="*/ 135 w 530"/>
                <a:gd name="T55" fmla="*/ 144 h 641"/>
                <a:gd name="T56" fmla="*/ 98 w 530"/>
                <a:gd name="T57" fmla="*/ 165 h 641"/>
                <a:gd name="T58" fmla="*/ 0 w 530"/>
                <a:gd name="T59" fmla="*/ 80 h 641"/>
                <a:gd name="T60" fmla="*/ 77 w 530"/>
                <a:gd name="T61" fmla="*/ 29 h 641"/>
                <a:gd name="T62" fmla="*/ 164 w 530"/>
                <a:gd name="T63" fmla="*/ 4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30" h="641">
                  <a:moveTo>
                    <a:pt x="210" y="0"/>
                  </a:moveTo>
                  <a:lnTo>
                    <a:pt x="257" y="4"/>
                  </a:lnTo>
                  <a:lnTo>
                    <a:pt x="302" y="14"/>
                  </a:lnTo>
                  <a:lnTo>
                    <a:pt x="344" y="31"/>
                  </a:lnTo>
                  <a:lnTo>
                    <a:pt x="384" y="52"/>
                  </a:lnTo>
                  <a:lnTo>
                    <a:pt x="420" y="79"/>
                  </a:lnTo>
                  <a:lnTo>
                    <a:pt x="451" y="111"/>
                  </a:lnTo>
                  <a:lnTo>
                    <a:pt x="478" y="146"/>
                  </a:lnTo>
                  <a:lnTo>
                    <a:pt x="500" y="186"/>
                  </a:lnTo>
                  <a:lnTo>
                    <a:pt x="516" y="229"/>
                  </a:lnTo>
                  <a:lnTo>
                    <a:pt x="527" y="273"/>
                  </a:lnTo>
                  <a:lnTo>
                    <a:pt x="530" y="320"/>
                  </a:lnTo>
                  <a:lnTo>
                    <a:pt x="527" y="368"/>
                  </a:lnTo>
                  <a:lnTo>
                    <a:pt x="516" y="412"/>
                  </a:lnTo>
                  <a:lnTo>
                    <a:pt x="500" y="455"/>
                  </a:lnTo>
                  <a:lnTo>
                    <a:pt x="478" y="495"/>
                  </a:lnTo>
                  <a:lnTo>
                    <a:pt x="451" y="530"/>
                  </a:lnTo>
                  <a:lnTo>
                    <a:pt x="420" y="562"/>
                  </a:lnTo>
                  <a:lnTo>
                    <a:pt x="384" y="589"/>
                  </a:lnTo>
                  <a:lnTo>
                    <a:pt x="344" y="610"/>
                  </a:lnTo>
                  <a:lnTo>
                    <a:pt x="302" y="627"/>
                  </a:lnTo>
                  <a:lnTo>
                    <a:pt x="257" y="637"/>
                  </a:lnTo>
                  <a:lnTo>
                    <a:pt x="210" y="641"/>
                  </a:lnTo>
                  <a:lnTo>
                    <a:pt x="164" y="637"/>
                  </a:lnTo>
                  <a:lnTo>
                    <a:pt x="121" y="627"/>
                  </a:lnTo>
                  <a:lnTo>
                    <a:pt x="77" y="611"/>
                  </a:lnTo>
                  <a:lnTo>
                    <a:pt x="37" y="589"/>
                  </a:lnTo>
                  <a:lnTo>
                    <a:pt x="0" y="561"/>
                  </a:lnTo>
                  <a:lnTo>
                    <a:pt x="84" y="464"/>
                  </a:lnTo>
                  <a:lnTo>
                    <a:pt x="98" y="476"/>
                  </a:lnTo>
                  <a:lnTo>
                    <a:pt x="115" y="487"/>
                  </a:lnTo>
                  <a:lnTo>
                    <a:pt x="135" y="496"/>
                  </a:lnTo>
                  <a:lnTo>
                    <a:pt x="157" y="504"/>
                  </a:lnTo>
                  <a:lnTo>
                    <a:pt x="182" y="510"/>
                  </a:lnTo>
                  <a:lnTo>
                    <a:pt x="210" y="513"/>
                  </a:lnTo>
                  <a:lnTo>
                    <a:pt x="244" y="509"/>
                  </a:lnTo>
                  <a:lnTo>
                    <a:pt x="277" y="501"/>
                  </a:lnTo>
                  <a:lnTo>
                    <a:pt x="307" y="487"/>
                  </a:lnTo>
                  <a:lnTo>
                    <a:pt x="334" y="468"/>
                  </a:lnTo>
                  <a:lnTo>
                    <a:pt x="356" y="444"/>
                  </a:lnTo>
                  <a:lnTo>
                    <a:pt x="376" y="417"/>
                  </a:lnTo>
                  <a:lnTo>
                    <a:pt x="390" y="388"/>
                  </a:lnTo>
                  <a:lnTo>
                    <a:pt x="398" y="355"/>
                  </a:lnTo>
                  <a:lnTo>
                    <a:pt x="402" y="320"/>
                  </a:lnTo>
                  <a:lnTo>
                    <a:pt x="398" y="286"/>
                  </a:lnTo>
                  <a:lnTo>
                    <a:pt x="390" y="253"/>
                  </a:lnTo>
                  <a:lnTo>
                    <a:pt x="376" y="224"/>
                  </a:lnTo>
                  <a:lnTo>
                    <a:pt x="356" y="197"/>
                  </a:lnTo>
                  <a:lnTo>
                    <a:pt x="334" y="173"/>
                  </a:lnTo>
                  <a:lnTo>
                    <a:pt x="307" y="154"/>
                  </a:lnTo>
                  <a:lnTo>
                    <a:pt x="277" y="140"/>
                  </a:lnTo>
                  <a:lnTo>
                    <a:pt x="244" y="132"/>
                  </a:lnTo>
                  <a:lnTo>
                    <a:pt x="210" y="128"/>
                  </a:lnTo>
                  <a:lnTo>
                    <a:pt x="182" y="131"/>
                  </a:lnTo>
                  <a:lnTo>
                    <a:pt x="157" y="136"/>
                  </a:lnTo>
                  <a:lnTo>
                    <a:pt x="135" y="144"/>
                  </a:lnTo>
                  <a:lnTo>
                    <a:pt x="115" y="154"/>
                  </a:lnTo>
                  <a:lnTo>
                    <a:pt x="98" y="165"/>
                  </a:lnTo>
                  <a:lnTo>
                    <a:pt x="84" y="177"/>
                  </a:lnTo>
                  <a:lnTo>
                    <a:pt x="0" y="80"/>
                  </a:lnTo>
                  <a:lnTo>
                    <a:pt x="37" y="52"/>
                  </a:lnTo>
                  <a:lnTo>
                    <a:pt x="77" y="29"/>
                  </a:lnTo>
                  <a:lnTo>
                    <a:pt x="121" y="14"/>
                  </a:lnTo>
                  <a:lnTo>
                    <a:pt x="164" y="4"/>
                  </a:lnTo>
                  <a:lnTo>
                    <a:pt x="2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330">
              <a:extLst>
                <a:ext uri="{FF2B5EF4-FFF2-40B4-BE49-F238E27FC236}">
                  <a16:creationId xmlns:a16="http://schemas.microsoft.com/office/drawing/2014/main" id="{A82B8019-B056-4081-BCA5-CB8FF9AF90E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51678" y="1994887"/>
              <a:ext cx="2937043" cy="3497424"/>
            </a:xfrm>
            <a:custGeom>
              <a:avLst/>
              <a:gdLst>
                <a:gd name="T0" fmla="*/ 638 w 3260"/>
                <a:gd name="T1" fmla="*/ 3697 h 3882"/>
                <a:gd name="T2" fmla="*/ 689 w 3260"/>
                <a:gd name="T3" fmla="*/ 3751 h 3882"/>
                <a:gd name="T4" fmla="*/ 755 w 3260"/>
                <a:gd name="T5" fmla="*/ 3731 h 3882"/>
                <a:gd name="T6" fmla="*/ 870 w 3260"/>
                <a:gd name="T7" fmla="*/ 3157 h 3882"/>
                <a:gd name="T8" fmla="*/ 2439 w 3260"/>
                <a:gd name="T9" fmla="*/ 3716 h 3882"/>
                <a:gd name="T10" fmla="*/ 2497 w 3260"/>
                <a:gd name="T11" fmla="*/ 3754 h 3882"/>
                <a:gd name="T12" fmla="*/ 2560 w 3260"/>
                <a:gd name="T13" fmla="*/ 3716 h 3882"/>
                <a:gd name="T14" fmla="*/ 2332 w 3260"/>
                <a:gd name="T15" fmla="*/ 3155 h 3882"/>
                <a:gd name="T16" fmla="*/ 1918 w 3260"/>
                <a:gd name="T17" fmla="*/ 31 h 3882"/>
                <a:gd name="T18" fmla="*/ 2314 w 3260"/>
                <a:gd name="T19" fmla="*/ 162 h 3882"/>
                <a:gd name="T20" fmla="*/ 2659 w 3260"/>
                <a:gd name="T21" fmla="*/ 384 h 3882"/>
                <a:gd name="T22" fmla="*/ 2938 w 3260"/>
                <a:gd name="T23" fmla="*/ 681 h 3882"/>
                <a:gd name="T24" fmla="*/ 3140 w 3260"/>
                <a:gd name="T25" fmla="*/ 1040 h 3882"/>
                <a:gd name="T26" fmla="*/ 3246 w 3260"/>
                <a:gd name="T27" fmla="*/ 1447 h 3882"/>
                <a:gd name="T28" fmla="*/ 3247 w 3260"/>
                <a:gd name="T29" fmla="*/ 1874 h 3882"/>
                <a:gd name="T30" fmla="*/ 3146 w 3260"/>
                <a:gd name="T31" fmla="*/ 2271 h 3882"/>
                <a:gd name="T32" fmla="*/ 2954 w 3260"/>
                <a:gd name="T33" fmla="*/ 2624 h 3882"/>
                <a:gd name="T34" fmla="*/ 2687 w 3260"/>
                <a:gd name="T35" fmla="*/ 2918 h 3882"/>
                <a:gd name="T36" fmla="*/ 2677 w 3260"/>
                <a:gd name="T37" fmla="*/ 3605 h 3882"/>
                <a:gd name="T38" fmla="*/ 2687 w 3260"/>
                <a:gd name="T39" fmla="*/ 3738 h 3882"/>
                <a:gd name="T40" fmla="*/ 2609 w 3260"/>
                <a:gd name="T41" fmla="*/ 3848 h 3882"/>
                <a:gd name="T42" fmla="*/ 2498 w 3260"/>
                <a:gd name="T43" fmla="*/ 3882 h 3882"/>
                <a:gd name="T44" fmla="*/ 2384 w 3260"/>
                <a:gd name="T45" fmla="*/ 3844 h 3882"/>
                <a:gd name="T46" fmla="*/ 2067 w 3260"/>
                <a:gd name="T47" fmla="*/ 3259 h 3882"/>
                <a:gd name="T48" fmla="*/ 1694 w 3260"/>
                <a:gd name="T49" fmla="*/ 3325 h 3882"/>
                <a:gd name="T50" fmla="*/ 1317 w 3260"/>
                <a:gd name="T51" fmla="*/ 3302 h 3882"/>
                <a:gd name="T52" fmla="*/ 863 w 3260"/>
                <a:gd name="T53" fmla="*/ 3801 h 3882"/>
                <a:gd name="T54" fmla="*/ 766 w 3260"/>
                <a:gd name="T55" fmla="*/ 3873 h 3882"/>
                <a:gd name="T56" fmla="*/ 657 w 3260"/>
                <a:gd name="T57" fmla="*/ 3876 h 3882"/>
                <a:gd name="T58" fmla="*/ 547 w 3260"/>
                <a:gd name="T59" fmla="*/ 3801 h 3882"/>
                <a:gd name="T60" fmla="*/ 510 w 3260"/>
                <a:gd name="T61" fmla="*/ 3671 h 3882"/>
                <a:gd name="T62" fmla="*/ 677 w 3260"/>
                <a:gd name="T63" fmla="*/ 3045 h 3882"/>
                <a:gd name="T64" fmla="*/ 384 w 3260"/>
                <a:gd name="T65" fmla="*/ 2799 h 3882"/>
                <a:gd name="T66" fmla="*/ 154 w 3260"/>
                <a:gd name="T67" fmla="*/ 2491 h 3882"/>
                <a:gd name="T68" fmla="*/ 0 w 3260"/>
                <a:gd name="T69" fmla="*/ 2129 h 3882"/>
                <a:gd name="T70" fmla="*/ 236 w 3260"/>
                <a:gd name="T71" fmla="*/ 2373 h 3882"/>
                <a:gd name="T72" fmla="*/ 461 w 3260"/>
                <a:gd name="T73" fmla="*/ 2694 h 3882"/>
                <a:gd name="T74" fmla="*/ 756 w 3260"/>
                <a:gd name="T75" fmla="*/ 2947 h 3882"/>
                <a:gd name="T76" fmla="*/ 1107 w 3260"/>
                <a:gd name="T77" fmla="*/ 3119 h 3882"/>
                <a:gd name="T78" fmla="*/ 1496 w 3260"/>
                <a:gd name="T79" fmla="*/ 3196 h 3882"/>
                <a:gd name="T80" fmla="*/ 1906 w 3260"/>
                <a:gd name="T81" fmla="*/ 3168 h 3882"/>
                <a:gd name="T82" fmla="*/ 2285 w 3260"/>
                <a:gd name="T83" fmla="*/ 3037 h 3882"/>
                <a:gd name="T84" fmla="*/ 2610 w 3260"/>
                <a:gd name="T85" fmla="*/ 2816 h 3882"/>
                <a:gd name="T86" fmla="*/ 2870 w 3260"/>
                <a:gd name="T87" fmla="*/ 2521 h 3882"/>
                <a:gd name="T88" fmla="*/ 3048 w 3260"/>
                <a:gd name="T89" fmla="*/ 2168 h 3882"/>
                <a:gd name="T90" fmla="*/ 3129 w 3260"/>
                <a:gd name="T91" fmla="*/ 1768 h 3882"/>
                <a:gd name="T92" fmla="*/ 3101 w 3260"/>
                <a:gd name="T93" fmla="*/ 1355 h 3882"/>
                <a:gd name="T94" fmla="*/ 2970 w 3260"/>
                <a:gd name="T95" fmla="*/ 975 h 3882"/>
                <a:gd name="T96" fmla="*/ 2749 w 3260"/>
                <a:gd name="T97" fmla="*/ 649 h 3882"/>
                <a:gd name="T98" fmla="*/ 2454 w 3260"/>
                <a:gd name="T99" fmla="*/ 390 h 3882"/>
                <a:gd name="T100" fmla="*/ 2101 w 3260"/>
                <a:gd name="T101" fmla="*/ 212 h 3882"/>
                <a:gd name="T102" fmla="*/ 1702 w 3260"/>
                <a:gd name="T103" fmla="*/ 131 h 3882"/>
                <a:gd name="T104" fmla="*/ 1298 w 3260"/>
                <a:gd name="T105" fmla="*/ 158 h 3882"/>
                <a:gd name="T106" fmla="*/ 926 w 3260"/>
                <a:gd name="T107" fmla="*/ 284 h 3882"/>
                <a:gd name="T108" fmla="*/ 601 w 3260"/>
                <a:gd name="T109" fmla="*/ 497 h 3882"/>
                <a:gd name="T110" fmla="*/ 338 w 3260"/>
                <a:gd name="T111" fmla="*/ 786 h 3882"/>
                <a:gd name="T112" fmla="*/ 154 w 3260"/>
                <a:gd name="T113" fmla="*/ 1137 h 3882"/>
                <a:gd name="T114" fmla="*/ 71 w 3260"/>
                <a:gd name="T115" fmla="*/ 1003 h 3882"/>
                <a:gd name="T116" fmla="*/ 278 w 3260"/>
                <a:gd name="T117" fmla="*/ 651 h 3882"/>
                <a:gd name="T118" fmla="*/ 561 w 3260"/>
                <a:gd name="T119" fmla="*/ 365 h 3882"/>
                <a:gd name="T120" fmla="*/ 902 w 3260"/>
                <a:gd name="T121" fmla="*/ 153 h 3882"/>
                <a:gd name="T122" fmla="*/ 1287 w 3260"/>
                <a:gd name="T123" fmla="*/ 29 h 3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260" h="3882">
                  <a:moveTo>
                    <a:pt x="870" y="3157"/>
                  </a:moveTo>
                  <a:lnTo>
                    <a:pt x="643" y="3658"/>
                  </a:lnTo>
                  <a:lnTo>
                    <a:pt x="638" y="3677"/>
                  </a:lnTo>
                  <a:lnTo>
                    <a:pt x="638" y="3697"/>
                  </a:lnTo>
                  <a:lnTo>
                    <a:pt x="644" y="3716"/>
                  </a:lnTo>
                  <a:lnTo>
                    <a:pt x="655" y="3732"/>
                  </a:lnTo>
                  <a:lnTo>
                    <a:pt x="670" y="3744"/>
                  </a:lnTo>
                  <a:lnTo>
                    <a:pt x="689" y="3751"/>
                  </a:lnTo>
                  <a:lnTo>
                    <a:pt x="707" y="3754"/>
                  </a:lnTo>
                  <a:lnTo>
                    <a:pt x="726" y="3751"/>
                  </a:lnTo>
                  <a:lnTo>
                    <a:pt x="741" y="3743"/>
                  </a:lnTo>
                  <a:lnTo>
                    <a:pt x="755" y="3731"/>
                  </a:lnTo>
                  <a:lnTo>
                    <a:pt x="766" y="3716"/>
                  </a:lnTo>
                  <a:lnTo>
                    <a:pt x="1014" y="3220"/>
                  </a:lnTo>
                  <a:lnTo>
                    <a:pt x="942" y="3190"/>
                  </a:lnTo>
                  <a:lnTo>
                    <a:pt x="870" y="3157"/>
                  </a:lnTo>
                  <a:close/>
                  <a:moveTo>
                    <a:pt x="2332" y="3155"/>
                  </a:moveTo>
                  <a:lnTo>
                    <a:pt x="2262" y="3188"/>
                  </a:lnTo>
                  <a:lnTo>
                    <a:pt x="2189" y="3218"/>
                  </a:lnTo>
                  <a:lnTo>
                    <a:pt x="2439" y="3716"/>
                  </a:lnTo>
                  <a:lnTo>
                    <a:pt x="2450" y="3731"/>
                  </a:lnTo>
                  <a:lnTo>
                    <a:pt x="2463" y="3743"/>
                  </a:lnTo>
                  <a:lnTo>
                    <a:pt x="2479" y="3751"/>
                  </a:lnTo>
                  <a:lnTo>
                    <a:pt x="2497" y="3754"/>
                  </a:lnTo>
                  <a:lnTo>
                    <a:pt x="2516" y="3751"/>
                  </a:lnTo>
                  <a:lnTo>
                    <a:pt x="2534" y="3744"/>
                  </a:lnTo>
                  <a:lnTo>
                    <a:pt x="2548" y="3732"/>
                  </a:lnTo>
                  <a:lnTo>
                    <a:pt x="2560" y="3716"/>
                  </a:lnTo>
                  <a:lnTo>
                    <a:pt x="2566" y="3696"/>
                  </a:lnTo>
                  <a:lnTo>
                    <a:pt x="2566" y="3677"/>
                  </a:lnTo>
                  <a:lnTo>
                    <a:pt x="2560" y="3658"/>
                  </a:lnTo>
                  <a:lnTo>
                    <a:pt x="2332" y="3155"/>
                  </a:lnTo>
                  <a:close/>
                  <a:moveTo>
                    <a:pt x="1597" y="0"/>
                  </a:moveTo>
                  <a:lnTo>
                    <a:pt x="1707" y="3"/>
                  </a:lnTo>
                  <a:lnTo>
                    <a:pt x="1814" y="14"/>
                  </a:lnTo>
                  <a:lnTo>
                    <a:pt x="1918" y="31"/>
                  </a:lnTo>
                  <a:lnTo>
                    <a:pt x="2022" y="54"/>
                  </a:lnTo>
                  <a:lnTo>
                    <a:pt x="2122" y="85"/>
                  </a:lnTo>
                  <a:lnTo>
                    <a:pt x="2220" y="120"/>
                  </a:lnTo>
                  <a:lnTo>
                    <a:pt x="2314" y="162"/>
                  </a:lnTo>
                  <a:lnTo>
                    <a:pt x="2406" y="210"/>
                  </a:lnTo>
                  <a:lnTo>
                    <a:pt x="2494" y="263"/>
                  </a:lnTo>
                  <a:lnTo>
                    <a:pt x="2578" y="320"/>
                  </a:lnTo>
                  <a:lnTo>
                    <a:pt x="2659" y="384"/>
                  </a:lnTo>
                  <a:lnTo>
                    <a:pt x="2736" y="452"/>
                  </a:lnTo>
                  <a:lnTo>
                    <a:pt x="2808" y="524"/>
                  </a:lnTo>
                  <a:lnTo>
                    <a:pt x="2876" y="601"/>
                  </a:lnTo>
                  <a:lnTo>
                    <a:pt x="2938" y="681"/>
                  </a:lnTo>
                  <a:lnTo>
                    <a:pt x="2997" y="766"/>
                  </a:lnTo>
                  <a:lnTo>
                    <a:pt x="3050" y="854"/>
                  </a:lnTo>
                  <a:lnTo>
                    <a:pt x="3097" y="946"/>
                  </a:lnTo>
                  <a:lnTo>
                    <a:pt x="3140" y="1040"/>
                  </a:lnTo>
                  <a:lnTo>
                    <a:pt x="3175" y="1138"/>
                  </a:lnTo>
                  <a:lnTo>
                    <a:pt x="3206" y="1238"/>
                  </a:lnTo>
                  <a:lnTo>
                    <a:pt x="3229" y="1342"/>
                  </a:lnTo>
                  <a:lnTo>
                    <a:pt x="3246" y="1447"/>
                  </a:lnTo>
                  <a:lnTo>
                    <a:pt x="3256" y="1554"/>
                  </a:lnTo>
                  <a:lnTo>
                    <a:pt x="3260" y="1663"/>
                  </a:lnTo>
                  <a:lnTo>
                    <a:pt x="3256" y="1770"/>
                  </a:lnTo>
                  <a:lnTo>
                    <a:pt x="3247" y="1874"/>
                  </a:lnTo>
                  <a:lnTo>
                    <a:pt x="3230" y="1977"/>
                  </a:lnTo>
                  <a:lnTo>
                    <a:pt x="3208" y="2078"/>
                  </a:lnTo>
                  <a:lnTo>
                    <a:pt x="3180" y="2176"/>
                  </a:lnTo>
                  <a:lnTo>
                    <a:pt x="3146" y="2271"/>
                  </a:lnTo>
                  <a:lnTo>
                    <a:pt x="3105" y="2365"/>
                  </a:lnTo>
                  <a:lnTo>
                    <a:pt x="3060" y="2454"/>
                  </a:lnTo>
                  <a:lnTo>
                    <a:pt x="3010" y="2540"/>
                  </a:lnTo>
                  <a:lnTo>
                    <a:pt x="2954" y="2624"/>
                  </a:lnTo>
                  <a:lnTo>
                    <a:pt x="2894" y="2704"/>
                  </a:lnTo>
                  <a:lnTo>
                    <a:pt x="2830" y="2779"/>
                  </a:lnTo>
                  <a:lnTo>
                    <a:pt x="2760" y="2851"/>
                  </a:lnTo>
                  <a:lnTo>
                    <a:pt x="2687" y="2918"/>
                  </a:lnTo>
                  <a:lnTo>
                    <a:pt x="2610" y="2982"/>
                  </a:lnTo>
                  <a:lnTo>
                    <a:pt x="2530" y="3041"/>
                  </a:lnTo>
                  <a:lnTo>
                    <a:pt x="2445" y="3094"/>
                  </a:lnTo>
                  <a:lnTo>
                    <a:pt x="2677" y="3605"/>
                  </a:lnTo>
                  <a:lnTo>
                    <a:pt x="2689" y="3637"/>
                  </a:lnTo>
                  <a:lnTo>
                    <a:pt x="2695" y="3671"/>
                  </a:lnTo>
                  <a:lnTo>
                    <a:pt x="2693" y="3705"/>
                  </a:lnTo>
                  <a:lnTo>
                    <a:pt x="2687" y="3738"/>
                  </a:lnTo>
                  <a:lnTo>
                    <a:pt x="2676" y="3771"/>
                  </a:lnTo>
                  <a:lnTo>
                    <a:pt x="2658" y="3801"/>
                  </a:lnTo>
                  <a:lnTo>
                    <a:pt x="2636" y="3827"/>
                  </a:lnTo>
                  <a:lnTo>
                    <a:pt x="2609" y="3848"/>
                  </a:lnTo>
                  <a:lnTo>
                    <a:pt x="2579" y="3864"/>
                  </a:lnTo>
                  <a:lnTo>
                    <a:pt x="2546" y="3876"/>
                  </a:lnTo>
                  <a:lnTo>
                    <a:pt x="2523" y="3881"/>
                  </a:lnTo>
                  <a:lnTo>
                    <a:pt x="2498" y="3882"/>
                  </a:lnTo>
                  <a:lnTo>
                    <a:pt x="2467" y="3880"/>
                  </a:lnTo>
                  <a:lnTo>
                    <a:pt x="2438" y="3873"/>
                  </a:lnTo>
                  <a:lnTo>
                    <a:pt x="2410" y="3861"/>
                  </a:lnTo>
                  <a:lnTo>
                    <a:pt x="2384" y="3844"/>
                  </a:lnTo>
                  <a:lnTo>
                    <a:pt x="2360" y="3824"/>
                  </a:lnTo>
                  <a:lnTo>
                    <a:pt x="2340" y="3801"/>
                  </a:lnTo>
                  <a:lnTo>
                    <a:pt x="2324" y="3774"/>
                  </a:lnTo>
                  <a:lnTo>
                    <a:pt x="2067" y="3259"/>
                  </a:lnTo>
                  <a:lnTo>
                    <a:pt x="1976" y="3283"/>
                  </a:lnTo>
                  <a:lnTo>
                    <a:pt x="1884" y="3302"/>
                  </a:lnTo>
                  <a:lnTo>
                    <a:pt x="1790" y="3316"/>
                  </a:lnTo>
                  <a:lnTo>
                    <a:pt x="1694" y="3325"/>
                  </a:lnTo>
                  <a:lnTo>
                    <a:pt x="1597" y="3327"/>
                  </a:lnTo>
                  <a:lnTo>
                    <a:pt x="1503" y="3325"/>
                  </a:lnTo>
                  <a:lnTo>
                    <a:pt x="1409" y="3316"/>
                  </a:lnTo>
                  <a:lnTo>
                    <a:pt x="1317" y="3302"/>
                  </a:lnTo>
                  <a:lnTo>
                    <a:pt x="1226" y="3283"/>
                  </a:lnTo>
                  <a:lnTo>
                    <a:pt x="1137" y="3260"/>
                  </a:lnTo>
                  <a:lnTo>
                    <a:pt x="880" y="3774"/>
                  </a:lnTo>
                  <a:lnTo>
                    <a:pt x="863" y="3801"/>
                  </a:lnTo>
                  <a:lnTo>
                    <a:pt x="843" y="3824"/>
                  </a:lnTo>
                  <a:lnTo>
                    <a:pt x="820" y="3844"/>
                  </a:lnTo>
                  <a:lnTo>
                    <a:pt x="794" y="3861"/>
                  </a:lnTo>
                  <a:lnTo>
                    <a:pt x="766" y="3873"/>
                  </a:lnTo>
                  <a:lnTo>
                    <a:pt x="736" y="3880"/>
                  </a:lnTo>
                  <a:lnTo>
                    <a:pt x="706" y="3882"/>
                  </a:lnTo>
                  <a:lnTo>
                    <a:pt x="682" y="3881"/>
                  </a:lnTo>
                  <a:lnTo>
                    <a:pt x="657" y="3876"/>
                  </a:lnTo>
                  <a:lnTo>
                    <a:pt x="625" y="3864"/>
                  </a:lnTo>
                  <a:lnTo>
                    <a:pt x="595" y="3848"/>
                  </a:lnTo>
                  <a:lnTo>
                    <a:pt x="569" y="3827"/>
                  </a:lnTo>
                  <a:lnTo>
                    <a:pt x="547" y="3801"/>
                  </a:lnTo>
                  <a:lnTo>
                    <a:pt x="529" y="3771"/>
                  </a:lnTo>
                  <a:lnTo>
                    <a:pt x="517" y="3738"/>
                  </a:lnTo>
                  <a:lnTo>
                    <a:pt x="510" y="3705"/>
                  </a:lnTo>
                  <a:lnTo>
                    <a:pt x="510" y="3671"/>
                  </a:lnTo>
                  <a:lnTo>
                    <a:pt x="516" y="3638"/>
                  </a:lnTo>
                  <a:lnTo>
                    <a:pt x="527" y="3605"/>
                  </a:lnTo>
                  <a:lnTo>
                    <a:pt x="757" y="3096"/>
                  </a:lnTo>
                  <a:lnTo>
                    <a:pt x="677" y="3045"/>
                  </a:lnTo>
                  <a:lnTo>
                    <a:pt x="598" y="2990"/>
                  </a:lnTo>
                  <a:lnTo>
                    <a:pt x="524" y="2931"/>
                  </a:lnTo>
                  <a:lnTo>
                    <a:pt x="452" y="2866"/>
                  </a:lnTo>
                  <a:lnTo>
                    <a:pt x="384" y="2799"/>
                  </a:lnTo>
                  <a:lnTo>
                    <a:pt x="320" y="2727"/>
                  </a:lnTo>
                  <a:lnTo>
                    <a:pt x="260" y="2652"/>
                  </a:lnTo>
                  <a:lnTo>
                    <a:pt x="205" y="2573"/>
                  </a:lnTo>
                  <a:lnTo>
                    <a:pt x="154" y="2491"/>
                  </a:lnTo>
                  <a:lnTo>
                    <a:pt x="109" y="2405"/>
                  </a:lnTo>
                  <a:lnTo>
                    <a:pt x="67" y="2316"/>
                  </a:lnTo>
                  <a:lnTo>
                    <a:pt x="31" y="2224"/>
                  </a:lnTo>
                  <a:lnTo>
                    <a:pt x="0" y="2129"/>
                  </a:lnTo>
                  <a:lnTo>
                    <a:pt x="123" y="2094"/>
                  </a:lnTo>
                  <a:lnTo>
                    <a:pt x="154" y="2190"/>
                  </a:lnTo>
                  <a:lnTo>
                    <a:pt x="192" y="2283"/>
                  </a:lnTo>
                  <a:lnTo>
                    <a:pt x="236" y="2373"/>
                  </a:lnTo>
                  <a:lnTo>
                    <a:pt x="284" y="2459"/>
                  </a:lnTo>
                  <a:lnTo>
                    <a:pt x="338" y="2541"/>
                  </a:lnTo>
                  <a:lnTo>
                    <a:pt x="397" y="2620"/>
                  </a:lnTo>
                  <a:lnTo>
                    <a:pt x="461" y="2694"/>
                  </a:lnTo>
                  <a:lnTo>
                    <a:pt x="529" y="2764"/>
                  </a:lnTo>
                  <a:lnTo>
                    <a:pt x="601" y="2830"/>
                  </a:lnTo>
                  <a:lnTo>
                    <a:pt x="676" y="2891"/>
                  </a:lnTo>
                  <a:lnTo>
                    <a:pt x="756" y="2947"/>
                  </a:lnTo>
                  <a:lnTo>
                    <a:pt x="840" y="2997"/>
                  </a:lnTo>
                  <a:lnTo>
                    <a:pt x="926" y="3043"/>
                  </a:lnTo>
                  <a:lnTo>
                    <a:pt x="1015" y="3083"/>
                  </a:lnTo>
                  <a:lnTo>
                    <a:pt x="1107" y="3119"/>
                  </a:lnTo>
                  <a:lnTo>
                    <a:pt x="1201" y="3147"/>
                  </a:lnTo>
                  <a:lnTo>
                    <a:pt x="1298" y="3169"/>
                  </a:lnTo>
                  <a:lnTo>
                    <a:pt x="1396" y="3186"/>
                  </a:lnTo>
                  <a:lnTo>
                    <a:pt x="1496" y="3196"/>
                  </a:lnTo>
                  <a:lnTo>
                    <a:pt x="1597" y="3200"/>
                  </a:lnTo>
                  <a:lnTo>
                    <a:pt x="1702" y="3196"/>
                  </a:lnTo>
                  <a:lnTo>
                    <a:pt x="1805" y="3186"/>
                  </a:lnTo>
                  <a:lnTo>
                    <a:pt x="1906" y="3168"/>
                  </a:lnTo>
                  <a:lnTo>
                    <a:pt x="2004" y="3144"/>
                  </a:lnTo>
                  <a:lnTo>
                    <a:pt x="2101" y="3115"/>
                  </a:lnTo>
                  <a:lnTo>
                    <a:pt x="2194" y="3078"/>
                  </a:lnTo>
                  <a:lnTo>
                    <a:pt x="2285" y="3037"/>
                  </a:lnTo>
                  <a:lnTo>
                    <a:pt x="2371" y="2989"/>
                  </a:lnTo>
                  <a:lnTo>
                    <a:pt x="2454" y="2937"/>
                  </a:lnTo>
                  <a:lnTo>
                    <a:pt x="2534" y="2879"/>
                  </a:lnTo>
                  <a:lnTo>
                    <a:pt x="2610" y="2816"/>
                  </a:lnTo>
                  <a:lnTo>
                    <a:pt x="2682" y="2749"/>
                  </a:lnTo>
                  <a:lnTo>
                    <a:pt x="2749" y="2678"/>
                  </a:lnTo>
                  <a:lnTo>
                    <a:pt x="2812" y="2601"/>
                  </a:lnTo>
                  <a:lnTo>
                    <a:pt x="2870" y="2521"/>
                  </a:lnTo>
                  <a:lnTo>
                    <a:pt x="2922" y="2438"/>
                  </a:lnTo>
                  <a:lnTo>
                    <a:pt x="2970" y="2352"/>
                  </a:lnTo>
                  <a:lnTo>
                    <a:pt x="3011" y="2261"/>
                  </a:lnTo>
                  <a:lnTo>
                    <a:pt x="3048" y="2168"/>
                  </a:lnTo>
                  <a:lnTo>
                    <a:pt x="3077" y="2071"/>
                  </a:lnTo>
                  <a:lnTo>
                    <a:pt x="3101" y="1972"/>
                  </a:lnTo>
                  <a:lnTo>
                    <a:pt x="3118" y="1872"/>
                  </a:lnTo>
                  <a:lnTo>
                    <a:pt x="3129" y="1768"/>
                  </a:lnTo>
                  <a:lnTo>
                    <a:pt x="3133" y="1663"/>
                  </a:lnTo>
                  <a:lnTo>
                    <a:pt x="3129" y="1559"/>
                  </a:lnTo>
                  <a:lnTo>
                    <a:pt x="3118" y="1455"/>
                  </a:lnTo>
                  <a:lnTo>
                    <a:pt x="3101" y="1355"/>
                  </a:lnTo>
                  <a:lnTo>
                    <a:pt x="3077" y="1256"/>
                  </a:lnTo>
                  <a:lnTo>
                    <a:pt x="3048" y="1159"/>
                  </a:lnTo>
                  <a:lnTo>
                    <a:pt x="3011" y="1066"/>
                  </a:lnTo>
                  <a:lnTo>
                    <a:pt x="2970" y="975"/>
                  </a:lnTo>
                  <a:lnTo>
                    <a:pt x="2922" y="888"/>
                  </a:lnTo>
                  <a:lnTo>
                    <a:pt x="2870" y="806"/>
                  </a:lnTo>
                  <a:lnTo>
                    <a:pt x="2812" y="726"/>
                  </a:lnTo>
                  <a:lnTo>
                    <a:pt x="2749" y="649"/>
                  </a:lnTo>
                  <a:lnTo>
                    <a:pt x="2682" y="578"/>
                  </a:lnTo>
                  <a:lnTo>
                    <a:pt x="2610" y="510"/>
                  </a:lnTo>
                  <a:lnTo>
                    <a:pt x="2534" y="448"/>
                  </a:lnTo>
                  <a:lnTo>
                    <a:pt x="2454" y="390"/>
                  </a:lnTo>
                  <a:lnTo>
                    <a:pt x="2371" y="338"/>
                  </a:lnTo>
                  <a:lnTo>
                    <a:pt x="2285" y="290"/>
                  </a:lnTo>
                  <a:lnTo>
                    <a:pt x="2194" y="248"/>
                  </a:lnTo>
                  <a:lnTo>
                    <a:pt x="2101" y="212"/>
                  </a:lnTo>
                  <a:lnTo>
                    <a:pt x="2004" y="183"/>
                  </a:lnTo>
                  <a:lnTo>
                    <a:pt x="1906" y="159"/>
                  </a:lnTo>
                  <a:lnTo>
                    <a:pt x="1805" y="141"/>
                  </a:lnTo>
                  <a:lnTo>
                    <a:pt x="1702" y="131"/>
                  </a:lnTo>
                  <a:lnTo>
                    <a:pt x="1597" y="127"/>
                  </a:lnTo>
                  <a:lnTo>
                    <a:pt x="1496" y="131"/>
                  </a:lnTo>
                  <a:lnTo>
                    <a:pt x="1396" y="141"/>
                  </a:lnTo>
                  <a:lnTo>
                    <a:pt x="1298" y="158"/>
                  </a:lnTo>
                  <a:lnTo>
                    <a:pt x="1201" y="180"/>
                  </a:lnTo>
                  <a:lnTo>
                    <a:pt x="1107" y="208"/>
                  </a:lnTo>
                  <a:lnTo>
                    <a:pt x="1015" y="244"/>
                  </a:lnTo>
                  <a:lnTo>
                    <a:pt x="926" y="284"/>
                  </a:lnTo>
                  <a:lnTo>
                    <a:pt x="840" y="329"/>
                  </a:lnTo>
                  <a:lnTo>
                    <a:pt x="756" y="380"/>
                  </a:lnTo>
                  <a:lnTo>
                    <a:pt x="677" y="436"/>
                  </a:lnTo>
                  <a:lnTo>
                    <a:pt x="601" y="497"/>
                  </a:lnTo>
                  <a:lnTo>
                    <a:pt x="529" y="563"/>
                  </a:lnTo>
                  <a:lnTo>
                    <a:pt x="461" y="633"/>
                  </a:lnTo>
                  <a:lnTo>
                    <a:pt x="397" y="707"/>
                  </a:lnTo>
                  <a:lnTo>
                    <a:pt x="338" y="786"/>
                  </a:lnTo>
                  <a:lnTo>
                    <a:pt x="284" y="868"/>
                  </a:lnTo>
                  <a:lnTo>
                    <a:pt x="236" y="954"/>
                  </a:lnTo>
                  <a:lnTo>
                    <a:pt x="192" y="1044"/>
                  </a:lnTo>
                  <a:lnTo>
                    <a:pt x="154" y="1137"/>
                  </a:lnTo>
                  <a:lnTo>
                    <a:pt x="123" y="1233"/>
                  </a:lnTo>
                  <a:lnTo>
                    <a:pt x="0" y="1198"/>
                  </a:lnTo>
                  <a:lnTo>
                    <a:pt x="33" y="1098"/>
                  </a:lnTo>
                  <a:lnTo>
                    <a:pt x="71" y="1003"/>
                  </a:lnTo>
                  <a:lnTo>
                    <a:pt x="114" y="909"/>
                  </a:lnTo>
                  <a:lnTo>
                    <a:pt x="164" y="820"/>
                  </a:lnTo>
                  <a:lnTo>
                    <a:pt x="219" y="734"/>
                  </a:lnTo>
                  <a:lnTo>
                    <a:pt x="278" y="651"/>
                  </a:lnTo>
                  <a:lnTo>
                    <a:pt x="342" y="574"/>
                  </a:lnTo>
                  <a:lnTo>
                    <a:pt x="411" y="499"/>
                  </a:lnTo>
                  <a:lnTo>
                    <a:pt x="483" y="430"/>
                  </a:lnTo>
                  <a:lnTo>
                    <a:pt x="561" y="365"/>
                  </a:lnTo>
                  <a:lnTo>
                    <a:pt x="641" y="304"/>
                  </a:lnTo>
                  <a:lnTo>
                    <a:pt x="724" y="248"/>
                  </a:lnTo>
                  <a:lnTo>
                    <a:pt x="812" y="199"/>
                  </a:lnTo>
                  <a:lnTo>
                    <a:pt x="902" y="153"/>
                  </a:lnTo>
                  <a:lnTo>
                    <a:pt x="995" y="113"/>
                  </a:lnTo>
                  <a:lnTo>
                    <a:pt x="1091" y="80"/>
                  </a:lnTo>
                  <a:lnTo>
                    <a:pt x="1188" y="51"/>
                  </a:lnTo>
                  <a:lnTo>
                    <a:pt x="1287" y="29"/>
                  </a:lnTo>
                  <a:lnTo>
                    <a:pt x="1390" y="13"/>
                  </a:lnTo>
                  <a:lnTo>
                    <a:pt x="1492" y="2"/>
                  </a:lnTo>
                  <a:lnTo>
                    <a:pt x="15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Rectangle 331">
              <a:extLst>
                <a:ext uri="{FF2B5EF4-FFF2-40B4-BE49-F238E27FC236}">
                  <a16:creationId xmlns:a16="http://schemas.microsoft.com/office/drawing/2014/main" id="{8DD23DB9-3885-4571-B06B-8E821638C7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63448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Rectangle 332">
              <a:extLst>
                <a:ext uri="{FF2B5EF4-FFF2-40B4-BE49-F238E27FC236}">
                  <a16:creationId xmlns:a16="http://schemas.microsoft.com/office/drawing/2014/main" id="{E9F213B5-2FB4-4EB2-9111-A52978D5D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32809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Rectangle 333">
              <a:extLst>
                <a:ext uri="{FF2B5EF4-FFF2-40B4-BE49-F238E27FC236}">
                  <a16:creationId xmlns:a16="http://schemas.microsoft.com/office/drawing/2014/main" id="{D147B9B7-8347-4E11-876A-E421548BDD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02170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5" name="TextBox 134">
            <a:extLst>
              <a:ext uri="{FF2B5EF4-FFF2-40B4-BE49-F238E27FC236}">
                <a16:creationId xmlns:a16="http://schemas.microsoft.com/office/drawing/2014/main" id="{72F701A0-E629-4575-9EEC-CF24B3109553}"/>
              </a:ext>
            </a:extLst>
          </p:cNvPr>
          <p:cNvSpPr txBox="1"/>
          <p:nvPr/>
        </p:nvSpPr>
        <p:spPr>
          <a:xfrm>
            <a:off x="2319804" y="4395647"/>
            <a:ext cx="3514311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A Company Is An Association Or Collection Of Individuals, Whether Natural Persons, Legal Persons, Or Individuals, Whether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aany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 Is An 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3B2E04A7-7848-4B2B-B12A-EF2683788464}"/>
              </a:ext>
            </a:extLst>
          </p:cNvPr>
          <p:cNvSpPr txBox="1"/>
          <p:nvPr/>
        </p:nvSpPr>
        <p:spPr>
          <a:xfrm>
            <a:off x="2319805" y="4039079"/>
            <a:ext cx="214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Montserrat ExtraBold" panose="00000900000000000000" pitchFamily="50" charset="0"/>
              </a:rPr>
              <a:t>02 </a:t>
            </a:r>
            <a:r>
              <a:rPr lang="en-US" dirty="0">
                <a:solidFill>
                  <a:schemeClr val="accent1"/>
                </a:solidFill>
                <a:latin typeface="Montserrat ExtraBold" panose="00000900000000000000" pitchFamily="50" charset="0"/>
              </a:rPr>
              <a:t>Environment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5EED5F5-CFA7-4B88-94E0-25FEFA69B13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151808502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F8B4DBCE-1F37-4947-A161-3BD076D4D61E}"/>
              </a:ext>
            </a:extLst>
          </p:cNvPr>
          <p:cNvSpPr/>
          <p:nvPr/>
        </p:nvSpPr>
        <p:spPr>
          <a:xfrm>
            <a:off x="6576555" y="3761743"/>
            <a:ext cx="1551322" cy="1186692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4B9163E-7BEC-468B-844D-19A2FE5BF73B}"/>
              </a:ext>
            </a:extLst>
          </p:cNvPr>
          <p:cNvSpPr/>
          <p:nvPr/>
        </p:nvSpPr>
        <p:spPr>
          <a:xfrm>
            <a:off x="9049295" y="2369856"/>
            <a:ext cx="1551322" cy="892307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1256AF1-C98D-4A4A-AB71-8771DF081AD6}"/>
              </a:ext>
            </a:extLst>
          </p:cNvPr>
          <p:cNvSpPr txBox="1"/>
          <p:nvPr/>
        </p:nvSpPr>
        <p:spPr>
          <a:xfrm>
            <a:off x="9049294" y="3327409"/>
            <a:ext cx="15513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Insert Title </a:t>
            </a:r>
            <a:r>
              <a:rPr lang="en-US" sz="1600" dirty="0">
                <a:solidFill>
                  <a:schemeClr val="accent4"/>
                </a:solidFill>
              </a:rPr>
              <a:t>Here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7B952F57-0827-4C4B-B3BB-2732FCE92735}"/>
              </a:ext>
            </a:extLst>
          </p:cNvPr>
          <p:cNvSpPr/>
          <p:nvPr/>
        </p:nvSpPr>
        <p:spPr>
          <a:xfrm>
            <a:off x="9548067" y="2472251"/>
            <a:ext cx="642589" cy="642589"/>
          </a:xfrm>
          <a:prstGeom prst="ellipse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F6E89B6F-B6EC-4375-9B4A-EA9F7C875A87}"/>
              </a:ext>
            </a:extLst>
          </p:cNvPr>
          <p:cNvSpPr/>
          <p:nvPr/>
        </p:nvSpPr>
        <p:spPr>
          <a:xfrm>
            <a:off x="6534868" y="2369856"/>
            <a:ext cx="1551322" cy="89230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365B63D-697E-4FFB-8224-DFDF159419B5}"/>
              </a:ext>
            </a:extLst>
          </p:cNvPr>
          <p:cNvSpPr txBox="1"/>
          <p:nvPr/>
        </p:nvSpPr>
        <p:spPr>
          <a:xfrm>
            <a:off x="6534867" y="3327409"/>
            <a:ext cx="15513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Insert Title </a:t>
            </a:r>
            <a:r>
              <a:rPr lang="en-US" sz="1600" dirty="0">
                <a:solidFill>
                  <a:schemeClr val="accent3"/>
                </a:solidFill>
              </a:rPr>
              <a:t>Here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7A09AD2-6A2D-4BB7-A92D-1A1F8D4F6EFC}"/>
              </a:ext>
            </a:extLst>
          </p:cNvPr>
          <p:cNvSpPr txBox="1"/>
          <p:nvPr/>
        </p:nvSpPr>
        <p:spPr>
          <a:xfrm>
            <a:off x="6644853" y="3854508"/>
            <a:ext cx="1414725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dirty="0">
                <a:solidFill>
                  <a:schemeClr val="bg1"/>
                </a:solidFill>
                <a:cs typeface="Calibri"/>
              </a:rPr>
              <a:t>Lorem Ipsum </a:t>
            </a:r>
            <a:r>
              <a:rPr lang="id-ID" sz="1200" dirty="0">
                <a:solidFill>
                  <a:schemeClr val="bg1"/>
                </a:solidFill>
                <a:cs typeface="Calibri Light"/>
              </a:rPr>
              <a:t>Dolor Sit Amet Consect</a:t>
            </a:r>
            <a:r>
              <a:rPr lang="en-US" sz="1200" dirty="0">
                <a:solidFill>
                  <a:schemeClr val="bg1"/>
                </a:solidFill>
                <a:cs typeface="Calibri Light"/>
              </a:rPr>
              <a:t> </a:t>
            </a:r>
            <a:r>
              <a:rPr lang="id-ID" sz="1200" b="1" dirty="0">
                <a:solidFill>
                  <a:schemeClr val="bg1"/>
                </a:solidFill>
                <a:cs typeface="Calibri"/>
              </a:rPr>
              <a:t>Ipsum</a:t>
            </a:r>
            <a:endParaRPr lang="en-US" sz="1200" dirty="0">
              <a:solidFill>
                <a:schemeClr val="bg1"/>
              </a:solidFill>
              <a:ea typeface="Roboto Thin" charset="0"/>
              <a:cs typeface="Roboto Thin" charset="0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769A77F6-A2DB-47C2-B0CB-12EB4D858042}"/>
              </a:ext>
            </a:extLst>
          </p:cNvPr>
          <p:cNvSpPr/>
          <p:nvPr/>
        </p:nvSpPr>
        <p:spPr>
          <a:xfrm>
            <a:off x="7033640" y="2472251"/>
            <a:ext cx="642589" cy="642589"/>
          </a:xfrm>
          <a:prstGeom prst="ellipse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992">
            <a:extLst>
              <a:ext uri="{FF2B5EF4-FFF2-40B4-BE49-F238E27FC236}">
                <a16:creationId xmlns:a16="http://schemas.microsoft.com/office/drawing/2014/main" id="{EC5CC504-6A18-48C5-9153-40E2620D02C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242724" y="2660606"/>
            <a:ext cx="231356" cy="248871"/>
            <a:chOff x="-3235" y="750"/>
            <a:chExt cx="2153" cy="2316"/>
          </a:xfrm>
          <a:solidFill>
            <a:schemeClr val="accent3"/>
          </a:solidFill>
        </p:grpSpPr>
        <p:sp>
          <p:nvSpPr>
            <p:cNvPr id="45" name="Freeform 994">
              <a:extLst>
                <a:ext uri="{FF2B5EF4-FFF2-40B4-BE49-F238E27FC236}">
                  <a16:creationId xmlns:a16="http://schemas.microsoft.com/office/drawing/2014/main" id="{554A38BF-4889-42D8-A04B-DB63ABA9B2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235" y="750"/>
              <a:ext cx="2153" cy="2316"/>
            </a:xfrm>
            <a:custGeom>
              <a:avLst/>
              <a:gdLst>
                <a:gd name="T0" fmla="*/ 538 w 4305"/>
                <a:gd name="T1" fmla="*/ 4125 h 4631"/>
                <a:gd name="T2" fmla="*/ 3767 w 4305"/>
                <a:gd name="T3" fmla="*/ 1527 h 4631"/>
                <a:gd name="T4" fmla="*/ 993 w 4305"/>
                <a:gd name="T5" fmla="*/ 0 h 4631"/>
                <a:gd name="T6" fmla="*/ 1058 w 4305"/>
                <a:gd name="T7" fmla="*/ 5 h 4631"/>
                <a:gd name="T8" fmla="*/ 1153 w 4305"/>
                <a:gd name="T9" fmla="*/ 36 h 4631"/>
                <a:gd name="T10" fmla="*/ 1232 w 4305"/>
                <a:gd name="T11" fmla="*/ 94 h 4631"/>
                <a:gd name="T12" fmla="*/ 1290 w 4305"/>
                <a:gd name="T13" fmla="*/ 173 h 4631"/>
                <a:gd name="T14" fmla="*/ 1322 w 4305"/>
                <a:gd name="T15" fmla="*/ 269 h 4631"/>
                <a:gd name="T16" fmla="*/ 1326 w 4305"/>
                <a:gd name="T17" fmla="*/ 561 h 4631"/>
                <a:gd name="T18" fmla="*/ 2979 w 4305"/>
                <a:gd name="T19" fmla="*/ 319 h 4631"/>
                <a:gd name="T20" fmla="*/ 2996 w 4305"/>
                <a:gd name="T21" fmla="*/ 219 h 4631"/>
                <a:gd name="T22" fmla="*/ 3041 w 4305"/>
                <a:gd name="T23" fmla="*/ 130 h 4631"/>
                <a:gd name="T24" fmla="*/ 3110 w 4305"/>
                <a:gd name="T25" fmla="*/ 61 h 4631"/>
                <a:gd name="T26" fmla="*/ 3198 w 4305"/>
                <a:gd name="T27" fmla="*/ 16 h 4631"/>
                <a:gd name="T28" fmla="*/ 3300 w 4305"/>
                <a:gd name="T29" fmla="*/ 0 h 4631"/>
                <a:gd name="T30" fmla="*/ 3364 w 4305"/>
                <a:gd name="T31" fmla="*/ 5 h 4631"/>
                <a:gd name="T32" fmla="*/ 3459 w 4305"/>
                <a:gd name="T33" fmla="*/ 36 h 4631"/>
                <a:gd name="T34" fmla="*/ 3538 w 4305"/>
                <a:gd name="T35" fmla="*/ 94 h 4631"/>
                <a:gd name="T36" fmla="*/ 3596 w 4305"/>
                <a:gd name="T37" fmla="*/ 173 h 4631"/>
                <a:gd name="T38" fmla="*/ 3629 w 4305"/>
                <a:gd name="T39" fmla="*/ 269 h 4631"/>
                <a:gd name="T40" fmla="*/ 3633 w 4305"/>
                <a:gd name="T41" fmla="*/ 561 h 4631"/>
                <a:gd name="T42" fmla="*/ 4037 w 4305"/>
                <a:gd name="T43" fmla="*/ 565 h 4631"/>
                <a:gd name="T44" fmla="*/ 4131 w 4305"/>
                <a:gd name="T45" fmla="*/ 596 h 4631"/>
                <a:gd name="T46" fmla="*/ 4212 w 4305"/>
                <a:gd name="T47" fmla="*/ 654 h 4631"/>
                <a:gd name="T48" fmla="*/ 4270 w 4305"/>
                <a:gd name="T49" fmla="*/ 733 h 4631"/>
                <a:gd name="T50" fmla="*/ 4301 w 4305"/>
                <a:gd name="T51" fmla="*/ 829 h 4631"/>
                <a:gd name="T52" fmla="*/ 4305 w 4305"/>
                <a:gd name="T53" fmla="*/ 4311 h 4631"/>
                <a:gd name="T54" fmla="*/ 4288 w 4305"/>
                <a:gd name="T55" fmla="*/ 4412 h 4631"/>
                <a:gd name="T56" fmla="*/ 4243 w 4305"/>
                <a:gd name="T57" fmla="*/ 4500 h 4631"/>
                <a:gd name="T58" fmla="*/ 4174 w 4305"/>
                <a:gd name="T59" fmla="*/ 4569 h 4631"/>
                <a:gd name="T60" fmla="*/ 4086 w 4305"/>
                <a:gd name="T61" fmla="*/ 4614 h 4631"/>
                <a:gd name="T62" fmla="*/ 3985 w 4305"/>
                <a:gd name="T63" fmla="*/ 4631 h 4631"/>
                <a:gd name="T64" fmla="*/ 268 w 4305"/>
                <a:gd name="T65" fmla="*/ 4627 h 4631"/>
                <a:gd name="T66" fmla="*/ 172 w 4305"/>
                <a:gd name="T67" fmla="*/ 4594 h 4631"/>
                <a:gd name="T68" fmla="*/ 93 w 4305"/>
                <a:gd name="T69" fmla="*/ 4537 h 4631"/>
                <a:gd name="T70" fmla="*/ 35 w 4305"/>
                <a:gd name="T71" fmla="*/ 4458 h 4631"/>
                <a:gd name="T72" fmla="*/ 4 w 4305"/>
                <a:gd name="T73" fmla="*/ 4363 h 4631"/>
                <a:gd name="T74" fmla="*/ 0 w 4305"/>
                <a:gd name="T75" fmla="*/ 881 h 4631"/>
                <a:gd name="T76" fmla="*/ 16 w 4305"/>
                <a:gd name="T77" fmla="*/ 779 h 4631"/>
                <a:gd name="T78" fmla="*/ 61 w 4305"/>
                <a:gd name="T79" fmla="*/ 692 h 4631"/>
                <a:gd name="T80" fmla="*/ 131 w 4305"/>
                <a:gd name="T81" fmla="*/ 621 h 4631"/>
                <a:gd name="T82" fmla="*/ 219 w 4305"/>
                <a:gd name="T83" fmla="*/ 576 h 4631"/>
                <a:gd name="T84" fmla="*/ 321 w 4305"/>
                <a:gd name="T85" fmla="*/ 561 h 4631"/>
                <a:gd name="T86" fmla="*/ 672 w 4305"/>
                <a:gd name="T87" fmla="*/ 319 h 4631"/>
                <a:gd name="T88" fmla="*/ 689 w 4305"/>
                <a:gd name="T89" fmla="*/ 219 h 4631"/>
                <a:gd name="T90" fmla="*/ 734 w 4305"/>
                <a:gd name="T91" fmla="*/ 130 h 4631"/>
                <a:gd name="T92" fmla="*/ 804 w 4305"/>
                <a:gd name="T93" fmla="*/ 61 h 4631"/>
                <a:gd name="T94" fmla="*/ 891 w 4305"/>
                <a:gd name="T95" fmla="*/ 16 h 4631"/>
                <a:gd name="T96" fmla="*/ 993 w 4305"/>
                <a:gd name="T97" fmla="*/ 0 h 4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305" h="4631">
                  <a:moveTo>
                    <a:pt x="538" y="1527"/>
                  </a:moveTo>
                  <a:lnTo>
                    <a:pt x="538" y="4125"/>
                  </a:lnTo>
                  <a:lnTo>
                    <a:pt x="3767" y="4125"/>
                  </a:lnTo>
                  <a:lnTo>
                    <a:pt x="3767" y="1527"/>
                  </a:lnTo>
                  <a:lnTo>
                    <a:pt x="538" y="1527"/>
                  </a:lnTo>
                  <a:close/>
                  <a:moveTo>
                    <a:pt x="993" y="0"/>
                  </a:moveTo>
                  <a:lnTo>
                    <a:pt x="1006" y="0"/>
                  </a:lnTo>
                  <a:lnTo>
                    <a:pt x="1058" y="5"/>
                  </a:lnTo>
                  <a:lnTo>
                    <a:pt x="1107" y="16"/>
                  </a:lnTo>
                  <a:lnTo>
                    <a:pt x="1153" y="36"/>
                  </a:lnTo>
                  <a:lnTo>
                    <a:pt x="1195" y="61"/>
                  </a:lnTo>
                  <a:lnTo>
                    <a:pt x="1232" y="94"/>
                  </a:lnTo>
                  <a:lnTo>
                    <a:pt x="1264" y="130"/>
                  </a:lnTo>
                  <a:lnTo>
                    <a:pt x="1290" y="173"/>
                  </a:lnTo>
                  <a:lnTo>
                    <a:pt x="1309" y="219"/>
                  </a:lnTo>
                  <a:lnTo>
                    <a:pt x="1322" y="269"/>
                  </a:lnTo>
                  <a:lnTo>
                    <a:pt x="1326" y="319"/>
                  </a:lnTo>
                  <a:lnTo>
                    <a:pt x="1326" y="561"/>
                  </a:lnTo>
                  <a:lnTo>
                    <a:pt x="2979" y="561"/>
                  </a:lnTo>
                  <a:lnTo>
                    <a:pt x="2979" y="319"/>
                  </a:lnTo>
                  <a:lnTo>
                    <a:pt x="2983" y="269"/>
                  </a:lnTo>
                  <a:lnTo>
                    <a:pt x="2996" y="219"/>
                  </a:lnTo>
                  <a:lnTo>
                    <a:pt x="3014" y="173"/>
                  </a:lnTo>
                  <a:lnTo>
                    <a:pt x="3041" y="130"/>
                  </a:lnTo>
                  <a:lnTo>
                    <a:pt x="3072" y="94"/>
                  </a:lnTo>
                  <a:lnTo>
                    <a:pt x="3110" y="61"/>
                  </a:lnTo>
                  <a:lnTo>
                    <a:pt x="3153" y="36"/>
                  </a:lnTo>
                  <a:lnTo>
                    <a:pt x="3198" y="16"/>
                  </a:lnTo>
                  <a:lnTo>
                    <a:pt x="3247" y="5"/>
                  </a:lnTo>
                  <a:lnTo>
                    <a:pt x="3300" y="0"/>
                  </a:lnTo>
                  <a:lnTo>
                    <a:pt x="3312" y="0"/>
                  </a:lnTo>
                  <a:lnTo>
                    <a:pt x="3364" y="5"/>
                  </a:lnTo>
                  <a:lnTo>
                    <a:pt x="3414" y="16"/>
                  </a:lnTo>
                  <a:lnTo>
                    <a:pt x="3459" y="36"/>
                  </a:lnTo>
                  <a:lnTo>
                    <a:pt x="3501" y="61"/>
                  </a:lnTo>
                  <a:lnTo>
                    <a:pt x="3538" y="94"/>
                  </a:lnTo>
                  <a:lnTo>
                    <a:pt x="3571" y="130"/>
                  </a:lnTo>
                  <a:lnTo>
                    <a:pt x="3596" y="173"/>
                  </a:lnTo>
                  <a:lnTo>
                    <a:pt x="3616" y="219"/>
                  </a:lnTo>
                  <a:lnTo>
                    <a:pt x="3629" y="269"/>
                  </a:lnTo>
                  <a:lnTo>
                    <a:pt x="3633" y="319"/>
                  </a:lnTo>
                  <a:lnTo>
                    <a:pt x="3633" y="561"/>
                  </a:lnTo>
                  <a:lnTo>
                    <a:pt x="3985" y="561"/>
                  </a:lnTo>
                  <a:lnTo>
                    <a:pt x="4037" y="565"/>
                  </a:lnTo>
                  <a:lnTo>
                    <a:pt x="4086" y="576"/>
                  </a:lnTo>
                  <a:lnTo>
                    <a:pt x="4131" y="596"/>
                  </a:lnTo>
                  <a:lnTo>
                    <a:pt x="4174" y="621"/>
                  </a:lnTo>
                  <a:lnTo>
                    <a:pt x="4212" y="654"/>
                  </a:lnTo>
                  <a:lnTo>
                    <a:pt x="4243" y="692"/>
                  </a:lnTo>
                  <a:lnTo>
                    <a:pt x="4270" y="733"/>
                  </a:lnTo>
                  <a:lnTo>
                    <a:pt x="4288" y="779"/>
                  </a:lnTo>
                  <a:lnTo>
                    <a:pt x="4301" y="829"/>
                  </a:lnTo>
                  <a:lnTo>
                    <a:pt x="4305" y="881"/>
                  </a:lnTo>
                  <a:lnTo>
                    <a:pt x="4305" y="4311"/>
                  </a:lnTo>
                  <a:lnTo>
                    <a:pt x="4301" y="4363"/>
                  </a:lnTo>
                  <a:lnTo>
                    <a:pt x="4288" y="4412"/>
                  </a:lnTo>
                  <a:lnTo>
                    <a:pt x="4270" y="4458"/>
                  </a:lnTo>
                  <a:lnTo>
                    <a:pt x="4243" y="4500"/>
                  </a:lnTo>
                  <a:lnTo>
                    <a:pt x="4212" y="4537"/>
                  </a:lnTo>
                  <a:lnTo>
                    <a:pt x="4174" y="4569"/>
                  </a:lnTo>
                  <a:lnTo>
                    <a:pt x="4131" y="4594"/>
                  </a:lnTo>
                  <a:lnTo>
                    <a:pt x="4086" y="4614"/>
                  </a:lnTo>
                  <a:lnTo>
                    <a:pt x="4037" y="4627"/>
                  </a:lnTo>
                  <a:lnTo>
                    <a:pt x="3985" y="4631"/>
                  </a:lnTo>
                  <a:lnTo>
                    <a:pt x="321" y="4631"/>
                  </a:lnTo>
                  <a:lnTo>
                    <a:pt x="268" y="4627"/>
                  </a:lnTo>
                  <a:lnTo>
                    <a:pt x="219" y="4614"/>
                  </a:lnTo>
                  <a:lnTo>
                    <a:pt x="172" y="4594"/>
                  </a:lnTo>
                  <a:lnTo>
                    <a:pt x="131" y="4569"/>
                  </a:lnTo>
                  <a:lnTo>
                    <a:pt x="93" y="4537"/>
                  </a:lnTo>
                  <a:lnTo>
                    <a:pt x="61" y="4500"/>
                  </a:lnTo>
                  <a:lnTo>
                    <a:pt x="35" y="4458"/>
                  </a:lnTo>
                  <a:lnTo>
                    <a:pt x="16" y="4412"/>
                  </a:lnTo>
                  <a:lnTo>
                    <a:pt x="4" y="4363"/>
                  </a:lnTo>
                  <a:lnTo>
                    <a:pt x="0" y="4311"/>
                  </a:lnTo>
                  <a:lnTo>
                    <a:pt x="0" y="881"/>
                  </a:lnTo>
                  <a:lnTo>
                    <a:pt x="4" y="829"/>
                  </a:lnTo>
                  <a:lnTo>
                    <a:pt x="16" y="779"/>
                  </a:lnTo>
                  <a:lnTo>
                    <a:pt x="35" y="733"/>
                  </a:lnTo>
                  <a:lnTo>
                    <a:pt x="61" y="692"/>
                  </a:lnTo>
                  <a:lnTo>
                    <a:pt x="93" y="654"/>
                  </a:lnTo>
                  <a:lnTo>
                    <a:pt x="131" y="621"/>
                  </a:lnTo>
                  <a:lnTo>
                    <a:pt x="172" y="596"/>
                  </a:lnTo>
                  <a:lnTo>
                    <a:pt x="219" y="576"/>
                  </a:lnTo>
                  <a:lnTo>
                    <a:pt x="268" y="565"/>
                  </a:lnTo>
                  <a:lnTo>
                    <a:pt x="321" y="561"/>
                  </a:lnTo>
                  <a:lnTo>
                    <a:pt x="672" y="561"/>
                  </a:lnTo>
                  <a:lnTo>
                    <a:pt x="672" y="319"/>
                  </a:lnTo>
                  <a:lnTo>
                    <a:pt x="677" y="269"/>
                  </a:lnTo>
                  <a:lnTo>
                    <a:pt x="689" y="219"/>
                  </a:lnTo>
                  <a:lnTo>
                    <a:pt x="708" y="173"/>
                  </a:lnTo>
                  <a:lnTo>
                    <a:pt x="734" y="130"/>
                  </a:lnTo>
                  <a:lnTo>
                    <a:pt x="766" y="94"/>
                  </a:lnTo>
                  <a:lnTo>
                    <a:pt x="804" y="61"/>
                  </a:lnTo>
                  <a:lnTo>
                    <a:pt x="846" y="36"/>
                  </a:lnTo>
                  <a:lnTo>
                    <a:pt x="891" y="16"/>
                  </a:lnTo>
                  <a:lnTo>
                    <a:pt x="941" y="5"/>
                  </a:lnTo>
                  <a:lnTo>
                    <a:pt x="9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995">
              <a:extLst>
                <a:ext uri="{FF2B5EF4-FFF2-40B4-BE49-F238E27FC236}">
                  <a16:creationId xmlns:a16="http://schemas.microsoft.com/office/drawing/2014/main" id="{B9EA8296-5377-446A-9547-F7EE3E661E5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72" y="1772"/>
              <a:ext cx="329" cy="329"/>
            </a:xfrm>
            <a:custGeom>
              <a:avLst/>
              <a:gdLst>
                <a:gd name="T0" fmla="*/ 51 w 660"/>
                <a:gd name="T1" fmla="*/ 0 h 659"/>
                <a:gd name="T2" fmla="*/ 609 w 660"/>
                <a:gd name="T3" fmla="*/ 0 h 659"/>
                <a:gd name="T4" fmla="*/ 629 w 660"/>
                <a:gd name="T5" fmla="*/ 5 h 659"/>
                <a:gd name="T6" fmla="*/ 646 w 660"/>
                <a:gd name="T7" fmla="*/ 15 h 659"/>
                <a:gd name="T8" fmla="*/ 657 w 660"/>
                <a:gd name="T9" fmla="*/ 32 h 659"/>
                <a:gd name="T10" fmla="*/ 660 w 660"/>
                <a:gd name="T11" fmla="*/ 51 h 659"/>
                <a:gd name="T12" fmla="*/ 660 w 660"/>
                <a:gd name="T13" fmla="*/ 609 h 659"/>
                <a:gd name="T14" fmla="*/ 657 w 660"/>
                <a:gd name="T15" fmla="*/ 628 h 659"/>
                <a:gd name="T16" fmla="*/ 646 w 660"/>
                <a:gd name="T17" fmla="*/ 644 h 659"/>
                <a:gd name="T18" fmla="*/ 629 w 660"/>
                <a:gd name="T19" fmla="*/ 655 h 659"/>
                <a:gd name="T20" fmla="*/ 609 w 660"/>
                <a:gd name="T21" fmla="*/ 659 h 659"/>
                <a:gd name="T22" fmla="*/ 51 w 660"/>
                <a:gd name="T23" fmla="*/ 659 h 659"/>
                <a:gd name="T24" fmla="*/ 31 w 660"/>
                <a:gd name="T25" fmla="*/ 655 h 659"/>
                <a:gd name="T26" fmla="*/ 16 w 660"/>
                <a:gd name="T27" fmla="*/ 644 h 659"/>
                <a:gd name="T28" fmla="*/ 4 w 660"/>
                <a:gd name="T29" fmla="*/ 628 h 659"/>
                <a:gd name="T30" fmla="*/ 0 w 660"/>
                <a:gd name="T31" fmla="*/ 609 h 659"/>
                <a:gd name="T32" fmla="*/ 0 w 660"/>
                <a:gd name="T33" fmla="*/ 51 h 659"/>
                <a:gd name="T34" fmla="*/ 4 w 660"/>
                <a:gd name="T35" fmla="*/ 32 h 659"/>
                <a:gd name="T36" fmla="*/ 16 w 660"/>
                <a:gd name="T37" fmla="*/ 15 h 659"/>
                <a:gd name="T38" fmla="*/ 31 w 660"/>
                <a:gd name="T39" fmla="*/ 5 h 659"/>
                <a:gd name="T40" fmla="*/ 51 w 660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0" h="659">
                  <a:moveTo>
                    <a:pt x="51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6" y="15"/>
                  </a:lnTo>
                  <a:lnTo>
                    <a:pt x="657" y="32"/>
                  </a:lnTo>
                  <a:lnTo>
                    <a:pt x="660" y="51"/>
                  </a:lnTo>
                  <a:lnTo>
                    <a:pt x="660" y="609"/>
                  </a:lnTo>
                  <a:lnTo>
                    <a:pt x="657" y="628"/>
                  </a:lnTo>
                  <a:lnTo>
                    <a:pt x="646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1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9"/>
                  </a:lnTo>
                  <a:lnTo>
                    <a:pt x="0" y="51"/>
                  </a:lnTo>
                  <a:lnTo>
                    <a:pt x="4" y="32"/>
                  </a:lnTo>
                  <a:lnTo>
                    <a:pt x="16" y="15"/>
                  </a:lnTo>
                  <a:lnTo>
                    <a:pt x="31" y="5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996">
              <a:extLst>
                <a:ext uri="{FF2B5EF4-FFF2-40B4-BE49-F238E27FC236}">
                  <a16:creationId xmlns:a16="http://schemas.microsoft.com/office/drawing/2014/main" id="{25F1D5C2-B960-4CEC-BADF-C44D41FFD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24" y="1772"/>
              <a:ext cx="330" cy="329"/>
            </a:xfrm>
            <a:custGeom>
              <a:avLst/>
              <a:gdLst>
                <a:gd name="T0" fmla="*/ 52 w 660"/>
                <a:gd name="T1" fmla="*/ 0 h 659"/>
                <a:gd name="T2" fmla="*/ 609 w 660"/>
                <a:gd name="T3" fmla="*/ 0 h 659"/>
                <a:gd name="T4" fmla="*/ 629 w 660"/>
                <a:gd name="T5" fmla="*/ 5 h 659"/>
                <a:gd name="T6" fmla="*/ 646 w 660"/>
                <a:gd name="T7" fmla="*/ 15 h 659"/>
                <a:gd name="T8" fmla="*/ 657 w 660"/>
                <a:gd name="T9" fmla="*/ 32 h 659"/>
                <a:gd name="T10" fmla="*/ 660 w 660"/>
                <a:gd name="T11" fmla="*/ 51 h 659"/>
                <a:gd name="T12" fmla="*/ 660 w 660"/>
                <a:gd name="T13" fmla="*/ 609 h 659"/>
                <a:gd name="T14" fmla="*/ 657 w 660"/>
                <a:gd name="T15" fmla="*/ 628 h 659"/>
                <a:gd name="T16" fmla="*/ 646 w 660"/>
                <a:gd name="T17" fmla="*/ 644 h 659"/>
                <a:gd name="T18" fmla="*/ 629 w 660"/>
                <a:gd name="T19" fmla="*/ 655 h 659"/>
                <a:gd name="T20" fmla="*/ 609 w 660"/>
                <a:gd name="T21" fmla="*/ 659 h 659"/>
                <a:gd name="T22" fmla="*/ 52 w 660"/>
                <a:gd name="T23" fmla="*/ 659 h 659"/>
                <a:gd name="T24" fmla="*/ 31 w 660"/>
                <a:gd name="T25" fmla="*/ 655 h 659"/>
                <a:gd name="T26" fmla="*/ 16 w 660"/>
                <a:gd name="T27" fmla="*/ 644 h 659"/>
                <a:gd name="T28" fmla="*/ 4 w 660"/>
                <a:gd name="T29" fmla="*/ 628 h 659"/>
                <a:gd name="T30" fmla="*/ 0 w 660"/>
                <a:gd name="T31" fmla="*/ 609 h 659"/>
                <a:gd name="T32" fmla="*/ 0 w 660"/>
                <a:gd name="T33" fmla="*/ 51 h 659"/>
                <a:gd name="T34" fmla="*/ 4 w 660"/>
                <a:gd name="T35" fmla="*/ 32 h 659"/>
                <a:gd name="T36" fmla="*/ 16 w 660"/>
                <a:gd name="T37" fmla="*/ 15 h 659"/>
                <a:gd name="T38" fmla="*/ 31 w 660"/>
                <a:gd name="T39" fmla="*/ 5 h 659"/>
                <a:gd name="T40" fmla="*/ 52 w 660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0" h="659">
                  <a:moveTo>
                    <a:pt x="52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6" y="15"/>
                  </a:lnTo>
                  <a:lnTo>
                    <a:pt x="657" y="32"/>
                  </a:lnTo>
                  <a:lnTo>
                    <a:pt x="660" y="51"/>
                  </a:lnTo>
                  <a:lnTo>
                    <a:pt x="660" y="609"/>
                  </a:lnTo>
                  <a:lnTo>
                    <a:pt x="657" y="628"/>
                  </a:lnTo>
                  <a:lnTo>
                    <a:pt x="646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2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9"/>
                  </a:lnTo>
                  <a:lnTo>
                    <a:pt x="0" y="51"/>
                  </a:lnTo>
                  <a:lnTo>
                    <a:pt x="4" y="32"/>
                  </a:lnTo>
                  <a:lnTo>
                    <a:pt x="16" y="15"/>
                  </a:lnTo>
                  <a:lnTo>
                    <a:pt x="31" y="5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997">
              <a:extLst>
                <a:ext uri="{FF2B5EF4-FFF2-40B4-BE49-F238E27FC236}">
                  <a16:creationId xmlns:a16="http://schemas.microsoft.com/office/drawing/2014/main" id="{7DCBBB3A-7299-40E2-B357-F8B8B459E9C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76" y="1772"/>
              <a:ext cx="331" cy="329"/>
            </a:xfrm>
            <a:custGeom>
              <a:avLst/>
              <a:gdLst>
                <a:gd name="T0" fmla="*/ 52 w 661"/>
                <a:gd name="T1" fmla="*/ 0 h 659"/>
                <a:gd name="T2" fmla="*/ 609 w 661"/>
                <a:gd name="T3" fmla="*/ 0 h 659"/>
                <a:gd name="T4" fmla="*/ 629 w 661"/>
                <a:gd name="T5" fmla="*/ 5 h 659"/>
                <a:gd name="T6" fmla="*/ 645 w 661"/>
                <a:gd name="T7" fmla="*/ 15 h 659"/>
                <a:gd name="T8" fmla="*/ 657 w 661"/>
                <a:gd name="T9" fmla="*/ 32 h 659"/>
                <a:gd name="T10" fmla="*/ 661 w 661"/>
                <a:gd name="T11" fmla="*/ 51 h 659"/>
                <a:gd name="T12" fmla="*/ 661 w 661"/>
                <a:gd name="T13" fmla="*/ 609 h 659"/>
                <a:gd name="T14" fmla="*/ 657 w 661"/>
                <a:gd name="T15" fmla="*/ 628 h 659"/>
                <a:gd name="T16" fmla="*/ 645 w 661"/>
                <a:gd name="T17" fmla="*/ 644 h 659"/>
                <a:gd name="T18" fmla="*/ 629 w 661"/>
                <a:gd name="T19" fmla="*/ 655 h 659"/>
                <a:gd name="T20" fmla="*/ 609 w 661"/>
                <a:gd name="T21" fmla="*/ 659 h 659"/>
                <a:gd name="T22" fmla="*/ 52 w 661"/>
                <a:gd name="T23" fmla="*/ 659 h 659"/>
                <a:gd name="T24" fmla="*/ 31 w 661"/>
                <a:gd name="T25" fmla="*/ 655 h 659"/>
                <a:gd name="T26" fmla="*/ 16 w 661"/>
                <a:gd name="T27" fmla="*/ 644 h 659"/>
                <a:gd name="T28" fmla="*/ 4 w 661"/>
                <a:gd name="T29" fmla="*/ 628 h 659"/>
                <a:gd name="T30" fmla="*/ 0 w 661"/>
                <a:gd name="T31" fmla="*/ 609 h 659"/>
                <a:gd name="T32" fmla="*/ 0 w 661"/>
                <a:gd name="T33" fmla="*/ 51 h 659"/>
                <a:gd name="T34" fmla="*/ 4 w 661"/>
                <a:gd name="T35" fmla="*/ 32 h 659"/>
                <a:gd name="T36" fmla="*/ 16 w 661"/>
                <a:gd name="T37" fmla="*/ 15 h 659"/>
                <a:gd name="T38" fmla="*/ 31 w 661"/>
                <a:gd name="T39" fmla="*/ 5 h 659"/>
                <a:gd name="T40" fmla="*/ 52 w 661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1" h="659">
                  <a:moveTo>
                    <a:pt x="52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5" y="15"/>
                  </a:lnTo>
                  <a:lnTo>
                    <a:pt x="657" y="32"/>
                  </a:lnTo>
                  <a:lnTo>
                    <a:pt x="661" y="51"/>
                  </a:lnTo>
                  <a:lnTo>
                    <a:pt x="661" y="609"/>
                  </a:lnTo>
                  <a:lnTo>
                    <a:pt x="657" y="628"/>
                  </a:lnTo>
                  <a:lnTo>
                    <a:pt x="645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2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9"/>
                  </a:lnTo>
                  <a:lnTo>
                    <a:pt x="0" y="51"/>
                  </a:lnTo>
                  <a:lnTo>
                    <a:pt x="4" y="32"/>
                  </a:lnTo>
                  <a:lnTo>
                    <a:pt x="16" y="15"/>
                  </a:lnTo>
                  <a:lnTo>
                    <a:pt x="31" y="5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998">
              <a:extLst>
                <a:ext uri="{FF2B5EF4-FFF2-40B4-BE49-F238E27FC236}">
                  <a16:creationId xmlns:a16="http://schemas.microsoft.com/office/drawing/2014/main" id="{97A52988-9DA1-4463-813D-162147CA450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72" y="2220"/>
              <a:ext cx="329" cy="329"/>
            </a:xfrm>
            <a:custGeom>
              <a:avLst/>
              <a:gdLst>
                <a:gd name="T0" fmla="*/ 51 w 660"/>
                <a:gd name="T1" fmla="*/ 0 h 659"/>
                <a:gd name="T2" fmla="*/ 609 w 660"/>
                <a:gd name="T3" fmla="*/ 0 h 659"/>
                <a:gd name="T4" fmla="*/ 629 w 660"/>
                <a:gd name="T5" fmla="*/ 5 h 659"/>
                <a:gd name="T6" fmla="*/ 646 w 660"/>
                <a:gd name="T7" fmla="*/ 16 h 659"/>
                <a:gd name="T8" fmla="*/ 657 w 660"/>
                <a:gd name="T9" fmla="*/ 31 h 659"/>
                <a:gd name="T10" fmla="*/ 660 w 660"/>
                <a:gd name="T11" fmla="*/ 51 h 659"/>
                <a:gd name="T12" fmla="*/ 660 w 660"/>
                <a:gd name="T13" fmla="*/ 608 h 659"/>
                <a:gd name="T14" fmla="*/ 657 w 660"/>
                <a:gd name="T15" fmla="*/ 628 h 659"/>
                <a:gd name="T16" fmla="*/ 646 w 660"/>
                <a:gd name="T17" fmla="*/ 644 h 659"/>
                <a:gd name="T18" fmla="*/ 629 w 660"/>
                <a:gd name="T19" fmla="*/ 655 h 659"/>
                <a:gd name="T20" fmla="*/ 609 w 660"/>
                <a:gd name="T21" fmla="*/ 659 h 659"/>
                <a:gd name="T22" fmla="*/ 51 w 660"/>
                <a:gd name="T23" fmla="*/ 659 h 659"/>
                <a:gd name="T24" fmla="*/ 31 w 660"/>
                <a:gd name="T25" fmla="*/ 655 h 659"/>
                <a:gd name="T26" fmla="*/ 16 w 660"/>
                <a:gd name="T27" fmla="*/ 644 h 659"/>
                <a:gd name="T28" fmla="*/ 4 w 660"/>
                <a:gd name="T29" fmla="*/ 628 h 659"/>
                <a:gd name="T30" fmla="*/ 0 w 660"/>
                <a:gd name="T31" fmla="*/ 608 h 659"/>
                <a:gd name="T32" fmla="*/ 0 w 660"/>
                <a:gd name="T33" fmla="*/ 51 h 659"/>
                <a:gd name="T34" fmla="*/ 4 w 660"/>
                <a:gd name="T35" fmla="*/ 31 h 659"/>
                <a:gd name="T36" fmla="*/ 16 w 660"/>
                <a:gd name="T37" fmla="*/ 16 h 659"/>
                <a:gd name="T38" fmla="*/ 31 w 660"/>
                <a:gd name="T39" fmla="*/ 5 h 659"/>
                <a:gd name="T40" fmla="*/ 51 w 660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0" h="659">
                  <a:moveTo>
                    <a:pt x="51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6" y="16"/>
                  </a:lnTo>
                  <a:lnTo>
                    <a:pt x="657" y="31"/>
                  </a:lnTo>
                  <a:lnTo>
                    <a:pt x="660" y="51"/>
                  </a:lnTo>
                  <a:lnTo>
                    <a:pt x="660" y="608"/>
                  </a:lnTo>
                  <a:lnTo>
                    <a:pt x="657" y="628"/>
                  </a:lnTo>
                  <a:lnTo>
                    <a:pt x="646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1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8"/>
                  </a:lnTo>
                  <a:lnTo>
                    <a:pt x="0" y="51"/>
                  </a:lnTo>
                  <a:lnTo>
                    <a:pt x="4" y="31"/>
                  </a:lnTo>
                  <a:lnTo>
                    <a:pt x="16" y="16"/>
                  </a:lnTo>
                  <a:lnTo>
                    <a:pt x="31" y="5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999">
              <a:extLst>
                <a:ext uri="{FF2B5EF4-FFF2-40B4-BE49-F238E27FC236}">
                  <a16:creationId xmlns:a16="http://schemas.microsoft.com/office/drawing/2014/main" id="{959BA45F-145D-4B23-8D42-80465F0F15D5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24" y="2220"/>
              <a:ext cx="330" cy="329"/>
            </a:xfrm>
            <a:custGeom>
              <a:avLst/>
              <a:gdLst>
                <a:gd name="T0" fmla="*/ 52 w 660"/>
                <a:gd name="T1" fmla="*/ 0 h 659"/>
                <a:gd name="T2" fmla="*/ 609 w 660"/>
                <a:gd name="T3" fmla="*/ 0 h 659"/>
                <a:gd name="T4" fmla="*/ 629 w 660"/>
                <a:gd name="T5" fmla="*/ 5 h 659"/>
                <a:gd name="T6" fmla="*/ 646 w 660"/>
                <a:gd name="T7" fmla="*/ 16 h 659"/>
                <a:gd name="T8" fmla="*/ 657 w 660"/>
                <a:gd name="T9" fmla="*/ 31 h 659"/>
                <a:gd name="T10" fmla="*/ 660 w 660"/>
                <a:gd name="T11" fmla="*/ 51 h 659"/>
                <a:gd name="T12" fmla="*/ 660 w 660"/>
                <a:gd name="T13" fmla="*/ 608 h 659"/>
                <a:gd name="T14" fmla="*/ 657 w 660"/>
                <a:gd name="T15" fmla="*/ 628 h 659"/>
                <a:gd name="T16" fmla="*/ 646 w 660"/>
                <a:gd name="T17" fmla="*/ 644 h 659"/>
                <a:gd name="T18" fmla="*/ 629 w 660"/>
                <a:gd name="T19" fmla="*/ 655 h 659"/>
                <a:gd name="T20" fmla="*/ 609 w 660"/>
                <a:gd name="T21" fmla="*/ 659 h 659"/>
                <a:gd name="T22" fmla="*/ 52 w 660"/>
                <a:gd name="T23" fmla="*/ 659 h 659"/>
                <a:gd name="T24" fmla="*/ 31 w 660"/>
                <a:gd name="T25" fmla="*/ 655 h 659"/>
                <a:gd name="T26" fmla="*/ 16 w 660"/>
                <a:gd name="T27" fmla="*/ 644 h 659"/>
                <a:gd name="T28" fmla="*/ 4 w 660"/>
                <a:gd name="T29" fmla="*/ 628 h 659"/>
                <a:gd name="T30" fmla="*/ 0 w 660"/>
                <a:gd name="T31" fmla="*/ 608 h 659"/>
                <a:gd name="T32" fmla="*/ 0 w 660"/>
                <a:gd name="T33" fmla="*/ 51 h 659"/>
                <a:gd name="T34" fmla="*/ 4 w 660"/>
                <a:gd name="T35" fmla="*/ 31 h 659"/>
                <a:gd name="T36" fmla="*/ 16 w 660"/>
                <a:gd name="T37" fmla="*/ 16 h 659"/>
                <a:gd name="T38" fmla="*/ 31 w 660"/>
                <a:gd name="T39" fmla="*/ 5 h 659"/>
                <a:gd name="T40" fmla="*/ 52 w 660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0" h="659">
                  <a:moveTo>
                    <a:pt x="52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6" y="16"/>
                  </a:lnTo>
                  <a:lnTo>
                    <a:pt x="657" y="31"/>
                  </a:lnTo>
                  <a:lnTo>
                    <a:pt x="660" y="51"/>
                  </a:lnTo>
                  <a:lnTo>
                    <a:pt x="660" y="608"/>
                  </a:lnTo>
                  <a:lnTo>
                    <a:pt x="657" y="628"/>
                  </a:lnTo>
                  <a:lnTo>
                    <a:pt x="646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2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8"/>
                  </a:lnTo>
                  <a:lnTo>
                    <a:pt x="0" y="51"/>
                  </a:lnTo>
                  <a:lnTo>
                    <a:pt x="4" y="31"/>
                  </a:lnTo>
                  <a:lnTo>
                    <a:pt x="16" y="16"/>
                  </a:lnTo>
                  <a:lnTo>
                    <a:pt x="31" y="5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000">
              <a:extLst>
                <a:ext uri="{FF2B5EF4-FFF2-40B4-BE49-F238E27FC236}">
                  <a16:creationId xmlns:a16="http://schemas.microsoft.com/office/drawing/2014/main" id="{2C9DA996-1EB9-4E4A-AEE4-CFCC55EC3D2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76" y="2220"/>
              <a:ext cx="331" cy="329"/>
            </a:xfrm>
            <a:custGeom>
              <a:avLst/>
              <a:gdLst>
                <a:gd name="T0" fmla="*/ 52 w 661"/>
                <a:gd name="T1" fmla="*/ 0 h 659"/>
                <a:gd name="T2" fmla="*/ 609 w 661"/>
                <a:gd name="T3" fmla="*/ 0 h 659"/>
                <a:gd name="T4" fmla="*/ 629 w 661"/>
                <a:gd name="T5" fmla="*/ 5 h 659"/>
                <a:gd name="T6" fmla="*/ 645 w 661"/>
                <a:gd name="T7" fmla="*/ 16 h 659"/>
                <a:gd name="T8" fmla="*/ 657 w 661"/>
                <a:gd name="T9" fmla="*/ 31 h 659"/>
                <a:gd name="T10" fmla="*/ 661 w 661"/>
                <a:gd name="T11" fmla="*/ 51 h 659"/>
                <a:gd name="T12" fmla="*/ 661 w 661"/>
                <a:gd name="T13" fmla="*/ 608 h 659"/>
                <a:gd name="T14" fmla="*/ 657 w 661"/>
                <a:gd name="T15" fmla="*/ 628 h 659"/>
                <a:gd name="T16" fmla="*/ 645 w 661"/>
                <a:gd name="T17" fmla="*/ 644 h 659"/>
                <a:gd name="T18" fmla="*/ 629 w 661"/>
                <a:gd name="T19" fmla="*/ 655 h 659"/>
                <a:gd name="T20" fmla="*/ 609 w 661"/>
                <a:gd name="T21" fmla="*/ 659 h 659"/>
                <a:gd name="T22" fmla="*/ 52 w 661"/>
                <a:gd name="T23" fmla="*/ 659 h 659"/>
                <a:gd name="T24" fmla="*/ 31 w 661"/>
                <a:gd name="T25" fmla="*/ 655 h 659"/>
                <a:gd name="T26" fmla="*/ 16 w 661"/>
                <a:gd name="T27" fmla="*/ 644 h 659"/>
                <a:gd name="T28" fmla="*/ 4 w 661"/>
                <a:gd name="T29" fmla="*/ 628 h 659"/>
                <a:gd name="T30" fmla="*/ 0 w 661"/>
                <a:gd name="T31" fmla="*/ 608 h 659"/>
                <a:gd name="T32" fmla="*/ 0 w 661"/>
                <a:gd name="T33" fmla="*/ 51 h 659"/>
                <a:gd name="T34" fmla="*/ 4 w 661"/>
                <a:gd name="T35" fmla="*/ 31 h 659"/>
                <a:gd name="T36" fmla="*/ 16 w 661"/>
                <a:gd name="T37" fmla="*/ 16 h 659"/>
                <a:gd name="T38" fmla="*/ 31 w 661"/>
                <a:gd name="T39" fmla="*/ 5 h 659"/>
                <a:gd name="T40" fmla="*/ 52 w 661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1" h="659">
                  <a:moveTo>
                    <a:pt x="52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5" y="16"/>
                  </a:lnTo>
                  <a:lnTo>
                    <a:pt x="657" y="31"/>
                  </a:lnTo>
                  <a:lnTo>
                    <a:pt x="661" y="51"/>
                  </a:lnTo>
                  <a:lnTo>
                    <a:pt x="661" y="608"/>
                  </a:lnTo>
                  <a:lnTo>
                    <a:pt x="657" y="628"/>
                  </a:lnTo>
                  <a:lnTo>
                    <a:pt x="645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2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8"/>
                  </a:lnTo>
                  <a:lnTo>
                    <a:pt x="0" y="51"/>
                  </a:lnTo>
                  <a:lnTo>
                    <a:pt x="4" y="31"/>
                  </a:lnTo>
                  <a:lnTo>
                    <a:pt x="16" y="16"/>
                  </a:lnTo>
                  <a:lnTo>
                    <a:pt x="31" y="5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7C112AD9-18A6-4C63-B035-E805521FA4BC}"/>
              </a:ext>
            </a:extLst>
          </p:cNvPr>
          <p:cNvSpPr/>
          <p:nvPr/>
        </p:nvSpPr>
        <p:spPr>
          <a:xfrm>
            <a:off x="3972941" y="2395948"/>
            <a:ext cx="1551322" cy="89230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975631A-3F3A-4232-AE28-75B4377F50FF}"/>
              </a:ext>
            </a:extLst>
          </p:cNvPr>
          <p:cNvSpPr txBox="1"/>
          <p:nvPr/>
        </p:nvSpPr>
        <p:spPr>
          <a:xfrm>
            <a:off x="3972940" y="3353501"/>
            <a:ext cx="15513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Insert Title </a:t>
            </a:r>
            <a:r>
              <a:rPr lang="en-US" sz="1600" dirty="0">
                <a:solidFill>
                  <a:schemeClr val="accent2"/>
                </a:solidFill>
              </a:rPr>
              <a:t>Here</a:t>
            </a: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ECC0F750-0D15-42A4-A3F3-6845FF66F6C0}"/>
              </a:ext>
            </a:extLst>
          </p:cNvPr>
          <p:cNvSpPr/>
          <p:nvPr/>
        </p:nvSpPr>
        <p:spPr>
          <a:xfrm>
            <a:off x="4471713" y="2498343"/>
            <a:ext cx="642589" cy="642589"/>
          </a:xfrm>
          <a:prstGeom prst="ellipse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1F346E7E-7086-44C2-98A6-6551ECC3E8EB}"/>
              </a:ext>
            </a:extLst>
          </p:cNvPr>
          <p:cNvSpPr/>
          <p:nvPr/>
        </p:nvSpPr>
        <p:spPr>
          <a:xfrm>
            <a:off x="1506762" y="2395948"/>
            <a:ext cx="1551322" cy="892307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90BEAE22-C2C9-4C87-8C30-67604E03F4C2}"/>
              </a:ext>
            </a:extLst>
          </p:cNvPr>
          <p:cNvSpPr txBox="1"/>
          <p:nvPr/>
        </p:nvSpPr>
        <p:spPr>
          <a:xfrm>
            <a:off x="1506761" y="3353501"/>
            <a:ext cx="15513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Insert Title </a:t>
            </a:r>
            <a:r>
              <a:rPr lang="en-US" sz="1600" dirty="0">
                <a:solidFill>
                  <a:schemeClr val="accent1"/>
                </a:solidFill>
              </a:rPr>
              <a:t>Here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6F9CF61F-4E7C-481D-8823-F66825BF5A83}"/>
              </a:ext>
            </a:extLst>
          </p:cNvPr>
          <p:cNvSpPr/>
          <p:nvPr/>
        </p:nvSpPr>
        <p:spPr>
          <a:xfrm>
            <a:off x="2005534" y="2498343"/>
            <a:ext cx="642589" cy="642589"/>
          </a:xfrm>
          <a:prstGeom prst="ellipse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99F06BDA-1EC3-4234-B657-42018E16FA5B}"/>
              </a:ext>
            </a:extLst>
          </p:cNvPr>
          <p:cNvSpPr/>
          <p:nvPr/>
        </p:nvSpPr>
        <p:spPr>
          <a:xfrm>
            <a:off x="3990243" y="3761743"/>
            <a:ext cx="1551322" cy="1186692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4BE833D3-2D2E-468A-B3E9-BACAFE7D7185}"/>
              </a:ext>
            </a:extLst>
          </p:cNvPr>
          <p:cNvSpPr txBox="1"/>
          <p:nvPr/>
        </p:nvSpPr>
        <p:spPr>
          <a:xfrm>
            <a:off x="4058541" y="3854508"/>
            <a:ext cx="1414725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dirty="0">
                <a:solidFill>
                  <a:schemeClr val="bg1"/>
                </a:solidFill>
                <a:cs typeface="Calibri"/>
              </a:rPr>
              <a:t>Lorem Ipsum </a:t>
            </a:r>
            <a:r>
              <a:rPr lang="id-ID" sz="1200" dirty="0">
                <a:solidFill>
                  <a:schemeClr val="bg1"/>
                </a:solidFill>
                <a:cs typeface="Calibri Light"/>
              </a:rPr>
              <a:t>Dolor Sit Amet Consect</a:t>
            </a:r>
            <a:r>
              <a:rPr lang="en-US" sz="1200" dirty="0">
                <a:solidFill>
                  <a:schemeClr val="bg1"/>
                </a:solidFill>
                <a:cs typeface="Calibri Light"/>
              </a:rPr>
              <a:t> </a:t>
            </a:r>
            <a:r>
              <a:rPr lang="id-ID" sz="1200" b="1" dirty="0">
                <a:solidFill>
                  <a:schemeClr val="bg1"/>
                </a:solidFill>
                <a:cs typeface="Calibri"/>
              </a:rPr>
              <a:t>Ipsum</a:t>
            </a:r>
            <a:endParaRPr lang="en-US" sz="1200" dirty="0">
              <a:solidFill>
                <a:schemeClr val="bg1"/>
              </a:solidFill>
              <a:ea typeface="Roboto Thin" charset="0"/>
              <a:cs typeface="Roboto Thin" charset="0"/>
            </a:endParaRPr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AFED35BA-EDD0-4A2F-9838-8718E74581F6}"/>
              </a:ext>
            </a:extLst>
          </p:cNvPr>
          <p:cNvSpPr/>
          <p:nvPr/>
        </p:nvSpPr>
        <p:spPr>
          <a:xfrm>
            <a:off x="1488710" y="3761743"/>
            <a:ext cx="1551322" cy="1186692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CA768FB-9524-4446-B0A6-266587A8A7FF}"/>
              </a:ext>
            </a:extLst>
          </p:cNvPr>
          <p:cNvSpPr txBox="1"/>
          <p:nvPr/>
        </p:nvSpPr>
        <p:spPr>
          <a:xfrm>
            <a:off x="1557008" y="3854508"/>
            <a:ext cx="1414725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dirty="0">
                <a:solidFill>
                  <a:schemeClr val="bg1"/>
                </a:solidFill>
                <a:cs typeface="Calibri"/>
              </a:rPr>
              <a:t>Lorem Ipsum </a:t>
            </a:r>
            <a:r>
              <a:rPr lang="id-ID" sz="1200" dirty="0">
                <a:solidFill>
                  <a:schemeClr val="bg1"/>
                </a:solidFill>
                <a:cs typeface="Calibri Light"/>
              </a:rPr>
              <a:t>Dolor Sit Amet Consect</a:t>
            </a:r>
            <a:r>
              <a:rPr lang="en-US" sz="1200" dirty="0">
                <a:solidFill>
                  <a:schemeClr val="bg1"/>
                </a:solidFill>
                <a:cs typeface="Calibri Light"/>
              </a:rPr>
              <a:t> </a:t>
            </a:r>
            <a:r>
              <a:rPr lang="id-ID" sz="1200" b="1" dirty="0">
                <a:solidFill>
                  <a:schemeClr val="bg1"/>
                </a:solidFill>
                <a:cs typeface="Calibri"/>
              </a:rPr>
              <a:t>Ipsum</a:t>
            </a:r>
            <a:endParaRPr lang="en-US" sz="1200" dirty="0">
              <a:solidFill>
                <a:schemeClr val="bg1"/>
              </a:solidFill>
              <a:ea typeface="Roboto Thin" charset="0"/>
              <a:cs typeface="Roboto Thin" charset="0"/>
            </a:endParaRPr>
          </a:p>
        </p:txBody>
      </p:sp>
      <p:sp>
        <p:nvSpPr>
          <p:cNvPr id="84" name="Rectangle: Rounded Corners 83">
            <a:extLst>
              <a:ext uri="{FF2B5EF4-FFF2-40B4-BE49-F238E27FC236}">
                <a16:creationId xmlns:a16="http://schemas.microsoft.com/office/drawing/2014/main" id="{E2EDF98C-E040-40F2-9D80-8B0A59B89A09}"/>
              </a:ext>
            </a:extLst>
          </p:cNvPr>
          <p:cNvSpPr/>
          <p:nvPr/>
        </p:nvSpPr>
        <p:spPr>
          <a:xfrm>
            <a:off x="9083670" y="3761743"/>
            <a:ext cx="1551322" cy="1186692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8E2AC5B3-15F8-499A-8846-0B3333DF3F0B}"/>
              </a:ext>
            </a:extLst>
          </p:cNvPr>
          <p:cNvSpPr txBox="1"/>
          <p:nvPr/>
        </p:nvSpPr>
        <p:spPr>
          <a:xfrm>
            <a:off x="9151968" y="3854508"/>
            <a:ext cx="1414725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dirty="0">
                <a:solidFill>
                  <a:schemeClr val="bg1"/>
                </a:solidFill>
                <a:cs typeface="Calibri"/>
              </a:rPr>
              <a:t>Lorem Ipsum </a:t>
            </a:r>
            <a:r>
              <a:rPr lang="id-ID" sz="1200" dirty="0">
                <a:solidFill>
                  <a:schemeClr val="bg1"/>
                </a:solidFill>
                <a:cs typeface="Calibri Light"/>
              </a:rPr>
              <a:t>Dolor Sit Amet Consect</a:t>
            </a:r>
            <a:r>
              <a:rPr lang="en-US" sz="1200" dirty="0">
                <a:solidFill>
                  <a:schemeClr val="bg1"/>
                </a:solidFill>
                <a:cs typeface="Calibri Light"/>
              </a:rPr>
              <a:t> </a:t>
            </a:r>
            <a:r>
              <a:rPr lang="id-ID" sz="1200" b="1" dirty="0">
                <a:solidFill>
                  <a:schemeClr val="bg1"/>
                </a:solidFill>
                <a:cs typeface="Calibri"/>
              </a:rPr>
              <a:t>Ipsum</a:t>
            </a:r>
            <a:endParaRPr lang="en-US" sz="1200" dirty="0">
              <a:solidFill>
                <a:schemeClr val="bg1"/>
              </a:solidFill>
              <a:ea typeface="Roboto Thin" charset="0"/>
              <a:cs typeface="Roboto Thin" charset="0"/>
            </a:endParaRPr>
          </a:p>
        </p:txBody>
      </p:sp>
      <p:sp>
        <p:nvSpPr>
          <p:cNvPr id="86" name="Freeform 670">
            <a:extLst>
              <a:ext uri="{FF2B5EF4-FFF2-40B4-BE49-F238E27FC236}">
                <a16:creationId xmlns:a16="http://schemas.microsoft.com/office/drawing/2014/main" id="{9DA4F75F-89DB-4287-BBAD-F1074A30BB95}"/>
              </a:ext>
            </a:extLst>
          </p:cNvPr>
          <p:cNvSpPr>
            <a:spLocks noEditPoints="1"/>
          </p:cNvSpPr>
          <p:nvPr/>
        </p:nvSpPr>
        <p:spPr bwMode="auto">
          <a:xfrm>
            <a:off x="4643570" y="2637721"/>
            <a:ext cx="337930" cy="336118"/>
          </a:xfrm>
          <a:custGeom>
            <a:avLst/>
            <a:gdLst>
              <a:gd name="T0" fmla="*/ 2029 w 3359"/>
              <a:gd name="T1" fmla="*/ 3060 h 3341"/>
              <a:gd name="T2" fmla="*/ 2343 w 3359"/>
              <a:gd name="T3" fmla="*/ 3079 h 3341"/>
              <a:gd name="T4" fmla="*/ 2714 w 3359"/>
              <a:gd name="T5" fmla="*/ 2704 h 3341"/>
              <a:gd name="T6" fmla="*/ 817 w 3359"/>
              <a:gd name="T7" fmla="*/ 2613 h 3341"/>
              <a:gd name="T8" fmla="*/ 852 w 3359"/>
              <a:gd name="T9" fmla="*/ 2989 h 3341"/>
              <a:gd name="T10" fmla="*/ 1476 w 3359"/>
              <a:gd name="T11" fmla="*/ 3212 h 3341"/>
              <a:gd name="T12" fmla="*/ 1041 w 3359"/>
              <a:gd name="T13" fmla="*/ 2632 h 3341"/>
              <a:gd name="T14" fmla="*/ 2034 w 3359"/>
              <a:gd name="T15" fmla="*/ 2871 h 3341"/>
              <a:gd name="T16" fmla="*/ 1947 w 3359"/>
              <a:gd name="T17" fmla="*/ 2438 h 3341"/>
              <a:gd name="T18" fmla="*/ 1208 w 3359"/>
              <a:gd name="T19" fmla="*/ 2476 h 3341"/>
              <a:gd name="T20" fmla="*/ 1465 w 3359"/>
              <a:gd name="T21" fmla="*/ 3037 h 3341"/>
              <a:gd name="T22" fmla="*/ 2515 w 3359"/>
              <a:gd name="T23" fmla="*/ 2038 h 3341"/>
              <a:gd name="T24" fmla="*/ 2695 w 3359"/>
              <a:gd name="T25" fmla="*/ 2561 h 3341"/>
              <a:gd name="T26" fmla="*/ 3118 w 3359"/>
              <a:gd name="T27" fmla="*/ 2280 h 3341"/>
              <a:gd name="T28" fmla="*/ 2547 w 3359"/>
              <a:gd name="T29" fmla="*/ 1728 h 3341"/>
              <a:gd name="T30" fmla="*/ 2297 w 3359"/>
              <a:gd name="T31" fmla="*/ 2395 h 3341"/>
              <a:gd name="T32" fmla="*/ 1737 w 3359"/>
              <a:gd name="T33" fmla="*/ 1728 h 3341"/>
              <a:gd name="T34" fmla="*/ 1062 w 3359"/>
              <a:gd name="T35" fmla="*/ 2395 h 3341"/>
              <a:gd name="T36" fmla="*/ 929 w 3359"/>
              <a:gd name="T37" fmla="*/ 1728 h 3341"/>
              <a:gd name="T38" fmla="*/ 241 w 3359"/>
              <a:gd name="T39" fmla="*/ 2280 h 3341"/>
              <a:gd name="T40" fmla="*/ 664 w 3359"/>
              <a:gd name="T41" fmla="*/ 2561 h 3341"/>
              <a:gd name="T42" fmla="*/ 843 w 3359"/>
              <a:gd name="T43" fmla="*/ 2038 h 3341"/>
              <a:gd name="T44" fmla="*/ 2065 w 3359"/>
              <a:gd name="T45" fmla="*/ 944 h 3341"/>
              <a:gd name="T46" fmla="*/ 2414 w 3359"/>
              <a:gd name="T47" fmla="*/ 1400 h 3341"/>
              <a:gd name="T48" fmla="*/ 1046 w 3359"/>
              <a:gd name="T49" fmla="*/ 992 h 3341"/>
              <a:gd name="T50" fmla="*/ 1621 w 3359"/>
              <a:gd name="T51" fmla="*/ 1613 h 3341"/>
              <a:gd name="T52" fmla="*/ 2845 w 3359"/>
              <a:gd name="T53" fmla="*/ 636 h 3341"/>
              <a:gd name="T54" fmla="*/ 2461 w 3359"/>
              <a:gd name="T55" fmla="*/ 1066 h 3341"/>
              <a:gd name="T56" fmla="*/ 3235 w 3359"/>
              <a:gd name="T57" fmla="*/ 1511 h 3341"/>
              <a:gd name="T58" fmla="*/ 3018 w 3359"/>
              <a:gd name="T59" fmla="*/ 866 h 3341"/>
              <a:gd name="T60" fmla="*/ 342 w 3359"/>
              <a:gd name="T61" fmla="*/ 866 h 3341"/>
              <a:gd name="T62" fmla="*/ 125 w 3359"/>
              <a:gd name="T63" fmla="*/ 1511 h 3341"/>
              <a:gd name="T64" fmla="*/ 899 w 3359"/>
              <a:gd name="T65" fmla="*/ 1066 h 3341"/>
              <a:gd name="T66" fmla="*/ 515 w 3359"/>
              <a:gd name="T67" fmla="*/ 636 h 3341"/>
              <a:gd name="T68" fmla="*/ 2228 w 3359"/>
              <a:gd name="T69" fmla="*/ 789 h 3341"/>
              <a:gd name="T70" fmla="*/ 1813 w 3359"/>
              <a:gd name="T71" fmla="*/ 222 h 3341"/>
              <a:gd name="T72" fmla="*/ 1283 w 3359"/>
              <a:gd name="T73" fmla="*/ 529 h 3341"/>
              <a:gd name="T74" fmla="*/ 1521 w 3359"/>
              <a:gd name="T75" fmla="*/ 857 h 3341"/>
              <a:gd name="T76" fmla="*/ 2174 w 3359"/>
              <a:gd name="T77" fmla="*/ 467 h 3341"/>
              <a:gd name="T78" fmla="*/ 2682 w 3359"/>
              <a:gd name="T79" fmla="*/ 599 h 3341"/>
              <a:gd name="T80" fmla="*/ 2322 w 3359"/>
              <a:gd name="T81" fmla="*/ 253 h 3341"/>
              <a:gd name="T82" fmla="*/ 1385 w 3359"/>
              <a:gd name="T83" fmla="*/ 143 h 3341"/>
              <a:gd name="T84" fmla="*/ 803 w 3359"/>
              <a:gd name="T85" fmla="*/ 383 h 3341"/>
              <a:gd name="T86" fmla="*/ 932 w 3359"/>
              <a:gd name="T87" fmla="*/ 720 h 3341"/>
              <a:gd name="T88" fmla="*/ 1396 w 3359"/>
              <a:gd name="T89" fmla="*/ 208 h 3341"/>
              <a:gd name="T90" fmla="*/ 2047 w 3359"/>
              <a:gd name="T91" fmla="*/ 41 h 3341"/>
              <a:gd name="T92" fmla="*/ 2681 w 3359"/>
              <a:gd name="T93" fmla="*/ 331 h 3341"/>
              <a:gd name="T94" fmla="*/ 3081 w 3359"/>
              <a:gd name="T95" fmla="*/ 751 h 3341"/>
              <a:gd name="T96" fmla="*/ 3332 w 3359"/>
              <a:gd name="T97" fmla="*/ 1372 h 3341"/>
              <a:gd name="T98" fmla="*/ 3308 w 3359"/>
              <a:gd name="T99" fmla="*/ 2081 h 3341"/>
              <a:gd name="T100" fmla="*/ 3000 w 3359"/>
              <a:gd name="T101" fmla="*/ 2702 h 3341"/>
              <a:gd name="T102" fmla="*/ 2867 w 3359"/>
              <a:gd name="T103" fmla="*/ 2851 h 3341"/>
              <a:gd name="T104" fmla="*/ 2314 w 3359"/>
              <a:gd name="T105" fmla="*/ 3217 h 3341"/>
              <a:gd name="T106" fmla="*/ 1737 w 3359"/>
              <a:gd name="T107" fmla="*/ 3340 h 3341"/>
              <a:gd name="T108" fmla="*/ 1325 w 3359"/>
              <a:gd name="T109" fmla="*/ 3303 h 3341"/>
              <a:gd name="T110" fmla="*/ 712 w 3359"/>
              <a:gd name="T111" fmla="*/ 3034 h 3341"/>
              <a:gd name="T112" fmla="*/ 424 w 3359"/>
              <a:gd name="T113" fmla="*/ 2778 h 3341"/>
              <a:gd name="T114" fmla="*/ 114 w 3359"/>
              <a:gd name="T115" fmla="*/ 2273 h 3341"/>
              <a:gd name="T116" fmla="*/ 3 w 3359"/>
              <a:gd name="T117" fmla="*/ 1570 h 3341"/>
              <a:gd name="T118" fmla="*/ 182 w 3359"/>
              <a:gd name="T119" fmla="*/ 915 h 3341"/>
              <a:gd name="T120" fmla="*/ 457 w 3359"/>
              <a:gd name="T121" fmla="*/ 527 h 3341"/>
              <a:gd name="T122" fmla="*/ 1023 w 3359"/>
              <a:gd name="T123" fmla="*/ 134 h 3341"/>
              <a:gd name="T124" fmla="*/ 1654 w 3359"/>
              <a:gd name="T125" fmla="*/ 1 h 3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59" h="3341">
                <a:moveTo>
                  <a:pt x="2363" y="2539"/>
                </a:moveTo>
                <a:lnTo>
                  <a:pt x="2318" y="2632"/>
                </a:lnTo>
                <a:lnTo>
                  <a:pt x="2269" y="2723"/>
                </a:lnTo>
                <a:lnTo>
                  <a:pt x="2215" y="2811"/>
                </a:lnTo>
                <a:lnTo>
                  <a:pt x="2157" y="2897"/>
                </a:lnTo>
                <a:lnTo>
                  <a:pt x="2095" y="2980"/>
                </a:lnTo>
                <a:lnTo>
                  <a:pt x="2029" y="3060"/>
                </a:lnTo>
                <a:lnTo>
                  <a:pt x="1958" y="3138"/>
                </a:lnTo>
                <a:lnTo>
                  <a:pt x="1884" y="3212"/>
                </a:lnTo>
                <a:lnTo>
                  <a:pt x="1979" y="3196"/>
                </a:lnTo>
                <a:lnTo>
                  <a:pt x="2074" y="3175"/>
                </a:lnTo>
                <a:lnTo>
                  <a:pt x="2166" y="3148"/>
                </a:lnTo>
                <a:lnTo>
                  <a:pt x="2255" y="3117"/>
                </a:lnTo>
                <a:lnTo>
                  <a:pt x="2343" y="3079"/>
                </a:lnTo>
                <a:lnTo>
                  <a:pt x="2426" y="3036"/>
                </a:lnTo>
                <a:lnTo>
                  <a:pt x="2507" y="2989"/>
                </a:lnTo>
                <a:lnTo>
                  <a:pt x="2585" y="2938"/>
                </a:lnTo>
                <a:lnTo>
                  <a:pt x="2660" y="2881"/>
                </a:lnTo>
                <a:lnTo>
                  <a:pt x="2731" y="2820"/>
                </a:lnTo>
                <a:lnTo>
                  <a:pt x="2798" y="2756"/>
                </a:lnTo>
                <a:lnTo>
                  <a:pt x="2714" y="2704"/>
                </a:lnTo>
                <a:lnTo>
                  <a:pt x="2629" y="2656"/>
                </a:lnTo>
                <a:lnTo>
                  <a:pt x="2542" y="2613"/>
                </a:lnTo>
                <a:lnTo>
                  <a:pt x="2453" y="2573"/>
                </a:lnTo>
                <a:lnTo>
                  <a:pt x="2363" y="2539"/>
                </a:lnTo>
                <a:close/>
                <a:moveTo>
                  <a:pt x="997" y="2539"/>
                </a:moveTo>
                <a:lnTo>
                  <a:pt x="907" y="2573"/>
                </a:lnTo>
                <a:lnTo>
                  <a:pt x="817" y="2613"/>
                </a:lnTo>
                <a:lnTo>
                  <a:pt x="730" y="2656"/>
                </a:lnTo>
                <a:lnTo>
                  <a:pt x="644" y="2704"/>
                </a:lnTo>
                <a:lnTo>
                  <a:pt x="561" y="2756"/>
                </a:lnTo>
                <a:lnTo>
                  <a:pt x="629" y="2820"/>
                </a:lnTo>
                <a:lnTo>
                  <a:pt x="700" y="2881"/>
                </a:lnTo>
                <a:lnTo>
                  <a:pt x="774" y="2938"/>
                </a:lnTo>
                <a:lnTo>
                  <a:pt x="852" y="2989"/>
                </a:lnTo>
                <a:lnTo>
                  <a:pt x="933" y="3036"/>
                </a:lnTo>
                <a:lnTo>
                  <a:pt x="1017" y="3079"/>
                </a:lnTo>
                <a:lnTo>
                  <a:pt x="1104" y="3117"/>
                </a:lnTo>
                <a:lnTo>
                  <a:pt x="1194" y="3148"/>
                </a:lnTo>
                <a:lnTo>
                  <a:pt x="1286" y="3175"/>
                </a:lnTo>
                <a:lnTo>
                  <a:pt x="1379" y="3196"/>
                </a:lnTo>
                <a:lnTo>
                  <a:pt x="1476" y="3212"/>
                </a:lnTo>
                <a:lnTo>
                  <a:pt x="1401" y="3138"/>
                </a:lnTo>
                <a:lnTo>
                  <a:pt x="1331" y="3060"/>
                </a:lnTo>
                <a:lnTo>
                  <a:pt x="1265" y="2979"/>
                </a:lnTo>
                <a:lnTo>
                  <a:pt x="1202" y="2897"/>
                </a:lnTo>
                <a:lnTo>
                  <a:pt x="1144" y="2811"/>
                </a:lnTo>
                <a:lnTo>
                  <a:pt x="1091" y="2722"/>
                </a:lnTo>
                <a:lnTo>
                  <a:pt x="1041" y="2632"/>
                </a:lnTo>
                <a:lnTo>
                  <a:pt x="997" y="2539"/>
                </a:lnTo>
                <a:close/>
                <a:moveTo>
                  <a:pt x="1737" y="2421"/>
                </a:moveTo>
                <a:lnTo>
                  <a:pt x="1737" y="3189"/>
                </a:lnTo>
                <a:lnTo>
                  <a:pt x="1818" y="3115"/>
                </a:lnTo>
                <a:lnTo>
                  <a:pt x="1895" y="3037"/>
                </a:lnTo>
                <a:lnTo>
                  <a:pt x="1967" y="2955"/>
                </a:lnTo>
                <a:lnTo>
                  <a:pt x="2034" y="2871"/>
                </a:lnTo>
                <a:lnTo>
                  <a:pt x="2096" y="2783"/>
                </a:lnTo>
                <a:lnTo>
                  <a:pt x="2153" y="2692"/>
                </a:lnTo>
                <a:lnTo>
                  <a:pt x="2205" y="2598"/>
                </a:lnTo>
                <a:lnTo>
                  <a:pt x="2252" y="2502"/>
                </a:lnTo>
                <a:lnTo>
                  <a:pt x="2152" y="2476"/>
                </a:lnTo>
                <a:lnTo>
                  <a:pt x="2050" y="2454"/>
                </a:lnTo>
                <a:lnTo>
                  <a:pt x="1947" y="2438"/>
                </a:lnTo>
                <a:lnTo>
                  <a:pt x="1843" y="2428"/>
                </a:lnTo>
                <a:lnTo>
                  <a:pt x="1737" y="2421"/>
                </a:lnTo>
                <a:close/>
                <a:moveTo>
                  <a:pt x="1621" y="2421"/>
                </a:moveTo>
                <a:lnTo>
                  <a:pt x="1516" y="2428"/>
                </a:lnTo>
                <a:lnTo>
                  <a:pt x="1413" y="2438"/>
                </a:lnTo>
                <a:lnTo>
                  <a:pt x="1310" y="2454"/>
                </a:lnTo>
                <a:lnTo>
                  <a:pt x="1208" y="2476"/>
                </a:lnTo>
                <a:lnTo>
                  <a:pt x="1108" y="2502"/>
                </a:lnTo>
                <a:lnTo>
                  <a:pt x="1154" y="2598"/>
                </a:lnTo>
                <a:lnTo>
                  <a:pt x="1207" y="2692"/>
                </a:lnTo>
                <a:lnTo>
                  <a:pt x="1263" y="2783"/>
                </a:lnTo>
                <a:lnTo>
                  <a:pt x="1326" y="2871"/>
                </a:lnTo>
                <a:lnTo>
                  <a:pt x="1393" y="2955"/>
                </a:lnTo>
                <a:lnTo>
                  <a:pt x="1465" y="3037"/>
                </a:lnTo>
                <a:lnTo>
                  <a:pt x="1540" y="3115"/>
                </a:lnTo>
                <a:lnTo>
                  <a:pt x="1621" y="3189"/>
                </a:lnTo>
                <a:lnTo>
                  <a:pt x="1621" y="2421"/>
                </a:lnTo>
                <a:close/>
                <a:moveTo>
                  <a:pt x="2547" y="1728"/>
                </a:moveTo>
                <a:lnTo>
                  <a:pt x="2542" y="1833"/>
                </a:lnTo>
                <a:lnTo>
                  <a:pt x="2531" y="1935"/>
                </a:lnTo>
                <a:lnTo>
                  <a:pt x="2515" y="2038"/>
                </a:lnTo>
                <a:lnTo>
                  <a:pt x="2495" y="2138"/>
                </a:lnTo>
                <a:lnTo>
                  <a:pt x="2471" y="2238"/>
                </a:lnTo>
                <a:lnTo>
                  <a:pt x="2442" y="2335"/>
                </a:lnTo>
                <a:lnTo>
                  <a:pt x="2407" y="2432"/>
                </a:lnTo>
                <a:lnTo>
                  <a:pt x="2505" y="2469"/>
                </a:lnTo>
                <a:lnTo>
                  <a:pt x="2601" y="2512"/>
                </a:lnTo>
                <a:lnTo>
                  <a:pt x="2695" y="2561"/>
                </a:lnTo>
                <a:lnTo>
                  <a:pt x="2787" y="2613"/>
                </a:lnTo>
                <a:lnTo>
                  <a:pt x="2877" y="2669"/>
                </a:lnTo>
                <a:lnTo>
                  <a:pt x="2933" y="2598"/>
                </a:lnTo>
                <a:lnTo>
                  <a:pt x="2987" y="2523"/>
                </a:lnTo>
                <a:lnTo>
                  <a:pt x="3036" y="2445"/>
                </a:lnTo>
                <a:lnTo>
                  <a:pt x="3079" y="2364"/>
                </a:lnTo>
                <a:lnTo>
                  <a:pt x="3118" y="2280"/>
                </a:lnTo>
                <a:lnTo>
                  <a:pt x="3152" y="2193"/>
                </a:lnTo>
                <a:lnTo>
                  <a:pt x="3181" y="2104"/>
                </a:lnTo>
                <a:lnTo>
                  <a:pt x="3205" y="2013"/>
                </a:lnTo>
                <a:lnTo>
                  <a:pt x="3223" y="1920"/>
                </a:lnTo>
                <a:lnTo>
                  <a:pt x="3236" y="1825"/>
                </a:lnTo>
                <a:lnTo>
                  <a:pt x="3242" y="1728"/>
                </a:lnTo>
                <a:lnTo>
                  <a:pt x="2547" y="1728"/>
                </a:lnTo>
                <a:close/>
                <a:moveTo>
                  <a:pt x="1737" y="1728"/>
                </a:moveTo>
                <a:lnTo>
                  <a:pt x="1737" y="2306"/>
                </a:lnTo>
                <a:lnTo>
                  <a:pt x="1852" y="2312"/>
                </a:lnTo>
                <a:lnTo>
                  <a:pt x="1966" y="2324"/>
                </a:lnTo>
                <a:lnTo>
                  <a:pt x="2077" y="2342"/>
                </a:lnTo>
                <a:lnTo>
                  <a:pt x="2188" y="2366"/>
                </a:lnTo>
                <a:lnTo>
                  <a:pt x="2297" y="2395"/>
                </a:lnTo>
                <a:lnTo>
                  <a:pt x="2335" y="2289"/>
                </a:lnTo>
                <a:lnTo>
                  <a:pt x="2367" y="2180"/>
                </a:lnTo>
                <a:lnTo>
                  <a:pt x="2392" y="2069"/>
                </a:lnTo>
                <a:lnTo>
                  <a:pt x="2411" y="1957"/>
                </a:lnTo>
                <a:lnTo>
                  <a:pt x="2425" y="1843"/>
                </a:lnTo>
                <a:lnTo>
                  <a:pt x="2431" y="1728"/>
                </a:lnTo>
                <a:lnTo>
                  <a:pt x="1737" y="1728"/>
                </a:lnTo>
                <a:close/>
                <a:moveTo>
                  <a:pt x="929" y="1728"/>
                </a:moveTo>
                <a:lnTo>
                  <a:pt x="935" y="1843"/>
                </a:lnTo>
                <a:lnTo>
                  <a:pt x="949" y="1957"/>
                </a:lnTo>
                <a:lnTo>
                  <a:pt x="968" y="2069"/>
                </a:lnTo>
                <a:lnTo>
                  <a:pt x="993" y="2180"/>
                </a:lnTo>
                <a:lnTo>
                  <a:pt x="1024" y="2288"/>
                </a:lnTo>
                <a:lnTo>
                  <a:pt x="1062" y="2395"/>
                </a:lnTo>
                <a:lnTo>
                  <a:pt x="1172" y="2366"/>
                </a:lnTo>
                <a:lnTo>
                  <a:pt x="1282" y="2342"/>
                </a:lnTo>
                <a:lnTo>
                  <a:pt x="1394" y="2324"/>
                </a:lnTo>
                <a:lnTo>
                  <a:pt x="1508" y="2312"/>
                </a:lnTo>
                <a:lnTo>
                  <a:pt x="1621" y="2306"/>
                </a:lnTo>
                <a:lnTo>
                  <a:pt x="1621" y="1728"/>
                </a:lnTo>
                <a:lnTo>
                  <a:pt x="929" y="1728"/>
                </a:lnTo>
                <a:close/>
                <a:moveTo>
                  <a:pt x="118" y="1728"/>
                </a:moveTo>
                <a:lnTo>
                  <a:pt x="124" y="1825"/>
                </a:lnTo>
                <a:lnTo>
                  <a:pt x="137" y="1920"/>
                </a:lnTo>
                <a:lnTo>
                  <a:pt x="155" y="2013"/>
                </a:lnTo>
                <a:lnTo>
                  <a:pt x="178" y="2104"/>
                </a:lnTo>
                <a:lnTo>
                  <a:pt x="207" y="2193"/>
                </a:lnTo>
                <a:lnTo>
                  <a:pt x="241" y="2280"/>
                </a:lnTo>
                <a:lnTo>
                  <a:pt x="280" y="2364"/>
                </a:lnTo>
                <a:lnTo>
                  <a:pt x="324" y="2445"/>
                </a:lnTo>
                <a:lnTo>
                  <a:pt x="373" y="2523"/>
                </a:lnTo>
                <a:lnTo>
                  <a:pt x="425" y="2598"/>
                </a:lnTo>
                <a:lnTo>
                  <a:pt x="483" y="2669"/>
                </a:lnTo>
                <a:lnTo>
                  <a:pt x="573" y="2613"/>
                </a:lnTo>
                <a:lnTo>
                  <a:pt x="664" y="2561"/>
                </a:lnTo>
                <a:lnTo>
                  <a:pt x="758" y="2512"/>
                </a:lnTo>
                <a:lnTo>
                  <a:pt x="855" y="2469"/>
                </a:lnTo>
                <a:lnTo>
                  <a:pt x="953" y="2432"/>
                </a:lnTo>
                <a:lnTo>
                  <a:pt x="918" y="2335"/>
                </a:lnTo>
                <a:lnTo>
                  <a:pt x="889" y="2238"/>
                </a:lnTo>
                <a:lnTo>
                  <a:pt x="863" y="2138"/>
                </a:lnTo>
                <a:lnTo>
                  <a:pt x="843" y="2038"/>
                </a:lnTo>
                <a:lnTo>
                  <a:pt x="829" y="1935"/>
                </a:lnTo>
                <a:lnTo>
                  <a:pt x="818" y="1833"/>
                </a:lnTo>
                <a:lnTo>
                  <a:pt x="813" y="1728"/>
                </a:lnTo>
                <a:lnTo>
                  <a:pt x="118" y="1728"/>
                </a:lnTo>
                <a:close/>
                <a:moveTo>
                  <a:pt x="2276" y="894"/>
                </a:moveTo>
                <a:lnTo>
                  <a:pt x="2171" y="922"/>
                </a:lnTo>
                <a:lnTo>
                  <a:pt x="2065" y="944"/>
                </a:lnTo>
                <a:lnTo>
                  <a:pt x="1956" y="960"/>
                </a:lnTo>
                <a:lnTo>
                  <a:pt x="1848" y="972"/>
                </a:lnTo>
                <a:lnTo>
                  <a:pt x="1737" y="977"/>
                </a:lnTo>
                <a:lnTo>
                  <a:pt x="1737" y="1613"/>
                </a:lnTo>
                <a:lnTo>
                  <a:pt x="2431" y="1613"/>
                </a:lnTo>
                <a:lnTo>
                  <a:pt x="2425" y="1506"/>
                </a:lnTo>
                <a:lnTo>
                  <a:pt x="2414" y="1400"/>
                </a:lnTo>
                <a:lnTo>
                  <a:pt x="2397" y="1295"/>
                </a:lnTo>
                <a:lnTo>
                  <a:pt x="2374" y="1193"/>
                </a:lnTo>
                <a:lnTo>
                  <a:pt x="2347" y="1091"/>
                </a:lnTo>
                <a:lnTo>
                  <a:pt x="2314" y="992"/>
                </a:lnTo>
                <a:lnTo>
                  <a:pt x="2276" y="894"/>
                </a:lnTo>
                <a:close/>
                <a:moveTo>
                  <a:pt x="1083" y="894"/>
                </a:moveTo>
                <a:lnTo>
                  <a:pt x="1046" y="992"/>
                </a:lnTo>
                <a:lnTo>
                  <a:pt x="1013" y="1091"/>
                </a:lnTo>
                <a:lnTo>
                  <a:pt x="984" y="1193"/>
                </a:lnTo>
                <a:lnTo>
                  <a:pt x="962" y="1295"/>
                </a:lnTo>
                <a:lnTo>
                  <a:pt x="945" y="1400"/>
                </a:lnTo>
                <a:lnTo>
                  <a:pt x="935" y="1506"/>
                </a:lnTo>
                <a:lnTo>
                  <a:pt x="929" y="1613"/>
                </a:lnTo>
                <a:lnTo>
                  <a:pt x="1621" y="1613"/>
                </a:lnTo>
                <a:lnTo>
                  <a:pt x="1621" y="977"/>
                </a:lnTo>
                <a:lnTo>
                  <a:pt x="1512" y="972"/>
                </a:lnTo>
                <a:lnTo>
                  <a:pt x="1402" y="960"/>
                </a:lnTo>
                <a:lnTo>
                  <a:pt x="1295" y="944"/>
                </a:lnTo>
                <a:lnTo>
                  <a:pt x="1189" y="922"/>
                </a:lnTo>
                <a:lnTo>
                  <a:pt x="1083" y="894"/>
                </a:lnTo>
                <a:close/>
                <a:moveTo>
                  <a:pt x="2845" y="636"/>
                </a:moveTo>
                <a:lnTo>
                  <a:pt x="2758" y="689"/>
                </a:lnTo>
                <a:lnTo>
                  <a:pt x="2668" y="738"/>
                </a:lnTo>
                <a:lnTo>
                  <a:pt x="2576" y="782"/>
                </a:lnTo>
                <a:lnTo>
                  <a:pt x="2483" y="823"/>
                </a:lnTo>
                <a:lnTo>
                  <a:pt x="2388" y="859"/>
                </a:lnTo>
                <a:lnTo>
                  <a:pt x="2427" y="961"/>
                </a:lnTo>
                <a:lnTo>
                  <a:pt x="2461" y="1066"/>
                </a:lnTo>
                <a:lnTo>
                  <a:pt x="2489" y="1172"/>
                </a:lnTo>
                <a:lnTo>
                  <a:pt x="2512" y="1281"/>
                </a:lnTo>
                <a:lnTo>
                  <a:pt x="2529" y="1390"/>
                </a:lnTo>
                <a:lnTo>
                  <a:pt x="2541" y="1501"/>
                </a:lnTo>
                <a:lnTo>
                  <a:pt x="2547" y="1613"/>
                </a:lnTo>
                <a:lnTo>
                  <a:pt x="3242" y="1613"/>
                </a:lnTo>
                <a:lnTo>
                  <a:pt x="3235" y="1511"/>
                </a:lnTo>
                <a:lnTo>
                  <a:pt x="3222" y="1412"/>
                </a:lnTo>
                <a:lnTo>
                  <a:pt x="3202" y="1314"/>
                </a:lnTo>
                <a:lnTo>
                  <a:pt x="3176" y="1220"/>
                </a:lnTo>
                <a:lnTo>
                  <a:pt x="3144" y="1127"/>
                </a:lnTo>
                <a:lnTo>
                  <a:pt x="3107" y="1037"/>
                </a:lnTo>
                <a:lnTo>
                  <a:pt x="3065" y="950"/>
                </a:lnTo>
                <a:lnTo>
                  <a:pt x="3018" y="866"/>
                </a:lnTo>
                <a:lnTo>
                  <a:pt x="2965" y="785"/>
                </a:lnTo>
                <a:lnTo>
                  <a:pt x="2907" y="709"/>
                </a:lnTo>
                <a:lnTo>
                  <a:pt x="2845" y="636"/>
                </a:lnTo>
                <a:close/>
                <a:moveTo>
                  <a:pt x="515" y="636"/>
                </a:moveTo>
                <a:lnTo>
                  <a:pt x="453" y="709"/>
                </a:lnTo>
                <a:lnTo>
                  <a:pt x="395" y="785"/>
                </a:lnTo>
                <a:lnTo>
                  <a:pt x="342" y="866"/>
                </a:lnTo>
                <a:lnTo>
                  <a:pt x="295" y="950"/>
                </a:lnTo>
                <a:lnTo>
                  <a:pt x="253" y="1037"/>
                </a:lnTo>
                <a:lnTo>
                  <a:pt x="215" y="1127"/>
                </a:lnTo>
                <a:lnTo>
                  <a:pt x="183" y="1220"/>
                </a:lnTo>
                <a:lnTo>
                  <a:pt x="158" y="1314"/>
                </a:lnTo>
                <a:lnTo>
                  <a:pt x="138" y="1412"/>
                </a:lnTo>
                <a:lnTo>
                  <a:pt x="125" y="1511"/>
                </a:lnTo>
                <a:lnTo>
                  <a:pt x="118" y="1613"/>
                </a:lnTo>
                <a:lnTo>
                  <a:pt x="813" y="1613"/>
                </a:lnTo>
                <a:lnTo>
                  <a:pt x="819" y="1501"/>
                </a:lnTo>
                <a:lnTo>
                  <a:pt x="831" y="1390"/>
                </a:lnTo>
                <a:lnTo>
                  <a:pt x="848" y="1281"/>
                </a:lnTo>
                <a:lnTo>
                  <a:pt x="871" y="1172"/>
                </a:lnTo>
                <a:lnTo>
                  <a:pt x="899" y="1066"/>
                </a:lnTo>
                <a:lnTo>
                  <a:pt x="933" y="961"/>
                </a:lnTo>
                <a:lnTo>
                  <a:pt x="972" y="859"/>
                </a:lnTo>
                <a:lnTo>
                  <a:pt x="877" y="823"/>
                </a:lnTo>
                <a:lnTo>
                  <a:pt x="783" y="782"/>
                </a:lnTo>
                <a:lnTo>
                  <a:pt x="692" y="738"/>
                </a:lnTo>
                <a:lnTo>
                  <a:pt x="602" y="689"/>
                </a:lnTo>
                <a:lnTo>
                  <a:pt x="515" y="636"/>
                </a:lnTo>
                <a:close/>
                <a:moveTo>
                  <a:pt x="1737" y="153"/>
                </a:moveTo>
                <a:lnTo>
                  <a:pt x="1737" y="862"/>
                </a:lnTo>
                <a:lnTo>
                  <a:pt x="1837" y="857"/>
                </a:lnTo>
                <a:lnTo>
                  <a:pt x="1937" y="847"/>
                </a:lnTo>
                <a:lnTo>
                  <a:pt x="2035" y="831"/>
                </a:lnTo>
                <a:lnTo>
                  <a:pt x="2132" y="813"/>
                </a:lnTo>
                <a:lnTo>
                  <a:pt x="2228" y="789"/>
                </a:lnTo>
                <a:lnTo>
                  <a:pt x="2182" y="700"/>
                </a:lnTo>
                <a:lnTo>
                  <a:pt x="2131" y="613"/>
                </a:lnTo>
                <a:lnTo>
                  <a:pt x="2076" y="529"/>
                </a:lnTo>
                <a:lnTo>
                  <a:pt x="2016" y="448"/>
                </a:lnTo>
                <a:lnTo>
                  <a:pt x="1953" y="370"/>
                </a:lnTo>
                <a:lnTo>
                  <a:pt x="1886" y="294"/>
                </a:lnTo>
                <a:lnTo>
                  <a:pt x="1813" y="222"/>
                </a:lnTo>
                <a:lnTo>
                  <a:pt x="1737" y="153"/>
                </a:lnTo>
                <a:close/>
                <a:moveTo>
                  <a:pt x="1621" y="153"/>
                </a:moveTo>
                <a:lnTo>
                  <a:pt x="1546" y="222"/>
                </a:lnTo>
                <a:lnTo>
                  <a:pt x="1474" y="294"/>
                </a:lnTo>
                <a:lnTo>
                  <a:pt x="1407" y="370"/>
                </a:lnTo>
                <a:lnTo>
                  <a:pt x="1342" y="448"/>
                </a:lnTo>
                <a:lnTo>
                  <a:pt x="1283" y="529"/>
                </a:lnTo>
                <a:lnTo>
                  <a:pt x="1229" y="613"/>
                </a:lnTo>
                <a:lnTo>
                  <a:pt x="1178" y="700"/>
                </a:lnTo>
                <a:lnTo>
                  <a:pt x="1132" y="789"/>
                </a:lnTo>
                <a:lnTo>
                  <a:pt x="1228" y="813"/>
                </a:lnTo>
                <a:lnTo>
                  <a:pt x="1325" y="831"/>
                </a:lnTo>
                <a:lnTo>
                  <a:pt x="1422" y="847"/>
                </a:lnTo>
                <a:lnTo>
                  <a:pt x="1521" y="857"/>
                </a:lnTo>
                <a:lnTo>
                  <a:pt x="1621" y="862"/>
                </a:lnTo>
                <a:lnTo>
                  <a:pt x="1621" y="153"/>
                </a:lnTo>
                <a:close/>
                <a:moveTo>
                  <a:pt x="1884" y="129"/>
                </a:moveTo>
                <a:lnTo>
                  <a:pt x="1964" y="208"/>
                </a:lnTo>
                <a:lnTo>
                  <a:pt x="2038" y="291"/>
                </a:lnTo>
                <a:lnTo>
                  <a:pt x="2109" y="378"/>
                </a:lnTo>
                <a:lnTo>
                  <a:pt x="2174" y="467"/>
                </a:lnTo>
                <a:lnTo>
                  <a:pt x="2234" y="560"/>
                </a:lnTo>
                <a:lnTo>
                  <a:pt x="2290" y="656"/>
                </a:lnTo>
                <a:lnTo>
                  <a:pt x="2341" y="753"/>
                </a:lnTo>
                <a:lnTo>
                  <a:pt x="2428" y="720"/>
                </a:lnTo>
                <a:lnTo>
                  <a:pt x="2514" y="684"/>
                </a:lnTo>
                <a:lnTo>
                  <a:pt x="2599" y="644"/>
                </a:lnTo>
                <a:lnTo>
                  <a:pt x="2682" y="599"/>
                </a:lnTo>
                <a:lnTo>
                  <a:pt x="2763" y="551"/>
                </a:lnTo>
                <a:lnTo>
                  <a:pt x="2698" y="491"/>
                </a:lnTo>
                <a:lnTo>
                  <a:pt x="2628" y="436"/>
                </a:lnTo>
                <a:lnTo>
                  <a:pt x="2555" y="383"/>
                </a:lnTo>
                <a:lnTo>
                  <a:pt x="2481" y="336"/>
                </a:lnTo>
                <a:lnTo>
                  <a:pt x="2403" y="292"/>
                </a:lnTo>
                <a:lnTo>
                  <a:pt x="2322" y="253"/>
                </a:lnTo>
                <a:lnTo>
                  <a:pt x="2238" y="219"/>
                </a:lnTo>
                <a:lnTo>
                  <a:pt x="2153" y="188"/>
                </a:lnTo>
                <a:lnTo>
                  <a:pt x="2065" y="163"/>
                </a:lnTo>
                <a:lnTo>
                  <a:pt x="1975" y="143"/>
                </a:lnTo>
                <a:lnTo>
                  <a:pt x="1884" y="129"/>
                </a:lnTo>
                <a:close/>
                <a:moveTo>
                  <a:pt x="1476" y="129"/>
                </a:moveTo>
                <a:lnTo>
                  <a:pt x="1385" y="143"/>
                </a:lnTo>
                <a:lnTo>
                  <a:pt x="1294" y="163"/>
                </a:lnTo>
                <a:lnTo>
                  <a:pt x="1207" y="188"/>
                </a:lnTo>
                <a:lnTo>
                  <a:pt x="1121" y="219"/>
                </a:lnTo>
                <a:lnTo>
                  <a:pt x="1038" y="253"/>
                </a:lnTo>
                <a:lnTo>
                  <a:pt x="957" y="292"/>
                </a:lnTo>
                <a:lnTo>
                  <a:pt x="879" y="336"/>
                </a:lnTo>
                <a:lnTo>
                  <a:pt x="803" y="383"/>
                </a:lnTo>
                <a:lnTo>
                  <a:pt x="732" y="436"/>
                </a:lnTo>
                <a:lnTo>
                  <a:pt x="662" y="491"/>
                </a:lnTo>
                <a:lnTo>
                  <a:pt x="597" y="551"/>
                </a:lnTo>
                <a:lnTo>
                  <a:pt x="678" y="599"/>
                </a:lnTo>
                <a:lnTo>
                  <a:pt x="760" y="644"/>
                </a:lnTo>
                <a:lnTo>
                  <a:pt x="845" y="684"/>
                </a:lnTo>
                <a:lnTo>
                  <a:pt x="932" y="720"/>
                </a:lnTo>
                <a:lnTo>
                  <a:pt x="1019" y="753"/>
                </a:lnTo>
                <a:lnTo>
                  <a:pt x="1070" y="656"/>
                </a:lnTo>
                <a:lnTo>
                  <a:pt x="1124" y="560"/>
                </a:lnTo>
                <a:lnTo>
                  <a:pt x="1186" y="467"/>
                </a:lnTo>
                <a:lnTo>
                  <a:pt x="1251" y="378"/>
                </a:lnTo>
                <a:lnTo>
                  <a:pt x="1321" y="291"/>
                </a:lnTo>
                <a:lnTo>
                  <a:pt x="1396" y="208"/>
                </a:lnTo>
                <a:lnTo>
                  <a:pt x="1476" y="129"/>
                </a:lnTo>
                <a:close/>
                <a:moveTo>
                  <a:pt x="1679" y="0"/>
                </a:moveTo>
                <a:lnTo>
                  <a:pt x="1706" y="1"/>
                </a:lnTo>
                <a:lnTo>
                  <a:pt x="1738" y="2"/>
                </a:lnTo>
                <a:lnTo>
                  <a:pt x="1843" y="8"/>
                </a:lnTo>
                <a:lnTo>
                  <a:pt x="1946" y="22"/>
                </a:lnTo>
                <a:lnTo>
                  <a:pt x="2047" y="41"/>
                </a:lnTo>
                <a:lnTo>
                  <a:pt x="2146" y="66"/>
                </a:lnTo>
                <a:lnTo>
                  <a:pt x="2243" y="97"/>
                </a:lnTo>
                <a:lnTo>
                  <a:pt x="2336" y="134"/>
                </a:lnTo>
                <a:lnTo>
                  <a:pt x="2427" y="175"/>
                </a:lnTo>
                <a:lnTo>
                  <a:pt x="2515" y="222"/>
                </a:lnTo>
                <a:lnTo>
                  <a:pt x="2600" y="274"/>
                </a:lnTo>
                <a:lnTo>
                  <a:pt x="2681" y="331"/>
                </a:lnTo>
                <a:lnTo>
                  <a:pt x="2759" y="392"/>
                </a:lnTo>
                <a:lnTo>
                  <a:pt x="2832" y="458"/>
                </a:lnTo>
                <a:lnTo>
                  <a:pt x="2903" y="527"/>
                </a:lnTo>
                <a:lnTo>
                  <a:pt x="2903" y="528"/>
                </a:lnTo>
                <a:lnTo>
                  <a:pt x="2966" y="599"/>
                </a:lnTo>
                <a:lnTo>
                  <a:pt x="3026" y="673"/>
                </a:lnTo>
                <a:lnTo>
                  <a:pt x="3081" y="751"/>
                </a:lnTo>
                <a:lnTo>
                  <a:pt x="3131" y="831"/>
                </a:lnTo>
                <a:lnTo>
                  <a:pt x="3177" y="915"/>
                </a:lnTo>
                <a:lnTo>
                  <a:pt x="3219" y="1001"/>
                </a:lnTo>
                <a:lnTo>
                  <a:pt x="3255" y="1091"/>
                </a:lnTo>
                <a:lnTo>
                  <a:pt x="3286" y="1182"/>
                </a:lnTo>
                <a:lnTo>
                  <a:pt x="3311" y="1276"/>
                </a:lnTo>
                <a:lnTo>
                  <a:pt x="3332" y="1372"/>
                </a:lnTo>
                <a:lnTo>
                  <a:pt x="3347" y="1469"/>
                </a:lnTo>
                <a:lnTo>
                  <a:pt x="3356" y="1570"/>
                </a:lnTo>
                <a:lnTo>
                  <a:pt x="3359" y="1670"/>
                </a:lnTo>
                <a:lnTo>
                  <a:pt x="3356" y="1776"/>
                </a:lnTo>
                <a:lnTo>
                  <a:pt x="3346" y="1880"/>
                </a:lnTo>
                <a:lnTo>
                  <a:pt x="3330" y="1981"/>
                </a:lnTo>
                <a:lnTo>
                  <a:pt x="3308" y="2081"/>
                </a:lnTo>
                <a:lnTo>
                  <a:pt x="3280" y="2178"/>
                </a:lnTo>
                <a:lnTo>
                  <a:pt x="3246" y="2273"/>
                </a:lnTo>
                <a:lnTo>
                  <a:pt x="3207" y="2365"/>
                </a:lnTo>
                <a:lnTo>
                  <a:pt x="3163" y="2454"/>
                </a:lnTo>
                <a:lnTo>
                  <a:pt x="3113" y="2540"/>
                </a:lnTo>
                <a:lnTo>
                  <a:pt x="3059" y="2622"/>
                </a:lnTo>
                <a:lnTo>
                  <a:pt x="3000" y="2702"/>
                </a:lnTo>
                <a:lnTo>
                  <a:pt x="2936" y="2777"/>
                </a:lnTo>
                <a:lnTo>
                  <a:pt x="2936" y="2778"/>
                </a:lnTo>
                <a:lnTo>
                  <a:pt x="2934" y="2779"/>
                </a:lnTo>
                <a:lnTo>
                  <a:pt x="2934" y="2780"/>
                </a:lnTo>
                <a:lnTo>
                  <a:pt x="2933" y="2780"/>
                </a:lnTo>
                <a:lnTo>
                  <a:pt x="2932" y="2781"/>
                </a:lnTo>
                <a:lnTo>
                  <a:pt x="2867" y="2851"/>
                </a:lnTo>
                <a:lnTo>
                  <a:pt x="2798" y="2916"/>
                </a:lnTo>
                <a:lnTo>
                  <a:pt x="2725" y="2976"/>
                </a:lnTo>
                <a:lnTo>
                  <a:pt x="2649" y="3034"/>
                </a:lnTo>
                <a:lnTo>
                  <a:pt x="2570" y="3086"/>
                </a:lnTo>
                <a:lnTo>
                  <a:pt x="2487" y="3134"/>
                </a:lnTo>
                <a:lnTo>
                  <a:pt x="2402" y="3178"/>
                </a:lnTo>
                <a:lnTo>
                  <a:pt x="2314" y="3217"/>
                </a:lnTo>
                <a:lnTo>
                  <a:pt x="2224" y="3251"/>
                </a:lnTo>
                <a:lnTo>
                  <a:pt x="2130" y="3280"/>
                </a:lnTo>
                <a:lnTo>
                  <a:pt x="2035" y="3303"/>
                </a:lnTo>
                <a:lnTo>
                  <a:pt x="1937" y="3321"/>
                </a:lnTo>
                <a:lnTo>
                  <a:pt x="1838" y="3333"/>
                </a:lnTo>
                <a:lnTo>
                  <a:pt x="1738" y="3340"/>
                </a:lnTo>
                <a:lnTo>
                  <a:pt x="1737" y="3340"/>
                </a:lnTo>
                <a:lnTo>
                  <a:pt x="1706" y="3341"/>
                </a:lnTo>
                <a:lnTo>
                  <a:pt x="1679" y="3341"/>
                </a:lnTo>
                <a:lnTo>
                  <a:pt x="1654" y="3341"/>
                </a:lnTo>
                <a:lnTo>
                  <a:pt x="1621" y="3340"/>
                </a:lnTo>
                <a:lnTo>
                  <a:pt x="1521" y="3333"/>
                </a:lnTo>
                <a:lnTo>
                  <a:pt x="1422" y="3321"/>
                </a:lnTo>
                <a:lnTo>
                  <a:pt x="1325" y="3303"/>
                </a:lnTo>
                <a:lnTo>
                  <a:pt x="1230" y="3280"/>
                </a:lnTo>
                <a:lnTo>
                  <a:pt x="1137" y="3251"/>
                </a:lnTo>
                <a:lnTo>
                  <a:pt x="1047" y="3217"/>
                </a:lnTo>
                <a:lnTo>
                  <a:pt x="958" y="3178"/>
                </a:lnTo>
                <a:lnTo>
                  <a:pt x="873" y="3134"/>
                </a:lnTo>
                <a:lnTo>
                  <a:pt x="791" y="3087"/>
                </a:lnTo>
                <a:lnTo>
                  <a:pt x="712" y="3034"/>
                </a:lnTo>
                <a:lnTo>
                  <a:pt x="635" y="2977"/>
                </a:lnTo>
                <a:lnTo>
                  <a:pt x="562" y="2917"/>
                </a:lnTo>
                <a:lnTo>
                  <a:pt x="494" y="2852"/>
                </a:lnTo>
                <a:lnTo>
                  <a:pt x="428" y="2783"/>
                </a:lnTo>
                <a:lnTo>
                  <a:pt x="426" y="2781"/>
                </a:lnTo>
                <a:lnTo>
                  <a:pt x="424" y="2779"/>
                </a:lnTo>
                <a:lnTo>
                  <a:pt x="424" y="2778"/>
                </a:lnTo>
                <a:lnTo>
                  <a:pt x="423" y="2777"/>
                </a:lnTo>
                <a:lnTo>
                  <a:pt x="360" y="2702"/>
                </a:lnTo>
                <a:lnTo>
                  <a:pt x="301" y="2622"/>
                </a:lnTo>
                <a:lnTo>
                  <a:pt x="246" y="2540"/>
                </a:lnTo>
                <a:lnTo>
                  <a:pt x="197" y="2454"/>
                </a:lnTo>
                <a:lnTo>
                  <a:pt x="153" y="2365"/>
                </a:lnTo>
                <a:lnTo>
                  <a:pt x="114" y="2273"/>
                </a:lnTo>
                <a:lnTo>
                  <a:pt x="80" y="2178"/>
                </a:lnTo>
                <a:lnTo>
                  <a:pt x="52" y="2081"/>
                </a:lnTo>
                <a:lnTo>
                  <a:pt x="29" y="1981"/>
                </a:lnTo>
                <a:lnTo>
                  <a:pt x="14" y="1880"/>
                </a:lnTo>
                <a:lnTo>
                  <a:pt x="4" y="1776"/>
                </a:lnTo>
                <a:lnTo>
                  <a:pt x="0" y="1670"/>
                </a:lnTo>
                <a:lnTo>
                  <a:pt x="3" y="1570"/>
                </a:lnTo>
                <a:lnTo>
                  <a:pt x="13" y="1469"/>
                </a:lnTo>
                <a:lnTo>
                  <a:pt x="27" y="1372"/>
                </a:lnTo>
                <a:lnTo>
                  <a:pt x="47" y="1276"/>
                </a:lnTo>
                <a:lnTo>
                  <a:pt x="74" y="1182"/>
                </a:lnTo>
                <a:lnTo>
                  <a:pt x="105" y="1091"/>
                </a:lnTo>
                <a:lnTo>
                  <a:pt x="141" y="1001"/>
                </a:lnTo>
                <a:lnTo>
                  <a:pt x="182" y="915"/>
                </a:lnTo>
                <a:lnTo>
                  <a:pt x="228" y="831"/>
                </a:lnTo>
                <a:lnTo>
                  <a:pt x="279" y="751"/>
                </a:lnTo>
                <a:lnTo>
                  <a:pt x="334" y="673"/>
                </a:lnTo>
                <a:lnTo>
                  <a:pt x="393" y="599"/>
                </a:lnTo>
                <a:lnTo>
                  <a:pt x="456" y="528"/>
                </a:lnTo>
                <a:lnTo>
                  <a:pt x="457" y="528"/>
                </a:lnTo>
                <a:lnTo>
                  <a:pt x="457" y="527"/>
                </a:lnTo>
                <a:lnTo>
                  <a:pt x="527" y="458"/>
                </a:lnTo>
                <a:lnTo>
                  <a:pt x="601" y="392"/>
                </a:lnTo>
                <a:lnTo>
                  <a:pt x="679" y="331"/>
                </a:lnTo>
                <a:lnTo>
                  <a:pt x="760" y="274"/>
                </a:lnTo>
                <a:lnTo>
                  <a:pt x="844" y="222"/>
                </a:lnTo>
                <a:lnTo>
                  <a:pt x="933" y="175"/>
                </a:lnTo>
                <a:lnTo>
                  <a:pt x="1023" y="134"/>
                </a:lnTo>
                <a:lnTo>
                  <a:pt x="1117" y="97"/>
                </a:lnTo>
                <a:lnTo>
                  <a:pt x="1214" y="66"/>
                </a:lnTo>
                <a:lnTo>
                  <a:pt x="1313" y="41"/>
                </a:lnTo>
                <a:lnTo>
                  <a:pt x="1414" y="22"/>
                </a:lnTo>
                <a:lnTo>
                  <a:pt x="1517" y="8"/>
                </a:lnTo>
                <a:lnTo>
                  <a:pt x="1621" y="2"/>
                </a:lnTo>
                <a:lnTo>
                  <a:pt x="1654" y="1"/>
                </a:lnTo>
                <a:lnTo>
                  <a:pt x="167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7" name="Group 836">
            <a:extLst>
              <a:ext uri="{FF2B5EF4-FFF2-40B4-BE49-F238E27FC236}">
                <a16:creationId xmlns:a16="http://schemas.microsoft.com/office/drawing/2014/main" id="{7E46E2BD-0ECA-4212-B8F1-A18A4DD7B77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210748" y="2636347"/>
            <a:ext cx="245571" cy="338867"/>
            <a:chOff x="536" y="300"/>
            <a:chExt cx="687" cy="948"/>
          </a:xfrm>
          <a:solidFill>
            <a:schemeClr val="accent1"/>
          </a:solidFill>
        </p:grpSpPr>
        <p:sp>
          <p:nvSpPr>
            <p:cNvPr id="88" name="Freeform 838">
              <a:extLst>
                <a:ext uri="{FF2B5EF4-FFF2-40B4-BE49-F238E27FC236}">
                  <a16:creationId xmlns:a16="http://schemas.microsoft.com/office/drawing/2014/main" id="{68E08996-CFF6-4F86-819C-0A732C6881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6" y="300"/>
              <a:ext cx="687" cy="948"/>
            </a:xfrm>
            <a:custGeom>
              <a:avLst/>
              <a:gdLst>
                <a:gd name="T0" fmla="*/ 2126 w 2748"/>
                <a:gd name="T1" fmla="*/ 3169 h 3792"/>
                <a:gd name="T2" fmla="*/ 2126 w 2748"/>
                <a:gd name="T3" fmla="*/ 3535 h 3792"/>
                <a:gd name="T4" fmla="*/ 2490 w 2748"/>
                <a:gd name="T5" fmla="*/ 3169 h 3792"/>
                <a:gd name="T6" fmla="*/ 2126 w 2748"/>
                <a:gd name="T7" fmla="*/ 3169 h 3792"/>
                <a:gd name="T8" fmla="*/ 152 w 2748"/>
                <a:gd name="T9" fmla="*/ 151 h 3792"/>
                <a:gd name="T10" fmla="*/ 152 w 2748"/>
                <a:gd name="T11" fmla="*/ 3641 h 3792"/>
                <a:gd name="T12" fmla="*/ 1974 w 2748"/>
                <a:gd name="T13" fmla="*/ 3641 h 3792"/>
                <a:gd name="T14" fmla="*/ 1974 w 2748"/>
                <a:gd name="T15" fmla="*/ 3093 h 3792"/>
                <a:gd name="T16" fmla="*/ 1977 w 2748"/>
                <a:gd name="T17" fmla="*/ 3074 h 3792"/>
                <a:gd name="T18" fmla="*/ 1985 w 2748"/>
                <a:gd name="T19" fmla="*/ 3057 h 3792"/>
                <a:gd name="T20" fmla="*/ 1996 w 2748"/>
                <a:gd name="T21" fmla="*/ 3040 h 3792"/>
                <a:gd name="T22" fmla="*/ 2012 w 2748"/>
                <a:gd name="T23" fmla="*/ 3028 h 3792"/>
                <a:gd name="T24" fmla="*/ 2031 w 2748"/>
                <a:gd name="T25" fmla="*/ 3021 h 3792"/>
                <a:gd name="T26" fmla="*/ 2050 w 2748"/>
                <a:gd name="T27" fmla="*/ 3019 h 3792"/>
                <a:gd name="T28" fmla="*/ 2050 w 2748"/>
                <a:gd name="T29" fmla="*/ 3019 h 3792"/>
                <a:gd name="T30" fmla="*/ 2597 w 2748"/>
                <a:gd name="T31" fmla="*/ 3019 h 3792"/>
                <a:gd name="T32" fmla="*/ 2597 w 2748"/>
                <a:gd name="T33" fmla="*/ 151 h 3792"/>
                <a:gd name="T34" fmla="*/ 152 w 2748"/>
                <a:gd name="T35" fmla="*/ 151 h 3792"/>
                <a:gd name="T36" fmla="*/ 76 w 2748"/>
                <a:gd name="T37" fmla="*/ 0 h 3792"/>
                <a:gd name="T38" fmla="*/ 2673 w 2748"/>
                <a:gd name="T39" fmla="*/ 0 h 3792"/>
                <a:gd name="T40" fmla="*/ 2693 w 2748"/>
                <a:gd name="T41" fmla="*/ 2 h 3792"/>
                <a:gd name="T42" fmla="*/ 2711 w 2748"/>
                <a:gd name="T43" fmla="*/ 10 h 3792"/>
                <a:gd name="T44" fmla="*/ 2726 w 2748"/>
                <a:gd name="T45" fmla="*/ 22 h 3792"/>
                <a:gd name="T46" fmla="*/ 2738 w 2748"/>
                <a:gd name="T47" fmla="*/ 38 h 3792"/>
                <a:gd name="T48" fmla="*/ 2746 w 2748"/>
                <a:gd name="T49" fmla="*/ 55 h 3792"/>
                <a:gd name="T50" fmla="*/ 2748 w 2748"/>
                <a:gd name="T51" fmla="*/ 76 h 3792"/>
                <a:gd name="T52" fmla="*/ 2748 w 2748"/>
                <a:gd name="T53" fmla="*/ 3095 h 3792"/>
                <a:gd name="T54" fmla="*/ 2746 w 2748"/>
                <a:gd name="T55" fmla="*/ 3114 h 3792"/>
                <a:gd name="T56" fmla="*/ 2739 w 2748"/>
                <a:gd name="T57" fmla="*/ 3132 h 3792"/>
                <a:gd name="T58" fmla="*/ 2726 w 2748"/>
                <a:gd name="T59" fmla="*/ 3147 h 3792"/>
                <a:gd name="T60" fmla="*/ 2104 w 2748"/>
                <a:gd name="T61" fmla="*/ 3770 h 3792"/>
                <a:gd name="T62" fmla="*/ 2088 w 2748"/>
                <a:gd name="T63" fmla="*/ 3782 h 3792"/>
                <a:gd name="T64" fmla="*/ 2070 w 2748"/>
                <a:gd name="T65" fmla="*/ 3790 h 3792"/>
                <a:gd name="T66" fmla="*/ 2050 w 2748"/>
                <a:gd name="T67" fmla="*/ 3792 h 3792"/>
                <a:gd name="T68" fmla="*/ 76 w 2748"/>
                <a:gd name="T69" fmla="*/ 3792 h 3792"/>
                <a:gd name="T70" fmla="*/ 56 w 2748"/>
                <a:gd name="T71" fmla="*/ 3790 h 3792"/>
                <a:gd name="T72" fmla="*/ 38 w 2748"/>
                <a:gd name="T73" fmla="*/ 3782 h 3792"/>
                <a:gd name="T74" fmla="*/ 23 w 2748"/>
                <a:gd name="T75" fmla="*/ 3770 h 3792"/>
                <a:gd name="T76" fmla="*/ 10 w 2748"/>
                <a:gd name="T77" fmla="*/ 3754 h 3792"/>
                <a:gd name="T78" fmla="*/ 3 w 2748"/>
                <a:gd name="T79" fmla="*/ 3737 h 3792"/>
                <a:gd name="T80" fmla="*/ 0 w 2748"/>
                <a:gd name="T81" fmla="*/ 3716 h 3792"/>
                <a:gd name="T82" fmla="*/ 0 w 2748"/>
                <a:gd name="T83" fmla="*/ 76 h 3792"/>
                <a:gd name="T84" fmla="*/ 3 w 2748"/>
                <a:gd name="T85" fmla="*/ 55 h 3792"/>
                <a:gd name="T86" fmla="*/ 10 w 2748"/>
                <a:gd name="T87" fmla="*/ 38 h 3792"/>
                <a:gd name="T88" fmla="*/ 23 w 2748"/>
                <a:gd name="T89" fmla="*/ 22 h 3792"/>
                <a:gd name="T90" fmla="*/ 38 w 2748"/>
                <a:gd name="T91" fmla="*/ 10 h 3792"/>
                <a:gd name="T92" fmla="*/ 56 w 2748"/>
                <a:gd name="T93" fmla="*/ 2 h 3792"/>
                <a:gd name="T94" fmla="*/ 76 w 2748"/>
                <a:gd name="T95" fmla="*/ 0 h 3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748" h="3792">
                  <a:moveTo>
                    <a:pt x="2126" y="3169"/>
                  </a:moveTo>
                  <a:lnTo>
                    <a:pt x="2126" y="3535"/>
                  </a:lnTo>
                  <a:lnTo>
                    <a:pt x="2490" y="3169"/>
                  </a:lnTo>
                  <a:lnTo>
                    <a:pt x="2126" y="3169"/>
                  </a:lnTo>
                  <a:close/>
                  <a:moveTo>
                    <a:pt x="152" y="151"/>
                  </a:moveTo>
                  <a:lnTo>
                    <a:pt x="152" y="3641"/>
                  </a:lnTo>
                  <a:lnTo>
                    <a:pt x="1974" y="3641"/>
                  </a:lnTo>
                  <a:lnTo>
                    <a:pt x="1974" y="3093"/>
                  </a:lnTo>
                  <a:lnTo>
                    <a:pt x="1977" y="3074"/>
                  </a:lnTo>
                  <a:lnTo>
                    <a:pt x="1985" y="3057"/>
                  </a:lnTo>
                  <a:lnTo>
                    <a:pt x="1996" y="3040"/>
                  </a:lnTo>
                  <a:lnTo>
                    <a:pt x="2012" y="3028"/>
                  </a:lnTo>
                  <a:lnTo>
                    <a:pt x="2031" y="3021"/>
                  </a:lnTo>
                  <a:lnTo>
                    <a:pt x="2050" y="3019"/>
                  </a:lnTo>
                  <a:lnTo>
                    <a:pt x="2050" y="3019"/>
                  </a:lnTo>
                  <a:lnTo>
                    <a:pt x="2597" y="3019"/>
                  </a:lnTo>
                  <a:lnTo>
                    <a:pt x="2597" y="151"/>
                  </a:lnTo>
                  <a:lnTo>
                    <a:pt x="152" y="151"/>
                  </a:lnTo>
                  <a:close/>
                  <a:moveTo>
                    <a:pt x="76" y="0"/>
                  </a:moveTo>
                  <a:lnTo>
                    <a:pt x="2673" y="0"/>
                  </a:lnTo>
                  <a:lnTo>
                    <a:pt x="2693" y="2"/>
                  </a:lnTo>
                  <a:lnTo>
                    <a:pt x="2711" y="10"/>
                  </a:lnTo>
                  <a:lnTo>
                    <a:pt x="2726" y="22"/>
                  </a:lnTo>
                  <a:lnTo>
                    <a:pt x="2738" y="38"/>
                  </a:lnTo>
                  <a:lnTo>
                    <a:pt x="2746" y="55"/>
                  </a:lnTo>
                  <a:lnTo>
                    <a:pt x="2748" y="76"/>
                  </a:lnTo>
                  <a:lnTo>
                    <a:pt x="2748" y="3095"/>
                  </a:lnTo>
                  <a:lnTo>
                    <a:pt x="2746" y="3114"/>
                  </a:lnTo>
                  <a:lnTo>
                    <a:pt x="2739" y="3132"/>
                  </a:lnTo>
                  <a:lnTo>
                    <a:pt x="2726" y="3147"/>
                  </a:lnTo>
                  <a:lnTo>
                    <a:pt x="2104" y="3770"/>
                  </a:lnTo>
                  <a:lnTo>
                    <a:pt x="2088" y="3782"/>
                  </a:lnTo>
                  <a:lnTo>
                    <a:pt x="2070" y="3790"/>
                  </a:lnTo>
                  <a:lnTo>
                    <a:pt x="2050" y="3792"/>
                  </a:lnTo>
                  <a:lnTo>
                    <a:pt x="76" y="3792"/>
                  </a:lnTo>
                  <a:lnTo>
                    <a:pt x="56" y="3790"/>
                  </a:lnTo>
                  <a:lnTo>
                    <a:pt x="38" y="3782"/>
                  </a:lnTo>
                  <a:lnTo>
                    <a:pt x="23" y="3770"/>
                  </a:lnTo>
                  <a:lnTo>
                    <a:pt x="10" y="3754"/>
                  </a:lnTo>
                  <a:lnTo>
                    <a:pt x="3" y="3737"/>
                  </a:lnTo>
                  <a:lnTo>
                    <a:pt x="0" y="3716"/>
                  </a:lnTo>
                  <a:lnTo>
                    <a:pt x="0" y="76"/>
                  </a:lnTo>
                  <a:lnTo>
                    <a:pt x="3" y="55"/>
                  </a:lnTo>
                  <a:lnTo>
                    <a:pt x="10" y="38"/>
                  </a:lnTo>
                  <a:lnTo>
                    <a:pt x="23" y="22"/>
                  </a:lnTo>
                  <a:lnTo>
                    <a:pt x="38" y="10"/>
                  </a:lnTo>
                  <a:lnTo>
                    <a:pt x="56" y="2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39">
              <a:extLst>
                <a:ext uri="{FF2B5EF4-FFF2-40B4-BE49-F238E27FC236}">
                  <a16:creationId xmlns:a16="http://schemas.microsoft.com/office/drawing/2014/main" id="{D80E01C3-0D77-48B4-A578-B40E8FAD54C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" y="453"/>
              <a:ext cx="133" cy="107"/>
            </a:xfrm>
            <a:custGeom>
              <a:avLst/>
              <a:gdLst>
                <a:gd name="T0" fmla="*/ 460 w 536"/>
                <a:gd name="T1" fmla="*/ 0 h 426"/>
                <a:gd name="T2" fmla="*/ 480 w 536"/>
                <a:gd name="T3" fmla="*/ 2 h 426"/>
                <a:gd name="T4" fmla="*/ 498 w 536"/>
                <a:gd name="T5" fmla="*/ 9 h 426"/>
                <a:gd name="T6" fmla="*/ 514 w 536"/>
                <a:gd name="T7" fmla="*/ 21 h 426"/>
                <a:gd name="T8" fmla="*/ 525 w 536"/>
                <a:gd name="T9" fmla="*/ 38 h 426"/>
                <a:gd name="T10" fmla="*/ 534 w 536"/>
                <a:gd name="T11" fmla="*/ 56 h 426"/>
                <a:gd name="T12" fmla="*/ 536 w 536"/>
                <a:gd name="T13" fmla="*/ 74 h 426"/>
                <a:gd name="T14" fmla="*/ 534 w 536"/>
                <a:gd name="T15" fmla="*/ 94 h 426"/>
                <a:gd name="T16" fmla="*/ 525 w 536"/>
                <a:gd name="T17" fmla="*/ 112 h 426"/>
                <a:gd name="T18" fmla="*/ 514 w 536"/>
                <a:gd name="T19" fmla="*/ 128 h 426"/>
                <a:gd name="T20" fmla="*/ 238 w 536"/>
                <a:gd name="T21" fmla="*/ 404 h 426"/>
                <a:gd name="T22" fmla="*/ 222 w 536"/>
                <a:gd name="T23" fmla="*/ 416 h 426"/>
                <a:gd name="T24" fmla="*/ 204 w 536"/>
                <a:gd name="T25" fmla="*/ 424 h 426"/>
                <a:gd name="T26" fmla="*/ 184 w 536"/>
                <a:gd name="T27" fmla="*/ 426 h 426"/>
                <a:gd name="T28" fmla="*/ 165 w 536"/>
                <a:gd name="T29" fmla="*/ 424 h 426"/>
                <a:gd name="T30" fmla="*/ 147 w 536"/>
                <a:gd name="T31" fmla="*/ 416 h 426"/>
                <a:gd name="T32" fmla="*/ 131 w 536"/>
                <a:gd name="T33" fmla="*/ 404 h 426"/>
                <a:gd name="T34" fmla="*/ 22 w 536"/>
                <a:gd name="T35" fmla="*/ 295 h 426"/>
                <a:gd name="T36" fmla="*/ 11 w 536"/>
                <a:gd name="T37" fmla="*/ 279 h 426"/>
                <a:gd name="T38" fmla="*/ 3 w 536"/>
                <a:gd name="T39" fmla="*/ 262 h 426"/>
                <a:gd name="T40" fmla="*/ 0 w 536"/>
                <a:gd name="T41" fmla="*/ 242 h 426"/>
                <a:gd name="T42" fmla="*/ 3 w 536"/>
                <a:gd name="T43" fmla="*/ 223 h 426"/>
                <a:gd name="T44" fmla="*/ 11 w 536"/>
                <a:gd name="T45" fmla="*/ 204 h 426"/>
                <a:gd name="T46" fmla="*/ 22 w 536"/>
                <a:gd name="T47" fmla="*/ 188 h 426"/>
                <a:gd name="T48" fmla="*/ 38 w 536"/>
                <a:gd name="T49" fmla="*/ 177 h 426"/>
                <a:gd name="T50" fmla="*/ 57 w 536"/>
                <a:gd name="T51" fmla="*/ 169 h 426"/>
                <a:gd name="T52" fmla="*/ 76 w 536"/>
                <a:gd name="T53" fmla="*/ 166 h 426"/>
                <a:gd name="T54" fmla="*/ 96 w 536"/>
                <a:gd name="T55" fmla="*/ 169 h 426"/>
                <a:gd name="T56" fmla="*/ 113 w 536"/>
                <a:gd name="T57" fmla="*/ 177 h 426"/>
                <a:gd name="T58" fmla="*/ 129 w 536"/>
                <a:gd name="T59" fmla="*/ 188 h 426"/>
                <a:gd name="T60" fmla="*/ 184 w 536"/>
                <a:gd name="T61" fmla="*/ 243 h 426"/>
                <a:gd name="T62" fmla="*/ 407 w 536"/>
                <a:gd name="T63" fmla="*/ 21 h 426"/>
                <a:gd name="T64" fmla="*/ 423 w 536"/>
                <a:gd name="T65" fmla="*/ 9 h 426"/>
                <a:gd name="T66" fmla="*/ 442 w 536"/>
                <a:gd name="T67" fmla="*/ 2 h 426"/>
                <a:gd name="T68" fmla="*/ 460 w 536"/>
                <a:gd name="T69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36" h="426">
                  <a:moveTo>
                    <a:pt x="460" y="0"/>
                  </a:moveTo>
                  <a:lnTo>
                    <a:pt x="480" y="2"/>
                  </a:lnTo>
                  <a:lnTo>
                    <a:pt x="498" y="9"/>
                  </a:lnTo>
                  <a:lnTo>
                    <a:pt x="514" y="21"/>
                  </a:lnTo>
                  <a:lnTo>
                    <a:pt x="525" y="38"/>
                  </a:lnTo>
                  <a:lnTo>
                    <a:pt x="534" y="56"/>
                  </a:lnTo>
                  <a:lnTo>
                    <a:pt x="536" y="74"/>
                  </a:lnTo>
                  <a:lnTo>
                    <a:pt x="534" y="94"/>
                  </a:lnTo>
                  <a:lnTo>
                    <a:pt x="525" y="112"/>
                  </a:lnTo>
                  <a:lnTo>
                    <a:pt x="514" y="128"/>
                  </a:lnTo>
                  <a:lnTo>
                    <a:pt x="238" y="404"/>
                  </a:lnTo>
                  <a:lnTo>
                    <a:pt x="222" y="416"/>
                  </a:lnTo>
                  <a:lnTo>
                    <a:pt x="204" y="424"/>
                  </a:lnTo>
                  <a:lnTo>
                    <a:pt x="184" y="426"/>
                  </a:lnTo>
                  <a:lnTo>
                    <a:pt x="165" y="424"/>
                  </a:lnTo>
                  <a:lnTo>
                    <a:pt x="147" y="416"/>
                  </a:lnTo>
                  <a:lnTo>
                    <a:pt x="131" y="404"/>
                  </a:lnTo>
                  <a:lnTo>
                    <a:pt x="22" y="295"/>
                  </a:lnTo>
                  <a:lnTo>
                    <a:pt x="11" y="279"/>
                  </a:lnTo>
                  <a:lnTo>
                    <a:pt x="3" y="262"/>
                  </a:lnTo>
                  <a:lnTo>
                    <a:pt x="0" y="242"/>
                  </a:lnTo>
                  <a:lnTo>
                    <a:pt x="3" y="223"/>
                  </a:lnTo>
                  <a:lnTo>
                    <a:pt x="11" y="204"/>
                  </a:lnTo>
                  <a:lnTo>
                    <a:pt x="22" y="188"/>
                  </a:lnTo>
                  <a:lnTo>
                    <a:pt x="38" y="177"/>
                  </a:lnTo>
                  <a:lnTo>
                    <a:pt x="57" y="169"/>
                  </a:lnTo>
                  <a:lnTo>
                    <a:pt x="76" y="166"/>
                  </a:lnTo>
                  <a:lnTo>
                    <a:pt x="96" y="169"/>
                  </a:lnTo>
                  <a:lnTo>
                    <a:pt x="113" y="177"/>
                  </a:lnTo>
                  <a:lnTo>
                    <a:pt x="129" y="188"/>
                  </a:lnTo>
                  <a:lnTo>
                    <a:pt x="184" y="243"/>
                  </a:lnTo>
                  <a:lnTo>
                    <a:pt x="407" y="21"/>
                  </a:lnTo>
                  <a:lnTo>
                    <a:pt x="423" y="9"/>
                  </a:lnTo>
                  <a:lnTo>
                    <a:pt x="442" y="2"/>
                  </a:lnTo>
                  <a:lnTo>
                    <a:pt x="4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40">
              <a:extLst>
                <a:ext uri="{FF2B5EF4-FFF2-40B4-BE49-F238E27FC236}">
                  <a16:creationId xmlns:a16="http://schemas.microsoft.com/office/drawing/2014/main" id="{383BB771-05FF-4008-9762-57A729DAEF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" y="496"/>
              <a:ext cx="44" cy="38"/>
            </a:xfrm>
            <a:custGeom>
              <a:avLst/>
              <a:gdLst>
                <a:gd name="T0" fmla="*/ 76 w 179"/>
                <a:gd name="T1" fmla="*/ 0 h 151"/>
                <a:gd name="T2" fmla="*/ 103 w 179"/>
                <a:gd name="T3" fmla="*/ 0 h 151"/>
                <a:gd name="T4" fmla="*/ 122 w 179"/>
                <a:gd name="T5" fmla="*/ 2 h 151"/>
                <a:gd name="T6" fmla="*/ 141 w 179"/>
                <a:gd name="T7" fmla="*/ 10 h 151"/>
                <a:gd name="T8" fmla="*/ 156 w 179"/>
                <a:gd name="T9" fmla="*/ 22 h 151"/>
                <a:gd name="T10" fmla="*/ 168 w 179"/>
                <a:gd name="T11" fmla="*/ 38 h 151"/>
                <a:gd name="T12" fmla="*/ 175 w 179"/>
                <a:gd name="T13" fmla="*/ 55 h 151"/>
                <a:gd name="T14" fmla="*/ 179 w 179"/>
                <a:gd name="T15" fmla="*/ 76 h 151"/>
                <a:gd name="T16" fmla="*/ 175 w 179"/>
                <a:gd name="T17" fmla="*/ 95 h 151"/>
                <a:gd name="T18" fmla="*/ 168 w 179"/>
                <a:gd name="T19" fmla="*/ 114 h 151"/>
                <a:gd name="T20" fmla="*/ 156 w 179"/>
                <a:gd name="T21" fmla="*/ 129 h 151"/>
                <a:gd name="T22" fmla="*/ 141 w 179"/>
                <a:gd name="T23" fmla="*/ 140 h 151"/>
                <a:gd name="T24" fmla="*/ 122 w 179"/>
                <a:gd name="T25" fmla="*/ 148 h 151"/>
                <a:gd name="T26" fmla="*/ 103 w 179"/>
                <a:gd name="T27" fmla="*/ 151 h 151"/>
                <a:gd name="T28" fmla="*/ 76 w 179"/>
                <a:gd name="T29" fmla="*/ 151 h 151"/>
                <a:gd name="T30" fmla="*/ 56 w 179"/>
                <a:gd name="T31" fmla="*/ 148 h 151"/>
                <a:gd name="T32" fmla="*/ 38 w 179"/>
                <a:gd name="T33" fmla="*/ 140 h 151"/>
                <a:gd name="T34" fmla="*/ 22 w 179"/>
                <a:gd name="T35" fmla="*/ 129 h 151"/>
                <a:gd name="T36" fmla="*/ 11 w 179"/>
                <a:gd name="T37" fmla="*/ 114 h 151"/>
                <a:gd name="T38" fmla="*/ 3 w 179"/>
                <a:gd name="T39" fmla="*/ 95 h 151"/>
                <a:gd name="T40" fmla="*/ 0 w 179"/>
                <a:gd name="T41" fmla="*/ 76 h 151"/>
                <a:gd name="T42" fmla="*/ 3 w 179"/>
                <a:gd name="T43" fmla="*/ 55 h 151"/>
                <a:gd name="T44" fmla="*/ 11 w 179"/>
                <a:gd name="T45" fmla="*/ 38 h 151"/>
                <a:gd name="T46" fmla="*/ 22 w 179"/>
                <a:gd name="T47" fmla="*/ 22 h 151"/>
                <a:gd name="T48" fmla="*/ 38 w 179"/>
                <a:gd name="T49" fmla="*/ 10 h 151"/>
                <a:gd name="T50" fmla="*/ 56 w 179"/>
                <a:gd name="T51" fmla="*/ 2 h 151"/>
                <a:gd name="T52" fmla="*/ 76 w 179"/>
                <a:gd name="T5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9" h="151">
                  <a:moveTo>
                    <a:pt x="76" y="0"/>
                  </a:moveTo>
                  <a:lnTo>
                    <a:pt x="103" y="0"/>
                  </a:lnTo>
                  <a:lnTo>
                    <a:pt x="122" y="2"/>
                  </a:lnTo>
                  <a:lnTo>
                    <a:pt x="141" y="10"/>
                  </a:lnTo>
                  <a:lnTo>
                    <a:pt x="156" y="22"/>
                  </a:lnTo>
                  <a:lnTo>
                    <a:pt x="168" y="38"/>
                  </a:lnTo>
                  <a:lnTo>
                    <a:pt x="175" y="55"/>
                  </a:lnTo>
                  <a:lnTo>
                    <a:pt x="179" y="76"/>
                  </a:lnTo>
                  <a:lnTo>
                    <a:pt x="175" y="95"/>
                  </a:lnTo>
                  <a:lnTo>
                    <a:pt x="168" y="114"/>
                  </a:lnTo>
                  <a:lnTo>
                    <a:pt x="156" y="129"/>
                  </a:lnTo>
                  <a:lnTo>
                    <a:pt x="141" y="140"/>
                  </a:lnTo>
                  <a:lnTo>
                    <a:pt x="122" y="148"/>
                  </a:lnTo>
                  <a:lnTo>
                    <a:pt x="103" y="151"/>
                  </a:lnTo>
                  <a:lnTo>
                    <a:pt x="76" y="151"/>
                  </a:lnTo>
                  <a:lnTo>
                    <a:pt x="56" y="148"/>
                  </a:lnTo>
                  <a:lnTo>
                    <a:pt x="38" y="140"/>
                  </a:lnTo>
                  <a:lnTo>
                    <a:pt x="22" y="129"/>
                  </a:lnTo>
                  <a:lnTo>
                    <a:pt x="11" y="114"/>
                  </a:lnTo>
                  <a:lnTo>
                    <a:pt x="3" y="95"/>
                  </a:lnTo>
                  <a:lnTo>
                    <a:pt x="0" y="76"/>
                  </a:lnTo>
                  <a:lnTo>
                    <a:pt x="3" y="55"/>
                  </a:lnTo>
                  <a:lnTo>
                    <a:pt x="11" y="38"/>
                  </a:lnTo>
                  <a:lnTo>
                    <a:pt x="22" y="22"/>
                  </a:lnTo>
                  <a:lnTo>
                    <a:pt x="38" y="10"/>
                  </a:lnTo>
                  <a:lnTo>
                    <a:pt x="56" y="2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841">
              <a:extLst>
                <a:ext uri="{FF2B5EF4-FFF2-40B4-BE49-F238E27FC236}">
                  <a16:creationId xmlns:a16="http://schemas.microsoft.com/office/drawing/2014/main" id="{9C4AA183-C6E4-44FC-BE11-1B03324B7D3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" y="496"/>
              <a:ext cx="249" cy="38"/>
            </a:xfrm>
            <a:custGeom>
              <a:avLst/>
              <a:gdLst>
                <a:gd name="T0" fmla="*/ 75 w 997"/>
                <a:gd name="T1" fmla="*/ 0 h 151"/>
                <a:gd name="T2" fmla="*/ 921 w 997"/>
                <a:gd name="T3" fmla="*/ 0 h 151"/>
                <a:gd name="T4" fmla="*/ 941 w 997"/>
                <a:gd name="T5" fmla="*/ 2 h 151"/>
                <a:gd name="T6" fmla="*/ 960 w 997"/>
                <a:gd name="T7" fmla="*/ 10 h 151"/>
                <a:gd name="T8" fmla="*/ 975 w 997"/>
                <a:gd name="T9" fmla="*/ 22 h 151"/>
                <a:gd name="T10" fmla="*/ 986 w 997"/>
                <a:gd name="T11" fmla="*/ 38 h 151"/>
                <a:gd name="T12" fmla="*/ 994 w 997"/>
                <a:gd name="T13" fmla="*/ 55 h 151"/>
                <a:gd name="T14" fmla="*/ 997 w 997"/>
                <a:gd name="T15" fmla="*/ 76 h 151"/>
                <a:gd name="T16" fmla="*/ 994 w 997"/>
                <a:gd name="T17" fmla="*/ 95 h 151"/>
                <a:gd name="T18" fmla="*/ 986 w 997"/>
                <a:gd name="T19" fmla="*/ 114 h 151"/>
                <a:gd name="T20" fmla="*/ 975 w 997"/>
                <a:gd name="T21" fmla="*/ 129 h 151"/>
                <a:gd name="T22" fmla="*/ 960 w 997"/>
                <a:gd name="T23" fmla="*/ 140 h 151"/>
                <a:gd name="T24" fmla="*/ 941 w 997"/>
                <a:gd name="T25" fmla="*/ 148 h 151"/>
                <a:gd name="T26" fmla="*/ 921 w 997"/>
                <a:gd name="T27" fmla="*/ 151 h 151"/>
                <a:gd name="T28" fmla="*/ 75 w 997"/>
                <a:gd name="T29" fmla="*/ 151 h 151"/>
                <a:gd name="T30" fmla="*/ 55 w 997"/>
                <a:gd name="T31" fmla="*/ 148 h 151"/>
                <a:gd name="T32" fmla="*/ 37 w 997"/>
                <a:gd name="T33" fmla="*/ 140 h 151"/>
                <a:gd name="T34" fmla="*/ 22 w 997"/>
                <a:gd name="T35" fmla="*/ 129 h 151"/>
                <a:gd name="T36" fmla="*/ 11 w 997"/>
                <a:gd name="T37" fmla="*/ 114 h 151"/>
                <a:gd name="T38" fmla="*/ 3 w 997"/>
                <a:gd name="T39" fmla="*/ 95 h 151"/>
                <a:gd name="T40" fmla="*/ 0 w 997"/>
                <a:gd name="T41" fmla="*/ 76 h 151"/>
                <a:gd name="T42" fmla="*/ 3 w 997"/>
                <a:gd name="T43" fmla="*/ 55 h 151"/>
                <a:gd name="T44" fmla="*/ 11 w 997"/>
                <a:gd name="T45" fmla="*/ 38 h 151"/>
                <a:gd name="T46" fmla="*/ 22 w 997"/>
                <a:gd name="T47" fmla="*/ 22 h 151"/>
                <a:gd name="T48" fmla="*/ 37 w 997"/>
                <a:gd name="T49" fmla="*/ 10 h 151"/>
                <a:gd name="T50" fmla="*/ 55 w 997"/>
                <a:gd name="T51" fmla="*/ 2 h 151"/>
                <a:gd name="T52" fmla="*/ 75 w 997"/>
                <a:gd name="T5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97" h="151">
                  <a:moveTo>
                    <a:pt x="75" y="0"/>
                  </a:moveTo>
                  <a:lnTo>
                    <a:pt x="921" y="0"/>
                  </a:lnTo>
                  <a:lnTo>
                    <a:pt x="941" y="2"/>
                  </a:lnTo>
                  <a:lnTo>
                    <a:pt x="960" y="10"/>
                  </a:lnTo>
                  <a:lnTo>
                    <a:pt x="975" y="22"/>
                  </a:lnTo>
                  <a:lnTo>
                    <a:pt x="986" y="38"/>
                  </a:lnTo>
                  <a:lnTo>
                    <a:pt x="994" y="55"/>
                  </a:lnTo>
                  <a:lnTo>
                    <a:pt x="997" y="76"/>
                  </a:lnTo>
                  <a:lnTo>
                    <a:pt x="994" y="95"/>
                  </a:lnTo>
                  <a:lnTo>
                    <a:pt x="986" y="114"/>
                  </a:lnTo>
                  <a:lnTo>
                    <a:pt x="975" y="129"/>
                  </a:lnTo>
                  <a:lnTo>
                    <a:pt x="960" y="140"/>
                  </a:lnTo>
                  <a:lnTo>
                    <a:pt x="941" y="148"/>
                  </a:lnTo>
                  <a:lnTo>
                    <a:pt x="921" y="151"/>
                  </a:lnTo>
                  <a:lnTo>
                    <a:pt x="75" y="151"/>
                  </a:lnTo>
                  <a:lnTo>
                    <a:pt x="55" y="148"/>
                  </a:lnTo>
                  <a:lnTo>
                    <a:pt x="37" y="140"/>
                  </a:lnTo>
                  <a:lnTo>
                    <a:pt x="22" y="129"/>
                  </a:lnTo>
                  <a:lnTo>
                    <a:pt x="11" y="114"/>
                  </a:lnTo>
                  <a:lnTo>
                    <a:pt x="3" y="95"/>
                  </a:lnTo>
                  <a:lnTo>
                    <a:pt x="0" y="76"/>
                  </a:lnTo>
                  <a:lnTo>
                    <a:pt x="3" y="55"/>
                  </a:lnTo>
                  <a:lnTo>
                    <a:pt x="11" y="38"/>
                  </a:lnTo>
                  <a:lnTo>
                    <a:pt x="22" y="22"/>
                  </a:lnTo>
                  <a:lnTo>
                    <a:pt x="37" y="10"/>
                  </a:lnTo>
                  <a:lnTo>
                    <a:pt x="55" y="2"/>
                  </a:lnTo>
                  <a:lnTo>
                    <a:pt x="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842">
              <a:extLst>
                <a:ext uri="{FF2B5EF4-FFF2-40B4-BE49-F238E27FC236}">
                  <a16:creationId xmlns:a16="http://schemas.microsoft.com/office/drawing/2014/main" id="{4E30603E-D819-47A3-839E-5E19FDC74A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" y="636"/>
              <a:ext cx="133" cy="107"/>
            </a:xfrm>
            <a:custGeom>
              <a:avLst/>
              <a:gdLst>
                <a:gd name="T0" fmla="*/ 460 w 536"/>
                <a:gd name="T1" fmla="*/ 0 h 428"/>
                <a:gd name="T2" fmla="*/ 480 w 536"/>
                <a:gd name="T3" fmla="*/ 3 h 428"/>
                <a:gd name="T4" fmla="*/ 498 w 536"/>
                <a:gd name="T5" fmla="*/ 11 h 428"/>
                <a:gd name="T6" fmla="*/ 514 w 536"/>
                <a:gd name="T7" fmla="*/ 22 h 428"/>
                <a:gd name="T8" fmla="*/ 525 w 536"/>
                <a:gd name="T9" fmla="*/ 38 h 428"/>
                <a:gd name="T10" fmla="*/ 534 w 536"/>
                <a:gd name="T11" fmla="*/ 57 h 428"/>
                <a:gd name="T12" fmla="*/ 536 w 536"/>
                <a:gd name="T13" fmla="*/ 76 h 428"/>
                <a:gd name="T14" fmla="*/ 534 w 536"/>
                <a:gd name="T15" fmla="*/ 96 h 428"/>
                <a:gd name="T16" fmla="*/ 525 w 536"/>
                <a:gd name="T17" fmla="*/ 113 h 428"/>
                <a:gd name="T18" fmla="*/ 514 w 536"/>
                <a:gd name="T19" fmla="*/ 129 h 428"/>
                <a:gd name="T20" fmla="*/ 238 w 536"/>
                <a:gd name="T21" fmla="*/ 405 h 428"/>
                <a:gd name="T22" fmla="*/ 222 w 536"/>
                <a:gd name="T23" fmla="*/ 418 h 428"/>
                <a:gd name="T24" fmla="*/ 204 w 536"/>
                <a:gd name="T25" fmla="*/ 424 h 428"/>
                <a:gd name="T26" fmla="*/ 184 w 536"/>
                <a:gd name="T27" fmla="*/ 428 h 428"/>
                <a:gd name="T28" fmla="*/ 165 w 536"/>
                <a:gd name="T29" fmla="*/ 424 h 428"/>
                <a:gd name="T30" fmla="*/ 147 w 536"/>
                <a:gd name="T31" fmla="*/ 418 h 428"/>
                <a:gd name="T32" fmla="*/ 131 w 536"/>
                <a:gd name="T33" fmla="*/ 405 h 428"/>
                <a:gd name="T34" fmla="*/ 22 w 536"/>
                <a:gd name="T35" fmla="*/ 297 h 428"/>
                <a:gd name="T36" fmla="*/ 11 w 536"/>
                <a:gd name="T37" fmla="*/ 281 h 428"/>
                <a:gd name="T38" fmla="*/ 3 w 536"/>
                <a:gd name="T39" fmla="*/ 262 h 428"/>
                <a:gd name="T40" fmla="*/ 0 w 536"/>
                <a:gd name="T41" fmla="*/ 243 h 428"/>
                <a:gd name="T42" fmla="*/ 3 w 536"/>
                <a:gd name="T43" fmla="*/ 225 h 428"/>
                <a:gd name="T44" fmla="*/ 11 w 536"/>
                <a:gd name="T45" fmla="*/ 206 h 428"/>
                <a:gd name="T46" fmla="*/ 22 w 536"/>
                <a:gd name="T47" fmla="*/ 190 h 428"/>
                <a:gd name="T48" fmla="*/ 38 w 536"/>
                <a:gd name="T49" fmla="*/ 177 h 428"/>
                <a:gd name="T50" fmla="*/ 57 w 536"/>
                <a:gd name="T51" fmla="*/ 171 h 428"/>
                <a:gd name="T52" fmla="*/ 76 w 536"/>
                <a:gd name="T53" fmla="*/ 168 h 428"/>
                <a:gd name="T54" fmla="*/ 96 w 536"/>
                <a:gd name="T55" fmla="*/ 171 h 428"/>
                <a:gd name="T56" fmla="*/ 113 w 536"/>
                <a:gd name="T57" fmla="*/ 177 h 428"/>
                <a:gd name="T58" fmla="*/ 129 w 536"/>
                <a:gd name="T59" fmla="*/ 190 h 428"/>
                <a:gd name="T60" fmla="*/ 184 w 536"/>
                <a:gd name="T61" fmla="*/ 245 h 428"/>
                <a:gd name="T62" fmla="*/ 407 w 536"/>
                <a:gd name="T63" fmla="*/ 22 h 428"/>
                <a:gd name="T64" fmla="*/ 423 w 536"/>
                <a:gd name="T65" fmla="*/ 11 h 428"/>
                <a:gd name="T66" fmla="*/ 442 w 536"/>
                <a:gd name="T67" fmla="*/ 3 h 428"/>
                <a:gd name="T68" fmla="*/ 460 w 536"/>
                <a:gd name="T69" fmla="*/ 0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36" h="428">
                  <a:moveTo>
                    <a:pt x="460" y="0"/>
                  </a:moveTo>
                  <a:lnTo>
                    <a:pt x="480" y="3"/>
                  </a:lnTo>
                  <a:lnTo>
                    <a:pt x="498" y="11"/>
                  </a:lnTo>
                  <a:lnTo>
                    <a:pt x="514" y="22"/>
                  </a:lnTo>
                  <a:lnTo>
                    <a:pt x="525" y="38"/>
                  </a:lnTo>
                  <a:lnTo>
                    <a:pt x="534" y="57"/>
                  </a:lnTo>
                  <a:lnTo>
                    <a:pt x="536" y="76"/>
                  </a:lnTo>
                  <a:lnTo>
                    <a:pt x="534" y="96"/>
                  </a:lnTo>
                  <a:lnTo>
                    <a:pt x="525" y="113"/>
                  </a:lnTo>
                  <a:lnTo>
                    <a:pt x="514" y="129"/>
                  </a:lnTo>
                  <a:lnTo>
                    <a:pt x="238" y="405"/>
                  </a:lnTo>
                  <a:lnTo>
                    <a:pt x="222" y="418"/>
                  </a:lnTo>
                  <a:lnTo>
                    <a:pt x="204" y="424"/>
                  </a:lnTo>
                  <a:lnTo>
                    <a:pt x="184" y="428"/>
                  </a:lnTo>
                  <a:lnTo>
                    <a:pt x="165" y="424"/>
                  </a:lnTo>
                  <a:lnTo>
                    <a:pt x="147" y="418"/>
                  </a:lnTo>
                  <a:lnTo>
                    <a:pt x="131" y="405"/>
                  </a:lnTo>
                  <a:lnTo>
                    <a:pt x="22" y="297"/>
                  </a:lnTo>
                  <a:lnTo>
                    <a:pt x="11" y="281"/>
                  </a:lnTo>
                  <a:lnTo>
                    <a:pt x="3" y="262"/>
                  </a:lnTo>
                  <a:lnTo>
                    <a:pt x="0" y="243"/>
                  </a:lnTo>
                  <a:lnTo>
                    <a:pt x="3" y="225"/>
                  </a:lnTo>
                  <a:lnTo>
                    <a:pt x="11" y="206"/>
                  </a:lnTo>
                  <a:lnTo>
                    <a:pt x="22" y="190"/>
                  </a:lnTo>
                  <a:lnTo>
                    <a:pt x="38" y="177"/>
                  </a:lnTo>
                  <a:lnTo>
                    <a:pt x="57" y="171"/>
                  </a:lnTo>
                  <a:lnTo>
                    <a:pt x="76" y="168"/>
                  </a:lnTo>
                  <a:lnTo>
                    <a:pt x="96" y="171"/>
                  </a:lnTo>
                  <a:lnTo>
                    <a:pt x="113" y="177"/>
                  </a:lnTo>
                  <a:lnTo>
                    <a:pt x="129" y="190"/>
                  </a:lnTo>
                  <a:lnTo>
                    <a:pt x="184" y="245"/>
                  </a:lnTo>
                  <a:lnTo>
                    <a:pt x="407" y="22"/>
                  </a:lnTo>
                  <a:lnTo>
                    <a:pt x="423" y="11"/>
                  </a:lnTo>
                  <a:lnTo>
                    <a:pt x="442" y="3"/>
                  </a:lnTo>
                  <a:lnTo>
                    <a:pt x="4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843">
              <a:extLst>
                <a:ext uri="{FF2B5EF4-FFF2-40B4-BE49-F238E27FC236}">
                  <a16:creationId xmlns:a16="http://schemas.microsoft.com/office/drawing/2014/main" id="{310FE32C-CF9E-45B0-A37D-B34F6DF007A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" y="679"/>
              <a:ext cx="316" cy="38"/>
            </a:xfrm>
            <a:custGeom>
              <a:avLst/>
              <a:gdLst>
                <a:gd name="T0" fmla="*/ 75 w 1266"/>
                <a:gd name="T1" fmla="*/ 0 h 151"/>
                <a:gd name="T2" fmla="*/ 1190 w 1266"/>
                <a:gd name="T3" fmla="*/ 0 h 151"/>
                <a:gd name="T4" fmla="*/ 1209 w 1266"/>
                <a:gd name="T5" fmla="*/ 3 h 151"/>
                <a:gd name="T6" fmla="*/ 1228 w 1266"/>
                <a:gd name="T7" fmla="*/ 10 h 151"/>
                <a:gd name="T8" fmla="*/ 1243 w 1266"/>
                <a:gd name="T9" fmla="*/ 23 h 151"/>
                <a:gd name="T10" fmla="*/ 1255 w 1266"/>
                <a:gd name="T11" fmla="*/ 38 h 151"/>
                <a:gd name="T12" fmla="*/ 1262 w 1266"/>
                <a:gd name="T13" fmla="*/ 56 h 151"/>
                <a:gd name="T14" fmla="*/ 1266 w 1266"/>
                <a:gd name="T15" fmla="*/ 76 h 151"/>
                <a:gd name="T16" fmla="*/ 1262 w 1266"/>
                <a:gd name="T17" fmla="*/ 96 h 151"/>
                <a:gd name="T18" fmla="*/ 1255 w 1266"/>
                <a:gd name="T19" fmla="*/ 114 h 151"/>
                <a:gd name="T20" fmla="*/ 1243 w 1266"/>
                <a:gd name="T21" fmla="*/ 130 h 151"/>
                <a:gd name="T22" fmla="*/ 1228 w 1266"/>
                <a:gd name="T23" fmla="*/ 141 h 151"/>
                <a:gd name="T24" fmla="*/ 1209 w 1266"/>
                <a:gd name="T25" fmla="*/ 149 h 151"/>
                <a:gd name="T26" fmla="*/ 1190 w 1266"/>
                <a:gd name="T27" fmla="*/ 151 h 151"/>
                <a:gd name="T28" fmla="*/ 75 w 1266"/>
                <a:gd name="T29" fmla="*/ 151 h 151"/>
                <a:gd name="T30" fmla="*/ 55 w 1266"/>
                <a:gd name="T31" fmla="*/ 149 h 151"/>
                <a:gd name="T32" fmla="*/ 37 w 1266"/>
                <a:gd name="T33" fmla="*/ 141 h 151"/>
                <a:gd name="T34" fmla="*/ 22 w 1266"/>
                <a:gd name="T35" fmla="*/ 130 h 151"/>
                <a:gd name="T36" fmla="*/ 11 w 1266"/>
                <a:gd name="T37" fmla="*/ 114 h 151"/>
                <a:gd name="T38" fmla="*/ 3 w 1266"/>
                <a:gd name="T39" fmla="*/ 96 h 151"/>
                <a:gd name="T40" fmla="*/ 0 w 1266"/>
                <a:gd name="T41" fmla="*/ 76 h 151"/>
                <a:gd name="T42" fmla="*/ 3 w 1266"/>
                <a:gd name="T43" fmla="*/ 56 h 151"/>
                <a:gd name="T44" fmla="*/ 11 w 1266"/>
                <a:gd name="T45" fmla="*/ 38 h 151"/>
                <a:gd name="T46" fmla="*/ 22 w 1266"/>
                <a:gd name="T47" fmla="*/ 23 h 151"/>
                <a:gd name="T48" fmla="*/ 37 w 1266"/>
                <a:gd name="T49" fmla="*/ 10 h 151"/>
                <a:gd name="T50" fmla="*/ 55 w 1266"/>
                <a:gd name="T51" fmla="*/ 3 h 151"/>
                <a:gd name="T52" fmla="*/ 75 w 1266"/>
                <a:gd name="T5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66" h="151">
                  <a:moveTo>
                    <a:pt x="75" y="0"/>
                  </a:moveTo>
                  <a:lnTo>
                    <a:pt x="1190" y="0"/>
                  </a:lnTo>
                  <a:lnTo>
                    <a:pt x="1209" y="3"/>
                  </a:lnTo>
                  <a:lnTo>
                    <a:pt x="1228" y="10"/>
                  </a:lnTo>
                  <a:lnTo>
                    <a:pt x="1243" y="23"/>
                  </a:lnTo>
                  <a:lnTo>
                    <a:pt x="1255" y="38"/>
                  </a:lnTo>
                  <a:lnTo>
                    <a:pt x="1262" y="56"/>
                  </a:lnTo>
                  <a:lnTo>
                    <a:pt x="1266" y="76"/>
                  </a:lnTo>
                  <a:lnTo>
                    <a:pt x="1262" y="96"/>
                  </a:lnTo>
                  <a:lnTo>
                    <a:pt x="1255" y="114"/>
                  </a:lnTo>
                  <a:lnTo>
                    <a:pt x="1243" y="130"/>
                  </a:lnTo>
                  <a:lnTo>
                    <a:pt x="1228" y="141"/>
                  </a:lnTo>
                  <a:lnTo>
                    <a:pt x="1209" y="149"/>
                  </a:lnTo>
                  <a:lnTo>
                    <a:pt x="1190" y="151"/>
                  </a:lnTo>
                  <a:lnTo>
                    <a:pt x="75" y="151"/>
                  </a:lnTo>
                  <a:lnTo>
                    <a:pt x="55" y="149"/>
                  </a:lnTo>
                  <a:lnTo>
                    <a:pt x="37" y="141"/>
                  </a:lnTo>
                  <a:lnTo>
                    <a:pt x="22" y="130"/>
                  </a:lnTo>
                  <a:lnTo>
                    <a:pt x="11" y="114"/>
                  </a:lnTo>
                  <a:lnTo>
                    <a:pt x="3" y="96"/>
                  </a:lnTo>
                  <a:lnTo>
                    <a:pt x="0" y="76"/>
                  </a:lnTo>
                  <a:lnTo>
                    <a:pt x="3" y="56"/>
                  </a:lnTo>
                  <a:lnTo>
                    <a:pt x="11" y="38"/>
                  </a:lnTo>
                  <a:lnTo>
                    <a:pt x="22" y="23"/>
                  </a:lnTo>
                  <a:lnTo>
                    <a:pt x="37" y="10"/>
                  </a:lnTo>
                  <a:lnTo>
                    <a:pt x="55" y="3"/>
                  </a:lnTo>
                  <a:lnTo>
                    <a:pt x="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844">
              <a:extLst>
                <a:ext uri="{FF2B5EF4-FFF2-40B4-BE49-F238E27FC236}">
                  <a16:creationId xmlns:a16="http://schemas.microsoft.com/office/drawing/2014/main" id="{FCE9BFB2-4676-4936-BA55-8F6F86D7C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" y="818"/>
              <a:ext cx="133" cy="107"/>
            </a:xfrm>
            <a:custGeom>
              <a:avLst/>
              <a:gdLst>
                <a:gd name="T0" fmla="*/ 460 w 536"/>
                <a:gd name="T1" fmla="*/ 0 h 427"/>
                <a:gd name="T2" fmla="*/ 480 w 536"/>
                <a:gd name="T3" fmla="*/ 3 h 427"/>
                <a:gd name="T4" fmla="*/ 498 w 536"/>
                <a:gd name="T5" fmla="*/ 10 h 427"/>
                <a:gd name="T6" fmla="*/ 514 w 536"/>
                <a:gd name="T7" fmla="*/ 23 h 427"/>
                <a:gd name="T8" fmla="*/ 525 w 536"/>
                <a:gd name="T9" fmla="*/ 39 h 427"/>
                <a:gd name="T10" fmla="*/ 534 w 536"/>
                <a:gd name="T11" fmla="*/ 57 h 427"/>
                <a:gd name="T12" fmla="*/ 536 w 536"/>
                <a:gd name="T13" fmla="*/ 76 h 427"/>
                <a:gd name="T14" fmla="*/ 534 w 536"/>
                <a:gd name="T15" fmla="*/ 95 h 427"/>
                <a:gd name="T16" fmla="*/ 525 w 536"/>
                <a:gd name="T17" fmla="*/ 114 h 427"/>
                <a:gd name="T18" fmla="*/ 514 w 536"/>
                <a:gd name="T19" fmla="*/ 130 h 427"/>
                <a:gd name="T20" fmla="*/ 238 w 536"/>
                <a:gd name="T21" fmla="*/ 406 h 427"/>
                <a:gd name="T22" fmla="*/ 222 w 536"/>
                <a:gd name="T23" fmla="*/ 417 h 427"/>
                <a:gd name="T24" fmla="*/ 204 w 536"/>
                <a:gd name="T25" fmla="*/ 425 h 427"/>
                <a:gd name="T26" fmla="*/ 184 w 536"/>
                <a:gd name="T27" fmla="*/ 427 h 427"/>
                <a:gd name="T28" fmla="*/ 165 w 536"/>
                <a:gd name="T29" fmla="*/ 425 h 427"/>
                <a:gd name="T30" fmla="*/ 147 w 536"/>
                <a:gd name="T31" fmla="*/ 417 h 427"/>
                <a:gd name="T32" fmla="*/ 131 w 536"/>
                <a:gd name="T33" fmla="*/ 406 h 427"/>
                <a:gd name="T34" fmla="*/ 22 w 536"/>
                <a:gd name="T35" fmla="*/ 296 h 427"/>
                <a:gd name="T36" fmla="*/ 11 w 536"/>
                <a:gd name="T37" fmla="*/ 280 h 427"/>
                <a:gd name="T38" fmla="*/ 3 w 536"/>
                <a:gd name="T39" fmla="*/ 262 h 427"/>
                <a:gd name="T40" fmla="*/ 0 w 536"/>
                <a:gd name="T41" fmla="*/ 244 h 427"/>
                <a:gd name="T42" fmla="*/ 3 w 536"/>
                <a:gd name="T43" fmla="*/ 224 h 427"/>
                <a:gd name="T44" fmla="*/ 11 w 536"/>
                <a:gd name="T45" fmla="*/ 206 h 427"/>
                <a:gd name="T46" fmla="*/ 22 w 536"/>
                <a:gd name="T47" fmla="*/ 190 h 427"/>
                <a:gd name="T48" fmla="*/ 38 w 536"/>
                <a:gd name="T49" fmla="*/ 177 h 427"/>
                <a:gd name="T50" fmla="*/ 57 w 536"/>
                <a:gd name="T51" fmla="*/ 170 h 427"/>
                <a:gd name="T52" fmla="*/ 76 w 536"/>
                <a:gd name="T53" fmla="*/ 168 h 427"/>
                <a:gd name="T54" fmla="*/ 96 w 536"/>
                <a:gd name="T55" fmla="*/ 170 h 427"/>
                <a:gd name="T56" fmla="*/ 113 w 536"/>
                <a:gd name="T57" fmla="*/ 177 h 427"/>
                <a:gd name="T58" fmla="*/ 129 w 536"/>
                <a:gd name="T59" fmla="*/ 190 h 427"/>
                <a:gd name="T60" fmla="*/ 184 w 536"/>
                <a:gd name="T61" fmla="*/ 245 h 427"/>
                <a:gd name="T62" fmla="*/ 407 w 536"/>
                <a:gd name="T63" fmla="*/ 23 h 427"/>
                <a:gd name="T64" fmla="*/ 423 w 536"/>
                <a:gd name="T65" fmla="*/ 10 h 427"/>
                <a:gd name="T66" fmla="*/ 442 w 536"/>
                <a:gd name="T67" fmla="*/ 3 h 427"/>
                <a:gd name="T68" fmla="*/ 460 w 536"/>
                <a:gd name="T69" fmla="*/ 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36" h="427">
                  <a:moveTo>
                    <a:pt x="460" y="0"/>
                  </a:moveTo>
                  <a:lnTo>
                    <a:pt x="480" y="3"/>
                  </a:lnTo>
                  <a:lnTo>
                    <a:pt x="498" y="10"/>
                  </a:lnTo>
                  <a:lnTo>
                    <a:pt x="514" y="23"/>
                  </a:lnTo>
                  <a:lnTo>
                    <a:pt x="525" y="39"/>
                  </a:lnTo>
                  <a:lnTo>
                    <a:pt x="534" y="57"/>
                  </a:lnTo>
                  <a:lnTo>
                    <a:pt x="536" y="76"/>
                  </a:lnTo>
                  <a:lnTo>
                    <a:pt x="534" y="95"/>
                  </a:lnTo>
                  <a:lnTo>
                    <a:pt x="525" y="114"/>
                  </a:lnTo>
                  <a:lnTo>
                    <a:pt x="514" y="130"/>
                  </a:lnTo>
                  <a:lnTo>
                    <a:pt x="238" y="406"/>
                  </a:lnTo>
                  <a:lnTo>
                    <a:pt x="222" y="417"/>
                  </a:lnTo>
                  <a:lnTo>
                    <a:pt x="204" y="425"/>
                  </a:lnTo>
                  <a:lnTo>
                    <a:pt x="184" y="427"/>
                  </a:lnTo>
                  <a:lnTo>
                    <a:pt x="165" y="425"/>
                  </a:lnTo>
                  <a:lnTo>
                    <a:pt x="147" y="417"/>
                  </a:lnTo>
                  <a:lnTo>
                    <a:pt x="131" y="406"/>
                  </a:lnTo>
                  <a:lnTo>
                    <a:pt x="22" y="296"/>
                  </a:lnTo>
                  <a:lnTo>
                    <a:pt x="11" y="280"/>
                  </a:lnTo>
                  <a:lnTo>
                    <a:pt x="3" y="262"/>
                  </a:lnTo>
                  <a:lnTo>
                    <a:pt x="0" y="244"/>
                  </a:lnTo>
                  <a:lnTo>
                    <a:pt x="3" y="224"/>
                  </a:lnTo>
                  <a:lnTo>
                    <a:pt x="11" y="206"/>
                  </a:lnTo>
                  <a:lnTo>
                    <a:pt x="22" y="190"/>
                  </a:lnTo>
                  <a:lnTo>
                    <a:pt x="38" y="177"/>
                  </a:lnTo>
                  <a:lnTo>
                    <a:pt x="57" y="170"/>
                  </a:lnTo>
                  <a:lnTo>
                    <a:pt x="76" y="168"/>
                  </a:lnTo>
                  <a:lnTo>
                    <a:pt x="96" y="170"/>
                  </a:lnTo>
                  <a:lnTo>
                    <a:pt x="113" y="177"/>
                  </a:lnTo>
                  <a:lnTo>
                    <a:pt x="129" y="190"/>
                  </a:lnTo>
                  <a:lnTo>
                    <a:pt x="184" y="245"/>
                  </a:lnTo>
                  <a:lnTo>
                    <a:pt x="407" y="23"/>
                  </a:lnTo>
                  <a:lnTo>
                    <a:pt x="423" y="10"/>
                  </a:lnTo>
                  <a:lnTo>
                    <a:pt x="442" y="3"/>
                  </a:lnTo>
                  <a:lnTo>
                    <a:pt x="4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845">
              <a:extLst>
                <a:ext uri="{FF2B5EF4-FFF2-40B4-BE49-F238E27FC236}">
                  <a16:creationId xmlns:a16="http://schemas.microsoft.com/office/drawing/2014/main" id="{08B45CDD-F0CE-418A-BF66-2C88E455E7D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" y="862"/>
              <a:ext cx="316" cy="37"/>
            </a:xfrm>
            <a:custGeom>
              <a:avLst/>
              <a:gdLst>
                <a:gd name="T0" fmla="*/ 75 w 1266"/>
                <a:gd name="T1" fmla="*/ 0 h 151"/>
                <a:gd name="T2" fmla="*/ 1190 w 1266"/>
                <a:gd name="T3" fmla="*/ 0 h 151"/>
                <a:gd name="T4" fmla="*/ 1209 w 1266"/>
                <a:gd name="T5" fmla="*/ 3 h 151"/>
                <a:gd name="T6" fmla="*/ 1228 w 1266"/>
                <a:gd name="T7" fmla="*/ 11 h 151"/>
                <a:gd name="T8" fmla="*/ 1243 w 1266"/>
                <a:gd name="T9" fmla="*/ 22 h 151"/>
                <a:gd name="T10" fmla="*/ 1255 w 1266"/>
                <a:gd name="T11" fmla="*/ 37 h 151"/>
                <a:gd name="T12" fmla="*/ 1262 w 1266"/>
                <a:gd name="T13" fmla="*/ 56 h 151"/>
                <a:gd name="T14" fmla="*/ 1266 w 1266"/>
                <a:gd name="T15" fmla="*/ 75 h 151"/>
                <a:gd name="T16" fmla="*/ 1262 w 1266"/>
                <a:gd name="T17" fmla="*/ 96 h 151"/>
                <a:gd name="T18" fmla="*/ 1255 w 1266"/>
                <a:gd name="T19" fmla="*/ 114 h 151"/>
                <a:gd name="T20" fmla="*/ 1243 w 1266"/>
                <a:gd name="T21" fmla="*/ 129 h 151"/>
                <a:gd name="T22" fmla="*/ 1228 w 1266"/>
                <a:gd name="T23" fmla="*/ 141 h 151"/>
                <a:gd name="T24" fmla="*/ 1209 w 1266"/>
                <a:gd name="T25" fmla="*/ 149 h 151"/>
                <a:gd name="T26" fmla="*/ 1190 w 1266"/>
                <a:gd name="T27" fmla="*/ 151 h 151"/>
                <a:gd name="T28" fmla="*/ 75 w 1266"/>
                <a:gd name="T29" fmla="*/ 151 h 151"/>
                <a:gd name="T30" fmla="*/ 55 w 1266"/>
                <a:gd name="T31" fmla="*/ 149 h 151"/>
                <a:gd name="T32" fmla="*/ 37 w 1266"/>
                <a:gd name="T33" fmla="*/ 141 h 151"/>
                <a:gd name="T34" fmla="*/ 22 w 1266"/>
                <a:gd name="T35" fmla="*/ 129 h 151"/>
                <a:gd name="T36" fmla="*/ 11 w 1266"/>
                <a:gd name="T37" fmla="*/ 114 h 151"/>
                <a:gd name="T38" fmla="*/ 3 w 1266"/>
                <a:gd name="T39" fmla="*/ 96 h 151"/>
                <a:gd name="T40" fmla="*/ 0 w 1266"/>
                <a:gd name="T41" fmla="*/ 75 h 151"/>
                <a:gd name="T42" fmla="*/ 3 w 1266"/>
                <a:gd name="T43" fmla="*/ 56 h 151"/>
                <a:gd name="T44" fmla="*/ 11 w 1266"/>
                <a:gd name="T45" fmla="*/ 37 h 151"/>
                <a:gd name="T46" fmla="*/ 22 w 1266"/>
                <a:gd name="T47" fmla="*/ 22 h 151"/>
                <a:gd name="T48" fmla="*/ 37 w 1266"/>
                <a:gd name="T49" fmla="*/ 11 h 151"/>
                <a:gd name="T50" fmla="*/ 55 w 1266"/>
                <a:gd name="T51" fmla="*/ 3 h 151"/>
                <a:gd name="T52" fmla="*/ 75 w 1266"/>
                <a:gd name="T5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66" h="151">
                  <a:moveTo>
                    <a:pt x="75" y="0"/>
                  </a:moveTo>
                  <a:lnTo>
                    <a:pt x="1190" y="0"/>
                  </a:lnTo>
                  <a:lnTo>
                    <a:pt x="1209" y="3"/>
                  </a:lnTo>
                  <a:lnTo>
                    <a:pt x="1228" y="11"/>
                  </a:lnTo>
                  <a:lnTo>
                    <a:pt x="1243" y="22"/>
                  </a:lnTo>
                  <a:lnTo>
                    <a:pt x="1255" y="37"/>
                  </a:lnTo>
                  <a:lnTo>
                    <a:pt x="1262" y="56"/>
                  </a:lnTo>
                  <a:lnTo>
                    <a:pt x="1266" y="75"/>
                  </a:lnTo>
                  <a:lnTo>
                    <a:pt x="1262" y="96"/>
                  </a:lnTo>
                  <a:lnTo>
                    <a:pt x="1255" y="114"/>
                  </a:lnTo>
                  <a:lnTo>
                    <a:pt x="1243" y="129"/>
                  </a:lnTo>
                  <a:lnTo>
                    <a:pt x="1228" y="141"/>
                  </a:lnTo>
                  <a:lnTo>
                    <a:pt x="1209" y="149"/>
                  </a:lnTo>
                  <a:lnTo>
                    <a:pt x="1190" y="151"/>
                  </a:lnTo>
                  <a:lnTo>
                    <a:pt x="75" y="151"/>
                  </a:lnTo>
                  <a:lnTo>
                    <a:pt x="55" y="149"/>
                  </a:lnTo>
                  <a:lnTo>
                    <a:pt x="37" y="141"/>
                  </a:lnTo>
                  <a:lnTo>
                    <a:pt x="22" y="129"/>
                  </a:lnTo>
                  <a:lnTo>
                    <a:pt x="11" y="114"/>
                  </a:lnTo>
                  <a:lnTo>
                    <a:pt x="3" y="96"/>
                  </a:lnTo>
                  <a:lnTo>
                    <a:pt x="0" y="75"/>
                  </a:lnTo>
                  <a:lnTo>
                    <a:pt x="3" y="56"/>
                  </a:lnTo>
                  <a:lnTo>
                    <a:pt x="11" y="37"/>
                  </a:lnTo>
                  <a:lnTo>
                    <a:pt x="22" y="22"/>
                  </a:lnTo>
                  <a:lnTo>
                    <a:pt x="37" y="11"/>
                  </a:lnTo>
                  <a:lnTo>
                    <a:pt x="55" y="3"/>
                  </a:lnTo>
                  <a:lnTo>
                    <a:pt x="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6" name="Group 210">
            <a:extLst>
              <a:ext uri="{FF2B5EF4-FFF2-40B4-BE49-F238E27FC236}">
                <a16:creationId xmlns:a16="http://schemas.microsoft.com/office/drawing/2014/main" id="{7C9A92B7-9C80-4461-B9B3-EFA925643CB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651310" y="2636347"/>
            <a:ext cx="347566" cy="264330"/>
            <a:chOff x="2194" y="891"/>
            <a:chExt cx="618" cy="470"/>
          </a:xfrm>
          <a:solidFill>
            <a:schemeClr val="accent4"/>
          </a:solidFill>
        </p:grpSpPr>
        <p:sp>
          <p:nvSpPr>
            <p:cNvPr id="97" name="Freeform 212">
              <a:extLst>
                <a:ext uri="{FF2B5EF4-FFF2-40B4-BE49-F238E27FC236}">
                  <a16:creationId xmlns:a16="http://schemas.microsoft.com/office/drawing/2014/main" id="{7CD081E1-03CB-4139-8E10-38D1C94E9A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05" y="891"/>
              <a:ext cx="407" cy="470"/>
            </a:xfrm>
            <a:custGeom>
              <a:avLst/>
              <a:gdLst>
                <a:gd name="T0" fmla="*/ 993 w 2446"/>
                <a:gd name="T1" fmla="*/ 749 h 2822"/>
                <a:gd name="T2" fmla="*/ 720 w 2446"/>
                <a:gd name="T3" fmla="*/ 872 h 2822"/>
                <a:gd name="T4" fmla="*/ 503 w 2446"/>
                <a:gd name="T5" fmla="*/ 1072 h 2822"/>
                <a:gd name="T6" fmla="*/ 360 w 2446"/>
                <a:gd name="T7" fmla="*/ 1331 h 2822"/>
                <a:gd name="T8" fmla="*/ 308 w 2446"/>
                <a:gd name="T9" fmla="*/ 1633 h 2822"/>
                <a:gd name="T10" fmla="*/ 360 w 2446"/>
                <a:gd name="T11" fmla="*/ 1937 h 2822"/>
                <a:gd name="T12" fmla="*/ 503 w 2446"/>
                <a:gd name="T13" fmla="*/ 2196 h 2822"/>
                <a:gd name="T14" fmla="*/ 720 w 2446"/>
                <a:gd name="T15" fmla="*/ 2396 h 2822"/>
                <a:gd name="T16" fmla="*/ 993 w 2446"/>
                <a:gd name="T17" fmla="*/ 2517 h 2822"/>
                <a:gd name="T18" fmla="*/ 1302 w 2446"/>
                <a:gd name="T19" fmla="*/ 2543 h 2822"/>
                <a:gd name="T20" fmla="*/ 1596 w 2446"/>
                <a:gd name="T21" fmla="*/ 2468 h 2822"/>
                <a:gd name="T22" fmla="*/ 1844 w 2446"/>
                <a:gd name="T23" fmla="*/ 2305 h 2822"/>
                <a:gd name="T24" fmla="*/ 2026 w 2446"/>
                <a:gd name="T25" fmla="*/ 2073 h 2822"/>
                <a:gd name="T26" fmla="*/ 2125 w 2446"/>
                <a:gd name="T27" fmla="*/ 1790 h 2822"/>
                <a:gd name="T28" fmla="*/ 2125 w 2446"/>
                <a:gd name="T29" fmla="*/ 1478 h 2822"/>
                <a:gd name="T30" fmla="*/ 2026 w 2446"/>
                <a:gd name="T31" fmla="*/ 1195 h 2822"/>
                <a:gd name="T32" fmla="*/ 1844 w 2446"/>
                <a:gd name="T33" fmla="*/ 963 h 2822"/>
                <a:gd name="T34" fmla="*/ 1596 w 2446"/>
                <a:gd name="T35" fmla="*/ 800 h 2822"/>
                <a:gd name="T36" fmla="*/ 1302 w 2446"/>
                <a:gd name="T37" fmla="*/ 723 h 2822"/>
                <a:gd name="T38" fmla="*/ 1455 w 2446"/>
                <a:gd name="T39" fmla="*/ 2 h 2822"/>
                <a:gd name="T40" fmla="*/ 1501 w 2446"/>
                <a:gd name="T41" fmla="*/ 48 h 2822"/>
                <a:gd name="T42" fmla="*/ 1496 w 2446"/>
                <a:gd name="T43" fmla="*/ 298 h 2822"/>
                <a:gd name="T44" fmla="*/ 1437 w 2446"/>
                <a:gd name="T45" fmla="*/ 331 h 2822"/>
                <a:gd name="T46" fmla="*/ 1528 w 2446"/>
                <a:gd name="T47" fmla="*/ 484 h 2822"/>
                <a:gd name="T48" fmla="*/ 1829 w 2446"/>
                <a:gd name="T49" fmla="*/ 610 h 2822"/>
                <a:gd name="T50" fmla="*/ 2020 w 2446"/>
                <a:gd name="T51" fmla="*/ 626 h 2822"/>
                <a:gd name="T52" fmla="*/ 2002 w 2446"/>
                <a:gd name="T53" fmla="*/ 561 h 2822"/>
                <a:gd name="T54" fmla="*/ 2129 w 2446"/>
                <a:gd name="T55" fmla="*/ 425 h 2822"/>
                <a:gd name="T56" fmla="*/ 2196 w 2446"/>
                <a:gd name="T57" fmla="*/ 425 h 2822"/>
                <a:gd name="T58" fmla="*/ 2443 w 2446"/>
                <a:gd name="T59" fmla="*/ 681 h 2822"/>
                <a:gd name="T60" fmla="*/ 2426 w 2446"/>
                <a:gd name="T61" fmla="*/ 746 h 2822"/>
                <a:gd name="T62" fmla="*/ 2284 w 2446"/>
                <a:gd name="T63" fmla="*/ 860 h 2822"/>
                <a:gd name="T64" fmla="*/ 2226 w 2446"/>
                <a:gd name="T65" fmla="*/ 831 h 2822"/>
                <a:gd name="T66" fmla="*/ 2296 w 2446"/>
                <a:gd name="T67" fmla="*/ 1117 h 2822"/>
                <a:gd name="T68" fmla="*/ 2401 w 2446"/>
                <a:gd name="T69" fmla="*/ 1451 h 2822"/>
                <a:gd name="T70" fmla="*/ 2401 w 2446"/>
                <a:gd name="T71" fmla="*/ 1816 h 2822"/>
                <a:gd name="T72" fmla="*/ 2294 w 2446"/>
                <a:gd name="T73" fmla="*/ 2156 h 2822"/>
                <a:gd name="T74" fmla="*/ 2096 w 2446"/>
                <a:gd name="T75" fmla="*/ 2442 h 2822"/>
                <a:gd name="T76" fmla="*/ 1824 w 2446"/>
                <a:gd name="T77" fmla="*/ 2660 h 2822"/>
                <a:gd name="T78" fmla="*/ 1496 w 2446"/>
                <a:gd name="T79" fmla="*/ 2790 h 2822"/>
                <a:gd name="T80" fmla="*/ 1130 w 2446"/>
                <a:gd name="T81" fmla="*/ 2819 h 2822"/>
                <a:gd name="T82" fmla="*/ 780 w 2446"/>
                <a:gd name="T83" fmla="*/ 2737 h 2822"/>
                <a:gd name="T84" fmla="*/ 478 w 2446"/>
                <a:gd name="T85" fmla="*/ 2560 h 2822"/>
                <a:gd name="T86" fmla="*/ 242 w 2446"/>
                <a:gd name="T87" fmla="*/ 2306 h 2822"/>
                <a:gd name="T88" fmla="*/ 87 w 2446"/>
                <a:gd name="T89" fmla="*/ 1992 h 2822"/>
                <a:gd name="T90" fmla="*/ 32 w 2446"/>
                <a:gd name="T91" fmla="*/ 1633 h 2822"/>
                <a:gd name="T92" fmla="*/ 86 w 2446"/>
                <a:gd name="T93" fmla="*/ 1280 h 2822"/>
                <a:gd name="T94" fmla="*/ 236 w 2446"/>
                <a:gd name="T95" fmla="*/ 967 h 2822"/>
                <a:gd name="T96" fmla="*/ 197 w 2446"/>
                <a:gd name="T97" fmla="*/ 852 h 2822"/>
                <a:gd name="T98" fmla="*/ 129 w 2446"/>
                <a:gd name="T99" fmla="*/ 852 h 2822"/>
                <a:gd name="T100" fmla="*/ 2 w 2446"/>
                <a:gd name="T101" fmla="*/ 716 h 2822"/>
                <a:gd name="T102" fmla="*/ 20 w 2446"/>
                <a:gd name="T103" fmla="*/ 650 h 2822"/>
                <a:gd name="T104" fmla="*/ 284 w 2446"/>
                <a:gd name="T105" fmla="*/ 416 h 2822"/>
                <a:gd name="T106" fmla="*/ 427 w 2446"/>
                <a:gd name="T107" fmla="*/ 530 h 2822"/>
                <a:gd name="T108" fmla="*/ 445 w 2446"/>
                <a:gd name="T109" fmla="*/ 594 h 2822"/>
                <a:gd name="T110" fmla="*/ 484 w 2446"/>
                <a:gd name="T111" fmla="*/ 701 h 2822"/>
                <a:gd name="T112" fmla="*/ 762 w 2446"/>
                <a:gd name="T113" fmla="*/ 537 h 2822"/>
                <a:gd name="T114" fmla="*/ 1083 w 2446"/>
                <a:gd name="T115" fmla="*/ 453 h 2822"/>
                <a:gd name="T116" fmla="*/ 976 w 2446"/>
                <a:gd name="T117" fmla="*/ 322 h 2822"/>
                <a:gd name="T118" fmla="*/ 942 w 2446"/>
                <a:gd name="T119" fmla="*/ 264 h 2822"/>
                <a:gd name="T120" fmla="*/ 961 w 2446"/>
                <a:gd name="T121" fmla="*/ 19 h 2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446" h="2822">
                  <a:moveTo>
                    <a:pt x="1223" y="720"/>
                  </a:moveTo>
                  <a:lnTo>
                    <a:pt x="1145" y="723"/>
                  </a:lnTo>
                  <a:lnTo>
                    <a:pt x="1067" y="734"/>
                  </a:lnTo>
                  <a:lnTo>
                    <a:pt x="993" y="749"/>
                  </a:lnTo>
                  <a:lnTo>
                    <a:pt x="921" y="772"/>
                  </a:lnTo>
                  <a:lnTo>
                    <a:pt x="850" y="800"/>
                  </a:lnTo>
                  <a:lnTo>
                    <a:pt x="783" y="834"/>
                  </a:lnTo>
                  <a:lnTo>
                    <a:pt x="720" y="872"/>
                  </a:lnTo>
                  <a:lnTo>
                    <a:pt x="660" y="914"/>
                  </a:lnTo>
                  <a:lnTo>
                    <a:pt x="603" y="963"/>
                  </a:lnTo>
                  <a:lnTo>
                    <a:pt x="551" y="1014"/>
                  </a:lnTo>
                  <a:lnTo>
                    <a:pt x="503" y="1072"/>
                  </a:lnTo>
                  <a:lnTo>
                    <a:pt x="459" y="1131"/>
                  </a:lnTo>
                  <a:lnTo>
                    <a:pt x="421" y="1195"/>
                  </a:lnTo>
                  <a:lnTo>
                    <a:pt x="388" y="1262"/>
                  </a:lnTo>
                  <a:lnTo>
                    <a:pt x="360" y="1331"/>
                  </a:lnTo>
                  <a:lnTo>
                    <a:pt x="338" y="1403"/>
                  </a:lnTo>
                  <a:lnTo>
                    <a:pt x="322" y="1478"/>
                  </a:lnTo>
                  <a:lnTo>
                    <a:pt x="312" y="1555"/>
                  </a:lnTo>
                  <a:lnTo>
                    <a:pt x="308" y="1633"/>
                  </a:lnTo>
                  <a:lnTo>
                    <a:pt x="312" y="1712"/>
                  </a:lnTo>
                  <a:lnTo>
                    <a:pt x="322" y="1790"/>
                  </a:lnTo>
                  <a:lnTo>
                    <a:pt x="338" y="1864"/>
                  </a:lnTo>
                  <a:lnTo>
                    <a:pt x="360" y="1937"/>
                  </a:lnTo>
                  <a:lnTo>
                    <a:pt x="388" y="2006"/>
                  </a:lnTo>
                  <a:lnTo>
                    <a:pt x="421" y="2073"/>
                  </a:lnTo>
                  <a:lnTo>
                    <a:pt x="459" y="2137"/>
                  </a:lnTo>
                  <a:lnTo>
                    <a:pt x="503" y="2196"/>
                  </a:lnTo>
                  <a:lnTo>
                    <a:pt x="551" y="2252"/>
                  </a:lnTo>
                  <a:lnTo>
                    <a:pt x="603" y="2305"/>
                  </a:lnTo>
                  <a:lnTo>
                    <a:pt x="660" y="2352"/>
                  </a:lnTo>
                  <a:lnTo>
                    <a:pt x="720" y="2396"/>
                  </a:lnTo>
                  <a:lnTo>
                    <a:pt x="783" y="2434"/>
                  </a:lnTo>
                  <a:lnTo>
                    <a:pt x="850" y="2468"/>
                  </a:lnTo>
                  <a:lnTo>
                    <a:pt x="921" y="2495"/>
                  </a:lnTo>
                  <a:lnTo>
                    <a:pt x="993" y="2517"/>
                  </a:lnTo>
                  <a:lnTo>
                    <a:pt x="1067" y="2533"/>
                  </a:lnTo>
                  <a:lnTo>
                    <a:pt x="1145" y="2543"/>
                  </a:lnTo>
                  <a:lnTo>
                    <a:pt x="1223" y="2547"/>
                  </a:lnTo>
                  <a:lnTo>
                    <a:pt x="1302" y="2543"/>
                  </a:lnTo>
                  <a:lnTo>
                    <a:pt x="1379" y="2533"/>
                  </a:lnTo>
                  <a:lnTo>
                    <a:pt x="1454" y="2517"/>
                  </a:lnTo>
                  <a:lnTo>
                    <a:pt x="1526" y="2495"/>
                  </a:lnTo>
                  <a:lnTo>
                    <a:pt x="1596" y="2468"/>
                  </a:lnTo>
                  <a:lnTo>
                    <a:pt x="1663" y="2434"/>
                  </a:lnTo>
                  <a:lnTo>
                    <a:pt x="1726" y="2396"/>
                  </a:lnTo>
                  <a:lnTo>
                    <a:pt x="1787" y="2352"/>
                  </a:lnTo>
                  <a:lnTo>
                    <a:pt x="1844" y="2305"/>
                  </a:lnTo>
                  <a:lnTo>
                    <a:pt x="1895" y="2252"/>
                  </a:lnTo>
                  <a:lnTo>
                    <a:pt x="1944" y="2196"/>
                  </a:lnTo>
                  <a:lnTo>
                    <a:pt x="1986" y="2137"/>
                  </a:lnTo>
                  <a:lnTo>
                    <a:pt x="2026" y="2073"/>
                  </a:lnTo>
                  <a:lnTo>
                    <a:pt x="2058" y="2006"/>
                  </a:lnTo>
                  <a:lnTo>
                    <a:pt x="2087" y="1937"/>
                  </a:lnTo>
                  <a:lnTo>
                    <a:pt x="2109" y="1864"/>
                  </a:lnTo>
                  <a:lnTo>
                    <a:pt x="2125" y="1790"/>
                  </a:lnTo>
                  <a:lnTo>
                    <a:pt x="2135" y="1712"/>
                  </a:lnTo>
                  <a:lnTo>
                    <a:pt x="2138" y="1633"/>
                  </a:lnTo>
                  <a:lnTo>
                    <a:pt x="2135" y="1555"/>
                  </a:lnTo>
                  <a:lnTo>
                    <a:pt x="2125" y="1478"/>
                  </a:lnTo>
                  <a:lnTo>
                    <a:pt x="2109" y="1403"/>
                  </a:lnTo>
                  <a:lnTo>
                    <a:pt x="2087" y="1331"/>
                  </a:lnTo>
                  <a:lnTo>
                    <a:pt x="2058" y="1262"/>
                  </a:lnTo>
                  <a:lnTo>
                    <a:pt x="2026" y="1195"/>
                  </a:lnTo>
                  <a:lnTo>
                    <a:pt x="1986" y="1131"/>
                  </a:lnTo>
                  <a:lnTo>
                    <a:pt x="1944" y="1072"/>
                  </a:lnTo>
                  <a:lnTo>
                    <a:pt x="1895" y="1014"/>
                  </a:lnTo>
                  <a:lnTo>
                    <a:pt x="1844" y="963"/>
                  </a:lnTo>
                  <a:lnTo>
                    <a:pt x="1787" y="914"/>
                  </a:lnTo>
                  <a:lnTo>
                    <a:pt x="1726" y="872"/>
                  </a:lnTo>
                  <a:lnTo>
                    <a:pt x="1663" y="834"/>
                  </a:lnTo>
                  <a:lnTo>
                    <a:pt x="1596" y="800"/>
                  </a:lnTo>
                  <a:lnTo>
                    <a:pt x="1526" y="772"/>
                  </a:lnTo>
                  <a:lnTo>
                    <a:pt x="1454" y="749"/>
                  </a:lnTo>
                  <a:lnTo>
                    <a:pt x="1379" y="734"/>
                  </a:lnTo>
                  <a:lnTo>
                    <a:pt x="1302" y="723"/>
                  </a:lnTo>
                  <a:lnTo>
                    <a:pt x="1223" y="720"/>
                  </a:lnTo>
                  <a:close/>
                  <a:moveTo>
                    <a:pt x="1010" y="0"/>
                  </a:moveTo>
                  <a:lnTo>
                    <a:pt x="1437" y="0"/>
                  </a:lnTo>
                  <a:lnTo>
                    <a:pt x="1455" y="2"/>
                  </a:lnTo>
                  <a:lnTo>
                    <a:pt x="1471" y="9"/>
                  </a:lnTo>
                  <a:lnTo>
                    <a:pt x="1484" y="19"/>
                  </a:lnTo>
                  <a:lnTo>
                    <a:pt x="1495" y="33"/>
                  </a:lnTo>
                  <a:lnTo>
                    <a:pt x="1501" y="48"/>
                  </a:lnTo>
                  <a:lnTo>
                    <a:pt x="1505" y="66"/>
                  </a:lnTo>
                  <a:lnTo>
                    <a:pt x="1505" y="264"/>
                  </a:lnTo>
                  <a:lnTo>
                    <a:pt x="1502" y="282"/>
                  </a:lnTo>
                  <a:lnTo>
                    <a:pt x="1496" y="298"/>
                  </a:lnTo>
                  <a:lnTo>
                    <a:pt x="1484" y="311"/>
                  </a:lnTo>
                  <a:lnTo>
                    <a:pt x="1471" y="321"/>
                  </a:lnTo>
                  <a:lnTo>
                    <a:pt x="1455" y="329"/>
                  </a:lnTo>
                  <a:lnTo>
                    <a:pt x="1437" y="331"/>
                  </a:lnTo>
                  <a:lnTo>
                    <a:pt x="1363" y="331"/>
                  </a:lnTo>
                  <a:lnTo>
                    <a:pt x="1363" y="453"/>
                  </a:lnTo>
                  <a:lnTo>
                    <a:pt x="1446" y="465"/>
                  </a:lnTo>
                  <a:lnTo>
                    <a:pt x="1528" y="484"/>
                  </a:lnTo>
                  <a:lnTo>
                    <a:pt x="1607" y="508"/>
                  </a:lnTo>
                  <a:lnTo>
                    <a:pt x="1684" y="537"/>
                  </a:lnTo>
                  <a:lnTo>
                    <a:pt x="1758" y="571"/>
                  </a:lnTo>
                  <a:lnTo>
                    <a:pt x="1829" y="610"/>
                  </a:lnTo>
                  <a:lnTo>
                    <a:pt x="1898" y="654"/>
                  </a:lnTo>
                  <a:lnTo>
                    <a:pt x="1962" y="701"/>
                  </a:lnTo>
                  <a:lnTo>
                    <a:pt x="2029" y="635"/>
                  </a:lnTo>
                  <a:lnTo>
                    <a:pt x="2020" y="626"/>
                  </a:lnTo>
                  <a:lnTo>
                    <a:pt x="2009" y="611"/>
                  </a:lnTo>
                  <a:lnTo>
                    <a:pt x="2002" y="595"/>
                  </a:lnTo>
                  <a:lnTo>
                    <a:pt x="2000" y="579"/>
                  </a:lnTo>
                  <a:lnTo>
                    <a:pt x="2002" y="561"/>
                  </a:lnTo>
                  <a:lnTo>
                    <a:pt x="2009" y="545"/>
                  </a:lnTo>
                  <a:lnTo>
                    <a:pt x="2020" y="530"/>
                  </a:lnTo>
                  <a:lnTo>
                    <a:pt x="2116" y="435"/>
                  </a:lnTo>
                  <a:lnTo>
                    <a:pt x="2129" y="425"/>
                  </a:lnTo>
                  <a:lnTo>
                    <a:pt x="2145" y="418"/>
                  </a:lnTo>
                  <a:lnTo>
                    <a:pt x="2163" y="416"/>
                  </a:lnTo>
                  <a:lnTo>
                    <a:pt x="2180" y="418"/>
                  </a:lnTo>
                  <a:lnTo>
                    <a:pt x="2196" y="425"/>
                  </a:lnTo>
                  <a:lnTo>
                    <a:pt x="2210" y="435"/>
                  </a:lnTo>
                  <a:lnTo>
                    <a:pt x="2426" y="650"/>
                  </a:lnTo>
                  <a:lnTo>
                    <a:pt x="2438" y="665"/>
                  </a:lnTo>
                  <a:lnTo>
                    <a:pt x="2443" y="681"/>
                  </a:lnTo>
                  <a:lnTo>
                    <a:pt x="2446" y="698"/>
                  </a:lnTo>
                  <a:lnTo>
                    <a:pt x="2443" y="714"/>
                  </a:lnTo>
                  <a:lnTo>
                    <a:pt x="2438" y="731"/>
                  </a:lnTo>
                  <a:lnTo>
                    <a:pt x="2426" y="746"/>
                  </a:lnTo>
                  <a:lnTo>
                    <a:pt x="2331" y="840"/>
                  </a:lnTo>
                  <a:lnTo>
                    <a:pt x="2316" y="852"/>
                  </a:lnTo>
                  <a:lnTo>
                    <a:pt x="2300" y="858"/>
                  </a:lnTo>
                  <a:lnTo>
                    <a:pt x="2284" y="860"/>
                  </a:lnTo>
                  <a:lnTo>
                    <a:pt x="2267" y="858"/>
                  </a:lnTo>
                  <a:lnTo>
                    <a:pt x="2250" y="852"/>
                  </a:lnTo>
                  <a:lnTo>
                    <a:pt x="2235" y="840"/>
                  </a:lnTo>
                  <a:lnTo>
                    <a:pt x="2226" y="831"/>
                  </a:lnTo>
                  <a:lnTo>
                    <a:pt x="2160" y="899"/>
                  </a:lnTo>
                  <a:lnTo>
                    <a:pt x="2210" y="967"/>
                  </a:lnTo>
                  <a:lnTo>
                    <a:pt x="2255" y="1040"/>
                  </a:lnTo>
                  <a:lnTo>
                    <a:pt x="2296" y="1117"/>
                  </a:lnTo>
                  <a:lnTo>
                    <a:pt x="2332" y="1196"/>
                  </a:lnTo>
                  <a:lnTo>
                    <a:pt x="2361" y="1280"/>
                  </a:lnTo>
                  <a:lnTo>
                    <a:pt x="2384" y="1365"/>
                  </a:lnTo>
                  <a:lnTo>
                    <a:pt x="2401" y="1451"/>
                  </a:lnTo>
                  <a:lnTo>
                    <a:pt x="2411" y="1541"/>
                  </a:lnTo>
                  <a:lnTo>
                    <a:pt x="2415" y="1633"/>
                  </a:lnTo>
                  <a:lnTo>
                    <a:pt x="2411" y="1725"/>
                  </a:lnTo>
                  <a:lnTo>
                    <a:pt x="2401" y="1816"/>
                  </a:lnTo>
                  <a:lnTo>
                    <a:pt x="2383" y="1905"/>
                  </a:lnTo>
                  <a:lnTo>
                    <a:pt x="2359" y="1992"/>
                  </a:lnTo>
                  <a:lnTo>
                    <a:pt x="2330" y="2075"/>
                  </a:lnTo>
                  <a:lnTo>
                    <a:pt x="2294" y="2156"/>
                  </a:lnTo>
                  <a:lnTo>
                    <a:pt x="2252" y="2232"/>
                  </a:lnTo>
                  <a:lnTo>
                    <a:pt x="2205" y="2306"/>
                  </a:lnTo>
                  <a:lnTo>
                    <a:pt x="2153" y="2376"/>
                  </a:lnTo>
                  <a:lnTo>
                    <a:pt x="2096" y="2442"/>
                  </a:lnTo>
                  <a:lnTo>
                    <a:pt x="2034" y="2504"/>
                  </a:lnTo>
                  <a:lnTo>
                    <a:pt x="1967" y="2560"/>
                  </a:lnTo>
                  <a:lnTo>
                    <a:pt x="1898" y="2613"/>
                  </a:lnTo>
                  <a:lnTo>
                    <a:pt x="1824" y="2660"/>
                  </a:lnTo>
                  <a:lnTo>
                    <a:pt x="1747" y="2701"/>
                  </a:lnTo>
                  <a:lnTo>
                    <a:pt x="1666" y="2737"/>
                  </a:lnTo>
                  <a:lnTo>
                    <a:pt x="1582" y="2767"/>
                  </a:lnTo>
                  <a:lnTo>
                    <a:pt x="1496" y="2790"/>
                  </a:lnTo>
                  <a:lnTo>
                    <a:pt x="1407" y="2808"/>
                  </a:lnTo>
                  <a:lnTo>
                    <a:pt x="1316" y="2819"/>
                  </a:lnTo>
                  <a:lnTo>
                    <a:pt x="1223" y="2822"/>
                  </a:lnTo>
                  <a:lnTo>
                    <a:pt x="1130" y="2819"/>
                  </a:lnTo>
                  <a:lnTo>
                    <a:pt x="1039" y="2808"/>
                  </a:lnTo>
                  <a:lnTo>
                    <a:pt x="950" y="2790"/>
                  </a:lnTo>
                  <a:lnTo>
                    <a:pt x="864" y="2767"/>
                  </a:lnTo>
                  <a:lnTo>
                    <a:pt x="780" y="2737"/>
                  </a:lnTo>
                  <a:lnTo>
                    <a:pt x="700" y="2701"/>
                  </a:lnTo>
                  <a:lnTo>
                    <a:pt x="622" y="2660"/>
                  </a:lnTo>
                  <a:lnTo>
                    <a:pt x="548" y="2613"/>
                  </a:lnTo>
                  <a:lnTo>
                    <a:pt x="478" y="2560"/>
                  </a:lnTo>
                  <a:lnTo>
                    <a:pt x="413" y="2504"/>
                  </a:lnTo>
                  <a:lnTo>
                    <a:pt x="351" y="2442"/>
                  </a:lnTo>
                  <a:lnTo>
                    <a:pt x="294" y="2376"/>
                  </a:lnTo>
                  <a:lnTo>
                    <a:pt x="242" y="2306"/>
                  </a:lnTo>
                  <a:lnTo>
                    <a:pt x="195" y="2232"/>
                  </a:lnTo>
                  <a:lnTo>
                    <a:pt x="153" y="2156"/>
                  </a:lnTo>
                  <a:lnTo>
                    <a:pt x="117" y="2075"/>
                  </a:lnTo>
                  <a:lnTo>
                    <a:pt x="87" y="1992"/>
                  </a:lnTo>
                  <a:lnTo>
                    <a:pt x="63" y="1905"/>
                  </a:lnTo>
                  <a:lnTo>
                    <a:pt x="46" y="1816"/>
                  </a:lnTo>
                  <a:lnTo>
                    <a:pt x="35" y="1725"/>
                  </a:lnTo>
                  <a:lnTo>
                    <a:pt x="32" y="1633"/>
                  </a:lnTo>
                  <a:lnTo>
                    <a:pt x="35" y="1541"/>
                  </a:lnTo>
                  <a:lnTo>
                    <a:pt x="45" y="1451"/>
                  </a:lnTo>
                  <a:lnTo>
                    <a:pt x="62" y="1365"/>
                  </a:lnTo>
                  <a:lnTo>
                    <a:pt x="86" y="1280"/>
                  </a:lnTo>
                  <a:lnTo>
                    <a:pt x="115" y="1196"/>
                  </a:lnTo>
                  <a:lnTo>
                    <a:pt x="150" y="1117"/>
                  </a:lnTo>
                  <a:lnTo>
                    <a:pt x="190" y="1040"/>
                  </a:lnTo>
                  <a:lnTo>
                    <a:pt x="236" y="967"/>
                  </a:lnTo>
                  <a:lnTo>
                    <a:pt x="287" y="899"/>
                  </a:lnTo>
                  <a:lnTo>
                    <a:pt x="219" y="831"/>
                  </a:lnTo>
                  <a:lnTo>
                    <a:pt x="210" y="840"/>
                  </a:lnTo>
                  <a:lnTo>
                    <a:pt x="197" y="852"/>
                  </a:lnTo>
                  <a:lnTo>
                    <a:pt x="180" y="858"/>
                  </a:lnTo>
                  <a:lnTo>
                    <a:pt x="163" y="860"/>
                  </a:lnTo>
                  <a:lnTo>
                    <a:pt x="146" y="858"/>
                  </a:lnTo>
                  <a:lnTo>
                    <a:pt x="129" y="852"/>
                  </a:lnTo>
                  <a:lnTo>
                    <a:pt x="116" y="840"/>
                  </a:lnTo>
                  <a:lnTo>
                    <a:pt x="20" y="746"/>
                  </a:lnTo>
                  <a:lnTo>
                    <a:pt x="9" y="731"/>
                  </a:lnTo>
                  <a:lnTo>
                    <a:pt x="2" y="716"/>
                  </a:lnTo>
                  <a:lnTo>
                    <a:pt x="0" y="699"/>
                  </a:lnTo>
                  <a:lnTo>
                    <a:pt x="2" y="681"/>
                  </a:lnTo>
                  <a:lnTo>
                    <a:pt x="9" y="665"/>
                  </a:lnTo>
                  <a:lnTo>
                    <a:pt x="20" y="650"/>
                  </a:lnTo>
                  <a:lnTo>
                    <a:pt x="236" y="435"/>
                  </a:lnTo>
                  <a:lnTo>
                    <a:pt x="250" y="425"/>
                  </a:lnTo>
                  <a:lnTo>
                    <a:pt x="266" y="418"/>
                  </a:lnTo>
                  <a:lnTo>
                    <a:pt x="284" y="416"/>
                  </a:lnTo>
                  <a:lnTo>
                    <a:pt x="301" y="418"/>
                  </a:lnTo>
                  <a:lnTo>
                    <a:pt x="316" y="425"/>
                  </a:lnTo>
                  <a:lnTo>
                    <a:pt x="331" y="435"/>
                  </a:lnTo>
                  <a:lnTo>
                    <a:pt x="427" y="530"/>
                  </a:lnTo>
                  <a:lnTo>
                    <a:pt x="438" y="545"/>
                  </a:lnTo>
                  <a:lnTo>
                    <a:pt x="445" y="561"/>
                  </a:lnTo>
                  <a:lnTo>
                    <a:pt x="447" y="577"/>
                  </a:lnTo>
                  <a:lnTo>
                    <a:pt x="445" y="594"/>
                  </a:lnTo>
                  <a:lnTo>
                    <a:pt x="438" y="611"/>
                  </a:lnTo>
                  <a:lnTo>
                    <a:pt x="427" y="626"/>
                  </a:lnTo>
                  <a:lnTo>
                    <a:pt x="418" y="635"/>
                  </a:lnTo>
                  <a:lnTo>
                    <a:pt x="484" y="701"/>
                  </a:lnTo>
                  <a:lnTo>
                    <a:pt x="549" y="654"/>
                  </a:lnTo>
                  <a:lnTo>
                    <a:pt x="617" y="610"/>
                  </a:lnTo>
                  <a:lnTo>
                    <a:pt x="689" y="572"/>
                  </a:lnTo>
                  <a:lnTo>
                    <a:pt x="762" y="537"/>
                  </a:lnTo>
                  <a:lnTo>
                    <a:pt x="840" y="508"/>
                  </a:lnTo>
                  <a:lnTo>
                    <a:pt x="918" y="484"/>
                  </a:lnTo>
                  <a:lnTo>
                    <a:pt x="999" y="465"/>
                  </a:lnTo>
                  <a:lnTo>
                    <a:pt x="1083" y="453"/>
                  </a:lnTo>
                  <a:lnTo>
                    <a:pt x="1083" y="331"/>
                  </a:lnTo>
                  <a:lnTo>
                    <a:pt x="1010" y="331"/>
                  </a:lnTo>
                  <a:lnTo>
                    <a:pt x="992" y="329"/>
                  </a:lnTo>
                  <a:lnTo>
                    <a:pt x="976" y="322"/>
                  </a:lnTo>
                  <a:lnTo>
                    <a:pt x="962" y="311"/>
                  </a:lnTo>
                  <a:lnTo>
                    <a:pt x="951" y="298"/>
                  </a:lnTo>
                  <a:lnTo>
                    <a:pt x="944" y="282"/>
                  </a:lnTo>
                  <a:lnTo>
                    <a:pt x="942" y="264"/>
                  </a:lnTo>
                  <a:lnTo>
                    <a:pt x="942" y="66"/>
                  </a:lnTo>
                  <a:lnTo>
                    <a:pt x="944" y="48"/>
                  </a:lnTo>
                  <a:lnTo>
                    <a:pt x="951" y="33"/>
                  </a:lnTo>
                  <a:lnTo>
                    <a:pt x="961" y="19"/>
                  </a:lnTo>
                  <a:lnTo>
                    <a:pt x="975" y="9"/>
                  </a:lnTo>
                  <a:lnTo>
                    <a:pt x="992" y="2"/>
                  </a:lnTo>
                  <a:lnTo>
                    <a:pt x="10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213">
              <a:extLst>
                <a:ext uri="{FF2B5EF4-FFF2-40B4-BE49-F238E27FC236}">
                  <a16:creationId xmlns:a16="http://schemas.microsoft.com/office/drawing/2014/main" id="{9A96854B-8460-4A66-9221-D08FC6D7F5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5" y="1216"/>
              <a:ext cx="132" cy="40"/>
            </a:xfrm>
            <a:custGeom>
              <a:avLst/>
              <a:gdLst>
                <a:gd name="T0" fmla="*/ 118 w 794"/>
                <a:gd name="T1" fmla="*/ 0 h 237"/>
                <a:gd name="T2" fmla="*/ 721 w 794"/>
                <a:gd name="T3" fmla="*/ 0 h 237"/>
                <a:gd name="T4" fmla="*/ 741 w 794"/>
                <a:gd name="T5" fmla="*/ 79 h 237"/>
                <a:gd name="T6" fmla="*/ 766 w 794"/>
                <a:gd name="T7" fmla="*/ 156 h 237"/>
                <a:gd name="T8" fmla="*/ 794 w 794"/>
                <a:gd name="T9" fmla="*/ 231 h 237"/>
                <a:gd name="T10" fmla="*/ 777 w 794"/>
                <a:gd name="T11" fmla="*/ 235 h 237"/>
                <a:gd name="T12" fmla="*/ 758 w 794"/>
                <a:gd name="T13" fmla="*/ 237 h 237"/>
                <a:gd name="T14" fmla="*/ 118 w 794"/>
                <a:gd name="T15" fmla="*/ 237 h 237"/>
                <a:gd name="T16" fmla="*/ 91 w 794"/>
                <a:gd name="T17" fmla="*/ 234 h 237"/>
                <a:gd name="T18" fmla="*/ 66 w 794"/>
                <a:gd name="T19" fmla="*/ 225 h 237"/>
                <a:gd name="T20" fmla="*/ 44 w 794"/>
                <a:gd name="T21" fmla="*/ 211 h 237"/>
                <a:gd name="T22" fmla="*/ 26 w 794"/>
                <a:gd name="T23" fmla="*/ 194 h 237"/>
                <a:gd name="T24" fmla="*/ 12 w 794"/>
                <a:gd name="T25" fmla="*/ 171 h 237"/>
                <a:gd name="T26" fmla="*/ 3 w 794"/>
                <a:gd name="T27" fmla="*/ 146 h 237"/>
                <a:gd name="T28" fmla="*/ 0 w 794"/>
                <a:gd name="T29" fmla="*/ 119 h 237"/>
                <a:gd name="T30" fmla="*/ 3 w 794"/>
                <a:gd name="T31" fmla="*/ 92 h 237"/>
                <a:gd name="T32" fmla="*/ 12 w 794"/>
                <a:gd name="T33" fmla="*/ 68 h 237"/>
                <a:gd name="T34" fmla="*/ 26 w 794"/>
                <a:gd name="T35" fmla="*/ 45 h 237"/>
                <a:gd name="T36" fmla="*/ 44 w 794"/>
                <a:gd name="T37" fmla="*/ 27 h 237"/>
                <a:gd name="T38" fmla="*/ 66 w 794"/>
                <a:gd name="T39" fmla="*/ 14 h 237"/>
                <a:gd name="T40" fmla="*/ 91 w 794"/>
                <a:gd name="T41" fmla="*/ 5 h 237"/>
                <a:gd name="T42" fmla="*/ 118 w 794"/>
                <a:gd name="T43" fmla="*/ 1 h 237"/>
                <a:gd name="T44" fmla="*/ 118 w 794"/>
                <a:gd name="T45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4" h="237">
                  <a:moveTo>
                    <a:pt x="118" y="0"/>
                  </a:moveTo>
                  <a:lnTo>
                    <a:pt x="721" y="0"/>
                  </a:lnTo>
                  <a:lnTo>
                    <a:pt x="741" y="79"/>
                  </a:lnTo>
                  <a:lnTo>
                    <a:pt x="766" y="156"/>
                  </a:lnTo>
                  <a:lnTo>
                    <a:pt x="794" y="231"/>
                  </a:lnTo>
                  <a:lnTo>
                    <a:pt x="777" y="235"/>
                  </a:lnTo>
                  <a:lnTo>
                    <a:pt x="758" y="237"/>
                  </a:lnTo>
                  <a:lnTo>
                    <a:pt x="118" y="237"/>
                  </a:lnTo>
                  <a:lnTo>
                    <a:pt x="91" y="234"/>
                  </a:lnTo>
                  <a:lnTo>
                    <a:pt x="66" y="225"/>
                  </a:lnTo>
                  <a:lnTo>
                    <a:pt x="44" y="211"/>
                  </a:lnTo>
                  <a:lnTo>
                    <a:pt x="26" y="194"/>
                  </a:lnTo>
                  <a:lnTo>
                    <a:pt x="12" y="171"/>
                  </a:lnTo>
                  <a:lnTo>
                    <a:pt x="3" y="146"/>
                  </a:lnTo>
                  <a:lnTo>
                    <a:pt x="0" y="119"/>
                  </a:lnTo>
                  <a:lnTo>
                    <a:pt x="3" y="92"/>
                  </a:lnTo>
                  <a:lnTo>
                    <a:pt x="12" y="68"/>
                  </a:lnTo>
                  <a:lnTo>
                    <a:pt x="26" y="45"/>
                  </a:lnTo>
                  <a:lnTo>
                    <a:pt x="44" y="27"/>
                  </a:lnTo>
                  <a:lnTo>
                    <a:pt x="66" y="14"/>
                  </a:lnTo>
                  <a:lnTo>
                    <a:pt x="91" y="5"/>
                  </a:lnTo>
                  <a:lnTo>
                    <a:pt x="118" y="1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214">
              <a:extLst>
                <a:ext uri="{FF2B5EF4-FFF2-40B4-BE49-F238E27FC236}">
                  <a16:creationId xmlns:a16="http://schemas.microsoft.com/office/drawing/2014/main" id="{859283DE-72D9-4978-8CA9-C4961BA045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4" y="1071"/>
              <a:ext cx="193" cy="39"/>
            </a:xfrm>
            <a:custGeom>
              <a:avLst/>
              <a:gdLst>
                <a:gd name="T0" fmla="*/ 118 w 1159"/>
                <a:gd name="T1" fmla="*/ 0 h 236"/>
                <a:gd name="T2" fmla="*/ 1124 w 1159"/>
                <a:gd name="T3" fmla="*/ 0 h 236"/>
                <a:gd name="T4" fmla="*/ 1142 w 1159"/>
                <a:gd name="T5" fmla="*/ 2 h 236"/>
                <a:gd name="T6" fmla="*/ 1159 w 1159"/>
                <a:gd name="T7" fmla="*/ 6 h 236"/>
                <a:gd name="T8" fmla="*/ 1131 w 1159"/>
                <a:gd name="T9" fmla="*/ 82 h 236"/>
                <a:gd name="T10" fmla="*/ 1106 w 1159"/>
                <a:gd name="T11" fmla="*/ 158 h 236"/>
                <a:gd name="T12" fmla="*/ 1086 w 1159"/>
                <a:gd name="T13" fmla="*/ 236 h 236"/>
                <a:gd name="T14" fmla="*/ 118 w 1159"/>
                <a:gd name="T15" fmla="*/ 236 h 236"/>
                <a:gd name="T16" fmla="*/ 91 w 1159"/>
                <a:gd name="T17" fmla="*/ 232 h 236"/>
                <a:gd name="T18" fmla="*/ 66 w 1159"/>
                <a:gd name="T19" fmla="*/ 223 h 236"/>
                <a:gd name="T20" fmla="*/ 44 w 1159"/>
                <a:gd name="T21" fmla="*/ 210 h 236"/>
                <a:gd name="T22" fmla="*/ 26 w 1159"/>
                <a:gd name="T23" fmla="*/ 192 h 236"/>
                <a:gd name="T24" fmla="*/ 12 w 1159"/>
                <a:gd name="T25" fmla="*/ 169 h 236"/>
                <a:gd name="T26" fmla="*/ 3 w 1159"/>
                <a:gd name="T27" fmla="*/ 145 h 236"/>
                <a:gd name="T28" fmla="*/ 0 w 1159"/>
                <a:gd name="T29" fmla="*/ 118 h 236"/>
                <a:gd name="T30" fmla="*/ 3 w 1159"/>
                <a:gd name="T31" fmla="*/ 91 h 236"/>
                <a:gd name="T32" fmla="*/ 12 w 1159"/>
                <a:gd name="T33" fmla="*/ 66 h 236"/>
                <a:gd name="T34" fmla="*/ 26 w 1159"/>
                <a:gd name="T35" fmla="*/ 45 h 236"/>
                <a:gd name="T36" fmla="*/ 44 w 1159"/>
                <a:gd name="T37" fmla="*/ 26 h 236"/>
                <a:gd name="T38" fmla="*/ 66 w 1159"/>
                <a:gd name="T39" fmla="*/ 12 h 236"/>
                <a:gd name="T40" fmla="*/ 91 w 1159"/>
                <a:gd name="T41" fmla="*/ 3 h 236"/>
                <a:gd name="T42" fmla="*/ 118 w 1159"/>
                <a:gd name="T43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59" h="236">
                  <a:moveTo>
                    <a:pt x="118" y="0"/>
                  </a:moveTo>
                  <a:lnTo>
                    <a:pt x="1124" y="0"/>
                  </a:lnTo>
                  <a:lnTo>
                    <a:pt x="1142" y="2"/>
                  </a:lnTo>
                  <a:lnTo>
                    <a:pt x="1159" y="6"/>
                  </a:lnTo>
                  <a:lnTo>
                    <a:pt x="1131" y="82"/>
                  </a:lnTo>
                  <a:lnTo>
                    <a:pt x="1106" y="158"/>
                  </a:lnTo>
                  <a:lnTo>
                    <a:pt x="1086" y="236"/>
                  </a:lnTo>
                  <a:lnTo>
                    <a:pt x="118" y="236"/>
                  </a:lnTo>
                  <a:lnTo>
                    <a:pt x="91" y="232"/>
                  </a:lnTo>
                  <a:lnTo>
                    <a:pt x="66" y="223"/>
                  </a:lnTo>
                  <a:lnTo>
                    <a:pt x="44" y="210"/>
                  </a:lnTo>
                  <a:lnTo>
                    <a:pt x="26" y="192"/>
                  </a:lnTo>
                  <a:lnTo>
                    <a:pt x="12" y="169"/>
                  </a:lnTo>
                  <a:lnTo>
                    <a:pt x="3" y="145"/>
                  </a:lnTo>
                  <a:lnTo>
                    <a:pt x="0" y="118"/>
                  </a:lnTo>
                  <a:lnTo>
                    <a:pt x="3" y="91"/>
                  </a:lnTo>
                  <a:lnTo>
                    <a:pt x="12" y="66"/>
                  </a:lnTo>
                  <a:lnTo>
                    <a:pt x="26" y="45"/>
                  </a:lnTo>
                  <a:lnTo>
                    <a:pt x="44" y="26"/>
                  </a:lnTo>
                  <a:lnTo>
                    <a:pt x="66" y="12"/>
                  </a:lnTo>
                  <a:lnTo>
                    <a:pt x="91" y="3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215">
              <a:extLst>
                <a:ext uri="{FF2B5EF4-FFF2-40B4-BE49-F238E27FC236}">
                  <a16:creationId xmlns:a16="http://schemas.microsoft.com/office/drawing/2014/main" id="{E1ADC9C3-00D4-4763-B942-AC3F91A1C1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1" y="1144"/>
              <a:ext cx="149" cy="39"/>
            </a:xfrm>
            <a:custGeom>
              <a:avLst/>
              <a:gdLst>
                <a:gd name="T0" fmla="*/ 118 w 893"/>
                <a:gd name="T1" fmla="*/ 0 h 235"/>
                <a:gd name="T2" fmla="*/ 893 w 893"/>
                <a:gd name="T3" fmla="*/ 0 h 235"/>
                <a:gd name="T4" fmla="*/ 889 w 893"/>
                <a:gd name="T5" fmla="*/ 58 h 235"/>
                <a:gd name="T6" fmla="*/ 887 w 893"/>
                <a:gd name="T7" fmla="*/ 116 h 235"/>
                <a:gd name="T8" fmla="*/ 888 w 893"/>
                <a:gd name="T9" fmla="*/ 177 h 235"/>
                <a:gd name="T10" fmla="*/ 892 w 893"/>
                <a:gd name="T11" fmla="*/ 235 h 235"/>
                <a:gd name="T12" fmla="*/ 118 w 893"/>
                <a:gd name="T13" fmla="*/ 235 h 235"/>
                <a:gd name="T14" fmla="*/ 91 w 893"/>
                <a:gd name="T15" fmla="*/ 232 h 235"/>
                <a:gd name="T16" fmla="*/ 67 w 893"/>
                <a:gd name="T17" fmla="*/ 223 h 235"/>
                <a:gd name="T18" fmla="*/ 45 w 893"/>
                <a:gd name="T19" fmla="*/ 210 h 235"/>
                <a:gd name="T20" fmla="*/ 26 w 893"/>
                <a:gd name="T21" fmla="*/ 191 h 235"/>
                <a:gd name="T22" fmla="*/ 13 w 893"/>
                <a:gd name="T23" fmla="*/ 169 h 235"/>
                <a:gd name="T24" fmla="*/ 4 w 893"/>
                <a:gd name="T25" fmla="*/ 144 h 235"/>
                <a:gd name="T26" fmla="*/ 0 w 893"/>
                <a:gd name="T27" fmla="*/ 117 h 235"/>
                <a:gd name="T28" fmla="*/ 4 w 893"/>
                <a:gd name="T29" fmla="*/ 91 h 235"/>
                <a:gd name="T30" fmla="*/ 13 w 893"/>
                <a:gd name="T31" fmla="*/ 66 h 235"/>
                <a:gd name="T32" fmla="*/ 26 w 893"/>
                <a:gd name="T33" fmla="*/ 44 h 235"/>
                <a:gd name="T34" fmla="*/ 44 w 893"/>
                <a:gd name="T35" fmla="*/ 25 h 235"/>
                <a:gd name="T36" fmla="*/ 67 w 893"/>
                <a:gd name="T37" fmla="*/ 12 h 235"/>
                <a:gd name="T38" fmla="*/ 91 w 893"/>
                <a:gd name="T39" fmla="*/ 3 h 235"/>
                <a:gd name="T40" fmla="*/ 118 w 893"/>
                <a:gd name="T4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93" h="235">
                  <a:moveTo>
                    <a:pt x="118" y="0"/>
                  </a:moveTo>
                  <a:lnTo>
                    <a:pt x="893" y="0"/>
                  </a:lnTo>
                  <a:lnTo>
                    <a:pt x="889" y="58"/>
                  </a:lnTo>
                  <a:lnTo>
                    <a:pt x="887" y="116"/>
                  </a:lnTo>
                  <a:lnTo>
                    <a:pt x="888" y="177"/>
                  </a:lnTo>
                  <a:lnTo>
                    <a:pt x="892" y="235"/>
                  </a:lnTo>
                  <a:lnTo>
                    <a:pt x="118" y="235"/>
                  </a:lnTo>
                  <a:lnTo>
                    <a:pt x="91" y="232"/>
                  </a:lnTo>
                  <a:lnTo>
                    <a:pt x="67" y="223"/>
                  </a:lnTo>
                  <a:lnTo>
                    <a:pt x="45" y="210"/>
                  </a:lnTo>
                  <a:lnTo>
                    <a:pt x="26" y="191"/>
                  </a:lnTo>
                  <a:lnTo>
                    <a:pt x="13" y="169"/>
                  </a:lnTo>
                  <a:lnTo>
                    <a:pt x="4" y="144"/>
                  </a:lnTo>
                  <a:lnTo>
                    <a:pt x="0" y="117"/>
                  </a:lnTo>
                  <a:lnTo>
                    <a:pt x="4" y="91"/>
                  </a:lnTo>
                  <a:lnTo>
                    <a:pt x="13" y="66"/>
                  </a:lnTo>
                  <a:lnTo>
                    <a:pt x="26" y="44"/>
                  </a:lnTo>
                  <a:lnTo>
                    <a:pt x="44" y="25"/>
                  </a:lnTo>
                  <a:lnTo>
                    <a:pt x="67" y="12"/>
                  </a:lnTo>
                  <a:lnTo>
                    <a:pt x="91" y="3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216">
              <a:extLst>
                <a:ext uri="{FF2B5EF4-FFF2-40B4-BE49-F238E27FC236}">
                  <a16:creationId xmlns:a16="http://schemas.microsoft.com/office/drawing/2014/main" id="{6B9513FC-4526-4113-92AC-66F91799D1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78" y="1101"/>
              <a:ext cx="128" cy="93"/>
            </a:xfrm>
            <a:custGeom>
              <a:avLst/>
              <a:gdLst>
                <a:gd name="T0" fmla="*/ 161 w 769"/>
                <a:gd name="T1" fmla="*/ 299 h 557"/>
                <a:gd name="T2" fmla="*/ 126 w 769"/>
                <a:gd name="T3" fmla="*/ 320 h 557"/>
                <a:gd name="T4" fmla="*/ 106 w 769"/>
                <a:gd name="T5" fmla="*/ 356 h 557"/>
                <a:gd name="T6" fmla="*/ 106 w 769"/>
                <a:gd name="T7" fmla="*/ 397 h 557"/>
                <a:gd name="T8" fmla="*/ 126 w 769"/>
                <a:gd name="T9" fmla="*/ 432 h 557"/>
                <a:gd name="T10" fmla="*/ 163 w 769"/>
                <a:gd name="T11" fmla="*/ 453 h 557"/>
                <a:gd name="T12" fmla="*/ 204 w 769"/>
                <a:gd name="T13" fmla="*/ 452 h 557"/>
                <a:gd name="T14" fmla="*/ 239 w 769"/>
                <a:gd name="T15" fmla="*/ 432 h 557"/>
                <a:gd name="T16" fmla="*/ 260 w 769"/>
                <a:gd name="T17" fmla="*/ 396 h 557"/>
                <a:gd name="T18" fmla="*/ 259 w 769"/>
                <a:gd name="T19" fmla="*/ 354 h 557"/>
                <a:gd name="T20" fmla="*/ 239 w 769"/>
                <a:gd name="T21" fmla="*/ 319 h 557"/>
                <a:gd name="T22" fmla="*/ 203 w 769"/>
                <a:gd name="T23" fmla="*/ 299 h 557"/>
                <a:gd name="T24" fmla="*/ 699 w 769"/>
                <a:gd name="T25" fmla="*/ 0 h 557"/>
                <a:gd name="T26" fmla="*/ 733 w 769"/>
                <a:gd name="T27" fmla="*/ 10 h 557"/>
                <a:gd name="T28" fmla="*/ 758 w 769"/>
                <a:gd name="T29" fmla="*/ 36 h 557"/>
                <a:gd name="T30" fmla="*/ 769 w 769"/>
                <a:gd name="T31" fmla="*/ 71 h 557"/>
                <a:gd name="T32" fmla="*/ 761 w 769"/>
                <a:gd name="T33" fmla="*/ 106 h 557"/>
                <a:gd name="T34" fmla="*/ 737 w 769"/>
                <a:gd name="T35" fmla="*/ 133 h 557"/>
                <a:gd name="T36" fmla="*/ 357 w 769"/>
                <a:gd name="T37" fmla="*/ 424 h 557"/>
                <a:gd name="T38" fmla="*/ 334 w 769"/>
                <a:gd name="T39" fmla="*/ 473 h 557"/>
                <a:gd name="T40" fmla="*/ 298 w 769"/>
                <a:gd name="T41" fmla="*/ 516 h 557"/>
                <a:gd name="T42" fmla="*/ 244 w 769"/>
                <a:gd name="T43" fmla="*/ 546 h 557"/>
                <a:gd name="T44" fmla="*/ 182 w 769"/>
                <a:gd name="T45" fmla="*/ 557 h 557"/>
                <a:gd name="T46" fmla="*/ 121 w 769"/>
                <a:gd name="T47" fmla="*/ 547 h 557"/>
                <a:gd name="T48" fmla="*/ 67 w 769"/>
                <a:gd name="T49" fmla="*/ 517 h 557"/>
                <a:gd name="T50" fmla="*/ 26 w 769"/>
                <a:gd name="T51" fmla="*/ 469 h 557"/>
                <a:gd name="T52" fmla="*/ 3 w 769"/>
                <a:gd name="T53" fmla="*/ 408 h 557"/>
                <a:gd name="T54" fmla="*/ 3 w 769"/>
                <a:gd name="T55" fmla="*/ 346 h 557"/>
                <a:gd name="T56" fmla="*/ 24 w 769"/>
                <a:gd name="T57" fmla="*/ 289 h 557"/>
                <a:gd name="T58" fmla="*/ 63 w 769"/>
                <a:gd name="T59" fmla="*/ 239 h 557"/>
                <a:gd name="T60" fmla="*/ 121 w 769"/>
                <a:gd name="T61" fmla="*/ 206 h 557"/>
                <a:gd name="T62" fmla="*/ 187 w 769"/>
                <a:gd name="T63" fmla="*/ 196 h 557"/>
                <a:gd name="T64" fmla="*/ 251 w 769"/>
                <a:gd name="T65" fmla="*/ 209 h 557"/>
                <a:gd name="T66" fmla="*/ 681 w 769"/>
                <a:gd name="T67" fmla="*/ 1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69" h="557">
                  <a:moveTo>
                    <a:pt x="181" y="297"/>
                  </a:moveTo>
                  <a:lnTo>
                    <a:pt x="161" y="299"/>
                  </a:lnTo>
                  <a:lnTo>
                    <a:pt x="143" y="308"/>
                  </a:lnTo>
                  <a:lnTo>
                    <a:pt x="126" y="320"/>
                  </a:lnTo>
                  <a:lnTo>
                    <a:pt x="114" y="336"/>
                  </a:lnTo>
                  <a:lnTo>
                    <a:pt x="106" y="356"/>
                  </a:lnTo>
                  <a:lnTo>
                    <a:pt x="103" y="376"/>
                  </a:lnTo>
                  <a:lnTo>
                    <a:pt x="106" y="397"/>
                  </a:lnTo>
                  <a:lnTo>
                    <a:pt x="114" y="416"/>
                  </a:lnTo>
                  <a:lnTo>
                    <a:pt x="126" y="432"/>
                  </a:lnTo>
                  <a:lnTo>
                    <a:pt x="143" y="444"/>
                  </a:lnTo>
                  <a:lnTo>
                    <a:pt x="163" y="453"/>
                  </a:lnTo>
                  <a:lnTo>
                    <a:pt x="183" y="455"/>
                  </a:lnTo>
                  <a:lnTo>
                    <a:pt x="204" y="452"/>
                  </a:lnTo>
                  <a:lnTo>
                    <a:pt x="223" y="444"/>
                  </a:lnTo>
                  <a:lnTo>
                    <a:pt x="239" y="432"/>
                  </a:lnTo>
                  <a:lnTo>
                    <a:pt x="251" y="415"/>
                  </a:lnTo>
                  <a:lnTo>
                    <a:pt x="260" y="396"/>
                  </a:lnTo>
                  <a:lnTo>
                    <a:pt x="262" y="374"/>
                  </a:lnTo>
                  <a:lnTo>
                    <a:pt x="259" y="354"/>
                  </a:lnTo>
                  <a:lnTo>
                    <a:pt x="251" y="335"/>
                  </a:lnTo>
                  <a:lnTo>
                    <a:pt x="239" y="319"/>
                  </a:lnTo>
                  <a:lnTo>
                    <a:pt x="222" y="307"/>
                  </a:lnTo>
                  <a:lnTo>
                    <a:pt x="203" y="299"/>
                  </a:lnTo>
                  <a:lnTo>
                    <a:pt x="181" y="297"/>
                  </a:lnTo>
                  <a:close/>
                  <a:moveTo>
                    <a:pt x="699" y="0"/>
                  </a:moveTo>
                  <a:lnTo>
                    <a:pt x="716" y="2"/>
                  </a:lnTo>
                  <a:lnTo>
                    <a:pt x="733" y="10"/>
                  </a:lnTo>
                  <a:lnTo>
                    <a:pt x="747" y="22"/>
                  </a:lnTo>
                  <a:lnTo>
                    <a:pt x="758" y="36"/>
                  </a:lnTo>
                  <a:lnTo>
                    <a:pt x="766" y="53"/>
                  </a:lnTo>
                  <a:lnTo>
                    <a:pt x="769" y="71"/>
                  </a:lnTo>
                  <a:lnTo>
                    <a:pt x="767" y="89"/>
                  </a:lnTo>
                  <a:lnTo>
                    <a:pt x="761" y="106"/>
                  </a:lnTo>
                  <a:lnTo>
                    <a:pt x="751" y="120"/>
                  </a:lnTo>
                  <a:lnTo>
                    <a:pt x="737" y="133"/>
                  </a:lnTo>
                  <a:lnTo>
                    <a:pt x="361" y="397"/>
                  </a:lnTo>
                  <a:lnTo>
                    <a:pt x="357" y="424"/>
                  </a:lnTo>
                  <a:lnTo>
                    <a:pt x="348" y="450"/>
                  </a:lnTo>
                  <a:lnTo>
                    <a:pt x="334" y="473"/>
                  </a:lnTo>
                  <a:lnTo>
                    <a:pt x="318" y="496"/>
                  </a:lnTo>
                  <a:lnTo>
                    <a:pt x="298" y="516"/>
                  </a:lnTo>
                  <a:lnTo>
                    <a:pt x="273" y="533"/>
                  </a:lnTo>
                  <a:lnTo>
                    <a:pt x="244" y="546"/>
                  </a:lnTo>
                  <a:lnTo>
                    <a:pt x="214" y="555"/>
                  </a:lnTo>
                  <a:lnTo>
                    <a:pt x="182" y="557"/>
                  </a:lnTo>
                  <a:lnTo>
                    <a:pt x="152" y="555"/>
                  </a:lnTo>
                  <a:lnTo>
                    <a:pt x="121" y="547"/>
                  </a:lnTo>
                  <a:lnTo>
                    <a:pt x="93" y="535"/>
                  </a:lnTo>
                  <a:lnTo>
                    <a:pt x="67" y="517"/>
                  </a:lnTo>
                  <a:lnTo>
                    <a:pt x="45" y="494"/>
                  </a:lnTo>
                  <a:lnTo>
                    <a:pt x="26" y="469"/>
                  </a:lnTo>
                  <a:lnTo>
                    <a:pt x="11" y="439"/>
                  </a:lnTo>
                  <a:lnTo>
                    <a:pt x="3" y="408"/>
                  </a:lnTo>
                  <a:lnTo>
                    <a:pt x="0" y="378"/>
                  </a:lnTo>
                  <a:lnTo>
                    <a:pt x="3" y="346"/>
                  </a:lnTo>
                  <a:lnTo>
                    <a:pt x="10" y="317"/>
                  </a:lnTo>
                  <a:lnTo>
                    <a:pt x="24" y="289"/>
                  </a:lnTo>
                  <a:lnTo>
                    <a:pt x="40" y="263"/>
                  </a:lnTo>
                  <a:lnTo>
                    <a:pt x="63" y="239"/>
                  </a:lnTo>
                  <a:lnTo>
                    <a:pt x="90" y="220"/>
                  </a:lnTo>
                  <a:lnTo>
                    <a:pt x="121" y="206"/>
                  </a:lnTo>
                  <a:lnTo>
                    <a:pt x="154" y="198"/>
                  </a:lnTo>
                  <a:lnTo>
                    <a:pt x="187" y="196"/>
                  </a:lnTo>
                  <a:lnTo>
                    <a:pt x="219" y="200"/>
                  </a:lnTo>
                  <a:lnTo>
                    <a:pt x="251" y="209"/>
                  </a:lnTo>
                  <a:lnTo>
                    <a:pt x="663" y="8"/>
                  </a:lnTo>
                  <a:lnTo>
                    <a:pt x="681" y="1"/>
                  </a:lnTo>
                  <a:lnTo>
                    <a:pt x="6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217">
              <a:extLst>
                <a:ext uri="{FF2B5EF4-FFF2-40B4-BE49-F238E27FC236}">
                  <a16:creationId xmlns:a16="http://schemas.microsoft.com/office/drawing/2014/main" id="{C6AEB23A-C0B8-4EAC-83B5-29AB2CD9FE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5" y="1065"/>
              <a:ext cx="25" cy="24"/>
            </a:xfrm>
            <a:custGeom>
              <a:avLst/>
              <a:gdLst>
                <a:gd name="T0" fmla="*/ 73 w 148"/>
                <a:gd name="T1" fmla="*/ 0 h 150"/>
                <a:gd name="T2" fmla="*/ 92 w 148"/>
                <a:gd name="T3" fmla="*/ 3 h 150"/>
                <a:gd name="T4" fmla="*/ 111 w 148"/>
                <a:gd name="T5" fmla="*/ 10 h 150"/>
                <a:gd name="T6" fmla="*/ 127 w 148"/>
                <a:gd name="T7" fmla="*/ 22 h 150"/>
                <a:gd name="T8" fmla="*/ 138 w 148"/>
                <a:gd name="T9" fmla="*/ 37 h 150"/>
                <a:gd name="T10" fmla="*/ 146 w 148"/>
                <a:gd name="T11" fmla="*/ 54 h 150"/>
                <a:gd name="T12" fmla="*/ 148 w 148"/>
                <a:gd name="T13" fmla="*/ 73 h 150"/>
                <a:gd name="T14" fmla="*/ 146 w 148"/>
                <a:gd name="T15" fmla="*/ 92 h 150"/>
                <a:gd name="T16" fmla="*/ 139 w 148"/>
                <a:gd name="T17" fmla="*/ 112 h 150"/>
                <a:gd name="T18" fmla="*/ 127 w 148"/>
                <a:gd name="T19" fmla="*/ 127 h 150"/>
                <a:gd name="T20" fmla="*/ 112 w 148"/>
                <a:gd name="T21" fmla="*/ 139 h 150"/>
                <a:gd name="T22" fmla="*/ 94 w 148"/>
                <a:gd name="T23" fmla="*/ 146 h 150"/>
                <a:gd name="T24" fmla="*/ 75 w 148"/>
                <a:gd name="T25" fmla="*/ 150 h 150"/>
                <a:gd name="T26" fmla="*/ 56 w 148"/>
                <a:gd name="T27" fmla="*/ 148 h 150"/>
                <a:gd name="T28" fmla="*/ 38 w 148"/>
                <a:gd name="T29" fmla="*/ 140 h 150"/>
                <a:gd name="T30" fmla="*/ 22 w 148"/>
                <a:gd name="T31" fmla="*/ 127 h 150"/>
                <a:gd name="T32" fmla="*/ 10 w 148"/>
                <a:gd name="T33" fmla="*/ 113 h 150"/>
                <a:gd name="T34" fmla="*/ 3 w 148"/>
                <a:gd name="T35" fmla="*/ 96 h 150"/>
                <a:gd name="T36" fmla="*/ 0 w 148"/>
                <a:gd name="T37" fmla="*/ 77 h 150"/>
                <a:gd name="T38" fmla="*/ 2 w 148"/>
                <a:gd name="T39" fmla="*/ 58 h 150"/>
                <a:gd name="T40" fmla="*/ 10 w 148"/>
                <a:gd name="T41" fmla="*/ 39 h 150"/>
                <a:gd name="T42" fmla="*/ 21 w 148"/>
                <a:gd name="T43" fmla="*/ 23 h 150"/>
                <a:gd name="T44" fmla="*/ 37 w 148"/>
                <a:gd name="T45" fmla="*/ 10 h 150"/>
                <a:gd name="T46" fmla="*/ 55 w 148"/>
                <a:gd name="T47" fmla="*/ 3 h 150"/>
                <a:gd name="T48" fmla="*/ 73 w 148"/>
                <a:gd name="T4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8" h="150">
                  <a:moveTo>
                    <a:pt x="73" y="0"/>
                  </a:moveTo>
                  <a:lnTo>
                    <a:pt x="92" y="3"/>
                  </a:lnTo>
                  <a:lnTo>
                    <a:pt x="111" y="10"/>
                  </a:lnTo>
                  <a:lnTo>
                    <a:pt x="127" y="22"/>
                  </a:lnTo>
                  <a:lnTo>
                    <a:pt x="138" y="37"/>
                  </a:lnTo>
                  <a:lnTo>
                    <a:pt x="146" y="54"/>
                  </a:lnTo>
                  <a:lnTo>
                    <a:pt x="148" y="73"/>
                  </a:lnTo>
                  <a:lnTo>
                    <a:pt x="146" y="92"/>
                  </a:lnTo>
                  <a:lnTo>
                    <a:pt x="139" y="112"/>
                  </a:lnTo>
                  <a:lnTo>
                    <a:pt x="127" y="127"/>
                  </a:lnTo>
                  <a:lnTo>
                    <a:pt x="112" y="139"/>
                  </a:lnTo>
                  <a:lnTo>
                    <a:pt x="94" y="146"/>
                  </a:lnTo>
                  <a:lnTo>
                    <a:pt x="75" y="150"/>
                  </a:lnTo>
                  <a:lnTo>
                    <a:pt x="56" y="148"/>
                  </a:lnTo>
                  <a:lnTo>
                    <a:pt x="38" y="140"/>
                  </a:lnTo>
                  <a:lnTo>
                    <a:pt x="22" y="127"/>
                  </a:lnTo>
                  <a:lnTo>
                    <a:pt x="10" y="113"/>
                  </a:lnTo>
                  <a:lnTo>
                    <a:pt x="3" y="96"/>
                  </a:lnTo>
                  <a:lnTo>
                    <a:pt x="0" y="77"/>
                  </a:lnTo>
                  <a:lnTo>
                    <a:pt x="2" y="58"/>
                  </a:lnTo>
                  <a:lnTo>
                    <a:pt x="10" y="39"/>
                  </a:lnTo>
                  <a:lnTo>
                    <a:pt x="21" y="23"/>
                  </a:lnTo>
                  <a:lnTo>
                    <a:pt x="37" y="10"/>
                  </a:lnTo>
                  <a:lnTo>
                    <a:pt x="55" y="3"/>
                  </a:lnTo>
                  <a:lnTo>
                    <a:pt x="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218">
              <a:extLst>
                <a:ext uri="{FF2B5EF4-FFF2-40B4-BE49-F238E27FC236}">
                  <a16:creationId xmlns:a16="http://schemas.microsoft.com/office/drawing/2014/main" id="{F161F035-0225-47F0-95F0-2A72666B8F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5" y="1052"/>
              <a:ext cx="25" cy="24"/>
            </a:xfrm>
            <a:custGeom>
              <a:avLst/>
              <a:gdLst>
                <a:gd name="T0" fmla="*/ 75 w 149"/>
                <a:gd name="T1" fmla="*/ 0 h 148"/>
                <a:gd name="T2" fmla="*/ 95 w 149"/>
                <a:gd name="T3" fmla="*/ 2 h 148"/>
                <a:gd name="T4" fmla="*/ 113 w 149"/>
                <a:gd name="T5" fmla="*/ 10 h 148"/>
                <a:gd name="T6" fmla="*/ 128 w 149"/>
                <a:gd name="T7" fmla="*/ 21 h 148"/>
                <a:gd name="T8" fmla="*/ 139 w 149"/>
                <a:gd name="T9" fmla="*/ 36 h 148"/>
                <a:gd name="T10" fmla="*/ 147 w 149"/>
                <a:gd name="T11" fmla="*/ 54 h 148"/>
                <a:gd name="T12" fmla="*/ 149 w 149"/>
                <a:gd name="T13" fmla="*/ 74 h 148"/>
                <a:gd name="T14" fmla="*/ 147 w 149"/>
                <a:gd name="T15" fmla="*/ 93 h 148"/>
                <a:gd name="T16" fmla="*/ 140 w 149"/>
                <a:gd name="T17" fmla="*/ 111 h 148"/>
                <a:gd name="T18" fmla="*/ 128 w 149"/>
                <a:gd name="T19" fmla="*/ 126 h 148"/>
                <a:gd name="T20" fmla="*/ 113 w 149"/>
                <a:gd name="T21" fmla="*/ 138 h 148"/>
                <a:gd name="T22" fmla="*/ 95 w 149"/>
                <a:gd name="T23" fmla="*/ 146 h 148"/>
                <a:gd name="T24" fmla="*/ 76 w 149"/>
                <a:gd name="T25" fmla="*/ 148 h 148"/>
                <a:gd name="T26" fmla="*/ 56 w 149"/>
                <a:gd name="T27" fmla="*/ 146 h 148"/>
                <a:gd name="T28" fmla="*/ 38 w 149"/>
                <a:gd name="T29" fmla="*/ 138 h 148"/>
                <a:gd name="T30" fmla="*/ 23 w 149"/>
                <a:gd name="T31" fmla="*/ 127 h 148"/>
                <a:gd name="T32" fmla="*/ 11 w 149"/>
                <a:gd name="T33" fmla="*/ 111 h 148"/>
                <a:gd name="T34" fmla="*/ 4 w 149"/>
                <a:gd name="T35" fmla="*/ 94 h 148"/>
                <a:gd name="T36" fmla="*/ 0 w 149"/>
                <a:gd name="T37" fmla="*/ 74 h 148"/>
                <a:gd name="T38" fmla="*/ 4 w 149"/>
                <a:gd name="T39" fmla="*/ 55 h 148"/>
                <a:gd name="T40" fmla="*/ 11 w 149"/>
                <a:gd name="T41" fmla="*/ 37 h 148"/>
                <a:gd name="T42" fmla="*/ 23 w 149"/>
                <a:gd name="T43" fmla="*/ 21 h 148"/>
                <a:gd name="T44" fmla="*/ 38 w 149"/>
                <a:gd name="T45" fmla="*/ 10 h 148"/>
                <a:gd name="T46" fmla="*/ 56 w 149"/>
                <a:gd name="T47" fmla="*/ 2 h 148"/>
                <a:gd name="T48" fmla="*/ 75 w 149"/>
                <a:gd name="T4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9" h="148">
                  <a:moveTo>
                    <a:pt x="75" y="0"/>
                  </a:moveTo>
                  <a:lnTo>
                    <a:pt x="95" y="2"/>
                  </a:lnTo>
                  <a:lnTo>
                    <a:pt x="113" y="10"/>
                  </a:lnTo>
                  <a:lnTo>
                    <a:pt x="128" y="21"/>
                  </a:lnTo>
                  <a:lnTo>
                    <a:pt x="139" y="36"/>
                  </a:lnTo>
                  <a:lnTo>
                    <a:pt x="147" y="54"/>
                  </a:lnTo>
                  <a:lnTo>
                    <a:pt x="149" y="74"/>
                  </a:lnTo>
                  <a:lnTo>
                    <a:pt x="147" y="93"/>
                  </a:lnTo>
                  <a:lnTo>
                    <a:pt x="140" y="111"/>
                  </a:lnTo>
                  <a:lnTo>
                    <a:pt x="128" y="126"/>
                  </a:lnTo>
                  <a:lnTo>
                    <a:pt x="113" y="138"/>
                  </a:lnTo>
                  <a:lnTo>
                    <a:pt x="95" y="146"/>
                  </a:lnTo>
                  <a:lnTo>
                    <a:pt x="76" y="148"/>
                  </a:lnTo>
                  <a:lnTo>
                    <a:pt x="56" y="146"/>
                  </a:lnTo>
                  <a:lnTo>
                    <a:pt x="38" y="138"/>
                  </a:lnTo>
                  <a:lnTo>
                    <a:pt x="23" y="127"/>
                  </a:lnTo>
                  <a:lnTo>
                    <a:pt x="11" y="111"/>
                  </a:lnTo>
                  <a:lnTo>
                    <a:pt x="4" y="94"/>
                  </a:lnTo>
                  <a:lnTo>
                    <a:pt x="0" y="74"/>
                  </a:lnTo>
                  <a:lnTo>
                    <a:pt x="4" y="55"/>
                  </a:lnTo>
                  <a:lnTo>
                    <a:pt x="11" y="37"/>
                  </a:lnTo>
                  <a:lnTo>
                    <a:pt x="23" y="21"/>
                  </a:lnTo>
                  <a:lnTo>
                    <a:pt x="38" y="10"/>
                  </a:lnTo>
                  <a:lnTo>
                    <a:pt x="56" y="2"/>
                  </a:lnTo>
                  <a:lnTo>
                    <a:pt x="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219">
              <a:extLst>
                <a:ext uri="{FF2B5EF4-FFF2-40B4-BE49-F238E27FC236}">
                  <a16:creationId xmlns:a16="http://schemas.microsoft.com/office/drawing/2014/main" id="{C9F0A91E-3FC9-4AFC-97EA-984F8DCD22E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7" y="1250"/>
              <a:ext cx="25" cy="25"/>
            </a:xfrm>
            <a:custGeom>
              <a:avLst/>
              <a:gdLst>
                <a:gd name="T0" fmla="*/ 74 w 147"/>
                <a:gd name="T1" fmla="*/ 0 h 148"/>
                <a:gd name="T2" fmla="*/ 93 w 147"/>
                <a:gd name="T3" fmla="*/ 2 h 148"/>
                <a:gd name="T4" fmla="*/ 111 w 147"/>
                <a:gd name="T5" fmla="*/ 10 h 148"/>
                <a:gd name="T6" fmla="*/ 126 w 147"/>
                <a:gd name="T7" fmla="*/ 21 h 148"/>
                <a:gd name="T8" fmla="*/ 138 w 147"/>
                <a:gd name="T9" fmla="*/ 36 h 148"/>
                <a:gd name="T10" fmla="*/ 145 w 147"/>
                <a:gd name="T11" fmla="*/ 54 h 148"/>
                <a:gd name="T12" fmla="*/ 147 w 147"/>
                <a:gd name="T13" fmla="*/ 73 h 148"/>
                <a:gd name="T14" fmla="*/ 145 w 147"/>
                <a:gd name="T15" fmla="*/ 93 h 148"/>
                <a:gd name="T16" fmla="*/ 138 w 147"/>
                <a:gd name="T17" fmla="*/ 110 h 148"/>
                <a:gd name="T18" fmla="*/ 127 w 147"/>
                <a:gd name="T19" fmla="*/ 126 h 148"/>
                <a:gd name="T20" fmla="*/ 111 w 147"/>
                <a:gd name="T21" fmla="*/ 137 h 148"/>
                <a:gd name="T22" fmla="*/ 94 w 147"/>
                <a:gd name="T23" fmla="*/ 145 h 148"/>
                <a:gd name="T24" fmla="*/ 74 w 147"/>
                <a:gd name="T25" fmla="*/ 148 h 148"/>
                <a:gd name="T26" fmla="*/ 55 w 147"/>
                <a:gd name="T27" fmla="*/ 146 h 148"/>
                <a:gd name="T28" fmla="*/ 37 w 147"/>
                <a:gd name="T29" fmla="*/ 138 h 148"/>
                <a:gd name="T30" fmla="*/ 21 w 147"/>
                <a:gd name="T31" fmla="*/ 127 h 148"/>
                <a:gd name="T32" fmla="*/ 10 w 147"/>
                <a:gd name="T33" fmla="*/ 112 h 148"/>
                <a:gd name="T34" fmla="*/ 2 w 147"/>
                <a:gd name="T35" fmla="*/ 94 h 148"/>
                <a:gd name="T36" fmla="*/ 0 w 147"/>
                <a:gd name="T37" fmla="*/ 75 h 148"/>
                <a:gd name="T38" fmla="*/ 2 w 147"/>
                <a:gd name="T39" fmla="*/ 55 h 148"/>
                <a:gd name="T40" fmla="*/ 10 w 147"/>
                <a:gd name="T41" fmla="*/ 38 h 148"/>
                <a:gd name="T42" fmla="*/ 21 w 147"/>
                <a:gd name="T43" fmla="*/ 22 h 148"/>
                <a:gd name="T44" fmla="*/ 36 w 147"/>
                <a:gd name="T45" fmla="*/ 11 h 148"/>
                <a:gd name="T46" fmla="*/ 54 w 147"/>
                <a:gd name="T47" fmla="*/ 3 h 148"/>
                <a:gd name="T48" fmla="*/ 74 w 147"/>
                <a:gd name="T4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7" h="148">
                  <a:moveTo>
                    <a:pt x="74" y="0"/>
                  </a:moveTo>
                  <a:lnTo>
                    <a:pt x="93" y="2"/>
                  </a:lnTo>
                  <a:lnTo>
                    <a:pt x="111" y="10"/>
                  </a:lnTo>
                  <a:lnTo>
                    <a:pt x="126" y="21"/>
                  </a:lnTo>
                  <a:lnTo>
                    <a:pt x="138" y="36"/>
                  </a:lnTo>
                  <a:lnTo>
                    <a:pt x="145" y="54"/>
                  </a:lnTo>
                  <a:lnTo>
                    <a:pt x="147" y="73"/>
                  </a:lnTo>
                  <a:lnTo>
                    <a:pt x="145" y="93"/>
                  </a:lnTo>
                  <a:lnTo>
                    <a:pt x="138" y="110"/>
                  </a:lnTo>
                  <a:lnTo>
                    <a:pt x="127" y="126"/>
                  </a:lnTo>
                  <a:lnTo>
                    <a:pt x="111" y="137"/>
                  </a:lnTo>
                  <a:lnTo>
                    <a:pt x="94" y="145"/>
                  </a:lnTo>
                  <a:lnTo>
                    <a:pt x="74" y="148"/>
                  </a:lnTo>
                  <a:lnTo>
                    <a:pt x="55" y="146"/>
                  </a:lnTo>
                  <a:lnTo>
                    <a:pt x="37" y="138"/>
                  </a:lnTo>
                  <a:lnTo>
                    <a:pt x="21" y="127"/>
                  </a:lnTo>
                  <a:lnTo>
                    <a:pt x="10" y="112"/>
                  </a:lnTo>
                  <a:lnTo>
                    <a:pt x="2" y="94"/>
                  </a:lnTo>
                  <a:lnTo>
                    <a:pt x="0" y="75"/>
                  </a:lnTo>
                  <a:lnTo>
                    <a:pt x="2" y="55"/>
                  </a:lnTo>
                  <a:lnTo>
                    <a:pt x="10" y="38"/>
                  </a:lnTo>
                  <a:lnTo>
                    <a:pt x="21" y="22"/>
                  </a:lnTo>
                  <a:lnTo>
                    <a:pt x="36" y="11"/>
                  </a:lnTo>
                  <a:lnTo>
                    <a:pt x="54" y="3"/>
                  </a:lnTo>
                  <a:lnTo>
                    <a:pt x="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220">
              <a:extLst>
                <a:ext uri="{FF2B5EF4-FFF2-40B4-BE49-F238E27FC236}">
                  <a16:creationId xmlns:a16="http://schemas.microsoft.com/office/drawing/2014/main" id="{ABE55D7C-C6DB-49E4-ADB6-FC2D20691A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7" y="1237"/>
              <a:ext cx="25" cy="24"/>
            </a:xfrm>
            <a:custGeom>
              <a:avLst/>
              <a:gdLst>
                <a:gd name="T0" fmla="*/ 73 w 149"/>
                <a:gd name="T1" fmla="*/ 0 h 147"/>
                <a:gd name="T2" fmla="*/ 92 w 149"/>
                <a:gd name="T3" fmla="*/ 2 h 147"/>
                <a:gd name="T4" fmla="*/ 110 w 149"/>
                <a:gd name="T5" fmla="*/ 9 h 147"/>
                <a:gd name="T6" fmla="*/ 126 w 149"/>
                <a:gd name="T7" fmla="*/ 20 h 147"/>
                <a:gd name="T8" fmla="*/ 138 w 149"/>
                <a:gd name="T9" fmla="*/ 36 h 147"/>
                <a:gd name="T10" fmla="*/ 146 w 149"/>
                <a:gd name="T11" fmla="*/ 54 h 147"/>
                <a:gd name="T12" fmla="*/ 149 w 149"/>
                <a:gd name="T13" fmla="*/ 73 h 147"/>
                <a:gd name="T14" fmla="*/ 146 w 149"/>
                <a:gd name="T15" fmla="*/ 92 h 147"/>
                <a:gd name="T16" fmla="*/ 140 w 149"/>
                <a:gd name="T17" fmla="*/ 109 h 147"/>
                <a:gd name="T18" fmla="*/ 128 w 149"/>
                <a:gd name="T19" fmla="*/ 125 h 147"/>
                <a:gd name="T20" fmla="*/ 113 w 149"/>
                <a:gd name="T21" fmla="*/ 137 h 147"/>
                <a:gd name="T22" fmla="*/ 93 w 149"/>
                <a:gd name="T23" fmla="*/ 145 h 147"/>
                <a:gd name="T24" fmla="*/ 74 w 149"/>
                <a:gd name="T25" fmla="*/ 147 h 147"/>
                <a:gd name="T26" fmla="*/ 55 w 149"/>
                <a:gd name="T27" fmla="*/ 145 h 147"/>
                <a:gd name="T28" fmla="*/ 38 w 149"/>
                <a:gd name="T29" fmla="*/ 138 h 147"/>
                <a:gd name="T30" fmla="*/ 22 w 149"/>
                <a:gd name="T31" fmla="*/ 127 h 147"/>
                <a:gd name="T32" fmla="*/ 10 w 149"/>
                <a:gd name="T33" fmla="*/ 111 h 147"/>
                <a:gd name="T34" fmla="*/ 2 w 149"/>
                <a:gd name="T35" fmla="*/ 93 h 147"/>
                <a:gd name="T36" fmla="*/ 0 w 149"/>
                <a:gd name="T37" fmla="*/ 74 h 147"/>
                <a:gd name="T38" fmla="*/ 2 w 149"/>
                <a:gd name="T39" fmla="*/ 55 h 147"/>
                <a:gd name="T40" fmla="*/ 9 w 149"/>
                <a:gd name="T41" fmla="*/ 37 h 147"/>
                <a:gd name="T42" fmla="*/ 20 w 149"/>
                <a:gd name="T43" fmla="*/ 22 h 147"/>
                <a:gd name="T44" fmla="*/ 36 w 149"/>
                <a:gd name="T45" fmla="*/ 10 h 147"/>
                <a:gd name="T46" fmla="*/ 54 w 149"/>
                <a:gd name="T47" fmla="*/ 2 h 147"/>
                <a:gd name="T48" fmla="*/ 73 w 149"/>
                <a:gd name="T49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9" h="147">
                  <a:moveTo>
                    <a:pt x="73" y="0"/>
                  </a:moveTo>
                  <a:lnTo>
                    <a:pt x="92" y="2"/>
                  </a:lnTo>
                  <a:lnTo>
                    <a:pt x="110" y="9"/>
                  </a:lnTo>
                  <a:lnTo>
                    <a:pt x="126" y="20"/>
                  </a:lnTo>
                  <a:lnTo>
                    <a:pt x="138" y="36"/>
                  </a:lnTo>
                  <a:lnTo>
                    <a:pt x="146" y="54"/>
                  </a:lnTo>
                  <a:lnTo>
                    <a:pt x="149" y="73"/>
                  </a:lnTo>
                  <a:lnTo>
                    <a:pt x="146" y="92"/>
                  </a:lnTo>
                  <a:lnTo>
                    <a:pt x="140" y="109"/>
                  </a:lnTo>
                  <a:lnTo>
                    <a:pt x="128" y="125"/>
                  </a:lnTo>
                  <a:lnTo>
                    <a:pt x="113" y="137"/>
                  </a:lnTo>
                  <a:lnTo>
                    <a:pt x="93" y="145"/>
                  </a:lnTo>
                  <a:lnTo>
                    <a:pt x="74" y="147"/>
                  </a:lnTo>
                  <a:lnTo>
                    <a:pt x="55" y="145"/>
                  </a:lnTo>
                  <a:lnTo>
                    <a:pt x="38" y="138"/>
                  </a:lnTo>
                  <a:lnTo>
                    <a:pt x="22" y="127"/>
                  </a:lnTo>
                  <a:lnTo>
                    <a:pt x="10" y="111"/>
                  </a:lnTo>
                  <a:lnTo>
                    <a:pt x="2" y="93"/>
                  </a:lnTo>
                  <a:lnTo>
                    <a:pt x="0" y="74"/>
                  </a:lnTo>
                  <a:lnTo>
                    <a:pt x="2" y="55"/>
                  </a:lnTo>
                  <a:lnTo>
                    <a:pt x="9" y="37"/>
                  </a:lnTo>
                  <a:lnTo>
                    <a:pt x="20" y="22"/>
                  </a:lnTo>
                  <a:lnTo>
                    <a:pt x="36" y="10"/>
                  </a:lnTo>
                  <a:lnTo>
                    <a:pt x="54" y="2"/>
                  </a:lnTo>
                  <a:lnTo>
                    <a:pt x="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221">
              <a:extLst>
                <a:ext uri="{FF2B5EF4-FFF2-40B4-BE49-F238E27FC236}">
                  <a16:creationId xmlns:a16="http://schemas.microsoft.com/office/drawing/2014/main" id="{36657C5A-F20D-47E7-B132-46F75A8ED5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3" y="1200"/>
              <a:ext cx="25" cy="25"/>
            </a:xfrm>
            <a:custGeom>
              <a:avLst/>
              <a:gdLst>
                <a:gd name="T0" fmla="*/ 73 w 149"/>
                <a:gd name="T1" fmla="*/ 0 h 148"/>
                <a:gd name="T2" fmla="*/ 92 w 149"/>
                <a:gd name="T3" fmla="*/ 2 h 148"/>
                <a:gd name="T4" fmla="*/ 111 w 149"/>
                <a:gd name="T5" fmla="*/ 9 h 148"/>
                <a:gd name="T6" fmla="*/ 127 w 149"/>
                <a:gd name="T7" fmla="*/ 21 h 148"/>
                <a:gd name="T8" fmla="*/ 138 w 149"/>
                <a:gd name="T9" fmla="*/ 36 h 148"/>
                <a:gd name="T10" fmla="*/ 146 w 149"/>
                <a:gd name="T11" fmla="*/ 54 h 148"/>
                <a:gd name="T12" fmla="*/ 149 w 149"/>
                <a:gd name="T13" fmla="*/ 73 h 148"/>
                <a:gd name="T14" fmla="*/ 146 w 149"/>
                <a:gd name="T15" fmla="*/ 92 h 148"/>
                <a:gd name="T16" fmla="*/ 140 w 149"/>
                <a:gd name="T17" fmla="*/ 110 h 148"/>
                <a:gd name="T18" fmla="*/ 127 w 149"/>
                <a:gd name="T19" fmla="*/ 127 h 148"/>
                <a:gd name="T20" fmla="*/ 113 w 149"/>
                <a:gd name="T21" fmla="*/ 138 h 148"/>
                <a:gd name="T22" fmla="*/ 95 w 149"/>
                <a:gd name="T23" fmla="*/ 146 h 148"/>
                <a:gd name="T24" fmla="*/ 75 w 149"/>
                <a:gd name="T25" fmla="*/ 148 h 148"/>
                <a:gd name="T26" fmla="*/ 56 w 149"/>
                <a:gd name="T27" fmla="*/ 146 h 148"/>
                <a:gd name="T28" fmla="*/ 38 w 149"/>
                <a:gd name="T29" fmla="*/ 138 h 148"/>
                <a:gd name="T30" fmla="*/ 23 w 149"/>
                <a:gd name="T31" fmla="*/ 127 h 148"/>
                <a:gd name="T32" fmla="*/ 10 w 149"/>
                <a:gd name="T33" fmla="*/ 112 h 148"/>
                <a:gd name="T34" fmla="*/ 3 w 149"/>
                <a:gd name="T35" fmla="*/ 94 h 148"/>
                <a:gd name="T36" fmla="*/ 0 w 149"/>
                <a:gd name="T37" fmla="*/ 75 h 148"/>
                <a:gd name="T38" fmla="*/ 2 w 149"/>
                <a:gd name="T39" fmla="*/ 56 h 148"/>
                <a:gd name="T40" fmla="*/ 10 w 149"/>
                <a:gd name="T41" fmla="*/ 37 h 148"/>
                <a:gd name="T42" fmla="*/ 21 w 149"/>
                <a:gd name="T43" fmla="*/ 21 h 148"/>
                <a:gd name="T44" fmla="*/ 37 w 149"/>
                <a:gd name="T45" fmla="*/ 10 h 148"/>
                <a:gd name="T46" fmla="*/ 54 w 149"/>
                <a:gd name="T47" fmla="*/ 2 h 148"/>
                <a:gd name="T48" fmla="*/ 73 w 149"/>
                <a:gd name="T4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9" h="148">
                  <a:moveTo>
                    <a:pt x="73" y="0"/>
                  </a:moveTo>
                  <a:lnTo>
                    <a:pt x="92" y="2"/>
                  </a:lnTo>
                  <a:lnTo>
                    <a:pt x="111" y="9"/>
                  </a:lnTo>
                  <a:lnTo>
                    <a:pt x="127" y="21"/>
                  </a:lnTo>
                  <a:lnTo>
                    <a:pt x="138" y="36"/>
                  </a:lnTo>
                  <a:lnTo>
                    <a:pt x="146" y="54"/>
                  </a:lnTo>
                  <a:lnTo>
                    <a:pt x="149" y="73"/>
                  </a:lnTo>
                  <a:lnTo>
                    <a:pt x="146" y="92"/>
                  </a:lnTo>
                  <a:lnTo>
                    <a:pt x="140" y="110"/>
                  </a:lnTo>
                  <a:lnTo>
                    <a:pt x="127" y="127"/>
                  </a:lnTo>
                  <a:lnTo>
                    <a:pt x="113" y="138"/>
                  </a:lnTo>
                  <a:lnTo>
                    <a:pt x="95" y="146"/>
                  </a:lnTo>
                  <a:lnTo>
                    <a:pt x="75" y="148"/>
                  </a:lnTo>
                  <a:lnTo>
                    <a:pt x="56" y="146"/>
                  </a:lnTo>
                  <a:lnTo>
                    <a:pt x="38" y="138"/>
                  </a:lnTo>
                  <a:lnTo>
                    <a:pt x="23" y="127"/>
                  </a:lnTo>
                  <a:lnTo>
                    <a:pt x="10" y="112"/>
                  </a:lnTo>
                  <a:lnTo>
                    <a:pt x="3" y="94"/>
                  </a:lnTo>
                  <a:lnTo>
                    <a:pt x="0" y="75"/>
                  </a:lnTo>
                  <a:lnTo>
                    <a:pt x="2" y="56"/>
                  </a:lnTo>
                  <a:lnTo>
                    <a:pt x="10" y="37"/>
                  </a:lnTo>
                  <a:lnTo>
                    <a:pt x="21" y="21"/>
                  </a:lnTo>
                  <a:lnTo>
                    <a:pt x="37" y="10"/>
                  </a:lnTo>
                  <a:lnTo>
                    <a:pt x="54" y="2"/>
                  </a:lnTo>
                  <a:lnTo>
                    <a:pt x="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222">
              <a:extLst>
                <a:ext uri="{FF2B5EF4-FFF2-40B4-BE49-F238E27FC236}">
                  <a16:creationId xmlns:a16="http://schemas.microsoft.com/office/drawing/2014/main" id="{EB79C9F5-3AAF-402A-9B7B-D74AFE16AF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7" y="1152"/>
              <a:ext cx="24" cy="25"/>
            </a:xfrm>
            <a:custGeom>
              <a:avLst/>
              <a:gdLst>
                <a:gd name="T0" fmla="*/ 75 w 149"/>
                <a:gd name="T1" fmla="*/ 0 h 148"/>
                <a:gd name="T2" fmla="*/ 94 w 149"/>
                <a:gd name="T3" fmla="*/ 2 h 148"/>
                <a:gd name="T4" fmla="*/ 112 w 149"/>
                <a:gd name="T5" fmla="*/ 10 h 148"/>
                <a:gd name="T6" fmla="*/ 126 w 149"/>
                <a:gd name="T7" fmla="*/ 21 h 148"/>
                <a:gd name="T8" fmla="*/ 139 w 149"/>
                <a:gd name="T9" fmla="*/ 36 h 148"/>
                <a:gd name="T10" fmla="*/ 147 w 149"/>
                <a:gd name="T11" fmla="*/ 54 h 148"/>
                <a:gd name="T12" fmla="*/ 149 w 149"/>
                <a:gd name="T13" fmla="*/ 73 h 148"/>
                <a:gd name="T14" fmla="*/ 147 w 149"/>
                <a:gd name="T15" fmla="*/ 93 h 148"/>
                <a:gd name="T16" fmla="*/ 140 w 149"/>
                <a:gd name="T17" fmla="*/ 111 h 148"/>
                <a:gd name="T18" fmla="*/ 128 w 149"/>
                <a:gd name="T19" fmla="*/ 126 h 148"/>
                <a:gd name="T20" fmla="*/ 113 w 149"/>
                <a:gd name="T21" fmla="*/ 138 h 148"/>
                <a:gd name="T22" fmla="*/ 95 w 149"/>
                <a:gd name="T23" fmla="*/ 145 h 148"/>
                <a:gd name="T24" fmla="*/ 75 w 149"/>
                <a:gd name="T25" fmla="*/ 148 h 148"/>
                <a:gd name="T26" fmla="*/ 56 w 149"/>
                <a:gd name="T27" fmla="*/ 146 h 148"/>
                <a:gd name="T28" fmla="*/ 37 w 149"/>
                <a:gd name="T29" fmla="*/ 138 h 148"/>
                <a:gd name="T30" fmla="*/ 22 w 149"/>
                <a:gd name="T31" fmla="*/ 127 h 148"/>
                <a:gd name="T32" fmla="*/ 10 w 149"/>
                <a:gd name="T33" fmla="*/ 111 h 148"/>
                <a:gd name="T34" fmla="*/ 3 w 149"/>
                <a:gd name="T35" fmla="*/ 94 h 148"/>
                <a:gd name="T36" fmla="*/ 0 w 149"/>
                <a:gd name="T37" fmla="*/ 75 h 148"/>
                <a:gd name="T38" fmla="*/ 3 w 149"/>
                <a:gd name="T39" fmla="*/ 55 h 148"/>
                <a:gd name="T40" fmla="*/ 10 w 149"/>
                <a:gd name="T41" fmla="*/ 37 h 148"/>
                <a:gd name="T42" fmla="*/ 22 w 149"/>
                <a:gd name="T43" fmla="*/ 23 h 148"/>
                <a:gd name="T44" fmla="*/ 36 w 149"/>
                <a:gd name="T45" fmla="*/ 10 h 148"/>
                <a:gd name="T46" fmla="*/ 54 w 149"/>
                <a:gd name="T47" fmla="*/ 2 h 148"/>
                <a:gd name="T48" fmla="*/ 75 w 149"/>
                <a:gd name="T4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9" h="148">
                  <a:moveTo>
                    <a:pt x="75" y="0"/>
                  </a:moveTo>
                  <a:lnTo>
                    <a:pt x="94" y="2"/>
                  </a:lnTo>
                  <a:lnTo>
                    <a:pt x="112" y="10"/>
                  </a:lnTo>
                  <a:lnTo>
                    <a:pt x="126" y="21"/>
                  </a:lnTo>
                  <a:lnTo>
                    <a:pt x="139" y="36"/>
                  </a:lnTo>
                  <a:lnTo>
                    <a:pt x="147" y="54"/>
                  </a:lnTo>
                  <a:lnTo>
                    <a:pt x="149" y="73"/>
                  </a:lnTo>
                  <a:lnTo>
                    <a:pt x="147" y="93"/>
                  </a:lnTo>
                  <a:lnTo>
                    <a:pt x="140" y="111"/>
                  </a:lnTo>
                  <a:lnTo>
                    <a:pt x="128" y="126"/>
                  </a:lnTo>
                  <a:lnTo>
                    <a:pt x="113" y="138"/>
                  </a:lnTo>
                  <a:lnTo>
                    <a:pt x="95" y="145"/>
                  </a:lnTo>
                  <a:lnTo>
                    <a:pt x="75" y="148"/>
                  </a:lnTo>
                  <a:lnTo>
                    <a:pt x="56" y="146"/>
                  </a:lnTo>
                  <a:lnTo>
                    <a:pt x="37" y="138"/>
                  </a:lnTo>
                  <a:lnTo>
                    <a:pt x="22" y="127"/>
                  </a:lnTo>
                  <a:lnTo>
                    <a:pt x="10" y="111"/>
                  </a:lnTo>
                  <a:lnTo>
                    <a:pt x="3" y="94"/>
                  </a:lnTo>
                  <a:lnTo>
                    <a:pt x="0" y="75"/>
                  </a:lnTo>
                  <a:lnTo>
                    <a:pt x="3" y="55"/>
                  </a:lnTo>
                  <a:lnTo>
                    <a:pt x="10" y="37"/>
                  </a:lnTo>
                  <a:lnTo>
                    <a:pt x="22" y="23"/>
                  </a:lnTo>
                  <a:lnTo>
                    <a:pt x="36" y="10"/>
                  </a:lnTo>
                  <a:lnTo>
                    <a:pt x="54" y="2"/>
                  </a:lnTo>
                  <a:lnTo>
                    <a:pt x="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223">
              <a:extLst>
                <a:ext uri="{FF2B5EF4-FFF2-40B4-BE49-F238E27FC236}">
                  <a16:creationId xmlns:a16="http://schemas.microsoft.com/office/drawing/2014/main" id="{49CBC5C5-D246-4404-8367-DFF1FB7358B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1" y="1202"/>
              <a:ext cx="24" cy="24"/>
            </a:xfrm>
            <a:custGeom>
              <a:avLst/>
              <a:gdLst>
                <a:gd name="T0" fmla="*/ 73 w 148"/>
                <a:gd name="T1" fmla="*/ 0 h 148"/>
                <a:gd name="T2" fmla="*/ 92 w 148"/>
                <a:gd name="T3" fmla="*/ 2 h 148"/>
                <a:gd name="T4" fmla="*/ 110 w 148"/>
                <a:gd name="T5" fmla="*/ 10 h 148"/>
                <a:gd name="T6" fmla="*/ 126 w 148"/>
                <a:gd name="T7" fmla="*/ 21 h 148"/>
                <a:gd name="T8" fmla="*/ 138 w 148"/>
                <a:gd name="T9" fmla="*/ 36 h 148"/>
                <a:gd name="T10" fmla="*/ 146 w 148"/>
                <a:gd name="T11" fmla="*/ 55 h 148"/>
                <a:gd name="T12" fmla="*/ 148 w 148"/>
                <a:gd name="T13" fmla="*/ 74 h 148"/>
                <a:gd name="T14" fmla="*/ 146 w 148"/>
                <a:gd name="T15" fmla="*/ 93 h 148"/>
                <a:gd name="T16" fmla="*/ 139 w 148"/>
                <a:gd name="T17" fmla="*/ 110 h 148"/>
                <a:gd name="T18" fmla="*/ 128 w 148"/>
                <a:gd name="T19" fmla="*/ 125 h 148"/>
                <a:gd name="T20" fmla="*/ 112 w 148"/>
                <a:gd name="T21" fmla="*/ 138 h 148"/>
                <a:gd name="T22" fmla="*/ 93 w 148"/>
                <a:gd name="T23" fmla="*/ 146 h 148"/>
                <a:gd name="T24" fmla="*/ 74 w 148"/>
                <a:gd name="T25" fmla="*/ 148 h 148"/>
                <a:gd name="T26" fmla="*/ 55 w 148"/>
                <a:gd name="T27" fmla="*/ 146 h 148"/>
                <a:gd name="T28" fmla="*/ 38 w 148"/>
                <a:gd name="T29" fmla="*/ 139 h 148"/>
                <a:gd name="T30" fmla="*/ 22 w 148"/>
                <a:gd name="T31" fmla="*/ 128 h 148"/>
                <a:gd name="T32" fmla="*/ 10 w 148"/>
                <a:gd name="T33" fmla="*/ 112 h 148"/>
                <a:gd name="T34" fmla="*/ 2 w 148"/>
                <a:gd name="T35" fmla="*/ 94 h 148"/>
                <a:gd name="T36" fmla="*/ 0 w 148"/>
                <a:gd name="T37" fmla="*/ 75 h 148"/>
                <a:gd name="T38" fmla="*/ 2 w 148"/>
                <a:gd name="T39" fmla="*/ 56 h 148"/>
                <a:gd name="T40" fmla="*/ 9 w 148"/>
                <a:gd name="T41" fmla="*/ 38 h 148"/>
                <a:gd name="T42" fmla="*/ 20 w 148"/>
                <a:gd name="T43" fmla="*/ 23 h 148"/>
                <a:gd name="T44" fmla="*/ 36 w 148"/>
                <a:gd name="T45" fmla="*/ 11 h 148"/>
                <a:gd name="T46" fmla="*/ 54 w 148"/>
                <a:gd name="T47" fmla="*/ 3 h 148"/>
                <a:gd name="T48" fmla="*/ 73 w 148"/>
                <a:gd name="T4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8" h="148">
                  <a:moveTo>
                    <a:pt x="73" y="0"/>
                  </a:moveTo>
                  <a:lnTo>
                    <a:pt x="92" y="2"/>
                  </a:lnTo>
                  <a:lnTo>
                    <a:pt x="110" y="10"/>
                  </a:lnTo>
                  <a:lnTo>
                    <a:pt x="126" y="21"/>
                  </a:lnTo>
                  <a:lnTo>
                    <a:pt x="138" y="36"/>
                  </a:lnTo>
                  <a:lnTo>
                    <a:pt x="146" y="55"/>
                  </a:lnTo>
                  <a:lnTo>
                    <a:pt x="148" y="74"/>
                  </a:lnTo>
                  <a:lnTo>
                    <a:pt x="146" y="93"/>
                  </a:lnTo>
                  <a:lnTo>
                    <a:pt x="139" y="110"/>
                  </a:lnTo>
                  <a:lnTo>
                    <a:pt x="128" y="125"/>
                  </a:lnTo>
                  <a:lnTo>
                    <a:pt x="112" y="138"/>
                  </a:lnTo>
                  <a:lnTo>
                    <a:pt x="93" y="146"/>
                  </a:lnTo>
                  <a:lnTo>
                    <a:pt x="74" y="148"/>
                  </a:lnTo>
                  <a:lnTo>
                    <a:pt x="55" y="146"/>
                  </a:lnTo>
                  <a:lnTo>
                    <a:pt x="38" y="139"/>
                  </a:lnTo>
                  <a:lnTo>
                    <a:pt x="22" y="128"/>
                  </a:lnTo>
                  <a:lnTo>
                    <a:pt x="10" y="112"/>
                  </a:lnTo>
                  <a:lnTo>
                    <a:pt x="2" y="94"/>
                  </a:lnTo>
                  <a:lnTo>
                    <a:pt x="0" y="75"/>
                  </a:lnTo>
                  <a:lnTo>
                    <a:pt x="2" y="56"/>
                  </a:lnTo>
                  <a:lnTo>
                    <a:pt x="9" y="38"/>
                  </a:lnTo>
                  <a:lnTo>
                    <a:pt x="20" y="23"/>
                  </a:lnTo>
                  <a:lnTo>
                    <a:pt x="36" y="11"/>
                  </a:lnTo>
                  <a:lnTo>
                    <a:pt x="54" y="3"/>
                  </a:lnTo>
                  <a:lnTo>
                    <a:pt x="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224">
              <a:extLst>
                <a:ext uri="{FF2B5EF4-FFF2-40B4-BE49-F238E27FC236}">
                  <a16:creationId xmlns:a16="http://schemas.microsoft.com/office/drawing/2014/main" id="{45C8CE9A-C275-492D-9DF1-B421A3F29F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6" y="1150"/>
              <a:ext cx="25" cy="25"/>
            </a:xfrm>
            <a:custGeom>
              <a:avLst/>
              <a:gdLst>
                <a:gd name="T0" fmla="*/ 74 w 149"/>
                <a:gd name="T1" fmla="*/ 0 h 148"/>
                <a:gd name="T2" fmla="*/ 94 w 149"/>
                <a:gd name="T3" fmla="*/ 2 h 148"/>
                <a:gd name="T4" fmla="*/ 112 w 149"/>
                <a:gd name="T5" fmla="*/ 9 h 148"/>
                <a:gd name="T6" fmla="*/ 127 w 149"/>
                <a:gd name="T7" fmla="*/ 21 h 148"/>
                <a:gd name="T8" fmla="*/ 138 w 149"/>
                <a:gd name="T9" fmla="*/ 36 h 148"/>
                <a:gd name="T10" fmla="*/ 146 w 149"/>
                <a:gd name="T11" fmla="*/ 54 h 148"/>
                <a:gd name="T12" fmla="*/ 149 w 149"/>
                <a:gd name="T13" fmla="*/ 73 h 148"/>
                <a:gd name="T14" fmla="*/ 146 w 149"/>
                <a:gd name="T15" fmla="*/ 93 h 148"/>
                <a:gd name="T16" fmla="*/ 139 w 149"/>
                <a:gd name="T17" fmla="*/ 110 h 148"/>
                <a:gd name="T18" fmla="*/ 127 w 149"/>
                <a:gd name="T19" fmla="*/ 126 h 148"/>
                <a:gd name="T20" fmla="*/ 112 w 149"/>
                <a:gd name="T21" fmla="*/ 137 h 148"/>
                <a:gd name="T22" fmla="*/ 94 w 149"/>
                <a:gd name="T23" fmla="*/ 145 h 148"/>
                <a:gd name="T24" fmla="*/ 75 w 149"/>
                <a:gd name="T25" fmla="*/ 148 h 148"/>
                <a:gd name="T26" fmla="*/ 55 w 149"/>
                <a:gd name="T27" fmla="*/ 145 h 148"/>
                <a:gd name="T28" fmla="*/ 37 w 149"/>
                <a:gd name="T29" fmla="*/ 138 h 148"/>
                <a:gd name="T30" fmla="*/ 22 w 149"/>
                <a:gd name="T31" fmla="*/ 126 h 148"/>
                <a:gd name="T32" fmla="*/ 10 w 149"/>
                <a:gd name="T33" fmla="*/ 111 h 148"/>
                <a:gd name="T34" fmla="*/ 2 w 149"/>
                <a:gd name="T35" fmla="*/ 93 h 148"/>
                <a:gd name="T36" fmla="*/ 0 w 149"/>
                <a:gd name="T37" fmla="*/ 74 h 148"/>
                <a:gd name="T38" fmla="*/ 2 w 149"/>
                <a:gd name="T39" fmla="*/ 55 h 148"/>
                <a:gd name="T40" fmla="*/ 9 w 149"/>
                <a:gd name="T41" fmla="*/ 37 h 148"/>
                <a:gd name="T42" fmla="*/ 21 w 149"/>
                <a:gd name="T43" fmla="*/ 21 h 148"/>
                <a:gd name="T44" fmla="*/ 36 w 149"/>
                <a:gd name="T45" fmla="*/ 10 h 148"/>
                <a:gd name="T46" fmla="*/ 54 w 149"/>
                <a:gd name="T47" fmla="*/ 2 h 148"/>
                <a:gd name="T48" fmla="*/ 74 w 149"/>
                <a:gd name="T4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9" h="148">
                  <a:moveTo>
                    <a:pt x="74" y="0"/>
                  </a:moveTo>
                  <a:lnTo>
                    <a:pt x="94" y="2"/>
                  </a:lnTo>
                  <a:lnTo>
                    <a:pt x="112" y="9"/>
                  </a:lnTo>
                  <a:lnTo>
                    <a:pt x="127" y="21"/>
                  </a:lnTo>
                  <a:lnTo>
                    <a:pt x="138" y="36"/>
                  </a:lnTo>
                  <a:lnTo>
                    <a:pt x="146" y="54"/>
                  </a:lnTo>
                  <a:lnTo>
                    <a:pt x="149" y="73"/>
                  </a:lnTo>
                  <a:lnTo>
                    <a:pt x="146" y="93"/>
                  </a:lnTo>
                  <a:lnTo>
                    <a:pt x="139" y="110"/>
                  </a:lnTo>
                  <a:lnTo>
                    <a:pt x="127" y="126"/>
                  </a:lnTo>
                  <a:lnTo>
                    <a:pt x="112" y="137"/>
                  </a:lnTo>
                  <a:lnTo>
                    <a:pt x="94" y="145"/>
                  </a:lnTo>
                  <a:lnTo>
                    <a:pt x="75" y="148"/>
                  </a:lnTo>
                  <a:lnTo>
                    <a:pt x="55" y="145"/>
                  </a:lnTo>
                  <a:lnTo>
                    <a:pt x="37" y="138"/>
                  </a:lnTo>
                  <a:lnTo>
                    <a:pt x="22" y="126"/>
                  </a:lnTo>
                  <a:lnTo>
                    <a:pt x="10" y="111"/>
                  </a:lnTo>
                  <a:lnTo>
                    <a:pt x="2" y="93"/>
                  </a:lnTo>
                  <a:lnTo>
                    <a:pt x="0" y="74"/>
                  </a:lnTo>
                  <a:lnTo>
                    <a:pt x="2" y="55"/>
                  </a:lnTo>
                  <a:lnTo>
                    <a:pt x="9" y="37"/>
                  </a:lnTo>
                  <a:lnTo>
                    <a:pt x="21" y="21"/>
                  </a:lnTo>
                  <a:lnTo>
                    <a:pt x="36" y="10"/>
                  </a:lnTo>
                  <a:lnTo>
                    <a:pt x="54" y="2"/>
                  </a:lnTo>
                  <a:lnTo>
                    <a:pt x="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225">
              <a:extLst>
                <a:ext uri="{FF2B5EF4-FFF2-40B4-BE49-F238E27FC236}">
                  <a16:creationId xmlns:a16="http://schemas.microsoft.com/office/drawing/2014/main" id="{9CBB1DA7-EA4C-4345-990B-D629092A8A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9" y="1102"/>
              <a:ext cx="25" cy="25"/>
            </a:xfrm>
            <a:custGeom>
              <a:avLst/>
              <a:gdLst>
                <a:gd name="T0" fmla="*/ 73 w 150"/>
                <a:gd name="T1" fmla="*/ 0 h 149"/>
                <a:gd name="T2" fmla="*/ 92 w 150"/>
                <a:gd name="T3" fmla="*/ 3 h 149"/>
                <a:gd name="T4" fmla="*/ 111 w 150"/>
                <a:gd name="T5" fmla="*/ 9 h 149"/>
                <a:gd name="T6" fmla="*/ 127 w 150"/>
                <a:gd name="T7" fmla="*/ 22 h 149"/>
                <a:gd name="T8" fmla="*/ 139 w 150"/>
                <a:gd name="T9" fmla="*/ 37 h 149"/>
                <a:gd name="T10" fmla="*/ 146 w 150"/>
                <a:gd name="T11" fmla="*/ 54 h 149"/>
                <a:gd name="T12" fmla="*/ 150 w 150"/>
                <a:gd name="T13" fmla="*/ 73 h 149"/>
                <a:gd name="T14" fmla="*/ 147 w 150"/>
                <a:gd name="T15" fmla="*/ 92 h 149"/>
                <a:gd name="T16" fmla="*/ 139 w 150"/>
                <a:gd name="T17" fmla="*/ 111 h 149"/>
                <a:gd name="T18" fmla="*/ 128 w 150"/>
                <a:gd name="T19" fmla="*/ 127 h 149"/>
                <a:gd name="T20" fmla="*/ 112 w 150"/>
                <a:gd name="T21" fmla="*/ 138 h 149"/>
                <a:gd name="T22" fmla="*/ 96 w 150"/>
                <a:gd name="T23" fmla="*/ 146 h 149"/>
                <a:gd name="T24" fmla="*/ 76 w 150"/>
                <a:gd name="T25" fmla="*/ 149 h 149"/>
                <a:gd name="T26" fmla="*/ 57 w 150"/>
                <a:gd name="T27" fmla="*/ 146 h 149"/>
                <a:gd name="T28" fmla="*/ 38 w 150"/>
                <a:gd name="T29" fmla="*/ 140 h 149"/>
                <a:gd name="T30" fmla="*/ 22 w 150"/>
                <a:gd name="T31" fmla="*/ 127 h 149"/>
                <a:gd name="T32" fmla="*/ 10 w 150"/>
                <a:gd name="T33" fmla="*/ 113 h 149"/>
                <a:gd name="T34" fmla="*/ 3 w 150"/>
                <a:gd name="T35" fmla="*/ 95 h 149"/>
                <a:gd name="T36" fmla="*/ 0 w 150"/>
                <a:gd name="T37" fmla="*/ 76 h 149"/>
                <a:gd name="T38" fmla="*/ 2 w 150"/>
                <a:gd name="T39" fmla="*/ 56 h 149"/>
                <a:gd name="T40" fmla="*/ 10 w 150"/>
                <a:gd name="T41" fmla="*/ 38 h 149"/>
                <a:gd name="T42" fmla="*/ 21 w 150"/>
                <a:gd name="T43" fmla="*/ 22 h 149"/>
                <a:gd name="T44" fmla="*/ 37 w 150"/>
                <a:gd name="T45" fmla="*/ 10 h 149"/>
                <a:gd name="T46" fmla="*/ 55 w 150"/>
                <a:gd name="T47" fmla="*/ 3 h 149"/>
                <a:gd name="T48" fmla="*/ 73 w 150"/>
                <a:gd name="T49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0" h="149">
                  <a:moveTo>
                    <a:pt x="73" y="0"/>
                  </a:moveTo>
                  <a:lnTo>
                    <a:pt x="92" y="3"/>
                  </a:lnTo>
                  <a:lnTo>
                    <a:pt x="111" y="9"/>
                  </a:lnTo>
                  <a:lnTo>
                    <a:pt x="127" y="22"/>
                  </a:lnTo>
                  <a:lnTo>
                    <a:pt x="139" y="37"/>
                  </a:lnTo>
                  <a:lnTo>
                    <a:pt x="146" y="54"/>
                  </a:lnTo>
                  <a:lnTo>
                    <a:pt x="150" y="73"/>
                  </a:lnTo>
                  <a:lnTo>
                    <a:pt x="147" y="92"/>
                  </a:lnTo>
                  <a:lnTo>
                    <a:pt x="139" y="111"/>
                  </a:lnTo>
                  <a:lnTo>
                    <a:pt x="128" y="127"/>
                  </a:lnTo>
                  <a:lnTo>
                    <a:pt x="112" y="138"/>
                  </a:lnTo>
                  <a:lnTo>
                    <a:pt x="96" y="146"/>
                  </a:lnTo>
                  <a:lnTo>
                    <a:pt x="76" y="149"/>
                  </a:lnTo>
                  <a:lnTo>
                    <a:pt x="57" y="146"/>
                  </a:lnTo>
                  <a:lnTo>
                    <a:pt x="38" y="140"/>
                  </a:lnTo>
                  <a:lnTo>
                    <a:pt x="22" y="127"/>
                  </a:lnTo>
                  <a:lnTo>
                    <a:pt x="10" y="113"/>
                  </a:lnTo>
                  <a:lnTo>
                    <a:pt x="3" y="95"/>
                  </a:lnTo>
                  <a:lnTo>
                    <a:pt x="0" y="76"/>
                  </a:lnTo>
                  <a:lnTo>
                    <a:pt x="2" y="56"/>
                  </a:lnTo>
                  <a:lnTo>
                    <a:pt x="10" y="38"/>
                  </a:lnTo>
                  <a:lnTo>
                    <a:pt x="21" y="22"/>
                  </a:lnTo>
                  <a:lnTo>
                    <a:pt x="37" y="10"/>
                  </a:lnTo>
                  <a:lnTo>
                    <a:pt x="55" y="3"/>
                  </a:lnTo>
                  <a:lnTo>
                    <a:pt x="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226">
              <a:extLst>
                <a:ext uri="{FF2B5EF4-FFF2-40B4-BE49-F238E27FC236}">
                  <a16:creationId xmlns:a16="http://schemas.microsoft.com/office/drawing/2014/main" id="{2DB636F1-676A-4579-9A62-3EE2B5DB6F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5" y="1065"/>
              <a:ext cx="25" cy="25"/>
            </a:xfrm>
            <a:custGeom>
              <a:avLst/>
              <a:gdLst>
                <a:gd name="T0" fmla="*/ 77 w 151"/>
                <a:gd name="T1" fmla="*/ 0 h 150"/>
                <a:gd name="T2" fmla="*/ 96 w 151"/>
                <a:gd name="T3" fmla="*/ 3 h 150"/>
                <a:gd name="T4" fmla="*/ 114 w 151"/>
                <a:gd name="T5" fmla="*/ 10 h 150"/>
                <a:gd name="T6" fmla="*/ 128 w 151"/>
                <a:gd name="T7" fmla="*/ 21 h 150"/>
                <a:gd name="T8" fmla="*/ 141 w 151"/>
                <a:gd name="T9" fmla="*/ 37 h 150"/>
                <a:gd name="T10" fmla="*/ 149 w 151"/>
                <a:gd name="T11" fmla="*/ 55 h 150"/>
                <a:gd name="T12" fmla="*/ 151 w 151"/>
                <a:gd name="T13" fmla="*/ 74 h 150"/>
                <a:gd name="T14" fmla="*/ 149 w 151"/>
                <a:gd name="T15" fmla="*/ 93 h 150"/>
                <a:gd name="T16" fmla="*/ 142 w 151"/>
                <a:gd name="T17" fmla="*/ 111 h 150"/>
                <a:gd name="T18" fmla="*/ 131 w 151"/>
                <a:gd name="T19" fmla="*/ 126 h 150"/>
                <a:gd name="T20" fmla="*/ 115 w 151"/>
                <a:gd name="T21" fmla="*/ 138 h 150"/>
                <a:gd name="T22" fmla="*/ 115 w 151"/>
                <a:gd name="T23" fmla="*/ 138 h 150"/>
                <a:gd name="T24" fmla="*/ 114 w 151"/>
                <a:gd name="T25" fmla="*/ 139 h 150"/>
                <a:gd name="T26" fmla="*/ 114 w 151"/>
                <a:gd name="T27" fmla="*/ 139 h 150"/>
                <a:gd name="T28" fmla="*/ 114 w 151"/>
                <a:gd name="T29" fmla="*/ 139 h 150"/>
                <a:gd name="T30" fmla="*/ 113 w 151"/>
                <a:gd name="T31" fmla="*/ 140 h 150"/>
                <a:gd name="T32" fmla="*/ 113 w 151"/>
                <a:gd name="T33" fmla="*/ 140 h 150"/>
                <a:gd name="T34" fmla="*/ 95 w 151"/>
                <a:gd name="T35" fmla="*/ 147 h 150"/>
                <a:gd name="T36" fmla="*/ 75 w 151"/>
                <a:gd name="T37" fmla="*/ 150 h 150"/>
                <a:gd name="T38" fmla="*/ 56 w 151"/>
                <a:gd name="T39" fmla="*/ 148 h 150"/>
                <a:gd name="T40" fmla="*/ 39 w 151"/>
                <a:gd name="T41" fmla="*/ 140 h 150"/>
                <a:gd name="T42" fmla="*/ 24 w 151"/>
                <a:gd name="T43" fmla="*/ 129 h 150"/>
                <a:gd name="T44" fmla="*/ 11 w 151"/>
                <a:gd name="T45" fmla="*/ 113 h 150"/>
                <a:gd name="T46" fmla="*/ 2 w 151"/>
                <a:gd name="T47" fmla="*/ 95 h 150"/>
                <a:gd name="T48" fmla="*/ 0 w 151"/>
                <a:gd name="T49" fmla="*/ 76 h 150"/>
                <a:gd name="T50" fmla="*/ 2 w 151"/>
                <a:gd name="T51" fmla="*/ 57 h 150"/>
                <a:gd name="T52" fmla="*/ 10 w 151"/>
                <a:gd name="T53" fmla="*/ 39 h 150"/>
                <a:gd name="T54" fmla="*/ 21 w 151"/>
                <a:gd name="T55" fmla="*/ 25 h 150"/>
                <a:gd name="T56" fmla="*/ 37 w 151"/>
                <a:gd name="T57" fmla="*/ 12 h 150"/>
                <a:gd name="T58" fmla="*/ 37 w 151"/>
                <a:gd name="T59" fmla="*/ 12 h 150"/>
                <a:gd name="T60" fmla="*/ 37 w 151"/>
                <a:gd name="T61" fmla="*/ 11 h 150"/>
                <a:gd name="T62" fmla="*/ 38 w 151"/>
                <a:gd name="T63" fmla="*/ 11 h 150"/>
                <a:gd name="T64" fmla="*/ 38 w 151"/>
                <a:gd name="T65" fmla="*/ 11 h 150"/>
                <a:gd name="T66" fmla="*/ 38 w 151"/>
                <a:gd name="T67" fmla="*/ 11 h 150"/>
                <a:gd name="T68" fmla="*/ 39 w 151"/>
                <a:gd name="T69" fmla="*/ 10 h 150"/>
                <a:gd name="T70" fmla="*/ 57 w 151"/>
                <a:gd name="T71" fmla="*/ 3 h 150"/>
                <a:gd name="T72" fmla="*/ 77 w 151"/>
                <a:gd name="T73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1" h="150">
                  <a:moveTo>
                    <a:pt x="77" y="0"/>
                  </a:moveTo>
                  <a:lnTo>
                    <a:pt x="96" y="3"/>
                  </a:lnTo>
                  <a:lnTo>
                    <a:pt x="114" y="10"/>
                  </a:lnTo>
                  <a:lnTo>
                    <a:pt x="128" y="21"/>
                  </a:lnTo>
                  <a:lnTo>
                    <a:pt x="141" y="37"/>
                  </a:lnTo>
                  <a:lnTo>
                    <a:pt x="149" y="55"/>
                  </a:lnTo>
                  <a:lnTo>
                    <a:pt x="151" y="74"/>
                  </a:lnTo>
                  <a:lnTo>
                    <a:pt x="149" y="93"/>
                  </a:lnTo>
                  <a:lnTo>
                    <a:pt x="142" y="111"/>
                  </a:lnTo>
                  <a:lnTo>
                    <a:pt x="131" y="126"/>
                  </a:lnTo>
                  <a:lnTo>
                    <a:pt x="115" y="138"/>
                  </a:lnTo>
                  <a:lnTo>
                    <a:pt x="115" y="138"/>
                  </a:lnTo>
                  <a:lnTo>
                    <a:pt x="114" y="139"/>
                  </a:lnTo>
                  <a:lnTo>
                    <a:pt x="114" y="139"/>
                  </a:lnTo>
                  <a:lnTo>
                    <a:pt x="114" y="139"/>
                  </a:lnTo>
                  <a:lnTo>
                    <a:pt x="113" y="140"/>
                  </a:lnTo>
                  <a:lnTo>
                    <a:pt x="113" y="140"/>
                  </a:lnTo>
                  <a:lnTo>
                    <a:pt x="95" y="147"/>
                  </a:lnTo>
                  <a:lnTo>
                    <a:pt x="75" y="150"/>
                  </a:lnTo>
                  <a:lnTo>
                    <a:pt x="56" y="148"/>
                  </a:lnTo>
                  <a:lnTo>
                    <a:pt x="39" y="140"/>
                  </a:lnTo>
                  <a:lnTo>
                    <a:pt x="24" y="129"/>
                  </a:lnTo>
                  <a:lnTo>
                    <a:pt x="11" y="113"/>
                  </a:lnTo>
                  <a:lnTo>
                    <a:pt x="2" y="95"/>
                  </a:lnTo>
                  <a:lnTo>
                    <a:pt x="0" y="76"/>
                  </a:lnTo>
                  <a:lnTo>
                    <a:pt x="2" y="57"/>
                  </a:lnTo>
                  <a:lnTo>
                    <a:pt x="10" y="39"/>
                  </a:lnTo>
                  <a:lnTo>
                    <a:pt x="21" y="25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9" y="10"/>
                  </a:lnTo>
                  <a:lnTo>
                    <a:pt x="57" y="3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227">
              <a:extLst>
                <a:ext uri="{FF2B5EF4-FFF2-40B4-BE49-F238E27FC236}">
                  <a16:creationId xmlns:a16="http://schemas.microsoft.com/office/drawing/2014/main" id="{B2EA5B9E-29A7-4887-852D-61783011A9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7" y="1238"/>
              <a:ext cx="25" cy="24"/>
            </a:xfrm>
            <a:custGeom>
              <a:avLst/>
              <a:gdLst>
                <a:gd name="T0" fmla="*/ 73 w 150"/>
                <a:gd name="T1" fmla="*/ 0 h 149"/>
                <a:gd name="T2" fmla="*/ 94 w 150"/>
                <a:gd name="T3" fmla="*/ 3 h 149"/>
                <a:gd name="T4" fmla="*/ 112 w 150"/>
                <a:gd name="T5" fmla="*/ 9 h 149"/>
                <a:gd name="T6" fmla="*/ 127 w 150"/>
                <a:gd name="T7" fmla="*/ 22 h 149"/>
                <a:gd name="T8" fmla="*/ 140 w 150"/>
                <a:gd name="T9" fmla="*/ 38 h 149"/>
                <a:gd name="T10" fmla="*/ 147 w 150"/>
                <a:gd name="T11" fmla="*/ 54 h 149"/>
                <a:gd name="T12" fmla="*/ 150 w 150"/>
                <a:gd name="T13" fmla="*/ 73 h 149"/>
                <a:gd name="T14" fmla="*/ 148 w 150"/>
                <a:gd name="T15" fmla="*/ 93 h 149"/>
                <a:gd name="T16" fmla="*/ 140 w 150"/>
                <a:gd name="T17" fmla="*/ 112 h 149"/>
                <a:gd name="T18" fmla="*/ 129 w 150"/>
                <a:gd name="T19" fmla="*/ 127 h 149"/>
                <a:gd name="T20" fmla="*/ 113 w 150"/>
                <a:gd name="T21" fmla="*/ 139 h 149"/>
                <a:gd name="T22" fmla="*/ 95 w 150"/>
                <a:gd name="T23" fmla="*/ 147 h 149"/>
                <a:gd name="T24" fmla="*/ 77 w 150"/>
                <a:gd name="T25" fmla="*/ 149 h 149"/>
                <a:gd name="T26" fmla="*/ 58 w 150"/>
                <a:gd name="T27" fmla="*/ 148 h 149"/>
                <a:gd name="T28" fmla="*/ 38 w 150"/>
                <a:gd name="T29" fmla="*/ 140 h 149"/>
                <a:gd name="T30" fmla="*/ 23 w 150"/>
                <a:gd name="T31" fmla="*/ 127 h 149"/>
                <a:gd name="T32" fmla="*/ 11 w 150"/>
                <a:gd name="T33" fmla="*/ 113 h 149"/>
                <a:gd name="T34" fmla="*/ 4 w 150"/>
                <a:gd name="T35" fmla="*/ 95 h 149"/>
                <a:gd name="T36" fmla="*/ 0 w 150"/>
                <a:gd name="T37" fmla="*/ 76 h 149"/>
                <a:gd name="T38" fmla="*/ 2 w 150"/>
                <a:gd name="T39" fmla="*/ 57 h 149"/>
                <a:gd name="T40" fmla="*/ 10 w 150"/>
                <a:gd name="T41" fmla="*/ 38 h 149"/>
                <a:gd name="T42" fmla="*/ 23 w 150"/>
                <a:gd name="T43" fmla="*/ 22 h 149"/>
                <a:gd name="T44" fmla="*/ 37 w 150"/>
                <a:gd name="T45" fmla="*/ 11 h 149"/>
                <a:gd name="T46" fmla="*/ 55 w 150"/>
                <a:gd name="T47" fmla="*/ 3 h 149"/>
                <a:gd name="T48" fmla="*/ 73 w 150"/>
                <a:gd name="T49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0" h="149">
                  <a:moveTo>
                    <a:pt x="73" y="0"/>
                  </a:moveTo>
                  <a:lnTo>
                    <a:pt x="94" y="3"/>
                  </a:lnTo>
                  <a:lnTo>
                    <a:pt x="112" y="9"/>
                  </a:lnTo>
                  <a:lnTo>
                    <a:pt x="127" y="22"/>
                  </a:lnTo>
                  <a:lnTo>
                    <a:pt x="140" y="38"/>
                  </a:lnTo>
                  <a:lnTo>
                    <a:pt x="147" y="54"/>
                  </a:lnTo>
                  <a:lnTo>
                    <a:pt x="150" y="73"/>
                  </a:lnTo>
                  <a:lnTo>
                    <a:pt x="148" y="93"/>
                  </a:lnTo>
                  <a:lnTo>
                    <a:pt x="140" y="112"/>
                  </a:lnTo>
                  <a:lnTo>
                    <a:pt x="129" y="127"/>
                  </a:lnTo>
                  <a:lnTo>
                    <a:pt x="113" y="139"/>
                  </a:lnTo>
                  <a:lnTo>
                    <a:pt x="95" y="147"/>
                  </a:lnTo>
                  <a:lnTo>
                    <a:pt x="77" y="149"/>
                  </a:lnTo>
                  <a:lnTo>
                    <a:pt x="58" y="148"/>
                  </a:lnTo>
                  <a:lnTo>
                    <a:pt x="38" y="140"/>
                  </a:lnTo>
                  <a:lnTo>
                    <a:pt x="23" y="127"/>
                  </a:lnTo>
                  <a:lnTo>
                    <a:pt x="11" y="113"/>
                  </a:lnTo>
                  <a:lnTo>
                    <a:pt x="4" y="95"/>
                  </a:lnTo>
                  <a:lnTo>
                    <a:pt x="0" y="76"/>
                  </a:lnTo>
                  <a:lnTo>
                    <a:pt x="2" y="57"/>
                  </a:lnTo>
                  <a:lnTo>
                    <a:pt x="10" y="38"/>
                  </a:lnTo>
                  <a:lnTo>
                    <a:pt x="23" y="22"/>
                  </a:lnTo>
                  <a:lnTo>
                    <a:pt x="37" y="11"/>
                  </a:lnTo>
                  <a:lnTo>
                    <a:pt x="55" y="3"/>
                  </a:lnTo>
                  <a:lnTo>
                    <a:pt x="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9B40D265-CAE3-4C48-8C86-8BA5F1005536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63" name="Freeform 5">
              <a:extLst>
                <a:ext uri="{FF2B5EF4-FFF2-40B4-BE49-F238E27FC236}">
                  <a16:creationId xmlns:a16="http://schemas.microsoft.com/office/drawing/2014/main" id="{B39666D0-882A-4041-8B61-F5B174AD3CB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">
              <a:extLst>
                <a:ext uri="{FF2B5EF4-FFF2-40B4-BE49-F238E27FC236}">
                  <a16:creationId xmlns:a16="http://schemas.microsoft.com/office/drawing/2014/main" id="{BD1B855C-3D8B-44AB-8108-55B215E86E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8">
              <a:extLst>
                <a:ext uri="{FF2B5EF4-FFF2-40B4-BE49-F238E27FC236}">
                  <a16:creationId xmlns:a16="http://schemas.microsoft.com/office/drawing/2014/main" id="{6E073C95-A90C-413E-BF67-721E9B8B3E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9">
              <a:extLst>
                <a:ext uri="{FF2B5EF4-FFF2-40B4-BE49-F238E27FC236}">
                  <a16:creationId xmlns:a16="http://schemas.microsoft.com/office/drawing/2014/main" id="{37F9E3BA-C195-458D-89B8-6C639050B1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11">
              <a:extLst>
                <a:ext uri="{FF2B5EF4-FFF2-40B4-BE49-F238E27FC236}">
                  <a16:creationId xmlns:a16="http://schemas.microsoft.com/office/drawing/2014/main" id="{A3F98959-C4CA-4650-A04E-25F77D5C36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12">
              <a:extLst>
                <a:ext uri="{FF2B5EF4-FFF2-40B4-BE49-F238E27FC236}">
                  <a16:creationId xmlns:a16="http://schemas.microsoft.com/office/drawing/2014/main" id="{3D3EE5BC-A6D3-42F2-8598-6E7455478AE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Oval 15">
              <a:extLst>
                <a:ext uri="{FF2B5EF4-FFF2-40B4-BE49-F238E27FC236}">
                  <a16:creationId xmlns:a16="http://schemas.microsoft.com/office/drawing/2014/main" id="{EE35A65A-9C63-4806-8FE9-373D5F16C3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10">
              <a:extLst>
                <a:ext uri="{FF2B5EF4-FFF2-40B4-BE49-F238E27FC236}">
                  <a16:creationId xmlns:a16="http://schemas.microsoft.com/office/drawing/2014/main" id="{7A9F7C64-F57B-44B8-9AD6-266AF37ADC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Oval 14">
              <a:extLst>
                <a:ext uri="{FF2B5EF4-FFF2-40B4-BE49-F238E27FC236}">
                  <a16:creationId xmlns:a16="http://schemas.microsoft.com/office/drawing/2014/main" id="{1E94E5CA-84DD-4D87-A9CE-5812DCA90A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16">
              <a:extLst>
                <a:ext uri="{FF2B5EF4-FFF2-40B4-BE49-F238E27FC236}">
                  <a16:creationId xmlns:a16="http://schemas.microsoft.com/office/drawing/2014/main" id="{908DF726-AA27-423F-ABB7-176483B364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18">
              <a:extLst>
                <a:ext uri="{FF2B5EF4-FFF2-40B4-BE49-F238E27FC236}">
                  <a16:creationId xmlns:a16="http://schemas.microsoft.com/office/drawing/2014/main" id="{E4710951-E7B0-4974-8676-E2E53272E5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9">
              <a:extLst>
                <a:ext uri="{FF2B5EF4-FFF2-40B4-BE49-F238E27FC236}">
                  <a16:creationId xmlns:a16="http://schemas.microsoft.com/office/drawing/2014/main" id="{D64010FB-B9DF-4244-B8DE-EE231AC3F87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20">
              <a:extLst>
                <a:ext uri="{FF2B5EF4-FFF2-40B4-BE49-F238E27FC236}">
                  <a16:creationId xmlns:a16="http://schemas.microsoft.com/office/drawing/2014/main" id="{9FDAAF67-66FB-43ED-BF97-FFBDDC44258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21">
              <a:extLst>
                <a:ext uri="{FF2B5EF4-FFF2-40B4-BE49-F238E27FC236}">
                  <a16:creationId xmlns:a16="http://schemas.microsoft.com/office/drawing/2014/main" id="{94604BF4-09C1-47F0-BE3C-E1D5E061986A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22">
              <a:extLst>
                <a:ext uri="{FF2B5EF4-FFF2-40B4-BE49-F238E27FC236}">
                  <a16:creationId xmlns:a16="http://schemas.microsoft.com/office/drawing/2014/main" id="{BA2220B5-43FF-4A0F-AE8B-92D663004A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0" name="Rectangle 119">
            <a:extLst>
              <a:ext uri="{FF2B5EF4-FFF2-40B4-BE49-F238E27FC236}">
                <a16:creationId xmlns:a16="http://schemas.microsoft.com/office/drawing/2014/main" id="{97A03B33-D388-4EB6-BFBA-6AFDBD1388F1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D4202191-CA32-4702-B7F1-C429A0650B3D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BCFC211A-91E2-4D66-ABB9-7BACE3ECA077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138" name="Oval 137">
                <a:extLst>
                  <a:ext uri="{FF2B5EF4-FFF2-40B4-BE49-F238E27FC236}">
                    <a16:creationId xmlns:a16="http://schemas.microsoft.com/office/drawing/2014/main" id="{D90C5371-6788-4FA8-A08D-C87ECDF601C9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" name="Oval 138">
                <a:extLst>
                  <a:ext uri="{FF2B5EF4-FFF2-40B4-BE49-F238E27FC236}">
                    <a16:creationId xmlns:a16="http://schemas.microsoft.com/office/drawing/2014/main" id="{14DB0FFA-35CC-4919-986F-5E524780502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0" name="Oval 139">
                <a:extLst>
                  <a:ext uri="{FF2B5EF4-FFF2-40B4-BE49-F238E27FC236}">
                    <a16:creationId xmlns:a16="http://schemas.microsoft.com/office/drawing/2014/main" id="{B890EA68-52C0-4F46-8A9D-4CB39995A8A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1" name="Oval 140">
                <a:extLst>
                  <a:ext uri="{FF2B5EF4-FFF2-40B4-BE49-F238E27FC236}">
                    <a16:creationId xmlns:a16="http://schemas.microsoft.com/office/drawing/2014/main" id="{AA2AE95F-19B4-48E2-A5EC-02EDF3CBC6AA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35D317C6-8B60-4EFF-B125-C2034ACABE4B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134" name="Oval 133">
                <a:extLst>
                  <a:ext uri="{FF2B5EF4-FFF2-40B4-BE49-F238E27FC236}">
                    <a16:creationId xmlns:a16="http://schemas.microsoft.com/office/drawing/2014/main" id="{EB1B4CCB-7B83-4462-96D6-4F132E4198A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5" name="Oval 134">
                <a:extLst>
                  <a:ext uri="{FF2B5EF4-FFF2-40B4-BE49-F238E27FC236}">
                    <a16:creationId xmlns:a16="http://schemas.microsoft.com/office/drawing/2014/main" id="{ABBBA6BC-87F3-4BE7-97E1-FAD49B1862C7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Oval 135">
                <a:extLst>
                  <a:ext uri="{FF2B5EF4-FFF2-40B4-BE49-F238E27FC236}">
                    <a16:creationId xmlns:a16="http://schemas.microsoft.com/office/drawing/2014/main" id="{ACB89C37-30D5-40F0-A482-C7236A6C8F0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7" name="Oval 136">
                <a:extLst>
                  <a:ext uri="{FF2B5EF4-FFF2-40B4-BE49-F238E27FC236}">
                    <a16:creationId xmlns:a16="http://schemas.microsoft.com/office/drawing/2014/main" id="{B341F3D8-5CA7-432C-864F-09E8888566E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E0CEA3BB-10B4-43BE-A4CA-0D01F575157F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130" name="Oval 129">
                <a:extLst>
                  <a:ext uri="{FF2B5EF4-FFF2-40B4-BE49-F238E27FC236}">
                    <a16:creationId xmlns:a16="http://schemas.microsoft.com/office/drawing/2014/main" id="{02609BBC-9596-4AFD-BB01-C68F3420033B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1" name="Oval 130">
                <a:extLst>
                  <a:ext uri="{FF2B5EF4-FFF2-40B4-BE49-F238E27FC236}">
                    <a16:creationId xmlns:a16="http://schemas.microsoft.com/office/drawing/2014/main" id="{FE9D6E64-F033-438E-B73A-6952B18552D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2" name="Oval 131">
                <a:extLst>
                  <a:ext uri="{FF2B5EF4-FFF2-40B4-BE49-F238E27FC236}">
                    <a16:creationId xmlns:a16="http://schemas.microsoft.com/office/drawing/2014/main" id="{F57E795E-FBBA-457F-B9CC-F38DFDAFD25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" name="Oval 132">
                <a:extLst>
                  <a:ext uri="{FF2B5EF4-FFF2-40B4-BE49-F238E27FC236}">
                    <a16:creationId xmlns:a16="http://schemas.microsoft.com/office/drawing/2014/main" id="{175E1D4E-2E12-487A-8ECC-01AEC5B447E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99FF42D9-45DE-4F9A-B31C-28404414C5DD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126" name="Oval 125">
                <a:extLst>
                  <a:ext uri="{FF2B5EF4-FFF2-40B4-BE49-F238E27FC236}">
                    <a16:creationId xmlns:a16="http://schemas.microsoft.com/office/drawing/2014/main" id="{869F8ED6-DAF6-41BA-A9BF-351D4FEAEB7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7" name="Oval 126">
                <a:extLst>
                  <a:ext uri="{FF2B5EF4-FFF2-40B4-BE49-F238E27FC236}">
                    <a16:creationId xmlns:a16="http://schemas.microsoft.com/office/drawing/2014/main" id="{6FC90873-6B53-4C82-B77A-AF7147737B19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8" name="Oval 127">
                <a:extLst>
                  <a:ext uri="{FF2B5EF4-FFF2-40B4-BE49-F238E27FC236}">
                    <a16:creationId xmlns:a16="http://schemas.microsoft.com/office/drawing/2014/main" id="{09D41597-F860-41B2-9D7C-969D4376AFF0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BB81A205-B78F-4C6C-B0DD-89CE9348D21F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7A2967A0-AF35-4D06-8703-DC05D997FF21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143" name="Group 142">
              <a:extLst>
                <a:ext uri="{FF2B5EF4-FFF2-40B4-BE49-F238E27FC236}">
                  <a16:creationId xmlns:a16="http://schemas.microsoft.com/office/drawing/2014/main" id="{9404C761-10F7-4241-997D-B577D012B6B0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159" name="Oval 158">
                <a:extLst>
                  <a:ext uri="{FF2B5EF4-FFF2-40B4-BE49-F238E27FC236}">
                    <a16:creationId xmlns:a16="http://schemas.microsoft.com/office/drawing/2014/main" id="{E1E6E4C0-C861-488A-8217-603F026F8D40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0" name="Oval 159">
                <a:extLst>
                  <a:ext uri="{FF2B5EF4-FFF2-40B4-BE49-F238E27FC236}">
                    <a16:creationId xmlns:a16="http://schemas.microsoft.com/office/drawing/2014/main" id="{95596EED-2777-4420-B7E4-FF67DE0683D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1" name="Oval 160">
                <a:extLst>
                  <a:ext uri="{FF2B5EF4-FFF2-40B4-BE49-F238E27FC236}">
                    <a16:creationId xmlns:a16="http://schemas.microsoft.com/office/drawing/2014/main" id="{046AF236-1253-43D9-975C-43B6E6EC2F6F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2" name="Oval 161">
                <a:extLst>
                  <a:ext uri="{FF2B5EF4-FFF2-40B4-BE49-F238E27FC236}">
                    <a16:creationId xmlns:a16="http://schemas.microsoft.com/office/drawing/2014/main" id="{8A821F19-855A-40EF-B37A-D74FF7AFC36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F5DBAAA5-B707-4FF9-B61B-F3E3B12B790B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155" name="Oval 154">
                <a:extLst>
                  <a:ext uri="{FF2B5EF4-FFF2-40B4-BE49-F238E27FC236}">
                    <a16:creationId xmlns:a16="http://schemas.microsoft.com/office/drawing/2014/main" id="{32C5137E-05D8-4EA6-9F13-B0865534062F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6" name="Oval 155">
                <a:extLst>
                  <a:ext uri="{FF2B5EF4-FFF2-40B4-BE49-F238E27FC236}">
                    <a16:creationId xmlns:a16="http://schemas.microsoft.com/office/drawing/2014/main" id="{6A3A7516-D6F1-4034-B1DF-37FB9BD1705C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7" name="Oval 156">
                <a:extLst>
                  <a:ext uri="{FF2B5EF4-FFF2-40B4-BE49-F238E27FC236}">
                    <a16:creationId xmlns:a16="http://schemas.microsoft.com/office/drawing/2014/main" id="{1AE33A3C-66F2-4CB5-8AFB-C5020598A0A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8" name="Oval 157">
                <a:extLst>
                  <a:ext uri="{FF2B5EF4-FFF2-40B4-BE49-F238E27FC236}">
                    <a16:creationId xmlns:a16="http://schemas.microsoft.com/office/drawing/2014/main" id="{AF54CF66-A2E5-4F68-96B0-7EEC0F879117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id="{3FB0D7DC-33B4-4DFE-AD90-4A90059DB1BB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151" name="Oval 150">
                <a:extLst>
                  <a:ext uri="{FF2B5EF4-FFF2-40B4-BE49-F238E27FC236}">
                    <a16:creationId xmlns:a16="http://schemas.microsoft.com/office/drawing/2014/main" id="{4CCF4363-C8D0-401D-B01B-581A6C0C9FBF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2" name="Oval 151">
                <a:extLst>
                  <a:ext uri="{FF2B5EF4-FFF2-40B4-BE49-F238E27FC236}">
                    <a16:creationId xmlns:a16="http://schemas.microsoft.com/office/drawing/2014/main" id="{6E5D3CDB-BE99-42F3-8EF6-307575E291E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3" name="Oval 152">
                <a:extLst>
                  <a:ext uri="{FF2B5EF4-FFF2-40B4-BE49-F238E27FC236}">
                    <a16:creationId xmlns:a16="http://schemas.microsoft.com/office/drawing/2014/main" id="{1A34538E-8F46-41F7-8124-EDB2DBEEC06F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4" name="Oval 153">
                <a:extLst>
                  <a:ext uri="{FF2B5EF4-FFF2-40B4-BE49-F238E27FC236}">
                    <a16:creationId xmlns:a16="http://schemas.microsoft.com/office/drawing/2014/main" id="{BFDD4BE8-D721-4665-93BA-A54E4E35840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6" name="Group 145">
              <a:extLst>
                <a:ext uri="{FF2B5EF4-FFF2-40B4-BE49-F238E27FC236}">
                  <a16:creationId xmlns:a16="http://schemas.microsoft.com/office/drawing/2014/main" id="{D7C858A1-8C96-4930-A58F-5E856FF8AB8E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147" name="Oval 146">
                <a:extLst>
                  <a:ext uri="{FF2B5EF4-FFF2-40B4-BE49-F238E27FC236}">
                    <a16:creationId xmlns:a16="http://schemas.microsoft.com/office/drawing/2014/main" id="{25ADEB47-E800-4B52-9440-B58BDC4D099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8" name="Oval 147">
                <a:extLst>
                  <a:ext uri="{FF2B5EF4-FFF2-40B4-BE49-F238E27FC236}">
                    <a16:creationId xmlns:a16="http://schemas.microsoft.com/office/drawing/2014/main" id="{8B12850B-8A33-4C63-8502-A61817712CC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9" name="Oval 148">
                <a:extLst>
                  <a:ext uri="{FF2B5EF4-FFF2-40B4-BE49-F238E27FC236}">
                    <a16:creationId xmlns:a16="http://schemas.microsoft.com/office/drawing/2014/main" id="{67E5A574-0D2D-4E9A-8BAF-E9AAB0498B2D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0" name="Oval 149">
                <a:extLst>
                  <a:ext uri="{FF2B5EF4-FFF2-40B4-BE49-F238E27FC236}">
                    <a16:creationId xmlns:a16="http://schemas.microsoft.com/office/drawing/2014/main" id="{0BA255F0-8F3C-4114-AC2F-139BFF7BCEE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63" name="Freeform 6">
            <a:extLst>
              <a:ext uri="{FF2B5EF4-FFF2-40B4-BE49-F238E27FC236}">
                <a16:creationId xmlns:a16="http://schemas.microsoft.com/office/drawing/2014/main" id="{D7E83386-65C1-44C3-B333-850BC4FE5FA6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D9424EF7-50DC-481F-B4C2-9182150C7F8A}"/>
              </a:ext>
            </a:extLst>
          </p:cNvPr>
          <p:cNvSpPr txBox="1"/>
          <p:nvPr/>
        </p:nvSpPr>
        <p:spPr>
          <a:xfrm>
            <a:off x="2963603" y="929430"/>
            <a:ext cx="607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Graphic</a:t>
            </a:r>
          </a:p>
        </p:txBody>
      </p:sp>
    </p:spTree>
    <p:extLst>
      <p:ext uri="{BB962C8B-B14F-4D97-AF65-F5344CB8AC3E}">
        <p14:creationId xmlns:p14="http://schemas.microsoft.com/office/powerpoint/2010/main" val="3022783004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>
            <a:extLst>
              <a:ext uri="{FF2B5EF4-FFF2-40B4-BE49-F238E27FC236}">
                <a16:creationId xmlns:a16="http://schemas.microsoft.com/office/drawing/2014/main" id="{9E2C4A97-48F2-44C4-A71A-4808F0E01010}"/>
              </a:ext>
            </a:extLst>
          </p:cNvPr>
          <p:cNvSpPr txBox="1"/>
          <p:nvPr/>
        </p:nvSpPr>
        <p:spPr>
          <a:xfrm>
            <a:off x="1927877" y="4594776"/>
            <a:ext cx="1636460" cy="75267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  <a:cs typeface="Calibri"/>
              </a:rPr>
              <a:t>Lorem Ipsum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 Light"/>
              </a:rPr>
              <a:t>Dolor Sit Amet Consectetuer </a:t>
            </a:r>
            <a:r>
              <a:rPr lang="id-ID" sz="1200">
                <a:solidFill>
                  <a:schemeClr val="tx2">
                    <a:lumMod val="50000"/>
                  </a:schemeClr>
                </a:solidFill>
                <a:cs typeface="Calibri Light"/>
              </a:rPr>
              <a:t>Adipiscing </a:t>
            </a:r>
            <a:endParaRPr lang="en-US" sz="1200" dirty="0">
              <a:solidFill>
                <a:schemeClr val="tx2">
                  <a:lumMod val="50000"/>
                </a:schemeClr>
              </a:solidFill>
              <a:ea typeface="Roboto Thin" charset="0"/>
              <a:cs typeface="Roboto Thin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2F54940-7570-4BFA-AB5C-E522E912DACA}"/>
              </a:ext>
            </a:extLst>
          </p:cNvPr>
          <p:cNvSpPr txBox="1"/>
          <p:nvPr/>
        </p:nvSpPr>
        <p:spPr>
          <a:xfrm>
            <a:off x="4076041" y="4594776"/>
            <a:ext cx="1636460" cy="75267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  <a:cs typeface="Calibri"/>
              </a:rPr>
              <a:t>Lorem Ipsum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 Light"/>
              </a:rPr>
              <a:t>Dolor Sit Amet Consectetuer </a:t>
            </a:r>
            <a:r>
              <a:rPr lang="id-ID" sz="1200">
                <a:solidFill>
                  <a:schemeClr val="tx2">
                    <a:lumMod val="50000"/>
                  </a:schemeClr>
                </a:solidFill>
                <a:cs typeface="Calibri Light"/>
              </a:rPr>
              <a:t>Adipiscing </a:t>
            </a:r>
            <a:endParaRPr lang="en-US" sz="1200" dirty="0">
              <a:solidFill>
                <a:schemeClr val="tx2">
                  <a:lumMod val="50000"/>
                </a:schemeClr>
              </a:solidFill>
              <a:ea typeface="Roboto Thin" charset="0"/>
              <a:cs typeface="Roboto Thin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72C24AE-974F-4EEE-A90C-F1AAAFE8140D}"/>
              </a:ext>
            </a:extLst>
          </p:cNvPr>
          <p:cNvSpPr txBox="1"/>
          <p:nvPr/>
        </p:nvSpPr>
        <p:spPr>
          <a:xfrm>
            <a:off x="6384302" y="4594776"/>
            <a:ext cx="1636460" cy="75267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  <a:cs typeface="Calibri"/>
              </a:rPr>
              <a:t>Lorem Ipsum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 Light"/>
              </a:rPr>
              <a:t>Dolor Sit Amet Consectetuer Adipiscing </a:t>
            </a:r>
            <a:endParaRPr lang="en-US" sz="1200" dirty="0">
              <a:solidFill>
                <a:schemeClr val="tx2">
                  <a:lumMod val="50000"/>
                </a:schemeClr>
              </a:solidFill>
              <a:ea typeface="Roboto Thin" charset="0"/>
              <a:cs typeface="Roboto Thin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D63780D-19EF-48EC-9144-A9CE67DEA411}"/>
              </a:ext>
            </a:extLst>
          </p:cNvPr>
          <p:cNvSpPr txBox="1"/>
          <p:nvPr/>
        </p:nvSpPr>
        <p:spPr>
          <a:xfrm>
            <a:off x="8603342" y="4594776"/>
            <a:ext cx="1636460" cy="75267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  <a:cs typeface="Calibri"/>
              </a:rPr>
              <a:t>Lorem Ipsum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 Light"/>
              </a:rPr>
              <a:t>Dolor Sit Amet Consectetuer Adipiscing </a:t>
            </a:r>
            <a:endParaRPr lang="en-US" sz="1200" dirty="0">
              <a:solidFill>
                <a:schemeClr val="tx2">
                  <a:lumMod val="50000"/>
                </a:schemeClr>
              </a:solidFill>
              <a:ea typeface="Roboto Thin" charset="0"/>
              <a:cs typeface="Roboto Thin" charset="0"/>
            </a:endParaRPr>
          </a:p>
        </p:txBody>
      </p:sp>
      <p:grpSp>
        <p:nvGrpSpPr>
          <p:cNvPr id="54" name="Group 260">
            <a:extLst>
              <a:ext uri="{FF2B5EF4-FFF2-40B4-BE49-F238E27FC236}">
                <a16:creationId xmlns:a16="http://schemas.microsoft.com/office/drawing/2014/main" id="{2ECCC065-B11A-4803-925D-7AD16BACEE5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014310" y="3607348"/>
            <a:ext cx="343127" cy="343604"/>
            <a:chOff x="-3659" y="-1111"/>
            <a:chExt cx="2881" cy="2885"/>
          </a:xfrm>
          <a:solidFill>
            <a:schemeClr val="accent1"/>
          </a:solidFill>
        </p:grpSpPr>
        <p:sp>
          <p:nvSpPr>
            <p:cNvPr id="55" name="Freeform 262">
              <a:extLst>
                <a:ext uri="{FF2B5EF4-FFF2-40B4-BE49-F238E27FC236}">
                  <a16:creationId xmlns:a16="http://schemas.microsoft.com/office/drawing/2014/main" id="{29047697-BD9E-4467-BA6D-E8954409071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08" y="-358"/>
              <a:ext cx="567" cy="558"/>
            </a:xfrm>
            <a:custGeom>
              <a:avLst/>
              <a:gdLst>
                <a:gd name="T0" fmla="*/ 1135 w 1135"/>
                <a:gd name="T1" fmla="*/ 0 h 1115"/>
                <a:gd name="T2" fmla="*/ 1135 w 1135"/>
                <a:gd name="T3" fmla="*/ 1115 h 1115"/>
                <a:gd name="T4" fmla="*/ 0 w 1135"/>
                <a:gd name="T5" fmla="*/ 1115 h 1115"/>
                <a:gd name="T6" fmla="*/ 9 w 1135"/>
                <a:gd name="T7" fmla="*/ 899 h 1115"/>
                <a:gd name="T8" fmla="*/ 23 w 1135"/>
                <a:gd name="T9" fmla="*/ 688 h 1115"/>
                <a:gd name="T10" fmla="*/ 40 w 1135"/>
                <a:gd name="T11" fmla="*/ 483 h 1115"/>
                <a:gd name="T12" fmla="*/ 63 w 1135"/>
                <a:gd name="T13" fmla="*/ 284 h 1115"/>
                <a:gd name="T14" fmla="*/ 89 w 1135"/>
                <a:gd name="T15" fmla="*/ 89 h 1115"/>
                <a:gd name="T16" fmla="*/ 287 w 1135"/>
                <a:gd name="T17" fmla="*/ 63 h 1115"/>
                <a:gd name="T18" fmla="*/ 491 w 1135"/>
                <a:gd name="T19" fmla="*/ 40 h 1115"/>
                <a:gd name="T20" fmla="*/ 700 w 1135"/>
                <a:gd name="T21" fmla="*/ 21 h 1115"/>
                <a:gd name="T22" fmla="*/ 916 w 1135"/>
                <a:gd name="T23" fmla="*/ 9 h 1115"/>
                <a:gd name="T24" fmla="*/ 1135 w 1135"/>
                <a:gd name="T25" fmla="*/ 0 h 1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5" h="1115">
                  <a:moveTo>
                    <a:pt x="1135" y="0"/>
                  </a:moveTo>
                  <a:lnTo>
                    <a:pt x="1135" y="1115"/>
                  </a:lnTo>
                  <a:lnTo>
                    <a:pt x="0" y="1115"/>
                  </a:lnTo>
                  <a:lnTo>
                    <a:pt x="9" y="899"/>
                  </a:lnTo>
                  <a:lnTo>
                    <a:pt x="23" y="688"/>
                  </a:lnTo>
                  <a:lnTo>
                    <a:pt x="40" y="483"/>
                  </a:lnTo>
                  <a:lnTo>
                    <a:pt x="63" y="284"/>
                  </a:lnTo>
                  <a:lnTo>
                    <a:pt x="89" y="89"/>
                  </a:lnTo>
                  <a:lnTo>
                    <a:pt x="287" y="63"/>
                  </a:lnTo>
                  <a:lnTo>
                    <a:pt x="491" y="40"/>
                  </a:lnTo>
                  <a:lnTo>
                    <a:pt x="700" y="21"/>
                  </a:lnTo>
                  <a:lnTo>
                    <a:pt x="916" y="9"/>
                  </a:lnTo>
                  <a:lnTo>
                    <a:pt x="113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63">
              <a:extLst>
                <a:ext uri="{FF2B5EF4-FFF2-40B4-BE49-F238E27FC236}">
                  <a16:creationId xmlns:a16="http://schemas.microsoft.com/office/drawing/2014/main" id="{4F4BBA56-6306-4402-9917-0E391300220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08" y="456"/>
              <a:ext cx="567" cy="565"/>
            </a:xfrm>
            <a:custGeom>
              <a:avLst/>
              <a:gdLst>
                <a:gd name="T0" fmla="*/ 0 w 1135"/>
                <a:gd name="T1" fmla="*/ 0 h 1131"/>
                <a:gd name="T2" fmla="*/ 1135 w 1135"/>
                <a:gd name="T3" fmla="*/ 0 h 1131"/>
                <a:gd name="T4" fmla="*/ 1135 w 1135"/>
                <a:gd name="T5" fmla="*/ 1131 h 1131"/>
                <a:gd name="T6" fmla="*/ 916 w 1135"/>
                <a:gd name="T7" fmla="*/ 1124 h 1131"/>
                <a:gd name="T8" fmla="*/ 700 w 1135"/>
                <a:gd name="T9" fmla="*/ 1110 h 1131"/>
                <a:gd name="T10" fmla="*/ 491 w 1135"/>
                <a:gd name="T11" fmla="*/ 1091 h 1131"/>
                <a:gd name="T12" fmla="*/ 287 w 1135"/>
                <a:gd name="T13" fmla="*/ 1068 h 1131"/>
                <a:gd name="T14" fmla="*/ 89 w 1135"/>
                <a:gd name="T15" fmla="*/ 1041 h 1131"/>
                <a:gd name="T16" fmla="*/ 63 w 1135"/>
                <a:gd name="T17" fmla="*/ 845 h 1131"/>
                <a:gd name="T18" fmla="*/ 40 w 1135"/>
                <a:gd name="T19" fmla="*/ 641 h 1131"/>
                <a:gd name="T20" fmla="*/ 21 w 1135"/>
                <a:gd name="T21" fmla="*/ 432 h 1131"/>
                <a:gd name="T22" fmla="*/ 9 w 1135"/>
                <a:gd name="T23" fmla="*/ 219 h 1131"/>
                <a:gd name="T24" fmla="*/ 0 w 1135"/>
                <a:gd name="T25" fmla="*/ 0 h 1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5" h="1131">
                  <a:moveTo>
                    <a:pt x="0" y="0"/>
                  </a:moveTo>
                  <a:lnTo>
                    <a:pt x="1135" y="0"/>
                  </a:lnTo>
                  <a:lnTo>
                    <a:pt x="1135" y="1131"/>
                  </a:lnTo>
                  <a:lnTo>
                    <a:pt x="916" y="1124"/>
                  </a:lnTo>
                  <a:lnTo>
                    <a:pt x="700" y="1110"/>
                  </a:lnTo>
                  <a:lnTo>
                    <a:pt x="491" y="1091"/>
                  </a:lnTo>
                  <a:lnTo>
                    <a:pt x="287" y="1068"/>
                  </a:lnTo>
                  <a:lnTo>
                    <a:pt x="89" y="1041"/>
                  </a:lnTo>
                  <a:lnTo>
                    <a:pt x="63" y="845"/>
                  </a:lnTo>
                  <a:lnTo>
                    <a:pt x="40" y="641"/>
                  </a:lnTo>
                  <a:lnTo>
                    <a:pt x="21" y="432"/>
                  </a:lnTo>
                  <a:lnTo>
                    <a:pt x="9" y="21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64">
              <a:extLst>
                <a:ext uri="{FF2B5EF4-FFF2-40B4-BE49-F238E27FC236}">
                  <a16:creationId xmlns:a16="http://schemas.microsoft.com/office/drawing/2014/main" id="{9180DCA4-AAF8-4199-8A46-9B60C8531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59" y="-262"/>
              <a:ext cx="531" cy="462"/>
            </a:xfrm>
            <a:custGeom>
              <a:avLst/>
              <a:gdLst>
                <a:gd name="T0" fmla="*/ 1061 w 1061"/>
                <a:gd name="T1" fmla="*/ 0 h 924"/>
                <a:gd name="T2" fmla="*/ 1035 w 1061"/>
                <a:gd name="T3" fmla="*/ 225 h 924"/>
                <a:gd name="T4" fmla="*/ 1014 w 1061"/>
                <a:gd name="T5" fmla="*/ 455 h 924"/>
                <a:gd name="T6" fmla="*/ 1000 w 1061"/>
                <a:gd name="T7" fmla="*/ 687 h 924"/>
                <a:gd name="T8" fmla="*/ 989 w 1061"/>
                <a:gd name="T9" fmla="*/ 924 h 924"/>
                <a:gd name="T10" fmla="*/ 0 w 1061"/>
                <a:gd name="T11" fmla="*/ 924 h 924"/>
                <a:gd name="T12" fmla="*/ 19 w 1061"/>
                <a:gd name="T13" fmla="*/ 766 h 924"/>
                <a:gd name="T14" fmla="*/ 46 w 1061"/>
                <a:gd name="T15" fmla="*/ 611 h 924"/>
                <a:gd name="T16" fmla="*/ 81 w 1061"/>
                <a:gd name="T17" fmla="*/ 459 h 924"/>
                <a:gd name="T18" fmla="*/ 125 w 1061"/>
                <a:gd name="T19" fmla="*/ 309 h 924"/>
                <a:gd name="T20" fmla="*/ 260 w 1061"/>
                <a:gd name="T21" fmla="*/ 250 h 924"/>
                <a:gd name="T22" fmla="*/ 404 w 1061"/>
                <a:gd name="T23" fmla="*/ 193 h 924"/>
                <a:gd name="T24" fmla="*/ 556 w 1061"/>
                <a:gd name="T25" fmla="*/ 141 h 924"/>
                <a:gd name="T26" fmla="*/ 718 w 1061"/>
                <a:gd name="T27" fmla="*/ 90 h 924"/>
                <a:gd name="T28" fmla="*/ 886 w 1061"/>
                <a:gd name="T29" fmla="*/ 42 h 924"/>
                <a:gd name="T30" fmla="*/ 1061 w 1061"/>
                <a:gd name="T31" fmla="*/ 0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1" h="924">
                  <a:moveTo>
                    <a:pt x="1061" y="0"/>
                  </a:moveTo>
                  <a:lnTo>
                    <a:pt x="1035" y="225"/>
                  </a:lnTo>
                  <a:lnTo>
                    <a:pt x="1014" y="455"/>
                  </a:lnTo>
                  <a:lnTo>
                    <a:pt x="1000" y="687"/>
                  </a:lnTo>
                  <a:lnTo>
                    <a:pt x="989" y="924"/>
                  </a:lnTo>
                  <a:lnTo>
                    <a:pt x="0" y="924"/>
                  </a:lnTo>
                  <a:lnTo>
                    <a:pt x="19" y="766"/>
                  </a:lnTo>
                  <a:lnTo>
                    <a:pt x="46" y="611"/>
                  </a:lnTo>
                  <a:lnTo>
                    <a:pt x="81" y="459"/>
                  </a:lnTo>
                  <a:lnTo>
                    <a:pt x="125" y="309"/>
                  </a:lnTo>
                  <a:lnTo>
                    <a:pt x="260" y="250"/>
                  </a:lnTo>
                  <a:lnTo>
                    <a:pt x="404" y="193"/>
                  </a:lnTo>
                  <a:lnTo>
                    <a:pt x="556" y="141"/>
                  </a:lnTo>
                  <a:lnTo>
                    <a:pt x="718" y="90"/>
                  </a:lnTo>
                  <a:lnTo>
                    <a:pt x="886" y="42"/>
                  </a:lnTo>
                  <a:lnTo>
                    <a:pt x="10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65">
              <a:extLst>
                <a:ext uri="{FF2B5EF4-FFF2-40B4-BE49-F238E27FC236}">
                  <a16:creationId xmlns:a16="http://schemas.microsoft.com/office/drawing/2014/main" id="{BD3149BE-2B61-4272-818F-DEBF4D76BE6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59" y="456"/>
              <a:ext cx="531" cy="470"/>
            </a:xfrm>
            <a:custGeom>
              <a:avLst/>
              <a:gdLst>
                <a:gd name="T0" fmla="*/ 0 w 1061"/>
                <a:gd name="T1" fmla="*/ 0 h 940"/>
                <a:gd name="T2" fmla="*/ 989 w 1061"/>
                <a:gd name="T3" fmla="*/ 0 h 940"/>
                <a:gd name="T4" fmla="*/ 998 w 1061"/>
                <a:gd name="T5" fmla="*/ 239 h 940"/>
                <a:gd name="T6" fmla="*/ 1014 w 1061"/>
                <a:gd name="T7" fmla="*/ 476 h 940"/>
                <a:gd name="T8" fmla="*/ 1035 w 1061"/>
                <a:gd name="T9" fmla="*/ 711 h 940"/>
                <a:gd name="T10" fmla="*/ 1061 w 1061"/>
                <a:gd name="T11" fmla="*/ 940 h 940"/>
                <a:gd name="T12" fmla="*/ 886 w 1061"/>
                <a:gd name="T13" fmla="*/ 897 h 940"/>
                <a:gd name="T14" fmla="*/ 718 w 1061"/>
                <a:gd name="T15" fmla="*/ 850 h 940"/>
                <a:gd name="T16" fmla="*/ 556 w 1061"/>
                <a:gd name="T17" fmla="*/ 799 h 940"/>
                <a:gd name="T18" fmla="*/ 404 w 1061"/>
                <a:gd name="T19" fmla="*/ 746 h 940"/>
                <a:gd name="T20" fmla="*/ 260 w 1061"/>
                <a:gd name="T21" fmla="*/ 690 h 940"/>
                <a:gd name="T22" fmla="*/ 125 w 1061"/>
                <a:gd name="T23" fmla="*/ 632 h 940"/>
                <a:gd name="T24" fmla="*/ 81 w 1061"/>
                <a:gd name="T25" fmla="*/ 478 h 940"/>
                <a:gd name="T26" fmla="*/ 44 w 1061"/>
                <a:gd name="T27" fmla="*/ 320 h 940"/>
                <a:gd name="T28" fmla="*/ 18 w 1061"/>
                <a:gd name="T29" fmla="*/ 160 h 940"/>
                <a:gd name="T30" fmla="*/ 0 w 1061"/>
                <a:gd name="T31" fmla="*/ 0 h 9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1" h="940">
                  <a:moveTo>
                    <a:pt x="0" y="0"/>
                  </a:moveTo>
                  <a:lnTo>
                    <a:pt x="989" y="0"/>
                  </a:lnTo>
                  <a:lnTo>
                    <a:pt x="998" y="239"/>
                  </a:lnTo>
                  <a:lnTo>
                    <a:pt x="1014" y="476"/>
                  </a:lnTo>
                  <a:lnTo>
                    <a:pt x="1035" y="711"/>
                  </a:lnTo>
                  <a:lnTo>
                    <a:pt x="1061" y="940"/>
                  </a:lnTo>
                  <a:lnTo>
                    <a:pt x="886" y="897"/>
                  </a:lnTo>
                  <a:lnTo>
                    <a:pt x="718" y="850"/>
                  </a:lnTo>
                  <a:lnTo>
                    <a:pt x="556" y="799"/>
                  </a:lnTo>
                  <a:lnTo>
                    <a:pt x="404" y="746"/>
                  </a:lnTo>
                  <a:lnTo>
                    <a:pt x="260" y="690"/>
                  </a:lnTo>
                  <a:lnTo>
                    <a:pt x="125" y="632"/>
                  </a:lnTo>
                  <a:lnTo>
                    <a:pt x="81" y="478"/>
                  </a:lnTo>
                  <a:lnTo>
                    <a:pt x="44" y="320"/>
                  </a:lnTo>
                  <a:lnTo>
                    <a:pt x="18" y="16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66">
              <a:extLst>
                <a:ext uri="{FF2B5EF4-FFF2-40B4-BE49-F238E27FC236}">
                  <a16:creationId xmlns:a16="http://schemas.microsoft.com/office/drawing/2014/main" id="{74B6FC4C-F064-4348-998D-AF5EF9166F89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10" y="-262"/>
              <a:ext cx="531" cy="462"/>
            </a:xfrm>
            <a:custGeom>
              <a:avLst/>
              <a:gdLst>
                <a:gd name="T0" fmla="*/ 0 w 1062"/>
                <a:gd name="T1" fmla="*/ 0 h 924"/>
                <a:gd name="T2" fmla="*/ 177 w 1062"/>
                <a:gd name="T3" fmla="*/ 42 h 924"/>
                <a:gd name="T4" fmla="*/ 344 w 1062"/>
                <a:gd name="T5" fmla="*/ 90 h 924"/>
                <a:gd name="T6" fmla="*/ 506 w 1062"/>
                <a:gd name="T7" fmla="*/ 141 h 924"/>
                <a:gd name="T8" fmla="*/ 658 w 1062"/>
                <a:gd name="T9" fmla="*/ 193 h 924"/>
                <a:gd name="T10" fmla="*/ 802 w 1062"/>
                <a:gd name="T11" fmla="*/ 250 h 924"/>
                <a:gd name="T12" fmla="*/ 939 w 1062"/>
                <a:gd name="T13" fmla="*/ 309 h 924"/>
                <a:gd name="T14" fmla="*/ 981 w 1062"/>
                <a:gd name="T15" fmla="*/ 459 h 924"/>
                <a:gd name="T16" fmla="*/ 1016 w 1062"/>
                <a:gd name="T17" fmla="*/ 611 h 924"/>
                <a:gd name="T18" fmla="*/ 1044 w 1062"/>
                <a:gd name="T19" fmla="*/ 766 h 924"/>
                <a:gd name="T20" fmla="*/ 1062 w 1062"/>
                <a:gd name="T21" fmla="*/ 924 h 924"/>
                <a:gd name="T22" fmla="*/ 72 w 1062"/>
                <a:gd name="T23" fmla="*/ 924 h 924"/>
                <a:gd name="T24" fmla="*/ 63 w 1062"/>
                <a:gd name="T25" fmla="*/ 687 h 924"/>
                <a:gd name="T26" fmla="*/ 48 w 1062"/>
                <a:gd name="T27" fmla="*/ 455 h 924"/>
                <a:gd name="T28" fmla="*/ 27 w 1062"/>
                <a:gd name="T29" fmla="*/ 225 h 924"/>
                <a:gd name="T30" fmla="*/ 0 w 1062"/>
                <a:gd name="T31" fmla="*/ 0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2" h="924">
                  <a:moveTo>
                    <a:pt x="0" y="0"/>
                  </a:moveTo>
                  <a:lnTo>
                    <a:pt x="177" y="42"/>
                  </a:lnTo>
                  <a:lnTo>
                    <a:pt x="344" y="90"/>
                  </a:lnTo>
                  <a:lnTo>
                    <a:pt x="506" y="141"/>
                  </a:lnTo>
                  <a:lnTo>
                    <a:pt x="658" y="193"/>
                  </a:lnTo>
                  <a:lnTo>
                    <a:pt x="802" y="250"/>
                  </a:lnTo>
                  <a:lnTo>
                    <a:pt x="939" y="309"/>
                  </a:lnTo>
                  <a:lnTo>
                    <a:pt x="981" y="459"/>
                  </a:lnTo>
                  <a:lnTo>
                    <a:pt x="1016" y="611"/>
                  </a:lnTo>
                  <a:lnTo>
                    <a:pt x="1044" y="766"/>
                  </a:lnTo>
                  <a:lnTo>
                    <a:pt x="1062" y="924"/>
                  </a:lnTo>
                  <a:lnTo>
                    <a:pt x="72" y="924"/>
                  </a:lnTo>
                  <a:lnTo>
                    <a:pt x="63" y="687"/>
                  </a:lnTo>
                  <a:lnTo>
                    <a:pt x="48" y="455"/>
                  </a:lnTo>
                  <a:lnTo>
                    <a:pt x="27" y="22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267">
              <a:extLst>
                <a:ext uri="{FF2B5EF4-FFF2-40B4-BE49-F238E27FC236}">
                  <a16:creationId xmlns:a16="http://schemas.microsoft.com/office/drawing/2014/main" id="{57C7F534-CFB9-4958-846B-4BF7D787B10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12" y="-1111"/>
              <a:ext cx="471" cy="532"/>
            </a:xfrm>
            <a:custGeom>
              <a:avLst/>
              <a:gdLst>
                <a:gd name="T0" fmla="*/ 944 w 944"/>
                <a:gd name="T1" fmla="*/ 0 h 1064"/>
                <a:gd name="T2" fmla="*/ 944 w 944"/>
                <a:gd name="T3" fmla="*/ 992 h 1064"/>
                <a:gd name="T4" fmla="*/ 704 w 944"/>
                <a:gd name="T5" fmla="*/ 1001 h 1064"/>
                <a:gd name="T6" fmla="*/ 465 w 944"/>
                <a:gd name="T7" fmla="*/ 1016 h 1064"/>
                <a:gd name="T8" fmla="*/ 230 w 944"/>
                <a:gd name="T9" fmla="*/ 1038 h 1064"/>
                <a:gd name="T10" fmla="*/ 0 w 944"/>
                <a:gd name="T11" fmla="*/ 1064 h 1064"/>
                <a:gd name="T12" fmla="*/ 44 w 944"/>
                <a:gd name="T13" fmla="*/ 888 h 1064"/>
                <a:gd name="T14" fmla="*/ 89 w 944"/>
                <a:gd name="T15" fmla="*/ 720 h 1064"/>
                <a:gd name="T16" fmla="*/ 140 w 944"/>
                <a:gd name="T17" fmla="*/ 558 h 1064"/>
                <a:gd name="T18" fmla="*/ 193 w 944"/>
                <a:gd name="T19" fmla="*/ 405 h 1064"/>
                <a:gd name="T20" fmla="*/ 249 w 944"/>
                <a:gd name="T21" fmla="*/ 261 h 1064"/>
                <a:gd name="T22" fmla="*/ 309 w 944"/>
                <a:gd name="T23" fmla="*/ 126 h 1064"/>
                <a:gd name="T24" fmla="*/ 463 w 944"/>
                <a:gd name="T25" fmla="*/ 80 h 1064"/>
                <a:gd name="T26" fmla="*/ 621 w 944"/>
                <a:gd name="T27" fmla="*/ 45 h 1064"/>
                <a:gd name="T28" fmla="*/ 782 w 944"/>
                <a:gd name="T29" fmla="*/ 17 h 1064"/>
                <a:gd name="T30" fmla="*/ 944 w 944"/>
                <a:gd name="T31" fmla="*/ 0 h 1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44" h="1064">
                  <a:moveTo>
                    <a:pt x="944" y="0"/>
                  </a:moveTo>
                  <a:lnTo>
                    <a:pt x="944" y="992"/>
                  </a:lnTo>
                  <a:lnTo>
                    <a:pt x="704" y="1001"/>
                  </a:lnTo>
                  <a:lnTo>
                    <a:pt x="465" y="1016"/>
                  </a:lnTo>
                  <a:lnTo>
                    <a:pt x="230" y="1038"/>
                  </a:lnTo>
                  <a:lnTo>
                    <a:pt x="0" y="1064"/>
                  </a:lnTo>
                  <a:lnTo>
                    <a:pt x="44" y="888"/>
                  </a:lnTo>
                  <a:lnTo>
                    <a:pt x="89" y="720"/>
                  </a:lnTo>
                  <a:lnTo>
                    <a:pt x="140" y="558"/>
                  </a:lnTo>
                  <a:lnTo>
                    <a:pt x="193" y="405"/>
                  </a:lnTo>
                  <a:lnTo>
                    <a:pt x="249" y="261"/>
                  </a:lnTo>
                  <a:lnTo>
                    <a:pt x="309" y="126"/>
                  </a:lnTo>
                  <a:lnTo>
                    <a:pt x="463" y="80"/>
                  </a:lnTo>
                  <a:lnTo>
                    <a:pt x="621" y="45"/>
                  </a:lnTo>
                  <a:lnTo>
                    <a:pt x="782" y="17"/>
                  </a:lnTo>
                  <a:lnTo>
                    <a:pt x="9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268">
              <a:extLst>
                <a:ext uri="{FF2B5EF4-FFF2-40B4-BE49-F238E27FC236}">
                  <a16:creationId xmlns:a16="http://schemas.microsoft.com/office/drawing/2014/main" id="{BE5C68BA-1E74-4189-9D5C-609FE7F0C48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84" y="-358"/>
              <a:ext cx="554" cy="558"/>
            </a:xfrm>
            <a:custGeom>
              <a:avLst/>
              <a:gdLst>
                <a:gd name="T0" fmla="*/ 0 w 1109"/>
                <a:gd name="T1" fmla="*/ 0 h 1115"/>
                <a:gd name="T2" fmla="*/ 214 w 1109"/>
                <a:gd name="T3" fmla="*/ 9 h 1115"/>
                <a:gd name="T4" fmla="*/ 425 w 1109"/>
                <a:gd name="T5" fmla="*/ 23 h 1115"/>
                <a:gd name="T6" fmla="*/ 628 w 1109"/>
                <a:gd name="T7" fmla="*/ 40 h 1115"/>
                <a:gd name="T8" fmla="*/ 826 w 1109"/>
                <a:gd name="T9" fmla="*/ 63 h 1115"/>
                <a:gd name="T10" fmla="*/ 1019 w 1109"/>
                <a:gd name="T11" fmla="*/ 89 h 1115"/>
                <a:gd name="T12" fmla="*/ 1046 w 1109"/>
                <a:gd name="T13" fmla="*/ 284 h 1115"/>
                <a:gd name="T14" fmla="*/ 1069 w 1109"/>
                <a:gd name="T15" fmla="*/ 483 h 1115"/>
                <a:gd name="T16" fmla="*/ 1088 w 1109"/>
                <a:gd name="T17" fmla="*/ 688 h 1115"/>
                <a:gd name="T18" fmla="*/ 1100 w 1109"/>
                <a:gd name="T19" fmla="*/ 899 h 1115"/>
                <a:gd name="T20" fmla="*/ 1109 w 1109"/>
                <a:gd name="T21" fmla="*/ 1115 h 1115"/>
                <a:gd name="T22" fmla="*/ 0 w 1109"/>
                <a:gd name="T23" fmla="*/ 1115 h 1115"/>
                <a:gd name="T24" fmla="*/ 0 w 1109"/>
                <a:gd name="T25" fmla="*/ 0 h 1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09" h="1115">
                  <a:moveTo>
                    <a:pt x="0" y="0"/>
                  </a:moveTo>
                  <a:lnTo>
                    <a:pt x="214" y="9"/>
                  </a:lnTo>
                  <a:lnTo>
                    <a:pt x="425" y="23"/>
                  </a:lnTo>
                  <a:lnTo>
                    <a:pt x="628" y="40"/>
                  </a:lnTo>
                  <a:lnTo>
                    <a:pt x="826" y="63"/>
                  </a:lnTo>
                  <a:lnTo>
                    <a:pt x="1019" y="89"/>
                  </a:lnTo>
                  <a:lnTo>
                    <a:pt x="1046" y="284"/>
                  </a:lnTo>
                  <a:lnTo>
                    <a:pt x="1069" y="483"/>
                  </a:lnTo>
                  <a:lnTo>
                    <a:pt x="1088" y="688"/>
                  </a:lnTo>
                  <a:lnTo>
                    <a:pt x="1100" y="899"/>
                  </a:lnTo>
                  <a:lnTo>
                    <a:pt x="1109" y="1115"/>
                  </a:lnTo>
                  <a:lnTo>
                    <a:pt x="0" y="111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269">
              <a:extLst>
                <a:ext uri="{FF2B5EF4-FFF2-40B4-BE49-F238E27FC236}">
                  <a16:creationId xmlns:a16="http://schemas.microsoft.com/office/drawing/2014/main" id="{9D4B5889-46FC-458F-B5CE-103E79C32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84" y="-1110"/>
              <a:ext cx="459" cy="531"/>
            </a:xfrm>
            <a:custGeom>
              <a:avLst/>
              <a:gdLst>
                <a:gd name="T0" fmla="*/ 0 w 919"/>
                <a:gd name="T1" fmla="*/ 0 h 1063"/>
                <a:gd name="T2" fmla="*/ 156 w 919"/>
                <a:gd name="T3" fmla="*/ 20 h 1063"/>
                <a:gd name="T4" fmla="*/ 309 w 919"/>
                <a:gd name="T5" fmla="*/ 46 h 1063"/>
                <a:gd name="T6" fmla="*/ 462 w 919"/>
                <a:gd name="T7" fmla="*/ 81 h 1063"/>
                <a:gd name="T8" fmla="*/ 611 w 919"/>
                <a:gd name="T9" fmla="*/ 125 h 1063"/>
                <a:gd name="T10" fmla="*/ 669 w 919"/>
                <a:gd name="T11" fmla="*/ 260 h 1063"/>
                <a:gd name="T12" fmla="*/ 725 w 919"/>
                <a:gd name="T13" fmla="*/ 404 h 1063"/>
                <a:gd name="T14" fmla="*/ 777 w 919"/>
                <a:gd name="T15" fmla="*/ 557 h 1063"/>
                <a:gd name="T16" fmla="*/ 828 w 919"/>
                <a:gd name="T17" fmla="*/ 719 h 1063"/>
                <a:gd name="T18" fmla="*/ 876 w 919"/>
                <a:gd name="T19" fmla="*/ 887 h 1063"/>
                <a:gd name="T20" fmla="*/ 919 w 919"/>
                <a:gd name="T21" fmla="*/ 1063 h 1063"/>
                <a:gd name="T22" fmla="*/ 695 w 919"/>
                <a:gd name="T23" fmla="*/ 1037 h 1063"/>
                <a:gd name="T24" fmla="*/ 467 w 919"/>
                <a:gd name="T25" fmla="*/ 1015 h 1063"/>
                <a:gd name="T26" fmla="*/ 235 w 919"/>
                <a:gd name="T27" fmla="*/ 1001 h 1063"/>
                <a:gd name="T28" fmla="*/ 0 w 919"/>
                <a:gd name="T29" fmla="*/ 991 h 1063"/>
                <a:gd name="T30" fmla="*/ 0 w 919"/>
                <a:gd name="T31" fmla="*/ 0 h 1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19" h="1063">
                  <a:moveTo>
                    <a:pt x="0" y="0"/>
                  </a:moveTo>
                  <a:lnTo>
                    <a:pt x="156" y="20"/>
                  </a:lnTo>
                  <a:lnTo>
                    <a:pt x="309" y="46"/>
                  </a:lnTo>
                  <a:lnTo>
                    <a:pt x="462" y="81"/>
                  </a:lnTo>
                  <a:lnTo>
                    <a:pt x="611" y="125"/>
                  </a:lnTo>
                  <a:lnTo>
                    <a:pt x="669" y="260"/>
                  </a:lnTo>
                  <a:lnTo>
                    <a:pt x="725" y="404"/>
                  </a:lnTo>
                  <a:lnTo>
                    <a:pt x="777" y="557"/>
                  </a:lnTo>
                  <a:lnTo>
                    <a:pt x="828" y="719"/>
                  </a:lnTo>
                  <a:lnTo>
                    <a:pt x="876" y="887"/>
                  </a:lnTo>
                  <a:lnTo>
                    <a:pt x="919" y="1063"/>
                  </a:lnTo>
                  <a:lnTo>
                    <a:pt x="695" y="1037"/>
                  </a:lnTo>
                  <a:lnTo>
                    <a:pt x="467" y="1015"/>
                  </a:lnTo>
                  <a:lnTo>
                    <a:pt x="235" y="1001"/>
                  </a:lnTo>
                  <a:lnTo>
                    <a:pt x="0" y="99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270">
              <a:extLst>
                <a:ext uri="{FF2B5EF4-FFF2-40B4-BE49-F238E27FC236}">
                  <a16:creationId xmlns:a16="http://schemas.microsoft.com/office/drawing/2014/main" id="{3047F381-1F7D-41CC-8D73-1FF08006951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41" y="-893"/>
              <a:ext cx="450" cy="451"/>
            </a:xfrm>
            <a:custGeom>
              <a:avLst/>
              <a:gdLst>
                <a:gd name="T0" fmla="*/ 900 w 900"/>
                <a:gd name="T1" fmla="*/ 0 h 903"/>
                <a:gd name="T2" fmla="*/ 849 w 900"/>
                <a:gd name="T3" fmla="*/ 172 h 903"/>
                <a:gd name="T4" fmla="*/ 800 w 900"/>
                <a:gd name="T5" fmla="*/ 350 h 903"/>
                <a:gd name="T6" fmla="*/ 756 w 900"/>
                <a:gd name="T7" fmla="*/ 531 h 903"/>
                <a:gd name="T8" fmla="*/ 716 w 900"/>
                <a:gd name="T9" fmla="*/ 718 h 903"/>
                <a:gd name="T10" fmla="*/ 530 w 900"/>
                <a:gd name="T11" fmla="*/ 759 h 903"/>
                <a:gd name="T12" fmla="*/ 347 w 900"/>
                <a:gd name="T13" fmla="*/ 803 h 903"/>
                <a:gd name="T14" fmla="*/ 170 w 900"/>
                <a:gd name="T15" fmla="*/ 850 h 903"/>
                <a:gd name="T16" fmla="*/ 0 w 900"/>
                <a:gd name="T17" fmla="*/ 903 h 903"/>
                <a:gd name="T18" fmla="*/ 88 w 900"/>
                <a:gd name="T19" fmla="*/ 771 h 903"/>
                <a:gd name="T20" fmla="*/ 184 w 900"/>
                <a:gd name="T21" fmla="*/ 643 h 903"/>
                <a:gd name="T22" fmla="*/ 290 w 900"/>
                <a:gd name="T23" fmla="*/ 520 h 903"/>
                <a:gd name="T24" fmla="*/ 400 w 900"/>
                <a:gd name="T25" fmla="*/ 402 h 903"/>
                <a:gd name="T26" fmla="*/ 518 w 900"/>
                <a:gd name="T27" fmla="*/ 292 h 903"/>
                <a:gd name="T28" fmla="*/ 640 w 900"/>
                <a:gd name="T29" fmla="*/ 186 h 903"/>
                <a:gd name="T30" fmla="*/ 769 w 900"/>
                <a:gd name="T31" fmla="*/ 90 h 903"/>
                <a:gd name="T32" fmla="*/ 900 w 900"/>
                <a:gd name="T3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0" h="903">
                  <a:moveTo>
                    <a:pt x="900" y="0"/>
                  </a:moveTo>
                  <a:lnTo>
                    <a:pt x="849" y="172"/>
                  </a:lnTo>
                  <a:lnTo>
                    <a:pt x="800" y="350"/>
                  </a:lnTo>
                  <a:lnTo>
                    <a:pt x="756" y="531"/>
                  </a:lnTo>
                  <a:lnTo>
                    <a:pt x="716" y="718"/>
                  </a:lnTo>
                  <a:lnTo>
                    <a:pt x="530" y="759"/>
                  </a:lnTo>
                  <a:lnTo>
                    <a:pt x="347" y="803"/>
                  </a:lnTo>
                  <a:lnTo>
                    <a:pt x="170" y="850"/>
                  </a:lnTo>
                  <a:lnTo>
                    <a:pt x="0" y="903"/>
                  </a:lnTo>
                  <a:lnTo>
                    <a:pt x="88" y="771"/>
                  </a:lnTo>
                  <a:lnTo>
                    <a:pt x="184" y="643"/>
                  </a:lnTo>
                  <a:lnTo>
                    <a:pt x="290" y="520"/>
                  </a:lnTo>
                  <a:lnTo>
                    <a:pt x="400" y="402"/>
                  </a:lnTo>
                  <a:lnTo>
                    <a:pt x="518" y="292"/>
                  </a:lnTo>
                  <a:lnTo>
                    <a:pt x="640" y="186"/>
                  </a:lnTo>
                  <a:lnTo>
                    <a:pt x="769" y="90"/>
                  </a:lnTo>
                  <a:lnTo>
                    <a:pt x="90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271">
              <a:extLst>
                <a:ext uri="{FF2B5EF4-FFF2-40B4-BE49-F238E27FC236}">
                  <a16:creationId xmlns:a16="http://schemas.microsoft.com/office/drawing/2014/main" id="{58464638-CC15-49EB-AE41-889EA3C8305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47" y="-893"/>
              <a:ext cx="451" cy="451"/>
            </a:xfrm>
            <a:custGeom>
              <a:avLst/>
              <a:gdLst>
                <a:gd name="T0" fmla="*/ 0 w 901"/>
                <a:gd name="T1" fmla="*/ 0 h 903"/>
                <a:gd name="T2" fmla="*/ 131 w 901"/>
                <a:gd name="T3" fmla="*/ 90 h 903"/>
                <a:gd name="T4" fmla="*/ 259 w 901"/>
                <a:gd name="T5" fmla="*/ 186 h 903"/>
                <a:gd name="T6" fmla="*/ 382 w 901"/>
                <a:gd name="T7" fmla="*/ 292 h 903"/>
                <a:gd name="T8" fmla="*/ 500 w 901"/>
                <a:gd name="T9" fmla="*/ 402 h 903"/>
                <a:gd name="T10" fmla="*/ 612 w 901"/>
                <a:gd name="T11" fmla="*/ 520 h 903"/>
                <a:gd name="T12" fmla="*/ 715 w 901"/>
                <a:gd name="T13" fmla="*/ 643 h 903"/>
                <a:gd name="T14" fmla="*/ 812 w 901"/>
                <a:gd name="T15" fmla="*/ 771 h 903"/>
                <a:gd name="T16" fmla="*/ 901 w 901"/>
                <a:gd name="T17" fmla="*/ 903 h 903"/>
                <a:gd name="T18" fmla="*/ 729 w 901"/>
                <a:gd name="T19" fmla="*/ 850 h 903"/>
                <a:gd name="T20" fmla="*/ 552 w 901"/>
                <a:gd name="T21" fmla="*/ 803 h 903"/>
                <a:gd name="T22" fmla="*/ 372 w 901"/>
                <a:gd name="T23" fmla="*/ 759 h 903"/>
                <a:gd name="T24" fmla="*/ 184 w 901"/>
                <a:gd name="T25" fmla="*/ 718 h 903"/>
                <a:gd name="T26" fmla="*/ 145 w 901"/>
                <a:gd name="T27" fmla="*/ 531 h 903"/>
                <a:gd name="T28" fmla="*/ 100 w 901"/>
                <a:gd name="T29" fmla="*/ 350 h 903"/>
                <a:gd name="T30" fmla="*/ 52 w 901"/>
                <a:gd name="T31" fmla="*/ 172 h 903"/>
                <a:gd name="T32" fmla="*/ 0 w 901"/>
                <a:gd name="T3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1" h="903">
                  <a:moveTo>
                    <a:pt x="0" y="0"/>
                  </a:moveTo>
                  <a:lnTo>
                    <a:pt x="131" y="90"/>
                  </a:lnTo>
                  <a:lnTo>
                    <a:pt x="259" y="186"/>
                  </a:lnTo>
                  <a:lnTo>
                    <a:pt x="382" y="292"/>
                  </a:lnTo>
                  <a:lnTo>
                    <a:pt x="500" y="402"/>
                  </a:lnTo>
                  <a:lnTo>
                    <a:pt x="612" y="520"/>
                  </a:lnTo>
                  <a:lnTo>
                    <a:pt x="715" y="643"/>
                  </a:lnTo>
                  <a:lnTo>
                    <a:pt x="812" y="771"/>
                  </a:lnTo>
                  <a:lnTo>
                    <a:pt x="901" y="903"/>
                  </a:lnTo>
                  <a:lnTo>
                    <a:pt x="729" y="850"/>
                  </a:lnTo>
                  <a:lnTo>
                    <a:pt x="552" y="803"/>
                  </a:lnTo>
                  <a:lnTo>
                    <a:pt x="372" y="759"/>
                  </a:lnTo>
                  <a:lnTo>
                    <a:pt x="184" y="718"/>
                  </a:lnTo>
                  <a:lnTo>
                    <a:pt x="145" y="531"/>
                  </a:lnTo>
                  <a:lnTo>
                    <a:pt x="100" y="350"/>
                  </a:lnTo>
                  <a:lnTo>
                    <a:pt x="52" y="17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272">
              <a:extLst>
                <a:ext uri="{FF2B5EF4-FFF2-40B4-BE49-F238E27FC236}">
                  <a16:creationId xmlns:a16="http://schemas.microsoft.com/office/drawing/2014/main" id="{8197C39E-5BF4-4C58-A35F-F337526EDCCE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41" y="1105"/>
              <a:ext cx="450" cy="451"/>
            </a:xfrm>
            <a:custGeom>
              <a:avLst/>
              <a:gdLst>
                <a:gd name="T0" fmla="*/ 0 w 900"/>
                <a:gd name="T1" fmla="*/ 0 h 903"/>
                <a:gd name="T2" fmla="*/ 170 w 900"/>
                <a:gd name="T3" fmla="*/ 53 h 903"/>
                <a:gd name="T4" fmla="*/ 347 w 900"/>
                <a:gd name="T5" fmla="*/ 100 h 903"/>
                <a:gd name="T6" fmla="*/ 530 w 900"/>
                <a:gd name="T7" fmla="*/ 144 h 903"/>
                <a:gd name="T8" fmla="*/ 716 w 900"/>
                <a:gd name="T9" fmla="*/ 184 h 903"/>
                <a:gd name="T10" fmla="*/ 756 w 900"/>
                <a:gd name="T11" fmla="*/ 372 h 903"/>
                <a:gd name="T12" fmla="*/ 800 w 900"/>
                <a:gd name="T13" fmla="*/ 553 h 903"/>
                <a:gd name="T14" fmla="*/ 849 w 900"/>
                <a:gd name="T15" fmla="*/ 730 h 903"/>
                <a:gd name="T16" fmla="*/ 900 w 900"/>
                <a:gd name="T17" fmla="*/ 903 h 903"/>
                <a:gd name="T18" fmla="*/ 769 w 900"/>
                <a:gd name="T19" fmla="*/ 813 h 903"/>
                <a:gd name="T20" fmla="*/ 640 w 900"/>
                <a:gd name="T21" fmla="*/ 716 h 903"/>
                <a:gd name="T22" fmla="*/ 518 w 900"/>
                <a:gd name="T23" fmla="*/ 613 h 903"/>
                <a:gd name="T24" fmla="*/ 400 w 900"/>
                <a:gd name="T25" fmla="*/ 500 h 903"/>
                <a:gd name="T26" fmla="*/ 290 w 900"/>
                <a:gd name="T27" fmla="*/ 383 h 903"/>
                <a:gd name="T28" fmla="*/ 184 w 900"/>
                <a:gd name="T29" fmla="*/ 260 h 903"/>
                <a:gd name="T30" fmla="*/ 88 w 900"/>
                <a:gd name="T31" fmla="*/ 132 h 903"/>
                <a:gd name="T32" fmla="*/ 0 w 900"/>
                <a:gd name="T3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0" h="903">
                  <a:moveTo>
                    <a:pt x="0" y="0"/>
                  </a:moveTo>
                  <a:lnTo>
                    <a:pt x="170" y="53"/>
                  </a:lnTo>
                  <a:lnTo>
                    <a:pt x="347" y="100"/>
                  </a:lnTo>
                  <a:lnTo>
                    <a:pt x="530" y="144"/>
                  </a:lnTo>
                  <a:lnTo>
                    <a:pt x="716" y="184"/>
                  </a:lnTo>
                  <a:lnTo>
                    <a:pt x="756" y="372"/>
                  </a:lnTo>
                  <a:lnTo>
                    <a:pt x="800" y="553"/>
                  </a:lnTo>
                  <a:lnTo>
                    <a:pt x="849" y="730"/>
                  </a:lnTo>
                  <a:lnTo>
                    <a:pt x="900" y="903"/>
                  </a:lnTo>
                  <a:lnTo>
                    <a:pt x="769" y="813"/>
                  </a:lnTo>
                  <a:lnTo>
                    <a:pt x="640" y="716"/>
                  </a:lnTo>
                  <a:lnTo>
                    <a:pt x="518" y="613"/>
                  </a:lnTo>
                  <a:lnTo>
                    <a:pt x="400" y="500"/>
                  </a:lnTo>
                  <a:lnTo>
                    <a:pt x="290" y="383"/>
                  </a:lnTo>
                  <a:lnTo>
                    <a:pt x="184" y="260"/>
                  </a:lnTo>
                  <a:lnTo>
                    <a:pt x="88" y="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273">
              <a:extLst>
                <a:ext uri="{FF2B5EF4-FFF2-40B4-BE49-F238E27FC236}">
                  <a16:creationId xmlns:a16="http://schemas.microsoft.com/office/drawing/2014/main" id="{EB8531D1-3FBA-4A3B-856D-07F05EA9FCD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47" y="1105"/>
              <a:ext cx="451" cy="451"/>
            </a:xfrm>
            <a:custGeom>
              <a:avLst/>
              <a:gdLst>
                <a:gd name="T0" fmla="*/ 901 w 901"/>
                <a:gd name="T1" fmla="*/ 0 h 903"/>
                <a:gd name="T2" fmla="*/ 812 w 901"/>
                <a:gd name="T3" fmla="*/ 132 h 903"/>
                <a:gd name="T4" fmla="*/ 715 w 901"/>
                <a:gd name="T5" fmla="*/ 260 h 903"/>
                <a:gd name="T6" fmla="*/ 612 w 901"/>
                <a:gd name="T7" fmla="*/ 383 h 903"/>
                <a:gd name="T8" fmla="*/ 500 w 901"/>
                <a:gd name="T9" fmla="*/ 500 h 903"/>
                <a:gd name="T10" fmla="*/ 382 w 901"/>
                <a:gd name="T11" fmla="*/ 613 h 903"/>
                <a:gd name="T12" fmla="*/ 259 w 901"/>
                <a:gd name="T13" fmla="*/ 716 h 903"/>
                <a:gd name="T14" fmla="*/ 131 w 901"/>
                <a:gd name="T15" fmla="*/ 813 h 903"/>
                <a:gd name="T16" fmla="*/ 0 w 901"/>
                <a:gd name="T17" fmla="*/ 903 h 903"/>
                <a:gd name="T18" fmla="*/ 52 w 901"/>
                <a:gd name="T19" fmla="*/ 730 h 903"/>
                <a:gd name="T20" fmla="*/ 100 w 901"/>
                <a:gd name="T21" fmla="*/ 553 h 903"/>
                <a:gd name="T22" fmla="*/ 145 w 901"/>
                <a:gd name="T23" fmla="*/ 372 h 903"/>
                <a:gd name="T24" fmla="*/ 184 w 901"/>
                <a:gd name="T25" fmla="*/ 184 h 903"/>
                <a:gd name="T26" fmla="*/ 372 w 901"/>
                <a:gd name="T27" fmla="*/ 144 h 903"/>
                <a:gd name="T28" fmla="*/ 552 w 901"/>
                <a:gd name="T29" fmla="*/ 100 h 903"/>
                <a:gd name="T30" fmla="*/ 729 w 901"/>
                <a:gd name="T31" fmla="*/ 53 h 903"/>
                <a:gd name="T32" fmla="*/ 901 w 901"/>
                <a:gd name="T3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1" h="903">
                  <a:moveTo>
                    <a:pt x="901" y="0"/>
                  </a:moveTo>
                  <a:lnTo>
                    <a:pt x="812" y="132"/>
                  </a:lnTo>
                  <a:lnTo>
                    <a:pt x="715" y="260"/>
                  </a:lnTo>
                  <a:lnTo>
                    <a:pt x="612" y="383"/>
                  </a:lnTo>
                  <a:lnTo>
                    <a:pt x="500" y="500"/>
                  </a:lnTo>
                  <a:lnTo>
                    <a:pt x="382" y="613"/>
                  </a:lnTo>
                  <a:lnTo>
                    <a:pt x="259" y="716"/>
                  </a:lnTo>
                  <a:lnTo>
                    <a:pt x="131" y="813"/>
                  </a:lnTo>
                  <a:lnTo>
                    <a:pt x="0" y="903"/>
                  </a:lnTo>
                  <a:lnTo>
                    <a:pt x="52" y="730"/>
                  </a:lnTo>
                  <a:lnTo>
                    <a:pt x="100" y="553"/>
                  </a:lnTo>
                  <a:lnTo>
                    <a:pt x="145" y="372"/>
                  </a:lnTo>
                  <a:lnTo>
                    <a:pt x="184" y="184"/>
                  </a:lnTo>
                  <a:lnTo>
                    <a:pt x="372" y="144"/>
                  </a:lnTo>
                  <a:lnTo>
                    <a:pt x="552" y="100"/>
                  </a:lnTo>
                  <a:lnTo>
                    <a:pt x="729" y="53"/>
                  </a:lnTo>
                  <a:lnTo>
                    <a:pt x="9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274">
              <a:extLst>
                <a:ext uri="{FF2B5EF4-FFF2-40B4-BE49-F238E27FC236}">
                  <a16:creationId xmlns:a16="http://schemas.microsoft.com/office/drawing/2014/main" id="{7C3EAD6C-A828-4BC9-A817-B61A0026C82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12" y="1242"/>
              <a:ext cx="471" cy="532"/>
            </a:xfrm>
            <a:custGeom>
              <a:avLst/>
              <a:gdLst>
                <a:gd name="T0" fmla="*/ 0 w 944"/>
                <a:gd name="T1" fmla="*/ 0 h 1064"/>
                <a:gd name="T2" fmla="*/ 230 w 944"/>
                <a:gd name="T3" fmla="*/ 26 h 1064"/>
                <a:gd name="T4" fmla="*/ 465 w 944"/>
                <a:gd name="T5" fmla="*/ 47 h 1064"/>
                <a:gd name="T6" fmla="*/ 704 w 944"/>
                <a:gd name="T7" fmla="*/ 63 h 1064"/>
                <a:gd name="T8" fmla="*/ 944 w 944"/>
                <a:gd name="T9" fmla="*/ 72 h 1064"/>
                <a:gd name="T10" fmla="*/ 944 w 944"/>
                <a:gd name="T11" fmla="*/ 1064 h 1064"/>
                <a:gd name="T12" fmla="*/ 782 w 944"/>
                <a:gd name="T13" fmla="*/ 1047 h 1064"/>
                <a:gd name="T14" fmla="*/ 621 w 944"/>
                <a:gd name="T15" fmla="*/ 1019 h 1064"/>
                <a:gd name="T16" fmla="*/ 463 w 944"/>
                <a:gd name="T17" fmla="*/ 983 h 1064"/>
                <a:gd name="T18" fmla="*/ 309 w 944"/>
                <a:gd name="T19" fmla="*/ 938 h 1064"/>
                <a:gd name="T20" fmla="*/ 249 w 944"/>
                <a:gd name="T21" fmla="*/ 802 h 1064"/>
                <a:gd name="T22" fmla="*/ 193 w 944"/>
                <a:gd name="T23" fmla="*/ 658 h 1064"/>
                <a:gd name="T24" fmla="*/ 140 w 944"/>
                <a:gd name="T25" fmla="*/ 506 h 1064"/>
                <a:gd name="T26" fmla="*/ 89 w 944"/>
                <a:gd name="T27" fmla="*/ 344 h 1064"/>
                <a:gd name="T28" fmla="*/ 44 w 944"/>
                <a:gd name="T29" fmla="*/ 175 h 1064"/>
                <a:gd name="T30" fmla="*/ 0 w 944"/>
                <a:gd name="T31" fmla="*/ 0 h 1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44" h="1064">
                  <a:moveTo>
                    <a:pt x="0" y="0"/>
                  </a:moveTo>
                  <a:lnTo>
                    <a:pt x="230" y="26"/>
                  </a:lnTo>
                  <a:lnTo>
                    <a:pt x="465" y="47"/>
                  </a:lnTo>
                  <a:lnTo>
                    <a:pt x="704" y="63"/>
                  </a:lnTo>
                  <a:lnTo>
                    <a:pt x="944" y="72"/>
                  </a:lnTo>
                  <a:lnTo>
                    <a:pt x="944" y="1064"/>
                  </a:lnTo>
                  <a:lnTo>
                    <a:pt x="782" y="1047"/>
                  </a:lnTo>
                  <a:lnTo>
                    <a:pt x="621" y="1019"/>
                  </a:lnTo>
                  <a:lnTo>
                    <a:pt x="463" y="983"/>
                  </a:lnTo>
                  <a:lnTo>
                    <a:pt x="309" y="938"/>
                  </a:lnTo>
                  <a:lnTo>
                    <a:pt x="249" y="802"/>
                  </a:lnTo>
                  <a:lnTo>
                    <a:pt x="193" y="658"/>
                  </a:lnTo>
                  <a:lnTo>
                    <a:pt x="140" y="506"/>
                  </a:lnTo>
                  <a:lnTo>
                    <a:pt x="89" y="344"/>
                  </a:lnTo>
                  <a:lnTo>
                    <a:pt x="44" y="17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275">
              <a:extLst>
                <a:ext uri="{FF2B5EF4-FFF2-40B4-BE49-F238E27FC236}">
                  <a16:creationId xmlns:a16="http://schemas.microsoft.com/office/drawing/2014/main" id="{D948C97E-2191-41D9-A802-6AE176EC53C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10" y="456"/>
              <a:ext cx="532" cy="470"/>
            </a:xfrm>
            <a:custGeom>
              <a:avLst/>
              <a:gdLst>
                <a:gd name="T0" fmla="*/ 72 w 1063"/>
                <a:gd name="T1" fmla="*/ 0 h 940"/>
                <a:gd name="T2" fmla="*/ 1063 w 1063"/>
                <a:gd name="T3" fmla="*/ 0 h 940"/>
                <a:gd name="T4" fmla="*/ 1046 w 1063"/>
                <a:gd name="T5" fmla="*/ 160 h 940"/>
                <a:gd name="T6" fmla="*/ 1018 w 1063"/>
                <a:gd name="T7" fmla="*/ 320 h 940"/>
                <a:gd name="T8" fmla="*/ 983 w 1063"/>
                <a:gd name="T9" fmla="*/ 478 h 940"/>
                <a:gd name="T10" fmla="*/ 939 w 1063"/>
                <a:gd name="T11" fmla="*/ 632 h 940"/>
                <a:gd name="T12" fmla="*/ 802 w 1063"/>
                <a:gd name="T13" fmla="*/ 690 h 940"/>
                <a:gd name="T14" fmla="*/ 658 w 1063"/>
                <a:gd name="T15" fmla="*/ 746 h 940"/>
                <a:gd name="T16" fmla="*/ 506 w 1063"/>
                <a:gd name="T17" fmla="*/ 799 h 940"/>
                <a:gd name="T18" fmla="*/ 344 w 1063"/>
                <a:gd name="T19" fmla="*/ 850 h 940"/>
                <a:gd name="T20" fmla="*/ 177 w 1063"/>
                <a:gd name="T21" fmla="*/ 897 h 940"/>
                <a:gd name="T22" fmla="*/ 0 w 1063"/>
                <a:gd name="T23" fmla="*/ 940 h 940"/>
                <a:gd name="T24" fmla="*/ 27 w 1063"/>
                <a:gd name="T25" fmla="*/ 711 h 940"/>
                <a:gd name="T26" fmla="*/ 48 w 1063"/>
                <a:gd name="T27" fmla="*/ 476 h 940"/>
                <a:gd name="T28" fmla="*/ 63 w 1063"/>
                <a:gd name="T29" fmla="*/ 239 h 940"/>
                <a:gd name="T30" fmla="*/ 72 w 1063"/>
                <a:gd name="T31" fmla="*/ 0 h 9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3" h="940">
                  <a:moveTo>
                    <a:pt x="72" y="0"/>
                  </a:moveTo>
                  <a:lnTo>
                    <a:pt x="1063" y="0"/>
                  </a:lnTo>
                  <a:lnTo>
                    <a:pt x="1046" y="160"/>
                  </a:lnTo>
                  <a:lnTo>
                    <a:pt x="1018" y="320"/>
                  </a:lnTo>
                  <a:lnTo>
                    <a:pt x="983" y="478"/>
                  </a:lnTo>
                  <a:lnTo>
                    <a:pt x="939" y="632"/>
                  </a:lnTo>
                  <a:lnTo>
                    <a:pt x="802" y="690"/>
                  </a:lnTo>
                  <a:lnTo>
                    <a:pt x="658" y="746"/>
                  </a:lnTo>
                  <a:lnTo>
                    <a:pt x="506" y="799"/>
                  </a:lnTo>
                  <a:lnTo>
                    <a:pt x="344" y="850"/>
                  </a:lnTo>
                  <a:lnTo>
                    <a:pt x="177" y="897"/>
                  </a:lnTo>
                  <a:lnTo>
                    <a:pt x="0" y="940"/>
                  </a:lnTo>
                  <a:lnTo>
                    <a:pt x="27" y="711"/>
                  </a:lnTo>
                  <a:lnTo>
                    <a:pt x="48" y="476"/>
                  </a:lnTo>
                  <a:lnTo>
                    <a:pt x="63" y="239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276">
              <a:extLst>
                <a:ext uri="{FF2B5EF4-FFF2-40B4-BE49-F238E27FC236}">
                  <a16:creationId xmlns:a16="http://schemas.microsoft.com/office/drawing/2014/main" id="{A661FC83-81A9-4BF3-80E2-9A9021F28A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084" y="1242"/>
              <a:ext cx="459" cy="531"/>
            </a:xfrm>
            <a:custGeom>
              <a:avLst/>
              <a:gdLst>
                <a:gd name="T0" fmla="*/ 0 w 919"/>
                <a:gd name="T1" fmla="*/ 1062 h 1062"/>
                <a:gd name="T2" fmla="*/ 0 w 919"/>
                <a:gd name="T3" fmla="*/ 1062 h 1062"/>
                <a:gd name="T4" fmla="*/ 0 w 919"/>
                <a:gd name="T5" fmla="*/ 1062 h 1062"/>
                <a:gd name="T6" fmla="*/ 0 w 919"/>
                <a:gd name="T7" fmla="*/ 1062 h 1062"/>
                <a:gd name="T8" fmla="*/ 919 w 919"/>
                <a:gd name="T9" fmla="*/ 0 h 1062"/>
                <a:gd name="T10" fmla="*/ 876 w 919"/>
                <a:gd name="T11" fmla="*/ 175 h 1062"/>
                <a:gd name="T12" fmla="*/ 828 w 919"/>
                <a:gd name="T13" fmla="*/ 344 h 1062"/>
                <a:gd name="T14" fmla="*/ 777 w 919"/>
                <a:gd name="T15" fmla="*/ 506 h 1062"/>
                <a:gd name="T16" fmla="*/ 725 w 919"/>
                <a:gd name="T17" fmla="*/ 658 h 1062"/>
                <a:gd name="T18" fmla="*/ 669 w 919"/>
                <a:gd name="T19" fmla="*/ 802 h 1062"/>
                <a:gd name="T20" fmla="*/ 611 w 919"/>
                <a:gd name="T21" fmla="*/ 938 h 1062"/>
                <a:gd name="T22" fmla="*/ 462 w 919"/>
                <a:gd name="T23" fmla="*/ 982 h 1062"/>
                <a:gd name="T24" fmla="*/ 309 w 919"/>
                <a:gd name="T25" fmla="*/ 1017 h 1062"/>
                <a:gd name="T26" fmla="*/ 156 w 919"/>
                <a:gd name="T27" fmla="*/ 1043 h 1062"/>
                <a:gd name="T28" fmla="*/ 0 w 919"/>
                <a:gd name="T29" fmla="*/ 1062 h 1062"/>
                <a:gd name="T30" fmla="*/ 0 w 919"/>
                <a:gd name="T31" fmla="*/ 72 h 1062"/>
                <a:gd name="T32" fmla="*/ 235 w 919"/>
                <a:gd name="T33" fmla="*/ 61 h 1062"/>
                <a:gd name="T34" fmla="*/ 467 w 919"/>
                <a:gd name="T35" fmla="*/ 47 h 1062"/>
                <a:gd name="T36" fmla="*/ 695 w 919"/>
                <a:gd name="T37" fmla="*/ 26 h 1062"/>
                <a:gd name="T38" fmla="*/ 919 w 919"/>
                <a:gd name="T39" fmla="*/ 0 h 1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19" h="1062">
                  <a:moveTo>
                    <a:pt x="0" y="1062"/>
                  </a:moveTo>
                  <a:lnTo>
                    <a:pt x="0" y="1062"/>
                  </a:lnTo>
                  <a:lnTo>
                    <a:pt x="0" y="1062"/>
                  </a:lnTo>
                  <a:lnTo>
                    <a:pt x="0" y="1062"/>
                  </a:lnTo>
                  <a:close/>
                  <a:moveTo>
                    <a:pt x="919" y="0"/>
                  </a:moveTo>
                  <a:lnTo>
                    <a:pt x="876" y="175"/>
                  </a:lnTo>
                  <a:lnTo>
                    <a:pt x="828" y="344"/>
                  </a:lnTo>
                  <a:lnTo>
                    <a:pt x="777" y="506"/>
                  </a:lnTo>
                  <a:lnTo>
                    <a:pt x="725" y="658"/>
                  </a:lnTo>
                  <a:lnTo>
                    <a:pt x="669" y="802"/>
                  </a:lnTo>
                  <a:lnTo>
                    <a:pt x="611" y="938"/>
                  </a:lnTo>
                  <a:lnTo>
                    <a:pt x="462" y="982"/>
                  </a:lnTo>
                  <a:lnTo>
                    <a:pt x="309" y="1017"/>
                  </a:lnTo>
                  <a:lnTo>
                    <a:pt x="156" y="1043"/>
                  </a:lnTo>
                  <a:lnTo>
                    <a:pt x="0" y="1062"/>
                  </a:lnTo>
                  <a:lnTo>
                    <a:pt x="0" y="72"/>
                  </a:lnTo>
                  <a:lnTo>
                    <a:pt x="235" y="61"/>
                  </a:lnTo>
                  <a:lnTo>
                    <a:pt x="467" y="47"/>
                  </a:lnTo>
                  <a:lnTo>
                    <a:pt x="695" y="26"/>
                  </a:lnTo>
                  <a:lnTo>
                    <a:pt x="9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277">
              <a:extLst>
                <a:ext uri="{FF2B5EF4-FFF2-40B4-BE49-F238E27FC236}">
                  <a16:creationId xmlns:a16="http://schemas.microsoft.com/office/drawing/2014/main" id="{0076D7E2-A586-45B1-8508-DB6B69DB46E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84" y="456"/>
              <a:ext cx="554" cy="565"/>
            </a:xfrm>
            <a:custGeom>
              <a:avLst/>
              <a:gdLst>
                <a:gd name="T0" fmla="*/ 0 w 1109"/>
                <a:gd name="T1" fmla="*/ 0 h 1131"/>
                <a:gd name="T2" fmla="*/ 1109 w 1109"/>
                <a:gd name="T3" fmla="*/ 0 h 1131"/>
                <a:gd name="T4" fmla="*/ 1102 w 1109"/>
                <a:gd name="T5" fmla="*/ 219 h 1131"/>
                <a:gd name="T6" fmla="*/ 1088 w 1109"/>
                <a:gd name="T7" fmla="*/ 432 h 1131"/>
                <a:gd name="T8" fmla="*/ 1070 w 1109"/>
                <a:gd name="T9" fmla="*/ 641 h 1131"/>
                <a:gd name="T10" fmla="*/ 1048 w 1109"/>
                <a:gd name="T11" fmla="*/ 845 h 1131"/>
                <a:gd name="T12" fmla="*/ 1019 w 1109"/>
                <a:gd name="T13" fmla="*/ 1041 h 1131"/>
                <a:gd name="T14" fmla="*/ 826 w 1109"/>
                <a:gd name="T15" fmla="*/ 1068 h 1131"/>
                <a:gd name="T16" fmla="*/ 628 w 1109"/>
                <a:gd name="T17" fmla="*/ 1091 h 1131"/>
                <a:gd name="T18" fmla="*/ 425 w 1109"/>
                <a:gd name="T19" fmla="*/ 1108 h 1131"/>
                <a:gd name="T20" fmla="*/ 214 w 1109"/>
                <a:gd name="T21" fmla="*/ 1122 h 1131"/>
                <a:gd name="T22" fmla="*/ 0 w 1109"/>
                <a:gd name="T23" fmla="*/ 1131 h 1131"/>
                <a:gd name="T24" fmla="*/ 0 w 1109"/>
                <a:gd name="T25" fmla="*/ 0 h 1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09" h="1131">
                  <a:moveTo>
                    <a:pt x="0" y="0"/>
                  </a:moveTo>
                  <a:lnTo>
                    <a:pt x="1109" y="0"/>
                  </a:lnTo>
                  <a:lnTo>
                    <a:pt x="1102" y="219"/>
                  </a:lnTo>
                  <a:lnTo>
                    <a:pt x="1088" y="432"/>
                  </a:lnTo>
                  <a:lnTo>
                    <a:pt x="1070" y="641"/>
                  </a:lnTo>
                  <a:lnTo>
                    <a:pt x="1048" y="845"/>
                  </a:lnTo>
                  <a:lnTo>
                    <a:pt x="1019" y="1041"/>
                  </a:lnTo>
                  <a:lnTo>
                    <a:pt x="826" y="1068"/>
                  </a:lnTo>
                  <a:lnTo>
                    <a:pt x="628" y="1091"/>
                  </a:lnTo>
                  <a:lnTo>
                    <a:pt x="425" y="1108"/>
                  </a:lnTo>
                  <a:lnTo>
                    <a:pt x="214" y="1122"/>
                  </a:lnTo>
                  <a:lnTo>
                    <a:pt x="0" y="11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4" name="Freeform 290">
            <a:extLst>
              <a:ext uri="{FF2B5EF4-FFF2-40B4-BE49-F238E27FC236}">
                <a16:creationId xmlns:a16="http://schemas.microsoft.com/office/drawing/2014/main" id="{EFEF94AF-11A6-4C88-98FA-DA225A968DF5}"/>
              </a:ext>
            </a:extLst>
          </p:cNvPr>
          <p:cNvSpPr>
            <a:spLocks noEditPoints="1"/>
          </p:cNvSpPr>
          <p:nvPr/>
        </p:nvSpPr>
        <p:spPr bwMode="auto">
          <a:xfrm>
            <a:off x="9278301" y="3609119"/>
            <a:ext cx="286542" cy="340928"/>
          </a:xfrm>
          <a:custGeom>
            <a:avLst/>
            <a:gdLst>
              <a:gd name="T0" fmla="*/ 2344 w 4825"/>
              <a:gd name="T1" fmla="*/ 1833 h 5742"/>
              <a:gd name="T2" fmla="*/ 2271 w 4825"/>
              <a:gd name="T3" fmla="*/ 2083 h 5742"/>
              <a:gd name="T4" fmla="*/ 2178 w 4825"/>
              <a:gd name="T5" fmla="*/ 2429 h 5742"/>
              <a:gd name="T6" fmla="*/ 2089 w 4825"/>
              <a:gd name="T7" fmla="*/ 2781 h 5742"/>
              <a:gd name="T8" fmla="*/ 2019 w 4825"/>
              <a:gd name="T9" fmla="*/ 3089 h 5742"/>
              <a:gd name="T10" fmla="*/ 1982 w 4825"/>
              <a:gd name="T11" fmla="*/ 3301 h 5742"/>
              <a:gd name="T12" fmla="*/ 2020 w 4825"/>
              <a:gd name="T13" fmla="*/ 3516 h 5742"/>
              <a:gd name="T14" fmla="*/ 2178 w 4825"/>
              <a:gd name="T15" fmla="*/ 3694 h 5742"/>
              <a:gd name="T16" fmla="*/ 2413 w 4825"/>
              <a:gd name="T17" fmla="*/ 3764 h 5742"/>
              <a:gd name="T18" fmla="*/ 2648 w 4825"/>
              <a:gd name="T19" fmla="*/ 3694 h 5742"/>
              <a:gd name="T20" fmla="*/ 2803 w 4825"/>
              <a:gd name="T21" fmla="*/ 3516 h 5742"/>
              <a:gd name="T22" fmla="*/ 2842 w 4825"/>
              <a:gd name="T23" fmla="*/ 3301 h 5742"/>
              <a:gd name="T24" fmla="*/ 2807 w 4825"/>
              <a:gd name="T25" fmla="*/ 3089 h 5742"/>
              <a:gd name="T26" fmla="*/ 2735 w 4825"/>
              <a:gd name="T27" fmla="*/ 2781 h 5742"/>
              <a:gd name="T28" fmla="*/ 2646 w 4825"/>
              <a:gd name="T29" fmla="*/ 2429 h 5742"/>
              <a:gd name="T30" fmla="*/ 2555 w 4825"/>
              <a:gd name="T31" fmla="*/ 2083 h 5742"/>
              <a:gd name="T32" fmla="*/ 2481 w 4825"/>
              <a:gd name="T33" fmla="*/ 1833 h 5742"/>
              <a:gd name="T34" fmla="*/ 1708 w 4825"/>
              <a:gd name="T35" fmla="*/ 0 h 5742"/>
              <a:gd name="T36" fmla="*/ 3249 w 4825"/>
              <a:gd name="T37" fmla="*/ 44 h 5742"/>
              <a:gd name="T38" fmla="*/ 3357 w 4825"/>
              <a:gd name="T39" fmla="*/ 205 h 5742"/>
              <a:gd name="T40" fmla="*/ 3319 w 4825"/>
              <a:gd name="T41" fmla="*/ 399 h 5742"/>
              <a:gd name="T42" fmla="*/ 3157 w 4825"/>
              <a:gd name="T43" fmla="*/ 505 h 5742"/>
              <a:gd name="T44" fmla="*/ 2945 w 4825"/>
              <a:gd name="T45" fmla="*/ 985 h 5742"/>
              <a:gd name="T46" fmla="*/ 3483 w 4825"/>
              <a:gd name="T47" fmla="*/ 1175 h 5742"/>
              <a:gd name="T48" fmla="*/ 3816 w 4825"/>
              <a:gd name="T49" fmla="*/ 694 h 5742"/>
              <a:gd name="T50" fmla="*/ 3988 w 4825"/>
              <a:gd name="T51" fmla="*/ 670 h 5742"/>
              <a:gd name="T52" fmla="*/ 4140 w 4825"/>
              <a:gd name="T53" fmla="*/ 763 h 5742"/>
              <a:gd name="T54" fmla="*/ 4195 w 4825"/>
              <a:gd name="T55" fmla="*/ 925 h 5742"/>
              <a:gd name="T56" fmla="*/ 3914 w 4825"/>
              <a:gd name="T57" fmla="*/ 1450 h 5742"/>
              <a:gd name="T58" fmla="*/ 4338 w 4825"/>
              <a:gd name="T59" fmla="*/ 1884 h 5742"/>
              <a:gd name="T60" fmla="*/ 4642 w 4825"/>
              <a:gd name="T61" fmla="*/ 2412 h 5742"/>
              <a:gd name="T62" fmla="*/ 4804 w 4825"/>
              <a:gd name="T63" fmla="*/ 3012 h 5742"/>
              <a:gd name="T64" fmla="*/ 4803 w 4825"/>
              <a:gd name="T65" fmla="*/ 3659 h 5742"/>
              <a:gd name="T66" fmla="*/ 4635 w 4825"/>
              <a:gd name="T67" fmla="*/ 4270 h 5742"/>
              <a:gd name="T68" fmla="*/ 4321 w 4825"/>
              <a:gd name="T69" fmla="*/ 4805 h 5742"/>
              <a:gd name="T70" fmla="*/ 3886 w 4825"/>
              <a:gd name="T71" fmla="*/ 5240 h 5742"/>
              <a:gd name="T72" fmla="*/ 3350 w 4825"/>
              <a:gd name="T73" fmla="*/ 5552 h 5742"/>
              <a:gd name="T74" fmla="*/ 2739 w 4825"/>
              <a:gd name="T75" fmla="*/ 5720 h 5742"/>
              <a:gd name="T76" fmla="*/ 2085 w 4825"/>
              <a:gd name="T77" fmla="*/ 5720 h 5742"/>
              <a:gd name="T78" fmla="*/ 1474 w 4825"/>
              <a:gd name="T79" fmla="*/ 5552 h 5742"/>
              <a:gd name="T80" fmla="*/ 939 w 4825"/>
              <a:gd name="T81" fmla="*/ 5240 h 5742"/>
              <a:gd name="T82" fmla="*/ 503 w 4825"/>
              <a:gd name="T83" fmla="*/ 4805 h 5742"/>
              <a:gd name="T84" fmla="*/ 189 w 4825"/>
              <a:gd name="T85" fmla="*/ 4270 h 5742"/>
              <a:gd name="T86" fmla="*/ 21 w 4825"/>
              <a:gd name="T87" fmla="*/ 3659 h 5742"/>
              <a:gd name="T88" fmla="*/ 21 w 4825"/>
              <a:gd name="T89" fmla="*/ 3014 h 5742"/>
              <a:gd name="T90" fmla="*/ 182 w 4825"/>
              <a:gd name="T91" fmla="*/ 2412 h 5742"/>
              <a:gd name="T92" fmla="*/ 485 w 4825"/>
              <a:gd name="T93" fmla="*/ 1886 h 5742"/>
              <a:gd name="T94" fmla="*/ 908 w 4825"/>
              <a:gd name="T95" fmla="*/ 1452 h 5742"/>
              <a:gd name="T96" fmla="*/ 1426 w 4825"/>
              <a:gd name="T97" fmla="*/ 1135 h 5742"/>
              <a:gd name="T98" fmla="*/ 2022 w 4825"/>
              <a:gd name="T99" fmla="*/ 957 h 5742"/>
              <a:gd name="T100" fmla="*/ 1608 w 4825"/>
              <a:gd name="T101" fmla="*/ 491 h 5742"/>
              <a:gd name="T102" fmla="*/ 1474 w 4825"/>
              <a:gd name="T103" fmla="*/ 355 h 5742"/>
              <a:gd name="T104" fmla="*/ 1474 w 4825"/>
              <a:gd name="T105" fmla="*/ 156 h 5742"/>
              <a:gd name="T106" fmla="*/ 1608 w 4825"/>
              <a:gd name="T107" fmla="*/ 19 h 5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825" h="5742">
                <a:moveTo>
                  <a:pt x="2413" y="1796"/>
                </a:moveTo>
                <a:lnTo>
                  <a:pt x="2385" y="1802"/>
                </a:lnTo>
                <a:lnTo>
                  <a:pt x="2362" y="1814"/>
                </a:lnTo>
                <a:lnTo>
                  <a:pt x="2344" y="1833"/>
                </a:lnTo>
                <a:lnTo>
                  <a:pt x="2332" y="1858"/>
                </a:lnTo>
                <a:lnTo>
                  <a:pt x="2313" y="1927"/>
                </a:lnTo>
                <a:lnTo>
                  <a:pt x="2292" y="2003"/>
                </a:lnTo>
                <a:lnTo>
                  <a:pt x="2271" y="2083"/>
                </a:lnTo>
                <a:lnTo>
                  <a:pt x="2248" y="2165"/>
                </a:lnTo>
                <a:lnTo>
                  <a:pt x="2225" y="2253"/>
                </a:lnTo>
                <a:lnTo>
                  <a:pt x="2201" y="2340"/>
                </a:lnTo>
                <a:lnTo>
                  <a:pt x="2178" y="2429"/>
                </a:lnTo>
                <a:lnTo>
                  <a:pt x="2155" y="2519"/>
                </a:lnTo>
                <a:lnTo>
                  <a:pt x="2132" y="2608"/>
                </a:lnTo>
                <a:lnTo>
                  <a:pt x="2110" y="2695"/>
                </a:lnTo>
                <a:lnTo>
                  <a:pt x="2089" y="2781"/>
                </a:lnTo>
                <a:lnTo>
                  <a:pt x="2069" y="2865"/>
                </a:lnTo>
                <a:lnTo>
                  <a:pt x="2050" y="2944"/>
                </a:lnTo>
                <a:lnTo>
                  <a:pt x="2033" y="3019"/>
                </a:lnTo>
                <a:lnTo>
                  <a:pt x="2019" y="3089"/>
                </a:lnTo>
                <a:lnTo>
                  <a:pt x="2006" y="3154"/>
                </a:lnTo>
                <a:lnTo>
                  <a:pt x="1996" y="3210"/>
                </a:lnTo>
                <a:lnTo>
                  <a:pt x="1987" y="3260"/>
                </a:lnTo>
                <a:lnTo>
                  <a:pt x="1982" y="3301"/>
                </a:lnTo>
                <a:lnTo>
                  <a:pt x="1982" y="3334"/>
                </a:lnTo>
                <a:lnTo>
                  <a:pt x="1985" y="3397"/>
                </a:lnTo>
                <a:lnTo>
                  <a:pt x="1999" y="3458"/>
                </a:lnTo>
                <a:lnTo>
                  <a:pt x="2020" y="3516"/>
                </a:lnTo>
                <a:lnTo>
                  <a:pt x="2050" y="3568"/>
                </a:lnTo>
                <a:lnTo>
                  <a:pt x="2087" y="3615"/>
                </a:lnTo>
                <a:lnTo>
                  <a:pt x="2129" y="3659"/>
                </a:lnTo>
                <a:lnTo>
                  <a:pt x="2178" y="3694"/>
                </a:lnTo>
                <a:lnTo>
                  <a:pt x="2231" y="3724"/>
                </a:lnTo>
                <a:lnTo>
                  <a:pt x="2288" y="3747"/>
                </a:lnTo>
                <a:lnTo>
                  <a:pt x="2348" y="3759"/>
                </a:lnTo>
                <a:lnTo>
                  <a:pt x="2413" y="3764"/>
                </a:lnTo>
                <a:lnTo>
                  <a:pt x="2476" y="3759"/>
                </a:lnTo>
                <a:lnTo>
                  <a:pt x="2537" y="3747"/>
                </a:lnTo>
                <a:lnTo>
                  <a:pt x="2593" y="3724"/>
                </a:lnTo>
                <a:lnTo>
                  <a:pt x="2648" y="3694"/>
                </a:lnTo>
                <a:lnTo>
                  <a:pt x="2695" y="3659"/>
                </a:lnTo>
                <a:lnTo>
                  <a:pt x="2737" y="3615"/>
                </a:lnTo>
                <a:lnTo>
                  <a:pt x="2774" y="3568"/>
                </a:lnTo>
                <a:lnTo>
                  <a:pt x="2803" y="3516"/>
                </a:lnTo>
                <a:lnTo>
                  <a:pt x="2825" y="3458"/>
                </a:lnTo>
                <a:lnTo>
                  <a:pt x="2839" y="3397"/>
                </a:lnTo>
                <a:lnTo>
                  <a:pt x="2844" y="3334"/>
                </a:lnTo>
                <a:lnTo>
                  <a:pt x="2842" y="3301"/>
                </a:lnTo>
                <a:lnTo>
                  <a:pt x="2837" y="3260"/>
                </a:lnTo>
                <a:lnTo>
                  <a:pt x="2830" y="3210"/>
                </a:lnTo>
                <a:lnTo>
                  <a:pt x="2819" y="3154"/>
                </a:lnTo>
                <a:lnTo>
                  <a:pt x="2807" y="3089"/>
                </a:lnTo>
                <a:lnTo>
                  <a:pt x="2791" y="3019"/>
                </a:lnTo>
                <a:lnTo>
                  <a:pt x="2774" y="2944"/>
                </a:lnTo>
                <a:lnTo>
                  <a:pt x="2756" y="2865"/>
                </a:lnTo>
                <a:lnTo>
                  <a:pt x="2735" y="2781"/>
                </a:lnTo>
                <a:lnTo>
                  <a:pt x="2714" y="2695"/>
                </a:lnTo>
                <a:lnTo>
                  <a:pt x="2693" y="2608"/>
                </a:lnTo>
                <a:lnTo>
                  <a:pt x="2670" y="2519"/>
                </a:lnTo>
                <a:lnTo>
                  <a:pt x="2646" y="2429"/>
                </a:lnTo>
                <a:lnTo>
                  <a:pt x="2623" y="2340"/>
                </a:lnTo>
                <a:lnTo>
                  <a:pt x="2600" y="2253"/>
                </a:lnTo>
                <a:lnTo>
                  <a:pt x="2576" y="2165"/>
                </a:lnTo>
                <a:lnTo>
                  <a:pt x="2555" y="2083"/>
                </a:lnTo>
                <a:lnTo>
                  <a:pt x="2532" y="2003"/>
                </a:lnTo>
                <a:lnTo>
                  <a:pt x="2511" y="1927"/>
                </a:lnTo>
                <a:lnTo>
                  <a:pt x="2492" y="1858"/>
                </a:lnTo>
                <a:lnTo>
                  <a:pt x="2481" y="1833"/>
                </a:lnTo>
                <a:lnTo>
                  <a:pt x="2462" y="1814"/>
                </a:lnTo>
                <a:lnTo>
                  <a:pt x="2439" y="1802"/>
                </a:lnTo>
                <a:lnTo>
                  <a:pt x="2413" y="1796"/>
                </a:lnTo>
                <a:close/>
                <a:moveTo>
                  <a:pt x="1708" y="0"/>
                </a:moveTo>
                <a:lnTo>
                  <a:pt x="3105" y="0"/>
                </a:lnTo>
                <a:lnTo>
                  <a:pt x="3157" y="5"/>
                </a:lnTo>
                <a:lnTo>
                  <a:pt x="3205" y="19"/>
                </a:lnTo>
                <a:lnTo>
                  <a:pt x="3249" y="44"/>
                </a:lnTo>
                <a:lnTo>
                  <a:pt x="3287" y="75"/>
                </a:lnTo>
                <a:lnTo>
                  <a:pt x="3319" y="112"/>
                </a:lnTo>
                <a:lnTo>
                  <a:pt x="3341" y="156"/>
                </a:lnTo>
                <a:lnTo>
                  <a:pt x="3357" y="205"/>
                </a:lnTo>
                <a:lnTo>
                  <a:pt x="3362" y="255"/>
                </a:lnTo>
                <a:lnTo>
                  <a:pt x="3357" y="306"/>
                </a:lnTo>
                <a:lnTo>
                  <a:pt x="3341" y="355"/>
                </a:lnTo>
                <a:lnTo>
                  <a:pt x="3319" y="399"/>
                </a:lnTo>
                <a:lnTo>
                  <a:pt x="3287" y="436"/>
                </a:lnTo>
                <a:lnTo>
                  <a:pt x="3249" y="467"/>
                </a:lnTo>
                <a:lnTo>
                  <a:pt x="3205" y="491"/>
                </a:lnTo>
                <a:lnTo>
                  <a:pt x="3157" y="505"/>
                </a:lnTo>
                <a:lnTo>
                  <a:pt x="3105" y="511"/>
                </a:lnTo>
                <a:lnTo>
                  <a:pt x="2803" y="511"/>
                </a:lnTo>
                <a:lnTo>
                  <a:pt x="2803" y="957"/>
                </a:lnTo>
                <a:lnTo>
                  <a:pt x="2945" y="985"/>
                </a:lnTo>
                <a:lnTo>
                  <a:pt x="3086" y="1020"/>
                </a:lnTo>
                <a:lnTo>
                  <a:pt x="3222" y="1065"/>
                </a:lnTo>
                <a:lnTo>
                  <a:pt x="3354" y="1116"/>
                </a:lnTo>
                <a:lnTo>
                  <a:pt x="3483" y="1175"/>
                </a:lnTo>
                <a:lnTo>
                  <a:pt x="3720" y="787"/>
                </a:lnTo>
                <a:lnTo>
                  <a:pt x="3748" y="750"/>
                </a:lnTo>
                <a:lnTo>
                  <a:pt x="3779" y="719"/>
                </a:lnTo>
                <a:lnTo>
                  <a:pt x="3816" y="694"/>
                </a:lnTo>
                <a:lnTo>
                  <a:pt x="3857" y="679"/>
                </a:lnTo>
                <a:lnTo>
                  <a:pt x="3900" y="668"/>
                </a:lnTo>
                <a:lnTo>
                  <a:pt x="3944" y="665"/>
                </a:lnTo>
                <a:lnTo>
                  <a:pt x="3988" y="670"/>
                </a:lnTo>
                <a:lnTo>
                  <a:pt x="4030" y="682"/>
                </a:lnTo>
                <a:lnTo>
                  <a:pt x="4072" y="701"/>
                </a:lnTo>
                <a:lnTo>
                  <a:pt x="4109" y="729"/>
                </a:lnTo>
                <a:lnTo>
                  <a:pt x="4140" y="763"/>
                </a:lnTo>
                <a:lnTo>
                  <a:pt x="4165" y="799"/>
                </a:lnTo>
                <a:lnTo>
                  <a:pt x="4182" y="840"/>
                </a:lnTo>
                <a:lnTo>
                  <a:pt x="4191" y="882"/>
                </a:lnTo>
                <a:lnTo>
                  <a:pt x="4195" y="925"/>
                </a:lnTo>
                <a:lnTo>
                  <a:pt x="4189" y="969"/>
                </a:lnTo>
                <a:lnTo>
                  <a:pt x="4177" y="1013"/>
                </a:lnTo>
                <a:lnTo>
                  <a:pt x="4158" y="1053"/>
                </a:lnTo>
                <a:lnTo>
                  <a:pt x="3914" y="1450"/>
                </a:lnTo>
                <a:lnTo>
                  <a:pt x="4030" y="1548"/>
                </a:lnTo>
                <a:lnTo>
                  <a:pt x="4140" y="1655"/>
                </a:lnTo>
                <a:lnTo>
                  <a:pt x="4242" y="1765"/>
                </a:lnTo>
                <a:lnTo>
                  <a:pt x="4338" y="1884"/>
                </a:lnTo>
                <a:lnTo>
                  <a:pt x="4426" y="2008"/>
                </a:lnTo>
                <a:lnTo>
                  <a:pt x="4507" y="2137"/>
                </a:lnTo>
                <a:lnTo>
                  <a:pt x="4578" y="2272"/>
                </a:lnTo>
                <a:lnTo>
                  <a:pt x="4642" y="2412"/>
                </a:lnTo>
                <a:lnTo>
                  <a:pt x="4696" y="2555"/>
                </a:lnTo>
                <a:lnTo>
                  <a:pt x="4741" y="2704"/>
                </a:lnTo>
                <a:lnTo>
                  <a:pt x="4778" y="2856"/>
                </a:lnTo>
                <a:lnTo>
                  <a:pt x="4804" y="3012"/>
                </a:lnTo>
                <a:lnTo>
                  <a:pt x="4820" y="3171"/>
                </a:lnTo>
                <a:lnTo>
                  <a:pt x="4825" y="3334"/>
                </a:lnTo>
                <a:lnTo>
                  <a:pt x="4820" y="3498"/>
                </a:lnTo>
                <a:lnTo>
                  <a:pt x="4803" y="3659"/>
                </a:lnTo>
                <a:lnTo>
                  <a:pt x="4776" y="3818"/>
                </a:lnTo>
                <a:lnTo>
                  <a:pt x="4738" y="3972"/>
                </a:lnTo>
                <a:lnTo>
                  <a:pt x="4692" y="4124"/>
                </a:lnTo>
                <a:lnTo>
                  <a:pt x="4635" y="4270"/>
                </a:lnTo>
                <a:lnTo>
                  <a:pt x="4570" y="4411"/>
                </a:lnTo>
                <a:lnTo>
                  <a:pt x="4494" y="4548"/>
                </a:lnTo>
                <a:lnTo>
                  <a:pt x="4412" y="4679"/>
                </a:lnTo>
                <a:lnTo>
                  <a:pt x="4321" y="4805"/>
                </a:lnTo>
                <a:lnTo>
                  <a:pt x="4223" y="4924"/>
                </a:lnTo>
                <a:lnTo>
                  <a:pt x="4118" y="5036"/>
                </a:lnTo>
                <a:lnTo>
                  <a:pt x="4005" y="5141"/>
                </a:lnTo>
                <a:lnTo>
                  <a:pt x="3886" y="5240"/>
                </a:lnTo>
                <a:lnTo>
                  <a:pt x="3760" y="5329"/>
                </a:lnTo>
                <a:lnTo>
                  <a:pt x="3629" y="5413"/>
                </a:lnTo>
                <a:lnTo>
                  <a:pt x="3492" y="5487"/>
                </a:lnTo>
                <a:lnTo>
                  <a:pt x="3350" y="5552"/>
                </a:lnTo>
                <a:lnTo>
                  <a:pt x="3203" y="5609"/>
                </a:lnTo>
                <a:lnTo>
                  <a:pt x="3052" y="5657"/>
                </a:lnTo>
                <a:lnTo>
                  <a:pt x="2898" y="5693"/>
                </a:lnTo>
                <a:lnTo>
                  <a:pt x="2739" y="5720"/>
                </a:lnTo>
                <a:lnTo>
                  <a:pt x="2577" y="5737"/>
                </a:lnTo>
                <a:lnTo>
                  <a:pt x="2413" y="5742"/>
                </a:lnTo>
                <a:lnTo>
                  <a:pt x="2248" y="5737"/>
                </a:lnTo>
                <a:lnTo>
                  <a:pt x="2085" y="5720"/>
                </a:lnTo>
                <a:lnTo>
                  <a:pt x="1927" y="5693"/>
                </a:lnTo>
                <a:lnTo>
                  <a:pt x="1771" y="5657"/>
                </a:lnTo>
                <a:lnTo>
                  <a:pt x="1621" y="5609"/>
                </a:lnTo>
                <a:lnTo>
                  <a:pt x="1474" y="5552"/>
                </a:lnTo>
                <a:lnTo>
                  <a:pt x="1332" y="5487"/>
                </a:lnTo>
                <a:lnTo>
                  <a:pt x="1195" y="5413"/>
                </a:lnTo>
                <a:lnTo>
                  <a:pt x="1064" y="5329"/>
                </a:lnTo>
                <a:lnTo>
                  <a:pt x="939" y="5240"/>
                </a:lnTo>
                <a:lnTo>
                  <a:pt x="820" y="5141"/>
                </a:lnTo>
                <a:lnTo>
                  <a:pt x="706" y="5036"/>
                </a:lnTo>
                <a:lnTo>
                  <a:pt x="601" y="4924"/>
                </a:lnTo>
                <a:lnTo>
                  <a:pt x="503" y="4805"/>
                </a:lnTo>
                <a:lnTo>
                  <a:pt x="412" y="4679"/>
                </a:lnTo>
                <a:lnTo>
                  <a:pt x="329" y="4548"/>
                </a:lnTo>
                <a:lnTo>
                  <a:pt x="254" y="4411"/>
                </a:lnTo>
                <a:lnTo>
                  <a:pt x="189" y="4270"/>
                </a:lnTo>
                <a:lnTo>
                  <a:pt x="133" y="4124"/>
                </a:lnTo>
                <a:lnTo>
                  <a:pt x="86" y="3972"/>
                </a:lnTo>
                <a:lnTo>
                  <a:pt x="49" y="3818"/>
                </a:lnTo>
                <a:lnTo>
                  <a:pt x="21" y="3659"/>
                </a:lnTo>
                <a:lnTo>
                  <a:pt x="5" y="3498"/>
                </a:lnTo>
                <a:lnTo>
                  <a:pt x="0" y="3334"/>
                </a:lnTo>
                <a:lnTo>
                  <a:pt x="5" y="3171"/>
                </a:lnTo>
                <a:lnTo>
                  <a:pt x="21" y="3014"/>
                </a:lnTo>
                <a:lnTo>
                  <a:pt x="47" y="2858"/>
                </a:lnTo>
                <a:lnTo>
                  <a:pt x="82" y="2706"/>
                </a:lnTo>
                <a:lnTo>
                  <a:pt x="128" y="2557"/>
                </a:lnTo>
                <a:lnTo>
                  <a:pt x="182" y="2412"/>
                </a:lnTo>
                <a:lnTo>
                  <a:pt x="245" y="2274"/>
                </a:lnTo>
                <a:lnTo>
                  <a:pt x="317" y="2139"/>
                </a:lnTo>
                <a:lnTo>
                  <a:pt x="398" y="2010"/>
                </a:lnTo>
                <a:lnTo>
                  <a:pt x="485" y="1886"/>
                </a:lnTo>
                <a:lnTo>
                  <a:pt x="582" y="1767"/>
                </a:lnTo>
                <a:lnTo>
                  <a:pt x="683" y="1655"/>
                </a:lnTo>
                <a:lnTo>
                  <a:pt x="792" y="1550"/>
                </a:lnTo>
                <a:lnTo>
                  <a:pt x="908" y="1452"/>
                </a:lnTo>
                <a:lnTo>
                  <a:pt x="1029" y="1361"/>
                </a:lnTo>
                <a:lnTo>
                  <a:pt x="1156" y="1277"/>
                </a:lnTo>
                <a:lnTo>
                  <a:pt x="1290" y="1202"/>
                </a:lnTo>
                <a:lnTo>
                  <a:pt x="1426" y="1135"/>
                </a:lnTo>
                <a:lnTo>
                  <a:pt x="1570" y="1077"/>
                </a:lnTo>
                <a:lnTo>
                  <a:pt x="1715" y="1027"/>
                </a:lnTo>
                <a:lnTo>
                  <a:pt x="1866" y="986"/>
                </a:lnTo>
                <a:lnTo>
                  <a:pt x="2022" y="957"/>
                </a:lnTo>
                <a:lnTo>
                  <a:pt x="2022" y="511"/>
                </a:lnTo>
                <a:lnTo>
                  <a:pt x="1708" y="511"/>
                </a:lnTo>
                <a:lnTo>
                  <a:pt x="1658" y="505"/>
                </a:lnTo>
                <a:lnTo>
                  <a:pt x="1608" y="491"/>
                </a:lnTo>
                <a:lnTo>
                  <a:pt x="1566" y="467"/>
                </a:lnTo>
                <a:lnTo>
                  <a:pt x="1528" y="436"/>
                </a:lnTo>
                <a:lnTo>
                  <a:pt x="1496" y="399"/>
                </a:lnTo>
                <a:lnTo>
                  <a:pt x="1474" y="355"/>
                </a:lnTo>
                <a:lnTo>
                  <a:pt x="1458" y="306"/>
                </a:lnTo>
                <a:lnTo>
                  <a:pt x="1453" y="255"/>
                </a:lnTo>
                <a:lnTo>
                  <a:pt x="1458" y="205"/>
                </a:lnTo>
                <a:lnTo>
                  <a:pt x="1474" y="156"/>
                </a:lnTo>
                <a:lnTo>
                  <a:pt x="1496" y="112"/>
                </a:lnTo>
                <a:lnTo>
                  <a:pt x="1528" y="75"/>
                </a:lnTo>
                <a:lnTo>
                  <a:pt x="1566" y="44"/>
                </a:lnTo>
                <a:lnTo>
                  <a:pt x="1608" y="19"/>
                </a:lnTo>
                <a:lnTo>
                  <a:pt x="1658" y="5"/>
                </a:lnTo>
                <a:lnTo>
                  <a:pt x="1708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5" name="Group 183">
            <a:extLst>
              <a:ext uri="{FF2B5EF4-FFF2-40B4-BE49-F238E27FC236}">
                <a16:creationId xmlns:a16="http://schemas.microsoft.com/office/drawing/2014/main" id="{14C5E4BE-B915-40E2-889E-7CC071A0015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732429" y="3613477"/>
            <a:ext cx="323684" cy="321000"/>
            <a:chOff x="3506" y="2872"/>
            <a:chExt cx="483" cy="479"/>
          </a:xfrm>
          <a:solidFill>
            <a:schemeClr val="accent3"/>
          </a:solidFill>
        </p:grpSpPr>
        <p:sp>
          <p:nvSpPr>
            <p:cNvPr id="96" name="Freeform 185">
              <a:extLst>
                <a:ext uri="{FF2B5EF4-FFF2-40B4-BE49-F238E27FC236}">
                  <a16:creationId xmlns:a16="http://schemas.microsoft.com/office/drawing/2014/main" id="{07AC7556-4B77-4B12-8A8D-1B67885AE4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920"/>
              <a:ext cx="266" cy="424"/>
            </a:xfrm>
            <a:custGeom>
              <a:avLst/>
              <a:gdLst>
                <a:gd name="T0" fmla="*/ 702 w 1862"/>
                <a:gd name="T1" fmla="*/ 31 h 2969"/>
                <a:gd name="T2" fmla="*/ 878 w 1862"/>
                <a:gd name="T3" fmla="*/ 257 h 2969"/>
                <a:gd name="T4" fmla="*/ 1125 w 1862"/>
                <a:gd name="T5" fmla="*/ 549 h 2969"/>
                <a:gd name="T6" fmla="*/ 1255 w 1862"/>
                <a:gd name="T7" fmla="*/ 446 h 2969"/>
                <a:gd name="T8" fmla="*/ 1576 w 1862"/>
                <a:gd name="T9" fmla="*/ 406 h 2969"/>
                <a:gd name="T10" fmla="*/ 1675 w 1862"/>
                <a:gd name="T11" fmla="*/ 573 h 2969"/>
                <a:gd name="T12" fmla="*/ 1755 w 1862"/>
                <a:gd name="T13" fmla="*/ 751 h 2969"/>
                <a:gd name="T14" fmla="*/ 1814 w 1862"/>
                <a:gd name="T15" fmla="*/ 939 h 2969"/>
                <a:gd name="T16" fmla="*/ 1850 w 1862"/>
                <a:gd name="T17" fmla="*/ 1135 h 2969"/>
                <a:gd name="T18" fmla="*/ 1862 w 1862"/>
                <a:gd name="T19" fmla="*/ 1340 h 2969"/>
                <a:gd name="T20" fmla="*/ 1849 w 1862"/>
                <a:gd name="T21" fmla="*/ 1552 h 2969"/>
                <a:gd name="T22" fmla="*/ 1810 w 1862"/>
                <a:gd name="T23" fmla="*/ 1756 h 2969"/>
                <a:gd name="T24" fmla="*/ 1746 w 1862"/>
                <a:gd name="T25" fmla="*/ 1950 h 2969"/>
                <a:gd name="T26" fmla="*/ 1661 w 1862"/>
                <a:gd name="T27" fmla="*/ 2134 h 2969"/>
                <a:gd name="T28" fmla="*/ 1555 w 1862"/>
                <a:gd name="T29" fmla="*/ 2304 h 2969"/>
                <a:gd name="T30" fmla="*/ 1428 w 1862"/>
                <a:gd name="T31" fmla="*/ 2461 h 2969"/>
                <a:gd name="T32" fmla="*/ 1285 w 1862"/>
                <a:gd name="T33" fmla="*/ 2600 h 2969"/>
                <a:gd name="T34" fmla="*/ 1125 w 1862"/>
                <a:gd name="T35" fmla="*/ 2723 h 2969"/>
                <a:gd name="T36" fmla="*/ 952 w 1862"/>
                <a:gd name="T37" fmla="*/ 2827 h 2969"/>
                <a:gd name="T38" fmla="*/ 765 w 1862"/>
                <a:gd name="T39" fmla="*/ 2908 h 2969"/>
                <a:gd name="T40" fmla="*/ 568 w 1862"/>
                <a:gd name="T41" fmla="*/ 2969 h 2969"/>
                <a:gd name="T42" fmla="*/ 889 w 1862"/>
                <a:gd name="T43" fmla="*/ 2665 h 2969"/>
                <a:gd name="T44" fmla="*/ 1166 w 1862"/>
                <a:gd name="T45" fmla="*/ 2367 h 2969"/>
                <a:gd name="T46" fmla="*/ 1062 w 1862"/>
                <a:gd name="T47" fmla="*/ 1836 h 2969"/>
                <a:gd name="T48" fmla="*/ 820 w 1862"/>
                <a:gd name="T49" fmla="*/ 1653 h 2969"/>
                <a:gd name="T50" fmla="*/ 485 w 1862"/>
                <a:gd name="T51" fmla="*/ 1581 h 2969"/>
                <a:gd name="T52" fmla="*/ 266 w 1862"/>
                <a:gd name="T53" fmla="*/ 1527 h 2969"/>
                <a:gd name="T54" fmla="*/ 191 w 1862"/>
                <a:gd name="T55" fmla="*/ 1379 h 2969"/>
                <a:gd name="T56" fmla="*/ 32 w 1862"/>
                <a:gd name="T57" fmla="*/ 1448 h 2969"/>
                <a:gd name="T58" fmla="*/ 131 w 1862"/>
                <a:gd name="T59" fmla="*/ 1249 h 2969"/>
                <a:gd name="T60" fmla="*/ 339 w 1862"/>
                <a:gd name="T61" fmla="*/ 1310 h 2969"/>
                <a:gd name="T62" fmla="*/ 568 w 1862"/>
                <a:gd name="T63" fmla="*/ 964 h 2969"/>
                <a:gd name="T64" fmla="*/ 1011 w 1862"/>
                <a:gd name="T65" fmla="*/ 844 h 2969"/>
                <a:gd name="T66" fmla="*/ 823 w 1862"/>
                <a:gd name="T67" fmla="*/ 562 h 2969"/>
                <a:gd name="T68" fmla="*/ 636 w 1862"/>
                <a:gd name="T69" fmla="*/ 411 h 2969"/>
                <a:gd name="T70" fmla="*/ 419 w 1862"/>
                <a:gd name="T71" fmla="*/ 350 h 2969"/>
                <a:gd name="T72" fmla="*/ 207 w 1862"/>
                <a:gd name="T73" fmla="*/ 491 h 2969"/>
                <a:gd name="T74" fmla="*/ 332 w 1862"/>
                <a:gd name="T75" fmla="*/ 350 h 2969"/>
                <a:gd name="T76" fmla="*/ 515 w 1862"/>
                <a:gd name="T77" fmla="*/ 209 h 2969"/>
                <a:gd name="T78" fmla="*/ 616 w 1862"/>
                <a:gd name="T79" fmla="*/ 336 h 2969"/>
                <a:gd name="T80" fmla="*/ 771 w 1862"/>
                <a:gd name="T81" fmla="*/ 312 h 2969"/>
                <a:gd name="T82" fmla="*/ 539 w 1862"/>
                <a:gd name="T83" fmla="*/ 73 h 2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862" h="2969">
                  <a:moveTo>
                    <a:pt x="543" y="0"/>
                  </a:moveTo>
                  <a:lnTo>
                    <a:pt x="702" y="31"/>
                  </a:lnTo>
                  <a:lnTo>
                    <a:pt x="836" y="151"/>
                  </a:lnTo>
                  <a:lnTo>
                    <a:pt x="878" y="257"/>
                  </a:lnTo>
                  <a:lnTo>
                    <a:pt x="910" y="357"/>
                  </a:lnTo>
                  <a:lnTo>
                    <a:pt x="1125" y="549"/>
                  </a:lnTo>
                  <a:lnTo>
                    <a:pt x="1180" y="566"/>
                  </a:lnTo>
                  <a:lnTo>
                    <a:pt x="1255" y="446"/>
                  </a:lnTo>
                  <a:lnTo>
                    <a:pt x="1525" y="422"/>
                  </a:lnTo>
                  <a:lnTo>
                    <a:pt x="1576" y="406"/>
                  </a:lnTo>
                  <a:lnTo>
                    <a:pt x="1627" y="488"/>
                  </a:lnTo>
                  <a:lnTo>
                    <a:pt x="1675" y="573"/>
                  </a:lnTo>
                  <a:lnTo>
                    <a:pt x="1718" y="660"/>
                  </a:lnTo>
                  <a:lnTo>
                    <a:pt x="1755" y="751"/>
                  </a:lnTo>
                  <a:lnTo>
                    <a:pt x="1787" y="844"/>
                  </a:lnTo>
                  <a:lnTo>
                    <a:pt x="1814" y="939"/>
                  </a:lnTo>
                  <a:lnTo>
                    <a:pt x="1835" y="1036"/>
                  </a:lnTo>
                  <a:lnTo>
                    <a:pt x="1850" y="1135"/>
                  </a:lnTo>
                  <a:lnTo>
                    <a:pt x="1860" y="1237"/>
                  </a:lnTo>
                  <a:lnTo>
                    <a:pt x="1862" y="1340"/>
                  </a:lnTo>
                  <a:lnTo>
                    <a:pt x="1859" y="1447"/>
                  </a:lnTo>
                  <a:lnTo>
                    <a:pt x="1849" y="1552"/>
                  </a:lnTo>
                  <a:lnTo>
                    <a:pt x="1832" y="1655"/>
                  </a:lnTo>
                  <a:lnTo>
                    <a:pt x="1810" y="1756"/>
                  </a:lnTo>
                  <a:lnTo>
                    <a:pt x="1782" y="1854"/>
                  </a:lnTo>
                  <a:lnTo>
                    <a:pt x="1746" y="1950"/>
                  </a:lnTo>
                  <a:lnTo>
                    <a:pt x="1707" y="2043"/>
                  </a:lnTo>
                  <a:lnTo>
                    <a:pt x="1661" y="2134"/>
                  </a:lnTo>
                  <a:lnTo>
                    <a:pt x="1610" y="2220"/>
                  </a:lnTo>
                  <a:lnTo>
                    <a:pt x="1555" y="2304"/>
                  </a:lnTo>
                  <a:lnTo>
                    <a:pt x="1493" y="2384"/>
                  </a:lnTo>
                  <a:lnTo>
                    <a:pt x="1428" y="2461"/>
                  </a:lnTo>
                  <a:lnTo>
                    <a:pt x="1359" y="2533"/>
                  </a:lnTo>
                  <a:lnTo>
                    <a:pt x="1285" y="2600"/>
                  </a:lnTo>
                  <a:lnTo>
                    <a:pt x="1207" y="2664"/>
                  </a:lnTo>
                  <a:lnTo>
                    <a:pt x="1125" y="2723"/>
                  </a:lnTo>
                  <a:lnTo>
                    <a:pt x="1040" y="2777"/>
                  </a:lnTo>
                  <a:lnTo>
                    <a:pt x="952" y="2827"/>
                  </a:lnTo>
                  <a:lnTo>
                    <a:pt x="860" y="2870"/>
                  </a:lnTo>
                  <a:lnTo>
                    <a:pt x="765" y="2908"/>
                  </a:lnTo>
                  <a:lnTo>
                    <a:pt x="668" y="2942"/>
                  </a:lnTo>
                  <a:lnTo>
                    <a:pt x="568" y="2969"/>
                  </a:lnTo>
                  <a:lnTo>
                    <a:pt x="599" y="2858"/>
                  </a:lnTo>
                  <a:lnTo>
                    <a:pt x="889" y="2665"/>
                  </a:lnTo>
                  <a:lnTo>
                    <a:pt x="965" y="2459"/>
                  </a:lnTo>
                  <a:lnTo>
                    <a:pt x="1166" y="2367"/>
                  </a:lnTo>
                  <a:lnTo>
                    <a:pt x="1356" y="2007"/>
                  </a:lnTo>
                  <a:lnTo>
                    <a:pt x="1062" y="1836"/>
                  </a:lnTo>
                  <a:lnTo>
                    <a:pt x="910" y="1664"/>
                  </a:lnTo>
                  <a:lnTo>
                    <a:pt x="820" y="1653"/>
                  </a:lnTo>
                  <a:lnTo>
                    <a:pt x="640" y="1605"/>
                  </a:lnTo>
                  <a:lnTo>
                    <a:pt x="485" y="1581"/>
                  </a:lnTo>
                  <a:lnTo>
                    <a:pt x="350" y="1619"/>
                  </a:lnTo>
                  <a:lnTo>
                    <a:pt x="266" y="1527"/>
                  </a:lnTo>
                  <a:lnTo>
                    <a:pt x="183" y="1503"/>
                  </a:lnTo>
                  <a:lnTo>
                    <a:pt x="191" y="1379"/>
                  </a:lnTo>
                  <a:lnTo>
                    <a:pt x="91" y="1382"/>
                  </a:lnTo>
                  <a:lnTo>
                    <a:pt x="32" y="1448"/>
                  </a:lnTo>
                  <a:lnTo>
                    <a:pt x="0" y="1310"/>
                  </a:lnTo>
                  <a:lnTo>
                    <a:pt x="131" y="1249"/>
                  </a:lnTo>
                  <a:lnTo>
                    <a:pt x="266" y="1310"/>
                  </a:lnTo>
                  <a:lnTo>
                    <a:pt x="339" y="1310"/>
                  </a:lnTo>
                  <a:lnTo>
                    <a:pt x="365" y="1204"/>
                  </a:lnTo>
                  <a:lnTo>
                    <a:pt x="568" y="964"/>
                  </a:lnTo>
                  <a:lnTo>
                    <a:pt x="847" y="823"/>
                  </a:lnTo>
                  <a:lnTo>
                    <a:pt x="1011" y="844"/>
                  </a:lnTo>
                  <a:lnTo>
                    <a:pt x="1025" y="765"/>
                  </a:lnTo>
                  <a:lnTo>
                    <a:pt x="823" y="562"/>
                  </a:lnTo>
                  <a:lnTo>
                    <a:pt x="747" y="411"/>
                  </a:lnTo>
                  <a:lnTo>
                    <a:pt x="636" y="411"/>
                  </a:lnTo>
                  <a:lnTo>
                    <a:pt x="568" y="372"/>
                  </a:lnTo>
                  <a:lnTo>
                    <a:pt x="419" y="350"/>
                  </a:lnTo>
                  <a:lnTo>
                    <a:pt x="388" y="526"/>
                  </a:lnTo>
                  <a:lnTo>
                    <a:pt x="207" y="491"/>
                  </a:lnTo>
                  <a:lnTo>
                    <a:pt x="193" y="381"/>
                  </a:lnTo>
                  <a:lnTo>
                    <a:pt x="332" y="350"/>
                  </a:lnTo>
                  <a:lnTo>
                    <a:pt x="378" y="153"/>
                  </a:lnTo>
                  <a:lnTo>
                    <a:pt x="515" y="209"/>
                  </a:lnTo>
                  <a:lnTo>
                    <a:pt x="511" y="293"/>
                  </a:lnTo>
                  <a:lnTo>
                    <a:pt x="616" y="336"/>
                  </a:lnTo>
                  <a:lnTo>
                    <a:pt x="686" y="357"/>
                  </a:lnTo>
                  <a:lnTo>
                    <a:pt x="771" y="312"/>
                  </a:lnTo>
                  <a:lnTo>
                    <a:pt x="695" y="223"/>
                  </a:lnTo>
                  <a:lnTo>
                    <a:pt x="539" y="73"/>
                  </a:lnTo>
                  <a:lnTo>
                    <a:pt x="5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186">
              <a:extLst>
                <a:ext uri="{FF2B5EF4-FFF2-40B4-BE49-F238E27FC236}">
                  <a16:creationId xmlns:a16="http://schemas.microsoft.com/office/drawing/2014/main" id="{72A207FB-A063-4525-9BA3-86A2EF9C9F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6" y="2987"/>
              <a:ext cx="280" cy="364"/>
            </a:xfrm>
            <a:custGeom>
              <a:avLst/>
              <a:gdLst>
                <a:gd name="T0" fmla="*/ 232 w 1964"/>
                <a:gd name="T1" fmla="*/ 95 h 2551"/>
                <a:gd name="T2" fmla="*/ 518 w 1964"/>
                <a:gd name="T3" fmla="*/ 157 h 2551"/>
                <a:gd name="T4" fmla="*/ 978 w 1964"/>
                <a:gd name="T5" fmla="*/ 394 h 2551"/>
                <a:gd name="T6" fmla="*/ 1221 w 1964"/>
                <a:gd name="T7" fmla="*/ 987 h 2551"/>
                <a:gd name="T8" fmla="*/ 1261 w 1964"/>
                <a:gd name="T9" fmla="*/ 873 h 2551"/>
                <a:gd name="T10" fmla="*/ 1636 w 1964"/>
                <a:gd name="T11" fmla="*/ 1129 h 2551"/>
                <a:gd name="T12" fmla="*/ 1876 w 1964"/>
                <a:gd name="T13" fmla="*/ 1289 h 2551"/>
                <a:gd name="T14" fmla="*/ 1886 w 1964"/>
                <a:gd name="T15" fmla="*/ 1749 h 2551"/>
                <a:gd name="T16" fmla="*/ 1889 w 1964"/>
                <a:gd name="T17" fmla="*/ 1761 h 2551"/>
                <a:gd name="T18" fmla="*/ 1898 w 1964"/>
                <a:gd name="T19" fmla="*/ 1790 h 2551"/>
                <a:gd name="T20" fmla="*/ 1911 w 1964"/>
                <a:gd name="T21" fmla="*/ 1832 h 2551"/>
                <a:gd name="T22" fmla="*/ 1926 w 1964"/>
                <a:gd name="T23" fmla="*/ 1881 h 2551"/>
                <a:gd name="T24" fmla="*/ 1939 w 1964"/>
                <a:gd name="T25" fmla="*/ 1930 h 2551"/>
                <a:gd name="T26" fmla="*/ 1952 w 1964"/>
                <a:gd name="T27" fmla="*/ 1974 h 2551"/>
                <a:gd name="T28" fmla="*/ 1961 w 1964"/>
                <a:gd name="T29" fmla="*/ 2006 h 2551"/>
                <a:gd name="T30" fmla="*/ 1964 w 1964"/>
                <a:gd name="T31" fmla="*/ 2021 h 2551"/>
                <a:gd name="T32" fmla="*/ 1961 w 1964"/>
                <a:gd name="T33" fmla="*/ 2035 h 2551"/>
                <a:gd name="T34" fmla="*/ 1953 w 1964"/>
                <a:gd name="T35" fmla="*/ 2068 h 2551"/>
                <a:gd name="T36" fmla="*/ 1942 w 1964"/>
                <a:gd name="T37" fmla="*/ 2114 h 2551"/>
                <a:gd name="T38" fmla="*/ 1929 w 1964"/>
                <a:gd name="T39" fmla="*/ 2166 h 2551"/>
                <a:gd name="T40" fmla="*/ 1915 w 1964"/>
                <a:gd name="T41" fmla="*/ 2221 h 2551"/>
                <a:gd name="T42" fmla="*/ 1902 w 1964"/>
                <a:gd name="T43" fmla="*/ 2269 h 2551"/>
                <a:gd name="T44" fmla="*/ 1893 w 1964"/>
                <a:gd name="T45" fmla="*/ 2307 h 2551"/>
                <a:gd name="T46" fmla="*/ 1887 w 1964"/>
                <a:gd name="T47" fmla="*/ 2329 h 2551"/>
                <a:gd name="T48" fmla="*/ 1904 w 1964"/>
                <a:gd name="T49" fmla="*/ 2535 h 2551"/>
                <a:gd name="T50" fmla="*/ 1763 w 1964"/>
                <a:gd name="T51" fmla="*/ 2549 h 2551"/>
                <a:gd name="T52" fmla="*/ 1584 w 1964"/>
                <a:gd name="T53" fmla="*/ 2547 h 2551"/>
                <a:gd name="T54" fmla="*/ 1376 w 1964"/>
                <a:gd name="T55" fmla="*/ 2521 h 2551"/>
                <a:gd name="T56" fmla="*/ 1176 w 1964"/>
                <a:gd name="T57" fmla="*/ 2471 h 2551"/>
                <a:gd name="T58" fmla="*/ 987 w 1964"/>
                <a:gd name="T59" fmla="*/ 2398 h 2551"/>
                <a:gd name="T60" fmla="*/ 810 w 1964"/>
                <a:gd name="T61" fmla="*/ 2304 h 2551"/>
                <a:gd name="T62" fmla="*/ 644 w 1964"/>
                <a:gd name="T63" fmla="*/ 2190 h 2551"/>
                <a:gd name="T64" fmla="*/ 496 w 1964"/>
                <a:gd name="T65" fmla="*/ 2059 h 2551"/>
                <a:gd name="T66" fmla="*/ 362 w 1964"/>
                <a:gd name="T67" fmla="*/ 1911 h 2551"/>
                <a:gd name="T68" fmla="*/ 248 w 1964"/>
                <a:gd name="T69" fmla="*/ 1748 h 2551"/>
                <a:gd name="T70" fmla="*/ 153 w 1964"/>
                <a:gd name="T71" fmla="*/ 1572 h 2551"/>
                <a:gd name="T72" fmla="*/ 80 w 1964"/>
                <a:gd name="T73" fmla="*/ 1384 h 2551"/>
                <a:gd name="T74" fmla="*/ 30 w 1964"/>
                <a:gd name="T75" fmla="*/ 1185 h 2551"/>
                <a:gd name="T76" fmla="*/ 3 w 1964"/>
                <a:gd name="T77" fmla="*/ 979 h 2551"/>
                <a:gd name="T78" fmla="*/ 3 w 1964"/>
                <a:gd name="T79" fmla="*/ 770 h 2551"/>
                <a:gd name="T80" fmla="*/ 27 w 1964"/>
                <a:gd name="T81" fmla="*/ 571 h 2551"/>
                <a:gd name="T82" fmla="*/ 75 w 1964"/>
                <a:gd name="T83" fmla="*/ 380 h 2551"/>
                <a:gd name="T84" fmla="*/ 144 w 1964"/>
                <a:gd name="T85" fmla="*/ 199 h 2551"/>
                <a:gd name="T86" fmla="*/ 232 w 1964"/>
                <a:gd name="T87" fmla="*/ 27 h 2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964" h="2551">
                  <a:moveTo>
                    <a:pt x="354" y="0"/>
                  </a:moveTo>
                  <a:lnTo>
                    <a:pt x="232" y="95"/>
                  </a:lnTo>
                  <a:lnTo>
                    <a:pt x="328" y="157"/>
                  </a:lnTo>
                  <a:lnTo>
                    <a:pt x="518" y="157"/>
                  </a:lnTo>
                  <a:lnTo>
                    <a:pt x="800" y="107"/>
                  </a:lnTo>
                  <a:lnTo>
                    <a:pt x="978" y="394"/>
                  </a:lnTo>
                  <a:lnTo>
                    <a:pt x="978" y="662"/>
                  </a:lnTo>
                  <a:lnTo>
                    <a:pt x="1221" y="987"/>
                  </a:lnTo>
                  <a:lnTo>
                    <a:pt x="1261" y="987"/>
                  </a:lnTo>
                  <a:lnTo>
                    <a:pt x="1261" y="873"/>
                  </a:lnTo>
                  <a:lnTo>
                    <a:pt x="1355" y="1067"/>
                  </a:lnTo>
                  <a:lnTo>
                    <a:pt x="1636" y="1129"/>
                  </a:lnTo>
                  <a:lnTo>
                    <a:pt x="1763" y="1255"/>
                  </a:lnTo>
                  <a:lnTo>
                    <a:pt x="1876" y="1289"/>
                  </a:lnTo>
                  <a:lnTo>
                    <a:pt x="1763" y="1523"/>
                  </a:lnTo>
                  <a:lnTo>
                    <a:pt x="1886" y="1749"/>
                  </a:lnTo>
                  <a:lnTo>
                    <a:pt x="1887" y="1752"/>
                  </a:lnTo>
                  <a:lnTo>
                    <a:pt x="1889" y="1761"/>
                  </a:lnTo>
                  <a:lnTo>
                    <a:pt x="1894" y="1774"/>
                  </a:lnTo>
                  <a:lnTo>
                    <a:pt x="1898" y="1790"/>
                  </a:lnTo>
                  <a:lnTo>
                    <a:pt x="1905" y="1810"/>
                  </a:lnTo>
                  <a:lnTo>
                    <a:pt x="1911" y="1832"/>
                  </a:lnTo>
                  <a:lnTo>
                    <a:pt x="1918" y="1856"/>
                  </a:lnTo>
                  <a:lnTo>
                    <a:pt x="1926" y="1881"/>
                  </a:lnTo>
                  <a:lnTo>
                    <a:pt x="1932" y="1906"/>
                  </a:lnTo>
                  <a:lnTo>
                    <a:pt x="1939" y="1930"/>
                  </a:lnTo>
                  <a:lnTo>
                    <a:pt x="1945" y="1953"/>
                  </a:lnTo>
                  <a:lnTo>
                    <a:pt x="1952" y="1974"/>
                  </a:lnTo>
                  <a:lnTo>
                    <a:pt x="1956" y="1991"/>
                  </a:lnTo>
                  <a:lnTo>
                    <a:pt x="1961" y="2006"/>
                  </a:lnTo>
                  <a:lnTo>
                    <a:pt x="1963" y="2015"/>
                  </a:lnTo>
                  <a:lnTo>
                    <a:pt x="1964" y="2021"/>
                  </a:lnTo>
                  <a:lnTo>
                    <a:pt x="1963" y="2025"/>
                  </a:lnTo>
                  <a:lnTo>
                    <a:pt x="1961" y="2035"/>
                  </a:lnTo>
                  <a:lnTo>
                    <a:pt x="1958" y="2049"/>
                  </a:lnTo>
                  <a:lnTo>
                    <a:pt x="1953" y="2068"/>
                  </a:lnTo>
                  <a:lnTo>
                    <a:pt x="1948" y="2090"/>
                  </a:lnTo>
                  <a:lnTo>
                    <a:pt x="1942" y="2114"/>
                  </a:lnTo>
                  <a:lnTo>
                    <a:pt x="1936" y="2140"/>
                  </a:lnTo>
                  <a:lnTo>
                    <a:pt x="1929" y="2166"/>
                  </a:lnTo>
                  <a:lnTo>
                    <a:pt x="1921" y="2194"/>
                  </a:lnTo>
                  <a:lnTo>
                    <a:pt x="1915" y="2221"/>
                  </a:lnTo>
                  <a:lnTo>
                    <a:pt x="1908" y="2246"/>
                  </a:lnTo>
                  <a:lnTo>
                    <a:pt x="1902" y="2269"/>
                  </a:lnTo>
                  <a:lnTo>
                    <a:pt x="1897" y="2290"/>
                  </a:lnTo>
                  <a:lnTo>
                    <a:pt x="1893" y="2307"/>
                  </a:lnTo>
                  <a:lnTo>
                    <a:pt x="1889" y="2321"/>
                  </a:lnTo>
                  <a:lnTo>
                    <a:pt x="1887" y="2329"/>
                  </a:lnTo>
                  <a:lnTo>
                    <a:pt x="1886" y="2332"/>
                  </a:lnTo>
                  <a:lnTo>
                    <a:pt x="1904" y="2535"/>
                  </a:lnTo>
                  <a:lnTo>
                    <a:pt x="1834" y="2543"/>
                  </a:lnTo>
                  <a:lnTo>
                    <a:pt x="1763" y="2549"/>
                  </a:lnTo>
                  <a:lnTo>
                    <a:pt x="1691" y="2551"/>
                  </a:lnTo>
                  <a:lnTo>
                    <a:pt x="1584" y="2547"/>
                  </a:lnTo>
                  <a:lnTo>
                    <a:pt x="1479" y="2538"/>
                  </a:lnTo>
                  <a:lnTo>
                    <a:pt x="1376" y="2521"/>
                  </a:lnTo>
                  <a:lnTo>
                    <a:pt x="1275" y="2499"/>
                  </a:lnTo>
                  <a:lnTo>
                    <a:pt x="1176" y="2471"/>
                  </a:lnTo>
                  <a:lnTo>
                    <a:pt x="1081" y="2437"/>
                  </a:lnTo>
                  <a:lnTo>
                    <a:pt x="987" y="2398"/>
                  </a:lnTo>
                  <a:lnTo>
                    <a:pt x="897" y="2354"/>
                  </a:lnTo>
                  <a:lnTo>
                    <a:pt x="810" y="2304"/>
                  </a:lnTo>
                  <a:lnTo>
                    <a:pt x="725" y="2250"/>
                  </a:lnTo>
                  <a:lnTo>
                    <a:pt x="644" y="2190"/>
                  </a:lnTo>
                  <a:lnTo>
                    <a:pt x="568" y="2127"/>
                  </a:lnTo>
                  <a:lnTo>
                    <a:pt x="496" y="2059"/>
                  </a:lnTo>
                  <a:lnTo>
                    <a:pt x="427" y="1987"/>
                  </a:lnTo>
                  <a:lnTo>
                    <a:pt x="362" y="1911"/>
                  </a:lnTo>
                  <a:lnTo>
                    <a:pt x="303" y="1831"/>
                  </a:lnTo>
                  <a:lnTo>
                    <a:pt x="248" y="1748"/>
                  </a:lnTo>
                  <a:lnTo>
                    <a:pt x="198" y="1661"/>
                  </a:lnTo>
                  <a:lnTo>
                    <a:pt x="153" y="1572"/>
                  </a:lnTo>
                  <a:lnTo>
                    <a:pt x="113" y="1479"/>
                  </a:lnTo>
                  <a:lnTo>
                    <a:pt x="80" y="1384"/>
                  </a:lnTo>
                  <a:lnTo>
                    <a:pt x="52" y="1286"/>
                  </a:lnTo>
                  <a:lnTo>
                    <a:pt x="30" y="1185"/>
                  </a:lnTo>
                  <a:lnTo>
                    <a:pt x="13" y="1084"/>
                  </a:lnTo>
                  <a:lnTo>
                    <a:pt x="3" y="979"/>
                  </a:lnTo>
                  <a:lnTo>
                    <a:pt x="0" y="873"/>
                  </a:lnTo>
                  <a:lnTo>
                    <a:pt x="3" y="770"/>
                  </a:lnTo>
                  <a:lnTo>
                    <a:pt x="12" y="670"/>
                  </a:lnTo>
                  <a:lnTo>
                    <a:pt x="27" y="571"/>
                  </a:lnTo>
                  <a:lnTo>
                    <a:pt x="48" y="475"/>
                  </a:lnTo>
                  <a:lnTo>
                    <a:pt x="75" y="380"/>
                  </a:lnTo>
                  <a:lnTo>
                    <a:pt x="107" y="288"/>
                  </a:lnTo>
                  <a:lnTo>
                    <a:pt x="144" y="199"/>
                  </a:lnTo>
                  <a:lnTo>
                    <a:pt x="186" y="111"/>
                  </a:lnTo>
                  <a:lnTo>
                    <a:pt x="232" y="27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187">
              <a:extLst>
                <a:ext uri="{FF2B5EF4-FFF2-40B4-BE49-F238E27FC236}">
                  <a16:creationId xmlns:a16="http://schemas.microsoft.com/office/drawing/2014/main" id="{46255168-1253-4B33-B11D-ABE236E1FD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61" y="2872"/>
              <a:ext cx="290" cy="87"/>
            </a:xfrm>
            <a:custGeom>
              <a:avLst/>
              <a:gdLst>
                <a:gd name="T0" fmla="*/ 864 w 2026"/>
                <a:gd name="T1" fmla="*/ 180 h 610"/>
                <a:gd name="T2" fmla="*/ 861 w 2026"/>
                <a:gd name="T3" fmla="*/ 187 h 610"/>
                <a:gd name="T4" fmla="*/ 853 w 2026"/>
                <a:gd name="T5" fmla="*/ 195 h 610"/>
                <a:gd name="T6" fmla="*/ 842 w 2026"/>
                <a:gd name="T7" fmla="*/ 205 h 610"/>
                <a:gd name="T8" fmla="*/ 830 w 2026"/>
                <a:gd name="T9" fmla="*/ 216 h 610"/>
                <a:gd name="T10" fmla="*/ 815 w 2026"/>
                <a:gd name="T11" fmla="*/ 227 h 610"/>
                <a:gd name="T12" fmla="*/ 800 w 2026"/>
                <a:gd name="T13" fmla="*/ 238 h 610"/>
                <a:gd name="T14" fmla="*/ 786 w 2026"/>
                <a:gd name="T15" fmla="*/ 248 h 610"/>
                <a:gd name="T16" fmla="*/ 773 w 2026"/>
                <a:gd name="T17" fmla="*/ 257 h 610"/>
                <a:gd name="T18" fmla="*/ 763 w 2026"/>
                <a:gd name="T19" fmla="*/ 263 h 610"/>
                <a:gd name="T20" fmla="*/ 756 w 2026"/>
                <a:gd name="T21" fmla="*/ 267 h 610"/>
                <a:gd name="T22" fmla="*/ 753 w 2026"/>
                <a:gd name="T23" fmla="*/ 270 h 610"/>
                <a:gd name="T24" fmla="*/ 864 w 2026"/>
                <a:gd name="T25" fmla="*/ 334 h 610"/>
                <a:gd name="T26" fmla="*/ 1095 w 2026"/>
                <a:gd name="T27" fmla="*/ 274 h 610"/>
                <a:gd name="T28" fmla="*/ 1041 w 2026"/>
                <a:gd name="T29" fmla="*/ 180 h 610"/>
                <a:gd name="T30" fmla="*/ 940 w 2026"/>
                <a:gd name="T31" fmla="*/ 212 h 610"/>
                <a:gd name="T32" fmla="*/ 864 w 2026"/>
                <a:gd name="T33" fmla="*/ 180 h 610"/>
                <a:gd name="T34" fmla="*/ 1550 w 2026"/>
                <a:gd name="T35" fmla="*/ 72 h 610"/>
                <a:gd name="T36" fmla="*/ 1376 w 2026"/>
                <a:gd name="T37" fmla="*/ 167 h 610"/>
                <a:gd name="T38" fmla="*/ 1278 w 2026"/>
                <a:gd name="T39" fmla="*/ 228 h 610"/>
                <a:gd name="T40" fmla="*/ 1346 w 2026"/>
                <a:gd name="T41" fmla="*/ 273 h 610"/>
                <a:gd name="T42" fmla="*/ 1499 w 2026"/>
                <a:gd name="T43" fmla="*/ 257 h 610"/>
                <a:gd name="T44" fmla="*/ 1660 w 2026"/>
                <a:gd name="T45" fmla="*/ 136 h 610"/>
                <a:gd name="T46" fmla="*/ 1550 w 2026"/>
                <a:gd name="T47" fmla="*/ 72 h 610"/>
                <a:gd name="T48" fmla="*/ 1304 w 2026"/>
                <a:gd name="T49" fmla="*/ 0 h 610"/>
                <a:gd name="T50" fmla="*/ 1401 w 2026"/>
                <a:gd name="T51" fmla="*/ 2 h 610"/>
                <a:gd name="T52" fmla="*/ 1496 w 2026"/>
                <a:gd name="T53" fmla="*/ 11 h 610"/>
                <a:gd name="T54" fmla="*/ 1588 w 2026"/>
                <a:gd name="T55" fmla="*/ 24 h 610"/>
                <a:gd name="T56" fmla="*/ 1680 w 2026"/>
                <a:gd name="T57" fmla="*/ 42 h 610"/>
                <a:gd name="T58" fmla="*/ 1769 w 2026"/>
                <a:gd name="T59" fmla="*/ 65 h 610"/>
                <a:gd name="T60" fmla="*/ 1857 w 2026"/>
                <a:gd name="T61" fmla="*/ 93 h 610"/>
                <a:gd name="T62" fmla="*/ 1942 w 2026"/>
                <a:gd name="T63" fmla="*/ 124 h 610"/>
                <a:gd name="T64" fmla="*/ 2026 w 2026"/>
                <a:gd name="T65" fmla="*/ 160 h 610"/>
                <a:gd name="T66" fmla="*/ 1964 w 2026"/>
                <a:gd name="T67" fmla="*/ 170 h 610"/>
                <a:gd name="T68" fmla="*/ 1799 w 2026"/>
                <a:gd name="T69" fmla="*/ 145 h 610"/>
                <a:gd name="T70" fmla="*/ 1681 w 2026"/>
                <a:gd name="T71" fmla="*/ 223 h 610"/>
                <a:gd name="T72" fmla="*/ 1597 w 2026"/>
                <a:gd name="T73" fmla="*/ 314 h 610"/>
                <a:gd name="T74" fmla="*/ 1295 w 2026"/>
                <a:gd name="T75" fmla="*/ 342 h 610"/>
                <a:gd name="T76" fmla="*/ 1171 w 2026"/>
                <a:gd name="T77" fmla="*/ 322 h 610"/>
                <a:gd name="T78" fmla="*/ 1086 w 2026"/>
                <a:gd name="T79" fmla="*/ 454 h 610"/>
                <a:gd name="T80" fmla="*/ 837 w 2026"/>
                <a:gd name="T81" fmla="*/ 468 h 610"/>
                <a:gd name="T82" fmla="*/ 680 w 2026"/>
                <a:gd name="T83" fmla="*/ 424 h 610"/>
                <a:gd name="T84" fmla="*/ 543 w 2026"/>
                <a:gd name="T85" fmla="*/ 499 h 610"/>
                <a:gd name="T86" fmla="*/ 242 w 2026"/>
                <a:gd name="T87" fmla="*/ 541 h 610"/>
                <a:gd name="T88" fmla="*/ 1 w 2026"/>
                <a:gd name="T89" fmla="*/ 610 h 610"/>
                <a:gd name="T90" fmla="*/ 0 w 2026"/>
                <a:gd name="T91" fmla="*/ 610 h 610"/>
                <a:gd name="T92" fmla="*/ 65 w 2026"/>
                <a:gd name="T93" fmla="*/ 537 h 610"/>
                <a:gd name="T94" fmla="*/ 133 w 2026"/>
                <a:gd name="T95" fmla="*/ 468 h 610"/>
                <a:gd name="T96" fmla="*/ 204 w 2026"/>
                <a:gd name="T97" fmla="*/ 403 h 610"/>
                <a:gd name="T98" fmla="*/ 281 w 2026"/>
                <a:gd name="T99" fmla="*/ 343 h 610"/>
                <a:gd name="T100" fmla="*/ 360 w 2026"/>
                <a:gd name="T101" fmla="*/ 286 h 610"/>
                <a:gd name="T102" fmla="*/ 442 w 2026"/>
                <a:gd name="T103" fmla="*/ 235 h 610"/>
                <a:gd name="T104" fmla="*/ 527 w 2026"/>
                <a:gd name="T105" fmla="*/ 187 h 610"/>
                <a:gd name="T106" fmla="*/ 617 w 2026"/>
                <a:gd name="T107" fmla="*/ 144 h 610"/>
                <a:gd name="T108" fmla="*/ 708 w 2026"/>
                <a:gd name="T109" fmla="*/ 107 h 610"/>
                <a:gd name="T110" fmla="*/ 802 w 2026"/>
                <a:gd name="T111" fmla="*/ 75 h 610"/>
                <a:gd name="T112" fmla="*/ 899 w 2026"/>
                <a:gd name="T113" fmla="*/ 49 h 610"/>
                <a:gd name="T114" fmla="*/ 997 w 2026"/>
                <a:gd name="T115" fmla="*/ 27 h 610"/>
                <a:gd name="T116" fmla="*/ 1098 w 2026"/>
                <a:gd name="T117" fmla="*/ 12 h 610"/>
                <a:gd name="T118" fmla="*/ 1200 w 2026"/>
                <a:gd name="T119" fmla="*/ 3 h 610"/>
                <a:gd name="T120" fmla="*/ 1304 w 2026"/>
                <a:gd name="T121" fmla="*/ 0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26" h="610">
                  <a:moveTo>
                    <a:pt x="864" y="180"/>
                  </a:moveTo>
                  <a:lnTo>
                    <a:pt x="861" y="187"/>
                  </a:lnTo>
                  <a:lnTo>
                    <a:pt x="853" y="195"/>
                  </a:lnTo>
                  <a:lnTo>
                    <a:pt x="842" y="205"/>
                  </a:lnTo>
                  <a:lnTo>
                    <a:pt x="830" y="216"/>
                  </a:lnTo>
                  <a:lnTo>
                    <a:pt x="815" y="227"/>
                  </a:lnTo>
                  <a:lnTo>
                    <a:pt x="800" y="238"/>
                  </a:lnTo>
                  <a:lnTo>
                    <a:pt x="786" y="248"/>
                  </a:lnTo>
                  <a:lnTo>
                    <a:pt x="773" y="257"/>
                  </a:lnTo>
                  <a:lnTo>
                    <a:pt x="763" y="263"/>
                  </a:lnTo>
                  <a:lnTo>
                    <a:pt x="756" y="267"/>
                  </a:lnTo>
                  <a:lnTo>
                    <a:pt x="753" y="270"/>
                  </a:lnTo>
                  <a:lnTo>
                    <a:pt x="864" y="334"/>
                  </a:lnTo>
                  <a:lnTo>
                    <a:pt x="1095" y="274"/>
                  </a:lnTo>
                  <a:lnTo>
                    <a:pt x="1041" y="180"/>
                  </a:lnTo>
                  <a:lnTo>
                    <a:pt x="940" y="212"/>
                  </a:lnTo>
                  <a:lnTo>
                    <a:pt x="864" y="180"/>
                  </a:lnTo>
                  <a:close/>
                  <a:moveTo>
                    <a:pt x="1550" y="72"/>
                  </a:moveTo>
                  <a:lnTo>
                    <a:pt x="1376" y="167"/>
                  </a:lnTo>
                  <a:lnTo>
                    <a:pt x="1278" y="228"/>
                  </a:lnTo>
                  <a:lnTo>
                    <a:pt x="1346" y="273"/>
                  </a:lnTo>
                  <a:lnTo>
                    <a:pt x="1499" y="257"/>
                  </a:lnTo>
                  <a:lnTo>
                    <a:pt x="1660" y="136"/>
                  </a:lnTo>
                  <a:lnTo>
                    <a:pt x="1550" y="72"/>
                  </a:lnTo>
                  <a:close/>
                  <a:moveTo>
                    <a:pt x="1304" y="0"/>
                  </a:moveTo>
                  <a:lnTo>
                    <a:pt x="1401" y="2"/>
                  </a:lnTo>
                  <a:lnTo>
                    <a:pt x="1496" y="11"/>
                  </a:lnTo>
                  <a:lnTo>
                    <a:pt x="1588" y="24"/>
                  </a:lnTo>
                  <a:lnTo>
                    <a:pt x="1680" y="42"/>
                  </a:lnTo>
                  <a:lnTo>
                    <a:pt x="1769" y="65"/>
                  </a:lnTo>
                  <a:lnTo>
                    <a:pt x="1857" y="93"/>
                  </a:lnTo>
                  <a:lnTo>
                    <a:pt x="1942" y="124"/>
                  </a:lnTo>
                  <a:lnTo>
                    <a:pt x="2026" y="160"/>
                  </a:lnTo>
                  <a:lnTo>
                    <a:pt x="1964" y="170"/>
                  </a:lnTo>
                  <a:lnTo>
                    <a:pt x="1799" y="145"/>
                  </a:lnTo>
                  <a:lnTo>
                    <a:pt x="1681" y="223"/>
                  </a:lnTo>
                  <a:lnTo>
                    <a:pt x="1597" y="314"/>
                  </a:lnTo>
                  <a:lnTo>
                    <a:pt x="1295" y="342"/>
                  </a:lnTo>
                  <a:lnTo>
                    <a:pt x="1171" y="322"/>
                  </a:lnTo>
                  <a:lnTo>
                    <a:pt x="1086" y="454"/>
                  </a:lnTo>
                  <a:lnTo>
                    <a:pt x="837" y="468"/>
                  </a:lnTo>
                  <a:lnTo>
                    <a:pt x="680" y="424"/>
                  </a:lnTo>
                  <a:lnTo>
                    <a:pt x="543" y="499"/>
                  </a:lnTo>
                  <a:lnTo>
                    <a:pt x="242" y="541"/>
                  </a:lnTo>
                  <a:lnTo>
                    <a:pt x="1" y="610"/>
                  </a:lnTo>
                  <a:lnTo>
                    <a:pt x="0" y="610"/>
                  </a:lnTo>
                  <a:lnTo>
                    <a:pt x="65" y="537"/>
                  </a:lnTo>
                  <a:lnTo>
                    <a:pt x="133" y="468"/>
                  </a:lnTo>
                  <a:lnTo>
                    <a:pt x="204" y="403"/>
                  </a:lnTo>
                  <a:lnTo>
                    <a:pt x="281" y="343"/>
                  </a:lnTo>
                  <a:lnTo>
                    <a:pt x="360" y="286"/>
                  </a:lnTo>
                  <a:lnTo>
                    <a:pt x="442" y="235"/>
                  </a:lnTo>
                  <a:lnTo>
                    <a:pt x="527" y="187"/>
                  </a:lnTo>
                  <a:lnTo>
                    <a:pt x="617" y="144"/>
                  </a:lnTo>
                  <a:lnTo>
                    <a:pt x="708" y="107"/>
                  </a:lnTo>
                  <a:lnTo>
                    <a:pt x="802" y="75"/>
                  </a:lnTo>
                  <a:lnTo>
                    <a:pt x="899" y="49"/>
                  </a:lnTo>
                  <a:lnTo>
                    <a:pt x="997" y="27"/>
                  </a:lnTo>
                  <a:lnTo>
                    <a:pt x="1098" y="12"/>
                  </a:lnTo>
                  <a:lnTo>
                    <a:pt x="1200" y="3"/>
                  </a:lnTo>
                  <a:lnTo>
                    <a:pt x="13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9" name="Group 447">
            <a:extLst>
              <a:ext uri="{FF2B5EF4-FFF2-40B4-BE49-F238E27FC236}">
                <a16:creationId xmlns:a16="http://schemas.microsoft.com/office/drawing/2014/main" id="{08E9EF5E-B50D-44A4-A502-810CFD7DC37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616433" y="3613477"/>
            <a:ext cx="259347" cy="321001"/>
            <a:chOff x="5815" y="3357"/>
            <a:chExt cx="387" cy="479"/>
          </a:xfrm>
          <a:solidFill>
            <a:schemeClr val="accent4"/>
          </a:solidFill>
        </p:grpSpPr>
        <p:sp>
          <p:nvSpPr>
            <p:cNvPr id="100" name="Freeform 449">
              <a:extLst>
                <a:ext uri="{FF2B5EF4-FFF2-40B4-BE49-F238E27FC236}">
                  <a16:creationId xmlns:a16="http://schemas.microsoft.com/office/drawing/2014/main" id="{53253282-7381-4D5C-9398-AB17B9F849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15" y="3357"/>
              <a:ext cx="387" cy="479"/>
            </a:xfrm>
            <a:custGeom>
              <a:avLst/>
              <a:gdLst>
                <a:gd name="T0" fmla="*/ 791 w 2711"/>
                <a:gd name="T1" fmla="*/ 385 h 3351"/>
                <a:gd name="T2" fmla="*/ 407 w 2711"/>
                <a:gd name="T3" fmla="*/ 792 h 3351"/>
                <a:gd name="T4" fmla="*/ 791 w 2711"/>
                <a:gd name="T5" fmla="*/ 792 h 3351"/>
                <a:gd name="T6" fmla="*/ 791 w 2711"/>
                <a:gd name="T7" fmla="*/ 385 h 3351"/>
                <a:gd name="T8" fmla="*/ 1001 w 2711"/>
                <a:gd name="T9" fmla="*/ 210 h 3351"/>
                <a:gd name="T10" fmla="*/ 1001 w 2711"/>
                <a:gd name="T11" fmla="*/ 1001 h 3351"/>
                <a:gd name="T12" fmla="*/ 210 w 2711"/>
                <a:gd name="T13" fmla="*/ 1001 h 3351"/>
                <a:gd name="T14" fmla="*/ 210 w 2711"/>
                <a:gd name="T15" fmla="*/ 3142 h 3351"/>
                <a:gd name="T16" fmla="*/ 2500 w 2711"/>
                <a:gd name="T17" fmla="*/ 3142 h 3351"/>
                <a:gd name="T18" fmla="*/ 2500 w 2711"/>
                <a:gd name="T19" fmla="*/ 210 h 3351"/>
                <a:gd name="T20" fmla="*/ 1001 w 2711"/>
                <a:gd name="T21" fmla="*/ 210 h 3351"/>
                <a:gd name="T22" fmla="*/ 869 w 2711"/>
                <a:gd name="T23" fmla="*/ 0 h 3351"/>
                <a:gd name="T24" fmla="*/ 2711 w 2711"/>
                <a:gd name="T25" fmla="*/ 0 h 3351"/>
                <a:gd name="T26" fmla="*/ 2711 w 2711"/>
                <a:gd name="T27" fmla="*/ 3351 h 3351"/>
                <a:gd name="T28" fmla="*/ 0 w 2711"/>
                <a:gd name="T29" fmla="*/ 3351 h 3351"/>
                <a:gd name="T30" fmla="*/ 0 w 2711"/>
                <a:gd name="T31" fmla="*/ 916 h 3351"/>
                <a:gd name="T32" fmla="*/ 869 w 2711"/>
                <a:gd name="T33" fmla="*/ 0 h 3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11" h="3351">
                  <a:moveTo>
                    <a:pt x="791" y="385"/>
                  </a:moveTo>
                  <a:lnTo>
                    <a:pt x="407" y="792"/>
                  </a:lnTo>
                  <a:lnTo>
                    <a:pt x="791" y="792"/>
                  </a:lnTo>
                  <a:lnTo>
                    <a:pt x="791" y="385"/>
                  </a:lnTo>
                  <a:close/>
                  <a:moveTo>
                    <a:pt x="1001" y="210"/>
                  </a:moveTo>
                  <a:lnTo>
                    <a:pt x="1001" y="1001"/>
                  </a:lnTo>
                  <a:lnTo>
                    <a:pt x="210" y="1001"/>
                  </a:lnTo>
                  <a:lnTo>
                    <a:pt x="210" y="3142"/>
                  </a:lnTo>
                  <a:lnTo>
                    <a:pt x="2500" y="3142"/>
                  </a:lnTo>
                  <a:lnTo>
                    <a:pt x="2500" y="210"/>
                  </a:lnTo>
                  <a:lnTo>
                    <a:pt x="1001" y="210"/>
                  </a:lnTo>
                  <a:close/>
                  <a:moveTo>
                    <a:pt x="869" y="0"/>
                  </a:moveTo>
                  <a:lnTo>
                    <a:pt x="2711" y="0"/>
                  </a:lnTo>
                  <a:lnTo>
                    <a:pt x="2711" y="3351"/>
                  </a:lnTo>
                  <a:lnTo>
                    <a:pt x="0" y="3351"/>
                  </a:lnTo>
                  <a:lnTo>
                    <a:pt x="0" y="916"/>
                  </a:lnTo>
                  <a:lnTo>
                    <a:pt x="8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450">
              <a:extLst>
                <a:ext uri="{FF2B5EF4-FFF2-40B4-BE49-F238E27FC236}">
                  <a16:creationId xmlns:a16="http://schemas.microsoft.com/office/drawing/2014/main" id="{0E9AB095-1DF8-470B-B752-5B51C40D08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0" y="3532"/>
              <a:ext cx="84" cy="84"/>
            </a:xfrm>
            <a:custGeom>
              <a:avLst/>
              <a:gdLst>
                <a:gd name="T0" fmla="*/ 295 w 589"/>
                <a:gd name="T1" fmla="*/ 0 h 589"/>
                <a:gd name="T2" fmla="*/ 338 w 589"/>
                <a:gd name="T3" fmla="*/ 3 h 589"/>
                <a:gd name="T4" fmla="*/ 380 w 589"/>
                <a:gd name="T5" fmla="*/ 13 h 589"/>
                <a:gd name="T6" fmla="*/ 419 w 589"/>
                <a:gd name="T7" fmla="*/ 28 h 589"/>
                <a:gd name="T8" fmla="*/ 455 w 589"/>
                <a:gd name="T9" fmla="*/ 48 h 589"/>
                <a:gd name="T10" fmla="*/ 488 w 589"/>
                <a:gd name="T11" fmla="*/ 73 h 589"/>
                <a:gd name="T12" fmla="*/ 517 w 589"/>
                <a:gd name="T13" fmla="*/ 101 h 589"/>
                <a:gd name="T14" fmla="*/ 543 w 589"/>
                <a:gd name="T15" fmla="*/ 134 h 589"/>
                <a:gd name="T16" fmla="*/ 562 w 589"/>
                <a:gd name="T17" fmla="*/ 170 h 589"/>
                <a:gd name="T18" fmla="*/ 577 w 589"/>
                <a:gd name="T19" fmla="*/ 209 h 589"/>
                <a:gd name="T20" fmla="*/ 586 w 589"/>
                <a:gd name="T21" fmla="*/ 251 h 589"/>
                <a:gd name="T22" fmla="*/ 589 w 589"/>
                <a:gd name="T23" fmla="*/ 294 h 589"/>
                <a:gd name="T24" fmla="*/ 586 w 589"/>
                <a:gd name="T25" fmla="*/ 338 h 589"/>
                <a:gd name="T26" fmla="*/ 577 w 589"/>
                <a:gd name="T27" fmla="*/ 379 h 589"/>
                <a:gd name="T28" fmla="*/ 562 w 589"/>
                <a:gd name="T29" fmla="*/ 419 h 589"/>
                <a:gd name="T30" fmla="*/ 543 w 589"/>
                <a:gd name="T31" fmla="*/ 455 h 589"/>
                <a:gd name="T32" fmla="*/ 517 w 589"/>
                <a:gd name="T33" fmla="*/ 488 h 589"/>
                <a:gd name="T34" fmla="*/ 488 w 589"/>
                <a:gd name="T35" fmla="*/ 517 h 589"/>
                <a:gd name="T36" fmla="*/ 455 w 589"/>
                <a:gd name="T37" fmla="*/ 542 h 589"/>
                <a:gd name="T38" fmla="*/ 419 w 589"/>
                <a:gd name="T39" fmla="*/ 561 h 589"/>
                <a:gd name="T40" fmla="*/ 380 w 589"/>
                <a:gd name="T41" fmla="*/ 577 h 589"/>
                <a:gd name="T42" fmla="*/ 338 w 589"/>
                <a:gd name="T43" fmla="*/ 586 h 589"/>
                <a:gd name="T44" fmla="*/ 295 w 589"/>
                <a:gd name="T45" fmla="*/ 589 h 589"/>
                <a:gd name="T46" fmla="*/ 251 w 589"/>
                <a:gd name="T47" fmla="*/ 586 h 589"/>
                <a:gd name="T48" fmla="*/ 210 w 589"/>
                <a:gd name="T49" fmla="*/ 577 h 589"/>
                <a:gd name="T50" fmla="*/ 170 w 589"/>
                <a:gd name="T51" fmla="*/ 561 h 589"/>
                <a:gd name="T52" fmla="*/ 134 w 589"/>
                <a:gd name="T53" fmla="*/ 542 h 589"/>
                <a:gd name="T54" fmla="*/ 102 w 589"/>
                <a:gd name="T55" fmla="*/ 517 h 589"/>
                <a:gd name="T56" fmla="*/ 73 w 589"/>
                <a:gd name="T57" fmla="*/ 488 h 589"/>
                <a:gd name="T58" fmla="*/ 48 w 589"/>
                <a:gd name="T59" fmla="*/ 455 h 589"/>
                <a:gd name="T60" fmla="*/ 27 w 589"/>
                <a:gd name="T61" fmla="*/ 419 h 589"/>
                <a:gd name="T62" fmla="*/ 13 w 589"/>
                <a:gd name="T63" fmla="*/ 379 h 589"/>
                <a:gd name="T64" fmla="*/ 3 w 589"/>
                <a:gd name="T65" fmla="*/ 338 h 589"/>
                <a:gd name="T66" fmla="*/ 0 w 589"/>
                <a:gd name="T67" fmla="*/ 294 h 589"/>
                <a:gd name="T68" fmla="*/ 3 w 589"/>
                <a:gd name="T69" fmla="*/ 251 h 589"/>
                <a:gd name="T70" fmla="*/ 13 w 589"/>
                <a:gd name="T71" fmla="*/ 209 h 589"/>
                <a:gd name="T72" fmla="*/ 27 w 589"/>
                <a:gd name="T73" fmla="*/ 170 h 589"/>
                <a:gd name="T74" fmla="*/ 48 w 589"/>
                <a:gd name="T75" fmla="*/ 134 h 589"/>
                <a:gd name="T76" fmla="*/ 73 w 589"/>
                <a:gd name="T77" fmla="*/ 101 h 589"/>
                <a:gd name="T78" fmla="*/ 102 w 589"/>
                <a:gd name="T79" fmla="*/ 73 h 589"/>
                <a:gd name="T80" fmla="*/ 134 w 589"/>
                <a:gd name="T81" fmla="*/ 48 h 589"/>
                <a:gd name="T82" fmla="*/ 170 w 589"/>
                <a:gd name="T83" fmla="*/ 28 h 589"/>
                <a:gd name="T84" fmla="*/ 210 w 589"/>
                <a:gd name="T85" fmla="*/ 13 h 589"/>
                <a:gd name="T86" fmla="*/ 251 w 589"/>
                <a:gd name="T87" fmla="*/ 3 h 589"/>
                <a:gd name="T88" fmla="*/ 295 w 589"/>
                <a:gd name="T89" fmla="*/ 0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89" h="589">
                  <a:moveTo>
                    <a:pt x="295" y="0"/>
                  </a:moveTo>
                  <a:lnTo>
                    <a:pt x="338" y="3"/>
                  </a:lnTo>
                  <a:lnTo>
                    <a:pt x="380" y="13"/>
                  </a:lnTo>
                  <a:lnTo>
                    <a:pt x="419" y="28"/>
                  </a:lnTo>
                  <a:lnTo>
                    <a:pt x="455" y="48"/>
                  </a:lnTo>
                  <a:lnTo>
                    <a:pt x="488" y="73"/>
                  </a:lnTo>
                  <a:lnTo>
                    <a:pt x="517" y="101"/>
                  </a:lnTo>
                  <a:lnTo>
                    <a:pt x="543" y="134"/>
                  </a:lnTo>
                  <a:lnTo>
                    <a:pt x="562" y="170"/>
                  </a:lnTo>
                  <a:lnTo>
                    <a:pt x="577" y="209"/>
                  </a:lnTo>
                  <a:lnTo>
                    <a:pt x="586" y="251"/>
                  </a:lnTo>
                  <a:lnTo>
                    <a:pt x="589" y="294"/>
                  </a:lnTo>
                  <a:lnTo>
                    <a:pt x="586" y="338"/>
                  </a:lnTo>
                  <a:lnTo>
                    <a:pt x="577" y="379"/>
                  </a:lnTo>
                  <a:lnTo>
                    <a:pt x="562" y="419"/>
                  </a:lnTo>
                  <a:lnTo>
                    <a:pt x="543" y="455"/>
                  </a:lnTo>
                  <a:lnTo>
                    <a:pt x="517" y="488"/>
                  </a:lnTo>
                  <a:lnTo>
                    <a:pt x="488" y="517"/>
                  </a:lnTo>
                  <a:lnTo>
                    <a:pt x="455" y="542"/>
                  </a:lnTo>
                  <a:lnTo>
                    <a:pt x="419" y="561"/>
                  </a:lnTo>
                  <a:lnTo>
                    <a:pt x="380" y="577"/>
                  </a:lnTo>
                  <a:lnTo>
                    <a:pt x="338" y="586"/>
                  </a:lnTo>
                  <a:lnTo>
                    <a:pt x="295" y="589"/>
                  </a:lnTo>
                  <a:lnTo>
                    <a:pt x="251" y="586"/>
                  </a:lnTo>
                  <a:lnTo>
                    <a:pt x="210" y="577"/>
                  </a:lnTo>
                  <a:lnTo>
                    <a:pt x="170" y="561"/>
                  </a:lnTo>
                  <a:lnTo>
                    <a:pt x="134" y="542"/>
                  </a:lnTo>
                  <a:lnTo>
                    <a:pt x="102" y="517"/>
                  </a:lnTo>
                  <a:lnTo>
                    <a:pt x="73" y="488"/>
                  </a:lnTo>
                  <a:lnTo>
                    <a:pt x="48" y="455"/>
                  </a:lnTo>
                  <a:lnTo>
                    <a:pt x="27" y="419"/>
                  </a:lnTo>
                  <a:lnTo>
                    <a:pt x="13" y="379"/>
                  </a:lnTo>
                  <a:lnTo>
                    <a:pt x="3" y="338"/>
                  </a:lnTo>
                  <a:lnTo>
                    <a:pt x="0" y="294"/>
                  </a:lnTo>
                  <a:lnTo>
                    <a:pt x="3" y="251"/>
                  </a:lnTo>
                  <a:lnTo>
                    <a:pt x="13" y="209"/>
                  </a:lnTo>
                  <a:lnTo>
                    <a:pt x="27" y="170"/>
                  </a:lnTo>
                  <a:lnTo>
                    <a:pt x="48" y="134"/>
                  </a:lnTo>
                  <a:lnTo>
                    <a:pt x="73" y="101"/>
                  </a:lnTo>
                  <a:lnTo>
                    <a:pt x="102" y="73"/>
                  </a:lnTo>
                  <a:lnTo>
                    <a:pt x="134" y="48"/>
                  </a:lnTo>
                  <a:lnTo>
                    <a:pt x="170" y="28"/>
                  </a:lnTo>
                  <a:lnTo>
                    <a:pt x="210" y="13"/>
                  </a:lnTo>
                  <a:lnTo>
                    <a:pt x="251" y="3"/>
                  </a:lnTo>
                  <a:lnTo>
                    <a:pt x="2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451">
              <a:extLst>
                <a:ext uri="{FF2B5EF4-FFF2-40B4-BE49-F238E27FC236}">
                  <a16:creationId xmlns:a16="http://schemas.microsoft.com/office/drawing/2014/main" id="{EBEEE21A-5C5A-4C9F-9B83-98A82971D6B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0" y="3594"/>
              <a:ext cx="277" cy="183"/>
            </a:xfrm>
            <a:custGeom>
              <a:avLst/>
              <a:gdLst>
                <a:gd name="T0" fmla="*/ 1275 w 1943"/>
                <a:gd name="T1" fmla="*/ 0 h 1284"/>
                <a:gd name="T2" fmla="*/ 1943 w 1943"/>
                <a:gd name="T3" fmla="*/ 936 h 1284"/>
                <a:gd name="T4" fmla="*/ 1943 w 1943"/>
                <a:gd name="T5" fmla="*/ 1283 h 1284"/>
                <a:gd name="T6" fmla="*/ 0 w 1943"/>
                <a:gd name="T7" fmla="*/ 1284 h 1284"/>
                <a:gd name="T8" fmla="*/ 0 w 1943"/>
                <a:gd name="T9" fmla="*/ 937 h 1284"/>
                <a:gd name="T10" fmla="*/ 594 w 1943"/>
                <a:gd name="T11" fmla="*/ 276 h 1284"/>
                <a:gd name="T12" fmla="*/ 971 w 1943"/>
                <a:gd name="T13" fmla="*/ 430 h 1284"/>
                <a:gd name="T14" fmla="*/ 1275 w 1943"/>
                <a:gd name="T15" fmla="*/ 0 h 1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43" h="1284">
                  <a:moveTo>
                    <a:pt x="1275" y="0"/>
                  </a:moveTo>
                  <a:lnTo>
                    <a:pt x="1943" y="936"/>
                  </a:lnTo>
                  <a:lnTo>
                    <a:pt x="1943" y="1283"/>
                  </a:lnTo>
                  <a:lnTo>
                    <a:pt x="0" y="1284"/>
                  </a:lnTo>
                  <a:lnTo>
                    <a:pt x="0" y="937"/>
                  </a:lnTo>
                  <a:lnTo>
                    <a:pt x="594" y="276"/>
                  </a:lnTo>
                  <a:lnTo>
                    <a:pt x="971" y="430"/>
                  </a:lnTo>
                  <a:lnTo>
                    <a:pt x="12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Circle: Hollow 11">
            <a:extLst>
              <a:ext uri="{FF2B5EF4-FFF2-40B4-BE49-F238E27FC236}">
                <a16:creationId xmlns:a16="http://schemas.microsoft.com/office/drawing/2014/main" id="{B3DA997F-AE32-40B6-B843-D547CEA2DFEA}"/>
              </a:ext>
            </a:extLst>
          </p:cNvPr>
          <p:cNvSpPr/>
          <p:nvPr/>
        </p:nvSpPr>
        <p:spPr>
          <a:xfrm>
            <a:off x="2017067" y="3055196"/>
            <a:ext cx="1458078" cy="1458078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0" name="Circle: Hollow 139">
            <a:extLst>
              <a:ext uri="{FF2B5EF4-FFF2-40B4-BE49-F238E27FC236}">
                <a16:creationId xmlns:a16="http://schemas.microsoft.com/office/drawing/2014/main" id="{1D70BE4B-CAFE-40CA-B59F-D2ADC86C34AC}"/>
              </a:ext>
            </a:extLst>
          </p:cNvPr>
          <p:cNvSpPr/>
          <p:nvPr/>
        </p:nvSpPr>
        <p:spPr>
          <a:xfrm>
            <a:off x="4165232" y="3055196"/>
            <a:ext cx="1458078" cy="1458078"/>
          </a:xfrm>
          <a:prstGeom prst="donu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1" name="Circle: Hollow 140">
            <a:extLst>
              <a:ext uri="{FF2B5EF4-FFF2-40B4-BE49-F238E27FC236}">
                <a16:creationId xmlns:a16="http://schemas.microsoft.com/office/drawing/2014/main" id="{84704B1D-4A1F-49E0-8B69-76E66000BFB1}"/>
              </a:ext>
            </a:extLst>
          </p:cNvPr>
          <p:cNvSpPr/>
          <p:nvPr/>
        </p:nvSpPr>
        <p:spPr>
          <a:xfrm>
            <a:off x="6445656" y="3055196"/>
            <a:ext cx="1458078" cy="1458078"/>
          </a:xfrm>
          <a:prstGeom prst="donu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2" name="Circle: Hollow 141">
            <a:extLst>
              <a:ext uri="{FF2B5EF4-FFF2-40B4-BE49-F238E27FC236}">
                <a16:creationId xmlns:a16="http://schemas.microsoft.com/office/drawing/2014/main" id="{24E5888C-A8C5-44BA-A444-0DB1B6F70432}"/>
              </a:ext>
            </a:extLst>
          </p:cNvPr>
          <p:cNvSpPr/>
          <p:nvPr/>
        </p:nvSpPr>
        <p:spPr>
          <a:xfrm>
            <a:off x="8692533" y="3055196"/>
            <a:ext cx="1458078" cy="1458078"/>
          </a:xfrm>
          <a:prstGeom prst="donu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3" name="Rounded Rectangle 38">
            <a:extLst>
              <a:ext uri="{FF2B5EF4-FFF2-40B4-BE49-F238E27FC236}">
                <a16:creationId xmlns:a16="http://schemas.microsoft.com/office/drawing/2014/main" id="{77C61B4B-8CB6-4497-971B-90995F66A304}"/>
              </a:ext>
            </a:extLst>
          </p:cNvPr>
          <p:cNvSpPr/>
          <p:nvPr/>
        </p:nvSpPr>
        <p:spPr>
          <a:xfrm>
            <a:off x="8739822" y="2491970"/>
            <a:ext cx="1363500" cy="41132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5" name="Rounded Rectangle 38">
            <a:extLst>
              <a:ext uri="{FF2B5EF4-FFF2-40B4-BE49-F238E27FC236}">
                <a16:creationId xmlns:a16="http://schemas.microsoft.com/office/drawing/2014/main" id="{7583EE14-F096-429D-942A-974479CE035B}"/>
              </a:ext>
            </a:extLst>
          </p:cNvPr>
          <p:cNvSpPr/>
          <p:nvPr/>
        </p:nvSpPr>
        <p:spPr>
          <a:xfrm>
            <a:off x="4212521" y="2491970"/>
            <a:ext cx="1363500" cy="411320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9B81711D-9591-4DBF-84C3-C7C23CFF60A8}"/>
              </a:ext>
            </a:extLst>
          </p:cNvPr>
          <p:cNvSpPr txBox="1"/>
          <p:nvPr/>
        </p:nvSpPr>
        <p:spPr>
          <a:xfrm>
            <a:off x="3960559" y="2457179"/>
            <a:ext cx="1867425" cy="35621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bg1"/>
                </a:solidFill>
                <a:ea typeface="Roboto Thin" charset="0"/>
                <a:cs typeface="Roboto Thin" charset="0"/>
              </a:rPr>
              <a:t>More Info </a:t>
            </a: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067F2A15-1B7F-4213-81D8-98987998E070}"/>
              </a:ext>
            </a:extLst>
          </p:cNvPr>
          <p:cNvSpPr txBox="1"/>
          <p:nvPr/>
        </p:nvSpPr>
        <p:spPr>
          <a:xfrm>
            <a:off x="8487859" y="2457179"/>
            <a:ext cx="1867425" cy="35621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bg1"/>
                </a:solidFill>
                <a:ea typeface="Roboto Thin" charset="0"/>
                <a:cs typeface="Roboto Thin" charset="0"/>
              </a:rPr>
              <a:t>More Info </a:t>
            </a:r>
          </a:p>
        </p:txBody>
      </p:sp>
      <p:sp>
        <p:nvSpPr>
          <p:cNvPr id="151" name="Rounded Rectangle 41">
            <a:extLst>
              <a:ext uri="{FF2B5EF4-FFF2-40B4-BE49-F238E27FC236}">
                <a16:creationId xmlns:a16="http://schemas.microsoft.com/office/drawing/2014/main" id="{0FB8FE9D-74EF-4910-87AF-FCB3EC55929C}"/>
              </a:ext>
            </a:extLst>
          </p:cNvPr>
          <p:cNvSpPr/>
          <p:nvPr/>
        </p:nvSpPr>
        <p:spPr>
          <a:xfrm>
            <a:off x="2065024" y="2491970"/>
            <a:ext cx="1362164" cy="41132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FDD94A5C-1DCC-46D2-81D9-D6B88B3B5D20}"/>
              </a:ext>
            </a:extLst>
          </p:cNvPr>
          <p:cNvSpPr txBox="1"/>
          <p:nvPr/>
        </p:nvSpPr>
        <p:spPr>
          <a:xfrm>
            <a:off x="1812394" y="2457179"/>
            <a:ext cx="1867425" cy="35621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bg1"/>
                </a:solidFill>
                <a:ea typeface="Roboto Thin" charset="0"/>
                <a:cs typeface="Roboto Thin" charset="0"/>
              </a:rPr>
              <a:t>More Info </a:t>
            </a:r>
          </a:p>
        </p:txBody>
      </p:sp>
      <p:sp>
        <p:nvSpPr>
          <p:cNvPr id="153" name="Rounded Rectangle 41">
            <a:extLst>
              <a:ext uri="{FF2B5EF4-FFF2-40B4-BE49-F238E27FC236}">
                <a16:creationId xmlns:a16="http://schemas.microsoft.com/office/drawing/2014/main" id="{750297EF-0DF1-4CEB-9840-5EBEC3BAEA1E}"/>
              </a:ext>
            </a:extLst>
          </p:cNvPr>
          <p:cNvSpPr/>
          <p:nvPr/>
        </p:nvSpPr>
        <p:spPr>
          <a:xfrm>
            <a:off x="6499151" y="2491970"/>
            <a:ext cx="1362164" cy="41132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FD1A7528-F307-44E7-B0C1-98C3AF04CFD9}"/>
              </a:ext>
            </a:extLst>
          </p:cNvPr>
          <p:cNvSpPr txBox="1"/>
          <p:nvPr/>
        </p:nvSpPr>
        <p:spPr>
          <a:xfrm>
            <a:off x="6268181" y="2457179"/>
            <a:ext cx="1867425" cy="35621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bg1"/>
                </a:solidFill>
                <a:ea typeface="Roboto Thin" charset="0"/>
                <a:cs typeface="Roboto Thin" charset="0"/>
              </a:rPr>
              <a:t>More Info 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B2DF483-214B-494A-B54E-457E9268D256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51" name="Freeform 5">
              <a:extLst>
                <a:ext uri="{FF2B5EF4-FFF2-40B4-BE49-F238E27FC236}">
                  <a16:creationId xmlns:a16="http://schemas.microsoft.com/office/drawing/2014/main" id="{A84CC736-AB5F-49C9-A39D-6EB4A22722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6">
              <a:extLst>
                <a:ext uri="{FF2B5EF4-FFF2-40B4-BE49-F238E27FC236}">
                  <a16:creationId xmlns:a16="http://schemas.microsoft.com/office/drawing/2014/main" id="{1898D44A-6D19-4E6F-86CD-5D2929BB4D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8">
              <a:extLst>
                <a:ext uri="{FF2B5EF4-FFF2-40B4-BE49-F238E27FC236}">
                  <a16:creationId xmlns:a16="http://schemas.microsoft.com/office/drawing/2014/main" id="{34E4BDBF-85F2-48F6-9C3D-5F3F446701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9">
              <a:extLst>
                <a:ext uri="{FF2B5EF4-FFF2-40B4-BE49-F238E27FC236}">
                  <a16:creationId xmlns:a16="http://schemas.microsoft.com/office/drawing/2014/main" id="{3FF3A096-C2C2-4D27-BD52-258F4AEBE7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1">
              <a:extLst>
                <a:ext uri="{FF2B5EF4-FFF2-40B4-BE49-F238E27FC236}">
                  <a16:creationId xmlns:a16="http://schemas.microsoft.com/office/drawing/2014/main" id="{4EC14ACA-135B-437B-BD8C-D37700936F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2">
              <a:extLst>
                <a:ext uri="{FF2B5EF4-FFF2-40B4-BE49-F238E27FC236}">
                  <a16:creationId xmlns:a16="http://schemas.microsoft.com/office/drawing/2014/main" id="{886EDCE9-AAF2-486F-9F75-E60BAE2A57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Oval 15">
              <a:extLst>
                <a:ext uri="{FF2B5EF4-FFF2-40B4-BE49-F238E27FC236}">
                  <a16:creationId xmlns:a16="http://schemas.microsoft.com/office/drawing/2014/main" id="{043DCB69-766C-4C32-B222-0A0C661284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0">
              <a:extLst>
                <a:ext uri="{FF2B5EF4-FFF2-40B4-BE49-F238E27FC236}">
                  <a16:creationId xmlns:a16="http://schemas.microsoft.com/office/drawing/2014/main" id="{3FC06B66-FD4D-4432-8B59-422724EC2D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Oval 14">
              <a:extLst>
                <a:ext uri="{FF2B5EF4-FFF2-40B4-BE49-F238E27FC236}">
                  <a16:creationId xmlns:a16="http://schemas.microsoft.com/office/drawing/2014/main" id="{8202BE5B-5A69-4C62-BA00-9B5BA0BB14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6">
              <a:extLst>
                <a:ext uri="{FF2B5EF4-FFF2-40B4-BE49-F238E27FC236}">
                  <a16:creationId xmlns:a16="http://schemas.microsoft.com/office/drawing/2014/main" id="{DA8A638F-1A4B-4653-BA94-B08467915B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18">
              <a:extLst>
                <a:ext uri="{FF2B5EF4-FFF2-40B4-BE49-F238E27FC236}">
                  <a16:creationId xmlns:a16="http://schemas.microsoft.com/office/drawing/2014/main" id="{2EBDD38C-450A-4B18-81D1-C7CC3D572FF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19">
              <a:extLst>
                <a:ext uri="{FF2B5EF4-FFF2-40B4-BE49-F238E27FC236}">
                  <a16:creationId xmlns:a16="http://schemas.microsoft.com/office/drawing/2014/main" id="{841935AD-67DA-43F4-A2D8-1D9B1A07E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20">
              <a:extLst>
                <a:ext uri="{FF2B5EF4-FFF2-40B4-BE49-F238E27FC236}">
                  <a16:creationId xmlns:a16="http://schemas.microsoft.com/office/drawing/2014/main" id="{80423DA1-5FFF-4622-82F3-C0B35F343E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21">
              <a:extLst>
                <a:ext uri="{FF2B5EF4-FFF2-40B4-BE49-F238E27FC236}">
                  <a16:creationId xmlns:a16="http://schemas.microsoft.com/office/drawing/2014/main" id="{1E3F3725-4AA4-42DE-B34B-055C115D5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22">
              <a:extLst>
                <a:ext uri="{FF2B5EF4-FFF2-40B4-BE49-F238E27FC236}">
                  <a16:creationId xmlns:a16="http://schemas.microsoft.com/office/drawing/2014/main" id="{A35D9B6D-0785-43D2-AD5A-12D4DC4B97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8" name="Rectangle 77">
            <a:extLst>
              <a:ext uri="{FF2B5EF4-FFF2-40B4-BE49-F238E27FC236}">
                <a16:creationId xmlns:a16="http://schemas.microsoft.com/office/drawing/2014/main" id="{2A062EAE-FCE3-4552-AB8D-6AE566495293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B75D4362-B2FC-4D5A-BB87-36BDBBAEAC2F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7B824B2C-A40F-4C02-88F2-EC96769B15CF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116" name="Oval 115">
                <a:extLst>
                  <a:ext uri="{FF2B5EF4-FFF2-40B4-BE49-F238E27FC236}">
                    <a16:creationId xmlns:a16="http://schemas.microsoft.com/office/drawing/2014/main" id="{5C105294-8DA4-4C33-BD52-855122D8CA97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" name="Oval 116">
                <a:extLst>
                  <a:ext uri="{FF2B5EF4-FFF2-40B4-BE49-F238E27FC236}">
                    <a16:creationId xmlns:a16="http://schemas.microsoft.com/office/drawing/2014/main" id="{73AAFB1E-9264-45FB-8E92-D9E5BDEFEF6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8" name="Oval 117">
                <a:extLst>
                  <a:ext uri="{FF2B5EF4-FFF2-40B4-BE49-F238E27FC236}">
                    <a16:creationId xmlns:a16="http://schemas.microsoft.com/office/drawing/2014/main" id="{314BC369-9225-425C-AE90-A1B5984FDBF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9" name="Oval 118">
                <a:extLst>
                  <a:ext uri="{FF2B5EF4-FFF2-40B4-BE49-F238E27FC236}">
                    <a16:creationId xmlns:a16="http://schemas.microsoft.com/office/drawing/2014/main" id="{7DB955CF-5033-4AFC-B2BF-15E21D94FDF9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73B7C45E-8F80-469D-8616-27EA317BB248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D19C8599-D392-4A8D-882F-258B8B65985B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9CD2A46C-00C6-460D-ABE3-3B2B93FB433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9708240D-DF57-4E1E-B657-CD6BB557A160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5" name="Oval 114">
                <a:extLst>
                  <a:ext uri="{FF2B5EF4-FFF2-40B4-BE49-F238E27FC236}">
                    <a16:creationId xmlns:a16="http://schemas.microsoft.com/office/drawing/2014/main" id="{D12D1B52-C53A-407C-821D-C160B350CA69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7575629E-6A7A-413B-BFBE-2223A5724B9F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id="{E959B5DE-B7E7-4FB9-86E6-AB32EDC74CF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" name="Oval 108">
                <a:extLst>
                  <a:ext uri="{FF2B5EF4-FFF2-40B4-BE49-F238E27FC236}">
                    <a16:creationId xmlns:a16="http://schemas.microsoft.com/office/drawing/2014/main" id="{813CB6B3-31FF-47D1-9716-05FD65FD408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" name="Oval 109">
                <a:extLst>
                  <a:ext uri="{FF2B5EF4-FFF2-40B4-BE49-F238E27FC236}">
                    <a16:creationId xmlns:a16="http://schemas.microsoft.com/office/drawing/2014/main" id="{DE289D93-0E5B-4957-8BC6-04D6288466C0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1" name="Oval 110">
                <a:extLst>
                  <a:ext uri="{FF2B5EF4-FFF2-40B4-BE49-F238E27FC236}">
                    <a16:creationId xmlns:a16="http://schemas.microsoft.com/office/drawing/2014/main" id="{4ECA6861-3D90-45D8-942F-B4C29800DB42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959E5B3F-A45F-4F90-85F0-F798033E1047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104" name="Oval 103">
                <a:extLst>
                  <a:ext uri="{FF2B5EF4-FFF2-40B4-BE49-F238E27FC236}">
                    <a16:creationId xmlns:a16="http://schemas.microsoft.com/office/drawing/2014/main" id="{8709D623-9A59-4F2C-BA3D-6B8CA0FC910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41BAC793-507D-4839-B7B1-768600545EB3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Oval 105">
                <a:extLst>
                  <a:ext uri="{FF2B5EF4-FFF2-40B4-BE49-F238E27FC236}">
                    <a16:creationId xmlns:a16="http://schemas.microsoft.com/office/drawing/2014/main" id="{85F6161E-D8A9-4AC3-BB15-1968560E0523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3DDC1E7D-50B9-4A5C-971E-8B9D698E47B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8399B1DF-4BFC-4666-9503-F9F10BF327C1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59CEA867-A3FC-4861-B4BB-C448EA7F3FAE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137" name="Oval 136">
                <a:extLst>
                  <a:ext uri="{FF2B5EF4-FFF2-40B4-BE49-F238E27FC236}">
                    <a16:creationId xmlns:a16="http://schemas.microsoft.com/office/drawing/2014/main" id="{E9679D29-A7A1-4176-B5FA-39F2277C6E6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8" name="Oval 137">
                <a:extLst>
                  <a:ext uri="{FF2B5EF4-FFF2-40B4-BE49-F238E27FC236}">
                    <a16:creationId xmlns:a16="http://schemas.microsoft.com/office/drawing/2014/main" id="{4B4EF645-E522-4B79-A1FE-79DFD99B56F1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" name="Oval 138">
                <a:extLst>
                  <a:ext uri="{FF2B5EF4-FFF2-40B4-BE49-F238E27FC236}">
                    <a16:creationId xmlns:a16="http://schemas.microsoft.com/office/drawing/2014/main" id="{F7337267-F25C-429C-929D-9521DDE80622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4" name="Oval 143">
                <a:extLst>
                  <a:ext uri="{FF2B5EF4-FFF2-40B4-BE49-F238E27FC236}">
                    <a16:creationId xmlns:a16="http://schemas.microsoft.com/office/drawing/2014/main" id="{836EAFCA-5D56-4600-93FB-805611E40C6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F9C8A7FB-5C5F-4D5E-84C0-11175024EF81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133" name="Oval 132">
                <a:extLst>
                  <a:ext uri="{FF2B5EF4-FFF2-40B4-BE49-F238E27FC236}">
                    <a16:creationId xmlns:a16="http://schemas.microsoft.com/office/drawing/2014/main" id="{D1E1574E-C87D-4B84-9660-FEEE915043B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4" name="Oval 133">
                <a:extLst>
                  <a:ext uri="{FF2B5EF4-FFF2-40B4-BE49-F238E27FC236}">
                    <a16:creationId xmlns:a16="http://schemas.microsoft.com/office/drawing/2014/main" id="{22114EF0-82A2-4D07-8910-BA72F54B4F3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5" name="Oval 134">
                <a:extLst>
                  <a:ext uri="{FF2B5EF4-FFF2-40B4-BE49-F238E27FC236}">
                    <a16:creationId xmlns:a16="http://schemas.microsoft.com/office/drawing/2014/main" id="{C9EBA280-0A47-4A61-AEBC-B1B830AF09C8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Oval 135">
                <a:extLst>
                  <a:ext uri="{FF2B5EF4-FFF2-40B4-BE49-F238E27FC236}">
                    <a16:creationId xmlns:a16="http://schemas.microsoft.com/office/drawing/2014/main" id="{B23608AE-C7A0-411F-8B7D-38B7A3494E6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C65A2E13-65D8-475F-B0B6-370B2F296012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F9A06852-3C6D-4581-AC28-A623E8629B39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" name="Oval 129">
                <a:extLst>
                  <a:ext uri="{FF2B5EF4-FFF2-40B4-BE49-F238E27FC236}">
                    <a16:creationId xmlns:a16="http://schemas.microsoft.com/office/drawing/2014/main" id="{E805FE95-5212-4F7B-9C45-880C9A4FC9D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1" name="Oval 130">
                <a:extLst>
                  <a:ext uri="{FF2B5EF4-FFF2-40B4-BE49-F238E27FC236}">
                    <a16:creationId xmlns:a16="http://schemas.microsoft.com/office/drawing/2014/main" id="{67D7E1F1-461F-4DCE-BFDB-E47DB415653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2" name="Oval 131">
                <a:extLst>
                  <a:ext uri="{FF2B5EF4-FFF2-40B4-BE49-F238E27FC236}">
                    <a16:creationId xmlns:a16="http://schemas.microsoft.com/office/drawing/2014/main" id="{08D4BF44-4F9F-4F82-A073-EFF8EB4A0D9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5D32288B-F349-4B4F-B8EB-CDF0CB9B30FD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125" name="Oval 124">
                <a:extLst>
                  <a:ext uri="{FF2B5EF4-FFF2-40B4-BE49-F238E27FC236}">
                    <a16:creationId xmlns:a16="http://schemas.microsoft.com/office/drawing/2014/main" id="{FB3619D5-1DA2-41F9-A988-385DC8650FD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6" name="Oval 125">
                <a:extLst>
                  <a:ext uri="{FF2B5EF4-FFF2-40B4-BE49-F238E27FC236}">
                    <a16:creationId xmlns:a16="http://schemas.microsoft.com/office/drawing/2014/main" id="{58923C7E-C43A-4083-93C6-1DB0A1155EE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7" name="Oval 126">
                <a:extLst>
                  <a:ext uri="{FF2B5EF4-FFF2-40B4-BE49-F238E27FC236}">
                    <a16:creationId xmlns:a16="http://schemas.microsoft.com/office/drawing/2014/main" id="{8B7FBA66-4C2A-425F-B9B0-96FDA4E65C7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8" name="Oval 127">
                <a:extLst>
                  <a:ext uri="{FF2B5EF4-FFF2-40B4-BE49-F238E27FC236}">
                    <a16:creationId xmlns:a16="http://schemas.microsoft.com/office/drawing/2014/main" id="{C1864D36-9A6F-42FB-9FC2-5BE17CFB839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48" name="Freeform 6">
            <a:extLst>
              <a:ext uri="{FF2B5EF4-FFF2-40B4-BE49-F238E27FC236}">
                <a16:creationId xmlns:a16="http://schemas.microsoft.com/office/drawing/2014/main" id="{45EA6D78-F364-4D4E-9C9C-FE921FC6626C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475B0974-D789-4F19-9ABD-DC2CEAFC804A}"/>
              </a:ext>
            </a:extLst>
          </p:cNvPr>
          <p:cNvSpPr txBox="1"/>
          <p:nvPr/>
        </p:nvSpPr>
        <p:spPr>
          <a:xfrm>
            <a:off x="2963603" y="929430"/>
            <a:ext cx="607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Graphic</a:t>
            </a:r>
          </a:p>
        </p:txBody>
      </p:sp>
    </p:spTree>
    <p:extLst>
      <p:ext uri="{BB962C8B-B14F-4D97-AF65-F5344CB8AC3E}">
        <p14:creationId xmlns:p14="http://schemas.microsoft.com/office/powerpoint/2010/main" val="2610719526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FDCC106-98A6-416D-9C8A-A5B109DB6870}"/>
              </a:ext>
            </a:extLst>
          </p:cNvPr>
          <p:cNvCxnSpPr>
            <a:cxnSpLocks/>
          </p:cNvCxnSpPr>
          <p:nvPr/>
        </p:nvCxnSpPr>
        <p:spPr>
          <a:xfrm flipH="1">
            <a:off x="6186290" y="2867009"/>
            <a:ext cx="1711499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36A6FDF7-1B7E-4BD3-AAB2-AE3267D79374}"/>
              </a:ext>
            </a:extLst>
          </p:cNvPr>
          <p:cNvCxnSpPr>
            <a:cxnSpLocks/>
          </p:cNvCxnSpPr>
          <p:nvPr/>
        </p:nvCxnSpPr>
        <p:spPr>
          <a:xfrm flipH="1">
            <a:off x="6186290" y="4120721"/>
            <a:ext cx="3076241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3FEE80F0-3156-4164-A71C-37177532E734}"/>
              </a:ext>
            </a:extLst>
          </p:cNvPr>
          <p:cNvCxnSpPr>
            <a:cxnSpLocks/>
          </p:cNvCxnSpPr>
          <p:nvPr/>
        </p:nvCxnSpPr>
        <p:spPr>
          <a:xfrm flipH="1">
            <a:off x="6186290" y="5432476"/>
            <a:ext cx="195454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reeform 5">
            <a:extLst>
              <a:ext uri="{FF2B5EF4-FFF2-40B4-BE49-F238E27FC236}">
                <a16:creationId xmlns:a16="http://schemas.microsoft.com/office/drawing/2014/main" id="{891DA455-F7FC-4227-9472-047DA61E2770}"/>
              </a:ext>
            </a:extLst>
          </p:cNvPr>
          <p:cNvSpPr>
            <a:spLocks/>
          </p:cNvSpPr>
          <p:nvPr/>
        </p:nvSpPr>
        <p:spPr bwMode="auto">
          <a:xfrm rot="7793780">
            <a:off x="7636111" y="4127646"/>
            <a:ext cx="2870362" cy="1155632"/>
          </a:xfrm>
          <a:custGeom>
            <a:avLst/>
            <a:gdLst>
              <a:gd name="T0" fmla="*/ 618 w 773"/>
              <a:gd name="T1" fmla="*/ 0 h 311"/>
              <a:gd name="T2" fmla="*/ 773 w 773"/>
              <a:gd name="T3" fmla="*/ 155 h 311"/>
              <a:gd name="T4" fmla="*/ 618 w 773"/>
              <a:gd name="T5" fmla="*/ 311 h 311"/>
              <a:gd name="T6" fmla="*/ 510 w 773"/>
              <a:gd name="T7" fmla="*/ 268 h 311"/>
              <a:gd name="T8" fmla="*/ 506 w 773"/>
              <a:gd name="T9" fmla="*/ 268 h 311"/>
              <a:gd name="T10" fmla="*/ 386 w 773"/>
              <a:gd name="T11" fmla="*/ 211 h 311"/>
              <a:gd name="T12" fmla="*/ 265 w 773"/>
              <a:gd name="T13" fmla="*/ 268 h 311"/>
              <a:gd name="T14" fmla="*/ 263 w 773"/>
              <a:gd name="T15" fmla="*/ 268 h 311"/>
              <a:gd name="T16" fmla="*/ 155 w 773"/>
              <a:gd name="T17" fmla="*/ 311 h 311"/>
              <a:gd name="T18" fmla="*/ 0 w 773"/>
              <a:gd name="T19" fmla="*/ 155 h 311"/>
              <a:gd name="T20" fmla="*/ 155 w 773"/>
              <a:gd name="T21" fmla="*/ 0 h 311"/>
              <a:gd name="T22" fmla="*/ 260 w 773"/>
              <a:gd name="T23" fmla="*/ 40 h 311"/>
              <a:gd name="T24" fmla="*/ 262 w 773"/>
              <a:gd name="T25" fmla="*/ 40 h 311"/>
              <a:gd name="T26" fmla="*/ 386 w 773"/>
              <a:gd name="T27" fmla="*/ 102 h 311"/>
              <a:gd name="T28" fmla="*/ 510 w 773"/>
              <a:gd name="T29" fmla="*/ 40 h 311"/>
              <a:gd name="T30" fmla="*/ 513 w 773"/>
              <a:gd name="T31" fmla="*/ 40 h 311"/>
              <a:gd name="T32" fmla="*/ 618 w 773"/>
              <a:gd name="T33" fmla="*/ 0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73" h="311">
                <a:moveTo>
                  <a:pt x="618" y="0"/>
                </a:moveTo>
                <a:cubicBezTo>
                  <a:pt x="704" y="0"/>
                  <a:pt x="773" y="69"/>
                  <a:pt x="773" y="155"/>
                </a:cubicBezTo>
                <a:cubicBezTo>
                  <a:pt x="773" y="241"/>
                  <a:pt x="704" y="311"/>
                  <a:pt x="618" y="311"/>
                </a:cubicBezTo>
                <a:cubicBezTo>
                  <a:pt x="576" y="311"/>
                  <a:pt x="538" y="295"/>
                  <a:pt x="510" y="268"/>
                </a:cubicBezTo>
                <a:cubicBezTo>
                  <a:pt x="506" y="268"/>
                  <a:pt x="506" y="268"/>
                  <a:pt x="506" y="268"/>
                </a:cubicBezTo>
                <a:cubicBezTo>
                  <a:pt x="478" y="233"/>
                  <a:pt x="434" y="211"/>
                  <a:pt x="386" y="211"/>
                </a:cubicBezTo>
                <a:cubicBezTo>
                  <a:pt x="337" y="211"/>
                  <a:pt x="294" y="233"/>
                  <a:pt x="265" y="268"/>
                </a:cubicBezTo>
                <a:cubicBezTo>
                  <a:pt x="263" y="268"/>
                  <a:pt x="263" y="268"/>
                  <a:pt x="263" y="268"/>
                </a:cubicBezTo>
                <a:cubicBezTo>
                  <a:pt x="235" y="295"/>
                  <a:pt x="197" y="311"/>
                  <a:pt x="155" y="311"/>
                </a:cubicBezTo>
                <a:cubicBezTo>
                  <a:pt x="69" y="311"/>
                  <a:pt x="0" y="241"/>
                  <a:pt x="0" y="155"/>
                </a:cubicBezTo>
                <a:cubicBezTo>
                  <a:pt x="0" y="69"/>
                  <a:pt x="69" y="0"/>
                  <a:pt x="155" y="0"/>
                </a:cubicBezTo>
                <a:cubicBezTo>
                  <a:pt x="196" y="0"/>
                  <a:pt x="233" y="15"/>
                  <a:pt x="260" y="40"/>
                </a:cubicBezTo>
                <a:cubicBezTo>
                  <a:pt x="262" y="40"/>
                  <a:pt x="262" y="40"/>
                  <a:pt x="262" y="40"/>
                </a:cubicBezTo>
                <a:cubicBezTo>
                  <a:pt x="290" y="78"/>
                  <a:pt x="335" y="102"/>
                  <a:pt x="386" y="102"/>
                </a:cubicBezTo>
                <a:cubicBezTo>
                  <a:pt x="436" y="102"/>
                  <a:pt x="481" y="78"/>
                  <a:pt x="510" y="40"/>
                </a:cubicBezTo>
                <a:cubicBezTo>
                  <a:pt x="513" y="40"/>
                  <a:pt x="513" y="40"/>
                  <a:pt x="513" y="40"/>
                </a:cubicBezTo>
                <a:cubicBezTo>
                  <a:pt x="540" y="15"/>
                  <a:pt x="577" y="0"/>
                  <a:pt x="618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12">
            <a:extLst>
              <a:ext uri="{FF2B5EF4-FFF2-40B4-BE49-F238E27FC236}">
                <a16:creationId xmlns:a16="http://schemas.microsoft.com/office/drawing/2014/main" id="{F4638E67-BED3-4580-A07B-08074A12E426}"/>
              </a:ext>
            </a:extLst>
          </p:cNvPr>
          <p:cNvSpPr>
            <a:spLocks/>
          </p:cNvSpPr>
          <p:nvPr/>
        </p:nvSpPr>
        <p:spPr bwMode="auto">
          <a:xfrm rot="7793780">
            <a:off x="8384752" y="2058163"/>
            <a:ext cx="1154424" cy="2875193"/>
          </a:xfrm>
          <a:custGeom>
            <a:avLst/>
            <a:gdLst>
              <a:gd name="T0" fmla="*/ 0 w 311"/>
              <a:gd name="T1" fmla="*/ 156 h 774"/>
              <a:gd name="T2" fmla="*/ 155 w 311"/>
              <a:gd name="T3" fmla="*/ 0 h 774"/>
              <a:gd name="T4" fmla="*/ 311 w 311"/>
              <a:gd name="T5" fmla="*/ 156 h 774"/>
              <a:gd name="T6" fmla="*/ 268 w 311"/>
              <a:gd name="T7" fmla="*/ 264 h 774"/>
              <a:gd name="T8" fmla="*/ 268 w 311"/>
              <a:gd name="T9" fmla="*/ 267 h 774"/>
              <a:gd name="T10" fmla="*/ 210 w 311"/>
              <a:gd name="T11" fmla="*/ 388 h 774"/>
              <a:gd name="T12" fmla="*/ 268 w 311"/>
              <a:gd name="T13" fmla="*/ 509 h 774"/>
              <a:gd name="T14" fmla="*/ 268 w 311"/>
              <a:gd name="T15" fmla="*/ 511 h 774"/>
              <a:gd name="T16" fmla="*/ 311 w 311"/>
              <a:gd name="T17" fmla="*/ 619 h 774"/>
              <a:gd name="T18" fmla="*/ 155 w 311"/>
              <a:gd name="T19" fmla="*/ 774 h 774"/>
              <a:gd name="T20" fmla="*/ 0 w 311"/>
              <a:gd name="T21" fmla="*/ 619 h 774"/>
              <a:gd name="T22" fmla="*/ 40 w 311"/>
              <a:gd name="T23" fmla="*/ 514 h 774"/>
              <a:gd name="T24" fmla="*/ 40 w 311"/>
              <a:gd name="T25" fmla="*/ 512 h 774"/>
              <a:gd name="T26" fmla="*/ 102 w 311"/>
              <a:gd name="T27" fmla="*/ 388 h 774"/>
              <a:gd name="T28" fmla="*/ 40 w 311"/>
              <a:gd name="T29" fmla="*/ 264 h 774"/>
              <a:gd name="T30" fmla="*/ 40 w 311"/>
              <a:gd name="T31" fmla="*/ 261 h 774"/>
              <a:gd name="T32" fmla="*/ 0 w 311"/>
              <a:gd name="T33" fmla="*/ 156 h 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11" h="774">
                <a:moveTo>
                  <a:pt x="0" y="156"/>
                </a:moveTo>
                <a:cubicBezTo>
                  <a:pt x="0" y="70"/>
                  <a:pt x="69" y="0"/>
                  <a:pt x="155" y="0"/>
                </a:cubicBezTo>
                <a:cubicBezTo>
                  <a:pt x="241" y="0"/>
                  <a:pt x="311" y="70"/>
                  <a:pt x="311" y="156"/>
                </a:cubicBezTo>
                <a:cubicBezTo>
                  <a:pt x="311" y="198"/>
                  <a:pt x="294" y="236"/>
                  <a:pt x="268" y="264"/>
                </a:cubicBezTo>
                <a:cubicBezTo>
                  <a:pt x="268" y="267"/>
                  <a:pt x="268" y="267"/>
                  <a:pt x="268" y="267"/>
                </a:cubicBezTo>
                <a:cubicBezTo>
                  <a:pt x="233" y="296"/>
                  <a:pt x="210" y="339"/>
                  <a:pt x="210" y="388"/>
                </a:cubicBezTo>
                <a:cubicBezTo>
                  <a:pt x="210" y="437"/>
                  <a:pt x="233" y="480"/>
                  <a:pt x="268" y="509"/>
                </a:cubicBezTo>
                <a:cubicBezTo>
                  <a:pt x="268" y="511"/>
                  <a:pt x="268" y="511"/>
                  <a:pt x="268" y="511"/>
                </a:cubicBezTo>
                <a:cubicBezTo>
                  <a:pt x="294" y="539"/>
                  <a:pt x="311" y="577"/>
                  <a:pt x="311" y="619"/>
                </a:cubicBezTo>
                <a:cubicBezTo>
                  <a:pt x="311" y="705"/>
                  <a:pt x="241" y="774"/>
                  <a:pt x="155" y="774"/>
                </a:cubicBezTo>
                <a:cubicBezTo>
                  <a:pt x="69" y="774"/>
                  <a:pt x="0" y="705"/>
                  <a:pt x="0" y="619"/>
                </a:cubicBezTo>
                <a:cubicBezTo>
                  <a:pt x="0" y="578"/>
                  <a:pt x="15" y="541"/>
                  <a:pt x="40" y="514"/>
                </a:cubicBezTo>
                <a:cubicBezTo>
                  <a:pt x="40" y="512"/>
                  <a:pt x="40" y="512"/>
                  <a:pt x="40" y="512"/>
                </a:cubicBezTo>
                <a:cubicBezTo>
                  <a:pt x="78" y="483"/>
                  <a:pt x="102" y="439"/>
                  <a:pt x="102" y="388"/>
                </a:cubicBezTo>
                <a:cubicBezTo>
                  <a:pt x="102" y="338"/>
                  <a:pt x="78" y="293"/>
                  <a:pt x="40" y="264"/>
                </a:cubicBezTo>
                <a:cubicBezTo>
                  <a:pt x="40" y="261"/>
                  <a:pt x="40" y="261"/>
                  <a:pt x="40" y="261"/>
                </a:cubicBezTo>
                <a:cubicBezTo>
                  <a:pt x="15" y="233"/>
                  <a:pt x="0" y="197"/>
                  <a:pt x="0" y="15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952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Oval 6">
            <a:extLst>
              <a:ext uri="{FF2B5EF4-FFF2-40B4-BE49-F238E27FC236}">
                <a16:creationId xmlns:a16="http://schemas.microsoft.com/office/drawing/2014/main" id="{59BDEBBE-4D9D-4BB4-902E-782BE2FDE9BF}"/>
              </a:ext>
            </a:extLst>
          </p:cNvPr>
          <p:cNvSpPr>
            <a:spLocks noChangeArrowheads="1"/>
          </p:cNvSpPr>
          <p:nvPr/>
        </p:nvSpPr>
        <p:spPr bwMode="auto">
          <a:xfrm rot="7793780">
            <a:off x="8017405" y="4869470"/>
            <a:ext cx="998648" cy="998649"/>
          </a:xfrm>
          <a:prstGeom prst="ellipse">
            <a:avLst/>
          </a:prstGeom>
          <a:solidFill>
            <a:schemeClr val="accent2"/>
          </a:solidFill>
          <a:ln w="952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Oval 7">
            <a:extLst>
              <a:ext uri="{FF2B5EF4-FFF2-40B4-BE49-F238E27FC236}">
                <a16:creationId xmlns:a16="http://schemas.microsoft.com/office/drawing/2014/main" id="{0A9A1B2E-4067-4987-B80A-A1B7DBE08067}"/>
              </a:ext>
            </a:extLst>
          </p:cNvPr>
          <p:cNvSpPr>
            <a:spLocks noChangeArrowheads="1"/>
          </p:cNvSpPr>
          <p:nvPr/>
        </p:nvSpPr>
        <p:spPr bwMode="auto">
          <a:xfrm rot="7793780">
            <a:off x="9121881" y="3548361"/>
            <a:ext cx="998648" cy="998649"/>
          </a:xfrm>
          <a:prstGeom prst="ellipse">
            <a:avLst/>
          </a:prstGeom>
          <a:solidFill>
            <a:schemeClr val="accent1"/>
          </a:solidFill>
          <a:ln w="952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Oval 10">
            <a:extLst>
              <a:ext uri="{FF2B5EF4-FFF2-40B4-BE49-F238E27FC236}">
                <a16:creationId xmlns:a16="http://schemas.microsoft.com/office/drawing/2014/main" id="{18AAD70A-B83C-4641-BAB7-F22C75A884A8}"/>
              </a:ext>
            </a:extLst>
          </p:cNvPr>
          <p:cNvSpPr>
            <a:spLocks noChangeArrowheads="1"/>
          </p:cNvSpPr>
          <p:nvPr/>
        </p:nvSpPr>
        <p:spPr bwMode="auto">
          <a:xfrm rot="7793780">
            <a:off x="7799844" y="2443111"/>
            <a:ext cx="998648" cy="998649"/>
          </a:xfrm>
          <a:prstGeom prst="ellipse">
            <a:avLst/>
          </a:prstGeom>
          <a:solidFill>
            <a:schemeClr val="accent4"/>
          </a:solidFill>
          <a:ln w="952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A146585-19E8-4188-8B4D-D1DABFD8758D}"/>
              </a:ext>
            </a:extLst>
          </p:cNvPr>
          <p:cNvSpPr/>
          <p:nvPr/>
        </p:nvSpPr>
        <p:spPr>
          <a:xfrm>
            <a:off x="2330500" y="2534833"/>
            <a:ext cx="3422201" cy="525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conse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adipis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sed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do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eius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.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conse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vieniam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.  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B9EB515-4EE4-4875-80E1-07888A760D1F}"/>
              </a:ext>
            </a:extLst>
          </p:cNvPr>
          <p:cNvSpPr/>
          <p:nvPr/>
        </p:nvSpPr>
        <p:spPr>
          <a:xfrm>
            <a:off x="2330500" y="3722109"/>
            <a:ext cx="3422201" cy="525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conse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adipis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sed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do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eius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.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conse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vieniam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.  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B2B6C91-18F6-42FC-8267-F5F67386BCB1}"/>
              </a:ext>
            </a:extLst>
          </p:cNvPr>
          <p:cNvSpPr/>
          <p:nvPr/>
        </p:nvSpPr>
        <p:spPr>
          <a:xfrm>
            <a:off x="2330500" y="4974517"/>
            <a:ext cx="3422201" cy="525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conse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adipis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sed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do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eius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.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conse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vieniam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.  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3B751BE-DB06-4C99-A018-69912418262C}"/>
              </a:ext>
            </a:extLst>
          </p:cNvPr>
          <p:cNvSpPr txBox="1"/>
          <p:nvPr/>
        </p:nvSpPr>
        <p:spPr>
          <a:xfrm>
            <a:off x="6332122" y="5052699"/>
            <a:ext cx="1319517" cy="2879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Insert Title</a:t>
            </a:r>
            <a:r>
              <a:rPr lang="en-US" sz="1600" dirty="0">
                <a:solidFill>
                  <a:schemeClr val="accent3"/>
                </a:solidFill>
              </a:rPr>
              <a:t> </a:t>
            </a:r>
            <a:r>
              <a:rPr lang="en-US" sz="1600" dirty="0">
                <a:solidFill>
                  <a:schemeClr val="accent2"/>
                </a:solidFill>
              </a:rPr>
              <a:t>Here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016D3B-6BCB-448A-8E5F-6ADDECCFF1F4}"/>
              </a:ext>
            </a:extLst>
          </p:cNvPr>
          <p:cNvSpPr txBox="1"/>
          <p:nvPr/>
        </p:nvSpPr>
        <p:spPr>
          <a:xfrm>
            <a:off x="6332122" y="3754027"/>
            <a:ext cx="1319517" cy="2879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Insert Title</a:t>
            </a:r>
            <a:r>
              <a:rPr lang="en-US" sz="1600" dirty="0">
                <a:solidFill>
                  <a:schemeClr val="accent1"/>
                </a:solidFill>
              </a:rPr>
              <a:t> Here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89DE5A4-4F0E-48DB-AD64-6D568D290F21}"/>
              </a:ext>
            </a:extLst>
          </p:cNvPr>
          <p:cNvSpPr txBox="1"/>
          <p:nvPr/>
        </p:nvSpPr>
        <p:spPr>
          <a:xfrm>
            <a:off x="6332122" y="2515197"/>
            <a:ext cx="1319517" cy="2879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Insert Title</a:t>
            </a:r>
            <a:r>
              <a:rPr lang="en-US" sz="1600" dirty="0">
                <a:solidFill>
                  <a:schemeClr val="accent3"/>
                </a:solidFill>
              </a:rPr>
              <a:t> </a:t>
            </a:r>
            <a:r>
              <a:rPr lang="en-US" sz="1600" dirty="0">
                <a:solidFill>
                  <a:schemeClr val="accent4"/>
                </a:solidFill>
              </a:rPr>
              <a:t>Here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3CC8CCD-4B2E-485E-A0FA-9A362D4FB70A}"/>
              </a:ext>
            </a:extLst>
          </p:cNvPr>
          <p:cNvGrpSpPr/>
          <p:nvPr/>
        </p:nvGrpSpPr>
        <p:grpSpPr>
          <a:xfrm>
            <a:off x="7974410" y="2601914"/>
            <a:ext cx="597736" cy="604589"/>
            <a:chOff x="8830916" y="1994886"/>
            <a:chExt cx="3457774" cy="3497413"/>
          </a:xfrm>
          <a:solidFill>
            <a:schemeClr val="bg1"/>
          </a:solidFill>
        </p:grpSpPr>
        <p:sp>
          <p:nvSpPr>
            <p:cNvPr id="21" name="Freeform 325">
              <a:extLst>
                <a:ext uri="{FF2B5EF4-FFF2-40B4-BE49-F238E27FC236}">
                  <a16:creationId xmlns:a16="http://schemas.microsoft.com/office/drawing/2014/main" id="{C8529B97-7811-4DD2-A09F-72A3897C02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30916" y="3204838"/>
              <a:ext cx="1959523" cy="577494"/>
            </a:xfrm>
            <a:custGeom>
              <a:avLst/>
              <a:gdLst>
                <a:gd name="T0" fmla="*/ 218 w 2175"/>
                <a:gd name="T1" fmla="*/ 128 h 641"/>
                <a:gd name="T2" fmla="*/ 365 w 2175"/>
                <a:gd name="T3" fmla="*/ 276 h 641"/>
                <a:gd name="T4" fmla="*/ 376 w 2175"/>
                <a:gd name="T5" fmla="*/ 289 h 641"/>
                <a:gd name="T6" fmla="*/ 382 w 2175"/>
                <a:gd name="T7" fmla="*/ 304 h 641"/>
                <a:gd name="T8" fmla="*/ 384 w 2175"/>
                <a:gd name="T9" fmla="*/ 320 h 641"/>
                <a:gd name="T10" fmla="*/ 382 w 2175"/>
                <a:gd name="T11" fmla="*/ 337 h 641"/>
                <a:gd name="T12" fmla="*/ 376 w 2175"/>
                <a:gd name="T13" fmla="*/ 352 h 641"/>
                <a:gd name="T14" fmla="*/ 365 w 2175"/>
                <a:gd name="T15" fmla="*/ 365 h 641"/>
                <a:gd name="T16" fmla="*/ 218 w 2175"/>
                <a:gd name="T17" fmla="*/ 513 h 641"/>
                <a:gd name="T18" fmla="*/ 614 w 2175"/>
                <a:gd name="T19" fmla="*/ 513 h 641"/>
                <a:gd name="T20" fmla="*/ 805 w 2175"/>
                <a:gd name="T21" fmla="*/ 320 h 641"/>
                <a:gd name="T22" fmla="*/ 614 w 2175"/>
                <a:gd name="T23" fmla="*/ 128 h 641"/>
                <a:gd name="T24" fmla="*/ 218 w 2175"/>
                <a:gd name="T25" fmla="*/ 128 h 641"/>
                <a:gd name="T26" fmla="*/ 64 w 2175"/>
                <a:gd name="T27" fmla="*/ 0 h 641"/>
                <a:gd name="T28" fmla="*/ 639 w 2175"/>
                <a:gd name="T29" fmla="*/ 0 h 641"/>
                <a:gd name="T30" fmla="*/ 656 w 2175"/>
                <a:gd name="T31" fmla="*/ 2 h 641"/>
                <a:gd name="T32" fmla="*/ 671 w 2175"/>
                <a:gd name="T33" fmla="*/ 9 h 641"/>
                <a:gd name="T34" fmla="*/ 685 w 2175"/>
                <a:gd name="T35" fmla="*/ 19 h 641"/>
                <a:gd name="T36" fmla="*/ 922 w 2175"/>
                <a:gd name="T37" fmla="*/ 257 h 641"/>
                <a:gd name="T38" fmla="*/ 2175 w 2175"/>
                <a:gd name="T39" fmla="*/ 257 h 641"/>
                <a:gd name="T40" fmla="*/ 2175 w 2175"/>
                <a:gd name="T41" fmla="*/ 384 h 641"/>
                <a:gd name="T42" fmla="*/ 922 w 2175"/>
                <a:gd name="T43" fmla="*/ 384 h 641"/>
                <a:gd name="T44" fmla="*/ 685 w 2175"/>
                <a:gd name="T45" fmla="*/ 622 h 641"/>
                <a:gd name="T46" fmla="*/ 671 w 2175"/>
                <a:gd name="T47" fmla="*/ 632 h 641"/>
                <a:gd name="T48" fmla="*/ 656 w 2175"/>
                <a:gd name="T49" fmla="*/ 639 h 641"/>
                <a:gd name="T50" fmla="*/ 639 w 2175"/>
                <a:gd name="T51" fmla="*/ 641 h 641"/>
                <a:gd name="T52" fmla="*/ 64 w 2175"/>
                <a:gd name="T53" fmla="*/ 641 h 641"/>
                <a:gd name="T54" fmla="*/ 45 w 2175"/>
                <a:gd name="T55" fmla="*/ 637 h 641"/>
                <a:gd name="T56" fmla="*/ 28 w 2175"/>
                <a:gd name="T57" fmla="*/ 629 h 641"/>
                <a:gd name="T58" fmla="*/ 14 w 2175"/>
                <a:gd name="T59" fmla="*/ 617 h 641"/>
                <a:gd name="T60" fmla="*/ 5 w 2175"/>
                <a:gd name="T61" fmla="*/ 601 h 641"/>
                <a:gd name="T62" fmla="*/ 0 w 2175"/>
                <a:gd name="T63" fmla="*/ 582 h 641"/>
                <a:gd name="T64" fmla="*/ 1 w 2175"/>
                <a:gd name="T65" fmla="*/ 564 h 641"/>
                <a:gd name="T66" fmla="*/ 7 w 2175"/>
                <a:gd name="T67" fmla="*/ 547 h 641"/>
                <a:gd name="T68" fmla="*/ 19 w 2175"/>
                <a:gd name="T69" fmla="*/ 531 h 641"/>
                <a:gd name="T70" fmla="*/ 230 w 2175"/>
                <a:gd name="T71" fmla="*/ 320 h 641"/>
                <a:gd name="T72" fmla="*/ 19 w 2175"/>
                <a:gd name="T73" fmla="*/ 110 h 641"/>
                <a:gd name="T74" fmla="*/ 7 w 2175"/>
                <a:gd name="T75" fmla="*/ 94 h 641"/>
                <a:gd name="T76" fmla="*/ 1 w 2175"/>
                <a:gd name="T77" fmla="*/ 77 h 641"/>
                <a:gd name="T78" fmla="*/ 0 w 2175"/>
                <a:gd name="T79" fmla="*/ 59 h 641"/>
                <a:gd name="T80" fmla="*/ 5 w 2175"/>
                <a:gd name="T81" fmla="*/ 40 h 641"/>
                <a:gd name="T82" fmla="*/ 14 w 2175"/>
                <a:gd name="T83" fmla="*/ 24 h 641"/>
                <a:gd name="T84" fmla="*/ 28 w 2175"/>
                <a:gd name="T85" fmla="*/ 11 h 641"/>
                <a:gd name="T86" fmla="*/ 45 w 2175"/>
                <a:gd name="T87" fmla="*/ 4 h 641"/>
                <a:gd name="T88" fmla="*/ 64 w 2175"/>
                <a:gd name="T89" fmla="*/ 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75" h="641">
                  <a:moveTo>
                    <a:pt x="218" y="128"/>
                  </a:moveTo>
                  <a:lnTo>
                    <a:pt x="365" y="276"/>
                  </a:lnTo>
                  <a:lnTo>
                    <a:pt x="376" y="289"/>
                  </a:lnTo>
                  <a:lnTo>
                    <a:pt x="382" y="304"/>
                  </a:lnTo>
                  <a:lnTo>
                    <a:pt x="384" y="320"/>
                  </a:lnTo>
                  <a:lnTo>
                    <a:pt x="382" y="337"/>
                  </a:lnTo>
                  <a:lnTo>
                    <a:pt x="376" y="352"/>
                  </a:lnTo>
                  <a:lnTo>
                    <a:pt x="365" y="365"/>
                  </a:lnTo>
                  <a:lnTo>
                    <a:pt x="218" y="513"/>
                  </a:lnTo>
                  <a:lnTo>
                    <a:pt x="614" y="513"/>
                  </a:lnTo>
                  <a:lnTo>
                    <a:pt x="805" y="320"/>
                  </a:lnTo>
                  <a:lnTo>
                    <a:pt x="614" y="128"/>
                  </a:lnTo>
                  <a:lnTo>
                    <a:pt x="218" y="128"/>
                  </a:lnTo>
                  <a:close/>
                  <a:moveTo>
                    <a:pt x="64" y="0"/>
                  </a:moveTo>
                  <a:lnTo>
                    <a:pt x="639" y="0"/>
                  </a:lnTo>
                  <a:lnTo>
                    <a:pt x="656" y="2"/>
                  </a:lnTo>
                  <a:lnTo>
                    <a:pt x="671" y="9"/>
                  </a:lnTo>
                  <a:lnTo>
                    <a:pt x="685" y="19"/>
                  </a:lnTo>
                  <a:lnTo>
                    <a:pt x="922" y="257"/>
                  </a:lnTo>
                  <a:lnTo>
                    <a:pt x="2175" y="257"/>
                  </a:lnTo>
                  <a:lnTo>
                    <a:pt x="2175" y="384"/>
                  </a:lnTo>
                  <a:lnTo>
                    <a:pt x="922" y="384"/>
                  </a:lnTo>
                  <a:lnTo>
                    <a:pt x="685" y="622"/>
                  </a:lnTo>
                  <a:lnTo>
                    <a:pt x="671" y="632"/>
                  </a:lnTo>
                  <a:lnTo>
                    <a:pt x="656" y="639"/>
                  </a:lnTo>
                  <a:lnTo>
                    <a:pt x="639" y="641"/>
                  </a:lnTo>
                  <a:lnTo>
                    <a:pt x="64" y="641"/>
                  </a:lnTo>
                  <a:lnTo>
                    <a:pt x="45" y="637"/>
                  </a:lnTo>
                  <a:lnTo>
                    <a:pt x="28" y="629"/>
                  </a:lnTo>
                  <a:lnTo>
                    <a:pt x="14" y="617"/>
                  </a:lnTo>
                  <a:lnTo>
                    <a:pt x="5" y="601"/>
                  </a:lnTo>
                  <a:lnTo>
                    <a:pt x="0" y="582"/>
                  </a:lnTo>
                  <a:lnTo>
                    <a:pt x="1" y="564"/>
                  </a:lnTo>
                  <a:lnTo>
                    <a:pt x="7" y="547"/>
                  </a:lnTo>
                  <a:lnTo>
                    <a:pt x="19" y="531"/>
                  </a:lnTo>
                  <a:lnTo>
                    <a:pt x="230" y="320"/>
                  </a:lnTo>
                  <a:lnTo>
                    <a:pt x="19" y="110"/>
                  </a:lnTo>
                  <a:lnTo>
                    <a:pt x="7" y="94"/>
                  </a:lnTo>
                  <a:lnTo>
                    <a:pt x="1" y="77"/>
                  </a:lnTo>
                  <a:lnTo>
                    <a:pt x="0" y="59"/>
                  </a:lnTo>
                  <a:lnTo>
                    <a:pt x="5" y="40"/>
                  </a:lnTo>
                  <a:lnTo>
                    <a:pt x="14" y="24"/>
                  </a:lnTo>
                  <a:lnTo>
                    <a:pt x="28" y="11"/>
                  </a:lnTo>
                  <a:lnTo>
                    <a:pt x="45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326">
              <a:extLst>
                <a:ext uri="{FF2B5EF4-FFF2-40B4-BE49-F238E27FC236}">
                  <a16:creationId xmlns:a16="http://schemas.microsoft.com/office/drawing/2014/main" id="{B85BDF8A-B77A-4865-85D0-EE1824C5100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3467" y="2340843"/>
              <a:ext cx="2289265" cy="2305483"/>
            </a:xfrm>
            <a:custGeom>
              <a:avLst/>
              <a:gdLst>
                <a:gd name="T0" fmla="*/ 1450 w 2541"/>
                <a:gd name="T1" fmla="*/ 13 h 2559"/>
                <a:gd name="T2" fmla="*/ 1718 w 2541"/>
                <a:gd name="T3" fmla="*/ 84 h 2559"/>
                <a:gd name="T4" fmla="*/ 1958 w 2541"/>
                <a:gd name="T5" fmla="*/ 206 h 2559"/>
                <a:gd name="T6" fmla="*/ 2166 w 2541"/>
                <a:gd name="T7" fmla="*/ 375 h 2559"/>
                <a:gd name="T8" fmla="*/ 2335 w 2541"/>
                <a:gd name="T9" fmla="*/ 583 h 2559"/>
                <a:gd name="T10" fmla="*/ 2457 w 2541"/>
                <a:gd name="T11" fmla="*/ 824 h 2559"/>
                <a:gd name="T12" fmla="*/ 2528 w 2541"/>
                <a:gd name="T13" fmla="*/ 1091 h 2559"/>
                <a:gd name="T14" fmla="*/ 2537 w 2541"/>
                <a:gd name="T15" fmla="*/ 1375 h 2559"/>
                <a:gd name="T16" fmla="*/ 2487 w 2541"/>
                <a:gd name="T17" fmla="*/ 1648 h 2559"/>
                <a:gd name="T18" fmla="*/ 2381 w 2541"/>
                <a:gd name="T19" fmla="*/ 1899 h 2559"/>
                <a:gd name="T20" fmla="*/ 2228 w 2541"/>
                <a:gd name="T21" fmla="*/ 2118 h 2559"/>
                <a:gd name="T22" fmla="*/ 2031 w 2541"/>
                <a:gd name="T23" fmla="*/ 2301 h 2559"/>
                <a:gd name="T24" fmla="*/ 1800 w 2541"/>
                <a:gd name="T25" fmla="*/ 2440 h 2559"/>
                <a:gd name="T26" fmla="*/ 1542 w 2541"/>
                <a:gd name="T27" fmla="*/ 2528 h 2559"/>
                <a:gd name="T28" fmla="*/ 1262 w 2541"/>
                <a:gd name="T29" fmla="*/ 2559 h 2559"/>
                <a:gd name="T30" fmla="*/ 985 w 2541"/>
                <a:gd name="T31" fmla="*/ 2530 h 2559"/>
                <a:gd name="T32" fmla="*/ 730 w 2541"/>
                <a:gd name="T33" fmla="*/ 2445 h 2559"/>
                <a:gd name="T34" fmla="*/ 500 w 2541"/>
                <a:gd name="T35" fmla="*/ 2309 h 2559"/>
                <a:gd name="T36" fmla="*/ 305 w 2541"/>
                <a:gd name="T37" fmla="*/ 2131 h 2559"/>
                <a:gd name="T38" fmla="*/ 150 w 2541"/>
                <a:gd name="T39" fmla="*/ 1913 h 2559"/>
                <a:gd name="T40" fmla="*/ 42 w 2541"/>
                <a:gd name="T41" fmla="*/ 1664 h 2559"/>
                <a:gd name="T42" fmla="*/ 127 w 2541"/>
                <a:gd name="T43" fmla="*/ 1461 h 2559"/>
                <a:gd name="T44" fmla="*/ 196 w 2541"/>
                <a:gd name="T45" fmla="*/ 1715 h 2559"/>
                <a:gd name="T46" fmla="*/ 318 w 2541"/>
                <a:gd name="T47" fmla="*/ 1939 h 2559"/>
                <a:gd name="T48" fmla="*/ 482 w 2541"/>
                <a:gd name="T49" fmla="*/ 2129 h 2559"/>
                <a:gd name="T50" fmla="*/ 685 w 2541"/>
                <a:gd name="T51" fmla="*/ 2279 h 2559"/>
                <a:gd name="T52" fmla="*/ 918 w 2541"/>
                <a:gd name="T53" fmla="*/ 2380 h 2559"/>
                <a:gd name="T54" fmla="*/ 1173 w 2541"/>
                <a:gd name="T55" fmla="*/ 2428 h 2559"/>
                <a:gd name="T56" fmla="*/ 1440 w 2541"/>
                <a:gd name="T57" fmla="*/ 2418 h 2559"/>
                <a:gd name="T58" fmla="*/ 1689 w 2541"/>
                <a:gd name="T59" fmla="*/ 2349 h 2559"/>
                <a:gd name="T60" fmla="*/ 1914 w 2541"/>
                <a:gd name="T61" fmla="*/ 2228 h 2559"/>
                <a:gd name="T62" fmla="*/ 2105 w 2541"/>
                <a:gd name="T63" fmla="*/ 2063 h 2559"/>
                <a:gd name="T64" fmla="*/ 2256 w 2541"/>
                <a:gd name="T65" fmla="*/ 1860 h 2559"/>
                <a:gd name="T66" fmla="*/ 2360 w 2541"/>
                <a:gd name="T67" fmla="*/ 1627 h 2559"/>
                <a:gd name="T68" fmla="*/ 2410 w 2541"/>
                <a:gd name="T69" fmla="*/ 1369 h 2559"/>
                <a:gd name="T70" fmla="*/ 2400 w 2541"/>
                <a:gd name="T71" fmla="*/ 1102 h 2559"/>
                <a:gd name="T72" fmla="*/ 2331 w 2541"/>
                <a:gd name="T73" fmla="*/ 852 h 2559"/>
                <a:gd name="T74" fmla="*/ 2210 w 2541"/>
                <a:gd name="T75" fmla="*/ 627 h 2559"/>
                <a:gd name="T76" fmla="*/ 2045 w 2541"/>
                <a:gd name="T77" fmla="*/ 436 h 2559"/>
                <a:gd name="T78" fmla="*/ 1843 w 2541"/>
                <a:gd name="T79" fmla="*/ 285 h 2559"/>
                <a:gd name="T80" fmla="*/ 1609 w 2541"/>
                <a:gd name="T81" fmla="*/ 181 h 2559"/>
                <a:gd name="T82" fmla="*/ 1352 w 2541"/>
                <a:gd name="T83" fmla="*/ 131 h 2559"/>
                <a:gd name="T84" fmla="*/ 1085 w 2541"/>
                <a:gd name="T85" fmla="*/ 140 h 2559"/>
                <a:gd name="T86" fmla="*/ 837 w 2541"/>
                <a:gd name="T87" fmla="*/ 207 h 2559"/>
                <a:gd name="T88" fmla="*/ 614 w 2541"/>
                <a:gd name="T89" fmla="*/ 325 h 2559"/>
                <a:gd name="T90" fmla="*/ 424 w 2541"/>
                <a:gd name="T91" fmla="*/ 489 h 2559"/>
                <a:gd name="T92" fmla="*/ 272 w 2541"/>
                <a:gd name="T93" fmla="*/ 690 h 2559"/>
                <a:gd name="T94" fmla="*/ 167 w 2541"/>
                <a:gd name="T95" fmla="*/ 925 h 2559"/>
                <a:gd name="T96" fmla="*/ 0 w 2541"/>
                <a:gd name="T97" fmla="*/ 1077 h 2559"/>
                <a:gd name="T98" fmla="*/ 73 w 2541"/>
                <a:gd name="T99" fmla="*/ 809 h 2559"/>
                <a:gd name="T100" fmla="*/ 196 w 2541"/>
                <a:gd name="T101" fmla="*/ 569 h 2559"/>
                <a:gd name="T102" fmla="*/ 366 w 2541"/>
                <a:gd name="T103" fmla="*/ 364 h 2559"/>
                <a:gd name="T104" fmla="*/ 573 w 2541"/>
                <a:gd name="T105" fmla="*/ 199 h 2559"/>
                <a:gd name="T106" fmla="*/ 812 w 2541"/>
                <a:gd name="T107" fmla="*/ 80 h 2559"/>
                <a:gd name="T108" fmla="*/ 1076 w 2541"/>
                <a:gd name="T109" fmla="*/ 13 h 2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41" h="2559">
                  <a:moveTo>
                    <a:pt x="1262" y="0"/>
                  </a:moveTo>
                  <a:lnTo>
                    <a:pt x="1357" y="4"/>
                  </a:lnTo>
                  <a:lnTo>
                    <a:pt x="1450" y="13"/>
                  </a:lnTo>
                  <a:lnTo>
                    <a:pt x="1542" y="31"/>
                  </a:lnTo>
                  <a:lnTo>
                    <a:pt x="1631" y="54"/>
                  </a:lnTo>
                  <a:lnTo>
                    <a:pt x="1718" y="84"/>
                  </a:lnTo>
                  <a:lnTo>
                    <a:pt x="1800" y="119"/>
                  </a:lnTo>
                  <a:lnTo>
                    <a:pt x="1881" y="159"/>
                  </a:lnTo>
                  <a:lnTo>
                    <a:pt x="1958" y="206"/>
                  </a:lnTo>
                  <a:lnTo>
                    <a:pt x="2031" y="258"/>
                  </a:lnTo>
                  <a:lnTo>
                    <a:pt x="2100" y="313"/>
                  </a:lnTo>
                  <a:lnTo>
                    <a:pt x="2166" y="375"/>
                  </a:lnTo>
                  <a:lnTo>
                    <a:pt x="2228" y="441"/>
                  </a:lnTo>
                  <a:lnTo>
                    <a:pt x="2283" y="510"/>
                  </a:lnTo>
                  <a:lnTo>
                    <a:pt x="2335" y="583"/>
                  </a:lnTo>
                  <a:lnTo>
                    <a:pt x="2381" y="660"/>
                  </a:lnTo>
                  <a:lnTo>
                    <a:pt x="2422" y="740"/>
                  </a:lnTo>
                  <a:lnTo>
                    <a:pt x="2457" y="824"/>
                  </a:lnTo>
                  <a:lnTo>
                    <a:pt x="2487" y="911"/>
                  </a:lnTo>
                  <a:lnTo>
                    <a:pt x="2510" y="999"/>
                  </a:lnTo>
                  <a:lnTo>
                    <a:pt x="2528" y="1091"/>
                  </a:lnTo>
                  <a:lnTo>
                    <a:pt x="2537" y="1184"/>
                  </a:lnTo>
                  <a:lnTo>
                    <a:pt x="2541" y="1279"/>
                  </a:lnTo>
                  <a:lnTo>
                    <a:pt x="2537" y="1375"/>
                  </a:lnTo>
                  <a:lnTo>
                    <a:pt x="2528" y="1468"/>
                  </a:lnTo>
                  <a:lnTo>
                    <a:pt x="2510" y="1560"/>
                  </a:lnTo>
                  <a:lnTo>
                    <a:pt x="2487" y="1648"/>
                  </a:lnTo>
                  <a:lnTo>
                    <a:pt x="2457" y="1735"/>
                  </a:lnTo>
                  <a:lnTo>
                    <a:pt x="2422" y="1819"/>
                  </a:lnTo>
                  <a:lnTo>
                    <a:pt x="2381" y="1899"/>
                  </a:lnTo>
                  <a:lnTo>
                    <a:pt x="2335" y="1976"/>
                  </a:lnTo>
                  <a:lnTo>
                    <a:pt x="2283" y="2049"/>
                  </a:lnTo>
                  <a:lnTo>
                    <a:pt x="2228" y="2118"/>
                  </a:lnTo>
                  <a:lnTo>
                    <a:pt x="2166" y="2184"/>
                  </a:lnTo>
                  <a:lnTo>
                    <a:pt x="2100" y="2246"/>
                  </a:lnTo>
                  <a:lnTo>
                    <a:pt x="2031" y="2301"/>
                  </a:lnTo>
                  <a:lnTo>
                    <a:pt x="1958" y="2353"/>
                  </a:lnTo>
                  <a:lnTo>
                    <a:pt x="1881" y="2399"/>
                  </a:lnTo>
                  <a:lnTo>
                    <a:pt x="1800" y="2440"/>
                  </a:lnTo>
                  <a:lnTo>
                    <a:pt x="1718" y="2475"/>
                  </a:lnTo>
                  <a:lnTo>
                    <a:pt x="1631" y="2505"/>
                  </a:lnTo>
                  <a:lnTo>
                    <a:pt x="1542" y="2528"/>
                  </a:lnTo>
                  <a:lnTo>
                    <a:pt x="1450" y="2546"/>
                  </a:lnTo>
                  <a:lnTo>
                    <a:pt x="1357" y="2555"/>
                  </a:lnTo>
                  <a:lnTo>
                    <a:pt x="1262" y="2559"/>
                  </a:lnTo>
                  <a:lnTo>
                    <a:pt x="1168" y="2557"/>
                  </a:lnTo>
                  <a:lnTo>
                    <a:pt x="1076" y="2546"/>
                  </a:lnTo>
                  <a:lnTo>
                    <a:pt x="985" y="2530"/>
                  </a:lnTo>
                  <a:lnTo>
                    <a:pt x="897" y="2507"/>
                  </a:lnTo>
                  <a:lnTo>
                    <a:pt x="812" y="2479"/>
                  </a:lnTo>
                  <a:lnTo>
                    <a:pt x="730" y="2445"/>
                  </a:lnTo>
                  <a:lnTo>
                    <a:pt x="650" y="2405"/>
                  </a:lnTo>
                  <a:lnTo>
                    <a:pt x="573" y="2360"/>
                  </a:lnTo>
                  <a:lnTo>
                    <a:pt x="500" y="2309"/>
                  </a:lnTo>
                  <a:lnTo>
                    <a:pt x="431" y="2255"/>
                  </a:lnTo>
                  <a:lnTo>
                    <a:pt x="366" y="2195"/>
                  </a:lnTo>
                  <a:lnTo>
                    <a:pt x="305" y="2131"/>
                  </a:lnTo>
                  <a:lnTo>
                    <a:pt x="248" y="2062"/>
                  </a:lnTo>
                  <a:lnTo>
                    <a:pt x="196" y="1990"/>
                  </a:lnTo>
                  <a:lnTo>
                    <a:pt x="150" y="1913"/>
                  </a:lnTo>
                  <a:lnTo>
                    <a:pt x="109" y="1833"/>
                  </a:lnTo>
                  <a:lnTo>
                    <a:pt x="73" y="1750"/>
                  </a:lnTo>
                  <a:lnTo>
                    <a:pt x="42" y="1664"/>
                  </a:lnTo>
                  <a:lnTo>
                    <a:pt x="18" y="1574"/>
                  </a:lnTo>
                  <a:lnTo>
                    <a:pt x="0" y="1481"/>
                  </a:lnTo>
                  <a:lnTo>
                    <a:pt x="127" y="1461"/>
                  </a:lnTo>
                  <a:lnTo>
                    <a:pt x="143" y="1549"/>
                  </a:lnTo>
                  <a:lnTo>
                    <a:pt x="167" y="1633"/>
                  </a:lnTo>
                  <a:lnTo>
                    <a:pt x="196" y="1715"/>
                  </a:lnTo>
                  <a:lnTo>
                    <a:pt x="232" y="1793"/>
                  </a:lnTo>
                  <a:lnTo>
                    <a:pt x="272" y="1869"/>
                  </a:lnTo>
                  <a:lnTo>
                    <a:pt x="318" y="1939"/>
                  </a:lnTo>
                  <a:lnTo>
                    <a:pt x="368" y="2008"/>
                  </a:lnTo>
                  <a:lnTo>
                    <a:pt x="424" y="2070"/>
                  </a:lnTo>
                  <a:lnTo>
                    <a:pt x="482" y="2129"/>
                  </a:lnTo>
                  <a:lnTo>
                    <a:pt x="547" y="2184"/>
                  </a:lnTo>
                  <a:lnTo>
                    <a:pt x="614" y="2234"/>
                  </a:lnTo>
                  <a:lnTo>
                    <a:pt x="685" y="2279"/>
                  </a:lnTo>
                  <a:lnTo>
                    <a:pt x="759" y="2317"/>
                  </a:lnTo>
                  <a:lnTo>
                    <a:pt x="837" y="2352"/>
                  </a:lnTo>
                  <a:lnTo>
                    <a:pt x="918" y="2380"/>
                  </a:lnTo>
                  <a:lnTo>
                    <a:pt x="1001" y="2402"/>
                  </a:lnTo>
                  <a:lnTo>
                    <a:pt x="1085" y="2418"/>
                  </a:lnTo>
                  <a:lnTo>
                    <a:pt x="1173" y="2428"/>
                  </a:lnTo>
                  <a:lnTo>
                    <a:pt x="1262" y="2432"/>
                  </a:lnTo>
                  <a:lnTo>
                    <a:pt x="1352" y="2428"/>
                  </a:lnTo>
                  <a:lnTo>
                    <a:pt x="1440" y="2418"/>
                  </a:lnTo>
                  <a:lnTo>
                    <a:pt x="1526" y="2401"/>
                  </a:lnTo>
                  <a:lnTo>
                    <a:pt x="1609" y="2378"/>
                  </a:lnTo>
                  <a:lnTo>
                    <a:pt x="1689" y="2349"/>
                  </a:lnTo>
                  <a:lnTo>
                    <a:pt x="1768" y="2314"/>
                  </a:lnTo>
                  <a:lnTo>
                    <a:pt x="1843" y="2274"/>
                  </a:lnTo>
                  <a:lnTo>
                    <a:pt x="1914" y="2228"/>
                  </a:lnTo>
                  <a:lnTo>
                    <a:pt x="1982" y="2178"/>
                  </a:lnTo>
                  <a:lnTo>
                    <a:pt x="2045" y="2123"/>
                  </a:lnTo>
                  <a:lnTo>
                    <a:pt x="2105" y="2063"/>
                  </a:lnTo>
                  <a:lnTo>
                    <a:pt x="2161" y="1999"/>
                  </a:lnTo>
                  <a:lnTo>
                    <a:pt x="2210" y="1932"/>
                  </a:lnTo>
                  <a:lnTo>
                    <a:pt x="2256" y="1860"/>
                  </a:lnTo>
                  <a:lnTo>
                    <a:pt x="2296" y="1786"/>
                  </a:lnTo>
                  <a:lnTo>
                    <a:pt x="2331" y="1707"/>
                  </a:lnTo>
                  <a:lnTo>
                    <a:pt x="2360" y="1627"/>
                  </a:lnTo>
                  <a:lnTo>
                    <a:pt x="2383" y="1543"/>
                  </a:lnTo>
                  <a:lnTo>
                    <a:pt x="2400" y="1457"/>
                  </a:lnTo>
                  <a:lnTo>
                    <a:pt x="2410" y="1369"/>
                  </a:lnTo>
                  <a:lnTo>
                    <a:pt x="2414" y="1279"/>
                  </a:lnTo>
                  <a:lnTo>
                    <a:pt x="2410" y="1190"/>
                  </a:lnTo>
                  <a:lnTo>
                    <a:pt x="2400" y="1102"/>
                  </a:lnTo>
                  <a:lnTo>
                    <a:pt x="2383" y="1016"/>
                  </a:lnTo>
                  <a:lnTo>
                    <a:pt x="2360" y="932"/>
                  </a:lnTo>
                  <a:lnTo>
                    <a:pt x="2331" y="852"/>
                  </a:lnTo>
                  <a:lnTo>
                    <a:pt x="2296" y="773"/>
                  </a:lnTo>
                  <a:lnTo>
                    <a:pt x="2256" y="699"/>
                  </a:lnTo>
                  <a:lnTo>
                    <a:pt x="2210" y="627"/>
                  </a:lnTo>
                  <a:lnTo>
                    <a:pt x="2161" y="560"/>
                  </a:lnTo>
                  <a:lnTo>
                    <a:pt x="2105" y="496"/>
                  </a:lnTo>
                  <a:lnTo>
                    <a:pt x="2045" y="436"/>
                  </a:lnTo>
                  <a:lnTo>
                    <a:pt x="1982" y="381"/>
                  </a:lnTo>
                  <a:lnTo>
                    <a:pt x="1914" y="330"/>
                  </a:lnTo>
                  <a:lnTo>
                    <a:pt x="1843" y="285"/>
                  </a:lnTo>
                  <a:lnTo>
                    <a:pt x="1768" y="245"/>
                  </a:lnTo>
                  <a:lnTo>
                    <a:pt x="1689" y="210"/>
                  </a:lnTo>
                  <a:lnTo>
                    <a:pt x="1609" y="181"/>
                  </a:lnTo>
                  <a:lnTo>
                    <a:pt x="1526" y="158"/>
                  </a:lnTo>
                  <a:lnTo>
                    <a:pt x="1440" y="141"/>
                  </a:lnTo>
                  <a:lnTo>
                    <a:pt x="1352" y="131"/>
                  </a:lnTo>
                  <a:lnTo>
                    <a:pt x="1262" y="127"/>
                  </a:lnTo>
                  <a:lnTo>
                    <a:pt x="1173" y="131"/>
                  </a:lnTo>
                  <a:lnTo>
                    <a:pt x="1085" y="140"/>
                  </a:lnTo>
                  <a:lnTo>
                    <a:pt x="1001" y="157"/>
                  </a:lnTo>
                  <a:lnTo>
                    <a:pt x="918" y="179"/>
                  </a:lnTo>
                  <a:lnTo>
                    <a:pt x="837" y="207"/>
                  </a:lnTo>
                  <a:lnTo>
                    <a:pt x="759" y="242"/>
                  </a:lnTo>
                  <a:lnTo>
                    <a:pt x="685" y="280"/>
                  </a:lnTo>
                  <a:lnTo>
                    <a:pt x="614" y="325"/>
                  </a:lnTo>
                  <a:lnTo>
                    <a:pt x="547" y="375"/>
                  </a:lnTo>
                  <a:lnTo>
                    <a:pt x="482" y="430"/>
                  </a:lnTo>
                  <a:lnTo>
                    <a:pt x="424" y="489"/>
                  </a:lnTo>
                  <a:lnTo>
                    <a:pt x="368" y="551"/>
                  </a:lnTo>
                  <a:lnTo>
                    <a:pt x="318" y="619"/>
                  </a:lnTo>
                  <a:lnTo>
                    <a:pt x="272" y="690"/>
                  </a:lnTo>
                  <a:lnTo>
                    <a:pt x="232" y="766"/>
                  </a:lnTo>
                  <a:lnTo>
                    <a:pt x="196" y="844"/>
                  </a:lnTo>
                  <a:lnTo>
                    <a:pt x="167" y="925"/>
                  </a:lnTo>
                  <a:lnTo>
                    <a:pt x="143" y="1010"/>
                  </a:lnTo>
                  <a:lnTo>
                    <a:pt x="127" y="1098"/>
                  </a:lnTo>
                  <a:lnTo>
                    <a:pt x="0" y="1077"/>
                  </a:lnTo>
                  <a:lnTo>
                    <a:pt x="18" y="985"/>
                  </a:lnTo>
                  <a:lnTo>
                    <a:pt x="42" y="895"/>
                  </a:lnTo>
                  <a:lnTo>
                    <a:pt x="73" y="809"/>
                  </a:lnTo>
                  <a:lnTo>
                    <a:pt x="109" y="726"/>
                  </a:lnTo>
                  <a:lnTo>
                    <a:pt x="150" y="646"/>
                  </a:lnTo>
                  <a:lnTo>
                    <a:pt x="196" y="569"/>
                  </a:lnTo>
                  <a:lnTo>
                    <a:pt x="248" y="496"/>
                  </a:lnTo>
                  <a:lnTo>
                    <a:pt x="305" y="428"/>
                  </a:lnTo>
                  <a:lnTo>
                    <a:pt x="366" y="364"/>
                  </a:lnTo>
                  <a:lnTo>
                    <a:pt x="431" y="304"/>
                  </a:lnTo>
                  <a:lnTo>
                    <a:pt x="500" y="249"/>
                  </a:lnTo>
                  <a:lnTo>
                    <a:pt x="573" y="199"/>
                  </a:lnTo>
                  <a:lnTo>
                    <a:pt x="650" y="154"/>
                  </a:lnTo>
                  <a:lnTo>
                    <a:pt x="730" y="114"/>
                  </a:lnTo>
                  <a:lnTo>
                    <a:pt x="812" y="80"/>
                  </a:lnTo>
                  <a:lnTo>
                    <a:pt x="897" y="52"/>
                  </a:lnTo>
                  <a:lnTo>
                    <a:pt x="985" y="29"/>
                  </a:lnTo>
                  <a:lnTo>
                    <a:pt x="1076" y="13"/>
                  </a:lnTo>
                  <a:lnTo>
                    <a:pt x="1168" y="2"/>
                  </a:lnTo>
                  <a:lnTo>
                    <a:pt x="12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327">
              <a:extLst>
                <a:ext uri="{FF2B5EF4-FFF2-40B4-BE49-F238E27FC236}">
                  <a16:creationId xmlns:a16="http://schemas.microsoft.com/office/drawing/2014/main" id="{7F03E1A2-29B4-4068-9127-EE98703352F6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6806" y="2571481"/>
              <a:ext cx="1825288" cy="1844207"/>
            </a:xfrm>
            <a:custGeom>
              <a:avLst/>
              <a:gdLst>
                <a:gd name="T0" fmla="*/ 1177 w 2026"/>
                <a:gd name="T1" fmla="*/ 14 h 2047"/>
                <a:gd name="T2" fmla="*/ 1420 w 2026"/>
                <a:gd name="T3" fmla="*/ 88 h 2047"/>
                <a:gd name="T4" fmla="*/ 1633 w 2026"/>
                <a:gd name="T5" fmla="*/ 218 h 2047"/>
                <a:gd name="T6" fmla="*/ 1808 w 2026"/>
                <a:gd name="T7" fmla="*/ 393 h 2047"/>
                <a:gd name="T8" fmla="*/ 1938 w 2026"/>
                <a:gd name="T9" fmla="*/ 606 h 2047"/>
                <a:gd name="T10" fmla="*/ 2011 w 2026"/>
                <a:gd name="T11" fmla="*/ 849 h 2047"/>
                <a:gd name="T12" fmla="*/ 2023 w 2026"/>
                <a:gd name="T13" fmla="*/ 1112 h 2047"/>
                <a:gd name="T14" fmla="*/ 1969 w 2026"/>
                <a:gd name="T15" fmla="*/ 1363 h 2047"/>
                <a:gd name="T16" fmla="*/ 1857 w 2026"/>
                <a:gd name="T17" fmla="*/ 1587 h 2047"/>
                <a:gd name="T18" fmla="*/ 1697 w 2026"/>
                <a:gd name="T19" fmla="*/ 1776 h 2047"/>
                <a:gd name="T20" fmla="*/ 1495 w 2026"/>
                <a:gd name="T21" fmla="*/ 1921 h 2047"/>
                <a:gd name="T22" fmla="*/ 1261 w 2026"/>
                <a:gd name="T23" fmla="*/ 2014 h 2047"/>
                <a:gd name="T24" fmla="*/ 1003 w 2026"/>
                <a:gd name="T25" fmla="*/ 2047 h 2047"/>
                <a:gd name="T26" fmla="*/ 767 w 2026"/>
                <a:gd name="T27" fmla="*/ 2020 h 2047"/>
                <a:gd name="T28" fmla="*/ 548 w 2026"/>
                <a:gd name="T29" fmla="*/ 1940 h 2047"/>
                <a:gd name="T30" fmla="*/ 355 w 2026"/>
                <a:gd name="T31" fmla="*/ 1816 h 2047"/>
                <a:gd name="T32" fmla="*/ 195 w 2026"/>
                <a:gd name="T33" fmla="*/ 1651 h 2047"/>
                <a:gd name="T34" fmla="*/ 74 w 2026"/>
                <a:gd name="T35" fmla="*/ 1454 h 2047"/>
                <a:gd name="T36" fmla="*/ 0 w 2026"/>
                <a:gd name="T37" fmla="*/ 1228 h 2047"/>
                <a:gd name="T38" fmla="*/ 169 w 2026"/>
                <a:gd name="T39" fmla="*/ 1352 h 2047"/>
                <a:gd name="T40" fmla="*/ 281 w 2026"/>
                <a:gd name="T41" fmla="*/ 1552 h 2047"/>
                <a:gd name="T42" fmla="*/ 437 w 2026"/>
                <a:gd name="T43" fmla="*/ 1716 h 2047"/>
                <a:gd name="T44" fmla="*/ 629 w 2026"/>
                <a:gd name="T45" fmla="*/ 1836 h 2047"/>
                <a:gd name="T46" fmla="*/ 846 w 2026"/>
                <a:gd name="T47" fmla="*/ 1906 h 2047"/>
                <a:gd name="T48" fmla="*/ 1084 w 2026"/>
                <a:gd name="T49" fmla="*/ 1915 h 2047"/>
                <a:gd name="T50" fmla="*/ 1315 w 2026"/>
                <a:gd name="T51" fmla="*/ 1864 h 2047"/>
                <a:gd name="T52" fmla="*/ 1519 w 2026"/>
                <a:gd name="T53" fmla="*/ 1755 h 2047"/>
                <a:gd name="T54" fmla="*/ 1687 w 2026"/>
                <a:gd name="T55" fmla="*/ 1601 h 2047"/>
                <a:gd name="T56" fmla="*/ 1812 w 2026"/>
                <a:gd name="T57" fmla="*/ 1408 h 2047"/>
                <a:gd name="T58" fmla="*/ 1884 w 2026"/>
                <a:gd name="T59" fmla="*/ 1184 h 2047"/>
                <a:gd name="T60" fmla="*/ 1894 w 2026"/>
                <a:gd name="T61" fmla="*/ 942 h 2047"/>
                <a:gd name="T62" fmla="*/ 1843 w 2026"/>
                <a:gd name="T63" fmla="*/ 711 h 2047"/>
                <a:gd name="T64" fmla="*/ 1734 w 2026"/>
                <a:gd name="T65" fmla="*/ 507 h 2047"/>
                <a:gd name="T66" fmla="*/ 1580 w 2026"/>
                <a:gd name="T67" fmla="*/ 339 h 2047"/>
                <a:gd name="T68" fmla="*/ 1387 w 2026"/>
                <a:gd name="T69" fmla="*/ 214 h 2047"/>
                <a:gd name="T70" fmla="*/ 1163 w 2026"/>
                <a:gd name="T71" fmla="*/ 142 h 2047"/>
                <a:gd name="T72" fmla="*/ 924 w 2026"/>
                <a:gd name="T73" fmla="*/ 130 h 2047"/>
                <a:gd name="T74" fmla="*/ 699 w 2026"/>
                <a:gd name="T75" fmla="*/ 181 h 2047"/>
                <a:gd name="T76" fmla="*/ 497 w 2026"/>
                <a:gd name="T77" fmla="*/ 285 h 2047"/>
                <a:gd name="T78" fmla="*/ 328 w 2026"/>
                <a:gd name="T79" fmla="*/ 434 h 2047"/>
                <a:gd name="T80" fmla="*/ 201 w 2026"/>
                <a:gd name="T81" fmla="*/ 624 h 2047"/>
                <a:gd name="T82" fmla="*/ 126 w 2026"/>
                <a:gd name="T83" fmla="*/ 844 h 2047"/>
                <a:gd name="T84" fmla="*/ 43 w 2026"/>
                <a:gd name="T85" fmla="*/ 665 h 2047"/>
                <a:gd name="T86" fmla="*/ 150 w 2026"/>
                <a:gd name="T87" fmla="*/ 458 h 2047"/>
                <a:gd name="T88" fmla="*/ 298 w 2026"/>
                <a:gd name="T89" fmla="*/ 281 h 2047"/>
                <a:gd name="T90" fmla="*/ 481 w 2026"/>
                <a:gd name="T91" fmla="*/ 143 h 2047"/>
                <a:gd name="T92" fmla="*/ 692 w 2026"/>
                <a:gd name="T93" fmla="*/ 48 h 2047"/>
                <a:gd name="T94" fmla="*/ 923 w 2026"/>
                <a:gd name="T95" fmla="*/ 3 h 2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26" h="2047">
                  <a:moveTo>
                    <a:pt x="1003" y="0"/>
                  </a:moveTo>
                  <a:lnTo>
                    <a:pt x="1091" y="3"/>
                  </a:lnTo>
                  <a:lnTo>
                    <a:pt x="1177" y="14"/>
                  </a:lnTo>
                  <a:lnTo>
                    <a:pt x="1261" y="33"/>
                  </a:lnTo>
                  <a:lnTo>
                    <a:pt x="1342" y="57"/>
                  </a:lnTo>
                  <a:lnTo>
                    <a:pt x="1420" y="88"/>
                  </a:lnTo>
                  <a:lnTo>
                    <a:pt x="1495" y="126"/>
                  </a:lnTo>
                  <a:lnTo>
                    <a:pt x="1566" y="169"/>
                  </a:lnTo>
                  <a:lnTo>
                    <a:pt x="1633" y="218"/>
                  </a:lnTo>
                  <a:lnTo>
                    <a:pt x="1697" y="271"/>
                  </a:lnTo>
                  <a:lnTo>
                    <a:pt x="1755" y="330"/>
                  </a:lnTo>
                  <a:lnTo>
                    <a:pt x="1808" y="393"/>
                  </a:lnTo>
                  <a:lnTo>
                    <a:pt x="1857" y="460"/>
                  </a:lnTo>
                  <a:lnTo>
                    <a:pt x="1900" y="531"/>
                  </a:lnTo>
                  <a:lnTo>
                    <a:pt x="1938" y="606"/>
                  </a:lnTo>
                  <a:lnTo>
                    <a:pt x="1969" y="684"/>
                  </a:lnTo>
                  <a:lnTo>
                    <a:pt x="1993" y="765"/>
                  </a:lnTo>
                  <a:lnTo>
                    <a:pt x="2011" y="849"/>
                  </a:lnTo>
                  <a:lnTo>
                    <a:pt x="2023" y="935"/>
                  </a:lnTo>
                  <a:lnTo>
                    <a:pt x="2026" y="1023"/>
                  </a:lnTo>
                  <a:lnTo>
                    <a:pt x="2023" y="1112"/>
                  </a:lnTo>
                  <a:lnTo>
                    <a:pt x="2011" y="1198"/>
                  </a:lnTo>
                  <a:lnTo>
                    <a:pt x="1993" y="1282"/>
                  </a:lnTo>
                  <a:lnTo>
                    <a:pt x="1969" y="1363"/>
                  </a:lnTo>
                  <a:lnTo>
                    <a:pt x="1938" y="1441"/>
                  </a:lnTo>
                  <a:lnTo>
                    <a:pt x="1900" y="1516"/>
                  </a:lnTo>
                  <a:lnTo>
                    <a:pt x="1857" y="1587"/>
                  </a:lnTo>
                  <a:lnTo>
                    <a:pt x="1808" y="1654"/>
                  </a:lnTo>
                  <a:lnTo>
                    <a:pt x="1755" y="1717"/>
                  </a:lnTo>
                  <a:lnTo>
                    <a:pt x="1697" y="1776"/>
                  </a:lnTo>
                  <a:lnTo>
                    <a:pt x="1633" y="1829"/>
                  </a:lnTo>
                  <a:lnTo>
                    <a:pt x="1566" y="1878"/>
                  </a:lnTo>
                  <a:lnTo>
                    <a:pt x="1495" y="1921"/>
                  </a:lnTo>
                  <a:lnTo>
                    <a:pt x="1420" y="1959"/>
                  </a:lnTo>
                  <a:lnTo>
                    <a:pt x="1342" y="1990"/>
                  </a:lnTo>
                  <a:lnTo>
                    <a:pt x="1261" y="2014"/>
                  </a:lnTo>
                  <a:lnTo>
                    <a:pt x="1177" y="2032"/>
                  </a:lnTo>
                  <a:lnTo>
                    <a:pt x="1091" y="2044"/>
                  </a:lnTo>
                  <a:lnTo>
                    <a:pt x="1003" y="2047"/>
                  </a:lnTo>
                  <a:lnTo>
                    <a:pt x="923" y="2044"/>
                  </a:lnTo>
                  <a:lnTo>
                    <a:pt x="844" y="2036"/>
                  </a:lnTo>
                  <a:lnTo>
                    <a:pt x="767" y="2020"/>
                  </a:lnTo>
                  <a:lnTo>
                    <a:pt x="692" y="1999"/>
                  </a:lnTo>
                  <a:lnTo>
                    <a:pt x="619" y="1972"/>
                  </a:lnTo>
                  <a:lnTo>
                    <a:pt x="548" y="1940"/>
                  </a:lnTo>
                  <a:lnTo>
                    <a:pt x="481" y="1904"/>
                  </a:lnTo>
                  <a:lnTo>
                    <a:pt x="417" y="1862"/>
                  </a:lnTo>
                  <a:lnTo>
                    <a:pt x="355" y="1816"/>
                  </a:lnTo>
                  <a:lnTo>
                    <a:pt x="298" y="1766"/>
                  </a:lnTo>
                  <a:lnTo>
                    <a:pt x="245" y="1710"/>
                  </a:lnTo>
                  <a:lnTo>
                    <a:pt x="195" y="1651"/>
                  </a:lnTo>
                  <a:lnTo>
                    <a:pt x="150" y="1589"/>
                  </a:lnTo>
                  <a:lnTo>
                    <a:pt x="109" y="1523"/>
                  </a:lnTo>
                  <a:lnTo>
                    <a:pt x="74" y="1454"/>
                  </a:lnTo>
                  <a:lnTo>
                    <a:pt x="43" y="1382"/>
                  </a:lnTo>
                  <a:lnTo>
                    <a:pt x="19" y="1306"/>
                  </a:lnTo>
                  <a:lnTo>
                    <a:pt x="0" y="1228"/>
                  </a:lnTo>
                  <a:lnTo>
                    <a:pt x="126" y="1203"/>
                  </a:lnTo>
                  <a:lnTo>
                    <a:pt x="145" y="1279"/>
                  </a:lnTo>
                  <a:lnTo>
                    <a:pt x="169" y="1352"/>
                  </a:lnTo>
                  <a:lnTo>
                    <a:pt x="201" y="1423"/>
                  </a:lnTo>
                  <a:lnTo>
                    <a:pt x="239" y="1490"/>
                  </a:lnTo>
                  <a:lnTo>
                    <a:pt x="281" y="1552"/>
                  </a:lnTo>
                  <a:lnTo>
                    <a:pt x="328" y="1613"/>
                  </a:lnTo>
                  <a:lnTo>
                    <a:pt x="380" y="1667"/>
                  </a:lnTo>
                  <a:lnTo>
                    <a:pt x="437" y="1716"/>
                  </a:lnTo>
                  <a:lnTo>
                    <a:pt x="497" y="1762"/>
                  </a:lnTo>
                  <a:lnTo>
                    <a:pt x="561" y="1802"/>
                  </a:lnTo>
                  <a:lnTo>
                    <a:pt x="629" y="1836"/>
                  </a:lnTo>
                  <a:lnTo>
                    <a:pt x="699" y="1866"/>
                  </a:lnTo>
                  <a:lnTo>
                    <a:pt x="771" y="1889"/>
                  </a:lnTo>
                  <a:lnTo>
                    <a:pt x="846" y="1906"/>
                  </a:lnTo>
                  <a:lnTo>
                    <a:pt x="924" y="1915"/>
                  </a:lnTo>
                  <a:lnTo>
                    <a:pt x="1003" y="1919"/>
                  </a:lnTo>
                  <a:lnTo>
                    <a:pt x="1084" y="1915"/>
                  </a:lnTo>
                  <a:lnTo>
                    <a:pt x="1163" y="1905"/>
                  </a:lnTo>
                  <a:lnTo>
                    <a:pt x="1241" y="1887"/>
                  </a:lnTo>
                  <a:lnTo>
                    <a:pt x="1315" y="1864"/>
                  </a:lnTo>
                  <a:lnTo>
                    <a:pt x="1387" y="1833"/>
                  </a:lnTo>
                  <a:lnTo>
                    <a:pt x="1454" y="1796"/>
                  </a:lnTo>
                  <a:lnTo>
                    <a:pt x="1519" y="1755"/>
                  </a:lnTo>
                  <a:lnTo>
                    <a:pt x="1580" y="1708"/>
                  </a:lnTo>
                  <a:lnTo>
                    <a:pt x="1635" y="1656"/>
                  </a:lnTo>
                  <a:lnTo>
                    <a:pt x="1687" y="1601"/>
                  </a:lnTo>
                  <a:lnTo>
                    <a:pt x="1734" y="1540"/>
                  </a:lnTo>
                  <a:lnTo>
                    <a:pt x="1776" y="1476"/>
                  </a:lnTo>
                  <a:lnTo>
                    <a:pt x="1812" y="1408"/>
                  </a:lnTo>
                  <a:lnTo>
                    <a:pt x="1843" y="1336"/>
                  </a:lnTo>
                  <a:lnTo>
                    <a:pt x="1866" y="1261"/>
                  </a:lnTo>
                  <a:lnTo>
                    <a:pt x="1884" y="1184"/>
                  </a:lnTo>
                  <a:lnTo>
                    <a:pt x="1894" y="1105"/>
                  </a:lnTo>
                  <a:lnTo>
                    <a:pt x="1898" y="1023"/>
                  </a:lnTo>
                  <a:lnTo>
                    <a:pt x="1894" y="942"/>
                  </a:lnTo>
                  <a:lnTo>
                    <a:pt x="1884" y="862"/>
                  </a:lnTo>
                  <a:lnTo>
                    <a:pt x="1866" y="785"/>
                  </a:lnTo>
                  <a:lnTo>
                    <a:pt x="1843" y="711"/>
                  </a:lnTo>
                  <a:lnTo>
                    <a:pt x="1812" y="639"/>
                  </a:lnTo>
                  <a:lnTo>
                    <a:pt x="1776" y="571"/>
                  </a:lnTo>
                  <a:lnTo>
                    <a:pt x="1734" y="507"/>
                  </a:lnTo>
                  <a:lnTo>
                    <a:pt x="1687" y="446"/>
                  </a:lnTo>
                  <a:lnTo>
                    <a:pt x="1635" y="390"/>
                  </a:lnTo>
                  <a:lnTo>
                    <a:pt x="1580" y="339"/>
                  </a:lnTo>
                  <a:lnTo>
                    <a:pt x="1519" y="292"/>
                  </a:lnTo>
                  <a:lnTo>
                    <a:pt x="1454" y="249"/>
                  </a:lnTo>
                  <a:lnTo>
                    <a:pt x="1387" y="214"/>
                  </a:lnTo>
                  <a:lnTo>
                    <a:pt x="1315" y="183"/>
                  </a:lnTo>
                  <a:lnTo>
                    <a:pt x="1241" y="160"/>
                  </a:lnTo>
                  <a:lnTo>
                    <a:pt x="1163" y="142"/>
                  </a:lnTo>
                  <a:lnTo>
                    <a:pt x="1084" y="132"/>
                  </a:lnTo>
                  <a:lnTo>
                    <a:pt x="1003" y="127"/>
                  </a:lnTo>
                  <a:lnTo>
                    <a:pt x="924" y="130"/>
                  </a:lnTo>
                  <a:lnTo>
                    <a:pt x="846" y="141"/>
                  </a:lnTo>
                  <a:lnTo>
                    <a:pt x="771" y="158"/>
                  </a:lnTo>
                  <a:lnTo>
                    <a:pt x="699" y="181"/>
                  </a:lnTo>
                  <a:lnTo>
                    <a:pt x="629" y="211"/>
                  </a:lnTo>
                  <a:lnTo>
                    <a:pt x="561" y="245"/>
                  </a:lnTo>
                  <a:lnTo>
                    <a:pt x="497" y="285"/>
                  </a:lnTo>
                  <a:lnTo>
                    <a:pt x="437" y="330"/>
                  </a:lnTo>
                  <a:lnTo>
                    <a:pt x="380" y="380"/>
                  </a:lnTo>
                  <a:lnTo>
                    <a:pt x="328" y="434"/>
                  </a:lnTo>
                  <a:lnTo>
                    <a:pt x="281" y="494"/>
                  </a:lnTo>
                  <a:lnTo>
                    <a:pt x="239" y="557"/>
                  </a:lnTo>
                  <a:lnTo>
                    <a:pt x="201" y="624"/>
                  </a:lnTo>
                  <a:lnTo>
                    <a:pt x="169" y="694"/>
                  </a:lnTo>
                  <a:lnTo>
                    <a:pt x="145" y="768"/>
                  </a:lnTo>
                  <a:lnTo>
                    <a:pt x="126" y="844"/>
                  </a:lnTo>
                  <a:lnTo>
                    <a:pt x="0" y="818"/>
                  </a:lnTo>
                  <a:lnTo>
                    <a:pt x="19" y="741"/>
                  </a:lnTo>
                  <a:lnTo>
                    <a:pt x="43" y="665"/>
                  </a:lnTo>
                  <a:lnTo>
                    <a:pt x="74" y="593"/>
                  </a:lnTo>
                  <a:lnTo>
                    <a:pt x="109" y="524"/>
                  </a:lnTo>
                  <a:lnTo>
                    <a:pt x="150" y="458"/>
                  </a:lnTo>
                  <a:lnTo>
                    <a:pt x="195" y="396"/>
                  </a:lnTo>
                  <a:lnTo>
                    <a:pt x="245" y="337"/>
                  </a:lnTo>
                  <a:lnTo>
                    <a:pt x="298" y="281"/>
                  </a:lnTo>
                  <a:lnTo>
                    <a:pt x="355" y="231"/>
                  </a:lnTo>
                  <a:lnTo>
                    <a:pt x="417" y="185"/>
                  </a:lnTo>
                  <a:lnTo>
                    <a:pt x="481" y="143"/>
                  </a:lnTo>
                  <a:lnTo>
                    <a:pt x="548" y="107"/>
                  </a:lnTo>
                  <a:lnTo>
                    <a:pt x="619" y="75"/>
                  </a:lnTo>
                  <a:lnTo>
                    <a:pt x="692" y="48"/>
                  </a:lnTo>
                  <a:lnTo>
                    <a:pt x="767" y="27"/>
                  </a:lnTo>
                  <a:lnTo>
                    <a:pt x="844" y="11"/>
                  </a:lnTo>
                  <a:lnTo>
                    <a:pt x="923" y="3"/>
                  </a:lnTo>
                  <a:lnTo>
                    <a:pt x="10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328">
              <a:extLst>
                <a:ext uri="{FF2B5EF4-FFF2-40B4-BE49-F238E27FC236}">
                  <a16:creationId xmlns:a16="http://schemas.microsoft.com/office/drawing/2014/main" id="{5F417976-C0CF-49C4-BE56-1E6E1FDF33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0247" y="2974200"/>
              <a:ext cx="999134" cy="1038775"/>
            </a:xfrm>
            <a:custGeom>
              <a:avLst/>
              <a:gdLst>
                <a:gd name="T0" fmla="*/ 595 w 1109"/>
                <a:gd name="T1" fmla="*/ 4 h 1153"/>
                <a:gd name="T2" fmla="*/ 714 w 1109"/>
                <a:gd name="T3" fmla="*/ 30 h 1153"/>
                <a:gd name="T4" fmla="*/ 823 w 1109"/>
                <a:gd name="T5" fmla="*/ 79 h 1153"/>
                <a:gd name="T6" fmla="*/ 918 w 1109"/>
                <a:gd name="T7" fmla="*/ 149 h 1153"/>
                <a:gd name="T8" fmla="*/ 997 w 1109"/>
                <a:gd name="T9" fmla="*/ 236 h 1153"/>
                <a:gd name="T10" fmla="*/ 1057 w 1109"/>
                <a:gd name="T11" fmla="*/ 338 h 1153"/>
                <a:gd name="T12" fmla="*/ 1095 w 1109"/>
                <a:gd name="T13" fmla="*/ 453 h 1153"/>
                <a:gd name="T14" fmla="*/ 1109 w 1109"/>
                <a:gd name="T15" fmla="*/ 576 h 1153"/>
                <a:gd name="T16" fmla="*/ 1095 w 1109"/>
                <a:gd name="T17" fmla="*/ 700 h 1153"/>
                <a:gd name="T18" fmla="*/ 1057 w 1109"/>
                <a:gd name="T19" fmla="*/ 814 h 1153"/>
                <a:gd name="T20" fmla="*/ 997 w 1109"/>
                <a:gd name="T21" fmla="*/ 917 h 1153"/>
                <a:gd name="T22" fmla="*/ 918 w 1109"/>
                <a:gd name="T23" fmla="*/ 1004 h 1153"/>
                <a:gd name="T24" fmla="*/ 823 w 1109"/>
                <a:gd name="T25" fmla="*/ 1074 h 1153"/>
                <a:gd name="T26" fmla="*/ 714 w 1109"/>
                <a:gd name="T27" fmla="*/ 1123 h 1153"/>
                <a:gd name="T28" fmla="*/ 595 w 1109"/>
                <a:gd name="T29" fmla="*/ 1149 h 1153"/>
                <a:gd name="T30" fmla="*/ 474 w 1109"/>
                <a:gd name="T31" fmla="*/ 1149 h 1153"/>
                <a:gd name="T32" fmla="*/ 362 w 1109"/>
                <a:gd name="T33" fmla="*/ 1127 h 1153"/>
                <a:gd name="T34" fmla="*/ 259 w 1109"/>
                <a:gd name="T35" fmla="*/ 1083 h 1153"/>
                <a:gd name="T36" fmla="*/ 166 w 1109"/>
                <a:gd name="T37" fmla="*/ 1021 h 1153"/>
                <a:gd name="T38" fmla="*/ 87 w 1109"/>
                <a:gd name="T39" fmla="*/ 941 h 1153"/>
                <a:gd name="T40" fmla="*/ 24 w 1109"/>
                <a:gd name="T41" fmla="*/ 845 h 1153"/>
                <a:gd name="T42" fmla="*/ 118 w 1109"/>
                <a:gd name="T43" fmla="*/ 745 h 1153"/>
                <a:gd name="T44" fmla="*/ 170 w 1109"/>
                <a:gd name="T45" fmla="*/ 839 h 1153"/>
                <a:gd name="T46" fmla="*/ 241 w 1109"/>
                <a:gd name="T47" fmla="*/ 917 h 1153"/>
                <a:gd name="T48" fmla="*/ 328 w 1109"/>
                <a:gd name="T49" fmla="*/ 975 h 1153"/>
                <a:gd name="T50" fmla="*/ 426 w 1109"/>
                <a:gd name="T51" fmla="*/ 1011 h 1153"/>
                <a:gd name="T52" fmla="*/ 533 w 1109"/>
                <a:gd name="T53" fmla="*/ 1024 h 1153"/>
                <a:gd name="T54" fmla="*/ 643 w 1109"/>
                <a:gd name="T55" fmla="*/ 1011 h 1153"/>
                <a:gd name="T56" fmla="*/ 744 w 1109"/>
                <a:gd name="T57" fmla="*/ 972 h 1153"/>
                <a:gd name="T58" fmla="*/ 830 w 1109"/>
                <a:gd name="T59" fmla="*/ 911 h 1153"/>
                <a:gd name="T60" fmla="*/ 900 w 1109"/>
                <a:gd name="T61" fmla="*/ 832 h 1153"/>
                <a:gd name="T62" fmla="*/ 951 w 1109"/>
                <a:gd name="T63" fmla="*/ 738 h 1153"/>
                <a:gd name="T64" fmla="*/ 977 w 1109"/>
                <a:gd name="T65" fmla="*/ 633 h 1153"/>
                <a:gd name="T66" fmla="*/ 977 w 1109"/>
                <a:gd name="T67" fmla="*/ 520 h 1153"/>
                <a:gd name="T68" fmla="*/ 951 w 1109"/>
                <a:gd name="T69" fmla="*/ 415 h 1153"/>
                <a:gd name="T70" fmla="*/ 900 w 1109"/>
                <a:gd name="T71" fmla="*/ 321 h 1153"/>
                <a:gd name="T72" fmla="*/ 830 w 1109"/>
                <a:gd name="T73" fmla="*/ 242 h 1153"/>
                <a:gd name="T74" fmla="*/ 744 w 1109"/>
                <a:gd name="T75" fmla="*/ 181 h 1153"/>
                <a:gd name="T76" fmla="*/ 643 w 1109"/>
                <a:gd name="T77" fmla="*/ 142 h 1153"/>
                <a:gd name="T78" fmla="*/ 533 w 1109"/>
                <a:gd name="T79" fmla="*/ 129 h 1153"/>
                <a:gd name="T80" fmla="*/ 426 w 1109"/>
                <a:gd name="T81" fmla="*/ 142 h 1153"/>
                <a:gd name="T82" fmla="*/ 328 w 1109"/>
                <a:gd name="T83" fmla="*/ 178 h 1153"/>
                <a:gd name="T84" fmla="*/ 241 w 1109"/>
                <a:gd name="T85" fmla="*/ 236 h 1153"/>
                <a:gd name="T86" fmla="*/ 170 w 1109"/>
                <a:gd name="T87" fmla="*/ 314 h 1153"/>
                <a:gd name="T88" fmla="*/ 118 w 1109"/>
                <a:gd name="T89" fmla="*/ 408 h 1153"/>
                <a:gd name="T90" fmla="*/ 24 w 1109"/>
                <a:gd name="T91" fmla="*/ 308 h 1153"/>
                <a:gd name="T92" fmla="*/ 87 w 1109"/>
                <a:gd name="T93" fmla="*/ 212 h 1153"/>
                <a:gd name="T94" fmla="*/ 166 w 1109"/>
                <a:gd name="T95" fmla="*/ 132 h 1153"/>
                <a:gd name="T96" fmla="*/ 259 w 1109"/>
                <a:gd name="T97" fmla="*/ 70 h 1153"/>
                <a:gd name="T98" fmla="*/ 362 w 1109"/>
                <a:gd name="T99" fmla="*/ 26 h 1153"/>
                <a:gd name="T100" fmla="*/ 474 w 1109"/>
                <a:gd name="T101" fmla="*/ 4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09" h="1153">
                  <a:moveTo>
                    <a:pt x="533" y="0"/>
                  </a:moveTo>
                  <a:lnTo>
                    <a:pt x="595" y="4"/>
                  </a:lnTo>
                  <a:lnTo>
                    <a:pt x="657" y="13"/>
                  </a:lnTo>
                  <a:lnTo>
                    <a:pt x="714" y="30"/>
                  </a:lnTo>
                  <a:lnTo>
                    <a:pt x="771" y="52"/>
                  </a:lnTo>
                  <a:lnTo>
                    <a:pt x="823" y="79"/>
                  </a:lnTo>
                  <a:lnTo>
                    <a:pt x="872" y="112"/>
                  </a:lnTo>
                  <a:lnTo>
                    <a:pt x="918" y="149"/>
                  </a:lnTo>
                  <a:lnTo>
                    <a:pt x="960" y="191"/>
                  </a:lnTo>
                  <a:lnTo>
                    <a:pt x="997" y="236"/>
                  </a:lnTo>
                  <a:lnTo>
                    <a:pt x="1030" y="285"/>
                  </a:lnTo>
                  <a:lnTo>
                    <a:pt x="1057" y="338"/>
                  </a:lnTo>
                  <a:lnTo>
                    <a:pt x="1079" y="395"/>
                  </a:lnTo>
                  <a:lnTo>
                    <a:pt x="1095" y="453"/>
                  </a:lnTo>
                  <a:lnTo>
                    <a:pt x="1105" y="514"/>
                  </a:lnTo>
                  <a:lnTo>
                    <a:pt x="1109" y="576"/>
                  </a:lnTo>
                  <a:lnTo>
                    <a:pt x="1105" y="639"/>
                  </a:lnTo>
                  <a:lnTo>
                    <a:pt x="1095" y="700"/>
                  </a:lnTo>
                  <a:lnTo>
                    <a:pt x="1079" y="758"/>
                  </a:lnTo>
                  <a:lnTo>
                    <a:pt x="1057" y="814"/>
                  </a:lnTo>
                  <a:lnTo>
                    <a:pt x="1030" y="867"/>
                  </a:lnTo>
                  <a:lnTo>
                    <a:pt x="997" y="917"/>
                  </a:lnTo>
                  <a:lnTo>
                    <a:pt x="960" y="962"/>
                  </a:lnTo>
                  <a:lnTo>
                    <a:pt x="918" y="1004"/>
                  </a:lnTo>
                  <a:lnTo>
                    <a:pt x="872" y="1041"/>
                  </a:lnTo>
                  <a:lnTo>
                    <a:pt x="823" y="1074"/>
                  </a:lnTo>
                  <a:lnTo>
                    <a:pt x="771" y="1101"/>
                  </a:lnTo>
                  <a:lnTo>
                    <a:pt x="714" y="1123"/>
                  </a:lnTo>
                  <a:lnTo>
                    <a:pt x="657" y="1140"/>
                  </a:lnTo>
                  <a:lnTo>
                    <a:pt x="595" y="1149"/>
                  </a:lnTo>
                  <a:lnTo>
                    <a:pt x="533" y="1153"/>
                  </a:lnTo>
                  <a:lnTo>
                    <a:pt x="474" y="1149"/>
                  </a:lnTo>
                  <a:lnTo>
                    <a:pt x="418" y="1141"/>
                  </a:lnTo>
                  <a:lnTo>
                    <a:pt x="362" y="1127"/>
                  </a:lnTo>
                  <a:lnTo>
                    <a:pt x="309" y="1108"/>
                  </a:lnTo>
                  <a:lnTo>
                    <a:pt x="259" y="1083"/>
                  </a:lnTo>
                  <a:lnTo>
                    <a:pt x="212" y="1055"/>
                  </a:lnTo>
                  <a:lnTo>
                    <a:pt x="166" y="1021"/>
                  </a:lnTo>
                  <a:lnTo>
                    <a:pt x="124" y="983"/>
                  </a:lnTo>
                  <a:lnTo>
                    <a:pt x="87" y="941"/>
                  </a:lnTo>
                  <a:lnTo>
                    <a:pt x="54" y="895"/>
                  </a:lnTo>
                  <a:lnTo>
                    <a:pt x="24" y="845"/>
                  </a:lnTo>
                  <a:lnTo>
                    <a:pt x="0" y="792"/>
                  </a:lnTo>
                  <a:lnTo>
                    <a:pt x="118" y="745"/>
                  </a:lnTo>
                  <a:lnTo>
                    <a:pt x="141" y="793"/>
                  </a:lnTo>
                  <a:lnTo>
                    <a:pt x="170" y="839"/>
                  </a:lnTo>
                  <a:lnTo>
                    <a:pt x="203" y="880"/>
                  </a:lnTo>
                  <a:lnTo>
                    <a:pt x="241" y="917"/>
                  </a:lnTo>
                  <a:lnTo>
                    <a:pt x="282" y="948"/>
                  </a:lnTo>
                  <a:lnTo>
                    <a:pt x="328" y="975"/>
                  </a:lnTo>
                  <a:lnTo>
                    <a:pt x="375" y="996"/>
                  </a:lnTo>
                  <a:lnTo>
                    <a:pt x="426" y="1011"/>
                  </a:lnTo>
                  <a:lnTo>
                    <a:pt x="479" y="1021"/>
                  </a:lnTo>
                  <a:lnTo>
                    <a:pt x="533" y="1024"/>
                  </a:lnTo>
                  <a:lnTo>
                    <a:pt x="590" y="1021"/>
                  </a:lnTo>
                  <a:lnTo>
                    <a:pt x="643" y="1011"/>
                  </a:lnTo>
                  <a:lnTo>
                    <a:pt x="694" y="995"/>
                  </a:lnTo>
                  <a:lnTo>
                    <a:pt x="744" y="972"/>
                  </a:lnTo>
                  <a:lnTo>
                    <a:pt x="789" y="944"/>
                  </a:lnTo>
                  <a:lnTo>
                    <a:pt x="830" y="911"/>
                  </a:lnTo>
                  <a:lnTo>
                    <a:pt x="867" y="873"/>
                  </a:lnTo>
                  <a:lnTo>
                    <a:pt x="900" y="832"/>
                  </a:lnTo>
                  <a:lnTo>
                    <a:pt x="929" y="787"/>
                  </a:lnTo>
                  <a:lnTo>
                    <a:pt x="951" y="738"/>
                  </a:lnTo>
                  <a:lnTo>
                    <a:pt x="968" y="686"/>
                  </a:lnTo>
                  <a:lnTo>
                    <a:pt x="977" y="633"/>
                  </a:lnTo>
                  <a:lnTo>
                    <a:pt x="980" y="576"/>
                  </a:lnTo>
                  <a:lnTo>
                    <a:pt x="977" y="520"/>
                  </a:lnTo>
                  <a:lnTo>
                    <a:pt x="968" y="466"/>
                  </a:lnTo>
                  <a:lnTo>
                    <a:pt x="951" y="415"/>
                  </a:lnTo>
                  <a:lnTo>
                    <a:pt x="929" y="366"/>
                  </a:lnTo>
                  <a:lnTo>
                    <a:pt x="900" y="321"/>
                  </a:lnTo>
                  <a:lnTo>
                    <a:pt x="867" y="280"/>
                  </a:lnTo>
                  <a:lnTo>
                    <a:pt x="830" y="242"/>
                  </a:lnTo>
                  <a:lnTo>
                    <a:pt x="789" y="209"/>
                  </a:lnTo>
                  <a:lnTo>
                    <a:pt x="744" y="181"/>
                  </a:lnTo>
                  <a:lnTo>
                    <a:pt x="694" y="158"/>
                  </a:lnTo>
                  <a:lnTo>
                    <a:pt x="643" y="142"/>
                  </a:lnTo>
                  <a:lnTo>
                    <a:pt x="590" y="132"/>
                  </a:lnTo>
                  <a:lnTo>
                    <a:pt x="533" y="129"/>
                  </a:lnTo>
                  <a:lnTo>
                    <a:pt x="479" y="131"/>
                  </a:lnTo>
                  <a:lnTo>
                    <a:pt x="426" y="142"/>
                  </a:lnTo>
                  <a:lnTo>
                    <a:pt x="375" y="157"/>
                  </a:lnTo>
                  <a:lnTo>
                    <a:pt x="328" y="178"/>
                  </a:lnTo>
                  <a:lnTo>
                    <a:pt x="282" y="204"/>
                  </a:lnTo>
                  <a:lnTo>
                    <a:pt x="241" y="236"/>
                  </a:lnTo>
                  <a:lnTo>
                    <a:pt x="203" y="273"/>
                  </a:lnTo>
                  <a:lnTo>
                    <a:pt x="170" y="314"/>
                  </a:lnTo>
                  <a:lnTo>
                    <a:pt x="141" y="360"/>
                  </a:lnTo>
                  <a:lnTo>
                    <a:pt x="118" y="408"/>
                  </a:lnTo>
                  <a:lnTo>
                    <a:pt x="0" y="361"/>
                  </a:lnTo>
                  <a:lnTo>
                    <a:pt x="24" y="308"/>
                  </a:lnTo>
                  <a:lnTo>
                    <a:pt x="54" y="258"/>
                  </a:lnTo>
                  <a:lnTo>
                    <a:pt x="87" y="212"/>
                  </a:lnTo>
                  <a:lnTo>
                    <a:pt x="124" y="170"/>
                  </a:lnTo>
                  <a:lnTo>
                    <a:pt x="166" y="132"/>
                  </a:lnTo>
                  <a:lnTo>
                    <a:pt x="212" y="98"/>
                  </a:lnTo>
                  <a:lnTo>
                    <a:pt x="259" y="70"/>
                  </a:lnTo>
                  <a:lnTo>
                    <a:pt x="309" y="45"/>
                  </a:lnTo>
                  <a:lnTo>
                    <a:pt x="362" y="26"/>
                  </a:lnTo>
                  <a:lnTo>
                    <a:pt x="418" y="12"/>
                  </a:lnTo>
                  <a:lnTo>
                    <a:pt x="474" y="4"/>
                  </a:lnTo>
                  <a:lnTo>
                    <a:pt x="5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329">
              <a:extLst>
                <a:ext uri="{FF2B5EF4-FFF2-40B4-BE49-F238E27FC236}">
                  <a16:creationId xmlns:a16="http://schemas.microsoft.com/office/drawing/2014/main" id="{BC516D16-E54E-4BF9-A05E-2ECBDACE00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01245" y="3204838"/>
              <a:ext cx="477492" cy="577494"/>
            </a:xfrm>
            <a:custGeom>
              <a:avLst/>
              <a:gdLst>
                <a:gd name="T0" fmla="*/ 257 w 530"/>
                <a:gd name="T1" fmla="*/ 4 h 641"/>
                <a:gd name="T2" fmla="*/ 344 w 530"/>
                <a:gd name="T3" fmla="*/ 31 h 641"/>
                <a:gd name="T4" fmla="*/ 420 w 530"/>
                <a:gd name="T5" fmla="*/ 79 h 641"/>
                <a:gd name="T6" fmla="*/ 478 w 530"/>
                <a:gd name="T7" fmla="*/ 146 h 641"/>
                <a:gd name="T8" fmla="*/ 516 w 530"/>
                <a:gd name="T9" fmla="*/ 229 h 641"/>
                <a:gd name="T10" fmla="*/ 530 w 530"/>
                <a:gd name="T11" fmla="*/ 320 h 641"/>
                <a:gd name="T12" fmla="*/ 516 w 530"/>
                <a:gd name="T13" fmla="*/ 412 h 641"/>
                <a:gd name="T14" fmla="*/ 478 w 530"/>
                <a:gd name="T15" fmla="*/ 495 h 641"/>
                <a:gd name="T16" fmla="*/ 420 w 530"/>
                <a:gd name="T17" fmla="*/ 562 h 641"/>
                <a:gd name="T18" fmla="*/ 344 w 530"/>
                <a:gd name="T19" fmla="*/ 610 h 641"/>
                <a:gd name="T20" fmla="*/ 257 w 530"/>
                <a:gd name="T21" fmla="*/ 637 h 641"/>
                <a:gd name="T22" fmla="*/ 164 w 530"/>
                <a:gd name="T23" fmla="*/ 637 h 641"/>
                <a:gd name="T24" fmla="*/ 77 w 530"/>
                <a:gd name="T25" fmla="*/ 611 h 641"/>
                <a:gd name="T26" fmla="*/ 0 w 530"/>
                <a:gd name="T27" fmla="*/ 561 h 641"/>
                <a:gd name="T28" fmla="*/ 98 w 530"/>
                <a:gd name="T29" fmla="*/ 476 h 641"/>
                <a:gd name="T30" fmla="*/ 135 w 530"/>
                <a:gd name="T31" fmla="*/ 496 h 641"/>
                <a:gd name="T32" fmla="*/ 182 w 530"/>
                <a:gd name="T33" fmla="*/ 510 h 641"/>
                <a:gd name="T34" fmla="*/ 244 w 530"/>
                <a:gd name="T35" fmla="*/ 509 h 641"/>
                <a:gd name="T36" fmla="*/ 307 w 530"/>
                <a:gd name="T37" fmla="*/ 487 h 641"/>
                <a:gd name="T38" fmla="*/ 356 w 530"/>
                <a:gd name="T39" fmla="*/ 444 h 641"/>
                <a:gd name="T40" fmla="*/ 390 w 530"/>
                <a:gd name="T41" fmla="*/ 388 h 641"/>
                <a:gd name="T42" fmla="*/ 402 w 530"/>
                <a:gd name="T43" fmla="*/ 320 h 641"/>
                <a:gd name="T44" fmla="*/ 390 w 530"/>
                <a:gd name="T45" fmla="*/ 253 h 641"/>
                <a:gd name="T46" fmla="*/ 356 w 530"/>
                <a:gd name="T47" fmla="*/ 197 h 641"/>
                <a:gd name="T48" fmla="*/ 307 w 530"/>
                <a:gd name="T49" fmla="*/ 154 h 641"/>
                <a:gd name="T50" fmla="*/ 244 w 530"/>
                <a:gd name="T51" fmla="*/ 132 h 641"/>
                <a:gd name="T52" fmla="*/ 182 w 530"/>
                <a:gd name="T53" fmla="*/ 131 h 641"/>
                <a:gd name="T54" fmla="*/ 135 w 530"/>
                <a:gd name="T55" fmla="*/ 144 h 641"/>
                <a:gd name="T56" fmla="*/ 98 w 530"/>
                <a:gd name="T57" fmla="*/ 165 h 641"/>
                <a:gd name="T58" fmla="*/ 0 w 530"/>
                <a:gd name="T59" fmla="*/ 80 h 641"/>
                <a:gd name="T60" fmla="*/ 77 w 530"/>
                <a:gd name="T61" fmla="*/ 29 h 641"/>
                <a:gd name="T62" fmla="*/ 164 w 530"/>
                <a:gd name="T63" fmla="*/ 4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30" h="641">
                  <a:moveTo>
                    <a:pt x="210" y="0"/>
                  </a:moveTo>
                  <a:lnTo>
                    <a:pt x="257" y="4"/>
                  </a:lnTo>
                  <a:lnTo>
                    <a:pt x="302" y="14"/>
                  </a:lnTo>
                  <a:lnTo>
                    <a:pt x="344" y="31"/>
                  </a:lnTo>
                  <a:lnTo>
                    <a:pt x="384" y="52"/>
                  </a:lnTo>
                  <a:lnTo>
                    <a:pt x="420" y="79"/>
                  </a:lnTo>
                  <a:lnTo>
                    <a:pt x="451" y="111"/>
                  </a:lnTo>
                  <a:lnTo>
                    <a:pt x="478" y="146"/>
                  </a:lnTo>
                  <a:lnTo>
                    <a:pt x="500" y="186"/>
                  </a:lnTo>
                  <a:lnTo>
                    <a:pt x="516" y="229"/>
                  </a:lnTo>
                  <a:lnTo>
                    <a:pt x="527" y="273"/>
                  </a:lnTo>
                  <a:lnTo>
                    <a:pt x="530" y="320"/>
                  </a:lnTo>
                  <a:lnTo>
                    <a:pt x="527" y="368"/>
                  </a:lnTo>
                  <a:lnTo>
                    <a:pt x="516" y="412"/>
                  </a:lnTo>
                  <a:lnTo>
                    <a:pt x="500" y="455"/>
                  </a:lnTo>
                  <a:lnTo>
                    <a:pt x="478" y="495"/>
                  </a:lnTo>
                  <a:lnTo>
                    <a:pt x="451" y="530"/>
                  </a:lnTo>
                  <a:lnTo>
                    <a:pt x="420" y="562"/>
                  </a:lnTo>
                  <a:lnTo>
                    <a:pt x="384" y="589"/>
                  </a:lnTo>
                  <a:lnTo>
                    <a:pt x="344" y="610"/>
                  </a:lnTo>
                  <a:lnTo>
                    <a:pt x="302" y="627"/>
                  </a:lnTo>
                  <a:lnTo>
                    <a:pt x="257" y="637"/>
                  </a:lnTo>
                  <a:lnTo>
                    <a:pt x="210" y="641"/>
                  </a:lnTo>
                  <a:lnTo>
                    <a:pt x="164" y="637"/>
                  </a:lnTo>
                  <a:lnTo>
                    <a:pt x="121" y="627"/>
                  </a:lnTo>
                  <a:lnTo>
                    <a:pt x="77" y="611"/>
                  </a:lnTo>
                  <a:lnTo>
                    <a:pt x="37" y="589"/>
                  </a:lnTo>
                  <a:lnTo>
                    <a:pt x="0" y="561"/>
                  </a:lnTo>
                  <a:lnTo>
                    <a:pt x="84" y="464"/>
                  </a:lnTo>
                  <a:lnTo>
                    <a:pt x="98" y="476"/>
                  </a:lnTo>
                  <a:lnTo>
                    <a:pt x="115" y="487"/>
                  </a:lnTo>
                  <a:lnTo>
                    <a:pt x="135" y="496"/>
                  </a:lnTo>
                  <a:lnTo>
                    <a:pt x="157" y="504"/>
                  </a:lnTo>
                  <a:lnTo>
                    <a:pt x="182" y="510"/>
                  </a:lnTo>
                  <a:lnTo>
                    <a:pt x="210" y="513"/>
                  </a:lnTo>
                  <a:lnTo>
                    <a:pt x="244" y="509"/>
                  </a:lnTo>
                  <a:lnTo>
                    <a:pt x="277" y="501"/>
                  </a:lnTo>
                  <a:lnTo>
                    <a:pt x="307" y="487"/>
                  </a:lnTo>
                  <a:lnTo>
                    <a:pt x="334" y="468"/>
                  </a:lnTo>
                  <a:lnTo>
                    <a:pt x="356" y="444"/>
                  </a:lnTo>
                  <a:lnTo>
                    <a:pt x="376" y="417"/>
                  </a:lnTo>
                  <a:lnTo>
                    <a:pt x="390" y="388"/>
                  </a:lnTo>
                  <a:lnTo>
                    <a:pt x="398" y="355"/>
                  </a:lnTo>
                  <a:lnTo>
                    <a:pt x="402" y="320"/>
                  </a:lnTo>
                  <a:lnTo>
                    <a:pt x="398" y="286"/>
                  </a:lnTo>
                  <a:lnTo>
                    <a:pt x="390" y="253"/>
                  </a:lnTo>
                  <a:lnTo>
                    <a:pt x="376" y="224"/>
                  </a:lnTo>
                  <a:lnTo>
                    <a:pt x="356" y="197"/>
                  </a:lnTo>
                  <a:lnTo>
                    <a:pt x="334" y="173"/>
                  </a:lnTo>
                  <a:lnTo>
                    <a:pt x="307" y="154"/>
                  </a:lnTo>
                  <a:lnTo>
                    <a:pt x="277" y="140"/>
                  </a:lnTo>
                  <a:lnTo>
                    <a:pt x="244" y="132"/>
                  </a:lnTo>
                  <a:lnTo>
                    <a:pt x="210" y="128"/>
                  </a:lnTo>
                  <a:lnTo>
                    <a:pt x="182" y="131"/>
                  </a:lnTo>
                  <a:lnTo>
                    <a:pt x="157" y="136"/>
                  </a:lnTo>
                  <a:lnTo>
                    <a:pt x="135" y="144"/>
                  </a:lnTo>
                  <a:lnTo>
                    <a:pt x="115" y="154"/>
                  </a:lnTo>
                  <a:lnTo>
                    <a:pt x="98" y="165"/>
                  </a:lnTo>
                  <a:lnTo>
                    <a:pt x="84" y="177"/>
                  </a:lnTo>
                  <a:lnTo>
                    <a:pt x="0" y="80"/>
                  </a:lnTo>
                  <a:lnTo>
                    <a:pt x="37" y="52"/>
                  </a:lnTo>
                  <a:lnTo>
                    <a:pt x="77" y="29"/>
                  </a:lnTo>
                  <a:lnTo>
                    <a:pt x="121" y="14"/>
                  </a:lnTo>
                  <a:lnTo>
                    <a:pt x="164" y="4"/>
                  </a:lnTo>
                  <a:lnTo>
                    <a:pt x="2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330">
              <a:extLst>
                <a:ext uri="{FF2B5EF4-FFF2-40B4-BE49-F238E27FC236}">
                  <a16:creationId xmlns:a16="http://schemas.microsoft.com/office/drawing/2014/main" id="{5B7895B7-56FD-4A01-9E4E-A0DE5CE138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51654" y="1994886"/>
              <a:ext cx="2937036" cy="3497413"/>
            </a:xfrm>
            <a:custGeom>
              <a:avLst/>
              <a:gdLst>
                <a:gd name="T0" fmla="*/ 638 w 3260"/>
                <a:gd name="T1" fmla="*/ 3697 h 3882"/>
                <a:gd name="T2" fmla="*/ 689 w 3260"/>
                <a:gd name="T3" fmla="*/ 3751 h 3882"/>
                <a:gd name="T4" fmla="*/ 755 w 3260"/>
                <a:gd name="T5" fmla="*/ 3731 h 3882"/>
                <a:gd name="T6" fmla="*/ 870 w 3260"/>
                <a:gd name="T7" fmla="*/ 3157 h 3882"/>
                <a:gd name="T8" fmla="*/ 2439 w 3260"/>
                <a:gd name="T9" fmla="*/ 3716 h 3882"/>
                <a:gd name="T10" fmla="*/ 2497 w 3260"/>
                <a:gd name="T11" fmla="*/ 3754 h 3882"/>
                <a:gd name="T12" fmla="*/ 2560 w 3260"/>
                <a:gd name="T13" fmla="*/ 3716 h 3882"/>
                <a:gd name="T14" fmla="*/ 2332 w 3260"/>
                <a:gd name="T15" fmla="*/ 3155 h 3882"/>
                <a:gd name="T16" fmla="*/ 1918 w 3260"/>
                <a:gd name="T17" fmla="*/ 31 h 3882"/>
                <a:gd name="T18" fmla="*/ 2314 w 3260"/>
                <a:gd name="T19" fmla="*/ 162 h 3882"/>
                <a:gd name="T20" fmla="*/ 2659 w 3260"/>
                <a:gd name="T21" fmla="*/ 384 h 3882"/>
                <a:gd name="T22" fmla="*/ 2938 w 3260"/>
                <a:gd name="T23" fmla="*/ 681 h 3882"/>
                <a:gd name="T24" fmla="*/ 3140 w 3260"/>
                <a:gd name="T25" fmla="*/ 1040 h 3882"/>
                <a:gd name="T26" fmla="*/ 3246 w 3260"/>
                <a:gd name="T27" fmla="*/ 1447 h 3882"/>
                <a:gd name="T28" fmla="*/ 3247 w 3260"/>
                <a:gd name="T29" fmla="*/ 1874 h 3882"/>
                <a:gd name="T30" fmla="*/ 3146 w 3260"/>
                <a:gd name="T31" fmla="*/ 2271 h 3882"/>
                <a:gd name="T32" fmla="*/ 2954 w 3260"/>
                <a:gd name="T33" fmla="*/ 2624 h 3882"/>
                <a:gd name="T34" fmla="*/ 2687 w 3260"/>
                <a:gd name="T35" fmla="*/ 2918 h 3882"/>
                <a:gd name="T36" fmla="*/ 2677 w 3260"/>
                <a:gd name="T37" fmla="*/ 3605 h 3882"/>
                <a:gd name="T38" fmla="*/ 2687 w 3260"/>
                <a:gd name="T39" fmla="*/ 3738 h 3882"/>
                <a:gd name="T40" fmla="*/ 2609 w 3260"/>
                <a:gd name="T41" fmla="*/ 3848 h 3882"/>
                <a:gd name="T42" fmla="*/ 2498 w 3260"/>
                <a:gd name="T43" fmla="*/ 3882 h 3882"/>
                <a:gd name="T44" fmla="*/ 2384 w 3260"/>
                <a:gd name="T45" fmla="*/ 3844 h 3882"/>
                <a:gd name="T46" fmla="*/ 2067 w 3260"/>
                <a:gd name="T47" fmla="*/ 3259 h 3882"/>
                <a:gd name="T48" fmla="*/ 1694 w 3260"/>
                <a:gd name="T49" fmla="*/ 3325 h 3882"/>
                <a:gd name="T50" fmla="*/ 1317 w 3260"/>
                <a:gd name="T51" fmla="*/ 3302 h 3882"/>
                <a:gd name="T52" fmla="*/ 863 w 3260"/>
                <a:gd name="T53" fmla="*/ 3801 h 3882"/>
                <a:gd name="T54" fmla="*/ 766 w 3260"/>
                <a:gd name="T55" fmla="*/ 3873 h 3882"/>
                <a:gd name="T56" fmla="*/ 657 w 3260"/>
                <a:gd name="T57" fmla="*/ 3876 h 3882"/>
                <a:gd name="T58" fmla="*/ 547 w 3260"/>
                <a:gd name="T59" fmla="*/ 3801 h 3882"/>
                <a:gd name="T60" fmla="*/ 510 w 3260"/>
                <a:gd name="T61" fmla="*/ 3671 h 3882"/>
                <a:gd name="T62" fmla="*/ 677 w 3260"/>
                <a:gd name="T63" fmla="*/ 3045 h 3882"/>
                <a:gd name="T64" fmla="*/ 384 w 3260"/>
                <a:gd name="T65" fmla="*/ 2799 h 3882"/>
                <a:gd name="T66" fmla="*/ 154 w 3260"/>
                <a:gd name="T67" fmla="*/ 2491 h 3882"/>
                <a:gd name="T68" fmla="*/ 0 w 3260"/>
                <a:gd name="T69" fmla="*/ 2129 h 3882"/>
                <a:gd name="T70" fmla="*/ 236 w 3260"/>
                <a:gd name="T71" fmla="*/ 2373 h 3882"/>
                <a:gd name="T72" fmla="*/ 461 w 3260"/>
                <a:gd name="T73" fmla="*/ 2694 h 3882"/>
                <a:gd name="T74" fmla="*/ 756 w 3260"/>
                <a:gd name="T75" fmla="*/ 2947 h 3882"/>
                <a:gd name="T76" fmla="*/ 1107 w 3260"/>
                <a:gd name="T77" fmla="*/ 3119 h 3882"/>
                <a:gd name="T78" fmla="*/ 1496 w 3260"/>
                <a:gd name="T79" fmla="*/ 3196 h 3882"/>
                <a:gd name="T80" fmla="*/ 1906 w 3260"/>
                <a:gd name="T81" fmla="*/ 3168 h 3882"/>
                <a:gd name="T82" fmla="*/ 2285 w 3260"/>
                <a:gd name="T83" fmla="*/ 3037 h 3882"/>
                <a:gd name="T84" fmla="*/ 2610 w 3260"/>
                <a:gd name="T85" fmla="*/ 2816 h 3882"/>
                <a:gd name="T86" fmla="*/ 2870 w 3260"/>
                <a:gd name="T87" fmla="*/ 2521 h 3882"/>
                <a:gd name="T88" fmla="*/ 3048 w 3260"/>
                <a:gd name="T89" fmla="*/ 2168 h 3882"/>
                <a:gd name="T90" fmla="*/ 3129 w 3260"/>
                <a:gd name="T91" fmla="*/ 1768 h 3882"/>
                <a:gd name="T92" fmla="*/ 3101 w 3260"/>
                <a:gd name="T93" fmla="*/ 1355 h 3882"/>
                <a:gd name="T94" fmla="*/ 2970 w 3260"/>
                <a:gd name="T95" fmla="*/ 975 h 3882"/>
                <a:gd name="T96" fmla="*/ 2749 w 3260"/>
                <a:gd name="T97" fmla="*/ 649 h 3882"/>
                <a:gd name="T98" fmla="*/ 2454 w 3260"/>
                <a:gd name="T99" fmla="*/ 390 h 3882"/>
                <a:gd name="T100" fmla="*/ 2101 w 3260"/>
                <a:gd name="T101" fmla="*/ 212 h 3882"/>
                <a:gd name="T102" fmla="*/ 1702 w 3260"/>
                <a:gd name="T103" fmla="*/ 131 h 3882"/>
                <a:gd name="T104" fmla="*/ 1298 w 3260"/>
                <a:gd name="T105" fmla="*/ 158 h 3882"/>
                <a:gd name="T106" fmla="*/ 926 w 3260"/>
                <a:gd name="T107" fmla="*/ 284 h 3882"/>
                <a:gd name="T108" fmla="*/ 601 w 3260"/>
                <a:gd name="T109" fmla="*/ 497 h 3882"/>
                <a:gd name="T110" fmla="*/ 338 w 3260"/>
                <a:gd name="T111" fmla="*/ 786 h 3882"/>
                <a:gd name="T112" fmla="*/ 154 w 3260"/>
                <a:gd name="T113" fmla="*/ 1137 h 3882"/>
                <a:gd name="T114" fmla="*/ 71 w 3260"/>
                <a:gd name="T115" fmla="*/ 1003 h 3882"/>
                <a:gd name="T116" fmla="*/ 278 w 3260"/>
                <a:gd name="T117" fmla="*/ 651 h 3882"/>
                <a:gd name="T118" fmla="*/ 561 w 3260"/>
                <a:gd name="T119" fmla="*/ 365 h 3882"/>
                <a:gd name="T120" fmla="*/ 902 w 3260"/>
                <a:gd name="T121" fmla="*/ 153 h 3882"/>
                <a:gd name="T122" fmla="*/ 1287 w 3260"/>
                <a:gd name="T123" fmla="*/ 29 h 3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260" h="3882">
                  <a:moveTo>
                    <a:pt x="870" y="3157"/>
                  </a:moveTo>
                  <a:lnTo>
                    <a:pt x="643" y="3658"/>
                  </a:lnTo>
                  <a:lnTo>
                    <a:pt x="638" y="3677"/>
                  </a:lnTo>
                  <a:lnTo>
                    <a:pt x="638" y="3697"/>
                  </a:lnTo>
                  <a:lnTo>
                    <a:pt x="644" y="3716"/>
                  </a:lnTo>
                  <a:lnTo>
                    <a:pt x="655" y="3732"/>
                  </a:lnTo>
                  <a:lnTo>
                    <a:pt x="670" y="3744"/>
                  </a:lnTo>
                  <a:lnTo>
                    <a:pt x="689" y="3751"/>
                  </a:lnTo>
                  <a:lnTo>
                    <a:pt x="707" y="3754"/>
                  </a:lnTo>
                  <a:lnTo>
                    <a:pt x="726" y="3751"/>
                  </a:lnTo>
                  <a:lnTo>
                    <a:pt x="741" y="3743"/>
                  </a:lnTo>
                  <a:lnTo>
                    <a:pt x="755" y="3731"/>
                  </a:lnTo>
                  <a:lnTo>
                    <a:pt x="766" y="3716"/>
                  </a:lnTo>
                  <a:lnTo>
                    <a:pt x="1014" y="3220"/>
                  </a:lnTo>
                  <a:lnTo>
                    <a:pt x="942" y="3190"/>
                  </a:lnTo>
                  <a:lnTo>
                    <a:pt x="870" y="3157"/>
                  </a:lnTo>
                  <a:close/>
                  <a:moveTo>
                    <a:pt x="2332" y="3155"/>
                  </a:moveTo>
                  <a:lnTo>
                    <a:pt x="2262" y="3188"/>
                  </a:lnTo>
                  <a:lnTo>
                    <a:pt x="2189" y="3218"/>
                  </a:lnTo>
                  <a:lnTo>
                    <a:pt x="2439" y="3716"/>
                  </a:lnTo>
                  <a:lnTo>
                    <a:pt x="2450" y="3731"/>
                  </a:lnTo>
                  <a:lnTo>
                    <a:pt x="2463" y="3743"/>
                  </a:lnTo>
                  <a:lnTo>
                    <a:pt x="2479" y="3751"/>
                  </a:lnTo>
                  <a:lnTo>
                    <a:pt x="2497" y="3754"/>
                  </a:lnTo>
                  <a:lnTo>
                    <a:pt x="2516" y="3751"/>
                  </a:lnTo>
                  <a:lnTo>
                    <a:pt x="2534" y="3744"/>
                  </a:lnTo>
                  <a:lnTo>
                    <a:pt x="2548" y="3732"/>
                  </a:lnTo>
                  <a:lnTo>
                    <a:pt x="2560" y="3716"/>
                  </a:lnTo>
                  <a:lnTo>
                    <a:pt x="2566" y="3696"/>
                  </a:lnTo>
                  <a:lnTo>
                    <a:pt x="2566" y="3677"/>
                  </a:lnTo>
                  <a:lnTo>
                    <a:pt x="2560" y="3658"/>
                  </a:lnTo>
                  <a:lnTo>
                    <a:pt x="2332" y="3155"/>
                  </a:lnTo>
                  <a:close/>
                  <a:moveTo>
                    <a:pt x="1597" y="0"/>
                  </a:moveTo>
                  <a:lnTo>
                    <a:pt x="1707" y="3"/>
                  </a:lnTo>
                  <a:lnTo>
                    <a:pt x="1814" y="14"/>
                  </a:lnTo>
                  <a:lnTo>
                    <a:pt x="1918" y="31"/>
                  </a:lnTo>
                  <a:lnTo>
                    <a:pt x="2022" y="54"/>
                  </a:lnTo>
                  <a:lnTo>
                    <a:pt x="2122" y="85"/>
                  </a:lnTo>
                  <a:lnTo>
                    <a:pt x="2220" y="120"/>
                  </a:lnTo>
                  <a:lnTo>
                    <a:pt x="2314" y="162"/>
                  </a:lnTo>
                  <a:lnTo>
                    <a:pt x="2406" y="210"/>
                  </a:lnTo>
                  <a:lnTo>
                    <a:pt x="2494" y="263"/>
                  </a:lnTo>
                  <a:lnTo>
                    <a:pt x="2578" y="320"/>
                  </a:lnTo>
                  <a:lnTo>
                    <a:pt x="2659" y="384"/>
                  </a:lnTo>
                  <a:lnTo>
                    <a:pt x="2736" y="452"/>
                  </a:lnTo>
                  <a:lnTo>
                    <a:pt x="2808" y="524"/>
                  </a:lnTo>
                  <a:lnTo>
                    <a:pt x="2876" y="601"/>
                  </a:lnTo>
                  <a:lnTo>
                    <a:pt x="2938" y="681"/>
                  </a:lnTo>
                  <a:lnTo>
                    <a:pt x="2997" y="766"/>
                  </a:lnTo>
                  <a:lnTo>
                    <a:pt x="3050" y="854"/>
                  </a:lnTo>
                  <a:lnTo>
                    <a:pt x="3097" y="946"/>
                  </a:lnTo>
                  <a:lnTo>
                    <a:pt x="3140" y="1040"/>
                  </a:lnTo>
                  <a:lnTo>
                    <a:pt x="3175" y="1138"/>
                  </a:lnTo>
                  <a:lnTo>
                    <a:pt x="3206" y="1238"/>
                  </a:lnTo>
                  <a:lnTo>
                    <a:pt x="3229" y="1342"/>
                  </a:lnTo>
                  <a:lnTo>
                    <a:pt x="3246" y="1447"/>
                  </a:lnTo>
                  <a:lnTo>
                    <a:pt x="3256" y="1554"/>
                  </a:lnTo>
                  <a:lnTo>
                    <a:pt x="3260" y="1663"/>
                  </a:lnTo>
                  <a:lnTo>
                    <a:pt x="3256" y="1770"/>
                  </a:lnTo>
                  <a:lnTo>
                    <a:pt x="3247" y="1874"/>
                  </a:lnTo>
                  <a:lnTo>
                    <a:pt x="3230" y="1977"/>
                  </a:lnTo>
                  <a:lnTo>
                    <a:pt x="3208" y="2078"/>
                  </a:lnTo>
                  <a:lnTo>
                    <a:pt x="3180" y="2176"/>
                  </a:lnTo>
                  <a:lnTo>
                    <a:pt x="3146" y="2271"/>
                  </a:lnTo>
                  <a:lnTo>
                    <a:pt x="3105" y="2365"/>
                  </a:lnTo>
                  <a:lnTo>
                    <a:pt x="3060" y="2454"/>
                  </a:lnTo>
                  <a:lnTo>
                    <a:pt x="3010" y="2540"/>
                  </a:lnTo>
                  <a:lnTo>
                    <a:pt x="2954" y="2624"/>
                  </a:lnTo>
                  <a:lnTo>
                    <a:pt x="2894" y="2704"/>
                  </a:lnTo>
                  <a:lnTo>
                    <a:pt x="2830" y="2779"/>
                  </a:lnTo>
                  <a:lnTo>
                    <a:pt x="2760" y="2851"/>
                  </a:lnTo>
                  <a:lnTo>
                    <a:pt x="2687" y="2918"/>
                  </a:lnTo>
                  <a:lnTo>
                    <a:pt x="2610" y="2982"/>
                  </a:lnTo>
                  <a:lnTo>
                    <a:pt x="2530" y="3041"/>
                  </a:lnTo>
                  <a:lnTo>
                    <a:pt x="2445" y="3094"/>
                  </a:lnTo>
                  <a:lnTo>
                    <a:pt x="2677" y="3605"/>
                  </a:lnTo>
                  <a:lnTo>
                    <a:pt x="2689" y="3637"/>
                  </a:lnTo>
                  <a:lnTo>
                    <a:pt x="2695" y="3671"/>
                  </a:lnTo>
                  <a:lnTo>
                    <a:pt x="2693" y="3705"/>
                  </a:lnTo>
                  <a:lnTo>
                    <a:pt x="2687" y="3738"/>
                  </a:lnTo>
                  <a:lnTo>
                    <a:pt x="2676" y="3771"/>
                  </a:lnTo>
                  <a:lnTo>
                    <a:pt x="2658" y="3801"/>
                  </a:lnTo>
                  <a:lnTo>
                    <a:pt x="2636" y="3827"/>
                  </a:lnTo>
                  <a:lnTo>
                    <a:pt x="2609" y="3848"/>
                  </a:lnTo>
                  <a:lnTo>
                    <a:pt x="2579" y="3864"/>
                  </a:lnTo>
                  <a:lnTo>
                    <a:pt x="2546" y="3876"/>
                  </a:lnTo>
                  <a:lnTo>
                    <a:pt x="2523" y="3881"/>
                  </a:lnTo>
                  <a:lnTo>
                    <a:pt x="2498" y="3882"/>
                  </a:lnTo>
                  <a:lnTo>
                    <a:pt x="2467" y="3880"/>
                  </a:lnTo>
                  <a:lnTo>
                    <a:pt x="2438" y="3873"/>
                  </a:lnTo>
                  <a:lnTo>
                    <a:pt x="2410" y="3861"/>
                  </a:lnTo>
                  <a:lnTo>
                    <a:pt x="2384" y="3844"/>
                  </a:lnTo>
                  <a:lnTo>
                    <a:pt x="2360" y="3824"/>
                  </a:lnTo>
                  <a:lnTo>
                    <a:pt x="2340" y="3801"/>
                  </a:lnTo>
                  <a:lnTo>
                    <a:pt x="2324" y="3774"/>
                  </a:lnTo>
                  <a:lnTo>
                    <a:pt x="2067" y="3259"/>
                  </a:lnTo>
                  <a:lnTo>
                    <a:pt x="1976" y="3283"/>
                  </a:lnTo>
                  <a:lnTo>
                    <a:pt x="1884" y="3302"/>
                  </a:lnTo>
                  <a:lnTo>
                    <a:pt x="1790" y="3316"/>
                  </a:lnTo>
                  <a:lnTo>
                    <a:pt x="1694" y="3325"/>
                  </a:lnTo>
                  <a:lnTo>
                    <a:pt x="1597" y="3327"/>
                  </a:lnTo>
                  <a:lnTo>
                    <a:pt x="1503" y="3325"/>
                  </a:lnTo>
                  <a:lnTo>
                    <a:pt x="1409" y="3316"/>
                  </a:lnTo>
                  <a:lnTo>
                    <a:pt x="1317" y="3302"/>
                  </a:lnTo>
                  <a:lnTo>
                    <a:pt x="1226" y="3283"/>
                  </a:lnTo>
                  <a:lnTo>
                    <a:pt x="1137" y="3260"/>
                  </a:lnTo>
                  <a:lnTo>
                    <a:pt x="880" y="3774"/>
                  </a:lnTo>
                  <a:lnTo>
                    <a:pt x="863" y="3801"/>
                  </a:lnTo>
                  <a:lnTo>
                    <a:pt x="843" y="3824"/>
                  </a:lnTo>
                  <a:lnTo>
                    <a:pt x="820" y="3844"/>
                  </a:lnTo>
                  <a:lnTo>
                    <a:pt x="794" y="3861"/>
                  </a:lnTo>
                  <a:lnTo>
                    <a:pt x="766" y="3873"/>
                  </a:lnTo>
                  <a:lnTo>
                    <a:pt x="736" y="3880"/>
                  </a:lnTo>
                  <a:lnTo>
                    <a:pt x="706" y="3882"/>
                  </a:lnTo>
                  <a:lnTo>
                    <a:pt x="682" y="3881"/>
                  </a:lnTo>
                  <a:lnTo>
                    <a:pt x="657" y="3876"/>
                  </a:lnTo>
                  <a:lnTo>
                    <a:pt x="625" y="3864"/>
                  </a:lnTo>
                  <a:lnTo>
                    <a:pt x="595" y="3848"/>
                  </a:lnTo>
                  <a:lnTo>
                    <a:pt x="569" y="3827"/>
                  </a:lnTo>
                  <a:lnTo>
                    <a:pt x="547" y="3801"/>
                  </a:lnTo>
                  <a:lnTo>
                    <a:pt x="529" y="3771"/>
                  </a:lnTo>
                  <a:lnTo>
                    <a:pt x="517" y="3738"/>
                  </a:lnTo>
                  <a:lnTo>
                    <a:pt x="510" y="3705"/>
                  </a:lnTo>
                  <a:lnTo>
                    <a:pt x="510" y="3671"/>
                  </a:lnTo>
                  <a:lnTo>
                    <a:pt x="516" y="3638"/>
                  </a:lnTo>
                  <a:lnTo>
                    <a:pt x="527" y="3605"/>
                  </a:lnTo>
                  <a:lnTo>
                    <a:pt x="757" y="3096"/>
                  </a:lnTo>
                  <a:lnTo>
                    <a:pt x="677" y="3045"/>
                  </a:lnTo>
                  <a:lnTo>
                    <a:pt x="598" y="2990"/>
                  </a:lnTo>
                  <a:lnTo>
                    <a:pt x="524" y="2931"/>
                  </a:lnTo>
                  <a:lnTo>
                    <a:pt x="452" y="2866"/>
                  </a:lnTo>
                  <a:lnTo>
                    <a:pt x="384" y="2799"/>
                  </a:lnTo>
                  <a:lnTo>
                    <a:pt x="320" y="2727"/>
                  </a:lnTo>
                  <a:lnTo>
                    <a:pt x="260" y="2652"/>
                  </a:lnTo>
                  <a:lnTo>
                    <a:pt x="205" y="2573"/>
                  </a:lnTo>
                  <a:lnTo>
                    <a:pt x="154" y="2491"/>
                  </a:lnTo>
                  <a:lnTo>
                    <a:pt x="109" y="2405"/>
                  </a:lnTo>
                  <a:lnTo>
                    <a:pt x="67" y="2316"/>
                  </a:lnTo>
                  <a:lnTo>
                    <a:pt x="31" y="2224"/>
                  </a:lnTo>
                  <a:lnTo>
                    <a:pt x="0" y="2129"/>
                  </a:lnTo>
                  <a:lnTo>
                    <a:pt x="123" y="2094"/>
                  </a:lnTo>
                  <a:lnTo>
                    <a:pt x="154" y="2190"/>
                  </a:lnTo>
                  <a:lnTo>
                    <a:pt x="192" y="2283"/>
                  </a:lnTo>
                  <a:lnTo>
                    <a:pt x="236" y="2373"/>
                  </a:lnTo>
                  <a:lnTo>
                    <a:pt x="284" y="2459"/>
                  </a:lnTo>
                  <a:lnTo>
                    <a:pt x="338" y="2541"/>
                  </a:lnTo>
                  <a:lnTo>
                    <a:pt x="397" y="2620"/>
                  </a:lnTo>
                  <a:lnTo>
                    <a:pt x="461" y="2694"/>
                  </a:lnTo>
                  <a:lnTo>
                    <a:pt x="529" y="2764"/>
                  </a:lnTo>
                  <a:lnTo>
                    <a:pt x="601" y="2830"/>
                  </a:lnTo>
                  <a:lnTo>
                    <a:pt x="676" y="2891"/>
                  </a:lnTo>
                  <a:lnTo>
                    <a:pt x="756" y="2947"/>
                  </a:lnTo>
                  <a:lnTo>
                    <a:pt x="840" y="2997"/>
                  </a:lnTo>
                  <a:lnTo>
                    <a:pt x="926" y="3043"/>
                  </a:lnTo>
                  <a:lnTo>
                    <a:pt x="1015" y="3083"/>
                  </a:lnTo>
                  <a:lnTo>
                    <a:pt x="1107" y="3119"/>
                  </a:lnTo>
                  <a:lnTo>
                    <a:pt x="1201" y="3147"/>
                  </a:lnTo>
                  <a:lnTo>
                    <a:pt x="1298" y="3169"/>
                  </a:lnTo>
                  <a:lnTo>
                    <a:pt x="1396" y="3186"/>
                  </a:lnTo>
                  <a:lnTo>
                    <a:pt x="1496" y="3196"/>
                  </a:lnTo>
                  <a:lnTo>
                    <a:pt x="1597" y="3200"/>
                  </a:lnTo>
                  <a:lnTo>
                    <a:pt x="1702" y="3196"/>
                  </a:lnTo>
                  <a:lnTo>
                    <a:pt x="1805" y="3186"/>
                  </a:lnTo>
                  <a:lnTo>
                    <a:pt x="1906" y="3168"/>
                  </a:lnTo>
                  <a:lnTo>
                    <a:pt x="2004" y="3144"/>
                  </a:lnTo>
                  <a:lnTo>
                    <a:pt x="2101" y="3115"/>
                  </a:lnTo>
                  <a:lnTo>
                    <a:pt x="2194" y="3078"/>
                  </a:lnTo>
                  <a:lnTo>
                    <a:pt x="2285" y="3037"/>
                  </a:lnTo>
                  <a:lnTo>
                    <a:pt x="2371" y="2989"/>
                  </a:lnTo>
                  <a:lnTo>
                    <a:pt x="2454" y="2937"/>
                  </a:lnTo>
                  <a:lnTo>
                    <a:pt x="2534" y="2879"/>
                  </a:lnTo>
                  <a:lnTo>
                    <a:pt x="2610" y="2816"/>
                  </a:lnTo>
                  <a:lnTo>
                    <a:pt x="2682" y="2749"/>
                  </a:lnTo>
                  <a:lnTo>
                    <a:pt x="2749" y="2678"/>
                  </a:lnTo>
                  <a:lnTo>
                    <a:pt x="2812" y="2601"/>
                  </a:lnTo>
                  <a:lnTo>
                    <a:pt x="2870" y="2521"/>
                  </a:lnTo>
                  <a:lnTo>
                    <a:pt x="2922" y="2438"/>
                  </a:lnTo>
                  <a:lnTo>
                    <a:pt x="2970" y="2352"/>
                  </a:lnTo>
                  <a:lnTo>
                    <a:pt x="3011" y="2261"/>
                  </a:lnTo>
                  <a:lnTo>
                    <a:pt x="3048" y="2168"/>
                  </a:lnTo>
                  <a:lnTo>
                    <a:pt x="3077" y="2071"/>
                  </a:lnTo>
                  <a:lnTo>
                    <a:pt x="3101" y="1972"/>
                  </a:lnTo>
                  <a:lnTo>
                    <a:pt x="3118" y="1872"/>
                  </a:lnTo>
                  <a:lnTo>
                    <a:pt x="3129" y="1768"/>
                  </a:lnTo>
                  <a:lnTo>
                    <a:pt x="3133" y="1663"/>
                  </a:lnTo>
                  <a:lnTo>
                    <a:pt x="3129" y="1559"/>
                  </a:lnTo>
                  <a:lnTo>
                    <a:pt x="3118" y="1455"/>
                  </a:lnTo>
                  <a:lnTo>
                    <a:pt x="3101" y="1355"/>
                  </a:lnTo>
                  <a:lnTo>
                    <a:pt x="3077" y="1256"/>
                  </a:lnTo>
                  <a:lnTo>
                    <a:pt x="3048" y="1159"/>
                  </a:lnTo>
                  <a:lnTo>
                    <a:pt x="3011" y="1066"/>
                  </a:lnTo>
                  <a:lnTo>
                    <a:pt x="2970" y="975"/>
                  </a:lnTo>
                  <a:lnTo>
                    <a:pt x="2922" y="888"/>
                  </a:lnTo>
                  <a:lnTo>
                    <a:pt x="2870" y="806"/>
                  </a:lnTo>
                  <a:lnTo>
                    <a:pt x="2812" y="726"/>
                  </a:lnTo>
                  <a:lnTo>
                    <a:pt x="2749" y="649"/>
                  </a:lnTo>
                  <a:lnTo>
                    <a:pt x="2682" y="578"/>
                  </a:lnTo>
                  <a:lnTo>
                    <a:pt x="2610" y="510"/>
                  </a:lnTo>
                  <a:lnTo>
                    <a:pt x="2534" y="448"/>
                  </a:lnTo>
                  <a:lnTo>
                    <a:pt x="2454" y="390"/>
                  </a:lnTo>
                  <a:lnTo>
                    <a:pt x="2371" y="338"/>
                  </a:lnTo>
                  <a:lnTo>
                    <a:pt x="2285" y="290"/>
                  </a:lnTo>
                  <a:lnTo>
                    <a:pt x="2194" y="248"/>
                  </a:lnTo>
                  <a:lnTo>
                    <a:pt x="2101" y="212"/>
                  </a:lnTo>
                  <a:lnTo>
                    <a:pt x="2004" y="183"/>
                  </a:lnTo>
                  <a:lnTo>
                    <a:pt x="1906" y="159"/>
                  </a:lnTo>
                  <a:lnTo>
                    <a:pt x="1805" y="141"/>
                  </a:lnTo>
                  <a:lnTo>
                    <a:pt x="1702" y="131"/>
                  </a:lnTo>
                  <a:lnTo>
                    <a:pt x="1597" y="127"/>
                  </a:lnTo>
                  <a:lnTo>
                    <a:pt x="1496" y="131"/>
                  </a:lnTo>
                  <a:lnTo>
                    <a:pt x="1396" y="141"/>
                  </a:lnTo>
                  <a:lnTo>
                    <a:pt x="1298" y="158"/>
                  </a:lnTo>
                  <a:lnTo>
                    <a:pt x="1201" y="180"/>
                  </a:lnTo>
                  <a:lnTo>
                    <a:pt x="1107" y="208"/>
                  </a:lnTo>
                  <a:lnTo>
                    <a:pt x="1015" y="244"/>
                  </a:lnTo>
                  <a:lnTo>
                    <a:pt x="926" y="284"/>
                  </a:lnTo>
                  <a:lnTo>
                    <a:pt x="840" y="329"/>
                  </a:lnTo>
                  <a:lnTo>
                    <a:pt x="756" y="380"/>
                  </a:lnTo>
                  <a:lnTo>
                    <a:pt x="677" y="436"/>
                  </a:lnTo>
                  <a:lnTo>
                    <a:pt x="601" y="497"/>
                  </a:lnTo>
                  <a:lnTo>
                    <a:pt x="529" y="563"/>
                  </a:lnTo>
                  <a:lnTo>
                    <a:pt x="461" y="633"/>
                  </a:lnTo>
                  <a:lnTo>
                    <a:pt x="397" y="707"/>
                  </a:lnTo>
                  <a:lnTo>
                    <a:pt x="338" y="786"/>
                  </a:lnTo>
                  <a:lnTo>
                    <a:pt x="284" y="868"/>
                  </a:lnTo>
                  <a:lnTo>
                    <a:pt x="236" y="954"/>
                  </a:lnTo>
                  <a:lnTo>
                    <a:pt x="192" y="1044"/>
                  </a:lnTo>
                  <a:lnTo>
                    <a:pt x="154" y="1137"/>
                  </a:lnTo>
                  <a:lnTo>
                    <a:pt x="123" y="1233"/>
                  </a:lnTo>
                  <a:lnTo>
                    <a:pt x="0" y="1198"/>
                  </a:lnTo>
                  <a:lnTo>
                    <a:pt x="33" y="1098"/>
                  </a:lnTo>
                  <a:lnTo>
                    <a:pt x="71" y="1003"/>
                  </a:lnTo>
                  <a:lnTo>
                    <a:pt x="114" y="909"/>
                  </a:lnTo>
                  <a:lnTo>
                    <a:pt x="164" y="820"/>
                  </a:lnTo>
                  <a:lnTo>
                    <a:pt x="219" y="734"/>
                  </a:lnTo>
                  <a:lnTo>
                    <a:pt x="278" y="651"/>
                  </a:lnTo>
                  <a:lnTo>
                    <a:pt x="342" y="574"/>
                  </a:lnTo>
                  <a:lnTo>
                    <a:pt x="411" y="499"/>
                  </a:lnTo>
                  <a:lnTo>
                    <a:pt x="483" y="430"/>
                  </a:lnTo>
                  <a:lnTo>
                    <a:pt x="561" y="365"/>
                  </a:lnTo>
                  <a:lnTo>
                    <a:pt x="641" y="304"/>
                  </a:lnTo>
                  <a:lnTo>
                    <a:pt x="724" y="248"/>
                  </a:lnTo>
                  <a:lnTo>
                    <a:pt x="812" y="199"/>
                  </a:lnTo>
                  <a:lnTo>
                    <a:pt x="902" y="153"/>
                  </a:lnTo>
                  <a:lnTo>
                    <a:pt x="995" y="113"/>
                  </a:lnTo>
                  <a:lnTo>
                    <a:pt x="1091" y="80"/>
                  </a:lnTo>
                  <a:lnTo>
                    <a:pt x="1188" y="51"/>
                  </a:lnTo>
                  <a:lnTo>
                    <a:pt x="1287" y="29"/>
                  </a:lnTo>
                  <a:lnTo>
                    <a:pt x="1390" y="13"/>
                  </a:lnTo>
                  <a:lnTo>
                    <a:pt x="1492" y="2"/>
                  </a:lnTo>
                  <a:lnTo>
                    <a:pt x="15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Rectangle 331">
              <a:extLst>
                <a:ext uri="{FF2B5EF4-FFF2-40B4-BE49-F238E27FC236}">
                  <a16:creationId xmlns:a16="http://schemas.microsoft.com/office/drawing/2014/main" id="{8FDA2474-79B2-4D39-81F6-1E5EDFC30C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63418" y="5107608"/>
              <a:ext cx="115319" cy="11621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Rectangle 332">
              <a:extLst>
                <a:ext uri="{FF2B5EF4-FFF2-40B4-BE49-F238E27FC236}">
                  <a16:creationId xmlns:a16="http://schemas.microsoft.com/office/drawing/2014/main" id="{6A86AECD-CC1C-423F-92D1-80EC6B264B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32764" y="5107628"/>
              <a:ext cx="115319" cy="11621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Rectangle 333">
              <a:extLst>
                <a:ext uri="{FF2B5EF4-FFF2-40B4-BE49-F238E27FC236}">
                  <a16:creationId xmlns:a16="http://schemas.microsoft.com/office/drawing/2014/main" id="{9E9C0499-17CF-4619-9A9D-23E061990F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02172" y="5107613"/>
              <a:ext cx="115319" cy="11621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3" name="Group 688">
            <a:extLst>
              <a:ext uri="{FF2B5EF4-FFF2-40B4-BE49-F238E27FC236}">
                <a16:creationId xmlns:a16="http://schemas.microsoft.com/office/drawing/2014/main" id="{495F4824-75F0-4279-A4F3-34545856068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444990" y="3740078"/>
            <a:ext cx="514828" cy="515334"/>
            <a:chOff x="2316" y="634"/>
            <a:chExt cx="3048" cy="3051"/>
          </a:xfrm>
          <a:solidFill>
            <a:schemeClr val="bg1"/>
          </a:solidFill>
        </p:grpSpPr>
        <p:sp>
          <p:nvSpPr>
            <p:cNvPr id="34" name="Freeform 690">
              <a:extLst>
                <a:ext uri="{FF2B5EF4-FFF2-40B4-BE49-F238E27FC236}">
                  <a16:creationId xmlns:a16="http://schemas.microsoft.com/office/drawing/2014/main" id="{3F2B1196-6E44-41C1-8728-D4ABFFDD98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16" y="961"/>
              <a:ext cx="2721" cy="2724"/>
            </a:xfrm>
            <a:custGeom>
              <a:avLst/>
              <a:gdLst>
                <a:gd name="T0" fmla="*/ 2220 w 5442"/>
                <a:gd name="T1" fmla="*/ 399 h 5446"/>
                <a:gd name="T2" fmla="*/ 1757 w 5442"/>
                <a:gd name="T3" fmla="*/ 550 h 5446"/>
                <a:gd name="T4" fmla="*/ 1343 w 5442"/>
                <a:gd name="T5" fmla="*/ 788 h 5446"/>
                <a:gd name="T6" fmla="*/ 984 w 5442"/>
                <a:gd name="T7" fmla="*/ 1102 h 5446"/>
                <a:gd name="T8" fmla="*/ 697 w 5442"/>
                <a:gd name="T9" fmla="*/ 1481 h 5446"/>
                <a:gd name="T10" fmla="*/ 487 w 5442"/>
                <a:gd name="T11" fmla="*/ 1912 h 5446"/>
                <a:gd name="T12" fmla="*/ 368 w 5442"/>
                <a:gd name="T13" fmla="*/ 2388 h 5446"/>
                <a:gd name="T14" fmla="*/ 351 w 5442"/>
                <a:gd name="T15" fmla="*/ 2893 h 5446"/>
                <a:gd name="T16" fmla="*/ 438 w 5442"/>
                <a:gd name="T17" fmla="*/ 3382 h 5446"/>
                <a:gd name="T18" fmla="*/ 619 w 5442"/>
                <a:gd name="T19" fmla="*/ 3830 h 5446"/>
                <a:gd name="T20" fmla="*/ 882 w 5442"/>
                <a:gd name="T21" fmla="*/ 4227 h 5446"/>
                <a:gd name="T22" fmla="*/ 1218 w 5442"/>
                <a:gd name="T23" fmla="*/ 4564 h 5446"/>
                <a:gd name="T24" fmla="*/ 1616 w 5442"/>
                <a:gd name="T25" fmla="*/ 4828 h 5446"/>
                <a:gd name="T26" fmla="*/ 2064 w 5442"/>
                <a:gd name="T27" fmla="*/ 5010 h 5446"/>
                <a:gd name="T28" fmla="*/ 2552 w 5442"/>
                <a:gd name="T29" fmla="*/ 5095 h 5446"/>
                <a:gd name="T30" fmla="*/ 3057 w 5442"/>
                <a:gd name="T31" fmla="*/ 5078 h 5446"/>
                <a:gd name="T32" fmla="*/ 3533 w 5442"/>
                <a:gd name="T33" fmla="*/ 4959 h 5446"/>
                <a:gd name="T34" fmla="*/ 3964 w 5442"/>
                <a:gd name="T35" fmla="*/ 4749 h 5446"/>
                <a:gd name="T36" fmla="*/ 4343 w 5442"/>
                <a:gd name="T37" fmla="*/ 4461 h 5446"/>
                <a:gd name="T38" fmla="*/ 4657 w 5442"/>
                <a:gd name="T39" fmla="*/ 4103 h 5446"/>
                <a:gd name="T40" fmla="*/ 4894 w 5442"/>
                <a:gd name="T41" fmla="*/ 3688 h 5446"/>
                <a:gd name="T42" fmla="*/ 5045 w 5442"/>
                <a:gd name="T43" fmla="*/ 3226 h 5446"/>
                <a:gd name="T44" fmla="*/ 2721 w 5442"/>
                <a:gd name="T45" fmla="*/ 2897 h 5446"/>
                <a:gd name="T46" fmla="*/ 2613 w 5442"/>
                <a:gd name="T47" fmla="*/ 2860 h 5446"/>
                <a:gd name="T48" fmla="*/ 2552 w 5442"/>
                <a:gd name="T49" fmla="*/ 2763 h 5446"/>
                <a:gd name="T50" fmla="*/ 2721 w 5442"/>
                <a:gd name="T51" fmla="*/ 0 h 5446"/>
                <a:gd name="T52" fmla="*/ 2829 w 5442"/>
                <a:gd name="T53" fmla="*/ 39 h 5446"/>
                <a:gd name="T54" fmla="*/ 2890 w 5442"/>
                <a:gd name="T55" fmla="*/ 134 h 5446"/>
                <a:gd name="T56" fmla="*/ 5269 w 5442"/>
                <a:gd name="T57" fmla="*/ 2551 h 5446"/>
                <a:gd name="T58" fmla="*/ 5377 w 5442"/>
                <a:gd name="T59" fmla="*/ 2588 h 5446"/>
                <a:gd name="T60" fmla="*/ 5438 w 5442"/>
                <a:gd name="T61" fmla="*/ 2685 h 5446"/>
                <a:gd name="T62" fmla="*/ 5420 w 5442"/>
                <a:gd name="T63" fmla="*/ 3079 h 5446"/>
                <a:gd name="T64" fmla="*/ 5305 w 5442"/>
                <a:gd name="T65" fmla="*/ 3584 h 5446"/>
                <a:gd name="T66" fmla="*/ 5099 w 5442"/>
                <a:gd name="T67" fmla="*/ 4049 h 5446"/>
                <a:gd name="T68" fmla="*/ 4814 w 5442"/>
                <a:gd name="T69" fmla="*/ 4463 h 5446"/>
                <a:gd name="T70" fmla="*/ 4460 w 5442"/>
                <a:gd name="T71" fmla="*/ 4818 h 5446"/>
                <a:gd name="T72" fmla="*/ 4045 w 5442"/>
                <a:gd name="T73" fmla="*/ 5103 h 5446"/>
                <a:gd name="T74" fmla="*/ 3581 w 5442"/>
                <a:gd name="T75" fmla="*/ 5309 h 5446"/>
                <a:gd name="T76" fmla="*/ 3076 w 5442"/>
                <a:gd name="T77" fmla="*/ 5424 h 5446"/>
                <a:gd name="T78" fmla="*/ 2543 w 5442"/>
                <a:gd name="T79" fmla="*/ 5441 h 5446"/>
                <a:gd name="T80" fmla="*/ 2026 w 5442"/>
                <a:gd name="T81" fmla="*/ 5357 h 5446"/>
                <a:gd name="T82" fmla="*/ 1547 w 5442"/>
                <a:gd name="T83" fmla="*/ 5181 h 5446"/>
                <a:gd name="T84" fmla="*/ 1114 w 5442"/>
                <a:gd name="T85" fmla="*/ 4920 h 5446"/>
                <a:gd name="T86" fmla="*/ 739 w 5442"/>
                <a:gd name="T87" fmla="*/ 4588 h 5446"/>
                <a:gd name="T88" fmla="*/ 431 w 5442"/>
                <a:gd name="T89" fmla="*/ 4192 h 5446"/>
                <a:gd name="T90" fmla="*/ 197 w 5442"/>
                <a:gd name="T91" fmla="*/ 3744 h 5446"/>
                <a:gd name="T92" fmla="*/ 50 w 5442"/>
                <a:gd name="T93" fmla="*/ 3250 h 5446"/>
                <a:gd name="T94" fmla="*/ 0 w 5442"/>
                <a:gd name="T95" fmla="*/ 2724 h 5446"/>
                <a:gd name="T96" fmla="*/ 50 w 5442"/>
                <a:gd name="T97" fmla="*/ 2196 h 5446"/>
                <a:gd name="T98" fmla="*/ 197 w 5442"/>
                <a:gd name="T99" fmla="*/ 1704 h 5446"/>
                <a:gd name="T100" fmla="*/ 431 w 5442"/>
                <a:gd name="T101" fmla="*/ 1256 h 5446"/>
                <a:gd name="T102" fmla="*/ 739 w 5442"/>
                <a:gd name="T103" fmla="*/ 860 h 5446"/>
                <a:gd name="T104" fmla="*/ 1114 w 5442"/>
                <a:gd name="T105" fmla="*/ 528 h 5446"/>
                <a:gd name="T106" fmla="*/ 1547 w 5442"/>
                <a:gd name="T107" fmla="*/ 268 h 5446"/>
                <a:gd name="T108" fmla="*/ 2026 w 5442"/>
                <a:gd name="T109" fmla="*/ 91 h 5446"/>
                <a:gd name="T110" fmla="*/ 2543 w 5442"/>
                <a:gd name="T111" fmla="*/ 7 h 5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442" h="5446">
                  <a:moveTo>
                    <a:pt x="2548" y="353"/>
                  </a:moveTo>
                  <a:lnTo>
                    <a:pt x="2383" y="372"/>
                  </a:lnTo>
                  <a:lnTo>
                    <a:pt x="2220" y="399"/>
                  </a:lnTo>
                  <a:lnTo>
                    <a:pt x="2062" y="440"/>
                  </a:lnTo>
                  <a:lnTo>
                    <a:pt x="1908" y="491"/>
                  </a:lnTo>
                  <a:lnTo>
                    <a:pt x="1757" y="550"/>
                  </a:lnTo>
                  <a:lnTo>
                    <a:pt x="1614" y="621"/>
                  </a:lnTo>
                  <a:lnTo>
                    <a:pt x="1475" y="700"/>
                  </a:lnTo>
                  <a:lnTo>
                    <a:pt x="1343" y="788"/>
                  </a:lnTo>
                  <a:lnTo>
                    <a:pt x="1217" y="884"/>
                  </a:lnTo>
                  <a:lnTo>
                    <a:pt x="1098" y="990"/>
                  </a:lnTo>
                  <a:lnTo>
                    <a:pt x="984" y="1102"/>
                  </a:lnTo>
                  <a:lnTo>
                    <a:pt x="880" y="1221"/>
                  </a:lnTo>
                  <a:lnTo>
                    <a:pt x="784" y="1347"/>
                  </a:lnTo>
                  <a:lnTo>
                    <a:pt x="697" y="1481"/>
                  </a:lnTo>
                  <a:lnTo>
                    <a:pt x="617" y="1618"/>
                  </a:lnTo>
                  <a:lnTo>
                    <a:pt x="548" y="1763"/>
                  </a:lnTo>
                  <a:lnTo>
                    <a:pt x="487" y="1912"/>
                  </a:lnTo>
                  <a:lnTo>
                    <a:pt x="436" y="2066"/>
                  </a:lnTo>
                  <a:lnTo>
                    <a:pt x="397" y="2226"/>
                  </a:lnTo>
                  <a:lnTo>
                    <a:pt x="368" y="2388"/>
                  </a:lnTo>
                  <a:lnTo>
                    <a:pt x="351" y="2555"/>
                  </a:lnTo>
                  <a:lnTo>
                    <a:pt x="345" y="2724"/>
                  </a:lnTo>
                  <a:lnTo>
                    <a:pt x="351" y="2893"/>
                  </a:lnTo>
                  <a:lnTo>
                    <a:pt x="368" y="3060"/>
                  </a:lnTo>
                  <a:lnTo>
                    <a:pt x="397" y="3222"/>
                  </a:lnTo>
                  <a:lnTo>
                    <a:pt x="438" y="3382"/>
                  </a:lnTo>
                  <a:lnTo>
                    <a:pt x="488" y="3536"/>
                  </a:lnTo>
                  <a:lnTo>
                    <a:pt x="548" y="3685"/>
                  </a:lnTo>
                  <a:lnTo>
                    <a:pt x="619" y="3830"/>
                  </a:lnTo>
                  <a:lnTo>
                    <a:pt x="697" y="3969"/>
                  </a:lnTo>
                  <a:lnTo>
                    <a:pt x="786" y="4101"/>
                  </a:lnTo>
                  <a:lnTo>
                    <a:pt x="882" y="4227"/>
                  </a:lnTo>
                  <a:lnTo>
                    <a:pt x="986" y="4346"/>
                  </a:lnTo>
                  <a:lnTo>
                    <a:pt x="1100" y="4460"/>
                  </a:lnTo>
                  <a:lnTo>
                    <a:pt x="1218" y="4564"/>
                  </a:lnTo>
                  <a:lnTo>
                    <a:pt x="1345" y="4660"/>
                  </a:lnTo>
                  <a:lnTo>
                    <a:pt x="1477" y="4749"/>
                  </a:lnTo>
                  <a:lnTo>
                    <a:pt x="1616" y="4828"/>
                  </a:lnTo>
                  <a:lnTo>
                    <a:pt x="1761" y="4898"/>
                  </a:lnTo>
                  <a:lnTo>
                    <a:pt x="1909" y="4958"/>
                  </a:lnTo>
                  <a:lnTo>
                    <a:pt x="2064" y="5010"/>
                  </a:lnTo>
                  <a:lnTo>
                    <a:pt x="2223" y="5049"/>
                  </a:lnTo>
                  <a:lnTo>
                    <a:pt x="2385" y="5078"/>
                  </a:lnTo>
                  <a:lnTo>
                    <a:pt x="2552" y="5095"/>
                  </a:lnTo>
                  <a:lnTo>
                    <a:pt x="2721" y="5101"/>
                  </a:lnTo>
                  <a:lnTo>
                    <a:pt x="2890" y="5095"/>
                  </a:lnTo>
                  <a:lnTo>
                    <a:pt x="3057" y="5078"/>
                  </a:lnTo>
                  <a:lnTo>
                    <a:pt x="3219" y="5049"/>
                  </a:lnTo>
                  <a:lnTo>
                    <a:pt x="3379" y="5010"/>
                  </a:lnTo>
                  <a:lnTo>
                    <a:pt x="3533" y="4959"/>
                  </a:lnTo>
                  <a:lnTo>
                    <a:pt x="3681" y="4898"/>
                  </a:lnTo>
                  <a:lnTo>
                    <a:pt x="3826" y="4829"/>
                  </a:lnTo>
                  <a:lnTo>
                    <a:pt x="3964" y="4749"/>
                  </a:lnTo>
                  <a:lnTo>
                    <a:pt x="4097" y="4662"/>
                  </a:lnTo>
                  <a:lnTo>
                    <a:pt x="4224" y="4565"/>
                  </a:lnTo>
                  <a:lnTo>
                    <a:pt x="4343" y="4461"/>
                  </a:lnTo>
                  <a:lnTo>
                    <a:pt x="4454" y="4348"/>
                  </a:lnTo>
                  <a:lnTo>
                    <a:pt x="4560" y="4229"/>
                  </a:lnTo>
                  <a:lnTo>
                    <a:pt x="4657" y="4103"/>
                  </a:lnTo>
                  <a:lnTo>
                    <a:pt x="4744" y="3971"/>
                  </a:lnTo>
                  <a:lnTo>
                    <a:pt x="4824" y="3832"/>
                  </a:lnTo>
                  <a:lnTo>
                    <a:pt x="4894" y="3688"/>
                  </a:lnTo>
                  <a:lnTo>
                    <a:pt x="4954" y="3538"/>
                  </a:lnTo>
                  <a:lnTo>
                    <a:pt x="5004" y="3384"/>
                  </a:lnTo>
                  <a:lnTo>
                    <a:pt x="5045" y="3226"/>
                  </a:lnTo>
                  <a:lnTo>
                    <a:pt x="5073" y="3062"/>
                  </a:lnTo>
                  <a:lnTo>
                    <a:pt x="5091" y="2897"/>
                  </a:lnTo>
                  <a:lnTo>
                    <a:pt x="2721" y="2897"/>
                  </a:lnTo>
                  <a:lnTo>
                    <a:pt x="2682" y="2893"/>
                  </a:lnTo>
                  <a:lnTo>
                    <a:pt x="2645" y="2880"/>
                  </a:lnTo>
                  <a:lnTo>
                    <a:pt x="2613" y="2860"/>
                  </a:lnTo>
                  <a:lnTo>
                    <a:pt x="2586" y="2832"/>
                  </a:lnTo>
                  <a:lnTo>
                    <a:pt x="2565" y="2800"/>
                  </a:lnTo>
                  <a:lnTo>
                    <a:pt x="2552" y="2763"/>
                  </a:lnTo>
                  <a:lnTo>
                    <a:pt x="2548" y="2724"/>
                  </a:lnTo>
                  <a:lnTo>
                    <a:pt x="2548" y="353"/>
                  </a:lnTo>
                  <a:close/>
                  <a:moveTo>
                    <a:pt x="2721" y="0"/>
                  </a:moveTo>
                  <a:lnTo>
                    <a:pt x="2760" y="6"/>
                  </a:lnTo>
                  <a:lnTo>
                    <a:pt x="2797" y="19"/>
                  </a:lnTo>
                  <a:lnTo>
                    <a:pt x="2829" y="39"/>
                  </a:lnTo>
                  <a:lnTo>
                    <a:pt x="2857" y="65"/>
                  </a:lnTo>
                  <a:lnTo>
                    <a:pt x="2877" y="97"/>
                  </a:lnTo>
                  <a:lnTo>
                    <a:pt x="2890" y="134"/>
                  </a:lnTo>
                  <a:lnTo>
                    <a:pt x="2894" y="175"/>
                  </a:lnTo>
                  <a:lnTo>
                    <a:pt x="2894" y="2551"/>
                  </a:lnTo>
                  <a:lnTo>
                    <a:pt x="5269" y="2551"/>
                  </a:lnTo>
                  <a:lnTo>
                    <a:pt x="5310" y="2555"/>
                  </a:lnTo>
                  <a:lnTo>
                    <a:pt x="5346" y="2568"/>
                  </a:lnTo>
                  <a:lnTo>
                    <a:pt x="5377" y="2588"/>
                  </a:lnTo>
                  <a:lnTo>
                    <a:pt x="5405" y="2616"/>
                  </a:lnTo>
                  <a:lnTo>
                    <a:pt x="5425" y="2648"/>
                  </a:lnTo>
                  <a:lnTo>
                    <a:pt x="5438" y="2685"/>
                  </a:lnTo>
                  <a:lnTo>
                    <a:pt x="5442" y="2724"/>
                  </a:lnTo>
                  <a:lnTo>
                    <a:pt x="5437" y="2902"/>
                  </a:lnTo>
                  <a:lnTo>
                    <a:pt x="5420" y="3079"/>
                  </a:lnTo>
                  <a:lnTo>
                    <a:pt x="5392" y="3250"/>
                  </a:lnTo>
                  <a:lnTo>
                    <a:pt x="5353" y="3419"/>
                  </a:lnTo>
                  <a:lnTo>
                    <a:pt x="5305" y="3584"/>
                  </a:lnTo>
                  <a:lnTo>
                    <a:pt x="5245" y="3744"/>
                  </a:lnTo>
                  <a:lnTo>
                    <a:pt x="5177" y="3898"/>
                  </a:lnTo>
                  <a:lnTo>
                    <a:pt x="5099" y="4049"/>
                  </a:lnTo>
                  <a:lnTo>
                    <a:pt x="5011" y="4192"/>
                  </a:lnTo>
                  <a:lnTo>
                    <a:pt x="4917" y="4331"/>
                  </a:lnTo>
                  <a:lnTo>
                    <a:pt x="4814" y="4463"/>
                  </a:lnTo>
                  <a:lnTo>
                    <a:pt x="4703" y="4588"/>
                  </a:lnTo>
                  <a:lnTo>
                    <a:pt x="4584" y="4707"/>
                  </a:lnTo>
                  <a:lnTo>
                    <a:pt x="4460" y="4818"/>
                  </a:lnTo>
                  <a:lnTo>
                    <a:pt x="4328" y="4920"/>
                  </a:lnTo>
                  <a:lnTo>
                    <a:pt x="4188" y="5015"/>
                  </a:lnTo>
                  <a:lnTo>
                    <a:pt x="4045" y="5103"/>
                  </a:lnTo>
                  <a:lnTo>
                    <a:pt x="3895" y="5181"/>
                  </a:lnTo>
                  <a:lnTo>
                    <a:pt x="3741" y="5249"/>
                  </a:lnTo>
                  <a:lnTo>
                    <a:pt x="3581" y="5309"/>
                  </a:lnTo>
                  <a:lnTo>
                    <a:pt x="3416" y="5357"/>
                  </a:lnTo>
                  <a:lnTo>
                    <a:pt x="3249" y="5396"/>
                  </a:lnTo>
                  <a:lnTo>
                    <a:pt x="3076" y="5424"/>
                  </a:lnTo>
                  <a:lnTo>
                    <a:pt x="2899" y="5441"/>
                  </a:lnTo>
                  <a:lnTo>
                    <a:pt x="2721" y="5446"/>
                  </a:lnTo>
                  <a:lnTo>
                    <a:pt x="2543" y="5441"/>
                  </a:lnTo>
                  <a:lnTo>
                    <a:pt x="2366" y="5424"/>
                  </a:lnTo>
                  <a:lnTo>
                    <a:pt x="2195" y="5396"/>
                  </a:lnTo>
                  <a:lnTo>
                    <a:pt x="2026" y="5357"/>
                  </a:lnTo>
                  <a:lnTo>
                    <a:pt x="1861" y="5309"/>
                  </a:lnTo>
                  <a:lnTo>
                    <a:pt x="1701" y="5249"/>
                  </a:lnTo>
                  <a:lnTo>
                    <a:pt x="1547" y="5181"/>
                  </a:lnTo>
                  <a:lnTo>
                    <a:pt x="1397" y="5103"/>
                  </a:lnTo>
                  <a:lnTo>
                    <a:pt x="1254" y="5015"/>
                  </a:lnTo>
                  <a:lnTo>
                    <a:pt x="1114" y="4920"/>
                  </a:lnTo>
                  <a:lnTo>
                    <a:pt x="983" y="4818"/>
                  </a:lnTo>
                  <a:lnTo>
                    <a:pt x="858" y="4707"/>
                  </a:lnTo>
                  <a:lnTo>
                    <a:pt x="739" y="4588"/>
                  </a:lnTo>
                  <a:lnTo>
                    <a:pt x="628" y="4463"/>
                  </a:lnTo>
                  <a:lnTo>
                    <a:pt x="526" y="4331"/>
                  </a:lnTo>
                  <a:lnTo>
                    <a:pt x="431" y="4192"/>
                  </a:lnTo>
                  <a:lnTo>
                    <a:pt x="344" y="4049"/>
                  </a:lnTo>
                  <a:lnTo>
                    <a:pt x="266" y="3898"/>
                  </a:lnTo>
                  <a:lnTo>
                    <a:pt x="197" y="3744"/>
                  </a:lnTo>
                  <a:lnTo>
                    <a:pt x="137" y="3584"/>
                  </a:lnTo>
                  <a:lnTo>
                    <a:pt x="89" y="3419"/>
                  </a:lnTo>
                  <a:lnTo>
                    <a:pt x="50" y="3250"/>
                  </a:lnTo>
                  <a:lnTo>
                    <a:pt x="22" y="3079"/>
                  </a:lnTo>
                  <a:lnTo>
                    <a:pt x="6" y="2902"/>
                  </a:lnTo>
                  <a:lnTo>
                    <a:pt x="0" y="2724"/>
                  </a:lnTo>
                  <a:lnTo>
                    <a:pt x="6" y="2546"/>
                  </a:lnTo>
                  <a:lnTo>
                    <a:pt x="22" y="2369"/>
                  </a:lnTo>
                  <a:lnTo>
                    <a:pt x="50" y="2196"/>
                  </a:lnTo>
                  <a:lnTo>
                    <a:pt x="89" y="2029"/>
                  </a:lnTo>
                  <a:lnTo>
                    <a:pt x="137" y="1864"/>
                  </a:lnTo>
                  <a:lnTo>
                    <a:pt x="197" y="1704"/>
                  </a:lnTo>
                  <a:lnTo>
                    <a:pt x="266" y="1550"/>
                  </a:lnTo>
                  <a:lnTo>
                    <a:pt x="344" y="1399"/>
                  </a:lnTo>
                  <a:lnTo>
                    <a:pt x="431" y="1256"/>
                  </a:lnTo>
                  <a:lnTo>
                    <a:pt x="526" y="1117"/>
                  </a:lnTo>
                  <a:lnTo>
                    <a:pt x="628" y="985"/>
                  </a:lnTo>
                  <a:lnTo>
                    <a:pt x="739" y="860"/>
                  </a:lnTo>
                  <a:lnTo>
                    <a:pt x="858" y="741"/>
                  </a:lnTo>
                  <a:lnTo>
                    <a:pt x="983" y="630"/>
                  </a:lnTo>
                  <a:lnTo>
                    <a:pt x="1114" y="528"/>
                  </a:lnTo>
                  <a:lnTo>
                    <a:pt x="1254" y="431"/>
                  </a:lnTo>
                  <a:lnTo>
                    <a:pt x="1397" y="346"/>
                  </a:lnTo>
                  <a:lnTo>
                    <a:pt x="1547" y="268"/>
                  </a:lnTo>
                  <a:lnTo>
                    <a:pt x="1701" y="199"/>
                  </a:lnTo>
                  <a:lnTo>
                    <a:pt x="1861" y="139"/>
                  </a:lnTo>
                  <a:lnTo>
                    <a:pt x="2026" y="91"/>
                  </a:lnTo>
                  <a:lnTo>
                    <a:pt x="2195" y="52"/>
                  </a:lnTo>
                  <a:lnTo>
                    <a:pt x="2366" y="24"/>
                  </a:lnTo>
                  <a:lnTo>
                    <a:pt x="2543" y="7"/>
                  </a:lnTo>
                  <a:lnTo>
                    <a:pt x="27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691">
              <a:extLst>
                <a:ext uri="{FF2B5EF4-FFF2-40B4-BE49-F238E27FC236}">
                  <a16:creationId xmlns:a16="http://schemas.microsoft.com/office/drawing/2014/main" id="{26275B2E-92B6-4522-9248-F7D4CA5386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17" y="634"/>
              <a:ext cx="1447" cy="1449"/>
            </a:xfrm>
            <a:custGeom>
              <a:avLst/>
              <a:gdLst>
                <a:gd name="T0" fmla="*/ 346 w 2894"/>
                <a:gd name="T1" fmla="*/ 2551 h 2897"/>
                <a:gd name="T2" fmla="*/ 2526 w 2894"/>
                <a:gd name="T3" fmla="*/ 2397 h 2897"/>
                <a:gd name="T4" fmla="*/ 2463 w 2894"/>
                <a:gd name="T5" fmla="*/ 2096 h 2897"/>
                <a:gd name="T6" fmla="*/ 2363 w 2894"/>
                <a:gd name="T7" fmla="*/ 1804 h 2897"/>
                <a:gd name="T8" fmla="*/ 2225 w 2894"/>
                <a:gd name="T9" fmla="*/ 1529 h 2897"/>
                <a:gd name="T10" fmla="*/ 2053 w 2894"/>
                <a:gd name="T11" fmla="*/ 1273 h 2897"/>
                <a:gd name="T12" fmla="*/ 1846 w 2894"/>
                <a:gd name="T13" fmla="*/ 1039 h 2897"/>
                <a:gd name="T14" fmla="*/ 1614 w 2894"/>
                <a:gd name="T15" fmla="*/ 836 h 2897"/>
                <a:gd name="T16" fmla="*/ 1360 w 2894"/>
                <a:gd name="T17" fmla="*/ 667 h 2897"/>
                <a:gd name="T18" fmla="*/ 1087 w 2894"/>
                <a:gd name="T19" fmla="*/ 531 h 2897"/>
                <a:gd name="T20" fmla="*/ 799 w 2894"/>
                <a:gd name="T21" fmla="*/ 431 h 2897"/>
                <a:gd name="T22" fmla="*/ 498 w 2894"/>
                <a:gd name="T23" fmla="*/ 370 h 2897"/>
                <a:gd name="T24" fmla="*/ 173 w 2894"/>
                <a:gd name="T25" fmla="*/ 0 h 2897"/>
                <a:gd name="T26" fmla="*/ 504 w 2894"/>
                <a:gd name="T27" fmla="*/ 20 h 2897"/>
                <a:gd name="T28" fmla="*/ 829 w 2894"/>
                <a:gd name="T29" fmla="*/ 80 h 2897"/>
                <a:gd name="T30" fmla="*/ 1141 w 2894"/>
                <a:gd name="T31" fmla="*/ 178 h 2897"/>
                <a:gd name="T32" fmla="*/ 1438 w 2894"/>
                <a:gd name="T33" fmla="*/ 314 h 2897"/>
                <a:gd name="T34" fmla="*/ 1718 w 2894"/>
                <a:gd name="T35" fmla="*/ 483 h 2897"/>
                <a:gd name="T36" fmla="*/ 1978 w 2894"/>
                <a:gd name="T37" fmla="*/ 686 h 2897"/>
                <a:gd name="T38" fmla="*/ 2212 w 2894"/>
                <a:gd name="T39" fmla="*/ 922 h 2897"/>
                <a:gd name="T40" fmla="*/ 2415 w 2894"/>
                <a:gd name="T41" fmla="*/ 1180 h 2897"/>
                <a:gd name="T42" fmla="*/ 2584 w 2894"/>
                <a:gd name="T43" fmla="*/ 1460 h 2897"/>
                <a:gd name="T44" fmla="*/ 2716 w 2894"/>
                <a:gd name="T45" fmla="*/ 1756 h 2897"/>
                <a:gd name="T46" fmla="*/ 2814 w 2894"/>
                <a:gd name="T47" fmla="*/ 2066 h 2897"/>
                <a:gd name="T48" fmla="*/ 2874 w 2894"/>
                <a:gd name="T49" fmla="*/ 2386 h 2897"/>
                <a:gd name="T50" fmla="*/ 2894 w 2894"/>
                <a:gd name="T51" fmla="*/ 2715 h 2897"/>
                <a:gd name="T52" fmla="*/ 2890 w 2894"/>
                <a:gd name="T53" fmla="*/ 2763 h 2897"/>
                <a:gd name="T54" fmla="*/ 2857 w 2894"/>
                <a:gd name="T55" fmla="*/ 2832 h 2897"/>
                <a:gd name="T56" fmla="*/ 2797 w 2894"/>
                <a:gd name="T57" fmla="*/ 2878 h 2897"/>
                <a:gd name="T58" fmla="*/ 2721 w 2894"/>
                <a:gd name="T59" fmla="*/ 2897 h 2897"/>
                <a:gd name="T60" fmla="*/ 132 w 2894"/>
                <a:gd name="T61" fmla="*/ 2891 h 2897"/>
                <a:gd name="T62" fmla="*/ 63 w 2894"/>
                <a:gd name="T63" fmla="*/ 2858 h 2897"/>
                <a:gd name="T64" fmla="*/ 17 w 2894"/>
                <a:gd name="T65" fmla="*/ 2800 h 2897"/>
                <a:gd name="T66" fmla="*/ 0 w 2894"/>
                <a:gd name="T67" fmla="*/ 2724 h 2897"/>
                <a:gd name="T68" fmla="*/ 4 w 2894"/>
                <a:gd name="T69" fmla="*/ 134 h 2897"/>
                <a:gd name="T70" fmla="*/ 37 w 2894"/>
                <a:gd name="T71" fmla="*/ 65 h 2897"/>
                <a:gd name="T72" fmla="*/ 97 w 2894"/>
                <a:gd name="T73" fmla="*/ 18 h 2897"/>
                <a:gd name="T74" fmla="*/ 173 w 2894"/>
                <a:gd name="T75" fmla="*/ 0 h 2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894" h="2897">
                  <a:moveTo>
                    <a:pt x="346" y="353"/>
                  </a:moveTo>
                  <a:lnTo>
                    <a:pt x="346" y="2551"/>
                  </a:lnTo>
                  <a:lnTo>
                    <a:pt x="2541" y="2551"/>
                  </a:lnTo>
                  <a:lnTo>
                    <a:pt x="2526" y="2397"/>
                  </a:lnTo>
                  <a:lnTo>
                    <a:pt x="2498" y="2245"/>
                  </a:lnTo>
                  <a:lnTo>
                    <a:pt x="2463" y="2096"/>
                  </a:lnTo>
                  <a:lnTo>
                    <a:pt x="2419" y="1947"/>
                  </a:lnTo>
                  <a:lnTo>
                    <a:pt x="2363" y="1804"/>
                  </a:lnTo>
                  <a:lnTo>
                    <a:pt x="2298" y="1665"/>
                  </a:lnTo>
                  <a:lnTo>
                    <a:pt x="2225" y="1529"/>
                  </a:lnTo>
                  <a:lnTo>
                    <a:pt x="2144" y="1397"/>
                  </a:lnTo>
                  <a:lnTo>
                    <a:pt x="2053" y="1273"/>
                  </a:lnTo>
                  <a:lnTo>
                    <a:pt x="1952" y="1152"/>
                  </a:lnTo>
                  <a:lnTo>
                    <a:pt x="1846" y="1039"/>
                  </a:lnTo>
                  <a:lnTo>
                    <a:pt x="1733" y="933"/>
                  </a:lnTo>
                  <a:lnTo>
                    <a:pt x="1614" y="836"/>
                  </a:lnTo>
                  <a:lnTo>
                    <a:pt x="1490" y="747"/>
                  </a:lnTo>
                  <a:lnTo>
                    <a:pt x="1360" y="667"/>
                  </a:lnTo>
                  <a:lnTo>
                    <a:pt x="1226" y="594"/>
                  </a:lnTo>
                  <a:lnTo>
                    <a:pt x="1087" y="531"/>
                  </a:lnTo>
                  <a:lnTo>
                    <a:pt x="944" y="477"/>
                  </a:lnTo>
                  <a:lnTo>
                    <a:pt x="799" y="431"/>
                  </a:lnTo>
                  <a:lnTo>
                    <a:pt x="650" y="396"/>
                  </a:lnTo>
                  <a:lnTo>
                    <a:pt x="498" y="370"/>
                  </a:lnTo>
                  <a:lnTo>
                    <a:pt x="346" y="353"/>
                  </a:lnTo>
                  <a:close/>
                  <a:moveTo>
                    <a:pt x="173" y="0"/>
                  </a:moveTo>
                  <a:lnTo>
                    <a:pt x="338" y="5"/>
                  </a:lnTo>
                  <a:lnTo>
                    <a:pt x="504" y="20"/>
                  </a:lnTo>
                  <a:lnTo>
                    <a:pt x="667" y="46"/>
                  </a:lnTo>
                  <a:lnTo>
                    <a:pt x="829" y="80"/>
                  </a:lnTo>
                  <a:lnTo>
                    <a:pt x="986" y="124"/>
                  </a:lnTo>
                  <a:lnTo>
                    <a:pt x="1141" y="178"/>
                  </a:lnTo>
                  <a:lnTo>
                    <a:pt x="1291" y="241"/>
                  </a:lnTo>
                  <a:lnTo>
                    <a:pt x="1438" y="314"/>
                  </a:lnTo>
                  <a:lnTo>
                    <a:pt x="1581" y="394"/>
                  </a:lnTo>
                  <a:lnTo>
                    <a:pt x="1718" y="483"/>
                  </a:lnTo>
                  <a:lnTo>
                    <a:pt x="1852" y="580"/>
                  </a:lnTo>
                  <a:lnTo>
                    <a:pt x="1978" y="686"/>
                  </a:lnTo>
                  <a:lnTo>
                    <a:pt x="2099" y="799"/>
                  </a:lnTo>
                  <a:lnTo>
                    <a:pt x="2212" y="922"/>
                  </a:lnTo>
                  <a:lnTo>
                    <a:pt x="2318" y="1048"/>
                  </a:lnTo>
                  <a:lnTo>
                    <a:pt x="2415" y="1180"/>
                  </a:lnTo>
                  <a:lnTo>
                    <a:pt x="2504" y="1317"/>
                  </a:lnTo>
                  <a:lnTo>
                    <a:pt x="2584" y="1460"/>
                  </a:lnTo>
                  <a:lnTo>
                    <a:pt x="2654" y="1605"/>
                  </a:lnTo>
                  <a:lnTo>
                    <a:pt x="2716" y="1756"/>
                  </a:lnTo>
                  <a:lnTo>
                    <a:pt x="2770" y="1910"/>
                  </a:lnTo>
                  <a:lnTo>
                    <a:pt x="2814" y="2066"/>
                  </a:lnTo>
                  <a:lnTo>
                    <a:pt x="2848" y="2226"/>
                  </a:lnTo>
                  <a:lnTo>
                    <a:pt x="2874" y="2386"/>
                  </a:lnTo>
                  <a:lnTo>
                    <a:pt x="2888" y="2549"/>
                  </a:lnTo>
                  <a:lnTo>
                    <a:pt x="2894" y="2715"/>
                  </a:lnTo>
                  <a:lnTo>
                    <a:pt x="2894" y="2724"/>
                  </a:lnTo>
                  <a:lnTo>
                    <a:pt x="2890" y="2763"/>
                  </a:lnTo>
                  <a:lnTo>
                    <a:pt x="2877" y="2800"/>
                  </a:lnTo>
                  <a:lnTo>
                    <a:pt x="2857" y="2832"/>
                  </a:lnTo>
                  <a:lnTo>
                    <a:pt x="2829" y="2858"/>
                  </a:lnTo>
                  <a:lnTo>
                    <a:pt x="2797" y="2878"/>
                  </a:lnTo>
                  <a:lnTo>
                    <a:pt x="2760" y="2891"/>
                  </a:lnTo>
                  <a:lnTo>
                    <a:pt x="2721" y="2897"/>
                  </a:lnTo>
                  <a:lnTo>
                    <a:pt x="173" y="2897"/>
                  </a:lnTo>
                  <a:lnTo>
                    <a:pt x="132" y="2891"/>
                  </a:lnTo>
                  <a:lnTo>
                    <a:pt x="97" y="2878"/>
                  </a:lnTo>
                  <a:lnTo>
                    <a:pt x="63" y="2858"/>
                  </a:lnTo>
                  <a:lnTo>
                    <a:pt x="37" y="2832"/>
                  </a:lnTo>
                  <a:lnTo>
                    <a:pt x="17" y="2800"/>
                  </a:lnTo>
                  <a:lnTo>
                    <a:pt x="4" y="2763"/>
                  </a:lnTo>
                  <a:lnTo>
                    <a:pt x="0" y="2724"/>
                  </a:lnTo>
                  <a:lnTo>
                    <a:pt x="0" y="173"/>
                  </a:lnTo>
                  <a:lnTo>
                    <a:pt x="4" y="134"/>
                  </a:lnTo>
                  <a:lnTo>
                    <a:pt x="17" y="96"/>
                  </a:lnTo>
                  <a:lnTo>
                    <a:pt x="37" y="65"/>
                  </a:lnTo>
                  <a:lnTo>
                    <a:pt x="63" y="39"/>
                  </a:lnTo>
                  <a:lnTo>
                    <a:pt x="97" y="18"/>
                  </a:lnTo>
                  <a:lnTo>
                    <a:pt x="132" y="5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6" name="Group 413">
            <a:extLst>
              <a:ext uri="{FF2B5EF4-FFF2-40B4-BE49-F238E27FC236}">
                <a16:creationId xmlns:a16="http://schemas.microsoft.com/office/drawing/2014/main" id="{0692220C-6C5A-4CB2-B9CD-C8F81CF3E2D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198965" y="5092183"/>
            <a:ext cx="672637" cy="578030"/>
            <a:chOff x="5155" y="720"/>
            <a:chExt cx="3107" cy="2670"/>
          </a:xfrm>
          <a:solidFill>
            <a:schemeClr val="bg1"/>
          </a:solidFill>
        </p:grpSpPr>
        <p:sp>
          <p:nvSpPr>
            <p:cNvPr id="37" name="Freeform 415">
              <a:extLst>
                <a:ext uri="{FF2B5EF4-FFF2-40B4-BE49-F238E27FC236}">
                  <a16:creationId xmlns:a16="http://schemas.microsoft.com/office/drawing/2014/main" id="{1CF30DB0-8DF4-4B28-8DC4-4796FE794E1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5" y="1817"/>
              <a:ext cx="1632" cy="1573"/>
            </a:xfrm>
            <a:custGeom>
              <a:avLst/>
              <a:gdLst>
                <a:gd name="T0" fmla="*/ 594 w 3263"/>
                <a:gd name="T1" fmla="*/ 0 h 3146"/>
                <a:gd name="T2" fmla="*/ 1189 w 3263"/>
                <a:gd name="T3" fmla="*/ 595 h 3146"/>
                <a:gd name="T4" fmla="*/ 966 w 3263"/>
                <a:gd name="T5" fmla="*/ 818 h 3146"/>
                <a:gd name="T6" fmla="*/ 755 w 3263"/>
                <a:gd name="T7" fmla="*/ 608 h 3146"/>
                <a:gd name="T8" fmla="*/ 772 w 3263"/>
                <a:gd name="T9" fmla="*/ 776 h 3146"/>
                <a:gd name="T10" fmla="*/ 798 w 3263"/>
                <a:gd name="T11" fmla="*/ 939 h 3146"/>
                <a:gd name="T12" fmla="*/ 836 w 3263"/>
                <a:gd name="T13" fmla="*/ 1099 h 3146"/>
                <a:gd name="T14" fmla="*/ 883 w 3263"/>
                <a:gd name="T15" fmla="*/ 1254 h 3146"/>
                <a:gd name="T16" fmla="*/ 944 w 3263"/>
                <a:gd name="T17" fmla="*/ 1405 h 3146"/>
                <a:gd name="T18" fmla="*/ 1012 w 3263"/>
                <a:gd name="T19" fmla="*/ 1551 h 3146"/>
                <a:gd name="T20" fmla="*/ 1089 w 3263"/>
                <a:gd name="T21" fmla="*/ 1690 h 3146"/>
                <a:gd name="T22" fmla="*/ 1176 w 3263"/>
                <a:gd name="T23" fmla="*/ 1822 h 3146"/>
                <a:gd name="T24" fmla="*/ 1272 w 3263"/>
                <a:gd name="T25" fmla="*/ 1951 h 3146"/>
                <a:gd name="T26" fmla="*/ 1376 w 3263"/>
                <a:gd name="T27" fmla="*/ 2072 h 3146"/>
                <a:gd name="T28" fmla="*/ 1487 w 3263"/>
                <a:gd name="T29" fmla="*/ 2185 h 3146"/>
                <a:gd name="T30" fmla="*/ 1606 w 3263"/>
                <a:gd name="T31" fmla="*/ 2289 h 3146"/>
                <a:gd name="T32" fmla="*/ 1731 w 3263"/>
                <a:gd name="T33" fmla="*/ 2387 h 3146"/>
                <a:gd name="T34" fmla="*/ 1863 w 3263"/>
                <a:gd name="T35" fmla="*/ 2476 h 3146"/>
                <a:gd name="T36" fmla="*/ 2002 w 3263"/>
                <a:gd name="T37" fmla="*/ 2555 h 3146"/>
                <a:gd name="T38" fmla="*/ 2146 w 3263"/>
                <a:gd name="T39" fmla="*/ 2627 h 3146"/>
                <a:gd name="T40" fmla="*/ 2295 w 3263"/>
                <a:gd name="T41" fmla="*/ 2687 h 3146"/>
                <a:gd name="T42" fmla="*/ 2450 w 3263"/>
                <a:gd name="T43" fmla="*/ 2738 h 3146"/>
                <a:gd name="T44" fmla="*/ 2608 w 3263"/>
                <a:gd name="T45" fmla="*/ 2778 h 3146"/>
                <a:gd name="T46" fmla="*/ 2771 w 3263"/>
                <a:gd name="T47" fmla="*/ 2806 h 3146"/>
                <a:gd name="T48" fmla="*/ 2937 w 3263"/>
                <a:gd name="T49" fmla="*/ 2825 h 3146"/>
                <a:gd name="T50" fmla="*/ 3106 w 3263"/>
                <a:gd name="T51" fmla="*/ 2831 h 3146"/>
                <a:gd name="T52" fmla="*/ 3263 w 3263"/>
                <a:gd name="T53" fmla="*/ 2831 h 3146"/>
                <a:gd name="T54" fmla="*/ 3263 w 3263"/>
                <a:gd name="T55" fmla="*/ 3146 h 3146"/>
                <a:gd name="T56" fmla="*/ 3106 w 3263"/>
                <a:gd name="T57" fmla="*/ 3146 h 3146"/>
                <a:gd name="T58" fmla="*/ 2938 w 3263"/>
                <a:gd name="T59" fmla="*/ 3142 h 3146"/>
                <a:gd name="T60" fmla="*/ 2772 w 3263"/>
                <a:gd name="T61" fmla="*/ 3125 h 3146"/>
                <a:gd name="T62" fmla="*/ 2608 w 3263"/>
                <a:gd name="T63" fmla="*/ 3101 h 3146"/>
                <a:gd name="T64" fmla="*/ 2450 w 3263"/>
                <a:gd name="T65" fmla="*/ 3065 h 3146"/>
                <a:gd name="T66" fmla="*/ 2295 w 3263"/>
                <a:gd name="T67" fmla="*/ 3021 h 3146"/>
                <a:gd name="T68" fmla="*/ 2142 w 3263"/>
                <a:gd name="T69" fmla="*/ 2967 h 3146"/>
                <a:gd name="T70" fmla="*/ 1995 w 3263"/>
                <a:gd name="T71" fmla="*/ 2904 h 3146"/>
                <a:gd name="T72" fmla="*/ 1851 w 3263"/>
                <a:gd name="T73" fmla="*/ 2833 h 3146"/>
                <a:gd name="T74" fmla="*/ 1714 w 3263"/>
                <a:gd name="T75" fmla="*/ 2755 h 3146"/>
                <a:gd name="T76" fmla="*/ 1582 w 3263"/>
                <a:gd name="T77" fmla="*/ 2668 h 3146"/>
                <a:gd name="T78" fmla="*/ 1455 w 3263"/>
                <a:gd name="T79" fmla="*/ 2574 h 3146"/>
                <a:gd name="T80" fmla="*/ 1334 w 3263"/>
                <a:gd name="T81" fmla="*/ 2472 h 3146"/>
                <a:gd name="T82" fmla="*/ 1219 w 3263"/>
                <a:gd name="T83" fmla="*/ 2364 h 3146"/>
                <a:gd name="T84" fmla="*/ 1110 w 3263"/>
                <a:gd name="T85" fmla="*/ 2247 h 3146"/>
                <a:gd name="T86" fmla="*/ 1006 w 3263"/>
                <a:gd name="T87" fmla="*/ 2123 h 3146"/>
                <a:gd name="T88" fmla="*/ 910 w 3263"/>
                <a:gd name="T89" fmla="*/ 1992 h 3146"/>
                <a:gd name="T90" fmla="*/ 821 w 3263"/>
                <a:gd name="T91" fmla="*/ 1856 h 3146"/>
                <a:gd name="T92" fmla="*/ 742 w 3263"/>
                <a:gd name="T93" fmla="*/ 1715 h 3146"/>
                <a:gd name="T94" fmla="*/ 670 w 3263"/>
                <a:gd name="T95" fmla="*/ 1569 h 3146"/>
                <a:gd name="T96" fmla="*/ 608 w 3263"/>
                <a:gd name="T97" fmla="*/ 1418 h 3146"/>
                <a:gd name="T98" fmla="*/ 555 w 3263"/>
                <a:gd name="T99" fmla="*/ 1262 h 3146"/>
                <a:gd name="T100" fmla="*/ 511 w 3263"/>
                <a:gd name="T101" fmla="*/ 1101 h 3146"/>
                <a:gd name="T102" fmla="*/ 477 w 3263"/>
                <a:gd name="T103" fmla="*/ 939 h 3146"/>
                <a:gd name="T104" fmla="*/ 453 w 3263"/>
                <a:gd name="T105" fmla="*/ 771 h 3146"/>
                <a:gd name="T106" fmla="*/ 440 w 3263"/>
                <a:gd name="T107" fmla="*/ 601 h 3146"/>
                <a:gd name="T108" fmla="*/ 223 w 3263"/>
                <a:gd name="T109" fmla="*/ 818 h 3146"/>
                <a:gd name="T110" fmla="*/ 0 w 3263"/>
                <a:gd name="T111" fmla="*/ 595 h 3146"/>
                <a:gd name="T112" fmla="*/ 444 w 3263"/>
                <a:gd name="T113" fmla="*/ 152 h 3146"/>
                <a:gd name="T114" fmla="*/ 594 w 3263"/>
                <a:gd name="T115" fmla="*/ 0 h 3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263" h="3146">
                  <a:moveTo>
                    <a:pt x="594" y="0"/>
                  </a:moveTo>
                  <a:lnTo>
                    <a:pt x="1189" y="595"/>
                  </a:lnTo>
                  <a:lnTo>
                    <a:pt x="966" y="818"/>
                  </a:lnTo>
                  <a:lnTo>
                    <a:pt x="755" y="608"/>
                  </a:lnTo>
                  <a:lnTo>
                    <a:pt x="772" y="776"/>
                  </a:lnTo>
                  <a:lnTo>
                    <a:pt x="798" y="939"/>
                  </a:lnTo>
                  <a:lnTo>
                    <a:pt x="836" y="1099"/>
                  </a:lnTo>
                  <a:lnTo>
                    <a:pt x="883" y="1254"/>
                  </a:lnTo>
                  <a:lnTo>
                    <a:pt x="944" y="1405"/>
                  </a:lnTo>
                  <a:lnTo>
                    <a:pt x="1012" y="1551"/>
                  </a:lnTo>
                  <a:lnTo>
                    <a:pt x="1089" y="1690"/>
                  </a:lnTo>
                  <a:lnTo>
                    <a:pt x="1176" y="1822"/>
                  </a:lnTo>
                  <a:lnTo>
                    <a:pt x="1272" y="1951"/>
                  </a:lnTo>
                  <a:lnTo>
                    <a:pt x="1376" y="2072"/>
                  </a:lnTo>
                  <a:lnTo>
                    <a:pt x="1487" y="2185"/>
                  </a:lnTo>
                  <a:lnTo>
                    <a:pt x="1606" y="2289"/>
                  </a:lnTo>
                  <a:lnTo>
                    <a:pt x="1731" y="2387"/>
                  </a:lnTo>
                  <a:lnTo>
                    <a:pt x="1863" y="2476"/>
                  </a:lnTo>
                  <a:lnTo>
                    <a:pt x="2002" y="2555"/>
                  </a:lnTo>
                  <a:lnTo>
                    <a:pt x="2146" y="2627"/>
                  </a:lnTo>
                  <a:lnTo>
                    <a:pt x="2295" y="2687"/>
                  </a:lnTo>
                  <a:lnTo>
                    <a:pt x="2450" y="2738"/>
                  </a:lnTo>
                  <a:lnTo>
                    <a:pt x="2608" y="2778"/>
                  </a:lnTo>
                  <a:lnTo>
                    <a:pt x="2771" y="2806"/>
                  </a:lnTo>
                  <a:lnTo>
                    <a:pt x="2937" y="2825"/>
                  </a:lnTo>
                  <a:lnTo>
                    <a:pt x="3106" y="2831"/>
                  </a:lnTo>
                  <a:lnTo>
                    <a:pt x="3263" y="2831"/>
                  </a:lnTo>
                  <a:lnTo>
                    <a:pt x="3263" y="3146"/>
                  </a:lnTo>
                  <a:lnTo>
                    <a:pt x="3106" y="3146"/>
                  </a:lnTo>
                  <a:lnTo>
                    <a:pt x="2938" y="3142"/>
                  </a:lnTo>
                  <a:lnTo>
                    <a:pt x="2772" y="3125"/>
                  </a:lnTo>
                  <a:lnTo>
                    <a:pt x="2608" y="3101"/>
                  </a:lnTo>
                  <a:lnTo>
                    <a:pt x="2450" y="3065"/>
                  </a:lnTo>
                  <a:lnTo>
                    <a:pt x="2295" y="3021"/>
                  </a:lnTo>
                  <a:lnTo>
                    <a:pt x="2142" y="2967"/>
                  </a:lnTo>
                  <a:lnTo>
                    <a:pt x="1995" y="2904"/>
                  </a:lnTo>
                  <a:lnTo>
                    <a:pt x="1851" y="2833"/>
                  </a:lnTo>
                  <a:lnTo>
                    <a:pt x="1714" y="2755"/>
                  </a:lnTo>
                  <a:lnTo>
                    <a:pt x="1582" y="2668"/>
                  </a:lnTo>
                  <a:lnTo>
                    <a:pt x="1455" y="2574"/>
                  </a:lnTo>
                  <a:lnTo>
                    <a:pt x="1334" y="2472"/>
                  </a:lnTo>
                  <a:lnTo>
                    <a:pt x="1219" y="2364"/>
                  </a:lnTo>
                  <a:lnTo>
                    <a:pt x="1110" y="2247"/>
                  </a:lnTo>
                  <a:lnTo>
                    <a:pt x="1006" y="2123"/>
                  </a:lnTo>
                  <a:lnTo>
                    <a:pt x="910" y="1992"/>
                  </a:lnTo>
                  <a:lnTo>
                    <a:pt x="821" y="1856"/>
                  </a:lnTo>
                  <a:lnTo>
                    <a:pt x="742" y="1715"/>
                  </a:lnTo>
                  <a:lnTo>
                    <a:pt x="670" y="1569"/>
                  </a:lnTo>
                  <a:lnTo>
                    <a:pt x="608" y="1418"/>
                  </a:lnTo>
                  <a:lnTo>
                    <a:pt x="555" y="1262"/>
                  </a:lnTo>
                  <a:lnTo>
                    <a:pt x="511" y="1101"/>
                  </a:lnTo>
                  <a:lnTo>
                    <a:pt x="477" y="939"/>
                  </a:lnTo>
                  <a:lnTo>
                    <a:pt x="453" y="771"/>
                  </a:lnTo>
                  <a:lnTo>
                    <a:pt x="440" y="601"/>
                  </a:lnTo>
                  <a:lnTo>
                    <a:pt x="223" y="818"/>
                  </a:lnTo>
                  <a:lnTo>
                    <a:pt x="0" y="595"/>
                  </a:lnTo>
                  <a:lnTo>
                    <a:pt x="444" y="152"/>
                  </a:lnTo>
                  <a:lnTo>
                    <a:pt x="5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416">
              <a:extLst>
                <a:ext uri="{FF2B5EF4-FFF2-40B4-BE49-F238E27FC236}">
                  <a16:creationId xmlns:a16="http://schemas.microsoft.com/office/drawing/2014/main" id="{975593B6-48CB-46BA-B363-04BA8CC8724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1" y="720"/>
              <a:ext cx="1631" cy="1573"/>
            </a:xfrm>
            <a:custGeom>
              <a:avLst/>
              <a:gdLst>
                <a:gd name="T0" fmla="*/ 0 w 3263"/>
                <a:gd name="T1" fmla="*/ 0 h 3147"/>
                <a:gd name="T2" fmla="*/ 156 w 3263"/>
                <a:gd name="T3" fmla="*/ 0 h 3147"/>
                <a:gd name="T4" fmla="*/ 324 w 3263"/>
                <a:gd name="T5" fmla="*/ 5 h 3147"/>
                <a:gd name="T6" fmla="*/ 490 w 3263"/>
                <a:gd name="T7" fmla="*/ 22 h 3147"/>
                <a:gd name="T8" fmla="*/ 655 w 3263"/>
                <a:gd name="T9" fmla="*/ 47 h 3147"/>
                <a:gd name="T10" fmla="*/ 813 w 3263"/>
                <a:gd name="T11" fmla="*/ 83 h 3147"/>
                <a:gd name="T12" fmla="*/ 970 w 3263"/>
                <a:gd name="T13" fmla="*/ 126 h 3147"/>
                <a:gd name="T14" fmla="*/ 1121 w 3263"/>
                <a:gd name="T15" fmla="*/ 181 h 3147"/>
                <a:gd name="T16" fmla="*/ 1268 w 3263"/>
                <a:gd name="T17" fmla="*/ 243 h 3147"/>
                <a:gd name="T18" fmla="*/ 1411 w 3263"/>
                <a:gd name="T19" fmla="*/ 315 h 3147"/>
                <a:gd name="T20" fmla="*/ 1549 w 3263"/>
                <a:gd name="T21" fmla="*/ 392 h 3147"/>
                <a:gd name="T22" fmla="*/ 1681 w 3263"/>
                <a:gd name="T23" fmla="*/ 479 h 3147"/>
                <a:gd name="T24" fmla="*/ 1808 w 3263"/>
                <a:gd name="T25" fmla="*/ 574 h 3147"/>
                <a:gd name="T26" fmla="*/ 1928 w 3263"/>
                <a:gd name="T27" fmla="*/ 675 h 3147"/>
                <a:gd name="T28" fmla="*/ 2044 w 3263"/>
                <a:gd name="T29" fmla="*/ 783 h 3147"/>
                <a:gd name="T30" fmla="*/ 2153 w 3263"/>
                <a:gd name="T31" fmla="*/ 900 h 3147"/>
                <a:gd name="T32" fmla="*/ 2257 w 3263"/>
                <a:gd name="T33" fmla="*/ 1025 h 3147"/>
                <a:gd name="T34" fmla="*/ 2353 w 3263"/>
                <a:gd name="T35" fmla="*/ 1155 h 3147"/>
                <a:gd name="T36" fmla="*/ 2442 w 3263"/>
                <a:gd name="T37" fmla="*/ 1291 h 3147"/>
                <a:gd name="T38" fmla="*/ 2521 w 3263"/>
                <a:gd name="T39" fmla="*/ 1433 h 3147"/>
                <a:gd name="T40" fmla="*/ 2593 w 3263"/>
                <a:gd name="T41" fmla="*/ 1578 h 3147"/>
                <a:gd name="T42" fmla="*/ 2655 w 3263"/>
                <a:gd name="T43" fmla="*/ 1729 h 3147"/>
                <a:gd name="T44" fmla="*/ 2708 w 3263"/>
                <a:gd name="T45" fmla="*/ 1886 h 3147"/>
                <a:gd name="T46" fmla="*/ 2751 w 3263"/>
                <a:gd name="T47" fmla="*/ 2046 h 3147"/>
                <a:gd name="T48" fmla="*/ 2785 w 3263"/>
                <a:gd name="T49" fmla="*/ 2209 h 3147"/>
                <a:gd name="T50" fmla="*/ 2810 w 3263"/>
                <a:gd name="T51" fmla="*/ 2377 h 3147"/>
                <a:gd name="T52" fmla="*/ 2823 w 3263"/>
                <a:gd name="T53" fmla="*/ 2547 h 3147"/>
                <a:gd name="T54" fmla="*/ 3040 w 3263"/>
                <a:gd name="T55" fmla="*/ 2329 h 3147"/>
                <a:gd name="T56" fmla="*/ 3263 w 3263"/>
                <a:gd name="T57" fmla="*/ 2552 h 3147"/>
                <a:gd name="T58" fmla="*/ 2668 w 3263"/>
                <a:gd name="T59" fmla="*/ 3147 h 3147"/>
                <a:gd name="T60" fmla="*/ 2519 w 3263"/>
                <a:gd name="T61" fmla="*/ 3000 h 3147"/>
                <a:gd name="T62" fmla="*/ 2074 w 3263"/>
                <a:gd name="T63" fmla="*/ 2552 h 3147"/>
                <a:gd name="T64" fmla="*/ 2297 w 3263"/>
                <a:gd name="T65" fmla="*/ 2329 h 3147"/>
                <a:gd name="T66" fmla="*/ 2506 w 3263"/>
                <a:gd name="T67" fmla="*/ 2541 h 3147"/>
                <a:gd name="T68" fmla="*/ 2491 w 3263"/>
                <a:gd name="T69" fmla="*/ 2373 h 3147"/>
                <a:gd name="T70" fmla="*/ 2464 w 3263"/>
                <a:gd name="T71" fmla="*/ 2209 h 3147"/>
                <a:gd name="T72" fmla="*/ 2427 w 3263"/>
                <a:gd name="T73" fmla="*/ 2050 h 3147"/>
                <a:gd name="T74" fmla="*/ 2378 w 3263"/>
                <a:gd name="T75" fmla="*/ 1895 h 3147"/>
                <a:gd name="T76" fmla="*/ 2319 w 3263"/>
                <a:gd name="T77" fmla="*/ 1744 h 3147"/>
                <a:gd name="T78" fmla="*/ 2251 w 3263"/>
                <a:gd name="T79" fmla="*/ 1599 h 3147"/>
                <a:gd name="T80" fmla="*/ 2174 w 3263"/>
                <a:gd name="T81" fmla="*/ 1459 h 3147"/>
                <a:gd name="T82" fmla="*/ 2087 w 3263"/>
                <a:gd name="T83" fmla="*/ 1325 h 3147"/>
                <a:gd name="T84" fmla="*/ 1991 w 3263"/>
                <a:gd name="T85" fmla="*/ 1198 h 3147"/>
                <a:gd name="T86" fmla="*/ 1887 w 3263"/>
                <a:gd name="T87" fmla="*/ 1078 h 3147"/>
                <a:gd name="T88" fmla="*/ 1776 w 3263"/>
                <a:gd name="T89" fmla="*/ 964 h 3147"/>
                <a:gd name="T90" fmla="*/ 1657 w 3263"/>
                <a:gd name="T91" fmla="*/ 859 h 3147"/>
                <a:gd name="T92" fmla="*/ 1532 w 3263"/>
                <a:gd name="T93" fmla="*/ 762 h 3147"/>
                <a:gd name="T94" fmla="*/ 1400 w 3263"/>
                <a:gd name="T95" fmla="*/ 672 h 3147"/>
                <a:gd name="T96" fmla="*/ 1260 w 3263"/>
                <a:gd name="T97" fmla="*/ 592 h 3147"/>
                <a:gd name="T98" fmla="*/ 1117 w 3263"/>
                <a:gd name="T99" fmla="*/ 523 h 3147"/>
                <a:gd name="T100" fmla="*/ 968 w 3263"/>
                <a:gd name="T101" fmla="*/ 460 h 3147"/>
                <a:gd name="T102" fmla="*/ 813 w 3263"/>
                <a:gd name="T103" fmla="*/ 411 h 3147"/>
                <a:gd name="T104" fmla="*/ 655 w 3263"/>
                <a:gd name="T105" fmla="*/ 370 h 3147"/>
                <a:gd name="T106" fmla="*/ 492 w 3263"/>
                <a:gd name="T107" fmla="*/ 341 h 3147"/>
                <a:gd name="T108" fmla="*/ 326 w 3263"/>
                <a:gd name="T109" fmla="*/ 322 h 3147"/>
                <a:gd name="T110" fmla="*/ 156 w 3263"/>
                <a:gd name="T111" fmla="*/ 317 h 3147"/>
                <a:gd name="T112" fmla="*/ 0 w 3263"/>
                <a:gd name="T113" fmla="*/ 317 h 3147"/>
                <a:gd name="T114" fmla="*/ 0 w 3263"/>
                <a:gd name="T115" fmla="*/ 0 h 3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263" h="3147">
                  <a:moveTo>
                    <a:pt x="0" y="0"/>
                  </a:moveTo>
                  <a:lnTo>
                    <a:pt x="156" y="0"/>
                  </a:lnTo>
                  <a:lnTo>
                    <a:pt x="324" y="5"/>
                  </a:lnTo>
                  <a:lnTo>
                    <a:pt x="490" y="22"/>
                  </a:lnTo>
                  <a:lnTo>
                    <a:pt x="655" y="47"/>
                  </a:lnTo>
                  <a:lnTo>
                    <a:pt x="813" y="83"/>
                  </a:lnTo>
                  <a:lnTo>
                    <a:pt x="970" y="126"/>
                  </a:lnTo>
                  <a:lnTo>
                    <a:pt x="1121" y="181"/>
                  </a:lnTo>
                  <a:lnTo>
                    <a:pt x="1268" y="243"/>
                  </a:lnTo>
                  <a:lnTo>
                    <a:pt x="1411" y="315"/>
                  </a:lnTo>
                  <a:lnTo>
                    <a:pt x="1549" y="392"/>
                  </a:lnTo>
                  <a:lnTo>
                    <a:pt x="1681" y="479"/>
                  </a:lnTo>
                  <a:lnTo>
                    <a:pt x="1808" y="574"/>
                  </a:lnTo>
                  <a:lnTo>
                    <a:pt x="1928" y="675"/>
                  </a:lnTo>
                  <a:lnTo>
                    <a:pt x="2044" y="783"/>
                  </a:lnTo>
                  <a:lnTo>
                    <a:pt x="2153" y="900"/>
                  </a:lnTo>
                  <a:lnTo>
                    <a:pt x="2257" y="1025"/>
                  </a:lnTo>
                  <a:lnTo>
                    <a:pt x="2353" y="1155"/>
                  </a:lnTo>
                  <a:lnTo>
                    <a:pt x="2442" y="1291"/>
                  </a:lnTo>
                  <a:lnTo>
                    <a:pt x="2521" y="1433"/>
                  </a:lnTo>
                  <a:lnTo>
                    <a:pt x="2593" y="1578"/>
                  </a:lnTo>
                  <a:lnTo>
                    <a:pt x="2655" y="1729"/>
                  </a:lnTo>
                  <a:lnTo>
                    <a:pt x="2708" y="1886"/>
                  </a:lnTo>
                  <a:lnTo>
                    <a:pt x="2751" y="2046"/>
                  </a:lnTo>
                  <a:lnTo>
                    <a:pt x="2785" y="2209"/>
                  </a:lnTo>
                  <a:lnTo>
                    <a:pt x="2810" y="2377"/>
                  </a:lnTo>
                  <a:lnTo>
                    <a:pt x="2823" y="2547"/>
                  </a:lnTo>
                  <a:lnTo>
                    <a:pt x="3040" y="2329"/>
                  </a:lnTo>
                  <a:lnTo>
                    <a:pt x="3263" y="2552"/>
                  </a:lnTo>
                  <a:lnTo>
                    <a:pt x="2668" y="3147"/>
                  </a:lnTo>
                  <a:lnTo>
                    <a:pt x="2519" y="3000"/>
                  </a:lnTo>
                  <a:lnTo>
                    <a:pt x="2074" y="2552"/>
                  </a:lnTo>
                  <a:lnTo>
                    <a:pt x="2297" y="2329"/>
                  </a:lnTo>
                  <a:lnTo>
                    <a:pt x="2506" y="2541"/>
                  </a:lnTo>
                  <a:lnTo>
                    <a:pt x="2491" y="2373"/>
                  </a:lnTo>
                  <a:lnTo>
                    <a:pt x="2464" y="2209"/>
                  </a:lnTo>
                  <a:lnTo>
                    <a:pt x="2427" y="2050"/>
                  </a:lnTo>
                  <a:lnTo>
                    <a:pt x="2378" y="1895"/>
                  </a:lnTo>
                  <a:lnTo>
                    <a:pt x="2319" y="1744"/>
                  </a:lnTo>
                  <a:lnTo>
                    <a:pt x="2251" y="1599"/>
                  </a:lnTo>
                  <a:lnTo>
                    <a:pt x="2174" y="1459"/>
                  </a:lnTo>
                  <a:lnTo>
                    <a:pt x="2087" y="1325"/>
                  </a:lnTo>
                  <a:lnTo>
                    <a:pt x="1991" y="1198"/>
                  </a:lnTo>
                  <a:lnTo>
                    <a:pt x="1887" y="1078"/>
                  </a:lnTo>
                  <a:lnTo>
                    <a:pt x="1776" y="964"/>
                  </a:lnTo>
                  <a:lnTo>
                    <a:pt x="1657" y="859"/>
                  </a:lnTo>
                  <a:lnTo>
                    <a:pt x="1532" y="762"/>
                  </a:lnTo>
                  <a:lnTo>
                    <a:pt x="1400" y="672"/>
                  </a:lnTo>
                  <a:lnTo>
                    <a:pt x="1260" y="592"/>
                  </a:lnTo>
                  <a:lnTo>
                    <a:pt x="1117" y="523"/>
                  </a:lnTo>
                  <a:lnTo>
                    <a:pt x="968" y="460"/>
                  </a:lnTo>
                  <a:lnTo>
                    <a:pt x="813" y="411"/>
                  </a:lnTo>
                  <a:lnTo>
                    <a:pt x="655" y="370"/>
                  </a:lnTo>
                  <a:lnTo>
                    <a:pt x="492" y="341"/>
                  </a:lnTo>
                  <a:lnTo>
                    <a:pt x="326" y="322"/>
                  </a:lnTo>
                  <a:lnTo>
                    <a:pt x="156" y="317"/>
                  </a:lnTo>
                  <a:lnTo>
                    <a:pt x="0" y="31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417">
              <a:extLst>
                <a:ext uri="{FF2B5EF4-FFF2-40B4-BE49-F238E27FC236}">
                  <a16:creationId xmlns:a16="http://schemas.microsoft.com/office/drawing/2014/main" id="{E363F51E-451B-41A2-B902-596CC29315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41" y="1287"/>
              <a:ext cx="1535" cy="1537"/>
            </a:xfrm>
            <a:custGeom>
              <a:avLst/>
              <a:gdLst>
                <a:gd name="T0" fmla="*/ 2123 w 3071"/>
                <a:gd name="T1" fmla="*/ 2368 h 3074"/>
                <a:gd name="T2" fmla="*/ 2086 w 3071"/>
                <a:gd name="T3" fmla="*/ 2542 h 3074"/>
                <a:gd name="T4" fmla="*/ 2414 w 3071"/>
                <a:gd name="T5" fmla="*/ 2270 h 3074"/>
                <a:gd name="T6" fmla="*/ 1650 w 3071"/>
                <a:gd name="T7" fmla="*/ 2092 h 3074"/>
                <a:gd name="T8" fmla="*/ 1802 w 3071"/>
                <a:gd name="T9" fmla="*/ 2453 h 3074"/>
                <a:gd name="T10" fmla="*/ 1991 w 3071"/>
                <a:gd name="T11" fmla="*/ 2092 h 3074"/>
                <a:gd name="T12" fmla="*/ 1166 w 3071"/>
                <a:gd name="T13" fmla="*/ 2289 h 3074"/>
                <a:gd name="T14" fmla="*/ 1370 w 3071"/>
                <a:gd name="T15" fmla="*/ 2579 h 3074"/>
                <a:gd name="T16" fmla="*/ 534 w 3071"/>
                <a:gd name="T17" fmla="*/ 2092 h 3074"/>
                <a:gd name="T18" fmla="*/ 808 w 3071"/>
                <a:gd name="T19" fmla="*/ 2421 h 3074"/>
                <a:gd name="T20" fmla="*/ 1036 w 3071"/>
                <a:gd name="T21" fmla="*/ 2521 h 3074"/>
                <a:gd name="T22" fmla="*/ 868 w 3071"/>
                <a:gd name="T23" fmla="*/ 2189 h 3074"/>
                <a:gd name="T24" fmla="*/ 1000 w 3071"/>
                <a:gd name="T25" fmla="*/ 1316 h 3074"/>
                <a:gd name="T26" fmla="*/ 1000 w 3071"/>
                <a:gd name="T27" fmla="*/ 1760 h 3074"/>
                <a:gd name="T28" fmla="*/ 1017 w 3071"/>
                <a:gd name="T29" fmla="*/ 1214 h 3074"/>
                <a:gd name="T30" fmla="*/ 391 w 3071"/>
                <a:gd name="T31" fmla="*/ 1537 h 3074"/>
                <a:gd name="T32" fmla="*/ 781 w 3071"/>
                <a:gd name="T33" fmla="*/ 1862 h 3074"/>
                <a:gd name="T34" fmla="*/ 759 w 3071"/>
                <a:gd name="T35" fmla="*/ 1426 h 3074"/>
                <a:gd name="T36" fmla="*/ 2287 w 3071"/>
                <a:gd name="T37" fmla="*/ 1212 h 3074"/>
                <a:gd name="T38" fmla="*/ 2310 w 3071"/>
                <a:gd name="T39" fmla="*/ 1650 h 3074"/>
                <a:gd name="T40" fmla="*/ 2657 w 3071"/>
                <a:gd name="T41" fmla="*/ 1756 h 3074"/>
                <a:gd name="T42" fmla="*/ 2657 w 3071"/>
                <a:gd name="T43" fmla="*/ 1316 h 3074"/>
                <a:gd name="T44" fmla="*/ 1648 w 3071"/>
                <a:gd name="T45" fmla="*/ 1862 h 3074"/>
                <a:gd name="T46" fmla="*/ 2084 w 3071"/>
                <a:gd name="T47" fmla="*/ 1537 h 3074"/>
                <a:gd name="T48" fmla="*/ 1648 w 3071"/>
                <a:gd name="T49" fmla="*/ 1212 h 3074"/>
                <a:gd name="T50" fmla="*/ 808 w 3071"/>
                <a:gd name="T51" fmla="*/ 654 h 3074"/>
                <a:gd name="T52" fmla="*/ 534 w 3071"/>
                <a:gd name="T53" fmla="*/ 984 h 3074"/>
                <a:gd name="T54" fmla="*/ 948 w 3071"/>
                <a:gd name="T55" fmla="*/ 708 h 3074"/>
                <a:gd name="T56" fmla="*/ 1987 w 3071"/>
                <a:gd name="T57" fmla="*/ 486 h 3074"/>
                <a:gd name="T58" fmla="*/ 2163 w 3071"/>
                <a:gd name="T59" fmla="*/ 793 h 3074"/>
                <a:gd name="T60" fmla="*/ 2480 w 3071"/>
                <a:gd name="T61" fmla="*/ 891 h 3074"/>
                <a:gd name="T62" fmla="*/ 2176 w 3071"/>
                <a:gd name="T63" fmla="*/ 589 h 3074"/>
                <a:gd name="T64" fmla="*/ 1650 w 3071"/>
                <a:gd name="T65" fmla="*/ 984 h 3074"/>
                <a:gd name="T66" fmla="*/ 1853 w 3071"/>
                <a:gd name="T67" fmla="*/ 701 h 3074"/>
                <a:gd name="T68" fmla="*/ 1650 w 3071"/>
                <a:gd name="T69" fmla="*/ 442 h 3074"/>
                <a:gd name="T70" fmla="*/ 1266 w 3071"/>
                <a:gd name="T71" fmla="*/ 621 h 3074"/>
                <a:gd name="T72" fmla="*/ 1078 w 3071"/>
                <a:gd name="T73" fmla="*/ 982 h 3074"/>
                <a:gd name="T74" fmla="*/ 1668 w 3071"/>
                <a:gd name="T75" fmla="*/ 6 h 3074"/>
                <a:gd name="T76" fmla="*/ 2161 w 3071"/>
                <a:gd name="T77" fmla="*/ 134 h 3074"/>
                <a:gd name="T78" fmla="*/ 2576 w 3071"/>
                <a:gd name="T79" fmla="*/ 408 h 3074"/>
                <a:gd name="T80" fmla="*/ 2882 w 3071"/>
                <a:gd name="T81" fmla="*/ 799 h 3074"/>
                <a:gd name="T82" fmla="*/ 3048 w 3071"/>
                <a:gd name="T83" fmla="*/ 1275 h 3074"/>
                <a:gd name="T84" fmla="*/ 3048 w 3071"/>
                <a:gd name="T85" fmla="*/ 1798 h 3074"/>
                <a:gd name="T86" fmla="*/ 2882 w 3071"/>
                <a:gd name="T87" fmla="*/ 2275 h 3074"/>
                <a:gd name="T88" fmla="*/ 2576 w 3071"/>
                <a:gd name="T89" fmla="*/ 2666 h 3074"/>
                <a:gd name="T90" fmla="*/ 2161 w 3071"/>
                <a:gd name="T91" fmla="*/ 2940 h 3074"/>
                <a:gd name="T92" fmla="*/ 1668 w 3071"/>
                <a:gd name="T93" fmla="*/ 3068 h 3074"/>
                <a:gd name="T94" fmla="*/ 1148 w 3071"/>
                <a:gd name="T95" fmla="*/ 3023 h 3074"/>
                <a:gd name="T96" fmla="*/ 691 w 3071"/>
                <a:gd name="T97" fmla="*/ 2819 h 3074"/>
                <a:gd name="T98" fmla="*/ 327 w 3071"/>
                <a:gd name="T99" fmla="*/ 2483 h 3074"/>
                <a:gd name="T100" fmla="*/ 87 w 3071"/>
                <a:gd name="T101" fmla="*/ 2045 h 3074"/>
                <a:gd name="T102" fmla="*/ 0 w 3071"/>
                <a:gd name="T103" fmla="*/ 1537 h 3074"/>
                <a:gd name="T104" fmla="*/ 87 w 3071"/>
                <a:gd name="T105" fmla="*/ 1027 h 3074"/>
                <a:gd name="T106" fmla="*/ 327 w 3071"/>
                <a:gd name="T107" fmla="*/ 591 h 3074"/>
                <a:gd name="T108" fmla="*/ 691 w 3071"/>
                <a:gd name="T109" fmla="*/ 255 h 3074"/>
                <a:gd name="T110" fmla="*/ 1148 w 3071"/>
                <a:gd name="T111" fmla="*/ 49 h 3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71" h="3074">
                  <a:moveTo>
                    <a:pt x="2233" y="2092"/>
                  </a:moveTo>
                  <a:lnTo>
                    <a:pt x="2201" y="2190"/>
                  </a:lnTo>
                  <a:lnTo>
                    <a:pt x="2163" y="2281"/>
                  </a:lnTo>
                  <a:lnTo>
                    <a:pt x="2123" y="2368"/>
                  </a:lnTo>
                  <a:lnTo>
                    <a:pt x="2080" y="2447"/>
                  </a:lnTo>
                  <a:lnTo>
                    <a:pt x="2035" y="2521"/>
                  </a:lnTo>
                  <a:lnTo>
                    <a:pt x="1987" y="2589"/>
                  </a:lnTo>
                  <a:lnTo>
                    <a:pt x="2086" y="2542"/>
                  </a:lnTo>
                  <a:lnTo>
                    <a:pt x="2176" y="2485"/>
                  </a:lnTo>
                  <a:lnTo>
                    <a:pt x="2263" y="2421"/>
                  </a:lnTo>
                  <a:lnTo>
                    <a:pt x="2342" y="2347"/>
                  </a:lnTo>
                  <a:lnTo>
                    <a:pt x="2414" y="2270"/>
                  </a:lnTo>
                  <a:lnTo>
                    <a:pt x="2480" y="2183"/>
                  </a:lnTo>
                  <a:lnTo>
                    <a:pt x="2535" y="2092"/>
                  </a:lnTo>
                  <a:lnTo>
                    <a:pt x="2233" y="2092"/>
                  </a:lnTo>
                  <a:close/>
                  <a:moveTo>
                    <a:pt x="1650" y="2092"/>
                  </a:moveTo>
                  <a:lnTo>
                    <a:pt x="1650" y="2634"/>
                  </a:lnTo>
                  <a:lnTo>
                    <a:pt x="1699" y="2581"/>
                  </a:lnTo>
                  <a:lnTo>
                    <a:pt x="1750" y="2521"/>
                  </a:lnTo>
                  <a:lnTo>
                    <a:pt x="1802" y="2453"/>
                  </a:lnTo>
                  <a:lnTo>
                    <a:pt x="1853" y="2375"/>
                  </a:lnTo>
                  <a:lnTo>
                    <a:pt x="1902" y="2291"/>
                  </a:lnTo>
                  <a:lnTo>
                    <a:pt x="1950" y="2196"/>
                  </a:lnTo>
                  <a:lnTo>
                    <a:pt x="1991" y="2092"/>
                  </a:lnTo>
                  <a:lnTo>
                    <a:pt x="1650" y="2092"/>
                  </a:lnTo>
                  <a:close/>
                  <a:moveTo>
                    <a:pt x="1080" y="2092"/>
                  </a:moveTo>
                  <a:lnTo>
                    <a:pt x="1121" y="2194"/>
                  </a:lnTo>
                  <a:lnTo>
                    <a:pt x="1166" y="2289"/>
                  </a:lnTo>
                  <a:lnTo>
                    <a:pt x="1217" y="2374"/>
                  </a:lnTo>
                  <a:lnTo>
                    <a:pt x="1268" y="2451"/>
                  </a:lnTo>
                  <a:lnTo>
                    <a:pt x="1319" y="2519"/>
                  </a:lnTo>
                  <a:lnTo>
                    <a:pt x="1370" y="2579"/>
                  </a:lnTo>
                  <a:lnTo>
                    <a:pt x="1419" y="2632"/>
                  </a:lnTo>
                  <a:lnTo>
                    <a:pt x="1419" y="2092"/>
                  </a:lnTo>
                  <a:lnTo>
                    <a:pt x="1080" y="2092"/>
                  </a:lnTo>
                  <a:close/>
                  <a:moveTo>
                    <a:pt x="534" y="2092"/>
                  </a:moveTo>
                  <a:lnTo>
                    <a:pt x="591" y="2183"/>
                  </a:lnTo>
                  <a:lnTo>
                    <a:pt x="655" y="2270"/>
                  </a:lnTo>
                  <a:lnTo>
                    <a:pt x="729" y="2347"/>
                  </a:lnTo>
                  <a:lnTo>
                    <a:pt x="808" y="2421"/>
                  </a:lnTo>
                  <a:lnTo>
                    <a:pt x="893" y="2485"/>
                  </a:lnTo>
                  <a:lnTo>
                    <a:pt x="985" y="2542"/>
                  </a:lnTo>
                  <a:lnTo>
                    <a:pt x="1082" y="2589"/>
                  </a:lnTo>
                  <a:lnTo>
                    <a:pt x="1036" y="2521"/>
                  </a:lnTo>
                  <a:lnTo>
                    <a:pt x="991" y="2447"/>
                  </a:lnTo>
                  <a:lnTo>
                    <a:pt x="948" y="2366"/>
                  </a:lnTo>
                  <a:lnTo>
                    <a:pt x="906" y="2281"/>
                  </a:lnTo>
                  <a:lnTo>
                    <a:pt x="868" y="2189"/>
                  </a:lnTo>
                  <a:lnTo>
                    <a:pt x="836" y="2092"/>
                  </a:lnTo>
                  <a:lnTo>
                    <a:pt x="534" y="2092"/>
                  </a:lnTo>
                  <a:close/>
                  <a:moveTo>
                    <a:pt x="1017" y="1214"/>
                  </a:moveTo>
                  <a:lnTo>
                    <a:pt x="1000" y="1316"/>
                  </a:lnTo>
                  <a:lnTo>
                    <a:pt x="989" y="1424"/>
                  </a:lnTo>
                  <a:lnTo>
                    <a:pt x="985" y="1537"/>
                  </a:lnTo>
                  <a:lnTo>
                    <a:pt x="989" y="1652"/>
                  </a:lnTo>
                  <a:lnTo>
                    <a:pt x="1000" y="1760"/>
                  </a:lnTo>
                  <a:lnTo>
                    <a:pt x="1017" y="1862"/>
                  </a:lnTo>
                  <a:lnTo>
                    <a:pt x="1419" y="1862"/>
                  </a:lnTo>
                  <a:lnTo>
                    <a:pt x="1419" y="1214"/>
                  </a:lnTo>
                  <a:lnTo>
                    <a:pt x="1017" y="1214"/>
                  </a:lnTo>
                  <a:close/>
                  <a:moveTo>
                    <a:pt x="438" y="1214"/>
                  </a:moveTo>
                  <a:lnTo>
                    <a:pt x="412" y="1318"/>
                  </a:lnTo>
                  <a:lnTo>
                    <a:pt x="396" y="1428"/>
                  </a:lnTo>
                  <a:lnTo>
                    <a:pt x="391" y="1537"/>
                  </a:lnTo>
                  <a:lnTo>
                    <a:pt x="396" y="1649"/>
                  </a:lnTo>
                  <a:lnTo>
                    <a:pt x="412" y="1758"/>
                  </a:lnTo>
                  <a:lnTo>
                    <a:pt x="438" y="1862"/>
                  </a:lnTo>
                  <a:lnTo>
                    <a:pt x="781" y="1862"/>
                  </a:lnTo>
                  <a:lnTo>
                    <a:pt x="768" y="1760"/>
                  </a:lnTo>
                  <a:lnTo>
                    <a:pt x="759" y="1650"/>
                  </a:lnTo>
                  <a:lnTo>
                    <a:pt x="755" y="1537"/>
                  </a:lnTo>
                  <a:lnTo>
                    <a:pt x="759" y="1426"/>
                  </a:lnTo>
                  <a:lnTo>
                    <a:pt x="768" y="1318"/>
                  </a:lnTo>
                  <a:lnTo>
                    <a:pt x="781" y="1214"/>
                  </a:lnTo>
                  <a:lnTo>
                    <a:pt x="438" y="1214"/>
                  </a:lnTo>
                  <a:close/>
                  <a:moveTo>
                    <a:pt x="2287" y="1212"/>
                  </a:moveTo>
                  <a:lnTo>
                    <a:pt x="2301" y="1316"/>
                  </a:lnTo>
                  <a:lnTo>
                    <a:pt x="2310" y="1424"/>
                  </a:lnTo>
                  <a:lnTo>
                    <a:pt x="2314" y="1537"/>
                  </a:lnTo>
                  <a:lnTo>
                    <a:pt x="2310" y="1650"/>
                  </a:lnTo>
                  <a:lnTo>
                    <a:pt x="2301" y="1758"/>
                  </a:lnTo>
                  <a:lnTo>
                    <a:pt x="2287" y="1862"/>
                  </a:lnTo>
                  <a:lnTo>
                    <a:pt x="2631" y="1862"/>
                  </a:lnTo>
                  <a:lnTo>
                    <a:pt x="2657" y="1756"/>
                  </a:lnTo>
                  <a:lnTo>
                    <a:pt x="2674" y="1649"/>
                  </a:lnTo>
                  <a:lnTo>
                    <a:pt x="2678" y="1537"/>
                  </a:lnTo>
                  <a:lnTo>
                    <a:pt x="2674" y="1426"/>
                  </a:lnTo>
                  <a:lnTo>
                    <a:pt x="2657" y="1316"/>
                  </a:lnTo>
                  <a:lnTo>
                    <a:pt x="2631" y="1212"/>
                  </a:lnTo>
                  <a:lnTo>
                    <a:pt x="2287" y="1212"/>
                  </a:lnTo>
                  <a:close/>
                  <a:moveTo>
                    <a:pt x="1648" y="1212"/>
                  </a:moveTo>
                  <a:lnTo>
                    <a:pt x="1648" y="1862"/>
                  </a:lnTo>
                  <a:lnTo>
                    <a:pt x="2053" y="1862"/>
                  </a:lnTo>
                  <a:lnTo>
                    <a:pt x="2069" y="1760"/>
                  </a:lnTo>
                  <a:lnTo>
                    <a:pt x="2080" y="1650"/>
                  </a:lnTo>
                  <a:lnTo>
                    <a:pt x="2084" y="1537"/>
                  </a:lnTo>
                  <a:lnTo>
                    <a:pt x="2080" y="1424"/>
                  </a:lnTo>
                  <a:lnTo>
                    <a:pt x="2069" y="1314"/>
                  </a:lnTo>
                  <a:lnTo>
                    <a:pt x="2053" y="1212"/>
                  </a:lnTo>
                  <a:lnTo>
                    <a:pt x="1648" y="1212"/>
                  </a:lnTo>
                  <a:close/>
                  <a:moveTo>
                    <a:pt x="1082" y="486"/>
                  </a:moveTo>
                  <a:lnTo>
                    <a:pt x="985" y="533"/>
                  </a:lnTo>
                  <a:lnTo>
                    <a:pt x="893" y="589"/>
                  </a:lnTo>
                  <a:lnTo>
                    <a:pt x="808" y="654"/>
                  </a:lnTo>
                  <a:lnTo>
                    <a:pt x="729" y="727"/>
                  </a:lnTo>
                  <a:lnTo>
                    <a:pt x="655" y="806"/>
                  </a:lnTo>
                  <a:lnTo>
                    <a:pt x="591" y="891"/>
                  </a:lnTo>
                  <a:lnTo>
                    <a:pt x="534" y="984"/>
                  </a:lnTo>
                  <a:lnTo>
                    <a:pt x="836" y="984"/>
                  </a:lnTo>
                  <a:lnTo>
                    <a:pt x="868" y="886"/>
                  </a:lnTo>
                  <a:lnTo>
                    <a:pt x="906" y="793"/>
                  </a:lnTo>
                  <a:lnTo>
                    <a:pt x="948" y="708"/>
                  </a:lnTo>
                  <a:lnTo>
                    <a:pt x="991" y="629"/>
                  </a:lnTo>
                  <a:lnTo>
                    <a:pt x="1036" y="553"/>
                  </a:lnTo>
                  <a:lnTo>
                    <a:pt x="1082" y="486"/>
                  </a:lnTo>
                  <a:close/>
                  <a:moveTo>
                    <a:pt x="1987" y="486"/>
                  </a:moveTo>
                  <a:lnTo>
                    <a:pt x="2035" y="553"/>
                  </a:lnTo>
                  <a:lnTo>
                    <a:pt x="2080" y="627"/>
                  </a:lnTo>
                  <a:lnTo>
                    <a:pt x="2123" y="706"/>
                  </a:lnTo>
                  <a:lnTo>
                    <a:pt x="2163" y="793"/>
                  </a:lnTo>
                  <a:lnTo>
                    <a:pt x="2201" y="884"/>
                  </a:lnTo>
                  <a:lnTo>
                    <a:pt x="2233" y="982"/>
                  </a:lnTo>
                  <a:lnTo>
                    <a:pt x="2535" y="982"/>
                  </a:lnTo>
                  <a:lnTo>
                    <a:pt x="2480" y="891"/>
                  </a:lnTo>
                  <a:lnTo>
                    <a:pt x="2414" y="805"/>
                  </a:lnTo>
                  <a:lnTo>
                    <a:pt x="2342" y="725"/>
                  </a:lnTo>
                  <a:lnTo>
                    <a:pt x="2263" y="654"/>
                  </a:lnTo>
                  <a:lnTo>
                    <a:pt x="2176" y="589"/>
                  </a:lnTo>
                  <a:lnTo>
                    <a:pt x="2086" y="533"/>
                  </a:lnTo>
                  <a:lnTo>
                    <a:pt x="1987" y="486"/>
                  </a:lnTo>
                  <a:close/>
                  <a:moveTo>
                    <a:pt x="1650" y="442"/>
                  </a:moveTo>
                  <a:lnTo>
                    <a:pt x="1650" y="984"/>
                  </a:lnTo>
                  <a:lnTo>
                    <a:pt x="1989" y="984"/>
                  </a:lnTo>
                  <a:lnTo>
                    <a:pt x="1948" y="880"/>
                  </a:lnTo>
                  <a:lnTo>
                    <a:pt x="1902" y="786"/>
                  </a:lnTo>
                  <a:lnTo>
                    <a:pt x="1853" y="701"/>
                  </a:lnTo>
                  <a:lnTo>
                    <a:pt x="1802" y="623"/>
                  </a:lnTo>
                  <a:lnTo>
                    <a:pt x="1750" y="555"/>
                  </a:lnTo>
                  <a:lnTo>
                    <a:pt x="1699" y="495"/>
                  </a:lnTo>
                  <a:lnTo>
                    <a:pt x="1650" y="442"/>
                  </a:lnTo>
                  <a:close/>
                  <a:moveTo>
                    <a:pt x="1419" y="440"/>
                  </a:moveTo>
                  <a:lnTo>
                    <a:pt x="1370" y="491"/>
                  </a:lnTo>
                  <a:lnTo>
                    <a:pt x="1319" y="552"/>
                  </a:lnTo>
                  <a:lnTo>
                    <a:pt x="1266" y="621"/>
                  </a:lnTo>
                  <a:lnTo>
                    <a:pt x="1216" y="697"/>
                  </a:lnTo>
                  <a:lnTo>
                    <a:pt x="1166" y="784"/>
                  </a:lnTo>
                  <a:lnTo>
                    <a:pt x="1119" y="878"/>
                  </a:lnTo>
                  <a:lnTo>
                    <a:pt x="1078" y="982"/>
                  </a:lnTo>
                  <a:lnTo>
                    <a:pt x="1419" y="982"/>
                  </a:lnTo>
                  <a:lnTo>
                    <a:pt x="1419" y="440"/>
                  </a:lnTo>
                  <a:close/>
                  <a:moveTo>
                    <a:pt x="1534" y="0"/>
                  </a:moveTo>
                  <a:lnTo>
                    <a:pt x="1668" y="6"/>
                  </a:lnTo>
                  <a:lnTo>
                    <a:pt x="1797" y="23"/>
                  </a:lnTo>
                  <a:lnTo>
                    <a:pt x="1923" y="49"/>
                  </a:lnTo>
                  <a:lnTo>
                    <a:pt x="2044" y="87"/>
                  </a:lnTo>
                  <a:lnTo>
                    <a:pt x="2161" y="134"/>
                  </a:lnTo>
                  <a:lnTo>
                    <a:pt x="2274" y="189"/>
                  </a:lnTo>
                  <a:lnTo>
                    <a:pt x="2380" y="255"/>
                  </a:lnTo>
                  <a:lnTo>
                    <a:pt x="2482" y="327"/>
                  </a:lnTo>
                  <a:lnTo>
                    <a:pt x="2576" y="408"/>
                  </a:lnTo>
                  <a:lnTo>
                    <a:pt x="2663" y="495"/>
                  </a:lnTo>
                  <a:lnTo>
                    <a:pt x="2744" y="591"/>
                  </a:lnTo>
                  <a:lnTo>
                    <a:pt x="2818" y="691"/>
                  </a:lnTo>
                  <a:lnTo>
                    <a:pt x="2882" y="799"/>
                  </a:lnTo>
                  <a:lnTo>
                    <a:pt x="2937" y="910"/>
                  </a:lnTo>
                  <a:lnTo>
                    <a:pt x="2984" y="1027"/>
                  </a:lnTo>
                  <a:lnTo>
                    <a:pt x="3022" y="1150"/>
                  </a:lnTo>
                  <a:lnTo>
                    <a:pt x="3048" y="1275"/>
                  </a:lnTo>
                  <a:lnTo>
                    <a:pt x="3065" y="1405"/>
                  </a:lnTo>
                  <a:lnTo>
                    <a:pt x="3071" y="1537"/>
                  </a:lnTo>
                  <a:lnTo>
                    <a:pt x="3065" y="1669"/>
                  </a:lnTo>
                  <a:lnTo>
                    <a:pt x="3048" y="1798"/>
                  </a:lnTo>
                  <a:lnTo>
                    <a:pt x="3022" y="1924"/>
                  </a:lnTo>
                  <a:lnTo>
                    <a:pt x="2984" y="2045"/>
                  </a:lnTo>
                  <a:lnTo>
                    <a:pt x="2937" y="2162"/>
                  </a:lnTo>
                  <a:lnTo>
                    <a:pt x="2882" y="2275"/>
                  </a:lnTo>
                  <a:lnTo>
                    <a:pt x="2818" y="2383"/>
                  </a:lnTo>
                  <a:lnTo>
                    <a:pt x="2744" y="2483"/>
                  </a:lnTo>
                  <a:lnTo>
                    <a:pt x="2663" y="2577"/>
                  </a:lnTo>
                  <a:lnTo>
                    <a:pt x="2576" y="2666"/>
                  </a:lnTo>
                  <a:lnTo>
                    <a:pt x="2482" y="2746"/>
                  </a:lnTo>
                  <a:lnTo>
                    <a:pt x="2380" y="2819"/>
                  </a:lnTo>
                  <a:lnTo>
                    <a:pt x="2274" y="2883"/>
                  </a:lnTo>
                  <a:lnTo>
                    <a:pt x="2161" y="2940"/>
                  </a:lnTo>
                  <a:lnTo>
                    <a:pt x="2044" y="2987"/>
                  </a:lnTo>
                  <a:lnTo>
                    <a:pt x="1923" y="3023"/>
                  </a:lnTo>
                  <a:lnTo>
                    <a:pt x="1797" y="3051"/>
                  </a:lnTo>
                  <a:lnTo>
                    <a:pt x="1668" y="3068"/>
                  </a:lnTo>
                  <a:lnTo>
                    <a:pt x="1534" y="3074"/>
                  </a:lnTo>
                  <a:lnTo>
                    <a:pt x="1402" y="3068"/>
                  </a:lnTo>
                  <a:lnTo>
                    <a:pt x="1274" y="3051"/>
                  </a:lnTo>
                  <a:lnTo>
                    <a:pt x="1148" y="3023"/>
                  </a:lnTo>
                  <a:lnTo>
                    <a:pt x="1027" y="2987"/>
                  </a:lnTo>
                  <a:lnTo>
                    <a:pt x="910" y="2940"/>
                  </a:lnTo>
                  <a:lnTo>
                    <a:pt x="797" y="2883"/>
                  </a:lnTo>
                  <a:lnTo>
                    <a:pt x="691" y="2819"/>
                  </a:lnTo>
                  <a:lnTo>
                    <a:pt x="589" y="2746"/>
                  </a:lnTo>
                  <a:lnTo>
                    <a:pt x="495" y="2666"/>
                  </a:lnTo>
                  <a:lnTo>
                    <a:pt x="408" y="2577"/>
                  </a:lnTo>
                  <a:lnTo>
                    <a:pt x="327" y="2483"/>
                  </a:lnTo>
                  <a:lnTo>
                    <a:pt x="253" y="2383"/>
                  </a:lnTo>
                  <a:lnTo>
                    <a:pt x="189" y="2275"/>
                  </a:lnTo>
                  <a:lnTo>
                    <a:pt x="132" y="2162"/>
                  </a:lnTo>
                  <a:lnTo>
                    <a:pt x="87" y="2045"/>
                  </a:lnTo>
                  <a:lnTo>
                    <a:pt x="49" y="1924"/>
                  </a:lnTo>
                  <a:lnTo>
                    <a:pt x="23" y="1798"/>
                  </a:lnTo>
                  <a:lnTo>
                    <a:pt x="6" y="1669"/>
                  </a:lnTo>
                  <a:lnTo>
                    <a:pt x="0" y="1537"/>
                  </a:lnTo>
                  <a:lnTo>
                    <a:pt x="6" y="1405"/>
                  </a:lnTo>
                  <a:lnTo>
                    <a:pt x="23" y="1275"/>
                  </a:lnTo>
                  <a:lnTo>
                    <a:pt x="49" y="1150"/>
                  </a:lnTo>
                  <a:lnTo>
                    <a:pt x="87" y="1027"/>
                  </a:lnTo>
                  <a:lnTo>
                    <a:pt x="132" y="910"/>
                  </a:lnTo>
                  <a:lnTo>
                    <a:pt x="189" y="799"/>
                  </a:lnTo>
                  <a:lnTo>
                    <a:pt x="253" y="691"/>
                  </a:lnTo>
                  <a:lnTo>
                    <a:pt x="327" y="591"/>
                  </a:lnTo>
                  <a:lnTo>
                    <a:pt x="408" y="495"/>
                  </a:lnTo>
                  <a:lnTo>
                    <a:pt x="495" y="408"/>
                  </a:lnTo>
                  <a:lnTo>
                    <a:pt x="589" y="327"/>
                  </a:lnTo>
                  <a:lnTo>
                    <a:pt x="691" y="255"/>
                  </a:lnTo>
                  <a:lnTo>
                    <a:pt x="797" y="189"/>
                  </a:lnTo>
                  <a:lnTo>
                    <a:pt x="910" y="134"/>
                  </a:lnTo>
                  <a:lnTo>
                    <a:pt x="1027" y="87"/>
                  </a:lnTo>
                  <a:lnTo>
                    <a:pt x="1148" y="49"/>
                  </a:lnTo>
                  <a:lnTo>
                    <a:pt x="1274" y="23"/>
                  </a:lnTo>
                  <a:lnTo>
                    <a:pt x="1402" y="6"/>
                  </a:lnTo>
                  <a:lnTo>
                    <a:pt x="15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5957F4F1-C04B-42DA-B591-4E6BF2A013CD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41" name="Freeform 5">
              <a:extLst>
                <a:ext uri="{FF2B5EF4-FFF2-40B4-BE49-F238E27FC236}">
                  <a16:creationId xmlns:a16="http://schemas.microsoft.com/office/drawing/2014/main" id="{B9EECD94-2FB4-42F4-8DC2-D76E906DD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6">
              <a:extLst>
                <a:ext uri="{FF2B5EF4-FFF2-40B4-BE49-F238E27FC236}">
                  <a16:creationId xmlns:a16="http://schemas.microsoft.com/office/drawing/2014/main" id="{84AA98B2-A210-4875-AA42-11F89E8AEC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8">
              <a:extLst>
                <a:ext uri="{FF2B5EF4-FFF2-40B4-BE49-F238E27FC236}">
                  <a16:creationId xmlns:a16="http://schemas.microsoft.com/office/drawing/2014/main" id="{15045D1D-0D19-4711-92F0-C3A5E0B126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9">
              <a:extLst>
                <a:ext uri="{FF2B5EF4-FFF2-40B4-BE49-F238E27FC236}">
                  <a16:creationId xmlns:a16="http://schemas.microsoft.com/office/drawing/2014/main" id="{1936D165-689B-4DEA-AE27-1060F4EC266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1">
              <a:extLst>
                <a:ext uri="{FF2B5EF4-FFF2-40B4-BE49-F238E27FC236}">
                  <a16:creationId xmlns:a16="http://schemas.microsoft.com/office/drawing/2014/main" id="{A47F6722-075E-4673-A309-C65CDC6C9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2">
              <a:extLst>
                <a:ext uri="{FF2B5EF4-FFF2-40B4-BE49-F238E27FC236}">
                  <a16:creationId xmlns:a16="http://schemas.microsoft.com/office/drawing/2014/main" id="{935BBB77-58DB-4C07-B022-EA1EE65FC5B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Oval 15">
              <a:extLst>
                <a:ext uri="{FF2B5EF4-FFF2-40B4-BE49-F238E27FC236}">
                  <a16:creationId xmlns:a16="http://schemas.microsoft.com/office/drawing/2014/main" id="{9656C479-3E7C-4DB9-BE2B-7E0DC5B707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0">
              <a:extLst>
                <a:ext uri="{FF2B5EF4-FFF2-40B4-BE49-F238E27FC236}">
                  <a16:creationId xmlns:a16="http://schemas.microsoft.com/office/drawing/2014/main" id="{C54E5EE6-555D-4045-8F94-7D9313751C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Oval 14">
              <a:extLst>
                <a:ext uri="{FF2B5EF4-FFF2-40B4-BE49-F238E27FC236}">
                  <a16:creationId xmlns:a16="http://schemas.microsoft.com/office/drawing/2014/main" id="{BCFD7CB3-22E6-4973-B41A-C135BB1732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6">
              <a:extLst>
                <a:ext uri="{FF2B5EF4-FFF2-40B4-BE49-F238E27FC236}">
                  <a16:creationId xmlns:a16="http://schemas.microsoft.com/office/drawing/2014/main" id="{D3F9D997-3635-4918-96CE-BD4CC2F05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8">
              <a:extLst>
                <a:ext uri="{FF2B5EF4-FFF2-40B4-BE49-F238E27FC236}">
                  <a16:creationId xmlns:a16="http://schemas.microsoft.com/office/drawing/2014/main" id="{A9CA4804-338F-4456-89E3-9E2AC90A35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9">
              <a:extLst>
                <a:ext uri="{FF2B5EF4-FFF2-40B4-BE49-F238E27FC236}">
                  <a16:creationId xmlns:a16="http://schemas.microsoft.com/office/drawing/2014/main" id="{CE10A5DF-7AF0-433E-AFFB-B8C6288688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0">
              <a:extLst>
                <a:ext uri="{FF2B5EF4-FFF2-40B4-BE49-F238E27FC236}">
                  <a16:creationId xmlns:a16="http://schemas.microsoft.com/office/drawing/2014/main" id="{EDDCBA77-E013-4F15-87B7-C36C8822027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1">
              <a:extLst>
                <a:ext uri="{FF2B5EF4-FFF2-40B4-BE49-F238E27FC236}">
                  <a16:creationId xmlns:a16="http://schemas.microsoft.com/office/drawing/2014/main" id="{BECFAEFF-9384-4077-8D8C-3913D943E32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2">
              <a:extLst>
                <a:ext uri="{FF2B5EF4-FFF2-40B4-BE49-F238E27FC236}">
                  <a16:creationId xmlns:a16="http://schemas.microsoft.com/office/drawing/2014/main" id="{AE316E0F-B545-45F0-86BC-EE45028710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6" name="Rectangle 55">
            <a:extLst>
              <a:ext uri="{FF2B5EF4-FFF2-40B4-BE49-F238E27FC236}">
                <a16:creationId xmlns:a16="http://schemas.microsoft.com/office/drawing/2014/main" id="{09496C4C-71CD-41B3-9BBA-9267AAEEE1DF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85C869DD-8DCE-4FB2-8200-F647E871B02B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7B6BB093-9EF1-49AE-A4E4-418596560574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9DE670A0-1D9A-477F-8167-674C65B187F7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C8B86E78-1A5D-4AA6-B930-6F69E6CE535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E59C2899-2E87-4761-A519-8DC48E3C231F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A2E3A079-9FA3-4328-A587-6999D0B23E9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5596D191-8243-428B-8578-B45C354850C2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30C17375-A792-4A6E-8297-112516ED650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482FB95A-1175-4695-8EFC-D6B7D02C82A5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E5160118-282B-470E-975C-B8B956D4A2A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20FE88B5-0A8A-4F8E-8CBC-A4B06BED7FC5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990F1BEA-529C-4A9E-B291-BEC2DE7F5E53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B5557095-4D2A-4EBC-B69F-A44100F9AEA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8D65ED2F-5017-4922-AECD-2380E602B793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94AF95C5-F93F-40D7-AE3B-9DAC77C5269F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4092FF60-78E6-4DCF-AB89-CAB173813BE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371422BA-2359-4520-A09F-0BE1AE530DCC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8D663B4E-D30B-4D30-A2FC-9D83405CD94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159B7AD6-2272-4981-8969-3F3D4206086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5BA434B1-C06B-4DCE-BF43-850F959A599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6AC6D1CA-30AF-40F4-AEC0-93C50FC75FB2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A4191F69-1FB6-4335-A77E-6EB580EAA75B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F199B522-BA4F-4FBD-8423-3C53B5B558CE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56281224-2F6C-41C2-A257-D57DC84E3C0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B587FFDE-0955-48D2-8926-E7EBCE9688F7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" name="Oval 101">
                <a:extLst>
                  <a:ext uri="{FF2B5EF4-FFF2-40B4-BE49-F238E27FC236}">
                    <a16:creationId xmlns:a16="http://schemas.microsoft.com/office/drawing/2014/main" id="{8955678D-364B-4FB4-9320-B8B397DC2388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63D41C5F-A25B-4691-BD36-98BD74E9B355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FAB3B2E4-9501-4F00-A510-82B3DB0DF736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C195C703-564D-4300-9146-C5E5FE159A9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4E66AEF2-72B8-4519-894E-E8E332DA91B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" name="Oval 97">
                <a:extLst>
                  <a:ext uri="{FF2B5EF4-FFF2-40B4-BE49-F238E27FC236}">
                    <a16:creationId xmlns:a16="http://schemas.microsoft.com/office/drawing/2014/main" id="{EA9B6861-3E79-4EFC-8014-BEE2C257A9A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9" name="Oval 98">
                <a:extLst>
                  <a:ext uri="{FF2B5EF4-FFF2-40B4-BE49-F238E27FC236}">
                    <a16:creationId xmlns:a16="http://schemas.microsoft.com/office/drawing/2014/main" id="{65594286-6377-4855-A693-32E85AB67480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24296B18-2D19-4107-81AE-8DEEA353A14B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CCDCE68F-00EC-4BF4-A9DD-67288BCCE580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4D8F5D52-1CBB-4329-80BC-8F5141ABB8E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A710DFCB-0EFF-46B4-A21D-445C373E3BE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BC4585C3-787B-44FB-A9A7-95065B08BC9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7B568E48-E71C-4137-851B-C89BEEF38C3E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EEE18799-84A3-4B8F-8320-492DFA935BA8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53F520E7-583D-4345-9E24-CA2CB417EA5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C15F29E2-8838-4813-A858-97B6683B484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Oval 90">
                <a:extLst>
                  <a:ext uri="{FF2B5EF4-FFF2-40B4-BE49-F238E27FC236}">
                    <a16:creationId xmlns:a16="http://schemas.microsoft.com/office/drawing/2014/main" id="{206BC849-2066-4DBF-8D71-1E8DD6E8594F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04" name="Freeform 6">
            <a:extLst>
              <a:ext uri="{FF2B5EF4-FFF2-40B4-BE49-F238E27FC236}">
                <a16:creationId xmlns:a16="http://schemas.microsoft.com/office/drawing/2014/main" id="{D50E18C6-5DB2-43F1-8F26-3878A4CB63C4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1C3C865-FFFB-49E8-B7A9-8A0D05AACB50}"/>
              </a:ext>
            </a:extLst>
          </p:cNvPr>
          <p:cNvSpPr txBox="1"/>
          <p:nvPr/>
        </p:nvSpPr>
        <p:spPr>
          <a:xfrm>
            <a:off x="2963603" y="929430"/>
            <a:ext cx="607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Graphic</a:t>
            </a:r>
          </a:p>
        </p:txBody>
      </p:sp>
    </p:spTree>
    <p:extLst>
      <p:ext uri="{BB962C8B-B14F-4D97-AF65-F5344CB8AC3E}">
        <p14:creationId xmlns:p14="http://schemas.microsoft.com/office/powerpoint/2010/main" val="623156534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lock Arc 8">
            <a:extLst>
              <a:ext uri="{FF2B5EF4-FFF2-40B4-BE49-F238E27FC236}">
                <a16:creationId xmlns:a16="http://schemas.microsoft.com/office/drawing/2014/main" id="{5D691354-2B9B-46B3-B406-9093C1DD1827}"/>
              </a:ext>
            </a:extLst>
          </p:cNvPr>
          <p:cNvSpPr/>
          <p:nvPr/>
        </p:nvSpPr>
        <p:spPr>
          <a:xfrm>
            <a:off x="6171393" y="2634352"/>
            <a:ext cx="2022919" cy="2022918"/>
          </a:xfrm>
          <a:prstGeom prst="blockArc">
            <a:avLst>
              <a:gd name="adj1" fmla="val 10800000"/>
              <a:gd name="adj2" fmla="val 21599198"/>
              <a:gd name="adj3" fmla="val 1077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libri" panose="020F050202020403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0" name="Block Arc 9">
            <a:extLst>
              <a:ext uri="{FF2B5EF4-FFF2-40B4-BE49-F238E27FC236}">
                <a16:creationId xmlns:a16="http://schemas.microsoft.com/office/drawing/2014/main" id="{22FA6019-FA1E-4E0C-AA21-17C4BAA4A366}"/>
              </a:ext>
            </a:extLst>
          </p:cNvPr>
          <p:cNvSpPr/>
          <p:nvPr/>
        </p:nvSpPr>
        <p:spPr>
          <a:xfrm>
            <a:off x="3685174" y="2634352"/>
            <a:ext cx="2022919" cy="2022918"/>
          </a:xfrm>
          <a:prstGeom prst="blockArc">
            <a:avLst>
              <a:gd name="adj1" fmla="val 10800000"/>
              <a:gd name="adj2" fmla="val 21599198"/>
              <a:gd name="adj3" fmla="val 1077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libri" panose="020F050202020403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1" name="Block Arc 10">
            <a:extLst>
              <a:ext uri="{FF2B5EF4-FFF2-40B4-BE49-F238E27FC236}">
                <a16:creationId xmlns:a16="http://schemas.microsoft.com/office/drawing/2014/main" id="{C152B9DB-A5C9-4E43-85FF-517631165349}"/>
              </a:ext>
            </a:extLst>
          </p:cNvPr>
          <p:cNvSpPr/>
          <p:nvPr/>
        </p:nvSpPr>
        <p:spPr>
          <a:xfrm>
            <a:off x="1338168" y="2634352"/>
            <a:ext cx="2022919" cy="2022918"/>
          </a:xfrm>
          <a:prstGeom prst="blockArc">
            <a:avLst>
              <a:gd name="adj1" fmla="val 10800000"/>
              <a:gd name="adj2" fmla="val 21599198"/>
              <a:gd name="adj3" fmla="val 1077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libri" panose="020F050202020403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2" name="Block Arc 11">
            <a:extLst>
              <a:ext uri="{FF2B5EF4-FFF2-40B4-BE49-F238E27FC236}">
                <a16:creationId xmlns:a16="http://schemas.microsoft.com/office/drawing/2014/main" id="{C5A4BEEB-9A38-4874-9E8A-2FA065EA9571}"/>
              </a:ext>
            </a:extLst>
          </p:cNvPr>
          <p:cNvSpPr/>
          <p:nvPr/>
        </p:nvSpPr>
        <p:spPr>
          <a:xfrm>
            <a:off x="8576588" y="2634352"/>
            <a:ext cx="2022919" cy="2022918"/>
          </a:xfrm>
          <a:prstGeom prst="blockArc">
            <a:avLst>
              <a:gd name="adj1" fmla="val 10800000"/>
              <a:gd name="adj2" fmla="val 21599198"/>
              <a:gd name="adj3" fmla="val 1077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libri" panose="020F050202020403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86B216E-0012-46F0-A56C-F602752FA503}"/>
              </a:ext>
            </a:extLst>
          </p:cNvPr>
          <p:cNvSpPr txBox="1"/>
          <p:nvPr/>
        </p:nvSpPr>
        <p:spPr>
          <a:xfrm>
            <a:off x="1385186" y="3278855"/>
            <a:ext cx="1918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  <a:ea typeface="Roboto" panose="02000000000000000000" pitchFamily="2" charset="0"/>
                <a:cs typeface="Lato" panose="020F0502020204030203" pitchFamily="34" charset="0"/>
              </a:rPr>
              <a:t>K</a:t>
            </a:r>
            <a:r>
              <a:rPr lang="id-ID" b="1" dirty="0">
                <a:solidFill>
                  <a:schemeClr val="accent1"/>
                </a:solidFill>
                <a:latin typeface="+mj-lt"/>
                <a:ea typeface="Roboto" panose="02000000000000000000" pitchFamily="2" charset="0"/>
                <a:cs typeface="Lato" panose="020F0502020204030203" pitchFamily="34" charset="0"/>
              </a:rPr>
              <a:t>eyword</a:t>
            </a:r>
            <a:endParaRPr lang="en-US" b="1" dirty="0">
              <a:solidFill>
                <a:schemeClr val="accent1"/>
              </a:solidFill>
              <a:latin typeface="+mj-lt"/>
              <a:ea typeface="Roboto" panose="02000000000000000000" pitchFamily="2" charset="0"/>
              <a:cs typeface="Lato" panose="020F0502020204030203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1224B3E-C7F1-461E-88CC-23E6226A9884}"/>
              </a:ext>
            </a:extLst>
          </p:cNvPr>
          <p:cNvSpPr txBox="1"/>
          <p:nvPr/>
        </p:nvSpPr>
        <p:spPr>
          <a:xfrm>
            <a:off x="3737447" y="3276479"/>
            <a:ext cx="1918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  <a:latin typeface="+mj-lt"/>
                <a:ea typeface="Roboto" panose="02000000000000000000" pitchFamily="2" charset="0"/>
                <a:cs typeface="Lato" panose="020F0502020204030203" pitchFamily="34" charset="0"/>
              </a:rPr>
              <a:t>K</a:t>
            </a:r>
            <a:r>
              <a:rPr lang="id-ID" b="1" dirty="0">
                <a:solidFill>
                  <a:schemeClr val="accent2"/>
                </a:solidFill>
                <a:latin typeface="+mj-lt"/>
                <a:ea typeface="Roboto" panose="02000000000000000000" pitchFamily="2" charset="0"/>
                <a:cs typeface="Lato" panose="020F0502020204030203" pitchFamily="34" charset="0"/>
              </a:rPr>
              <a:t>eyword</a:t>
            </a:r>
            <a:endParaRPr lang="en-US" b="1" dirty="0">
              <a:solidFill>
                <a:schemeClr val="accent2"/>
              </a:solidFill>
              <a:latin typeface="+mj-lt"/>
              <a:ea typeface="Roboto" panose="02000000000000000000" pitchFamily="2" charset="0"/>
              <a:cs typeface="Lato" panose="020F0502020204030203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8933818-318C-4B33-8067-C81CBC21C6ED}"/>
              </a:ext>
            </a:extLst>
          </p:cNvPr>
          <p:cNvSpPr txBox="1"/>
          <p:nvPr/>
        </p:nvSpPr>
        <p:spPr>
          <a:xfrm>
            <a:off x="6228971" y="3275291"/>
            <a:ext cx="1918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  <a:latin typeface="+mj-lt"/>
                <a:ea typeface="Roboto" panose="02000000000000000000" pitchFamily="2" charset="0"/>
                <a:cs typeface="Lato" panose="020F0502020204030203" pitchFamily="34" charset="0"/>
              </a:rPr>
              <a:t>K</a:t>
            </a:r>
            <a:r>
              <a:rPr lang="id-ID" b="1" dirty="0">
                <a:solidFill>
                  <a:schemeClr val="accent3"/>
                </a:solidFill>
                <a:latin typeface="+mj-lt"/>
                <a:ea typeface="Roboto" panose="02000000000000000000" pitchFamily="2" charset="0"/>
                <a:cs typeface="Lato" panose="020F0502020204030203" pitchFamily="34" charset="0"/>
              </a:rPr>
              <a:t>eyword</a:t>
            </a:r>
            <a:endParaRPr lang="en-US" b="1" dirty="0">
              <a:solidFill>
                <a:schemeClr val="accent3"/>
              </a:solidFill>
              <a:latin typeface="+mj-lt"/>
              <a:ea typeface="Roboto" panose="02000000000000000000" pitchFamily="2" charset="0"/>
              <a:cs typeface="Lato" panose="020F0502020204030203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E164C5D-1297-4A46-A9B5-2387D6F9C08B}"/>
              </a:ext>
            </a:extLst>
          </p:cNvPr>
          <p:cNvSpPr txBox="1"/>
          <p:nvPr/>
        </p:nvSpPr>
        <p:spPr>
          <a:xfrm>
            <a:off x="8639422" y="3272915"/>
            <a:ext cx="1918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4"/>
                </a:solidFill>
                <a:latin typeface="+mj-lt"/>
                <a:ea typeface="Roboto" panose="02000000000000000000" pitchFamily="2" charset="0"/>
                <a:cs typeface="Lato" panose="020F0502020204030203" pitchFamily="34" charset="0"/>
              </a:rPr>
              <a:t>K</a:t>
            </a:r>
            <a:r>
              <a:rPr lang="id-ID" b="1" dirty="0">
                <a:solidFill>
                  <a:schemeClr val="accent4"/>
                </a:solidFill>
                <a:latin typeface="+mj-lt"/>
                <a:ea typeface="Roboto" panose="02000000000000000000" pitchFamily="2" charset="0"/>
                <a:cs typeface="Lato" panose="020F0502020204030203" pitchFamily="34" charset="0"/>
              </a:rPr>
              <a:t>eyword</a:t>
            </a:r>
            <a:endParaRPr lang="en-US" b="1" dirty="0">
              <a:solidFill>
                <a:schemeClr val="accent4"/>
              </a:solidFill>
              <a:latin typeface="+mj-lt"/>
              <a:ea typeface="Roboto" panose="02000000000000000000" pitchFamily="2" charset="0"/>
              <a:cs typeface="Lato" panose="020F0502020204030203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C250A5B-824B-463B-AD4F-64C05FABCBAA}"/>
              </a:ext>
            </a:extLst>
          </p:cNvPr>
          <p:cNvSpPr txBox="1"/>
          <p:nvPr/>
        </p:nvSpPr>
        <p:spPr>
          <a:xfrm>
            <a:off x="1420339" y="3937894"/>
            <a:ext cx="1793848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Far far away, behind the word mountains, far from the countries Vokalia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F39F95B-DEA7-4E66-9834-18E47496E469}"/>
              </a:ext>
            </a:extLst>
          </p:cNvPr>
          <p:cNvSpPr txBox="1"/>
          <p:nvPr/>
        </p:nvSpPr>
        <p:spPr>
          <a:xfrm>
            <a:off x="3804441" y="3937894"/>
            <a:ext cx="1793848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Far far away, behind the word mountains, far from the countries Vokalia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315531F-3AF0-4CCF-9256-46D1F169606F}"/>
              </a:ext>
            </a:extLst>
          </p:cNvPr>
          <p:cNvSpPr txBox="1"/>
          <p:nvPr/>
        </p:nvSpPr>
        <p:spPr>
          <a:xfrm>
            <a:off x="6291232" y="3937894"/>
            <a:ext cx="1793848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Far far away, behind the word mountains, far from the countries Vokalia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25BF81D-9286-4C5B-B818-53E922856EF6}"/>
              </a:ext>
            </a:extLst>
          </p:cNvPr>
          <p:cNvSpPr txBox="1"/>
          <p:nvPr/>
        </p:nvSpPr>
        <p:spPr>
          <a:xfrm>
            <a:off x="8733253" y="3937894"/>
            <a:ext cx="1793848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Far far away, behind the word mountains, far from the countries Vokalia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672048A-78B2-4A8A-BCDE-A684445DB837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23" name="Freeform 5">
              <a:extLst>
                <a:ext uri="{FF2B5EF4-FFF2-40B4-BE49-F238E27FC236}">
                  <a16:creationId xmlns:a16="http://schemas.microsoft.com/office/drawing/2014/main" id="{A0396F9B-B51F-4975-88B4-B9517DA7BC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6">
              <a:extLst>
                <a:ext uri="{FF2B5EF4-FFF2-40B4-BE49-F238E27FC236}">
                  <a16:creationId xmlns:a16="http://schemas.microsoft.com/office/drawing/2014/main" id="{508563D0-4A11-4144-A1E6-629CECE85F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8">
              <a:extLst>
                <a:ext uri="{FF2B5EF4-FFF2-40B4-BE49-F238E27FC236}">
                  <a16:creationId xmlns:a16="http://schemas.microsoft.com/office/drawing/2014/main" id="{1F4375F0-D6A9-4D61-B171-74E10C7A06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9">
              <a:extLst>
                <a:ext uri="{FF2B5EF4-FFF2-40B4-BE49-F238E27FC236}">
                  <a16:creationId xmlns:a16="http://schemas.microsoft.com/office/drawing/2014/main" id="{C8356446-D6B9-4C0F-90F9-A68D57408B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73C33FB9-E3F2-4243-ABB6-551016AE9E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F8C32DDA-73CF-43C8-AF99-7F3F354BAB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Oval 15">
              <a:extLst>
                <a:ext uri="{FF2B5EF4-FFF2-40B4-BE49-F238E27FC236}">
                  <a16:creationId xmlns:a16="http://schemas.microsoft.com/office/drawing/2014/main" id="{8D6D510A-0C34-444C-BD49-8955771BF0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0">
              <a:extLst>
                <a:ext uri="{FF2B5EF4-FFF2-40B4-BE49-F238E27FC236}">
                  <a16:creationId xmlns:a16="http://schemas.microsoft.com/office/drawing/2014/main" id="{11B31512-7B94-49C3-AE07-7608D41E2B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Oval 14">
              <a:extLst>
                <a:ext uri="{FF2B5EF4-FFF2-40B4-BE49-F238E27FC236}">
                  <a16:creationId xmlns:a16="http://schemas.microsoft.com/office/drawing/2014/main" id="{82AB2725-1A64-457B-8202-1540721F44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6">
              <a:extLst>
                <a:ext uri="{FF2B5EF4-FFF2-40B4-BE49-F238E27FC236}">
                  <a16:creationId xmlns:a16="http://schemas.microsoft.com/office/drawing/2014/main" id="{88EAFBCD-2ECA-4BB0-BB15-DE01C0B8A2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8">
              <a:extLst>
                <a:ext uri="{FF2B5EF4-FFF2-40B4-BE49-F238E27FC236}">
                  <a16:creationId xmlns:a16="http://schemas.microsoft.com/office/drawing/2014/main" id="{7109750C-70F4-4535-9D45-1A88F0F69D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9">
              <a:extLst>
                <a:ext uri="{FF2B5EF4-FFF2-40B4-BE49-F238E27FC236}">
                  <a16:creationId xmlns:a16="http://schemas.microsoft.com/office/drawing/2014/main" id="{8B6FAFEA-2A50-4892-BE58-B4C6EE66EF6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0">
              <a:extLst>
                <a:ext uri="{FF2B5EF4-FFF2-40B4-BE49-F238E27FC236}">
                  <a16:creationId xmlns:a16="http://schemas.microsoft.com/office/drawing/2014/main" id="{A3BE1C34-89AC-4AEB-8670-4B6D87037B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1">
              <a:extLst>
                <a:ext uri="{FF2B5EF4-FFF2-40B4-BE49-F238E27FC236}">
                  <a16:creationId xmlns:a16="http://schemas.microsoft.com/office/drawing/2014/main" id="{41911D3E-7FD5-47A5-94DB-57EB931CD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2">
              <a:extLst>
                <a:ext uri="{FF2B5EF4-FFF2-40B4-BE49-F238E27FC236}">
                  <a16:creationId xmlns:a16="http://schemas.microsoft.com/office/drawing/2014/main" id="{C62E83DD-398A-408F-8B2D-FCCA9224CD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E7EC37AD-628F-4D65-B201-E7C8DD68FF45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66359A26-A8AB-4B58-A4FA-7B42F3A0A414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286BB525-85CF-4C33-85CE-51AFAAB0857B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B014F848-0062-40B4-AF26-9D988F9FD86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42DC9AAD-2458-4B43-AFAC-5D3495D011F1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29FE7C2F-49A7-4266-B870-677DA08399E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3D44DDAA-A684-42D2-B576-EA5239A22DA5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B4F08BDD-DEF0-4084-896F-2CCEF67D9A8C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4B047FC3-97C6-4F20-8C5F-A6EE8359E899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A7E638D2-F86A-43D1-AD37-DF6F471D3029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16D82BFE-9ED0-430A-BF22-43AE096860F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331E7DAF-6662-462A-8946-5E8D480BC6A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C6F98D41-08AB-4237-AFAF-58AFB8DD2F2E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CD2DEAD6-26A6-4291-A1D9-74F94BD3185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AFAD27AF-54A8-466D-A96F-E5B4488E46C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9FD3AC86-FE13-4D86-9198-DF799EF1B9D9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B28002EC-497D-44C1-A0C4-D8361508B886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043491B5-ADC0-414E-9B87-CE0E074947A7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D2E8D85E-963F-43BD-A52F-4BA719B8804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A750CD01-0D2D-4CA2-ADFF-1D659B83EB3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E068FFCC-7FE7-4406-910D-98248B0F568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265B7725-CB47-43CF-AEE5-DB419E366CD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63" name="Freeform 6">
            <a:extLst>
              <a:ext uri="{FF2B5EF4-FFF2-40B4-BE49-F238E27FC236}">
                <a16:creationId xmlns:a16="http://schemas.microsoft.com/office/drawing/2014/main" id="{EF470761-9CA2-4635-921F-35A2DC0B8FAA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6658CB0-24BD-4E66-889F-FC440B7CC4D8}"/>
              </a:ext>
            </a:extLst>
          </p:cNvPr>
          <p:cNvSpPr txBox="1"/>
          <p:nvPr/>
        </p:nvSpPr>
        <p:spPr>
          <a:xfrm>
            <a:off x="2963603" y="929430"/>
            <a:ext cx="607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Graphic</a:t>
            </a:r>
          </a:p>
        </p:txBody>
      </p:sp>
    </p:spTree>
    <p:extLst>
      <p:ext uri="{BB962C8B-B14F-4D97-AF65-F5344CB8AC3E}">
        <p14:creationId xmlns:p14="http://schemas.microsoft.com/office/powerpoint/2010/main" val="415159781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002CADA-45BE-4814-81BA-835EE52CBFC0}"/>
              </a:ext>
            </a:extLst>
          </p:cNvPr>
          <p:cNvSpPr/>
          <p:nvPr/>
        </p:nvSpPr>
        <p:spPr>
          <a:xfrm>
            <a:off x="2448980" y="2599841"/>
            <a:ext cx="1992867" cy="49695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+mj-l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1EE6B2B-CCD4-4567-9B7C-1213D5F64372}"/>
              </a:ext>
            </a:extLst>
          </p:cNvPr>
          <p:cNvSpPr/>
          <p:nvPr/>
        </p:nvSpPr>
        <p:spPr>
          <a:xfrm>
            <a:off x="5133915" y="2596871"/>
            <a:ext cx="1992867" cy="49695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+mj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5A9CF9B-8196-475D-B0A5-6921FAE6ABD6}"/>
              </a:ext>
            </a:extLst>
          </p:cNvPr>
          <p:cNvSpPr/>
          <p:nvPr/>
        </p:nvSpPr>
        <p:spPr>
          <a:xfrm>
            <a:off x="7808331" y="2596871"/>
            <a:ext cx="1992867" cy="49695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89E51E0-5100-4B06-B173-DE263498C61B}"/>
              </a:ext>
            </a:extLst>
          </p:cNvPr>
          <p:cNvSpPr txBox="1"/>
          <p:nvPr/>
        </p:nvSpPr>
        <p:spPr>
          <a:xfrm>
            <a:off x="2931971" y="2648266"/>
            <a:ext cx="1026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+mj-lt"/>
              </a:rPr>
              <a:t>features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50B661-48F6-436E-B915-BF91247B77DA}"/>
              </a:ext>
            </a:extLst>
          </p:cNvPr>
          <p:cNvSpPr txBox="1"/>
          <p:nvPr/>
        </p:nvSpPr>
        <p:spPr>
          <a:xfrm>
            <a:off x="5616907" y="2658800"/>
            <a:ext cx="1026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+mj-lt"/>
              </a:rPr>
              <a:t>features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6A211C-E9EF-4297-B627-6C1E554D9072}"/>
              </a:ext>
            </a:extLst>
          </p:cNvPr>
          <p:cNvSpPr txBox="1"/>
          <p:nvPr/>
        </p:nvSpPr>
        <p:spPr>
          <a:xfrm>
            <a:off x="8291323" y="2653533"/>
            <a:ext cx="1026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+mj-lt"/>
              </a:rPr>
              <a:t>features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8F35472-3FBC-4A29-967C-E85F2F46F079}"/>
              </a:ext>
            </a:extLst>
          </p:cNvPr>
          <p:cNvSpPr/>
          <p:nvPr/>
        </p:nvSpPr>
        <p:spPr>
          <a:xfrm>
            <a:off x="2225642" y="3212899"/>
            <a:ext cx="243954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Lorem ipsum dolor sit </a:t>
            </a:r>
            <a:r>
              <a:rPr lang="en-US" sz="1100" b="1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amet</a:t>
            </a:r>
            <a:r>
              <a:rPr lang="en-US" sz="11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consectetur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adipiscing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elit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sed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do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eiusmod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tempor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83C650C-AEDE-4FA3-B2C1-2B2AE01C117A}"/>
              </a:ext>
            </a:extLst>
          </p:cNvPr>
          <p:cNvSpPr/>
          <p:nvPr/>
        </p:nvSpPr>
        <p:spPr>
          <a:xfrm>
            <a:off x="4900058" y="3215864"/>
            <a:ext cx="243954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Lorem ipsum dolor sit </a:t>
            </a:r>
            <a:r>
              <a:rPr lang="en-US" sz="1100" b="1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amet</a:t>
            </a:r>
            <a:r>
              <a:rPr lang="en-US" sz="11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consectetur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adipiscing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elit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sed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do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eiusmod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tempor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2591AA1-BB94-4077-9403-457C61743D26}"/>
              </a:ext>
            </a:extLst>
          </p:cNvPr>
          <p:cNvSpPr/>
          <p:nvPr/>
        </p:nvSpPr>
        <p:spPr>
          <a:xfrm>
            <a:off x="7574474" y="3215864"/>
            <a:ext cx="243954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Lorem ipsum dolor sit </a:t>
            </a:r>
            <a:r>
              <a:rPr lang="en-US" sz="1100" b="1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amet</a:t>
            </a:r>
            <a:r>
              <a:rPr lang="en-US" sz="11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consectetur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adipiscing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elit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sed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do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eiusmod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tempor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CED4D78-A9BC-43DA-8824-C8A6671F7868}"/>
              </a:ext>
            </a:extLst>
          </p:cNvPr>
          <p:cNvSpPr/>
          <p:nvPr/>
        </p:nvSpPr>
        <p:spPr>
          <a:xfrm>
            <a:off x="2448980" y="4547776"/>
            <a:ext cx="1992867" cy="49695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+mj-lt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5AD763B-0005-4D17-A516-2CEC0EE6409E}"/>
              </a:ext>
            </a:extLst>
          </p:cNvPr>
          <p:cNvSpPr/>
          <p:nvPr/>
        </p:nvSpPr>
        <p:spPr>
          <a:xfrm>
            <a:off x="5133915" y="4544806"/>
            <a:ext cx="1992867" cy="49695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30F3A89-5D06-429E-BC64-23AD9ABAB05F}"/>
              </a:ext>
            </a:extLst>
          </p:cNvPr>
          <p:cNvSpPr/>
          <p:nvPr/>
        </p:nvSpPr>
        <p:spPr>
          <a:xfrm>
            <a:off x="7808331" y="4544806"/>
            <a:ext cx="1992867" cy="49695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CF37F02-EF95-4451-91AE-42E84CE97384}"/>
              </a:ext>
            </a:extLst>
          </p:cNvPr>
          <p:cNvSpPr txBox="1"/>
          <p:nvPr/>
        </p:nvSpPr>
        <p:spPr>
          <a:xfrm>
            <a:off x="2931971" y="4596201"/>
            <a:ext cx="1026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+mj-lt"/>
              </a:rPr>
              <a:t>features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3562574-C96E-43E8-AA08-6C335C765261}"/>
              </a:ext>
            </a:extLst>
          </p:cNvPr>
          <p:cNvSpPr txBox="1"/>
          <p:nvPr/>
        </p:nvSpPr>
        <p:spPr>
          <a:xfrm>
            <a:off x="5616907" y="4606735"/>
            <a:ext cx="1026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+mj-lt"/>
              </a:rPr>
              <a:t>features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4AA7F3A-EB48-47D3-B76D-117F913007F5}"/>
              </a:ext>
            </a:extLst>
          </p:cNvPr>
          <p:cNvSpPr txBox="1"/>
          <p:nvPr/>
        </p:nvSpPr>
        <p:spPr>
          <a:xfrm>
            <a:off x="8291323" y="4601468"/>
            <a:ext cx="1026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+mj-lt"/>
              </a:rPr>
              <a:t>features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0AEB608-44EA-41A5-BA74-5D8CCA26CD51}"/>
              </a:ext>
            </a:extLst>
          </p:cNvPr>
          <p:cNvSpPr/>
          <p:nvPr/>
        </p:nvSpPr>
        <p:spPr>
          <a:xfrm>
            <a:off x="2225642" y="5160834"/>
            <a:ext cx="243954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Lorem ipsum dolor sit </a:t>
            </a:r>
            <a:r>
              <a:rPr lang="en-US" sz="1100" b="1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amet</a:t>
            </a:r>
            <a:r>
              <a:rPr lang="en-US" sz="11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consectetur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adipiscing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elit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sed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do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eiusmod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tempor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CBD7407-1758-49DD-9FF4-B2A1EECAF593}"/>
              </a:ext>
            </a:extLst>
          </p:cNvPr>
          <p:cNvSpPr/>
          <p:nvPr/>
        </p:nvSpPr>
        <p:spPr>
          <a:xfrm>
            <a:off x="4900058" y="5163799"/>
            <a:ext cx="243954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Lorem ipsum dolor sit </a:t>
            </a:r>
            <a:r>
              <a:rPr lang="en-US" sz="1100" b="1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amet</a:t>
            </a:r>
            <a:r>
              <a:rPr lang="en-US" sz="11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consectetur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adipiscing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elit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sed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do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eiusmod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tempor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8694CDE-6ED3-4DAA-AF6F-897EAECD991C}"/>
              </a:ext>
            </a:extLst>
          </p:cNvPr>
          <p:cNvSpPr/>
          <p:nvPr/>
        </p:nvSpPr>
        <p:spPr>
          <a:xfrm>
            <a:off x="7574474" y="5163799"/>
            <a:ext cx="243954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Lorem ipsum dolor sit </a:t>
            </a:r>
            <a:r>
              <a:rPr lang="en-US" sz="1100" b="1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amet</a:t>
            </a:r>
            <a:r>
              <a:rPr lang="en-US" sz="11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consectetur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adipiscing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elit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sed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do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eiusmod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tempor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21A6A7A-9DB0-4683-AE04-8777CF274607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32" name="Freeform 5">
              <a:extLst>
                <a:ext uri="{FF2B5EF4-FFF2-40B4-BE49-F238E27FC236}">
                  <a16:creationId xmlns:a16="http://schemas.microsoft.com/office/drawing/2014/main" id="{439CA366-55B9-40DD-BF31-571AF5697F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6">
              <a:extLst>
                <a:ext uri="{FF2B5EF4-FFF2-40B4-BE49-F238E27FC236}">
                  <a16:creationId xmlns:a16="http://schemas.microsoft.com/office/drawing/2014/main" id="{8C585B33-91F9-4DF9-B7E5-6632E9D9AD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8">
              <a:extLst>
                <a:ext uri="{FF2B5EF4-FFF2-40B4-BE49-F238E27FC236}">
                  <a16:creationId xmlns:a16="http://schemas.microsoft.com/office/drawing/2014/main" id="{6BFB64AE-544C-422E-BDDB-AA2C4FDCE9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9">
              <a:extLst>
                <a:ext uri="{FF2B5EF4-FFF2-40B4-BE49-F238E27FC236}">
                  <a16:creationId xmlns:a16="http://schemas.microsoft.com/office/drawing/2014/main" id="{1AD35DE1-28FE-431D-A2EA-FB72CE4102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1">
              <a:extLst>
                <a:ext uri="{FF2B5EF4-FFF2-40B4-BE49-F238E27FC236}">
                  <a16:creationId xmlns:a16="http://schemas.microsoft.com/office/drawing/2014/main" id="{F2FB4505-2EBF-475B-AC63-6CF28111BA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2">
              <a:extLst>
                <a:ext uri="{FF2B5EF4-FFF2-40B4-BE49-F238E27FC236}">
                  <a16:creationId xmlns:a16="http://schemas.microsoft.com/office/drawing/2014/main" id="{3921ADF6-CFEF-47C8-B65F-36EF91C8FC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Oval 15">
              <a:extLst>
                <a:ext uri="{FF2B5EF4-FFF2-40B4-BE49-F238E27FC236}">
                  <a16:creationId xmlns:a16="http://schemas.microsoft.com/office/drawing/2014/main" id="{9CADD352-3B12-4D17-964C-70D27321C9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0">
              <a:extLst>
                <a:ext uri="{FF2B5EF4-FFF2-40B4-BE49-F238E27FC236}">
                  <a16:creationId xmlns:a16="http://schemas.microsoft.com/office/drawing/2014/main" id="{F96F75E2-ECDF-4867-9788-323A28258A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Oval 14">
              <a:extLst>
                <a:ext uri="{FF2B5EF4-FFF2-40B4-BE49-F238E27FC236}">
                  <a16:creationId xmlns:a16="http://schemas.microsoft.com/office/drawing/2014/main" id="{FE50A718-6E10-4188-9969-4B7341DCFF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6">
              <a:extLst>
                <a:ext uri="{FF2B5EF4-FFF2-40B4-BE49-F238E27FC236}">
                  <a16:creationId xmlns:a16="http://schemas.microsoft.com/office/drawing/2014/main" id="{EC70E148-D8F7-4635-BD64-0894589A2A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8">
              <a:extLst>
                <a:ext uri="{FF2B5EF4-FFF2-40B4-BE49-F238E27FC236}">
                  <a16:creationId xmlns:a16="http://schemas.microsoft.com/office/drawing/2014/main" id="{DA2511EA-3D14-4440-B6A2-EB39807BC3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9">
              <a:extLst>
                <a:ext uri="{FF2B5EF4-FFF2-40B4-BE49-F238E27FC236}">
                  <a16:creationId xmlns:a16="http://schemas.microsoft.com/office/drawing/2014/main" id="{C64ED6A4-08E3-41B9-BACA-2773E63458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0">
              <a:extLst>
                <a:ext uri="{FF2B5EF4-FFF2-40B4-BE49-F238E27FC236}">
                  <a16:creationId xmlns:a16="http://schemas.microsoft.com/office/drawing/2014/main" id="{E633EAB9-3B17-4CD2-931C-D0FBBF7860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1">
              <a:extLst>
                <a:ext uri="{FF2B5EF4-FFF2-40B4-BE49-F238E27FC236}">
                  <a16:creationId xmlns:a16="http://schemas.microsoft.com/office/drawing/2014/main" id="{9ED79B94-A4BF-4101-A51F-4B858E6E611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2">
              <a:extLst>
                <a:ext uri="{FF2B5EF4-FFF2-40B4-BE49-F238E27FC236}">
                  <a16:creationId xmlns:a16="http://schemas.microsoft.com/office/drawing/2014/main" id="{670D263A-6B8B-405D-8E6D-4CCD653B4D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0" name="Rectangle 49">
            <a:extLst>
              <a:ext uri="{FF2B5EF4-FFF2-40B4-BE49-F238E27FC236}">
                <a16:creationId xmlns:a16="http://schemas.microsoft.com/office/drawing/2014/main" id="{F0A0BB35-D28C-4DB2-998F-DAE95E2FD963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D355419D-CC98-4EF8-A31F-04CEEE9A21A8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DE964087-175C-4278-BADE-8E203762503F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DA9CB1A4-F180-4EB3-9AE6-F10B627F4B5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F26E348A-2336-401D-BE4B-6EB977EC2AB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8BBF2526-8F0D-401C-82BE-0891B5EDF84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EA9B6B20-A10F-47D7-A6CE-B76FAF71BA6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9657D35C-ECE0-448D-BF5D-445F6790CC35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1C45A126-21C5-4130-89A4-1243ACC474B6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C35D8FE7-FABA-4EF6-BC7E-B3C43CC40253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1383CE76-D309-4D60-B9D1-3124B2D73AC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20AC7EC8-2EFE-4167-AE3B-C828CEAAF3E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5806CEB7-72A1-41E7-A853-C0CFBA1DA5F2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BD6A8264-9E4A-4F71-99DB-DA398A19AD5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25AA5DEE-5E19-4369-A2D7-8678B26B86F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8F0E5BB5-5998-4DB6-904A-82FCDE05A940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53D76065-7176-4243-BE71-92B218B54849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3C41AA77-4AEE-46D6-BC04-E04917317013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7F0FA683-27E2-4F08-9F55-3E856DE5D93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3B67E49A-C32F-4B77-867C-9A6CA7D0F6F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D216D4F6-4953-4AFF-8506-83907D909550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0F5610F8-4BB8-4005-809D-A60F5A7551E2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72" name="Freeform 6">
            <a:extLst>
              <a:ext uri="{FF2B5EF4-FFF2-40B4-BE49-F238E27FC236}">
                <a16:creationId xmlns:a16="http://schemas.microsoft.com/office/drawing/2014/main" id="{07CC9FF9-F406-4520-8C41-59D07DD54625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DC505107-33EB-4BFF-B948-E333FFCC1D89}"/>
              </a:ext>
            </a:extLst>
          </p:cNvPr>
          <p:cNvSpPr txBox="1"/>
          <p:nvPr/>
        </p:nvSpPr>
        <p:spPr>
          <a:xfrm>
            <a:off x="2963603" y="929430"/>
            <a:ext cx="607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Graphic</a:t>
            </a:r>
          </a:p>
        </p:txBody>
      </p:sp>
    </p:spTree>
    <p:extLst>
      <p:ext uri="{BB962C8B-B14F-4D97-AF65-F5344CB8AC3E}">
        <p14:creationId xmlns:p14="http://schemas.microsoft.com/office/powerpoint/2010/main" val="403915866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1853641" y="4742333"/>
            <a:ext cx="4080460" cy="8687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Font typeface="Arial" pitchFamily="34" charset="0"/>
              <a:buNone/>
            </a:pPr>
            <a:r>
              <a:rPr lang="en-US" sz="1100" dirty="0">
                <a:solidFill>
                  <a:schemeClr val="tx1"/>
                </a:solidFill>
                <a:latin typeface="Calibri" panose="020F0502020204030204" pitchFamily="34" charset="0"/>
              </a:rPr>
              <a:t>Lorem ipsum dolor sit amet, consectetur adipiscing elit. Curabitur elementum posuere pretium. Quisque nibh dolor, dignissim ac dignissim ut, </a:t>
            </a:r>
            <a:r>
              <a:rPr lang="en-US" sz="1100" dirty="0" err="1">
                <a:solidFill>
                  <a:schemeClr val="tx1"/>
                </a:solidFill>
                <a:latin typeface="Calibri" panose="020F0502020204030204" pitchFamily="34" charset="0"/>
              </a:rPr>
              <a:t>luctus</a:t>
            </a:r>
            <a:r>
              <a:rPr lang="en-US" sz="1100" dirty="0">
                <a:solidFill>
                  <a:schemeClr val="tx1"/>
                </a:solidFill>
                <a:latin typeface="Calibri" panose="020F0502020204030204" pitchFamily="34" charset="0"/>
              </a:rPr>
              <a:t> ac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1853641" y="2498181"/>
            <a:ext cx="1902247" cy="1729961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Calibri" panose="020F050202020403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1974078" y="2913994"/>
            <a:ext cx="1661374" cy="8983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</a:rPr>
              <a:t>Networks</a:t>
            </a:r>
          </a:p>
          <a:p>
            <a:pPr marL="0" indent="0" algn="ctr">
              <a:buFont typeface="Arial" pitchFamily="34" charset="0"/>
              <a:buNone/>
            </a:pP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</a:rPr>
              <a:t>Lorem ipsum dolor sit amet, consectetur adipiscing elit.</a:t>
            </a:r>
          </a:p>
        </p:txBody>
      </p:sp>
      <p:sp>
        <p:nvSpPr>
          <p:cNvPr id="33" name="Rounded Rectangle 32"/>
          <p:cNvSpPr/>
          <p:nvPr/>
        </p:nvSpPr>
        <p:spPr>
          <a:xfrm>
            <a:off x="8754955" y="2498181"/>
            <a:ext cx="1902247" cy="1729961"/>
          </a:xfrm>
          <a:prstGeom prst="rect">
            <a:avLst/>
          </a:prstGeom>
          <a:solidFill>
            <a:schemeClr val="accent6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Calibri" panose="020F0502020204030204" pitchFamily="34" charset="0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4176116" y="2498181"/>
            <a:ext cx="1902247" cy="1729961"/>
          </a:xfrm>
          <a:prstGeom prst="rect">
            <a:avLst/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Calibri" panose="020F0502020204030204" pitchFamily="34" charset="0"/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6498591" y="2498181"/>
            <a:ext cx="1902247" cy="1729961"/>
          </a:xfrm>
          <a:prstGeom prst="rect">
            <a:avLst/>
          </a:prstGeom>
          <a:solidFill>
            <a:schemeClr val="accent3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Calibri" panose="020F050202020403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4290113" y="2940621"/>
            <a:ext cx="1679471" cy="8450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</a:rPr>
              <a:t>Uploads</a:t>
            </a:r>
          </a:p>
          <a:p>
            <a:pPr marL="0" indent="0" algn="ctr">
              <a:buFont typeface="Arial" pitchFamily="34" charset="0"/>
              <a:buNone/>
            </a:pP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</a:rPr>
              <a:t>Lorem ipsum dolor sit amet, consectetur adipiscing elit.</a:t>
            </a:r>
          </a:p>
        </p:txBody>
      </p:sp>
      <p:sp>
        <p:nvSpPr>
          <p:cNvPr id="48" name="Content Placeholder 2"/>
          <p:cNvSpPr txBox="1">
            <a:spLocks/>
          </p:cNvSpPr>
          <p:nvPr/>
        </p:nvSpPr>
        <p:spPr>
          <a:xfrm>
            <a:off x="6609827" y="2979888"/>
            <a:ext cx="1720305" cy="7665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</a:rPr>
              <a:t>Passwords</a:t>
            </a:r>
          </a:p>
          <a:p>
            <a:pPr marL="0" indent="0" algn="ctr">
              <a:buFont typeface="Arial" pitchFamily="34" charset="0"/>
              <a:buNone/>
            </a:pP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</a:rPr>
              <a:t>Lorem ipsum dolor sit amet, consectetur adipiscing elit.</a:t>
            </a:r>
          </a:p>
        </p:txBody>
      </p:sp>
      <p:sp>
        <p:nvSpPr>
          <p:cNvPr id="49" name="Content Placeholder 2"/>
          <p:cNvSpPr txBox="1">
            <a:spLocks/>
          </p:cNvSpPr>
          <p:nvPr/>
        </p:nvSpPr>
        <p:spPr>
          <a:xfrm>
            <a:off x="8910593" y="2976110"/>
            <a:ext cx="1614387" cy="7741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</a:rPr>
              <a:t>Improvements</a:t>
            </a:r>
          </a:p>
          <a:p>
            <a:pPr marL="0" indent="0" algn="ctr">
              <a:buFont typeface="Arial" pitchFamily="34" charset="0"/>
              <a:buNone/>
            </a:pP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</a:rPr>
              <a:t>Lorem ipsum dolor sit amet, consectetur adipiscing elit.</a:t>
            </a:r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9DB202A8-6709-4BA1-903C-5A648D5BF2C6}"/>
              </a:ext>
            </a:extLst>
          </p:cNvPr>
          <p:cNvSpPr txBox="1">
            <a:spLocks/>
          </p:cNvSpPr>
          <p:nvPr/>
        </p:nvSpPr>
        <p:spPr>
          <a:xfrm>
            <a:off x="6576742" y="4742333"/>
            <a:ext cx="4080460" cy="8687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Font typeface="Arial" pitchFamily="34" charset="0"/>
              <a:buNone/>
            </a:pPr>
            <a:r>
              <a:rPr lang="en-US" sz="1100" dirty="0">
                <a:solidFill>
                  <a:schemeClr val="tx1"/>
                </a:solidFill>
                <a:latin typeface="Calibri" panose="020F0502020204030204" pitchFamily="34" charset="0"/>
              </a:rPr>
              <a:t>Lorem ipsum dolor sit amet, consectetur adipiscing elit. Curabitur elementum posuere pretium. Quisque nibh dolor, dignissim ac dignissim ut, luctus ac </a:t>
            </a:r>
            <a:r>
              <a:rPr lang="en-US" sz="1100" dirty="0" err="1">
                <a:solidFill>
                  <a:schemeClr val="tx1"/>
                </a:solidFill>
                <a:latin typeface="Calibri" panose="020F0502020204030204" pitchFamily="34" charset="0"/>
              </a:rPr>
              <a:t>urna</a:t>
            </a:r>
            <a:endParaRPr lang="en-US" sz="11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1673577-D15E-41B9-BC6A-7A9FA5AF8B58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72D86A5B-1B1C-4491-99D7-D2853574F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CEC9C3FC-40E9-43B8-8140-1C30F44CB16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">
              <a:extLst>
                <a:ext uri="{FF2B5EF4-FFF2-40B4-BE49-F238E27FC236}">
                  <a16:creationId xmlns:a16="http://schemas.microsoft.com/office/drawing/2014/main" id="{C9B53362-237E-48CB-B9DF-1C7D9B1798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9">
              <a:extLst>
                <a:ext uri="{FF2B5EF4-FFF2-40B4-BE49-F238E27FC236}">
                  <a16:creationId xmlns:a16="http://schemas.microsoft.com/office/drawing/2014/main" id="{7158854A-EE58-4727-A591-D693DFD47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1">
              <a:extLst>
                <a:ext uri="{FF2B5EF4-FFF2-40B4-BE49-F238E27FC236}">
                  <a16:creationId xmlns:a16="http://schemas.microsoft.com/office/drawing/2014/main" id="{A2CA8428-6680-42B3-8ED4-3C060A329C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2">
              <a:extLst>
                <a:ext uri="{FF2B5EF4-FFF2-40B4-BE49-F238E27FC236}">
                  <a16:creationId xmlns:a16="http://schemas.microsoft.com/office/drawing/2014/main" id="{604797C4-A6EB-43A0-ADF9-60E28F8CC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Oval 15">
              <a:extLst>
                <a:ext uri="{FF2B5EF4-FFF2-40B4-BE49-F238E27FC236}">
                  <a16:creationId xmlns:a16="http://schemas.microsoft.com/office/drawing/2014/main" id="{21237A8C-9923-4F1D-B674-90CEBA8EE8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0">
              <a:extLst>
                <a:ext uri="{FF2B5EF4-FFF2-40B4-BE49-F238E27FC236}">
                  <a16:creationId xmlns:a16="http://schemas.microsoft.com/office/drawing/2014/main" id="{B6C4074A-0B95-41D1-9F84-EEA6E634A6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Oval 14">
              <a:extLst>
                <a:ext uri="{FF2B5EF4-FFF2-40B4-BE49-F238E27FC236}">
                  <a16:creationId xmlns:a16="http://schemas.microsoft.com/office/drawing/2014/main" id="{C447ABAA-ADF7-4659-B07E-945F4F1717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6">
              <a:extLst>
                <a:ext uri="{FF2B5EF4-FFF2-40B4-BE49-F238E27FC236}">
                  <a16:creationId xmlns:a16="http://schemas.microsoft.com/office/drawing/2014/main" id="{C1D011A1-D7F7-4875-A3A9-331EC4D634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8">
              <a:extLst>
                <a:ext uri="{FF2B5EF4-FFF2-40B4-BE49-F238E27FC236}">
                  <a16:creationId xmlns:a16="http://schemas.microsoft.com/office/drawing/2014/main" id="{B826D45C-F2E3-4F6E-925E-515E4EDCB5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9">
              <a:extLst>
                <a:ext uri="{FF2B5EF4-FFF2-40B4-BE49-F238E27FC236}">
                  <a16:creationId xmlns:a16="http://schemas.microsoft.com/office/drawing/2014/main" id="{465E4783-6599-46E3-BA75-5658883EC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28AA7062-6E1B-4AC2-8EE3-872FB16966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1">
              <a:extLst>
                <a:ext uri="{FF2B5EF4-FFF2-40B4-BE49-F238E27FC236}">
                  <a16:creationId xmlns:a16="http://schemas.microsoft.com/office/drawing/2014/main" id="{14C9334A-F5E8-4C95-B335-408F1CE3CE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DD653BC5-0F2E-4F06-9335-06B4ADC12B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2D335F2B-9B0A-4154-B3B2-A95DC1FD70D3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B5287A09-6497-4FD5-9B93-2E7A92F76ED9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6760350C-E984-44BF-8C67-58B1A0ECEB34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A99ADE19-2D09-4374-9DF5-C23E6D1D835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88A25D51-E65B-4F8B-91C2-345958F42FD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FD4A8E14-520B-4AC9-864C-567B31B45D6F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CA6D0CB8-7FB9-4291-A503-EF2F28CD8C8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A8FBB523-5108-4CAD-9C3B-902837F5ACD3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7222CEE1-FAA5-4E48-94D8-1921CB11FFB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AE7BB296-8989-4284-8247-9981C245A88C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EDC1F4AD-33FB-4CFE-8F83-0C4BA527A1D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3C95FE2C-AFB5-473D-B248-BD5E36F47A1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120846DE-9739-4A70-9A17-5754912173FD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EF64ED34-A2E4-4818-ABC8-37EA4412E24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48592C1E-FAB3-4ECB-A5F7-BC0183457047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903275CB-8A05-4C32-BF82-24251E477EF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B4C80BE5-F934-4E81-AC9D-B23353E7D07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5314F9D2-78CF-42CE-8B3E-1A55E02D7AEC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FA076961-7A4E-4165-9F38-2712AF0BCB97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D43EAE2A-E808-4F54-8F36-3D1DA26B895C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DC7F7E74-B9DD-431F-A019-8673DA6090F3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62D067BC-81CB-4D03-B24E-4A54FC19EA7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67" name="Freeform 6">
            <a:extLst>
              <a:ext uri="{FF2B5EF4-FFF2-40B4-BE49-F238E27FC236}">
                <a16:creationId xmlns:a16="http://schemas.microsoft.com/office/drawing/2014/main" id="{7B3E13F5-4A65-447C-989F-344B9C76449A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1EBE284-6DCC-430B-9166-388891E18C7D}"/>
              </a:ext>
            </a:extLst>
          </p:cNvPr>
          <p:cNvSpPr txBox="1"/>
          <p:nvPr/>
        </p:nvSpPr>
        <p:spPr>
          <a:xfrm>
            <a:off x="2963603" y="929430"/>
            <a:ext cx="607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Graphic</a:t>
            </a:r>
          </a:p>
        </p:txBody>
      </p:sp>
    </p:spTree>
    <p:extLst>
      <p:ext uri="{BB962C8B-B14F-4D97-AF65-F5344CB8AC3E}">
        <p14:creationId xmlns:p14="http://schemas.microsoft.com/office/powerpoint/2010/main" val="1235766590"/>
      </p:ext>
    </p:extLst>
  </p:cSld>
  <p:clrMapOvr>
    <a:masterClrMapping/>
  </p:clrMapOvr>
  <p:transition spd="slow" advClick="0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621">
            <a:extLst>
              <a:ext uri="{FF2B5EF4-FFF2-40B4-BE49-F238E27FC236}">
                <a16:creationId xmlns:a16="http://schemas.microsoft.com/office/drawing/2014/main" id="{203E20B4-320F-4F7F-B3ED-5BC0A1BCA355}"/>
              </a:ext>
            </a:extLst>
          </p:cNvPr>
          <p:cNvSpPr/>
          <p:nvPr/>
        </p:nvSpPr>
        <p:spPr>
          <a:xfrm>
            <a:off x="2532920" y="2653260"/>
            <a:ext cx="3304311" cy="10364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Autofit/>
          </a:bodyPr>
          <a:lstStyle>
            <a:lvl1pPr algn="l">
              <a:lnSpc>
                <a:spcPct val="130000"/>
              </a:lnSpc>
              <a:spcBef>
                <a:spcPts val="500"/>
              </a:spcBef>
              <a:defRPr sz="2000">
                <a:solidFill>
                  <a:srgbClr val="C1C6CA"/>
                </a:solidFill>
                <a:latin typeface="Arimo"/>
                <a:ea typeface="Arimo"/>
                <a:cs typeface="Arimo"/>
                <a:sym typeface="Arimo"/>
              </a:defRPr>
            </a:lvl1pPr>
          </a:lstStyle>
          <a:p>
            <a:pPr lvl="0"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  <a:r>
              <a:rPr sz="1400" dirty="0">
                <a:solidFill>
                  <a:schemeClr val="tx2">
                    <a:lumMod val="90000"/>
                    <a:lumOff val="10000"/>
                  </a:schemeClr>
                </a:solidFill>
                <a:latin typeface="+mj-lt"/>
              </a:rPr>
              <a:t>Lorem Ipsum is simply dummy text of the printing and typesetting</a:t>
            </a:r>
          </a:p>
        </p:txBody>
      </p:sp>
      <p:sp>
        <p:nvSpPr>
          <p:cNvPr id="37" name="Shape 630">
            <a:extLst>
              <a:ext uri="{FF2B5EF4-FFF2-40B4-BE49-F238E27FC236}">
                <a16:creationId xmlns:a16="http://schemas.microsoft.com/office/drawing/2014/main" id="{DD1E434F-3C4D-43FF-BABB-8E04DCBF4338}"/>
              </a:ext>
            </a:extLst>
          </p:cNvPr>
          <p:cNvSpPr/>
          <p:nvPr/>
        </p:nvSpPr>
        <p:spPr>
          <a:xfrm>
            <a:off x="2532920" y="3867822"/>
            <a:ext cx="3304311" cy="10364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Autofit/>
          </a:bodyPr>
          <a:lstStyle>
            <a:lvl1pPr algn="l">
              <a:lnSpc>
                <a:spcPct val="130000"/>
              </a:lnSpc>
              <a:spcBef>
                <a:spcPts val="500"/>
              </a:spcBef>
              <a:defRPr sz="2000">
                <a:solidFill>
                  <a:srgbClr val="C1C6CA"/>
                </a:solidFill>
                <a:latin typeface="Arimo"/>
                <a:ea typeface="Arimo"/>
                <a:cs typeface="Arimo"/>
                <a:sym typeface="Arimo"/>
              </a:defRPr>
            </a:lvl1pPr>
          </a:lstStyle>
          <a:p>
            <a:pPr lvl="0"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  <a:r>
              <a:rPr sz="1400" dirty="0">
                <a:solidFill>
                  <a:schemeClr val="tx2">
                    <a:lumMod val="90000"/>
                    <a:lumOff val="10000"/>
                  </a:schemeClr>
                </a:solidFill>
                <a:latin typeface="+mj-lt"/>
              </a:rPr>
              <a:t>Lorem Ipsum is simply dummy text of the printing and typesetting</a:t>
            </a:r>
          </a:p>
        </p:txBody>
      </p:sp>
      <p:sp>
        <p:nvSpPr>
          <p:cNvPr id="38" name="Shape 635">
            <a:extLst>
              <a:ext uri="{FF2B5EF4-FFF2-40B4-BE49-F238E27FC236}">
                <a16:creationId xmlns:a16="http://schemas.microsoft.com/office/drawing/2014/main" id="{E08BCDA1-D37B-4E78-8F2C-7004DBE5125F}"/>
              </a:ext>
            </a:extLst>
          </p:cNvPr>
          <p:cNvSpPr/>
          <p:nvPr/>
        </p:nvSpPr>
        <p:spPr>
          <a:xfrm>
            <a:off x="2532920" y="5082384"/>
            <a:ext cx="3304311" cy="4675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Autofit/>
          </a:bodyPr>
          <a:lstStyle>
            <a:lvl1pPr algn="l">
              <a:lnSpc>
                <a:spcPct val="130000"/>
              </a:lnSpc>
              <a:spcBef>
                <a:spcPts val="500"/>
              </a:spcBef>
              <a:defRPr sz="2000">
                <a:solidFill>
                  <a:srgbClr val="C1C6CA"/>
                </a:solidFill>
                <a:latin typeface="Arimo"/>
                <a:ea typeface="Arimo"/>
                <a:cs typeface="Arimo"/>
                <a:sym typeface="Arimo"/>
              </a:defRPr>
            </a:lvl1pPr>
          </a:lstStyle>
          <a:p>
            <a:pPr lvl="0"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  <a:r>
              <a:rPr sz="1400" dirty="0">
                <a:solidFill>
                  <a:schemeClr val="tx2">
                    <a:lumMod val="90000"/>
                    <a:lumOff val="10000"/>
                  </a:schemeClr>
                </a:solidFill>
                <a:latin typeface="+mj-lt"/>
              </a:rPr>
              <a:t>Lorem Ipsum is simply dummy text of the printing and typesetting</a:t>
            </a:r>
          </a:p>
        </p:txBody>
      </p:sp>
      <p:sp>
        <p:nvSpPr>
          <p:cNvPr id="60" name="Shape 654">
            <a:extLst>
              <a:ext uri="{FF2B5EF4-FFF2-40B4-BE49-F238E27FC236}">
                <a16:creationId xmlns:a16="http://schemas.microsoft.com/office/drawing/2014/main" id="{AA7A04B6-22B6-466B-8E74-EF28B340B8F1}"/>
              </a:ext>
            </a:extLst>
          </p:cNvPr>
          <p:cNvSpPr/>
          <p:nvPr/>
        </p:nvSpPr>
        <p:spPr>
          <a:xfrm>
            <a:off x="1775205" y="2569428"/>
            <a:ext cx="606871" cy="5883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54" y="21420"/>
                </a:moveTo>
                <a:cubicBezTo>
                  <a:pt x="3086" y="21532"/>
                  <a:pt x="3256" y="21600"/>
                  <a:pt x="3441" y="21600"/>
                </a:cubicBezTo>
                <a:lnTo>
                  <a:pt x="20835" y="21600"/>
                </a:lnTo>
                <a:cubicBezTo>
                  <a:pt x="21258" y="21600"/>
                  <a:pt x="21600" y="21247"/>
                  <a:pt x="21600" y="20811"/>
                </a:cubicBezTo>
                <a:lnTo>
                  <a:pt x="21600" y="2870"/>
                </a:lnTo>
                <a:cubicBezTo>
                  <a:pt x="21600" y="2621"/>
                  <a:pt x="21488" y="2399"/>
                  <a:pt x="21313" y="2255"/>
                </a:cubicBezTo>
                <a:lnTo>
                  <a:pt x="18646" y="180"/>
                </a:lnTo>
                <a:cubicBezTo>
                  <a:pt x="18514" y="68"/>
                  <a:pt x="18344" y="0"/>
                  <a:pt x="18159" y="0"/>
                </a:cubicBezTo>
                <a:lnTo>
                  <a:pt x="765" y="0"/>
                </a:lnTo>
                <a:cubicBezTo>
                  <a:pt x="342" y="0"/>
                  <a:pt x="0" y="353"/>
                  <a:pt x="0" y="789"/>
                </a:cubicBezTo>
                <a:lnTo>
                  <a:pt x="0" y="18730"/>
                </a:lnTo>
                <a:cubicBezTo>
                  <a:pt x="0" y="18979"/>
                  <a:pt x="112" y="19201"/>
                  <a:pt x="287" y="19345"/>
                </a:cubicBezTo>
                <a:cubicBezTo>
                  <a:pt x="287" y="19345"/>
                  <a:pt x="2954" y="21420"/>
                  <a:pt x="2954" y="2142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1" name="Shape 655">
            <a:extLst>
              <a:ext uri="{FF2B5EF4-FFF2-40B4-BE49-F238E27FC236}">
                <a16:creationId xmlns:a16="http://schemas.microsoft.com/office/drawing/2014/main" id="{AF1CDA1A-CBAD-4D26-ACF5-77E7AAD2E878}"/>
              </a:ext>
            </a:extLst>
          </p:cNvPr>
          <p:cNvSpPr/>
          <p:nvPr/>
        </p:nvSpPr>
        <p:spPr>
          <a:xfrm>
            <a:off x="1775205" y="2569428"/>
            <a:ext cx="538845" cy="5388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452"/>
                </a:moveTo>
                <a:lnTo>
                  <a:pt x="21600" y="861"/>
                </a:lnTo>
                <a:cubicBezTo>
                  <a:pt x="21600" y="783"/>
                  <a:pt x="21592" y="706"/>
                  <a:pt x="21577" y="632"/>
                </a:cubicBezTo>
                <a:lnTo>
                  <a:pt x="21000" y="197"/>
                </a:lnTo>
                <a:cubicBezTo>
                  <a:pt x="20851" y="74"/>
                  <a:pt x="20660" y="0"/>
                  <a:pt x="20452" y="0"/>
                </a:cubicBezTo>
                <a:lnTo>
                  <a:pt x="861" y="0"/>
                </a:lnTo>
                <a:cubicBezTo>
                  <a:pt x="386" y="0"/>
                  <a:pt x="0" y="385"/>
                  <a:pt x="0" y="861"/>
                </a:cubicBezTo>
                <a:lnTo>
                  <a:pt x="0" y="20452"/>
                </a:lnTo>
                <a:cubicBezTo>
                  <a:pt x="0" y="20724"/>
                  <a:pt x="126" y="20966"/>
                  <a:pt x="323" y="21123"/>
                </a:cubicBezTo>
                <a:lnTo>
                  <a:pt x="955" y="21600"/>
                </a:lnTo>
                <a:lnTo>
                  <a:pt x="20452" y="21600"/>
                </a:lnTo>
                <a:cubicBezTo>
                  <a:pt x="21085" y="21600"/>
                  <a:pt x="21600" y="21085"/>
                  <a:pt x="21600" y="2045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6" name="Shape 666">
            <a:extLst>
              <a:ext uri="{FF2B5EF4-FFF2-40B4-BE49-F238E27FC236}">
                <a16:creationId xmlns:a16="http://schemas.microsoft.com/office/drawing/2014/main" id="{281B6342-020A-44CA-BE36-2543CDE1E03C}"/>
              </a:ext>
            </a:extLst>
          </p:cNvPr>
          <p:cNvSpPr/>
          <p:nvPr/>
        </p:nvSpPr>
        <p:spPr>
          <a:xfrm>
            <a:off x="1793493" y="3775021"/>
            <a:ext cx="606871" cy="5883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54" y="21420"/>
                </a:moveTo>
                <a:cubicBezTo>
                  <a:pt x="3086" y="21532"/>
                  <a:pt x="3256" y="21600"/>
                  <a:pt x="3441" y="21600"/>
                </a:cubicBezTo>
                <a:lnTo>
                  <a:pt x="20835" y="21600"/>
                </a:lnTo>
                <a:cubicBezTo>
                  <a:pt x="21258" y="21600"/>
                  <a:pt x="21600" y="21247"/>
                  <a:pt x="21600" y="20811"/>
                </a:cubicBezTo>
                <a:lnTo>
                  <a:pt x="21600" y="2870"/>
                </a:lnTo>
                <a:cubicBezTo>
                  <a:pt x="21600" y="2621"/>
                  <a:pt x="21488" y="2399"/>
                  <a:pt x="21313" y="2255"/>
                </a:cubicBezTo>
                <a:lnTo>
                  <a:pt x="18646" y="180"/>
                </a:lnTo>
                <a:cubicBezTo>
                  <a:pt x="18514" y="68"/>
                  <a:pt x="18344" y="0"/>
                  <a:pt x="18159" y="0"/>
                </a:cubicBezTo>
                <a:lnTo>
                  <a:pt x="765" y="0"/>
                </a:lnTo>
                <a:cubicBezTo>
                  <a:pt x="342" y="0"/>
                  <a:pt x="0" y="353"/>
                  <a:pt x="0" y="789"/>
                </a:cubicBezTo>
                <a:lnTo>
                  <a:pt x="0" y="18730"/>
                </a:lnTo>
                <a:cubicBezTo>
                  <a:pt x="0" y="18979"/>
                  <a:pt x="112" y="19201"/>
                  <a:pt x="287" y="19345"/>
                </a:cubicBezTo>
                <a:cubicBezTo>
                  <a:pt x="287" y="19345"/>
                  <a:pt x="2954" y="21420"/>
                  <a:pt x="2954" y="2142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7" name="Shape 667">
            <a:extLst>
              <a:ext uri="{FF2B5EF4-FFF2-40B4-BE49-F238E27FC236}">
                <a16:creationId xmlns:a16="http://schemas.microsoft.com/office/drawing/2014/main" id="{9DFC880A-FAED-4EE8-A302-207020D072F7}"/>
              </a:ext>
            </a:extLst>
          </p:cNvPr>
          <p:cNvSpPr/>
          <p:nvPr/>
        </p:nvSpPr>
        <p:spPr>
          <a:xfrm>
            <a:off x="1793493" y="3775021"/>
            <a:ext cx="538845" cy="5388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452"/>
                </a:moveTo>
                <a:lnTo>
                  <a:pt x="21600" y="861"/>
                </a:lnTo>
                <a:cubicBezTo>
                  <a:pt x="21600" y="783"/>
                  <a:pt x="21592" y="706"/>
                  <a:pt x="21577" y="632"/>
                </a:cubicBezTo>
                <a:lnTo>
                  <a:pt x="21000" y="197"/>
                </a:lnTo>
                <a:cubicBezTo>
                  <a:pt x="20851" y="74"/>
                  <a:pt x="20660" y="0"/>
                  <a:pt x="20452" y="0"/>
                </a:cubicBezTo>
                <a:lnTo>
                  <a:pt x="861" y="0"/>
                </a:lnTo>
                <a:cubicBezTo>
                  <a:pt x="386" y="0"/>
                  <a:pt x="0" y="385"/>
                  <a:pt x="0" y="861"/>
                </a:cubicBezTo>
                <a:lnTo>
                  <a:pt x="0" y="20452"/>
                </a:lnTo>
                <a:cubicBezTo>
                  <a:pt x="0" y="20724"/>
                  <a:pt x="126" y="20966"/>
                  <a:pt x="323" y="21123"/>
                </a:cubicBezTo>
                <a:lnTo>
                  <a:pt x="955" y="21600"/>
                </a:lnTo>
                <a:lnTo>
                  <a:pt x="20452" y="21600"/>
                </a:lnTo>
                <a:cubicBezTo>
                  <a:pt x="21085" y="21600"/>
                  <a:pt x="21600" y="21085"/>
                  <a:pt x="21600" y="2045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5" name="Shape 670">
            <a:extLst>
              <a:ext uri="{FF2B5EF4-FFF2-40B4-BE49-F238E27FC236}">
                <a16:creationId xmlns:a16="http://schemas.microsoft.com/office/drawing/2014/main" id="{376E3067-8AD9-4F06-8050-A0527F64C358}"/>
              </a:ext>
            </a:extLst>
          </p:cNvPr>
          <p:cNvSpPr/>
          <p:nvPr/>
        </p:nvSpPr>
        <p:spPr>
          <a:xfrm>
            <a:off x="1919350" y="3888471"/>
            <a:ext cx="282052" cy="2820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482" y="17482"/>
                </a:moveTo>
                <a:cubicBezTo>
                  <a:pt x="15697" y="19267"/>
                  <a:pt x="13324" y="20250"/>
                  <a:pt x="10800" y="20250"/>
                </a:cubicBezTo>
                <a:cubicBezTo>
                  <a:pt x="8276" y="20250"/>
                  <a:pt x="5903" y="19267"/>
                  <a:pt x="4118" y="17482"/>
                </a:cubicBezTo>
                <a:cubicBezTo>
                  <a:pt x="2702" y="16067"/>
                  <a:pt x="1792" y="14281"/>
                  <a:pt x="1475" y="12344"/>
                </a:cubicBezTo>
                <a:cubicBezTo>
                  <a:pt x="1632" y="11674"/>
                  <a:pt x="1937" y="11061"/>
                  <a:pt x="2432" y="10629"/>
                </a:cubicBezTo>
                <a:cubicBezTo>
                  <a:pt x="2642" y="10416"/>
                  <a:pt x="2417" y="9779"/>
                  <a:pt x="1445" y="9457"/>
                </a:cubicBezTo>
                <a:cubicBezTo>
                  <a:pt x="1614" y="8256"/>
                  <a:pt x="2011" y="7111"/>
                  <a:pt x="2614" y="6071"/>
                </a:cubicBezTo>
                <a:cubicBezTo>
                  <a:pt x="3776" y="6256"/>
                  <a:pt x="5099" y="4952"/>
                  <a:pt x="5425" y="3980"/>
                </a:cubicBezTo>
                <a:cubicBezTo>
                  <a:pt x="5844" y="3663"/>
                  <a:pt x="5597" y="3414"/>
                  <a:pt x="5161" y="3214"/>
                </a:cubicBezTo>
                <a:cubicBezTo>
                  <a:pt x="6782" y="2004"/>
                  <a:pt x="8741" y="1350"/>
                  <a:pt x="10800" y="1350"/>
                </a:cubicBezTo>
                <a:cubicBezTo>
                  <a:pt x="12235" y="1350"/>
                  <a:pt x="13620" y="1668"/>
                  <a:pt x="14877" y="2270"/>
                </a:cubicBezTo>
                <a:cubicBezTo>
                  <a:pt x="14828" y="3028"/>
                  <a:pt x="13889" y="2927"/>
                  <a:pt x="13382" y="2340"/>
                </a:cubicBezTo>
                <a:cubicBezTo>
                  <a:pt x="13137" y="2318"/>
                  <a:pt x="12816" y="2397"/>
                  <a:pt x="12481" y="2540"/>
                </a:cubicBezTo>
                <a:cubicBezTo>
                  <a:pt x="11473" y="2972"/>
                  <a:pt x="10331" y="3971"/>
                  <a:pt x="10744" y="4433"/>
                </a:cubicBezTo>
                <a:cubicBezTo>
                  <a:pt x="11476" y="3939"/>
                  <a:pt x="12306" y="4119"/>
                  <a:pt x="11722" y="5094"/>
                </a:cubicBezTo>
                <a:cubicBezTo>
                  <a:pt x="10912" y="6364"/>
                  <a:pt x="10217" y="4621"/>
                  <a:pt x="9390" y="5134"/>
                </a:cubicBezTo>
                <a:cubicBezTo>
                  <a:pt x="9792" y="5484"/>
                  <a:pt x="8306" y="6005"/>
                  <a:pt x="7865" y="6029"/>
                </a:cubicBezTo>
                <a:cubicBezTo>
                  <a:pt x="6967" y="5883"/>
                  <a:pt x="8629" y="6683"/>
                  <a:pt x="7997" y="6959"/>
                </a:cubicBezTo>
                <a:cubicBezTo>
                  <a:pt x="6159" y="7261"/>
                  <a:pt x="8904" y="8268"/>
                  <a:pt x="8948" y="6779"/>
                </a:cubicBezTo>
                <a:cubicBezTo>
                  <a:pt x="10655" y="5837"/>
                  <a:pt x="10713" y="8823"/>
                  <a:pt x="12490" y="8408"/>
                </a:cubicBezTo>
                <a:cubicBezTo>
                  <a:pt x="12002" y="7694"/>
                  <a:pt x="12593" y="6851"/>
                  <a:pt x="13510" y="6743"/>
                </a:cubicBezTo>
                <a:cubicBezTo>
                  <a:pt x="15172" y="7203"/>
                  <a:pt x="12408" y="8012"/>
                  <a:pt x="13626" y="8227"/>
                </a:cubicBezTo>
                <a:cubicBezTo>
                  <a:pt x="13496" y="8904"/>
                  <a:pt x="11925" y="9096"/>
                  <a:pt x="11348" y="9699"/>
                </a:cubicBezTo>
                <a:cubicBezTo>
                  <a:pt x="9492" y="9648"/>
                  <a:pt x="8785" y="6948"/>
                  <a:pt x="6805" y="8192"/>
                </a:cubicBezTo>
                <a:cubicBezTo>
                  <a:pt x="5453" y="8482"/>
                  <a:pt x="4693" y="10361"/>
                  <a:pt x="5061" y="11623"/>
                </a:cubicBezTo>
                <a:cubicBezTo>
                  <a:pt x="5673" y="13387"/>
                  <a:pt x="7027" y="13530"/>
                  <a:pt x="8605" y="13599"/>
                </a:cubicBezTo>
                <a:cubicBezTo>
                  <a:pt x="10058" y="14352"/>
                  <a:pt x="9692" y="17040"/>
                  <a:pt x="10248" y="18578"/>
                </a:cubicBezTo>
                <a:cubicBezTo>
                  <a:pt x="11075" y="19346"/>
                  <a:pt x="13473" y="21178"/>
                  <a:pt x="13439" y="18863"/>
                </a:cubicBezTo>
                <a:cubicBezTo>
                  <a:pt x="13175" y="17275"/>
                  <a:pt x="15208" y="14210"/>
                  <a:pt x="15973" y="12826"/>
                </a:cubicBezTo>
                <a:cubicBezTo>
                  <a:pt x="17173" y="10843"/>
                  <a:pt x="14766" y="13034"/>
                  <a:pt x="14219" y="12097"/>
                </a:cubicBezTo>
                <a:cubicBezTo>
                  <a:pt x="13864" y="10019"/>
                  <a:pt x="15951" y="11861"/>
                  <a:pt x="16879" y="11236"/>
                </a:cubicBezTo>
                <a:cubicBezTo>
                  <a:pt x="17761" y="11778"/>
                  <a:pt x="19163" y="10803"/>
                  <a:pt x="19337" y="12330"/>
                </a:cubicBezTo>
                <a:cubicBezTo>
                  <a:pt x="19505" y="13266"/>
                  <a:pt x="19777" y="13111"/>
                  <a:pt x="20061" y="12693"/>
                </a:cubicBezTo>
                <a:cubicBezTo>
                  <a:pt x="19697" y="14495"/>
                  <a:pt x="18812" y="16152"/>
                  <a:pt x="17482" y="17482"/>
                </a:cubicBezTo>
                <a:close/>
                <a:moveTo>
                  <a:pt x="18437" y="3163"/>
                </a:moveTo>
                <a:cubicBezTo>
                  <a:pt x="16397" y="1123"/>
                  <a:pt x="13685" y="0"/>
                  <a:pt x="10800" y="0"/>
                </a:cubicBezTo>
                <a:cubicBezTo>
                  <a:pt x="7915" y="0"/>
                  <a:pt x="5203" y="1123"/>
                  <a:pt x="3163" y="3163"/>
                </a:cubicBezTo>
                <a:cubicBezTo>
                  <a:pt x="1123" y="5203"/>
                  <a:pt x="0" y="7915"/>
                  <a:pt x="0" y="10800"/>
                </a:cubicBezTo>
                <a:cubicBezTo>
                  <a:pt x="0" y="13685"/>
                  <a:pt x="1124" y="16397"/>
                  <a:pt x="3163" y="18437"/>
                </a:cubicBezTo>
                <a:cubicBezTo>
                  <a:pt x="5203" y="20477"/>
                  <a:pt x="7915" y="21600"/>
                  <a:pt x="10800" y="21600"/>
                </a:cubicBezTo>
                <a:cubicBezTo>
                  <a:pt x="13685" y="21600"/>
                  <a:pt x="16397" y="20477"/>
                  <a:pt x="18437" y="18437"/>
                </a:cubicBezTo>
                <a:cubicBezTo>
                  <a:pt x="20477" y="16397"/>
                  <a:pt x="21600" y="13685"/>
                  <a:pt x="21600" y="10800"/>
                </a:cubicBezTo>
                <a:cubicBezTo>
                  <a:pt x="21600" y="7915"/>
                  <a:pt x="20477" y="5203"/>
                  <a:pt x="18437" y="3163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8" name="Shape 672">
            <a:extLst>
              <a:ext uri="{FF2B5EF4-FFF2-40B4-BE49-F238E27FC236}">
                <a16:creationId xmlns:a16="http://schemas.microsoft.com/office/drawing/2014/main" id="{D75169C2-4158-473D-A46B-02A7D65C9B6D}"/>
              </a:ext>
            </a:extLst>
          </p:cNvPr>
          <p:cNvSpPr/>
          <p:nvPr/>
        </p:nvSpPr>
        <p:spPr>
          <a:xfrm>
            <a:off x="1793493" y="4980614"/>
            <a:ext cx="606871" cy="5883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54" y="21420"/>
                </a:moveTo>
                <a:cubicBezTo>
                  <a:pt x="3086" y="21532"/>
                  <a:pt x="3256" y="21600"/>
                  <a:pt x="3441" y="21600"/>
                </a:cubicBezTo>
                <a:lnTo>
                  <a:pt x="20835" y="21600"/>
                </a:lnTo>
                <a:cubicBezTo>
                  <a:pt x="21258" y="21600"/>
                  <a:pt x="21600" y="21247"/>
                  <a:pt x="21600" y="20811"/>
                </a:cubicBezTo>
                <a:lnTo>
                  <a:pt x="21600" y="2870"/>
                </a:lnTo>
                <a:cubicBezTo>
                  <a:pt x="21600" y="2621"/>
                  <a:pt x="21488" y="2399"/>
                  <a:pt x="21313" y="2255"/>
                </a:cubicBezTo>
                <a:lnTo>
                  <a:pt x="18646" y="180"/>
                </a:lnTo>
                <a:cubicBezTo>
                  <a:pt x="18514" y="68"/>
                  <a:pt x="18344" y="0"/>
                  <a:pt x="18159" y="0"/>
                </a:cubicBezTo>
                <a:lnTo>
                  <a:pt x="765" y="0"/>
                </a:lnTo>
                <a:cubicBezTo>
                  <a:pt x="342" y="0"/>
                  <a:pt x="0" y="353"/>
                  <a:pt x="0" y="789"/>
                </a:cubicBezTo>
                <a:lnTo>
                  <a:pt x="0" y="18730"/>
                </a:lnTo>
                <a:cubicBezTo>
                  <a:pt x="0" y="18979"/>
                  <a:pt x="112" y="19201"/>
                  <a:pt x="287" y="19345"/>
                </a:cubicBezTo>
                <a:cubicBezTo>
                  <a:pt x="287" y="19345"/>
                  <a:pt x="2954" y="21420"/>
                  <a:pt x="2954" y="2142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9" name="Shape 673">
            <a:extLst>
              <a:ext uri="{FF2B5EF4-FFF2-40B4-BE49-F238E27FC236}">
                <a16:creationId xmlns:a16="http://schemas.microsoft.com/office/drawing/2014/main" id="{F9B3BDC6-012E-481E-88A3-9278DD0E960E}"/>
              </a:ext>
            </a:extLst>
          </p:cNvPr>
          <p:cNvSpPr/>
          <p:nvPr/>
        </p:nvSpPr>
        <p:spPr>
          <a:xfrm>
            <a:off x="1793493" y="4980614"/>
            <a:ext cx="538845" cy="5388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452"/>
                </a:moveTo>
                <a:lnTo>
                  <a:pt x="21600" y="861"/>
                </a:lnTo>
                <a:cubicBezTo>
                  <a:pt x="21600" y="783"/>
                  <a:pt x="21592" y="706"/>
                  <a:pt x="21577" y="632"/>
                </a:cubicBezTo>
                <a:lnTo>
                  <a:pt x="21000" y="197"/>
                </a:lnTo>
                <a:cubicBezTo>
                  <a:pt x="20851" y="74"/>
                  <a:pt x="20660" y="0"/>
                  <a:pt x="20452" y="0"/>
                </a:cubicBezTo>
                <a:lnTo>
                  <a:pt x="861" y="0"/>
                </a:lnTo>
                <a:cubicBezTo>
                  <a:pt x="386" y="0"/>
                  <a:pt x="0" y="385"/>
                  <a:pt x="0" y="861"/>
                </a:cubicBezTo>
                <a:lnTo>
                  <a:pt x="0" y="20452"/>
                </a:lnTo>
                <a:cubicBezTo>
                  <a:pt x="0" y="20724"/>
                  <a:pt x="126" y="20966"/>
                  <a:pt x="323" y="21123"/>
                </a:cubicBezTo>
                <a:lnTo>
                  <a:pt x="955" y="21600"/>
                </a:lnTo>
                <a:lnTo>
                  <a:pt x="20452" y="21600"/>
                </a:lnTo>
                <a:cubicBezTo>
                  <a:pt x="21085" y="21600"/>
                  <a:pt x="21600" y="21085"/>
                  <a:pt x="21600" y="2045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2" name="Shape 621">
            <a:extLst>
              <a:ext uri="{FF2B5EF4-FFF2-40B4-BE49-F238E27FC236}">
                <a16:creationId xmlns:a16="http://schemas.microsoft.com/office/drawing/2014/main" id="{B464A8F5-5D87-489A-8782-B884D3830A05}"/>
              </a:ext>
            </a:extLst>
          </p:cNvPr>
          <p:cNvSpPr/>
          <p:nvPr/>
        </p:nvSpPr>
        <p:spPr>
          <a:xfrm>
            <a:off x="7257320" y="2653260"/>
            <a:ext cx="3304311" cy="10364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Autofit/>
          </a:bodyPr>
          <a:lstStyle>
            <a:lvl1pPr algn="l">
              <a:lnSpc>
                <a:spcPct val="130000"/>
              </a:lnSpc>
              <a:spcBef>
                <a:spcPts val="500"/>
              </a:spcBef>
              <a:defRPr sz="2000">
                <a:solidFill>
                  <a:srgbClr val="C1C6CA"/>
                </a:solidFill>
                <a:latin typeface="Arimo"/>
                <a:ea typeface="Arimo"/>
                <a:cs typeface="Arimo"/>
                <a:sym typeface="Arimo"/>
              </a:defRPr>
            </a:lvl1pPr>
          </a:lstStyle>
          <a:p>
            <a:pPr lvl="0"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  <a:r>
              <a:rPr sz="1400" dirty="0">
                <a:solidFill>
                  <a:schemeClr val="tx2">
                    <a:lumMod val="90000"/>
                    <a:lumOff val="10000"/>
                  </a:schemeClr>
                </a:solidFill>
                <a:latin typeface="+mj-lt"/>
              </a:rPr>
              <a:t>Lorem Ipsum is simply dummy text of the printing and typesetting</a:t>
            </a:r>
          </a:p>
        </p:txBody>
      </p:sp>
      <p:sp>
        <p:nvSpPr>
          <p:cNvPr id="62" name="Shape 630">
            <a:extLst>
              <a:ext uri="{FF2B5EF4-FFF2-40B4-BE49-F238E27FC236}">
                <a16:creationId xmlns:a16="http://schemas.microsoft.com/office/drawing/2014/main" id="{79EDF62F-5C98-45EA-97FD-9CCA78442368}"/>
              </a:ext>
            </a:extLst>
          </p:cNvPr>
          <p:cNvSpPr/>
          <p:nvPr/>
        </p:nvSpPr>
        <p:spPr>
          <a:xfrm>
            <a:off x="7257320" y="3867822"/>
            <a:ext cx="3304311" cy="10364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Autofit/>
          </a:bodyPr>
          <a:lstStyle>
            <a:lvl1pPr algn="l">
              <a:lnSpc>
                <a:spcPct val="130000"/>
              </a:lnSpc>
              <a:spcBef>
                <a:spcPts val="500"/>
              </a:spcBef>
              <a:defRPr sz="2000">
                <a:solidFill>
                  <a:srgbClr val="C1C6CA"/>
                </a:solidFill>
                <a:latin typeface="Arimo"/>
                <a:ea typeface="Arimo"/>
                <a:cs typeface="Arimo"/>
                <a:sym typeface="Arimo"/>
              </a:defRPr>
            </a:lvl1pPr>
          </a:lstStyle>
          <a:p>
            <a:pPr lvl="0"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  <a:r>
              <a:rPr sz="1400" dirty="0">
                <a:solidFill>
                  <a:schemeClr val="tx2">
                    <a:lumMod val="90000"/>
                    <a:lumOff val="10000"/>
                  </a:schemeClr>
                </a:solidFill>
                <a:latin typeface="+mj-lt"/>
              </a:rPr>
              <a:t>Lorem Ipsum is simply dummy text of the printing and typesetting</a:t>
            </a:r>
          </a:p>
        </p:txBody>
      </p:sp>
      <p:sp>
        <p:nvSpPr>
          <p:cNvPr id="63" name="Shape 635">
            <a:extLst>
              <a:ext uri="{FF2B5EF4-FFF2-40B4-BE49-F238E27FC236}">
                <a16:creationId xmlns:a16="http://schemas.microsoft.com/office/drawing/2014/main" id="{D346B44C-F033-411E-B9A0-CA75CF3C978C}"/>
              </a:ext>
            </a:extLst>
          </p:cNvPr>
          <p:cNvSpPr/>
          <p:nvPr/>
        </p:nvSpPr>
        <p:spPr>
          <a:xfrm>
            <a:off x="7257320" y="5082384"/>
            <a:ext cx="3304311" cy="4675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Autofit/>
          </a:bodyPr>
          <a:lstStyle>
            <a:lvl1pPr algn="l">
              <a:lnSpc>
                <a:spcPct val="130000"/>
              </a:lnSpc>
              <a:spcBef>
                <a:spcPts val="500"/>
              </a:spcBef>
              <a:defRPr sz="2000">
                <a:solidFill>
                  <a:srgbClr val="C1C6CA"/>
                </a:solidFill>
                <a:latin typeface="Arimo"/>
                <a:ea typeface="Arimo"/>
                <a:cs typeface="Arimo"/>
                <a:sym typeface="Arimo"/>
              </a:defRPr>
            </a:lvl1pPr>
          </a:lstStyle>
          <a:p>
            <a:pPr lvl="0"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  <a:r>
              <a:rPr sz="1400" dirty="0">
                <a:solidFill>
                  <a:schemeClr val="tx2">
                    <a:lumMod val="90000"/>
                    <a:lumOff val="10000"/>
                  </a:schemeClr>
                </a:solidFill>
                <a:latin typeface="+mj-lt"/>
              </a:rPr>
              <a:t>Lorem Ipsum is simply dummy text of the printing and typesetting</a:t>
            </a:r>
          </a:p>
        </p:txBody>
      </p:sp>
      <p:sp>
        <p:nvSpPr>
          <p:cNvPr id="64" name="Shape 654">
            <a:extLst>
              <a:ext uri="{FF2B5EF4-FFF2-40B4-BE49-F238E27FC236}">
                <a16:creationId xmlns:a16="http://schemas.microsoft.com/office/drawing/2014/main" id="{04A87273-BBE0-44E8-BCAD-814DF25E2F09}"/>
              </a:ext>
            </a:extLst>
          </p:cNvPr>
          <p:cNvSpPr/>
          <p:nvPr/>
        </p:nvSpPr>
        <p:spPr>
          <a:xfrm>
            <a:off x="6499605" y="2569428"/>
            <a:ext cx="606871" cy="5883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54" y="21420"/>
                </a:moveTo>
                <a:cubicBezTo>
                  <a:pt x="3086" y="21532"/>
                  <a:pt x="3256" y="21600"/>
                  <a:pt x="3441" y="21600"/>
                </a:cubicBezTo>
                <a:lnTo>
                  <a:pt x="20835" y="21600"/>
                </a:lnTo>
                <a:cubicBezTo>
                  <a:pt x="21258" y="21600"/>
                  <a:pt x="21600" y="21247"/>
                  <a:pt x="21600" y="20811"/>
                </a:cubicBezTo>
                <a:lnTo>
                  <a:pt x="21600" y="2870"/>
                </a:lnTo>
                <a:cubicBezTo>
                  <a:pt x="21600" y="2621"/>
                  <a:pt x="21488" y="2399"/>
                  <a:pt x="21313" y="2255"/>
                </a:cubicBezTo>
                <a:lnTo>
                  <a:pt x="18646" y="180"/>
                </a:lnTo>
                <a:cubicBezTo>
                  <a:pt x="18514" y="68"/>
                  <a:pt x="18344" y="0"/>
                  <a:pt x="18159" y="0"/>
                </a:cubicBezTo>
                <a:lnTo>
                  <a:pt x="765" y="0"/>
                </a:lnTo>
                <a:cubicBezTo>
                  <a:pt x="342" y="0"/>
                  <a:pt x="0" y="353"/>
                  <a:pt x="0" y="789"/>
                </a:cubicBezTo>
                <a:lnTo>
                  <a:pt x="0" y="18730"/>
                </a:lnTo>
                <a:cubicBezTo>
                  <a:pt x="0" y="18979"/>
                  <a:pt x="112" y="19201"/>
                  <a:pt x="287" y="19345"/>
                </a:cubicBezTo>
                <a:cubicBezTo>
                  <a:pt x="287" y="19345"/>
                  <a:pt x="2954" y="21420"/>
                  <a:pt x="2954" y="2142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8" name="Shape 655">
            <a:extLst>
              <a:ext uri="{FF2B5EF4-FFF2-40B4-BE49-F238E27FC236}">
                <a16:creationId xmlns:a16="http://schemas.microsoft.com/office/drawing/2014/main" id="{DFD15922-8AAE-414C-A8FE-6DB72685657A}"/>
              </a:ext>
            </a:extLst>
          </p:cNvPr>
          <p:cNvSpPr/>
          <p:nvPr/>
        </p:nvSpPr>
        <p:spPr>
          <a:xfrm>
            <a:off x="6499605" y="2569428"/>
            <a:ext cx="538845" cy="5388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452"/>
                </a:moveTo>
                <a:lnTo>
                  <a:pt x="21600" y="861"/>
                </a:lnTo>
                <a:cubicBezTo>
                  <a:pt x="21600" y="783"/>
                  <a:pt x="21592" y="706"/>
                  <a:pt x="21577" y="632"/>
                </a:cubicBezTo>
                <a:lnTo>
                  <a:pt x="21000" y="197"/>
                </a:lnTo>
                <a:cubicBezTo>
                  <a:pt x="20851" y="74"/>
                  <a:pt x="20660" y="0"/>
                  <a:pt x="20452" y="0"/>
                </a:cubicBezTo>
                <a:lnTo>
                  <a:pt x="861" y="0"/>
                </a:lnTo>
                <a:cubicBezTo>
                  <a:pt x="386" y="0"/>
                  <a:pt x="0" y="385"/>
                  <a:pt x="0" y="861"/>
                </a:cubicBezTo>
                <a:lnTo>
                  <a:pt x="0" y="20452"/>
                </a:lnTo>
                <a:cubicBezTo>
                  <a:pt x="0" y="20724"/>
                  <a:pt x="126" y="20966"/>
                  <a:pt x="323" y="21123"/>
                </a:cubicBezTo>
                <a:lnTo>
                  <a:pt x="955" y="21600"/>
                </a:lnTo>
                <a:lnTo>
                  <a:pt x="20452" y="21600"/>
                </a:lnTo>
                <a:cubicBezTo>
                  <a:pt x="21085" y="21600"/>
                  <a:pt x="21600" y="21085"/>
                  <a:pt x="21600" y="2045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1" name="Shape 666">
            <a:extLst>
              <a:ext uri="{FF2B5EF4-FFF2-40B4-BE49-F238E27FC236}">
                <a16:creationId xmlns:a16="http://schemas.microsoft.com/office/drawing/2014/main" id="{7103DEBF-9DFC-475D-AADA-3CBB96B71C27}"/>
              </a:ext>
            </a:extLst>
          </p:cNvPr>
          <p:cNvSpPr/>
          <p:nvPr/>
        </p:nvSpPr>
        <p:spPr>
          <a:xfrm>
            <a:off x="6517893" y="3775021"/>
            <a:ext cx="606871" cy="5883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54" y="21420"/>
                </a:moveTo>
                <a:cubicBezTo>
                  <a:pt x="3086" y="21532"/>
                  <a:pt x="3256" y="21600"/>
                  <a:pt x="3441" y="21600"/>
                </a:cubicBezTo>
                <a:lnTo>
                  <a:pt x="20835" y="21600"/>
                </a:lnTo>
                <a:cubicBezTo>
                  <a:pt x="21258" y="21600"/>
                  <a:pt x="21600" y="21247"/>
                  <a:pt x="21600" y="20811"/>
                </a:cubicBezTo>
                <a:lnTo>
                  <a:pt x="21600" y="2870"/>
                </a:lnTo>
                <a:cubicBezTo>
                  <a:pt x="21600" y="2621"/>
                  <a:pt x="21488" y="2399"/>
                  <a:pt x="21313" y="2255"/>
                </a:cubicBezTo>
                <a:lnTo>
                  <a:pt x="18646" y="180"/>
                </a:lnTo>
                <a:cubicBezTo>
                  <a:pt x="18514" y="68"/>
                  <a:pt x="18344" y="0"/>
                  <a:pt x="18159" y="0"/>
                </a:cubicBezTo>
                <a:lnTo>
                  <a:pt x="765" y="0"/>
                </a:lnTo>
                <a:cubicBezTo>
                  <a:pt x="342" y="0"/>
                  <a:pt x="0" y="353"/>
                  <a:pt x="0" y="789"/>
                </a:cubicBezTo>
                <a:lnTo>
                  <a:pt x="0" y="18730"/>
                </a:lnTo>
                <a:cubicBezTo>
                  <a:pt x="0" y="18979"/>
                  <a:pt x="112" y="19201"/>
                  <a:pt x="287" y="19345"/>
                </a:cubicBezTo>
                <a:cubicBezTo>
                  <a:pt x="287" y="19345"/>
                  <a:pt x="2954" y="21420"/>
                  <a:pt x="2954" y="2142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2" name="Shape 667">
            <a:extLst>
              <a:ext uri="{FF2B5EF4-FFF2-40B4-BE49-F238E27FC236}">
                <a16:creationId xmlns:a16="http://schemas.microsoft.com/office/drawing/2014/main" id="{5E485F79-80F5-46E8-8C64-758756C9F5F6}"/>
              </a:ext>
            </a:extLst>
          </p:cNvPr>
          <p:cNvSpPr/>
          <p:nvPr/>
        </p:nvSpPr>
        <p:spPr>
          <a:xfrm>
            <a:off x="6517893" y="3775021"/>
            <a:ext cx="538845" cy="5388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452"/>
                </a:moveTo>
                <a:lnTo>
                  <a:pt x="21600" y="861"/>
                </a:lnTo>
                <a:cubicBezTo>
                  <a:pt x="21600" y="783"/>
                  <a:pt x="21592" y="706"/>
                  <a:pt x="21577" y="632"/>
                </a:cubicBezTo>
                <a:lnTo>
                  <a:pt x="21000" y="197"/>
                </a:lnTo>
                <a:cubicBezTo>
                  <a:pt x="20851" y="74"/>
                  <a:pt x="20660" y="0"/>
                  <a:pt x="20452" y="0"/>
                </a:cubicBezTo>
                <a:lnTo>
                  <a:pt x="861" y="0"/>
                </a:lnTo>
                <a:cubicBezTo>
                  <a:pt x="386" y="0"/>
                  <a:pt x="0" y="385"/>
                  <a:pt x="0" y="861"/>
                </a:cubicBezTo>
                <a:lnTo>
                  <a:pt x="0" y="20452"/>
                </a:lnTo>
                <a:cubicBezTo>
                  <a:pt x="0" y="20724"/>
                  <a:pt x="126" y="20966"/>
                  <a:pt x="323" y="21123"/>
                </a:cubicBezTo>
                <a:lnTo>
                  <a:pt x="955" y="21600"/>
                </a:lnTo>
                <a:lnTo>
                  <a:pt x="20452" y="21600"/>
                </a:lnTo>
                <a:cubicBezTo>
                  <a:pt x="21085" y="21600"/>
                  <a:pt x="21600" y="21085"/>
                  <a:pt x="21600" y="2045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3" name="Shape 670">
            <a:extLst>
              <a:ext uri="{FF2B5EF4-FFF2-40B4-BE49-F238E27FC236}">
                <a16:creationId xmlns:a16="http://schemas.microsoft.com/office/drawing/2014/main" id="{35D1685E-B3C4-4E64-A620-D8C3A66D5716}"/>
              </a:ext>
            </a:extLst>
          </p:cNvPr>
          <p:cNvSpPr/>
          <p:nvPr/>
        </p:nvSpPr>
        <p:spPr>
          <a:xfrm>
            <a:off x="6643750" y="3888471"/>
            <a:ext cx="282052" cy="2820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482" y="17482"/>
                </a:moveTo>
                <a:cubicBezTo>
                  <a:pt x="15697" y="19267"/>
                  <a:pt x="13324" y="20250"/>
                  <a:pt x="10800" y="20250"/>
                </a:cubicBezTo>
                <a:cubicBezTo>
                  <a:pt x="8276" y="20250"/>
                  <a:pt x="5903" y="19267"/>
                  <a:pt x="4118" y="17482"/>
                </a:cubicBezTo>
                <a:cubicBezTo>
                  <a:pt x="2702" y="16067"/>
                  <a:pt x="1792" y="14281"/>
                  <a:pt x="1475" y="12344"/>
                </a:cubicBezTo>
                <a:cubicBezTo>
                  <a:pt x="1632" y="11674"/>
                  <a:pt x="1937" y="11061"/>
                  <a:pt x="2432" y="10629"/>
                </a:cubicBezTo>
                <a:cubicBezTo>
                  <a:pt x="2642" y="10416"/>
                  <a:pt x="2417" y="9779"/>
                  <a:pt x="1445" y="9457"/>
                </a:cubicBezTo>
                <a:cubicBezTo>
                  <a:pt x="1614" y="8256"/>
                  <a:pt x="2011" y="7111"/>
                  <a:pt x="2614" y="6071"/>
                </a:cubicBezTo>
                <a:cubicBezTo>
                  <a:pt x="3776" y="6256"/>
                  <a:pt x="5099" y="4952"/>
                  <a:pt x="5425" y="3980"/>
                </a:cubicBezTo>
                <a:cubicBezTo>
                  <a:pt x="5844" y="3663"/>
                  <a:pt x="5597" y="3414"/>
                  <a:pt x="5161" y="3214"/>
                </a:cubicBezTo>
                <a:cubicBezTo>
                  <a:pt x="6782" y="2004"/>
                  <a:pt x="8741" y="1350"/>
                  <a:pt x="10800" y="1350"/>
                </a:cubicBezTo>
                <a:cubicBezTo>
                  <a:pt x="12235" y="1350"/>
                  <a:pt x="13620" y="1668"/>
                  <a:pt x="14877" y="2270"/>
                </a:cubicBezTo>
                <a:cubicBezTo>
                  <a:pt x="14828" y="3028"/>
                  <a:pt x="13889" y="2927"/>
                  <a:pt x="13382" y="2340"/>
                </a:cubicBezTo>
                <a:cubicBezTo>
                  <a:pt x="13137" y="2318"/>
                  <a:pt x="12816" y="2397"/>
                  <a:pt x="12481" y="2540"/>
                </a:cubicBezTo>
                <a:cubicBezTo>
                  <a:pt x="11473" y="2972"/>
                  <a:pt x="10331" y="3971"/>
                  <a:pt x="10744" y="4433"/>
                </a:cubicBezTo>
                <a:cubicBezTo>
                  <a:pt x="11476" y="3939"/>
                  <a:pt x="12306" y="4119"/>
                  <a:pt x="11722" y="5094"/>
                </a:cubicBezTo>
                <a:cubicBezTo>
                  <a:pt x="10912" y="6364"/>
                  <a:pt x="10217" y="4621"/>
                  <a:pt x="9390" y="5134"/>
                </a:cubicBezTo>
                <a:cubicBezTo>
                  <a:pt x="9792" y="5484"/>
                  <a:pt x="8306" y="6005"/>
                  <a:pt x="7865" y="6029"/>
                </a:cubicBezTo>
                <a:cubicBezTo>
                  <a:pt x="6967" y="5883"/>
                  <a:pt x="8629" y="6683"/>
                  <a:pt x="7997" y="6959"/>
                </a:cubicBezTo>
                <a:cubicBezTo>
                  <a:pt x="6159" y="7261"/>
                  <a:pt x="8904" y="8268"/>
                  <a:pt x="8948" y="6779"/>
                </a:cubicBezTo>
                <a:cubicBezTo>
                  <a:pt x="10655" y="5837"/>
                  <a:pt x="10713" y="8823"/>
                  <a:pt x="12490" y="8408"/>
                </a:cubicBezTo>
                <a:cubicBezTo>
                  <a:pt x="12002" y="7694"/>
                  <a:pt x="12593" y="6851"/>
                  <a:pt x="13510" y="6743"/>
                </a:cubicBezTo>
                <a:cubicBezTo>
                  <a:pt x="15172" y="7203"/>
                  <a:pt x="12408" y="8012"/>
                  <a:pt x="13626" y="8227"/>
                </a:cubicBezTo>
                <a:cubicBezTo>
                  <a:pt x="13496" y="8904"/>
                  <a:pt x="11925" y="9096"/>
                  <a:pt x="11348" y="9699"/>
                </a:cubicBezTo>
                <a:cubicBezTo>
                  <a:pt x="9492" y="9648"/>
                  <a:pt x="8785" y="6948"/>
                  <a:pt x="6805" y="8192"/>
                </a:cubicBezTo>
                <a:cubicBezTo>
                  <a:pt x="5453" y="8482"/>
                  <a:pt x="4693" y="10361"/>
                  <a:pt x="5061" y="11623"/>
                </a:cubicBezTo>
                <a:cubicBezTo>
                  <a:pt x="5673" y="13387"/>
                  <a:pt x="7027" y="13530"/>
                  <a:pt x="8605" y="13599"/>
                </a:cubicBezTo>
                <a:cubicBezTo>
                  <a:pt x="10058" y="14352"/>
                  <a:pt x="9692" y="17040"/>
                  <a:pt x="10248" y="18578"/>
                </a:cubicBezTo>
                <a:cubicBezTo>
                  <a:pt x="11075" y="19346"/>
                  <a:pt x="13473" y="21178"/>
                  <a:pt x="13439" y="18863"/>
                </a:cubicBezTo>
                <a:cubicBezTo>
                  <a:pt x="13175" y="17275"/>
                  <a:pt x="15208" y="14210"/>
                  <a:pt x="15973" y="12826"/>
                </a:cubicBezTo>
                <a:cubicBezTo>
                  <a:pt x="17173" y="10843"/>
                  <a:pt x="14766" y="13034"/>
                  <a:pt x="14219" y="12097"/>
                </a:cubicBezTo>
                <a:cubicBezTo>
                  <a:pt x="13864" y="10019"/>
                  <a:pt x="15951" y="11861"/>
                  <a:pt x="16879" y="11236"/>
                </a:cubicBezTo>
                <a:cubicBezTo>
                  <a:pt x="17761" y="11778"/>
                  <a:pt x="19163" y="10803"/>
                  <a:pt x="19337" y="12330"/>
                </a:cubicBezTo>
                <a:cubicBezTo>
                  <a:pt x="19505" y="13266"/>
                  <a:pt x="19777" y="13111"/>
                  <a:pt x="20061" y="12693"/>
                </a:cubicBezTo>
                <a:cubicBezTo>
                  <a:pt x="19697" y="14495"/>
                  <a:pt x="18812" y="16152"/>
                  <a:pt x="17482" y="17482"/>
                </a:cubicBezTo>
                <a:close/>
                <a:moveTo>
                  <a:pt x="18437" y="3163"/>
                </a:moveTo>
                <a:cubicBezTo>
                  <a:pt x="16397" y="1123"/>
                  <a:pt x="13685" y="0"/>
                  <a:pt x="10800" y="0"/>
                </a:cubicBezTo>
                <a:cubicBezTo>
                  <a:pt x="7915" y="0"/>
                  <a:pt x="5203" y="1123"/>
                  <a:pt x="3163" y="3163"/>
                </a:cubicBezTo>
                <a:cubicBezTo>
                  <a:pt x="1123" y="5203"/>
                  <a:pt x="0" y="7915"/>
                  <a:pt x="0" y="10800"/>
                </a:cubicBezTo>
                <a:cubicBezTo>
                  <a:pt x="0" y="13685"/>
                  <a:pt x="1124" y="16397"/>
                  <a:pt x="3163" y="18437"/>
                </a:cubicBezTo>
                <a:cubicBezTo>
                  <a:pt x="5203" y="20477"/>
                  <a:pt x="7915" y="21600"/>
                  <a:pt x="10800" y="21600"/>
                </a:cubicBezTo>
                <a:cubicBezTo>
                  <a:pt x="13685" y="21600"/>
                  <a:pt x="16397" y="20477"/>
                  <a:pt x="18437" y="18437"/>
                </a:cubicBezTo>
                <a:cubicBezTo>
                  <a:pt x="20477" y="16397"/>
                  <a:pt x="21600" y="13685"/>
                  <a:pt x="21600" y="10800"/>
                </a:cubicBezTo>
                <a:cubicBezTo>
                  <a:pt x="21600" y="7915"/>
                  <a:pt x="20477" y="5203"/>
                  <a:pt x="18437" y="3163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4" name="Shape 672">
            <a:extLst>
              <a:ext uri="{FF2B5EF4-FFF2-40B4-BE49-F238E27FC236}">
                <a16:creationId xmlns:a16="http://schemas.microsoft.com/office/drawing/2014/main" id="{57021583-B189-4723-B614-C045CE20E12C}"/>
              </a:ext>
            </a:extLst>
          </p:cNvPr>
          <p:cNvSpPr/>
          <p:nvPr/>
        </p:nvSpPr>
        <p:spPr>
          <a:xfrm>
            <a:off x="6517893" y="4980614"/>
            <a:ext cx="606871" cy="5883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54" y="21420"/>
                </a:moveTo>
                <a:cubicBezTo>
                  <a:pt x="3086" y="21532"/>
                  <a:pt x="3256" y="21600"/>
                  <a:pt x="3441" y="21600"/>
                </a:cubicBezTo>
                <a:lnTo>
                  <a:pt x="20835" y="21600"/>
                </a:lnTo>
                <a:cubicBezTo>
                  <a:pt x="21258" y="21600"/>
                  <a:pt x="21600" y="21247"/>
                  <a:pt x="21600" y="20811"/>
                </a:cubicBezTo>
                <a:lnTo>
                  <a:pt x="21600" y="2870"/>
                </a:lnTo>
                <a:cubicBezTo>
                  <a:pt x="21600" y="2621"/>
                  <a:pt x="21488" y="2399"/>
                  <a:pt x="21313" y="2255"/>
                </a:cubicBezTo>
                <a:lnTo>
                  <a:pt x="18646" y="180"/>
                </a:lnTo>
                <a:cubicBezTo>
                  <a:pt x="18514" y="68"/>
                  <a:pt x="18344" y="0"/>
                  <a:pt x="18159" y="0"/>
                </a:cubicBezTo>
                <a:lnTo>
                  <a:pt x="765" y="0"/>
                </a:lnTo>
                <a:cubicBezTo>
                  <a:pt x="342" y="0"/>
                  <a:pt x="0" y="353"/>
                  <a:pt x="0" y="789"/>
                </a:cubicBezTo>
                <a:lnTo>
                  <a:pt x="0" y="18730"/>
                </a:lnTo>
                <a:cubicBezTo>
                  <a:pt x="0" y="18979"/>
                  <a:pt x="112" y="19201"/>
                  <a:pt x="287" y="19345"/>
                </a:cubicBezTo>
                <a:cubicBezTo>
                  <a:pt x="287" y="19345"/>
                  <a:pt x="2954" y="21420"/>
                  <a:pt x="2954" y="2142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5" name="Shape 673">
            <a:extLst>
              <a:ext uri="{FF2B5EF4-FFF2-40B4-BE49-F238E27FC236}">
                <a16:creationId xmlns:a16="http://schemas.microsoft.com/office/drawing/2014/main" id="{AFB892C1-3DF7-4FE8-8884-232BB833E70A}"/>
              </a:ext>
            </a:extLst>
          </p:cNvPr>
          <p:cNvSpPr/>
          <p:nvPr/>
        </p:nvSpPr>
        <p:spPr>
          <a:xfrm>
            <a:off x="6517893" y="4980614"/>
            <a:ext cx="538845" cy="5388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452"/>
                </a:moveTo>
                <a:lnTo>
                  <a:pt x="21600" y="861"/>
                </a:lnTo>
                <a:cubicBezTo>
                  <a:pt x="21600" y="783"/>
                  <a:pt x="21592" y="706"/>
                  <a:pt x="21577" y="632"/>
                </a:cubicBezTo>
                <a:lnTo>
                  <a:pt x="21000" y="197"/>
                </a:lnTo>
                <a:cubicBezTo>
                  <a:pt x="20851" y="74"/>
                  <a:pt x="20660" y="0"/>
                  <a:pt x="20452" y="0"/>
                </a:cubicBezTo>
                <a:lnTo>
                  <a:pt x="861" y="0"/>
                </a:lnTo>
                <a:cubicBezTo>
                  <a:pt x="386" y="0"/>
                  <a:pt x="0" y="385"/>
                  <a:pt x="0" y="861"/>
                </a:cubicBezTo>
                <a:lnTo>
                  <a:pt x="0" y="20452"/>
                </a:lnTo>
                <a:cubicBezTo>
                  <a:pt x="0" y="20724"/>
                  <a:pt x="126" y="20966"/>
                  <a:pt x="323" y="21123"/>
                </a:cubicBezTo>
                <a:lnTo>
                  <a:pt x="955" y="21600"/>
                </a:lnTo>
                <a:lnTo>
                  <a:pt x="20452" y="21600"/>
                </a:lnTo>
                <a:cubicBezTo>
                  <a:pt x="21085" y="21600"/>
                  <a:pt x="21600" y="21085"/>
                  <a:pt x="21600" y="2045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8" name="Freeform 95">
            <a:extLst>
              <a:ext uri="{FF2B5EF4-FFF2-40B4-BE49-F238E27FC236}">
                <a16:creationId xmlns:a16="http://schemas.microsoft.com/office/drawing/2014/main" id="{99064E23-1C00-4205-B6E9-5D6FD5B981A9}"/>
              </a:ext>
            </a:extLst>
          </p:cNvPr>
          <p:cNvSpPr>
            <a:spLocks noEditPoints="1"/>
          </p:cNvSpPr>
          <p:nvPr/>
        </p:nvSpPr>
        <p:spPr bwMode="auto">
          <a:xfrm>
            <a:off x="1898249" y="2710511"/>
            <a:ext cx="310571" cy="274592"/>
          </a:xfrm>
          <a:custGeom>
            <a:avLst/>
            <a:gdLst/>
            <a:ahLst/>
            <a:cxnLst>
              <a:cxn ang="0">
                <a:pos x="296" y="7"/>
              </a:cxn>
              <a:cxn ang="0">
                <a:pos x="285" y="5"/>
              </a:cxn>
              <a:cxn ang="0">
                <a:pos x="279" y="11"/>
              </a:cxn>
              <a:cxn ang="0">
                <a:pos x="276" y="16"/>
              </a:cxn>
              <a:cxn ang="0">
                <a:pos x="196" y="94"/>
              </a:cxn>
              <a:cxn ang="0">
                <a:pos x="192" y="112"/>
              </a:cxn>
              <a:cxn ang="0">
                <a:pos x="200" y="121"/>
              </a:cxn>
              <a:cxn ang="0">
                <a:pos x="129" y="83"/>
              </a:cxn>
              <a:cxn ang="0">
                <a:pos x="131" y="58"/>
              </a:cxn>
              <a:cxn ang="0">
                <a:pos x="124" y="33"/>
              </a:cxn>
              <a:cxn ang="0">
                <a:pos x="113" y="18"/>
              </a:cxn>
              <a:cxn ang="0">
                <a:pos x="91" y="4"/>
              </a:cxn>
              <a:cxn ang="0">
                <a:pos x="66" y="0"/>
              </a:cxn>
              <a:cxn ang="0">
                <a:pos x="86" y="40"/>
              </a:cxn>
              <a:cxn ang="0">
                <a:pos x="2" y="49"/>
              </a:cxn>
              <a:cxn ang="0">
                <a:pos x="0" y="65"/>
              </a:cxn>
              <a:cxn ang="0">
                <a:pos x="4" y="91"/>
              </a:cxn>
              <a:cxn ang="0">
                <a:pos x="18" y="112"/>
              </a:cxn>
              <a:cxn ang="0">
                <a:pos x="35" y="123"/>
              </a:cxn>
              <a:cxn ang="0">
                <a:pos x="60" y="131"/>
              </a:cxn>
              <a:cxn ang="0">
                <a:pos x="86" y="129"/>
              </a:cxn>
              <a:cxn ang="0">
                <a:pos x="89" y="234"/>
              </a:cxn>
              <a:cxn ang="0">
                <a:pos x="47" y="281"/>
              </a:cxn>
              <a:cxn ang="0">
                <a:pos x="104" y="248"/>
              </a:cxn>
              <a:cxn ang="0">
                <a:pos x="240" y="281"/>
              </a:cxn>
              <a:cxn ang="0">
                <a:pos x="250" y="288"/>
              </a:cxn>
              <a:cxn ang="0">
                <a:pos x="261" y="290"/>
              </a:cxn>
              <a:cxn ang="0">
                <a:pos x="278" y="285"/>
              </a:cxn>
              <a:cxn ang="0">
                <a:pos x="287" y="277"/>
              </a:cxn>
              <a:cxn ang="0">
                <a:pos x="292" y="259"/>
              </a:cxn>
              <a:cxn ang="0">
                <a:pos x="287" y="243"/>
              </a:cxn>
              <a:cxn ang="0">
                <a:pos x="212" y="134"/>
              </a:cxn>
              <a:cxn ang="0">
                <a:pos x="229" y="136"/>
              </a:cxn>
              <a:cxn ang="0">
                <a:pos x="314" y="60"/>
              </a:cxn>
              <a:cxn ang="0">
                <a:pos x="316" y="56"/>
              </a:cxn>
              <a:cxn ang="0">
                <a:pos x="321" y="53"/>
              </a:cxn>
              <a:cxn ang="0">
                <a:pos x="328" y="47"/>
              </a:cxn>
              <a:cxn ang="0">
                <a:pos x="325" y="36"/>
              </a:cxn>
              <a:cxn ang="0">
                <a:pos x="263" y="252"/>
              </a:cxn>
              <a:cxn ang="0">
                <a:pos x="276" y="259"/>
              </a:cxn>
              <a:cxn ang="0">
                <a:pos x="276" y="268"/>
              </a:cxn>
              <a:cxn ang="0">
                <a:pos x="263" y="276"/>
              </a:cxn>
              <a:cxn ang="0">
                <a:pos x="256" y="272"/>
              </a:cxn>
              <a:cxn ang="0">
                <a:pos x="252" y="265"/>
              </a:cxn>
              <a:cxn ang="0">
                <a:pos x="260" y="254"/>
              </a:cxn>
              <a:cxn ang="0">
                <a:pos x="221" y="98"/>
              </a:cxn>
              <a:cxn ang="0">
                <a:pos x="278" y="42"/>
              </a:cxn>
              <a:cxn ang="0">
                <a:pos x="234" y="111"/>
              </a:cxn>
              <a:cxn ang="0">
                <a:pos x="240" y="116"/>
              </a:cxn>
            </a:cxnLst>
            <a:rect l="0" t="0" r="r" b="b"/>
            <a:pathLst>
              <a:path w="328" h="290">
                <a:moveTo>
                  <a:pt x="325" y="36"/>
                </a:moveTo>
                <a:lnTo>
                  <a:pt x="296" y="7"/>
                </a:lnTo>
                <a:lnTo>
                  <a:pt x="296" y="7"/>
                </a:lnTo>
                <a:lnTo>
                  <a:pt x="292" y="5"/>
                </a:lnTo>
                <a:lnTo>
                  <a:pt x="289" y="4"/>
                </a:lnTo>
                <a:lnTo>
                  <a:pt x="285" y="5"/>
                </a:lnTo>
                <a:lnTo>
                  <a:pt x="281" y="7"/>
                </a:lnTo>
                <a:lnTo>
                  <a:pt x="281" y="7"/>
                </a:lnTo>
                <a:lnTo>
                  <a:pt x="279" y="11"/>
                </a:lnTo>
                <a:lnTo>
                  <a:pt x="279" y="16"/>
                </a:lnTo>
                <a:lnTo>
                  <a:pt x="279" y="16"/>
                </a:lnTo>
                <a:lnTo>
                  <a:pt x="276" y="16"/>
                </a:lnTo>
                <a:lnTo>
                  <a:pt x="272" y="18"/>
                </a:lnTo>
                <a:lnTo>
                  <a:pt x="272" y="18"/>
                </a:lnTo>
                <a:lnTo>
                  <a:pt x="196" y="94"/>
                </a:lnTo>
                <a:lnTo>
                  <a:pt x="196" y="94"/>
                </a:lnTo>
                <a:lnTo>
                  <a:pt x="196" y="103"/>
                </a:lnTo>
                <a:lnTo>
                  <a:pt x="192" y="112"/>
                </a:lnTo>
                <a:lnTo>
                  <a:pt x="200" y="121"/>
                </a:lnTo>
                <a:lnTo>
                  <a:pt x="200" y="121"/>
                </a:lnTo>
                <a:lnTo>
                  <a:pt x="200" y="121"/>
                </a:lnTo>
                <a:lnTo>
                  <a:pt x="183" y="138"/>
                </a:lnTo>
                <a:lnTo>
                  <a:pt x="129" y="83"/>
                </a:lnTo>
                <a:lnTo>
                  <a:pt x="129" y="83"/>
                </a:lnTo>
                <a:lnTo>
                  <a:pt x="131" y="74"/>
                </a:lnTo>
                <a:lnTo>
                  <a:pt x="131" y="67"/>
                </a:lnTo>
                <a:lnTo>
                  <a:pt x="131" y="58"/>
                </a:lnTo>
                <a:lnTo>
                  <a:pt x="129" y="49"/>
                </a:lnTo>
                <a:lnTo>
                  <a:pt x="127" y="42"/>
                </a:lnTo>
                <a:lnTo>
                  <a:pt x="124" y="33"/>
                </a:lnTo>
                <a:lnTo>
                  <a:pt x="118" y="25"/>
                </a:lnTo>
                <a:lnTo>
                  <a:pt x="113" y="18"/>
                </a:lnTo>
                <a:lnTo>
                  <a:pt x="113" y="18"/>
                </a:lnTo>
                <a:lnTo>
                  <a:pt x="105" y="13"/>
                </a:lnTo>
                <a:lnTo>
                  <a:pt x="98" y="9"/>
                </a:lnTo>
                <a:lnTo>
                  <a:pt x="91" y="4"/>
                </a:lnTo>
                <a:lnTo>
                  <a:pt x="82" y="2"/>
                </a:lnTo>
                <a:lnTo>
                  <a:pt x="73" y="0"/>
                </a:lnTo>
                <a:lnTo>
                  <a:pt x="66" y="0"/>
                </a:lnTo>
                <a:lnTo>
                  <a:pt x="57" y="0"/>
                </a:lnTo>
                <a:lnTo>
                  <a:pt x="47" y="2"/>
                </a:lnTo>
                <a:lnTo>
                  <a:pt x="86" y="40"/>
                </a:lnTo>
                <a:lnTo>
                  <a:pt x="76" y="76"/>
                </a:lnTo>
                <a:lnTo>
                  <a:pt x="38" y="85"/>
                </a:lnTo>
                <a:lnTo>
                  <a:pt x="2" y="49"/>
                </a:lnTo>
                <a:lnTo>
                  <a:pt x="2" y="49"/>
                </a:lnTo>
                <a:lnTo>
                  <a:pt x="0" y="56"/>
                </a:lnTo>
                <a:lnTo>
                  <a:pt x="0" y="65"/>
                </a:lnTo>
                <a:lnTo>
                  <a:pt x="0" y="74"/>
                </a:lnTo>
                <a:lnTo>
                  <a:pt x="2" y="82"/>
                </a:lnTo>
                <a:lnTo>
                  <a:pt x="4" y="91"/>
                </a:lnTo>
                <a:lnTo>
                  <a:pt x="8" y="98"/>
                </a:lnTo>
                <a:lnTo>
                  <a:pt x="13" y="105"/>
                </a:lnTo>
                <a:lnTo>
                  <a:pt x="18" y="112"/>
                </a:lnTo>
                <a:lnTo>
                  <a:pt x="18" y="112"/>
                </a:lnTo>
                <a:lnTo>
                  <a:pt x="26" y="118"/>
                </a:lnTo>
                <a:lnTo>
                  <a:pt x="35" y="123"/>
                </a:lnTo>
                <a:lnTo>
                  <a:pt x="42" y="127"/>
                </a:lnTo>
                <a:lnTo>
                  <a:pt x="51" y="129"/>
                </a:lnTo>
                <a:lnTo>
                  <a:pt x="60" y="131"/>
                </a:lnTo>
                <a:lnTo>
                  <a:pt x="69" y="131"/>
                </a:lnTo>
                <a:lnTo>
                  <a:pt x="76" y="131"/>
                </a:lnTo>
                <a:lnTo>
                  <a:pt x="86" y="129"/>
                </a:lnTo>
                <a:lnTo>
                  <a:pt x="86" y="129"/>
                </a:lnTo>
                <a:lnTo>
                  <a:pt x="140" y="181"/>
                </a:lnTo>
                <a:lnTo>
                  <a:pt x="89" y="234"/>
                </a:lnTo>
                <a:lnTo>
                  <a:pt x="86" y="230"/>
                </a:lnTo>
                <a:lnTo>
                  <a:pt x="71" y="243"/>
                </a:lnTo>
                <a:lnTo>
                  <a:pt x="47" y="281"/>
                </a:lnTo>
                <a:lnTo>
                  <a:pt x="53" y="286"/>
                </a:lnTo>
                <a:lnTo>
                  <a:pt x="91" y="263"/>
                </a:lnTo>
                <a:lnTo>
                  <a:pt x="104" y="248"/>
                </a:lnTo>
                <a:lnTo>
                  <a:pt x="100" y="245"/>
                </a:lnTo>
                <a:lnTo>
                  <a:pt x="153" y="194"/>
                </a:lnTo>
                <a:lnTo>
                  <a:pt x="240" y="281"/>
                </a:lnTo>
                <a:lnTo>
                  <a:pt x="240" y="281"/>
                </a:lnTo>
                <a:lnTo>
                  <a:pt x="245" y="285"/>
                </a:lnTo>
                <a:lnTo>
                  <a:pt x="250" y="288"/>
                </a:lnTo>
                <a:lnTo>
                  <a:pt x="256" y="290"/>
                </a:lnTo>
                <a:lnTo>
                  <a:pt x="261" y="290"/>
                </a:lnTo>
                <a:lnTo>
                  <a:pt x="261" y="290"/>
                </a:lnTo>
                <a:lnTo>
                  <a:pt x="267" y="290"/>
                </a:lnTo>
                <a:lnTo>
                  <a:pt x="272" y="288"/>
                </a:lnTo>
                <a:lnTo>
                  <a:pt x="278" y="285"/>
                </a:lnTo>
                <a:lnTo>
                  <a:pt x="283" y="281"/>
                </a:lnTo>
                <a:lnTo>
                  <a:pt x="283" y="281"/>
                </a:lnTo>
                <a:lnTo>
                  <a:pt x="287" y="277"/>
                </a:lnTo>
                <a:lnTo>
                  <a:pt x="290" y="272"/>
                </a:lnTo>
                <a:lnTo>
                  <a:pt x="292" y="265"/>
                </a:lnTo>
                <a:lnTo>
                  <a:pt x="292" y="259"/>
                </a:lnTo>
                <a:lnTo>
                  <a:pt x="292" y="254"/>
                </a:lnTo>
                <a:lnTo>
                  <a:pt x="290" y="248"/>
                </a:lnTo>
                <a:lnTo>
                  <a:pt x="287" y="243"/>
                </a:lnTo>
                <a:lnTo>
                  <a:pt x="283" y="237"/>
                </a:lnTo>
                <a:lnTo>
                  <a:pt x="196" y="150"/>
                </a:lnTo>
                <a:lnTo>
                  <a:pt x="212" y="134"/>
                </a:lnTo>
                <a:lnTo>
                  <a:pt x="220" y="141"/>
                </a:lnTo>
                <a:lnTo>
                  <a:pt x="220" y="141"/>
                </a:lnTo>
                <a:lnTo>
                  <a:pt x="229" y="136"/>
                </a:lnTo>
                <a:lnTo>
                  <a:pt x="240" y="136"/>
                </a:lnTo>
                <a:lnTo>
                  <a:pt x="314" y="62"/>
                </a:lnTo>
                <a:lnTo>
                  <a:pt x="314" y="60"/>
                </a:lnTo>
                <a:lnTo>
                  <a:pt x="314" y="60"/>
                </a:lnTo>
                <a:lnTo>
                  <a:pt x="314" y="60"/>
                </a:lnTo>
                <a:lnTo>
                  <a:pt x="316" y="56"/>
                </a:lnTo>
                <a:lnTo>
                  <a:pt x="318" y="54"/>
                </a:lnTo>
                <a:lnTo>
                  <a:pt x="318" y="54"/>
                </a:lnTo>
                <a:lnTo>
                  <a:pt x="321" y="53"/>
                </a:lnTo>
                <a:lnTo>
                  <a:pt x="325" y="51"/>
                </a:lnTo>
                <a:lnTo>
                  <a:pt x="325" y="51"/>
                </a:lnTo>
                <a:lnTo>
                  <a:pt x="328" y="47"/>
                </a:lnTo>
                <a:lnTo>
                  <a:pt x="328" y="44"/>
                </a:lnTo>
                <a:lnTo>
                  <a:pt x="328" y="40"/>
                </a:lnTo>
                <a:lnTo>
                  <a:pt x="325" y="36"/>
                </a:lnTo>
                <a:lnTo>
                  <a:pt x="325" y="36"/>
                </a:lnTo>
                <a:close/>
                <a:moveTo>
                  <a:pt x="263" y="252"/>
                </a:moveTo>
                <a:lnTo>
                  <a:pt x="263" y="252"/>
                </a:lnTo>
                <a:lnTo>
                  <a:pt x="269" y="254"/>
                </a:lnTo>
                <a:lnTo>
                  <a:pt x="272" y="256"/>
                </a:lnTo>
                <a:lnTo>
                  <a:pt x="276" y="259"/>
                </a:lnTo>
                <a:lnTo>
                  <a:pt x="276" y="265"/>
                </a:lnTo>
                <a:lnTo>
                  <a:pt x="276" y="265"/>
                </a:lnTo>
                <a:lnTo>
                  <a:pt x="276" y="268"/>
                </a:lnTo>
                <a:lnTo>
                  <a:pt x="272" y="272"/>
                </a:lnTo>
                <a:lnTo>
                  <a:pt x="269" y="276"/>
                </a:lnTo>
                <a:lnTo>
                  <a:pt x="263" y="276"/>
                </a:lnTo>
                <a:lnTo>
                  <a:pt x="263" y="276"/>
                </a:lnTo>
                <a:lnTo>
                  <a:pt x="260" y="276"/>
                </a:lnTo>
                <a:lnTo>
                  <a:pt x="256" y="272"/>
                </a:lnTo>
                <a:lnTo>
                  <a:pt x="252" y="268"/>
                </a:lnTo>
                <a:lnTo>
                  <a:pt x="252" y="265"/>
                </a:lnTo>
                <a:lnTo>
                  <a:pt x="252" y="265"/>
                </a:lnTo>
                <a:lnTo>
                  <a:pt x="252" y="259"/>
                </a:lnTo>
                <a:lnTo>
                  <a:pt x="256" y="256"/>
                </a:lnTo>
                <a:lnTo>
                  <a:pt x="260" y="254"/>
                </a:lnTo>
                <a:lnTo>
                  <a:pt x="263" y="252"/>
                </a:lnTo>
                <a:lnTo>
                  <a:pt x="263" y="252"/>
                </a:lnTo>
                <a:close/>
                <a:moveTo>
                  <a:pt x="221" y="98"/>
                </a:moveTo>
                <a:lnTo>
                  <a:pt x="216" y="92"/>
                </a:lnTo>
                <a:lnTo>
                  <a:pt x="272" y="36"/>
                </a:lnTo>
                <a:lnTo>
                  <a:pt x="278" y="42"/>
                </a:lnTo>
                <a:lnTo>
                  <a:pt x="221" y="98"/>
                </a:lnTo>
                <a:close/>
                <a:moveTo>
                  <a:pt x="240" y="116"/>
                </a:moveTo>
                <a:lnTo>
                  <a:pt x="234" y="111"/>
                </a:lnTo>
                <a:lnTo>
                  <a:pt x="290" y="54"/>
                </a:lnTo>
                <a:lnTo>
                  <a:pt x="296" y="60"/>
                </a:lnTo>
                <a:lnTo>
                  <a:pt x="240" y="11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+mj-lt"/>
            </a:endParaRPr>
          </a:p>
        </p:txBody>
      </p:sp>
      <p:sp>
        <p:nvSpPr>
          <p:cNvPr id="29" name="Freeform 99">
            <a:extLst>
              <a:ext uri="{FF2B5EF4-FFF2-40B4-BE49-F238E27FC236}">
                <a16:creationId xmlns:a16="http://schemas.microsoft.com/office/drawing/2014/main" id="{BEE23811-1789-4533-BB90-9F16D377C157}"/>
              </a:ext>
            </a:extLst>
          </p:cNvPr>
          <p:cNvSpPr>
            <a:spLocks noEditPoints="1"/>
          </p:cNvSpPr>
          <p:nvPr/>
        </p:nvSpPr>
        <p:spPr bwMode="auto">
          <a:xfrm>
            <a:off x="6700037" y="5101367"/>
            <a:ext cx="200582" cy="319296"/>
          </a:xfrm>
          <a:custGeom>
            <a:avLst/>
            <a:gdLst/>
            <a:ahLst/>
            <a:cxnLst>
              <a:cxn ang="0">
                <a:pos x="98" y="0"/>
              </a:cxn>
              <a:cxn ang="0">
                <a:pos x="60" y="7"/>
              </a:cxn>
              <a:cxn ang="0">
                <a:pos x="29" y="27"/>
              </a:cxn>
              <a:cxn ang="0">
                <a:pos x="7" y="59"/>
              </a:cxn>
              <a:cxn ang="0">
                <a:pos x="0" y="98"/>
              </a:cxn>
              <a:cxn ang="0">
                <a:pos x="0" y="116"/>
              </a:cxn>
              <a:cxn ang="0">
                <a:pos x="9" y="154"/>
              </a:cxn>
              <a:cxn ang="0">
                <a:pos x="31" y="208"/>
              </a:cxn>
              <a:cxn ang="0">
                <a:pos x="67" y="270"/>
              </a:cxn>
              <a:cxn ang="0">
                <a:pos x="98" y="311"/>
              </a:cxn>
              <a:cxn ang="0">
                <a:pos x="112" y="291"/>
              </a:cxn>
              <a:cxn ang="0">
                <a:pos x="147" y="241"/>
              </a:cxn>
              <a:cxn ang="0">
                <a:pos x="180" y="172"/>
              </a:cxn>
              <a:cxn ang="0">
                <a:pos x="190" y="134"/>
              </a:cxn>
              <a:cxn ang="0">
                <a:pos x="196" y="98"/>
              </a:cxn>
              <a:cxn ang="0">
                <a:pos x="194" y="78"/>
              </a:cxn>
              <a:cxn ang="0">
                <a:pos x="178" y="41"/>
              </a:cxn>
              <a:cxn ang="0">
                <a:pos x="152" y="16"/>
              </a:cxn>
              <a:cxn ang="0">
                <a:pos x="118" y="1"/>
              </a:cxn>
              <a:cxn ang="0">
                <a:pos x="98" y="0"/>
              </a:cxn>
              <a:cxn ang="0">
                <a:pos x="98" y="157"/>
              </a:cxn>
              <a:cxn ang="0">
                <a:pos x="74" y="152"/>
              </a:cxn>
              <a:cxn ang="0">
                <a:pos x="54" y="139"/>
              </a:cxn>
              <a:cxn ang="0">
                <a:pos x="42" y="119"/>
              </a:cxn>
              <a:cxn ang="0">
                <a:pos x="38" y="98"/>
              </a:cxn>
              <a:cxn ang="0">
                <a:pos x="38" y="85"/>
              </a:cxn>
              <a:cxn ang="0">
                <a:pos x="47" y="63"/>
              </a:cxn>
              <a:cxn ang="0">
                <a:pos x="64" y="47"/>
              </a:cxn>
              <a:cxn ang="0">
                <a:pos x="85" y="38"/>
              </a:cxn>
              <a:cxn ang="0">
                <a:pos x="98" y="36"/>
              </a:cxn>
              <a:cxn ang="0">
                <a:pos x="122" y="41"/>
              </a:cxn>
              <a:cxn ang="0">
                <a:pos x="140" y="54"/>
              </a:cxn>
              <a:cxn ang="0">
                <a:pos x="152" y="74"/>
              </a:cxn>
              <a:cxn ang="0">
                <a:pos x="158" y="98"/>
              </a:cxn>
              <a:cxn ang="0">
                <a:pos x="156" y="108"/>
              </a:cxn>
              <a:cxn ang="0">
                <a:pos x="147" y="130"/>
              </a:cxn>
              <a:cxn ang="0">
                <a:pos x="131" y="146"/>
              </a:cxn>
              <a:cxn ang="0">
                <a:pos x="109" y="156"/>
              </a:cxn>
              <a:cxn ang="0">
                <a:pos x="98" y="157"/>
              </a:cxn>
              <a:cxn ang="0">
                <a:pos x="60" y="98"/>
              </a:cxn>
              <a:cxn ang="0">
                <a:pos x="62" y="112"/>
              </a:cxn>
              <a:cxn ang="0">
                <a:pos x="71" y="123"/>
              </a:cxn>
              <a:cxn ang="0">
                <a:pos x="83" y="132"/>
              </a:cxn>
              <a:cxn ang="0">
                <a:pos x="98" y="134"/>
              </a:cxn>
              <a:cxn ang="0">
                <a:pos x="105" y="134"/>
              </a:cxn>
              <a:cxn ang="0">
                <a:pos x="118" y="128"/>
              </a:cxn>
              <a:cxn ang="0">
                <a:pos x="129" y="117"/>
              </a:cxn>
              <a:cxn ang="0">
                <a:pos x="134" y="105"/>
              </a:cxn>
              <a:cxn ang="0">
                <a:pos x="136" y="98"/>
              </a:cxn>
              <a:cxn ang="0">
                <a:pos x="132" y="81"/>
              </a:cxn>
              <a:cxn ang="0">
                <a:pos x="125" y="70"/>
              </a:cxn>
              <a:cxn ang="0">
                <a:pos x="112" y="61"/>
              </a:cxn>
              <a:cxn ang="0">
                <a:pos x="98" y="59"/>
              </a:cxn>
              <a:cxn ang="0">
                <a:pos x="89" y="59"/>
              </a:cxn>
              <a:cxn ang="0">
                <a:pos x="76" y="65"/>
              </a:cxn>
              <a:cxn ang="0">
                <a:pos x="65" y="76"/>
              </a:cxn>
              <a:cxn ang="0">
                <a:pos x="60" y="88"/>
              </a:cxn>
              <a:cxn ang="0">
                <a:pos x="60" y="98"/>
              </a:cxn>
            </a:cxnLst>
            <a:rect l="0" t="0" r="r" b="b"/>
            <a:pathLst>
              <a:path w="196" h="311">
                <a:moveTo>
                  <a:pt x="98" y="0"/>
                </a:moveTo>
                <a:lnTo>
                  <a:pt x="98" y="0"/>
                </a:lnTo>
                <a:lnTo>
                  <a:pt x="78" y="1"/>
                </a:lnTo>
                <a:lnTo>
                  <a:pt x="60" y="7"/>
                </a:lnTo>
                <a:lnTo>
                  <a:pt x="44" y="16"/>
                </a:lnTo>
                <a:lnTo>
                  <a:pt x="29" y="27"/>
                </a:lnTo>
                <a:lnTo>
                  <a:pt x="16" y="41"/>
                </a:lnTo>
                <a:lnTo>
                  <a:pt x="7" y="59"/>
                </a:lnTo>
                <a:lnTo>
                  <a:pt x="2" y="78"/>
                </a:lnTo>
                <a:lnTo>
                  <a:pt x="0" y="98"/>
                </a:lnTo>
                <a:lnTo>
                  <a:pt x="0" y="98"/>
                </a:lnTo>
                <a:lnTo>
                  <a:pt x="0" y="116"/>
                </a:lnTo>
                <a:lnTo>
                  <a:pt x="4" y="134"/>
                </a:lnTo>
                <a:lnTo>
                  <a:pt x="9" y="154"/>
                </a:lnTo>
                <a:lnTo>
                  <a:pt x="15" y="172"/>
                </a:lnTo>
                <a:lnTo>
                  <a:pt x="31" y="208"/>
                </a:lnTo>
                <a:lnTo>
                  <a:pt x="49" y="241"/>
                </a:lnTo>
                <a:lnTo>
                  <a:pt x="67" y="270"/>
                </a:lnTo>
                <a:lnTo>
                  <a:pt x="82" y="291"/>
                </a:lnTo>
                <a:lnTo>
                  <a:pt x="98" y="311"/>
                </a:lnTo>
                <a:lnTo>
                  <a:pt x="98" y="311"/>
                </a:lnTo>
                <a:lnTo>
                  <a:pt x="112" y="291"/>
                </a:lnTo>
                <a:lnTo>
                  <a:pt x="129" y="270"/>
                </a:lnTo>
                <a:lnTo>
                  <a:pt x="147" y="241"/>
                </a:lnTo>
                <a:lnTo>
                  <a:pt x="165" y="208"/>
                </a:lnTo>
                <a:lnTo>
                  <a:pt x="180" y="172"/>
                </a:lnTo>
                <a:lnTo>
                  <a:pt x="187" y="154"/>
                </a:lnTo>
                <a:lnTo>
                  <a:pt x="190" y="134"/>
                </a:lnTo>
                <a:lnTo>
                  <a:pt x="194" y="116"/>
                </a:lnTo>
                <a:lnTo>
                  <a:pt x="196" y="98"/>
                </a:lnTo>
                <a:lnTo>
                  <a:pt x="196" y="98"/>
                </a:lnTo>
                <a:lnTo>
                  <a:pt x="194" y="78"/>
                </a:lnTo>
                <a:lnTo>
                  <a:pt x="187" y="59"/>
                </a:lnTo>
                <a:lnTo>
                  <a:pt x="178" y="41"/>
                </a:lnTo>
                <a:lnTo>
                  <a:pt x="167" y="27"/>
                </a:lnTo>
                <a:lnTo>
                  <a:pt x="152" y="16"/>
                </a:lnTo>
                <a:lnTo>
                  <a:pt x="136" y="7"/>
                </a:lnTo>
                <a:lnTo>
                  <a:pt x="118" y="1"/>
                </a:lnTo>
                <a:lnTo>
                  <a:pt x="98" y="0"/>
                </a:lnTo>
                <a:lnTo>
                  <a:pt x="98" y="0"/>
                </a:lnTo>
                <a:close/>
                <a:moveTo>
                  <a:pt x="98" y="157"/>
                </a:moveTo>
                <a:lnTo>
                  <a:pt x="98" y="157"/>
                </a:lnTo>
                <a:lnTo>
                  <a:pt x="85" y="156"/>
                </a:lnTo>
                <a:lnTo>
                  <a:pt x="74" y="152"/>
                </a:lnTo>
                <a:lnTo>
                  <a:pt x="64" y="146"/>
                </a:lnTo>
                <a:lnTo>
                  <a:pt x="54" y="139"/>
                </a:lnTo>
                <a:lnTo>
                  <a:pt x="47" y="130"/>
                </a:lnTo>
                <a:lnTo>
                  <a:pt x="42" y="119"/>
                </a:lnTo>
                <a:lnTo>
                  <a:pt x="38" y="108"/>
                </a:lnTo>
                <a:lnTo>
                  <a:pt x="38" y="98"/>
                </a:lnTo>
                <a:lnTo>
                  <a:pt x="38" y="98"/>
                </a:lnTo>
                <a:lnTo>
                  <a:pt x="38" y="85"/>
                </a:lnTo>
                <a:lnTo>
                  <a:pt x="42" y="74"/>
                </a:lnTo>
                <a:lnTo>
                  <a:pt x="47" y="63"/>
                </a:lnTo>
                <a:lnTo>
                  <a:pt x="54" y="54"/>
                </a:lnTo>
                <a:lnTo>
                  <a:pt x="64" y="47"/>
                </a:lnTo>
                <a:lnTo>
                  <a:pt x="74" y="41"/>
                </a:lnTo>
                <a:lnTo>
                  <a:pt x="85" y="38"/>
                </a:lnTo>
                <a:lnTo>
                  <a:pt x="98" y="36"/>
                </a:lnTo>
                <a:lnTo>
                  <a:pt x="98" y="36"/>
                </a:lnTo>
                <a:lnTo>
                  <a:pt x="109" y="38"/>
                </a:lnTo>
                <a:lnTo>
                  <a:pt x="122" y="41"/>
                </a:lnTo>
                <a:lnTo>
                  <a:pt x="131" y="47"/>
                </a:lnTo>
                <a:lnTo>
                  <a:pt x="140" y="54"/>
                </a:lnTo>
                <a:lnTo>
                  <a:pt x="147" y="63"/>
                </a:lnTo>
                <a:lnTo>
                  <a:pt x="152" y="74"/>
                </a:lnTo>
                <a:lnTo>
                  <a:pt x="156" y="85"/>
                </a:lnTo>
                <a:lnTo>
                  <a:pt x="158" y="98"/>
                </a:lnTo>
                <a:lnTo>
                  <a:pt x="158" y="98"/>
                </a:lnTo>
                <a:lnTo>
                  <a:pt x="156" y="108"/>
                </a:lnTo>
                <a:lnTo>
                  <a:pt x="152" y="119"/>
                </a:lnTo>
                <a:lnTo>
                  <a:pt x="147" y="130"/>
                </a:lnTo>
                <a:lnTo>
                  <a:pt x="140" y="139"/>
                </a:lnTo>
                <a:lnTo>
                  <a:pt x="131" y="146"/>
                </a:lnTo>
                <a:lnTo>
                  <a:pt x="122" y="152"/>
                </a:lnTo>
                <a:lnTo>
                  <a:pt x="109" y="156"/>
                </a:lnTo>
                <a:lnTo>
                  <a:pt x="98" y="157"/>
                </a:lnTo>
                <a:lnTo>
                  <a:pt x="98" y="157"/>
                </a:lnTo>
                <a:close/>
                <a:moveTo>
                  <a:pt x="60" y="98"/>
                </a:moveTo>
                <a:lnTo>
                  <a:pt x="60" y="98"/>
                </a:lnTo>
                <a:lnTo>
                  <a:pt x="60" y="105"/>
                </a:lnTo>
                <a:lnTo>
                  <a:pt x="62" y="112"/>
                </a:lnTo>
                <a:lnTo>
                  <a:pt x="65" y="117"/>
                </a:lnTo>
                <a:lnTo>
                  <a:pt x="71" y="123"/>
                </a:lnTo>
                <a:lnTo>
                  <a:pt x="76" y="128"/>
                </a:lnTo>
                <a:lnTo>
                  <a:pt x="83" y="132"/>
                </a:lnTo>
                <a:lnTo>
                  <a:pt x="89" y="134"/>
                </a:lnTo>
                <a:lnTo>
                  <a:pt x="98" y="134"/>
                </a:lnTo>
                <a:lnTo>
                  <a:pt x="98" y="134"/>
                </a:lnTo>
                <a:lnTo>
                  <a:pt x="105" y="134"/>
                </a:lnTo>
                <a:lnTo>
                  <a:pt x="112" y="132"/>
                </a:lnTo>
                <a:lnTo>
                  <a:pt x="118" y="128"/>
                </a:lnTo>
                <a:lnTo>
                  <a:pt x="125" y="123"/>
                </a:lnTo>
                <a:lnTo>
                  <a:pt x="129" y="117"/>
                </a:lnTo>
                <a:lnTo>
                  <a:pt x="132" y="112"/>
                </a:lnTo>
                <a:lnTo>
                  <a:pt x="134" y="105"/>
                </a:lnTo>
                <a:lnTo>
                  <a:pt x="136" y="98"/>
                </a:lnTo>
                <a:lnTo>
                  <a:pt x="136" y="98"/>
                </a:lnTo>
                <a:lnTo>
                  <a:pt x="134" y="88"/>
                </a:lnTo>
                <a:lnTo>
                  <a:pt x="132" y="81"/>
                </a:lnTo>
                <a:lnTo>
                  <a:pt x="129" y="76"/>
                </a:lnTo>
                <a:lnTo>
                  <a:pt x="125" y="70"/>
                </a:lnTo>
                <a:lnTo>
                  <a:pt x="118" y="65"/>
                </a:lnTo>
                <a:lnTo>
                  <a:pt x="112" y="61"/>
                </a:lnTo>
                <a:lnTo>
                  <a:pt x="105" y="59"/>
                </a:lnTo>
                <a:lnTo>
                  <a:pt x="98" y="59"/>
                </a:lnTo>
                <a:lnTo>
                  <a:pt x="98" y="59"/>
                </a:lnTo>
                <a:lnTo>
                  <a:pt x="89" y="59"/>
                </a:lnTo>
                <a:lnTo>
                  <a:pt x="83" y="61"/>
                </a:lnTo>
                <a:lnTo>
                  <a:pt x="76" y="65"/>
                </a:lnTo>
                <a:lnTo>
                  <a:pt x="71" y="70"/>
                </a:lnTo>
                <a:lnTo>
                  <a:pt x="65" y="76"/>
                </a:lnTo>
                <a:lnTo>
                  <a:pt x="62" y="81"/>
                </a:lnTo>
                <a:lnTo>
                  <a:pt x="60" y="88"/>
                </a:lnTo>
                <a:lnTo>
                  <a:pt x="60" y="98"/>
                </a:lnTo>
                <a:lnTo>
                  <a:pt x="60" y="9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+mj-lt"/>
            </a:endParaRPr>
          </a:p>
        </p:txBody>
      </p:sp>
      <p:sp>
        <p:nvSpPr>
          <p:cNvPr id="30" name="Freeform 110">
            <a:extLst>
              <a:ext uri="{FF2B5EF4-FFF2-40B4-BE49-F238E27FC236}">
                <a16:creationId xmlns:a16="http://schemas.microsoft.com/office/drawing/2014/main" id="{CE834E8F-9E40-4927-8687-20B5E0930F35}"/>
              </a:ext>
            </a:extLst>
          </p:cNvPr>
          <p:cNvSpPr>
            <a:spLocks noEditPoints="1"/>
          </p:cNvSpPr>
          <p:nvPr/>
        </p:nvSpPr>
        <p:spPr bwMode="auto">
          <a:xfrm>
            <a:off x="6609356" y="2722014"/>
            <a:ext cx="308738" cy="303291"/>
          </a:xfrm>
          <a:custGeom>
            <a:avLst/>
            <a:gdLst/>
            <a:ahLst/>
            <a:cxnLst>
              <a:cxn ang="0">
                <a:pos x="284" y="107"/>
              </a:cxn>
              <a:cxn ang="0">
                <a:pos x="295" y="86"/>
              </a:cxn>
              <a:cxn ang="0">
                <a:pos x="302" y="60"/>
              </a:cxn>
              <a:cxn ang="0">
                <a:pos x="277" y="35"/>
              </a:cxn>
              <a:cxn ang="0">
                <a:pos x="252" y="44"/>
              </a:cxn>
              <a:cxn ang="0">
                <a:pos x="208" y="46"/>
              </a:cxn>
              <a:cxn ang="0">
                <a:pos x="199" y="22"/>
              </a:cxn>
              <a:cxn ang="0">
                <a:pos x="188" y="0"/>
              </a:cxn>
              <a:cxn ang="0">
                <a:pos x="150" y="0"/>
              </a:cxn>
              <a:cxn ang="0">
                <a:pos x="139" y="22"/>
              </a:cxn>
              <a:cxn ang="0">
                <a:pos x="110" y="55"/>
              </a:cxn>
              <a:cxn ang="0">
                <a:pos x="87" y="44"/>
              </a:cxn>
              <a:cxn ang="0">
                <a:pos x="61" y="37"/>
              </a:cxn>
              <a:cxn ang="0">
                <a:pos x="36" y="62"/>
              </a:cxn>
              <a:cxn ang="0">
                <a:pos x="45" y="86"/>
              </a:cxn>
              <a:cxn ang="0">
                <a:pos x="45" y="129"/>
              </a:cxn>
              <a:cxn ang="0">
                <a:pos x="23" y="138"/>
              </a:cxn>
              <a:cxn ang="0">
                <a:pos x="0" y="149"/>
              </a:cxn>
              <a:cxn ang="0">
                <a:pos x="0" y="185"/>
              </a:cxn>
              <a:cxn ang="0">
                <a:pos x="23" y="196"/>
              </a:cxn>
              <a:cxn ang="0">
                <a:pos x="54" y="225"/>
              </a:cxn>
              <a:cxn ang="0">
                <a:pos x="45" y="249"/>
              </a:cxn>
              <a:cxn ang="0">
                <a:pos x="36" y="272"/>
              </a:cxn>
              <a:cxn ang="0">
                <a:pos x="63" y="298"/>
              </a:cxn>
              <a:cxn ang="0">
                <a:pos x="87" y="291"/>
              </a:cxn>
              <a:cxn ang="0">
                <a:pos x="130" y="289"/>
              </a:cxn>
              <a:cxn ang="0">
                <a:pos x="141" y="310"/>
              </a:cxn>
              <a:cxn ang="0">
                <a:pos x="152" y="334"/>
              </a:cxn>
              <a:cxn ang="0">
                <a:pos x="188" y="334"/>
              </a:cxn>
              <a:cxn ang="0">
                <a:pos x="199" y="310"/>
              </a:cxn>
              <a:cxn ang="0">
                <a:pos x="230" y="280"/>
              </a:cxn>
              <a:cxn ang="0">
                <a:pos x="253" y="289"/>
              </a:cxn>
              <a:cxn ang="0">
                <a:pos x="277" y="298"/>
              </a:cxn>
              <a:cxn ang="0">
                <a:pos x="304" y="271"/>
              </a:cxn>
              <a:cxn ang="0">
                <a:pos x="295" y="247"/>
              </a:cxn>
              <a:cxn ang="0">
                <a:pos x="293" y="205"/>
              </a:cxn>
              <a:cxn ang="0">
                <a:pos x="317" y="196"/>
              </a:cxn>
              <a:cxn ang="0">
                <a:pos x="340" y="184"/>
              </a:cxn>
              <a:cxn ang="0">
                <a:pos x="340" y="147"/>
              </a:cxn>
              <a:cxn ang="0">
                <a:pos x="317" y="136"/>
              </a:cxn>
              <a:cxn ang="0">
                <a:pos x="293" y="129"/>
              </a:cxn>
              <a:cxn ang="0">
                <a:pos x="224" y="167"/>
              </a:cxn>
              <a:cxn ang="0">
                <a:pos x="219" y="187"/>
              </a:cxn>
              <a:cxn ang="0">
                <a:pos x="208" y="205"/>
              </a:cxn>
              <a:cxn ang="0">
                <a:pos x="190" y="216"/>
              </a:cxn>
              <a:cxn ang="0">
                <a:pos x="170" y="220"/>
              </a:cxn>
              <a:cxn ang="0">
                <a:pos x="159" y="220"/>
              </a:cxn>
              <a:cxn ang="0">
                <a:pos x="139" y="211"/>
              </a:cxn>
              <a:cxn ang="0">
                <a:pos x="125" y="196"/>
              </a:cxn>
              <a:cxn ang="0">
                <a:pos x="116" y="178"/>
              </a:cxn>
              <a:cxn ang="0">
                <a:pos x="116" y="167"/>
              </a:cxn>
              <a:cxn ang="0">
                <a:pos x="119" y="145"/>
              </a:cxn>
              <a:cxn ang="0">
                <a:pos x="130" y="129"/>
              </a:cxn>
              <a:cxn ang="0">
                <a:pos x="148" y="118"/>
              </a:cxn>
              <a:cxn ang="0">
                <a:pos x="170" y="113"/>
              </a:cxn>
              <a:cxn ang="0">
                <a:pos x="181" y="115"/>
              </a:cxn>
              <a:cxn ang="0">
                <a:pos x="201" y="122"/>
              </a:cxn>
              <a:cxn ang="0">
                <a:pos x="215" y="136"/>
              </a:cxn>
              <a:cxn ang="0">
                <a:pos x="223" y="156"/>
              </a:cxn>
              <a:cxn ang="0">
                <a:pos x="224" y="167"/>
              </a:cxn>
            </a:cxnLst>
            <a:rect l="0" t="0" r="r" b="b"/>
            <a:pathLst>
              <a:path w="340" h="334">
                <a:moveTo>
                  <a:pt x="293" y="129"/>
                </a:moveTo>
                <a:lnTo>
                  <a:pt x="284" y="107"/>
                </a:lnTo>
                <a:lnTo>
                  <a:pt x="284" y="107"/>
                </a:lnTo>
                <a:lnTo>
                  <a:pt x="295" y="86"/>
                </a:lnTo>
                <a:lnTo>
                  <a:pt x="300" y="69"/>
                </a:lnTo>
                <a:lnTo>
                  <a:pt x="302" y="60"/>
                </a:lnTo>
                <a:lnTo>
                  <a:pt x="277" y="35"/>
                </a:lnTo>
                <a:lnTo>
                  <a:pt x="277" y="35"/>
                </a:lnTo>
                <a:lnTo>
                  <a:pt x="268" y="37"/>
                </a:lnTo>
                <a:lnTo>
                  <a:pt x="252" y="44"/>
                </a:lnTo>
                <a:lnTo>
                  <a:pt x="230" y="55"/>
                </a:lnTo>
                <a:lnTo>
                  <a:pt x="208" y="46"/>
                </a:lnTo>
                <a:lnTo>
                  <a:pt x="208" y="46"/>
                </a:lnTo>
                <a:lnTo>
                  <a:pt x="199" y="22"/>
                </a:lnTo>
                <a:lnTo>
                  <a:pt x="192" y="8"/>
                </a:lnTo>
                <a:lnTo>
                  <a:pt x="188" y="0"/>
                </a:lnTo>
                <a:lnTo>
                  <a:pt x="150" y="0"/>
                </a:lnTo>
                <a:lnTo>
                  <a:pt x="150" y="0"/>
                </a:lnTo>
                <a:lnTo>
                  <a:pt x="146" y="8"/>
                </a:lnTo>
                <a:lnTo>
                  <a:pt x="139" y="22"/>
                </a:lnTo>
                <a:lnTo>
                  <a:pt x="130" y="46"/>
                </a:lnTo>
                <a:lnTo>
                  <a:pt x="110" y="55"/>
                </a:lnTo>
                <a:lnTo>
                  <a:pt x="110" y="55"/>
                </a:lnTo>
                <a:lnTo>
                  <a:pt x="87" y="44"/>
                </a:lnTo>
                <a:lnTo>
                  <a:pt x="70" y="39"/>
                </a:lnTo>
                <a:lnTo>
                  <a:pt x="61" y="37"/>
                </a:lnTo>
                <a:lnTo>
                  <a:pt x="36" y="62"/>
                </a:lnTo>
                <a:lnTo>
                  <a:pt x="36" y="62"/>
                </a:lnTo>
                <a:lnTo>
                  <a:pt x="38" y="71"/>
                </a:lnTo>
                <a:lnTo>
                  <a:pt x="45" y="86"/>
                </a:lnTo>
                <a:lnTo>
                  <a:pt x="54" y="109"/>
                </a:lnTo>
                <a:lnTo>
                  <a:pt x="45" y="129"/>
                </a:lnTo>
                <a:lnTo>
                  <a:pt x="45" y="129"/>
                </a:lnTo>
                <a:lnTo>
                  <a:pt x="23" y="138"/>
                </a:lnTo>
                <a:lnTo>
                  <a:pt x="7" y="145"/>
                </a:lnTo>
                <a:lnTo>
                  <a:pt x="0" y="149"/>
                </a:lnTo>
                <a:lnTo>
                  <a:pt x="0" y="185"/>
                </a:lnTo>
                <a:lnTo>
                  <a:pt x="0" y="185"/>
                </a:lnTo>
                <a:lnTo>
                  <a:pt x="7" y="191"/>
                </a:lnTo>
                <a:lnTo>
                  <a:pt x="23" y="196"/>
                </a:lnTo>
                <a:lnTo>
                  <a:pt x="47" y="205"/>
                </a:lnTo>
                <a:lnTo>
                  <a:pt x="54" y="225"/>
                </a:lnTo>
                <a:lnTo>
                  <a:pt x="54" y="225"/>
                </a:lnTo>
                <a:lnTo>
                  <a:pt x="45" y="249"/>
                </a:lnTo>
                <a:lnTo>
                  <a:pt x="38" y="265"/>
                </a:lnTo>
                <a:lnTo>
                  <a:pt x="36" y="272"/>
                </a:lnTo>
                <a:lnTo>
                  <a:pt x="63" y="298"/>
                </a:lnTo>
                <a:lnTo>
                  <a:pt x="63" y="298"/>
                </a:lnTo>
                <a:lnTo>
                  <a:pt x="70" y="296"/>
                </a:lnTo>
                <a:lnTo>
                  <a:pt x="87" y="291"/>
                </a:lnTo>
                <a:lnTo>
                  <a:pt x="110" y="280"/>
                </a:lnTo>
                <a:lnTo>
                  <a:pt x="130" y="289"/>
                </a:lnTo>
                <a:lnTo>
                  <a:pt x="130" y="289"/>
                </a:lnTo>
                <a:lnTo>
                  <a:pt x="141" y="310"/>
                </a:lnTo>
                <a:lnTo>
                  <a:pt x="146" y="327"/>
                </a:lnTo>
                <a:lnTo>
                  <a:pt x="152" y="334"/>
                </a:lnTo>
                <a:lnTo>
                  <a:pt x="188" y="334"/>
                </a:lnTo>
                <a:lnTo>
                  <a:pt x="188" y="334"/>
                </a:lnTo>
                <a:lnTo>
                  <a:pt x="194" y="327"/>
                </a:lnTo>
                <a:lnTo>
                  <a:pt x="199" y="310"/>
                </a:lnTo>
                <a:lnTo>
                  <a:pt x="208" y="289"/>
                </a:lnTo>
                <a:lnTo>
                  <a:pt x="230" y="280"/>
                </a:lnTo>
                <a:lnTo>
                  <a:pt x="230" y="280"/>
                </a:lnTo>
                <a:lnTo>
                  <a:pt x="253" y="289"/>
                </a:lnTo>
                <a:lnTo>
                  <a:pt x="270" y="296"/>
                </a:lnTo>
                <a:lnTo>
                  <a:pt x="277" y="298"/>
                </a:lnTo>
                <a:lnTo>
                  <a:pt x="304" y="271"/>
                </a:lnTo>
                <a:lnTo>
                  <a:pt x="304" y="271"/>
                </a:lnTo>
                <a:lnTo>
                  <a:pt x="302" y="263"/>
                </a:lnTo>
                <a:lnTo>
                  <a:pt x="295" y="247"/>
                </a:lnTo>
                <a:lnTo>
                  <a:pt x="284" y="225"/>
                </a:lnTo>
                <a:lnTo>
                  <a:pt x="293" y="205"/>
                </a:lnTo>
                <a:lnTo>
                  <a:pt x="293" y="205"/>
                </a:lnTo>
                <a:lnTo>
                  <a:pt x="317" y="196"/>
                </a:lnTo>
                <a:lnTo>
                  <a:pt x="333" y="189"/>
                </a:lnTo>
                <a:lnTo>
                  <a:pt x="340" y="184"/>
                </a:lnTo>
                <a:lnTo>
                  <a:pt x="340" y="147"/>
                </a:lnTo>
                <a:lnTo>
                  <a:pt x="340" y="147"/>
                </a:lnTo>
                <a:lnTo>
                  <a:pt x="333" y="144"/>
                </a:lnTo>
                <a:lnTo>
                  <a:pt x="317" y="136"/>
                </a:lnTo>
                <a:lnTo>
                  <a:pt x="293" y="129"/>
                </a:lnTo>
                <a:lnTo>
                  <a:pt x="293" y="129"/>
                </a:lnTo>
                <a:close/>
                <a:moveTo>
                  <a:pt x="224" y="167"/>
                </a:moveTo>
                <a:lnTo>
                  <a:pt x="224" y="167"/>
                </a:lnTo>
                <a:lnTo>
                  <a:pt x="223" y="178"/>
                </a:lnTo>
                <a:lnTo>
                  <a:pt x="219" y="187"/>
                </a:lnTo>
                <a:lnTo>
                  <a:pt x="215" y="196"/>
                </a:lnTo>
                <a:lnTo>
                  <a:pt x="208" y="205"/>
                </a:lnTo>
                <a:lnTo>
                  <a:pt x="201" y="211"/>
                </a:lnTo>
                <a:lnTo>
                  <a:pt x="190" y="216"/>
                </a:lnTo>
                <a:lnTo>
                  <a:pt x="181" y="220"/>
                </a:lnTo>
                <a:lnTo>
                  <a:pt x="170" y="220"/>
                </a:lnTo>
                <a:lnTo>
                  <a:pt x="170" y="220"/>
                </a:lnTo>
                <a:lnTo>
                  <a:pt x="159" y="220"/>
                </a:lnTo>
                <a:lnTo>
                  <a:pt x="148" y="216"/>
                </a:lnTo>
                <a:lnTo>
                  <a:pt x="139" y="211"/>
                </a:lnTo>
                <a:lnTo>
                  <a:pt x="130" y="205"/>
                </a:lnTo>
                <a:lnTo>
                  <a:pt x="125" y="196"/>
                </a:lnTo>
                <a:lnTo>
                  <a:pt x="119" y="187"/>
                </a:lnTo>
                <a:lnTo>
                  <a:pt x="116" y="178"/>
                </a:lnTo>
                <a:lnTo>
                  <a:pt x="116" y="167"/>
                </a:lnTo>
                <a:lnTo>
                  <a:pt x="116" y="167"/>
                </a:lnTo>
                <a:lnTo>
                  <a:pt x="116" y="156"/>
                </a:lnTo>
                <a:lnTo>
                  <a:pt x="119" y="145"/>
                </a:lnTo>
                <a:lnTo>
                  <a:pt x="125" y="136"/>
                </a:lnTo>
                <a:lnTo>
                  <a:pt x="130" y="129"/>
                </a:lnTo>
                <a:lnTo>
                  <a:pt x="139" y="122"/>
                </a:lnTo>
                <a:lnTo>
                  <a:pt x="148" y="118"/>
                </a:lnTo>
                <a:lnTo>
                  <a:pt x="159" y="115"/>
                </a:lnTo>
                <a:lnTo>
                  <a:pt x="170" y="113"/>
                </a:lnTo>
                <a:lnTo>
                  <a:pt x="170" y="113"/>
                </a:lnTo>
                <a:lnTo>
                  <a:pt x="181" y="115"/>
                </a:lnTo>
                <a:lnTo>
                  <a:pt x="190" y="118"/>
                </a:lnTo>
                <a:lnTo>
                  <a:pt x="201" y="122"/>
                </a:lnTo>
                <a:lnTo>
                  <a:pt x="208" y="129"/>
                </a:lnTo>
                <a:lnTo>
                  <a:pt x="215" y="136"/>
                </a:lnTo>
                <a:lnTo>
                  <a:pt x="219" y="145"/>
                </a:lnTo>
                <a:lnTo>
                  <a:pt x="223" y="156"/>
                </a:lnTo>
                <a:lnTo>
                  <a:pt x="224" y="167"/>
                </a:lnTo>
                <a:lnTo>
                  <a:pt x="224" y="16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+mj-lt"/>
            </a:endParaRPr>
          </a:p>
        </p:txBody>
      </p:sp>
      <p:grpSp>
        <p:nvGrpSpPr>
          <p:cNvPr id="31" name="Group 119">
            <a:extLst>
              <a:ext uri="{FF2B5EF4-FFF2-40B4-BE49-F238E27FC236}">
                <a16:creationId xmlns:a16="http://schemas.microsoft.com/office/drawing/2014/main" id="{AEE34096-3DC8-42E5-A3FB-58D12E900788}"/>
              </a:ext>
            </a:extLst>
          </p:cNvPr>
          <p:cNvGrpSpPr/>
          <p:nvPr/>
        </p:nvGrpSpPr>
        <p:grpSpPr>
          <a:xfrm>
            <a:off x="1907816" y="5120944"/>
            <a:ext cx="357754" cy="342846"/>
            <a:chOff x="1168380" y="3486162"/>
            <a:chExt cx="381000" cy="365126"/>
          </a:xfrm>
          <a:solidFill>
            <a:schemeClr val="bg1"/>
          </a:solidFill>
        </p:grpSpPr>
        <p:sp>
          <p:nvSpPr>
            <p:cNvPr id="32" name="Freeform 16">
              <a:extLst>
                <a:ext uri="{FF2B5EF4-FFF2-40B4-BE49-F238E27FC236}">
                  <a16:creationId xmlns:a16="http://schemas.microsoft.com/office/drawing/2014/main" id="{0C164E94-4387-4BAE-BA9F-72969657C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3942" y="3643325"/>
              <a:ext cx="146050" cy="207963"/>
            </a:xfrm>
            <a:custGeom>
              <a:avLst/>
              <a:gdLst/>
              <a:ahLst/>
              <a:cxnLst>
                <a:cxn ang="0">
                  <a:pos x="125" y="101"/>
                </a:cxn>
                <a:cxn ang="0">
                  <a:pos x="125" y="231"/>
                </a:cxn>
                <a:cxn ang="0">
                  <a:pos x="125" y="231"/>
                </a:cxn>
                <a:cxn ang="0">
                  <a:pos x="124" y="237"/>
                </a:cxn>
                <a:cxn ang="0">
                  <a:pos x="122" y="243"/>
                </a:cxn>
                <a:cxn ang="0">
                  <a:pos x="119" y="248"/>
                </a:cxn>
                <a:cxn ang="0">
                  <a:pos x="115" y="253"/>
                </a:cxn>
                <a:cxn ang="0">
                  <a:pos x="110" y="257"/>
                </a:cxn>
                <a:cxn ang="0">
                  <a:pos x="105" y="260"/>
                </a:cxn>
                <a:cxn ang="0">
                  <a:pos x="99" y="262"/>
                </a:cxn>
                <a:cxn ang="0">
                  <a:pos x="93" y="263"/>
                </a:cxn>
                <a:cxn ang="0">
                  <a:pos x="93" y="263"/>
                </a:cxn>
                <a:cxn ang="0">
                  <a:pos x="93" y="263"/>
                </a:cxn>
                <a:cxn ang="0">
                  <a:pos x="87" y="262"/>
                </a:cxn>
                <a:cxn ang="0">
                  <a:pos x="80" y="260"/>
                </a:cxn>
                <a:cxn ang="0">
                  <a:pos x="74" y="257"/>
                </a:cxn>
                <a:cxn ang="0">
                  <a:pos x="69" y="253"/>
                </a:cxn>
                <a:cxn ang="0">
                  <a:pos x="66" y="248"/>
                </a:cxn>
                <a:cxn ang="0">
                  <a:pos x="63" y="243"/>
                </a:cxn>
                <a:cxn ang="0">
                  <a:pos x="61" y="237"/>
                </a:cxn>
                <a:cxn ang="0">
                  <a:pos x="61" y="231"/>
                </a:cxn>
                <a:cxn ang="0">
                  <a:pos x="61" y="101"/>
                </a:cxn>
                <a:cxn ang="0">
                  <a:pos x="16" y="101"/>
                </a:cxn>
                <a:cxn ang="0">
                  <a:pos x="16" y="101"/>
                </a:cxn>
                <a:cxn ang="0">
                  <a:pos x="10" y="100"/>
                </a:cxn>
                <a:cxn ang="0">
                  <a:pos x="5" y="99"/>
                </a:cxn>
                <a:cxn ang="0">
                  <a:pos x="1" y="95"/>
                </a:cxn>
                <a:cxn ang="0">
                  <a:pos x="0" y="91"/>
                </a:cxn>
                <a:cxn ang="0">
                  <a:pos x="0" y="87"/>
                </a:cxn>
                <a:cxn ang="0">
                  <a:pos x="0" y="82"/>
                </a:cxn>
                <a:cxn ang="0">
                  <a:pos x="3" y="77"/>
                </a:cxn>
                <a:cxn ang="0">
                  <a:pos x="7" y="73"/>
                </a:cxn>
                <a:cxn ang="0">
                  <a:pos x="69" y="11"/>
                </a:cxn>
                <a:cxn ang="0">
                  <a:pos x="69" y="11"/>
                </a:cxn>
                <a:cxn ang="0">
                  <a:pos x="75" y="6"/>
                </a:cxn>
                <a:cxn ang="0">
                  <a:pos x="80" y="2"/>
                </a:cxn>
                <a:cxn ang="0">
                  <a:pos x="87" y="0"/>
                </a:cxn>
                <a:cxn ang="0">
                  <a:pos x="93" y="0"/>
                </a:cxn>
                <a:cxn ang="0">
                  <a:pos x="98" y="0"/>
                </a:cxn>
                <a:cxn ang="0">
                  <a:pos x="104" y="2"/>
                </a:cxn>
                <a:cxn ang="0">
                  <a:pos x="110" y="6"/>
                </a:cxn>
                <a:cxn ang="0">
                  <a:pos x="115" y="11"/>
                </a:cxn>
                <a:cxn ang="0">
                  <a:pos x="178" y="73"/>
                </a:cxn>
                <a:cxn ang="0">
                  <a:pos x="178" y="73"/>
                </a:cxn>
                <a:cxn ang="0">
                  <a:pos x="182" y="77"/>
                </a:cxn>
                <a:cxn ang="0">
                  <a:pos x="184" y="82"/>
                </a:cxn>
                <a:cxn ang="0">
                  <a:pos x="184" y="86"/>
                </a:cxn>
                <a:cxn ang="0">
                  <a:pos x="184" y="91"/>
                </a:cxn>
                <a:cxn ang="0">
                  <a:pos x="182" y="95"/>
                </a:cxn>
                <a:cxn ang="0">
                  <a:pos x="178" y="97"/>
                </a:cxn>
                <a:cxn ang="0">
                  <a:pos x="173" y="100"/>
                </a:cxn>
                <a:cxn ang="0">
                  <a:pos x="166" y="101"/>
                </a:cxn>
                <a:cxn ang="0">
                  <a:pos x="125" y="101"/>
                </a:cxn>
              </a:cxnLst>
              <a:rect l="0" t="0" r="r" b="b"/>
              <a:pathLst>
                <a:path w="184" h="263">
                  <a:moveTo>
                    <a:pt x="125" y="101"/>
                  </a:moveTo>
                  <a:lnTo>
                    <a:pt x="125" y="231"/>
                  </a:lnTo>
                  <a:lnTo>
                    <a:pt x="125" y="231"/>
                  </a:lnTo>
                  <a:lnTo>
                    <a:pt x="124" y="237"/>
                  </a:lnTo>
                  <a:lnTo>
                    <a:pt x="122" y="243"/>
                  </a:lnTo>
                  <a:lnTo>
                    <a:pt x="119" y="248"/>
                  </a:lnTo>
                  <a:lnTo>
                    <a:pt x="115" y="253"/>
                  </a:lnTo>
                  <a:lnTo>
                    <a:pt x="110" y="257"/>
                  </a:lnTo>
                  <a:lnTo>
                    <a:pt x="105" y="260"/>
                  </a:lnTo>
                  <a:lnTo>
                    <a:pt x="99" y="262"/>
                  </a:lnTo>
                  <a:lnTo>
                    <a:pt x="93" y="263"/>
                  </a:lnTo>
                  <a:lnTo>
                    <a:pt x="93" y="263"/>
                  </a:lnTo>
                  <a:lnTo>
                    <a:pt x="93" y="263"/>
                  </a:lnTo>
                  <a:lnTo>
                    <a:pt x="87" y="262"/>
                  </a:lnTo>
                  <a:lnTo>
                    <a:pt x="80" y="260"/>
                  </a:lnTo>
                  <a:lnTo>
                    <a:pt x="74" y="257"/>
                  </a:lnTo>
                  <a:lnTo>
                    <a:pt x="69" y="253"/>
                  </a:lnTo>
                  <a:lnTo>
                    <a:pt x="66" y="248"/>
                  </a:lnTo>
                  <a:lnTo>
                    <a:pt x="63" y="243"/>
                  </a:lnTo>
                  <a:lnTo>
                    <a:pt x="61" y="237"/>
                  </a:lnTo>
                  <a:lnTo>
                    <a:pt x="61" y="231"/>
                  </a:lnTo>
                  <a:lnTo>
                    <a:pt x="61" y="101"/>
                  </a:lnTo>
                  <a:lnTo>
                    <a:pt x="16" y="101"/>
                  </a:lnTo>
                  <a:lnTo>
                    <a:pt x="16" y="101"/>
                  </a:lnTo>
                  <a:lnTo>
                    <a:pt x="10" y="100"/>
                  </a:lnTo>
                  <a:lnTo>
                    <a:pt x="5" y="99"/>
                  </a:lnTo>
                  <a:lnTo>
                    <a:pt x="1" y="95"/>
                  </a:lnTo>
                  <a:lnTo>
                    <a:pt x="0" y="91"/>
                  </a:lnTo>
                  <a:lnTo>
                    <a:pt x="0" y="87"/>
                  </a:lnTo>
                  <a:lnTo>
                    <a:pt x="0" y="82"/>
                  </a:lnTo>
                  <a:lnTo>
                    <a:pt x="3" y="77"/>
                  </a:lnTo>
                  <a:lnTo>
                    <a:pt x="7" y="73"/>
                  </a:lnTo>
                  <a:lnTo>
                    <a:pt x="69" y="11"/>
                  </a:lnTo>
                  <a:lnTo>
                    <a:pt x="69" y="11"/>
                  </a:lnTo>
                  <a:lnTo>
                    <a:pt x="75" y="6"/>
                  </a:lnTo>
                  <a:lnTo>
                    <a:pt x="80" y="2"/>
                  </a:lnTo>
                  <a:lnTo>
                    <a:pt x="87" y="0"/>
                  </a:lnTo>
                  <a:lnTo>
                    <a:pt x="93" y="0"/>
                  </a:lnTo>
                  <a:lnTo>
                    <a:pt x="98" y="0"/>
                  </a:lnTo>
                  <a:lnTo>
                    <a:pt x="104" y="2"/>
                  </a:lnTo>
                  <a:lnTo>
                    <a:pt x="110" y="6"/>
                  </a:lnTo>
                  <a:lnTo>
                    <a:pt x="115" y="11"/>
                  </a:lnTo>
                  <a:lnTo>
                    <a:pt x="178" y="73"/>
                  </a:lnTo>
                  <a:lnTo>
                    <a:pt x="178" y="73"/>
                  </a:lnTo>
                  <a:lnTo>
                    <a:pt x="182" y="77"/>
                  </a:lnTo>
                  <a:lnTo>
                    <a:pt x="184" y="82"/>
                  </a:lnTo>
                  <a:lnTo>
                    <a:pt x="184" y="86"/>
                  </a:lnTo>
                  <a:lnTo>
                    <a:pt x="184" y="91"/>
                  </a:lnTo>
                  <a:lnTo>
                    <a:pt x="182" y="95"/>
                  </a:lnTo>
                  <a:lnTo>
                    <a:pt x="178" y="97"/>
                  </a:lnTo>
                  <a:lnTo>
                    <a:pt x="173" y="100"/>
                  </a:lnTo>
                  <a:lnTo>
                    <a:pt x="166" y="101"/>
                  </a:lnTo>
                  <a:lnTo>
                    <a:pt x="125" y="10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+mj-lt"/>
              </a:endParaRPr>
            </a:p>
          </p:txBody>
        </p:sp>
        <p:sp>
          <p:nvSpPr>
            <p:cNvPr id="33" name="Freeform 17">
              <a:extLst>
                <a:ext uri="{FF2B5EF4-FFF2-40B4-BE49-F238E27FC236}">
                  <a16:creationId xmlns:a16="http://schemas.microsoft.com/office/drawing/2014/main" id="{982E164D-2D03-4977-AE46-790DC7630A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8380" y="3486162"/>
              <a:ext cx="381000" cy="266700"/>
            </a:xfrm>
            <a:custGeom>
              <a:avLst/>
              <a:gdLst/>
              <a:ahLst/>
              <a:cxnLst>
                <a:cxn ang="0">
                  <a:pos x="392" y="125"/>
                </a:cxn>
                <a:cxn ang="0">
                  <a:pos x="420" y="136"/>
                </a:cxn>
                <a:cxn ang="0">
                  <a:pos x="445" y="153"/>
                </a:cxn>
                <a:cxn ang="0">
                  <a:pos x="463" y="175"/>
                </a:cxn>
                <a:cxn ang="0">
                  <a:pos x="476" y="200"/>
                </a:cxn>
                <a:cxn ang="0">
                  <a:pos x="480" y="227"/>
                </a:cxn>
                <a:cxn ang="0">
                  <a:pos x="480" y="237"/>
                </a:cxn>
                <a:cxn ang="0">
                  <a:pos x="472" y="264"/>
                </a:cxn>
                <a:cxn ang="0">
                  <a:pos x="457" y="289"/>
                </a:cxn>
                <a:cxn ang="0">
                  <a:pos x="435" y="310"/>
                </a:cxn>
                <a:cxn ang="0">
                  <a:pos x="408" y="325"/>
                </a:cxn>
                <a:cxn ang="0">
                  <a:pos x="376" y="334"/>
                </a:cxn>
                <a:cxn ang="0">
                  <a:pos x="376" y="220"/>
                </a:cxn>
                <a:cxn ang="0">
                  <a:pos x="362" y="195"/>
                </a:cxn>
                <a:cxn ang="0">
                  <a:pos x="347" y="185"/>
                </a:cxn>
                <a:cxn ang="0">
                  <a:pos x="329" y="182"/>
                </a:cxn>
                <a:cxn ang="0">
                  <a:pos x="301" y="190"/>
                </a:cxn>
                <a:cxn ang="0">
                  <a:pos x="288" y="203"/>
                </a:cxn>
                <a:cxn ang="0">
                  <a:pos x="280" y="230"/>
                </a:cxn>
                <a:cxn ang="0">
                  <a:pos x="210" y="315"/>
                </a:cxn>
                <a:cxn ang="0">
                  <a:pos x="246" y="313"/>
                </a:cxn>
                <a:cxn ang="0">
                  <a:pos x="259" y="306"/>
                </a:cxn>
                <a:cxn ang="0">
                  <a:pos x="268" y="295"/>
                </a:cxn>
                <a:cxn ang="0">
                  <a:pos x="268" y="277"/>
                </a:cxn>
                <a:cxn ang="0">
                  <a:pos x="258" y="259"/>
                </a:cxn>
                <a:cxn ang="0">
                  <a:pos x="188" y="190"/>
                </a:cxn>
                <a:cxn ang="0">
                  <a:pos x="162" y="182"/>
                </a:cxn>
                <a:cxn ang="0">
                  <a:pos x="143" y="185"/>
                </a:cxn>
                <a:cxn ang="0">
                  <a:pos x="65" y="259"/>
                </a:cxn>
                <a:cxn ang="0">
                  <a:pos x="54" y="278"/>
                </a:cxn>
                <a:cxn ang="0">
                  <a:pos x="54" y="295"/>
                </a:cxn>
                <a:cxn ang="0">
                  <a:pos x="59" y="304"/>
                </a:cxn>
                <a:cxn ang="0">
                  <a:pos x="67" y="310"/>
                </a:cxn>
                <a:cxn ang="0">
                  <a:pos x="114" y="315"/>
                </a:cxn>
                <a:cxn ang="0">
                  <a:pos x="101" y="334"/>
                </a:cxn>
                <a:cxn ang="0">
                  <a:pos x="69" y="324"/>
                </a:cxn>
                <a:cxn ang="0">
                  <a:pos x="41" y="306"/>
                </a:cxn>
                <a:cxn ang="0">
                  <a:pos x="20" y="284"/>
                </a:cxn>
                <a:cxn ang="0">
                  <a:pos x="5" y="257"/>
                </a:cxn>
                <a:cxn ang="0">
                  <a:pos x="0" y="227"/>
                </a:cxn>
                <a:cxn ang="0">
                  <a:pos x="1" y="219"/>
                </a:cxn>
                <a:cxn ang="0">
                  <a:pos x="7" y="191"/>
                </a:cxn>
                <a:cxn ang="0">
                  <a:pos x="22" y="167"/>
                </a:cxn>
                <a:cxn ang="0">
                  <a:pos x="43" y="147"/>
                </a:cxn>
                <a:cxn ang="0">
                  <a:pos x="69" y="132"/>
                </a:cxn>
                <a:cxn ang="0">
                  <a:pos x="99" y="122"/>
                </a:cxn>
                <a:cxn ang="0">
                  <a:pos x="99" y="118"/>
                </a:cxn>
                <a:cxn ang="0">
                  <a:pos x="105" y="84"/>
                </a:cxn>
                <a:cxn ang="0">
                  <a:pos x="123" y="53"/>
                </a:cxn>
                <a:cxn ang="0">
                  <a:pos x="151" y="27"/>
                </a:cxn>
                <a:cxn ang="0">
                  <a:pos x="185" y="10"/>
                </a:cxn>
                <a:cxn ang="0">
                  <a:pos x="226" y="1"/>
                </a:cxn>
                <a:cxn ang="0">
                  <a:pos x="255" y="1"/>
                </a:cxn>
                <a:cxn ang="0">
                  <a:pos x="295" y="10"/>
                </a:cxn>
                <a:cxn ang="0">
                  <a:pos x="330" y="27"/>
                </a:cxn>
                <a:cxn ang="0">
                  <a:pos x="357" y="53"/>
                </a:cxn>
                <a:cxn ang="0">
                  <a:pos x="374" y="84"/>
                </a:cxn>
                <a:cxn ang="0">
                  <a:pos x="381" y="118"/>
                </a:cxn>
                <a:cxn ang="0">
                  <a:pos x="381" y="122"/>
                </a:cxn>
              </a:cxnLst>
              <a:rect l="0" t="0" r="r" b="b"/>
              <a:pathLst>
                <a:path w="480" h="336">
                  <a:moveTo>
                    <a:pt x="381" y="122"/>
                  </a:moveTo>
                  <a:lnTo>
                    <a:pt x="381" y="122"/>
                  </a:lnTo>
                  <a:lnTo>
                    <a:pt x="392" y="125"/>
                  </a:lnTo>
                  <a:lnTo>
                    <a:pt x="402" y="127"/>
                  </a:lnTo>
                  <a:lnTo>
                    <a:pt x="412" y="132"/>
                  </a:lnTo>
                  <a:lnTo>
                    <a:pt x="420" y="136"/>
                  </a:lnTo>
                  <a:lnTo>
                    <a:pt x="429" y="141"/>
                  </a:lnTo>
                  <a:lnTo>
                    <a:pt x="438" y="147"/>
                  </a:lnTo>
                  <a:lnTo>
                    <a:pt x="445" y="153"/>
                  </a:lnTo>
                  <a:lnTo>
                    <a:pt x="451" y="161"/>
                  </a:lnTo>
                  <a:lnTo>
                    <a:pt x="457" y="167"/>
                  </a:lnTo>
                  <a:lnTo>
                    <a:pt x="463" y="175"/>
                  </a:lnTo>
                  <a:lnTo>
                    <a:pt x="468" y="183"/>
                  </a:lnTo>
                  <a:lnTo>
                    <a:pt x="472" y="191"/>
                  </a:lnTo>
                  <a:lnTo>
                    <a:pt x="476" y="200"/>
                  </a:lnTo>
                  <a:lnTo>
                    <a:pt x="478" y="209"/>
                  </a:lnTo>
                  <a:lnTo>
                    <a:pt x="480" y="219"/>
                  </a:lnTo>
                  <a:lnTo>
                    <a:pt x="480" y="227"/>
                  </a:lnTo>
                  <a:lnTo>
                    <a:pt x="480" y="227"/>
                  </a:lnTo>
                  <a:lnTo>
                    <a:pt x="480" y="227"/>
                  </a:lnTo>
                  <a:lnTo>
                    <a:pt x="480" y="237"/>
                  </a:lnTo>
                  <a:lnTo>
                    <a:pt x="478" y="247"/>
                  </a:lnTo>
                  <a:lnTo>
                    <a:pt x="476" y="256"/>
                  </a:lnTo>
                  <a:lnTo>
                    <a:pt x="472" y="264"/>
                  </a:lnTo>
                  <a:lnTo>
                    <a:pt x="467" y="273"/>
                  </a:lnTo>
                  <a:lnTo>
                    <a:pt x="462" y="282"/>
                  </a:lnTo>
                  <a:lnTo>
                    <a:pt x="457" y="289"/>
                  </a:lnTo>
                  <a:lnTo>
                    <a:pt x="450" y="297"/>
                  </a:lnTo>
                  <a:lnTo>
                    <a:pt x="442" y="304"/>
                  </a:lnTo>
                  <a:lnTo>
                    <a:pt x="435" y="310"/>
                  </a:lnTo>
                  <a:lnTo>
                    <a:pt x="426" y="315"/>
                  </a:lnTo>
                  <a:lnTo>
                    <a:pt x="418" y="320"/>
                  </a:lnTo>
                  <a:lnTo>
                    <a:pt x="408" y="325"/>
                  </a:lnTo>
                  <a:lnTo>
                    <a:pt x="398" y="329"/>
                  </a:lnTo>
                  <a:lnTo>
                    <a:pt x="387" y="331"/>
                  </a:lnTo>
                  <a:lnTo>
                    <a:pt x="376" y="334"/>
                  </a:lnTo>
                  <a:lnTo>
                    <a:pt x="376" y="230"/>
                  </a:lnTo>
                  <a:lnTo>
                    <a:pt x="376" y="230"/>
                  </a:lnTo>
                  <a:lnTo>
                    <a:pt x="376" y="220"/>
                  </a:lnTo>
                  <a:lnTo>
                    <a:pt x="372" y="211"/>
                  </a:lnTo>
                  <a:lnTo>
                    <a:pt x="368" y="203"/>
                  </a:lnTo>
                  <a:lnTo>
                    <a:pt x="362" y="195"/>
                  </a:lnTo>
                  <a:lnTo>
                    <a:pt x="362" y="195"/>
                  </a:lnTo>
                  <a:lnTo>
                    <a:pt x="355" y="190"/>
                  </a:lnTo>
                  <a:lnTo>
                    <a:pt x="347" y="185"/>
                  </a:lnTo>
                  <a:lnTo>
                    <a:pt x="337" y="183"/>
                  </a:lnTo>
                  <a:lnTo>
                    <a:pt x="329" y="182"/>
                  </a:lnTo>
                  <a:lnTo>
                    <a:pt x="329" y="182"/>
                  </a:lnTo>
                  <a:lnTo>
                    <a:pt x="319" y="183"/>
                  </a:lnTo>
                  <a:lnTo>
                    <a:pt x="309" y="185"/>
                  </a:lnTo>
                  <a:lnTo>
                    <a:pt x="301" y="190"/>
                  </a:lnTo>
                  <a:lnTo>
                    <a:pt x="294" y="195"/>
                  </a:lnTo>
                  <a:lnTo>
                    <a:pt x="294" y="195"/>
                  </a:lnTo>
                  <a:lnTo>
                    <a:pt x="288" y="203"/>
                  </a:lnTo>
                  <a:lnTo>
                    <a:pt x="284" y="211"/>
                  </a:lnTo>
                  <a:lnTo>
                    <a:pt x="280" y="220"/>
                  </a:lnTo>
                  <a:lnTo>
                    <a:pt x="280" y="230"/>
                  </a:lnTo>
                  <a:lnTo>
                    <a:pt x="280" y="336"/>
                  </a:lnTo>
                  <a:lnTo>
                    <a:pt x="210" y="336"/>
                  </a:lnTo>
                  <a:lnTo>
                    <a:pt x="210" y="315"/>
                  </a:lnTo>
                  <a:lnTo>
                    <a:pt x="235" y="315"/>
                  </a:lnTo>
                  <a:lnTo>
                    <a:pt x="235" y="315"/>
                  </a:lnTo>
                  <a:lnTo>
                    <a:pt x="246" y="313"/>
                  </a:lnTo>
                  <a:lnTo>
                    <a:pt x="255" y="310"/>
                  </a:lnTo>
                  <a:lnTo>
                    <a:pt x="255" y="310"/>
                  </a:lnTo>
                  <a:lnTo>
                    <a:pt x="259" y="306"/>
                  </a:lnTo>
                  <a:lnTo>
                    <a:pt x="263" y="303"/>
                  </a:lnTo>
                  <a:lnTo>
                    <a:pt x="266" y="299"/>
                  </a:lnTo>
                  <a:lnTo>
                    <a:pt x="268" y="295"/>
                  </a:lnTo>
                  <a:lnTo>
                    <a:pt x="268" y="295"/>
                  </a:lnTo>
                  <a:lnTo>
                    <a:pt x="269" y="285"/>
                  </a:lnTo>
                  <a:lnTo>
                    <a:pt x="268" y="277"/>
                  </a:lnTo>
                  <a:lnTo>
                    <a:pt x="268" y="277"/>
                  </a:lnTo>
                  <a:lnTo>
                    <a:pt x="264" y="268"/>
                  </a:lnTo>
                  <a:lnTo>
                    <a:pt x="258" y="259"/>
                  </a:lnTo>
                  <a:lnTo>
                    <a:pt x="195" y="198"/>
                  </a:lnTo>
                  <a:lnTo>
                    <a:pt x="195" y="198"/>
                  </a:lnTo>
                  <a:lnTo>
                    <a:pt x="188" y="190"/>
                  </a:lnTo>
                  <a:lnTo>
                    <a:pt x="179" y="185"/>
                  </a:lnTo>
                  <a:lnTo>
                    <a:pt x="170" y="183"/>
                  </a:lnTo>
                  <a:lnTo>
                    <a:pt x="162" y="182"/>
                  </a:lnTo>
                  <a:lnTo>
                    <a:pt x="162" y="182"/>
                  </a:lnTo>
                  <a:lnTo>
                    <a:pt x="152" y="183"/>
                  </a:lnTo>
                  <a:lnTo>
                    <a:pt x="143" y="185"/>
                  </a:lnTo>
                  <a:lnTo>
                    <a:pt x="136" y="190"/>
                  </a:lnTo>
                  <a:lnTo>
                    <a:pt x="127" y="198"/>
                  </a:lnTo>
                  <a:lnTo>
                    <a:pt x="65" y="259"/>
                  </a:lnTo>
                  <a:lnTo>
                    <a:pt x="65" y="259"/>
                  </a:lnTo>
                  <a:lnTo>
                    <a:pt x="58" y="268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3" y="287"/>
                  </a:lnTo>
                  <a:lnTo>
                    <a:pt x="54" y="295"/>
                  </a:lnTo>
                  <a:lnTo>
                    <a:pt x="54" y="295"/>
                  </a:lnTo>
                  <a:lnTo>
                    <a:pt x="57" y="300"/>
                  </a:lnTo>
                  <a:lnTo>
                    <a:pt x="59" y="304"/>
                  </a:lnTo>
                  <a:lnTo>
                    <a:pt x="63" y="306"/>
                  </a:lnTo>
                  <a:lnTo>
                    <a:pt x="67" y="310"/>
                  </a:lnTo>
                  <a:lnTo>
                    <a:pt x="67" y="310"/>
                  </a:lnTo>
                  <a:lnTo>
                    <a:pt x="75" y="314"/>
                  </a:lnTo>
                  <a:lnTo>
                    <a:pt x="85" y="315"/>
                  </a:lnTo>
                  <a:lnTo>
                    <a:pt x="114" y="315"/>
                  </a:lnTo>
                  <a:lnTo>
                    <a:pt x="114" y="335"/>
                  </a:lnTo>
                  <a:lnTo>
                    <a:pt x="114" y="335"/>
                  </a:lnTo>
                  <a:lnTo>
                    <a:pt x="101" y="334"/>
                  </a:lnTo>
                  <a:lnTo>
                    <a:pt x="90" y="331"/>
                  </a:lnTo>
                  <a:lnTo>
                    <a:pt x="79" y="327"/>
                  </a:lnTo>
                  <a:lnTo>
                    <a:pt x="69" y="324"/>
                  </a:lnTo>
                  <a:lnTo>
                    <a:pt x="59" y="319"/>
                  </a:lnTo>
                  <a:lnTo>
                    <a:pt x="49" y="313"/>
                  </a:lnTo>
                  <a:lnTo>
                    <a:pt x="41" y="306"/>
                  </a:lnTo>
                  <a:lnTo>
                    <a:pt x="33" y="300"/>
                  </a:lnTo>
                  <a:lnTo>
                    <a:pt x="26" y="292"/>
                  </a:lnTo>
                  <a:lnTo>
                    <a:pt x="20" y="284"/>
                  </a:lnTo>
                  <a:lnTo>
                    <a:pt x="13" y="275"/>
                  </a:lnTo>
                  <a:lnTo>
                    <a:pt x="8" y="267"/>
                  </a:lnTo>
                  <a:lnTo>
                    <a:pt x="5" y="257"/>
                  </a:lnTo>
                  <a:lnTo>
                    <a:pt x="2" y="248"/>
                  </a:lnTo>
                  <a:lnTo>
                    <a:pt x="1" y="237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1" y="219"/>
                  </a:lnTo>
                  <a:lnTo>
                    <a:pt x="2" y="209"/>
                  </a:lnTo>
                  <a:lnTo>
                    <a:pt x="5" y="200"/>
                  </a:lnTo>
                  <a:lnTo>
                    <a:pt x="7" y="191"/>
                  </a:lnTo>
                  <a:lnTo>
                    <a:pt x="12" y="183"/>
                  </a:lnTo>
                  <a:lnTo>
                    <a:pt x="16" y="175"/>
                  </a:lnTo>
                  <a:lnTo>
                    <a:pt x="22" y="167"/>
                  </a:lnTo>
                  <a:lnTo>
                    <a:pt x="28" y="161"/>
                  </a:lnTo>
                  <a:lnTo>
                    <a:pt x="36" y="153"/>
                  </a:lnTo>
                  <a:lnTo>
                    <a:pt x="43" y="147"/>
                  </a:lnTo>
                  <a:lnTo>
                    <a:pt x="50" y="141"/>
                  </a:lnTo>
                  <a:lnTo>
                    <a:pt x="59" y="136"/>
                  </a:lnTo>
                  <a:lnTo>
                    <a:pt x="69" y="132"/>
                  </a:lnTo>
                  <a:lnTo>
                    <a:pt x="79" y="127"/>
                  </a:lnTo>
                  <a:lnTo>
                    <a:pt x="89" y="125"/>
                  </a:lnTo>
                  <a:lnTo>
                    <a:pt x="99" y="122"/>
                  </a:lnTo>
                  <a:lnTo>
                    <a:pt x="99" y="122"/>
                  </a:lnTo>
                  <a:lnTo>
                    <a:pt x="99" y="118"/>
                  </a:lnTo>
                  <a:lnTo>
                    <a:pt x="99" y="118"/>
                  </a:lnTo>
                  <a:lnTo>
                    <a:pt x="100" y="107"/>
                  </a:lnTo>
                  <a:lnTo>
                    <a:pt x="101" y="95"/>
                  </a:lnTo>
                  <a:lnTo>
                    <a:pt x="105" y="84"/>
                  </a:lnTo>
                  <a:lnTo>
                    <a:pt x="110" y="73"/>
                  </a:lnTo>
                  <a:lnTo>
                    <a:pt x="116" y="63"/>
                  </a:lnTo>
                  <a:lnTo>
                    <a:pt x="123" y="53"/>
                  </a:lnTo>
                  <a:lnTo>
                    <a:pt x="131" y="43"/>
                  </a:lnTo>
                  <a:lnTo>
                    <a:pt x="141" y="36"/>
                  </a:lnTo>
                  <a:lnTo>
                    <a:pt x="151" y="27"/>
                  </a:lnTo>
                  <a:lnTo>
                    <a:pt x="161" y="21"/>
                  </a:lnTo>
                  <a:lnTo>
                    <a:pt x="173" y="15"/>
                  </a:lnTo>
                  <a:lnTo>
                    <a:pt x="185" y="10"/>
                  </a:lnTo>
                  <a:lnTo>
                    <a:pt x="198" y="6"/>
                  </a:lnTo>
                  <a:lnTo>
                    <a:pt x="211" y="2"/>
                  </a:lnTo>
                  <a:lnTo>
                    <a:pt x="226" y="1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55" y="1"/>
                  </a:lnTo>
                  <a:lnTo>
                    <a:pt x="268" y="2"/>
                  </a:lnTo>
                  <a:lnTo>
                    <a:pt x="282" y="6"/>
                  </a:lnTo>
                  <a:lnTo>
                    <a:pt x="295" y="10"/>
                  </a:lnTo>
                  <a:lnTo>
                    <a:pt x="308" y="15"/>
                  </a:lnTo>
                  <a:lnTo>
                    <a:pt x="319" y="21"/>
                  </a:lnTo>
                  <a:lnTo>
                    <a:pt x="330" y="27"/>
                  </a:lnTo>
                  <a:lnTo>
                    <a:pt x="340" y="36"/>
                  </a:lnTo>
                  <a:lnTo>
                    <a:pt x="348" y="43"/>
                  </a:lnTo>
                  <a:lnTo>
                    <a:pt x="357" y="53"/>
                  </a:lnTo>
                  <a:lnTo>
                    <a:pt x="365" y="63"/>
                  </a:lnTo>
                  <a:lnTo>
                    <a:pt x="369" y="73"/>
                  </a:lnTo>
                  <a:lnTo>
                    <a:pt x="374" y="84"/>
                  </a:lnTo>
                  <a:lnTo>
                    <a:pt x="378" y="95"/>
                  </a:lnTo>
                  <a:lnTo>
                    <a:pt x="381" y="107"/>
                  </a:lnTo>
                  <a:lnTo>
                    <a:pt x="381" y="118"/>
                  </a:lnTo>
                  <a:lnTo>
                    <a:pt x="381" y="118"/>
                  </a:lnTo>
                  <a:lnTo>
                    <a:pt x="381" y="122"/>
                  </a:lnTo>
                  <a:lnTo>
                    <a:pt x="381" y="1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+mj-lt"/>
              </a:endParaRPr>
            </a:p>
          </p:txBody>
        </p:sp>
        <p:sp>
          <p:nvSpPr>
            <p:cNvPr id="34" name="Freeform 18">
              <a:extLst>
                <a:ext uri="{FF2B5EF4-FFF2-40B4-BE49-F238E27FC236}">
                  <a16:creationId xmlns:a16="http://schemas.microsoft.com/office/drawing/2014/main" id="{A816C621-4557-42F2-B271-1D027A0573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5705" y="3643325"/>
              <a:ext cx="147638" cy="207963"/>
            </a:xfrm>
            <a:custGeom>
              <a:avLst/>
              <a:gdLst/>
              <a:ahLst/>
              <a:cxnLst>
                <a:cxn ang="0">
                  <a:pos x="126" y="162"/>
                </a:cxn>
                <a:cxn ang="0">
                  <a:pos x="126" y="32"/>
                </a:cxn>
                <a:cxn ang="0">
                  <a:pos x="126" y="32"/>
                </a:cxn>
                <a:cxn ang="0">
                  <a:pos x="125" y="26"/>
                </a:cxn>
                <a:cxn ang="0">
                  <a:pos x="123" y="19"/>
                </a:cxn>
                <a:cxn ang="0">
                  <a:pos x="120" y="13"/>
                </a:cxn>
                <a:cxn ang="0">
                  <a:pos x="116" y="8"/>
                </a:cxn>
                <a:cxn ang="0">
                  <a:pos x="111" y="5"/>
                </a:cxn>
                <a:cxn ang="0">
                  <a:pos x="106" y="2"/>
                </a:cxn>
                <a:cxn ang="0">
                  <a:pos x="100" y="0"/>
                </a:cxn>
                <a:cxn ang="0">
                  <a:pos x="94" y="0"/>
                </a:cxn>
                <a:cxn ang="0">
                  <a:pos x="94" y="0"/>
                </a:cxn>
                <a:cxn ang="0">
                  <a:pos x="94" y="0"/>
                </a:cxn>
                <a:cxn ang="0">
                  <a:pos x="86" y="0"/>
                </a:cxn>
                <a:cxn ang="0">
                  <a:pos x="80" y="2"/>
                </a:cxn>
                <a:cxn ang="0">
                  <a:pos x="75" y="5"/>
                </a:cxn>
                <a:cxn ang="0">
                  <a:pos x="70" y="8"/>
                </a:cxn>
                <a:cxn ang="0">
                  <a:pos x="66" y="13"/>
                </a:cxn>
                <a:cxn ang="0">
                  <a:pos x="64" y="19"/>
                </a:cxn>
                <a:cxn ang="0">
                  <a:pos x="62" y="26"/>
                </a:cxn>
                <a:cxn ang="0">
                  <a:pos x="62" y="32"/>
                </a:cxn>
                <a:cxn ang="0">
                  <a:pos x="62" y="162"/>
                </a:cxn>
                <a:cxn ang="0">
                  <a:pos x="17" y="162"/>
                </a:cxn>
                <a:cxn ang="0">
                  <a:pos x="17" y="162"/>
                </a:cxn>
                <a:cxn ang="0">
                  <a:pos x="11" y="162"/>
                </a:cxn>
                <a:cxn ang="0">
                  <a:pos x="6" y="164"/>
                </a:cxn>
                <a:cxn ang="0">
                  <a:pos x="2" y="167"/>
                </a:cxn>
                <a:cxn ang="0">
                  <a:pos x="1" y="170"/>
                </a:cxn>
                <a:cxn ang="0">
                  <a:pos x="0" y="175"/>
                </a:cxn>
                <a:cxn ang="0">
                  <a:pos x="1" y="179"/>
                </a:cxn>
                <a:cxn ang="0">
                  <a:pos x="3" y="184"/>
                </a:cxn>
                <a:cxn ang="0">
                  <a:pos x="7" y="189"/>
                </a:cxn>
                <a:cxn ang="0">
                  <a:pos x="70" y="251"/>
                </a:cxn>
                <a:cxn ang="0">
                  <a:pos x="70" y="251"/>
                </a:cxn>
                <a:cxn ang="0">
                  <a:pos x="76" y="256"/>
                </a:cxn>
                <a:cxn ang="0">
                  <a:pos x="81" y="259"/>
                </a:cxn>
                <a:cxn ang="0">
                  <a:pos x="88" y="262"/>
                </a:cxn>
                <a:cxn ang="0">
                  <a:pos x="92" y="263"/>
                </a:cxn>
                <a:cxn ang="0">
                  <a:pos x="99" y="262"/>
                </a:cxn>
                <a:cxn ang="0">
                  <a:pos x="105" y="259"/>
                </a:cxn>
                <a:cxn ang="0">
                  <a:pos x="110" y="256"/>
                </a:cxn>
                <a:cxn ang="0">
                  <a:pos x="116" y="251"/>
                </a:cxn>
                <a:cxn ang="0">
                  <a:pos x="179" y="189"/>
                </a:cxn>
                <a:cxn ang="0">
                  <a:pos x="179" y="189"/>
                </a:cxn>
                <a:cxn ang="0">
                  <a:pos x="183" y="185"/>
                </a:cxn>
                <a:cxn ang="0">
                  <a:pos x="184" y="180"/>
                </a:cxn>
                <a:cxn ang="0">
                  <a:pos x="185" y="175"/>
                </a:cxn>
                <a:cxn ang="0">
                  <a:pos x="185" y="171"/>
                </a:cxn>
                <a:cxn ang="0">
                  <a:pos x="183" y="168"/>
                </a:cxn>
                <a:cxn ang="0">
                  <a:pos x="179" y="164"/>
                </a:cxn>
                <a:cxn ang="0">
                  <a:pos x="173" y="162"/>
                </a:cxn>
                <a:cxn ang="0">
                  <a:pos x="165" y="162"/>
                </a:cxn>
                <a:cxn ang="0">
                  <a:pos x="126" y="162"/>
                </a:cxn>
              </a:cxnLst>
              <a:rect l="0" t="0" r="r" b="b"/>
              <a:pathLst>
                <a:path w="185" h="263">
                  <a:moveTo>
                    <a:pt x="126" y="162"/>
                  </a:moveTo>
                  <a:lnTo>
                    <a:pt x="126" y="32"/>
                  </a:lnTo>
                  <a:lnTo>
                    <a:pt x="126" y="32"/>
                  </a:lnTo>
                  <a:lnTo>
                    <a:pt x="125" y="26"/>
                  </a:lnTo>
                  <a:lnTo>
                    <a:pt x="123" y="19"/>
                  </a:lnTo>
                  <a:lnTo>
                    <a:pt x="120" y="13"/>
                  </a:lnTo>
                  <a:lnTo>
                    <a:pt x="116" y="8"/>
                  </a:lnTo>
                  <a:lnTo>
                    <a:pt x="111" y="5"/>
                  </a:lnTo>
                  <a:lnTo>
                    <a:pt x="106" y="2"/>
                  </a:lnTo>
                  <a:lnTo>
                    <a:pt x="100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86" y="0"/>
                  </a:lnTo>
                  <a:lnTo>
                    <a:pt x="80" y="2"/>
                  </a:lnTo>
                  <a:lnTo>
                    <a:pt x="75" y="5"/>
                  </a:lnTo>
                  <a:lnTo>
                    <a:pt x="70" y="8"/>
                  </a:lnTo>
                  <a:lnTo>
                    <a:pt x="66" y="13"/>
                  </a:lnTo>
                  <a:lnTo>
                    <a:pt x="64" y="19"/>
                  </a:lnTo>
                  <a:lnTo>
                    <a:pt x="62" y="26"/>
                  </a:lnTo>
                  <a:lnTo>
                    <a:pt x="62" y="32"/>
                  </a:lnTo>
                  <a:lnTo>
                    <a:pt x="62" y="162"/>
                  </a:lnTo>
                  <a:lnTo>
                    <a:pt x="17" y="162"/>
                  </a:lnTo>
                  <a:lnTo>
                    <a:pt x="17" y="162"/>
                  </a:lnTo>
                  <a:lnTo>
                    <a:pt x="11" y="162"/>
                  </a:lnTo>
                  <a:lnTo>
                    <a:pt x="6" y="164"/>
                  </a:lnTo>
                  <a:lnTo>
                    <a:pt x="2" y="167"/>
                  </a:lnTo>
                  <a:lnTo>
                    <a:pt x="1" y="170"/>
                  </a:lnTo>
                  <a:lnTo>
                    <a:pt x="0" y="175"/>
                  </a:lnTo>
                  <a:lnTo>
                    <a:pt x="1" y="179"/>
                  </a:lnTo>
                  <a:lnTo>
                    <a:pt x="3" y="184"/>
                  </a:lnTo>
                  <a:lnTo>
                    <a:pt x="7" y="189"/>
                  </a:lnTo>
                  <a:lnTo>
                    <a:pt x="70" y="251"/>
                  </a:lnTo>
                  <a:lnTo>
                    <a:pt x="70" y="251"/>
                  </a:lnTo>
                  <a:lnTo>
                    <a:pt x="76" y="256"/>
                  </a:lnTo>
                  <a:lnTo>
                    <a:pt x="81" y="259"/>
                  </a:lnTo>
                  <a:lnTo>
                    <a:pt x="88" y="262"/>
                  </a:lnTo>
                  <a:lnTo>
                    <a:pt x="92" y="263"/>
                  </a:lnTo>
                  <a:lnTo>
                    <a:pt x="99" y="262"/>
                  </a:lnTo>
                  <a:lnTo>
                    <a:pt x="105" y="259"/>
                  </a:lnTo>
                  <a:lnTo>
                    <a:pt x="110" y="256"/>
                  </a:lnTo>
                  <a:lnTo>
                    <a:pt x="116" y="251"/>
                  </a:lnTo>
                  <a:lnTo>
                    <a:pt x="179" y="189"/>
                  </a:lnTo>
                  <a:lnTo>
                    <a:pt x="179" y="189"/>
                  </a:lnTo>
                  <a:lnTo>
                    <a:pt x="183" y="185"/>
                  </a:lnTo>
                  <a:lnTo>
                    <a:pt x="184" y="180"/>
                  </a:lnTo>
                  <a:lnTo>
                    <a:pt x="185" y="175"/>
                  </a:lnTo>
                  <a:lnTo>
                    <a:pt x="185" y="171"/>
                  </a:lnTo>
                  <a:lnTo>
                    <a:pt x="183" y="168"/>
                  </a:lnTo>
                  <a:lnTo>
                    <a:pt x="179" y="164"/>
                  </a:lnTo>
                  <a:lnTo>
                    <a:pt x="173" y="162"/>
                  </a:lnTo>
                  <a:lnTo>
                    <a:pt x="165" y="162"/>
                  </a:lnTo>
                  <a:lnTo>
                    <a:pt x="126" y="16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+mj-lt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608EB27-8208-4DAC-A2EF-18130FE6E47D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39" name="Freeform 5">
              <a:extLst>
                <a:ext uri="{FF2B5EF4-FFF2-40B4-BE49-F238E27FC236}">
                  <a16:creationId xmlns:a16="http://schemas.microsoft.com/office/drawing/2014/main" id="{5B3DA44F-9380-462D-B950-D400DD1539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6">
              <a:extLst>
                <a:ext uri="{FF2B5EF4-FFF2-40B4-BE49-F238E27FC236}">
                  <a16:creationId xmlns:a16="http://schemas.microsoft.com/office/drawing/2014/main" id="{26C9D57A-2C6C-44E7-9FD1-1F9E45628D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8">
              <a:extLst>
                <a:ext uri="{FF2B5EF4-FFF2-40B4-BE49-F238E27FC236}">
                  <a16:creationId xmlns:a16="http://schemas.microsoft.com/office/drawing/2014/main" id="{DCA0B4F9-AED4-443C-8B34-19A8B8AD9F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9">
              <a:extLst>
                <a:ext uri="{FF2B5EF4-FFF2-40B4-BE49-F238E27FC236}">
                  <a16:creationId xmlns:a16="http://schemas.microsoft.com/office/drawing/2014/main" id="{1CCB10F5-7A12-4A56-BBC0-0BA35A7ED4D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1">
              <a:extLst>
                <a:ext uri="{FF2B5EF4-FFF2-40B4-BE49-F238E27FC236}">
                  <a16:creationId xmlns:a16="http://schemas.microsoft.com/office/drawing/2014/main" id="{C75D813D-0F06-436B-A8BF-64E7AFFEE6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2">
              <a:extLst>
                <a:ext uri="{FF2B5EF4-FFF2-40B4-BE49-F238E27FC236}">
                  <a16:creationId xmlns:a16="http://schemas.microsoft.com/office/drawing/2014/main" id="{80753421-1E5E-409F-91CA-60AF18D6AB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Oval 15">
              <a:extLst>
                <a:ext uri="{FF2B5EF4-FFF2-40B4-BE49-F238E27FC236}">
                  <a16:creationId xmlns:a16="http://schemas.microsoft.com/office/drawing/2014/main" id="{12C3221A-83E5-456A-BBB0-2B54DF1C76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0">
              <a:extLst>
                <a:ext uri="{FF2B5EF4-FFF2-40B4-BE49-F238E27FC236}">
                  <a16:creationId xmlns:a16="http://schemas.microsoft.com/office/drawing/2014/main" id="{D5F2D453-BCAD-4BD5-BBE8-7FFBD2EF82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Oval 14">
              <a:extLst>
                <a:ext uri="{FF2B5EF4-FFF2-40B4-BE49-F238E27FC236}">
                  <a16:creationId xmlns:a16="http://schemas.microsoft.com/office/drawing/2014/main" id="{0AF0F0C8-5AB4-4B62-9F96-40211EA617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6">
              <a:extLst>
                <a:ext uri="{FF2B5EF4-FFF2-40B4-BE49-F238E27FC236}">
                  <a16:creationId xmlns:a16="http://schemas.microsoft.com/office/drawing/2014/main" id="{C1B97024-E470-4180-B8C7-FD47684DA4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8">
              <a:extLst>
                <a:ext uri="{FF2B5EF4-FFF2-40B4-BE49-F238E27FC236}">
                  <a16:creationId xmlns:a16="http://schemas.microsoft.com/office/drawing/2014/main" id="{668199A3-FC1C-48B7-8A1C-B4E4ED34C0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9">
              <a:extLst>
                <a:ext uri="{FF2B5EF4-FFF2-40B4-BE49-F238E27FC236}">
                  <a16:creationId xmlns:a16="http://schemas.microsoft.com/office/drawing/2014/main" id="{ADD6B474-74B5-4B1D-827D-394846A654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0">
              <a:extLst>
                <a:ext uri="{FF2B5EF4-FFF2-40B4-BE49-F238E27FC236}">
                  <a16:creationId xmlns:a16="http://schemas.microsoft.com/office/drawing/2014/main" id="{3894A965-D5A7-4EC0-8BAA-37E3130562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1">
              <a:extLst>
                <a:ext uri="{FF2B5EF4-FFF2-40B4-BE49-F238E27FC236}">
                  <a16:creationId xmlns:a16="http://schemas.microsoft.com/office/drawing/2014/main" id="{E8EF4FB1-4463-437E-B385-2540E8FA8447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2">
              <a:extLst>
                <a:ext uri="{FF2B5EF4-FFF2-40B4-BE49-F238E27FC236}">
                  <a16:creationId xmlns:a16="http://schemas.microsoft.com/office/drawing/2014/main" id="{66219671-CA16-48CC-BE19-7DE62F9319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9" name="Rectangle 58">
            <a:extLst>
              <a:ext uri="{FF2B5EF4-FFF2-40B4-BE49-F238E27FC236}">
                <a16:creationId xmlns:a16="http://schemas.microsoft.com/office/drawing/2014/main" id="{29B7A6EE-F060-497D-B48C-6AA7BA0D8F44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6B05B7BB-D3C1-46C3-8154-8BB28F5F1C31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EA96C962-9445-4BA1-AEC1-C6D52B8119BE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28B4362C-C31A-49C8-A381-CF78243D3AB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10939C85-4971-4A5F-8F95-FE2273DECE0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91EA9B36-9361-40EF-A6BF-6A91CC0EB5A9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5EFB2FA3-FF35-4233-8A14-20ACF9D2C93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7EF5C2AF-6D6D-4FFF-AE28-D7659E22B71C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487A2113-7194-4367-8CAC-B5CFEE043A0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DCDA6671-EC6D-4624-BD00-1A2CCCD5947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F5845E4A-0431-43AB-80F5-1EC1FC8DB3FE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B90FFAB9-8EF9-47F4-8AEC-0057ECAE94E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35A3ECB5-0110-4FC0-849F-268FECE72E64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83FF1667-A5C5-4AB9-980E-BF25D2D6729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B3D0947A-F448-4420-817B-0827D5482D6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4328109C-3F89-4C79-9E83-535D803A536E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ADD732A2-C330-4879-B710-C17DB983C0F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1992E56F-E93F-4B0B-AFAF-3E2B6DE39F7B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21D7526B-72BE-4EA6-ACF1-E6517081533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5C031344-0F5D-4BB8-8DF0-BA48951C949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9ED80BE8-E6CC-456E-B6CD-B3F0D4471CBD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A91EA27E-333C-4134-A5E8-7039FB6B77A0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97" name="Freeform 6">
            <a:extLst>
              <a:ext uri="{FF2B5EF4-FFF2-40B4-BE49-F238E27FC236}">
                <a16:creationId xmlns:a16="http://schemas.microsoft.com/office/drawing/2014/main" id="{878E46F4-BFD2-4343-813C-1907CF226283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D19D6D5A-66C1-4CD3-A233-3B1A594CD71B}"/>
              </a:ext>
            </a:extLst>
          </p:cNvPr>
          <p:cNvSpPr txBox="1"/>
          <p:nvPr/>
        </p:nvSpPr>
        <p:spPr>
          <a:xfrm>
            <a:off x="2963603" y="929430"/>
            <a:ext cx="607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Graphic</a:t>
            </a:r>
          </a:p>
        </p:txBody>
      </p:sp>
    </p:spTree>
    <p:extLst>
      <p:ext uri="{BB962C8B-B14F-4D97-AF65-F5344CB8AC3E}">
        <p14:creationId xmlns:p14="http://schemas.microsoft.com/office/powerpoint/2010/main" val="3876910140"/>
      </p:ext>
    </p:extLst>
  </p:cSld>
  <p:clrMapOvr>
    <a:masterClrMapping/>
  </p:clrMapOvr>
  <p:transition spd="slow" advClick="0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08EF3C5B-7672-442D-A35A-BA42E1A4FF22}"/>
              </a:ext>
            </a:extLst>
          </p:cNvPr>
          <p:cNvSpPr txBox="1"/>
          <p:nvPr/>
        </p:nvSpPr>
        <p:spPr>
          <a:xfrm>
            <a:off x="1981182" y="2709848"/>
            <a:ext cx="927847" cy="3385542"/>
          </a:xfrm>
          <a:prstGeom prst="rect">
            <a:avLst/>
          </a:prstGeom>
          <a:noFill/>
          <a:scene3d>
            <a:camera prst="isometricTopUp">
              <a:rot lat="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+mj-lt"/>
              </a:rPr>
              <a:t>100%</a:t>
            </a:r>
          </a:p>
          <a:p>
            <a:endParaRPr lang="en-US" sz="1600" dirty="0">
              <a:latin typeface="+mj-lt"/>
            </a:endParaRPr>
          </a:p>
          <a:p>
            <a:endParaRPr lang="en-US" sz="1600" dirty="0">
              <a:latin typeface="+mj-lt"/>
            </a:endParaRPr>
          </a:p>
          <a:p>
            <a:r>
              <a:rPr lang="en-US" sz="1600" dirty="0">
                <a:latin typeface="+mj-lt"/>
              </a:rPr>
              <a:t>75%</a:t>
            </a:r>
          </a:p>
          <a:p>
            <a:endParaRPr lang="en-US" sz="1600" dirty="0">
              <a:latin typeface="+mj-lt"/>
            </a:endParaRPr>
          </a:p>
          <a:p>
            <a:endParaRPr lang="en-US" sz="1600" dirty="0">
              <a:latin typeface="+mj-lt"/>
            </a:endParaRPr>
          </a:p>
          <a:p>
            <a:r>
              <a:rPr lang="en-US" sz="1600" dirty="0">
                <a:latin typeface="+mj-lt"/>
              </a:rPr>
              <a:t>50%</a:t>
            </a:r>
          </a:p>
          <a:p>
            <a:endParaRPr lang="en-US" sz="1600" dirty="0">
              <a:latin typeface="+mj-lt"/>
            </a:endParaRPr>
          </a:p>
          <a:p>
            <a:endParaRPr lang="en-US" sz="1600" dirty="0">
              <a:latin typeface="+mj-lt"/>
            </a:endParaRPr>
          </a:p>
          <a:p>
            <a:r>
              <a:rPr lang="en-US" sz="1600" dirty="0">
                <a:latin typeface="+mj-lt"/>
              </a:rPr>
              <a:t>25%</a:t>
            </a:r>
          </a:p>
          <a:p>
            <a:endParaRPr lang="en-US" sz="1600" dirty="0">
              <a:latin typeface="+mj-lt"/>
            </a:endParaRPr>
          </a:p>
          <a:p>
            <a:endParaRPr lang="en-US" sz="1600" dirty="0">
              <a:latin typeface="+mj-lt"/>
            </a:endParaRPr>
          </a:p>
          <a:p>
            <a:r>
              <a:rPr lang="en-US" sz="1600" dirty="0">
                <a:latin typeface="+mj-lt"/>
              </a:rPr>
              <a:t>0%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32E5B64-78BC-4EC8-96C8-30F8E65A713F}"/>
              </a:ext>
            </a:extLst>
          </p:cNvPr>
          <p:cNvSpPr/>
          <p:nvPr/>
        </p:nvSpPr>
        <p:spPr>
          <a:xfrm>
            <a:off x="2745270" y="2798481"/>
            <a:ext cx="871155" cy="314408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isometricTopUp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350812A-F615-48F5-828A-5200AD318894}"/>
              </a:ext>
            </a:extLst>
          </p:cNvPr>
          <p:cNvSpPr/>
          <p:nvPr/>
        </p:nvSpPr>
        <p:spPr>
          <a:xfrm>
            <a:off x="3924051" y="2798481"/>
            <a:ext cx="871155" cy="314408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isometricTopUp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A6FA6E6-FF29-4752-B475-99D7E884F8B5}"/>
              </a:ext>
            </a:extLst>
          </p:cNvPr>
          <p:cNvSpPr/>
          <p:nvPr/>
        </p:nvSpPr>
        <p:spPr>
          <a:xfrm>
            <a:off x="5102833" y="2798481"/>
            <a:ext cx="871155" cy="314408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isometricTopUp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069716E-82A0-4352-889B-1291ED2F231D}"/>
              </a:ext>
            </a:extLst>
          </p:cNvPr>
          <p:cNvSpPr/>
          <p:nvPr/>
        </p:nvSpPr>
        <p:spPr>
          <a:xfrm>
            <a:off x="2853591" y="3644814"/>
            <a:ext cx="654512" cy="2292802"/>
          </a:xfrm>
          <a:prstGeom prst="rect">
            <a:avLst/>
          </a:prstGeom>
          <a:solidFill>
            <a:schemeClr val="accent2"/>
          </a:solidFill>
          <a:ln>
            <a:noFill/>
          </a:ln>
          <a:scene3d>
            <a:camera prst="isometricTopUp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356FFC7-BB31-4BBD-B63D-7EB328514D72}"/>
              </a:ext>
            </a:extLst>
          </p:cNvPr>
          <p:cNvSpPr/>
          <p:nvPr/>
        </p:nvSpPr>
        <p:spPr>
          <a:xfrm>
            <a:off x="4032372" y="3392672"/>
            <a:ext cx="654512" cy="2544944"/>
          </a:xfrm>
          <a:prstGeom prst="rect">
            <a:avLst/>
          </a:prstGeom>
          <a:solidFill>
            <a:schemeClr val="accent4"/>
          </a:solidFill>
          <a:ln>
            <a:noFill/>
          </a:ln>
          <a:scene3d>
            <a:camera prst="isometricTopUp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1792249-B622-41E5-A7E7-7F494E0FFB9A}"/>
              </a:ext>
            </a:extLst>
          </p:cNvPr>
          <p:cNvSpPr/>
          <p:nvPr/>
        </p:nvSpPr>
        <p:spPr>
          <a:xfrm>
            <a:off x="5211154" y="3673856"/>
            <a:ext cx="654512" cy="2263759"/>
          </a:xfrm>
          <a:prstGeom prst="rect">
            <a:avLst/>
          </a:prstGeom>
          <a:solidFill>
            <a:schemeClr val="accent1"/>
          </a:solidFill>
          <a:ln>
            <a:noFill/>
          </a:ln>
          <a:scene3d>
            <a:camera prst="isometricTopUp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7DDBD30-A8DA-4F7B-94AD-2B4244655629}"/>
              </a:ext>
            </a:extLst>
          </p:cNvPr>
          <p:cNvSpPr/>
          <p:nvPr/>
        </p:nvSpPr>
        <p:spPr>
          <a:xfrm>
            <a:off x="6680074" y="3735407"/>
            <a:ext cx="4223235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Consectetuer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, Sed Diam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, Sed Diam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, Sed Diam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Elit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+mj-lt"/>
              <a:ea typeface="Cooper Hewitt" pitchFamily="50" charset="0"/>
              <a:cs typeface="Open Sans Light" panose="020B030603050402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A61CFD2-F3B5-4CE4-9180-3090F0131369}"/>
              </a:ext>
            </a:extLst>
          </p:cNvPr>
          <p:cNvSpPr/>
          <p:nvPr/>
        </p:nvSpPr>
        <p:spPr>
          <a:xfrm>
            <a:off x="6680074" y="2994270"/>
            <a:ext cx="2403880" cy="423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accent4"/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2018-2019 </a:t>
            </a:r>
            <a:r>
              <a:rPr lang="en-US" sz="1600" b="1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options</a:t>
            </a:r>
            <a:endParaRPr lang="en-US" sz="1600" b="1" dirty="0">
              <a:solidFill>
                <a:schemeClr val="tx2">
                  <a:lumMod val="50000"/>
                </a:schemeClr>
              </a:solidFill>
              <a:latin typeface="+mj-lt"/>
              <a:ea typeface="Cooper Hewitt" pitchFamily="50" charset="0"/>
              <a:cs typeface="Open Sans Light" panose="020B030603050402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CC576C3-C8B7-4B91-9ED5-D61B795DA725}"/>
              </a:ext>
            </a:extLst>
          </p:cNvPr>
          <p:cNvSpPr/>
          <p:nvPr/>
        </p:nvSpPr>
        <p:spPr>
          <a:xfrm>
            <a:off x="6680074" y="4970114"/>
            <a:ext cx="4223235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Consectetuer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, Sed Diam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, Sed Diam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, Sed Diam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, 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+mj-lt"/>
              <a:ea typeface="Cooper Hewitt" pitchFamily="50" charset="0"/>
              <a:cs typeface="Open Sans Light" panose="020B0306030504020204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ED02D78-BD4C-4E7D-A249-BBC5B47EC128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81FDB970-264E-4900-B638-9905E7569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7D7055E1-0A22-470A-9EF2-82E2C7C703E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id="{112D268F-8872-42D8-BFDA-31E599EDCB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9">
              <a:extLst>
                <a:ext uri="{FF2B5EF4-FFF2-40B4-BE49-F238E27FC236}">
                  <a16:creationId xmlns:a16="http://schemas.microsoft.com/office/drawing/2014/main" id="{E245BF63-D93A-4F70-8A73-4562EFF3BC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1">
              <a:extLst>
                <a:ext uri="{FF2B5EF4-FFF2-40B4-BE49-F238E27FC236}">
                  <a16:creationId xmlns:a16="http://schemas.microsoft.com/office/drawing/2014/main" id="{66EECA43-4D46-42F2-8C3D-B48A94C55F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606D7526-11DE-4C05-9871-F23B1144B5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Oval 15">
              <a:extLst>
                <a:ext uri="{FF2B5EF4-FFF2-40B4-BE49-F238E27FC236}">
                  <a16:creationId xmlns:a16="http://schemas.microsoft.com/office/drawing/2014/main" id="{A3B64DC3-AB14-4448-AFD5-CC137EC73A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0">
              <a:extLst>
                <a:ext uri="{FF2B5EF4-FFF2-40B4-BE49-F238E27FC236}">
                  <a16:creationId xmlns:a16="http://schemas.microsoft.com/office/drawing/2014/main" id="{00E999E2-F570-4E06-9F00-029B411099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14">
              <a:extLst>
                <a:ext uri="{FF2B5EF4-FFF2-40B4-BE49-F238E27FC236}">
                  <a16:creationId xmlns:a16="http://schemas.microsoft.com/office/drawing/2014/main" id="{E9CB3E1C-2C84-493F-8A41-A1F686E268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6">
              <a:extLst>
                <a:ext uri="{FF2B5EF4-FFF2-40B4-BE49-F238E27FC236}">
                  <a16:creationId xmlns:a16="http://schemas.microsoft.com/office/drawing/2014/main" id="{BDDA8B0D-31D2-4332-AE41-A91F366370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8">
              <a:extLst>
                <a:ext uri="{FF2B5EF4-FFF2-40B4-BE49-F238E27FC236}">
                  <a16:creationId xmlns:a16="http://schemas.microsoft.com/office/drawing/2014/main" id="{1303BCAA-064C-4C98-A1D1-A745A54EC39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9">
              <a:extLst>
                <a:ext uri="{FF2B5EF4-FFF2-40B4-BE49-F238E27FC236}">
                  <a16:creationId xmlns:a16="http://schemas.microsoft.com/office/drawing/2014/main" id="{55C2A205-CC1F-4DBA-8F59-DCF9900632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0">
              <a:extLst>
                <a:ext uri="{FF2B5EF4-FFF2-40B4-BE49-F238E27FC236}">
                  <a16:creationId xmlns:a16="http://schemas.microsoft.com/office/drawing/2014/main" id="{0B51AA12-2A87-47D2-B117-9BAFF28B680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1">
              <a:extLst>
                <a:ext uri="{FF2B5EF4-FFF2-40B4-BE49-F238E27FC236}">
                  <a16:creationId xmlns:a16="http://schemas.microsoft.com/office/drawing/2014/main" id="{FABBB767-6A51-4C6D-A83B-65BF10041FB5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2">
              <a:extLst>
                <a:ext uri="{FF2B5EF4-FFF2-40B4-BE49-F238E27FC236}">
                  <a16:creationId xmlns:a16="http://schemas.microsoft.com/office/drawing/2014/main" id="{47ED9147-F284-4CAF-836C-1081B00AE0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" name="Rectangle 44">
            <a:extLst>
              <a:ext uri="{FF2B5EF4-FFF2-40B4-BE49-F238E27FC236}">
                <a16:creationId xmlns:a16="http://schemas.microsoft.com/office/drawing/2014/main" id="{96A87C8C-1D1E-41CA-B212-EE18F17BD85E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CF694881-24A2-48A2-82DA-5B1B8EDBD05E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8B7749A7-DE8B-4FEE-9890-B854C67C7B06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09F40225-6519-46F1-9E1A-5331BEF64D7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827C1A3C-8879-44BE-957C-39A94DBE965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6F415EB7-6CA2-4DF3-A724-F6DF4C146848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B3B67663-8468-4F2D-8C9B-5CD63597158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54A61B30-4FD1-4B57-BB94-BF7E2A2660F1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61F5034A-C4B1-4226-89AF-DCA364DBECD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80770A74-E1AF-4E07-B7E2-845DCE01048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77A02AB1-575A-4018-8BED-B1779ADB0AA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04524D8E-9C1E-4539-BE7A-DA3806256D14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9E68BFDC-932C-4388-97DF-70AE22D27EE2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FEAAF8F9-7A68-4792-902B-4EB0E33C204F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C424A2F4-B514-4E62-B6D6-66F215BF0E3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94B114BB-B2B6-402F-A87A-17379410521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633632DF-B20F-41D9-9C61-3604871FB8B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B56BC818-6BEE-4610-BF4F-D011B59C4C69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39C11171-8388-4861-8A00-BC2347D43B6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B9D8B48A-AF43-4C3F-B752-DF5846087DA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A09D2BE3-91F6-446F-BCF8-9CD3FE4C53CD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8ED14B82-D682-4561-9622-9008F96846B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67" name="Freeform 6">
            <a:extLst>
              <a:ext uri="{FF2B5EF4-FFF2-40B4-BE49-F238E27FC236}">
                <a16:creationId xmlns:a16="http://schemas.microsoft.com/office/drawing/2014/main" id="{4E2671CB-DDA8-4376-9A8F-E81FC3055921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BE08585-7750-4264-B2F7-2ADBC85963EC}"/>
              </a:ext>
            </a:extLst>
          </p:cNvPr>
          <p:cNvSpPr txBox="1"/>
          <p:nvPr/>
        </p:nvSpPr>
        <p:spPr>
          <a:xfrm>
            <a:off x="2963603" y="929430"/>
            <a:ext cx="607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Graphic</a:t>
            </a:r>
          </a:p>
        </p:txBody>
      </p:sp>
    </p:spTree>
    <p:extLst>
      <p:ext uri="{BB962C8B-B14F-4D97-AF65-F5344CB8AC3E}">
        <p14:creationId xmlns:p14="http://schemas.microsoft.com/office/powerpoint/2010/main" val="1484592882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198D285-A7C5-49B5-90B6-283E542FE802}"/>
              </a:ext>
            </a:extLst>
          </p:cNvPr>
          <p:cNvSpPr/>
          <p:nvPr/>
        </p:nvSpPr>
        <p:spPr>
          <a:xfrm>
            <a:off x="6096000" y="4223887"/>
            <a:ext cx="3077141" cy="139330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5594A4C-A048-4501-8912-2157DEDC5D1B}"/>
              </a:ext>
            </a:extLst>
          </p:cNvPr>
          <p:cNvSpPr/>
          <p:nvPr/>
        </p:nvSpPr>
        <p:spPr>
          <a:xfrm>
            <a:off x="6096000" y="2728242"/>
            <a:ext cx="3077141" cy="1105901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CBEF6693-DC2D-4E1B-94E6-F0B64E8632EC}"/>
              </a:ext>
            </a:extLst>
          </p:cNvPr>
          <p:cNvSpPr txBox="1">
            <a:spLocks/>
          </p:cNvSpPr>
          <p:nvPr/>
        </p:nvSpPr>
        <p:spPr>
          <a:xfrm>
            <a:off x="6111376" y="2809739"/>
            <a:ext cx="0" cy="0"/>
          </a:xfrm>
          <a:ln w="3175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F63BBEC-32BD-416D-8A95-7648461F518C}"/>
              </a:ext>
            </a:extLst>
          </p:cNvPr>
          <p:cNvSpPr/>
          <p:nvPr/>
        </p:nvSpPr>
        <p:spPr>
          <a:xfrm flipH="1">
            <a:off x="6371405" y="2920734"/>
            <a:ext cx="250022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options</a:t>
            </a:r>
          </a:p>
          <a:p>
            <a:pPr algn="ctr"/>
            <a:r>
              <a:rPr lang="en-US" sz="1400" dirty="0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sz="1400" dirty="0" err="1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amet</a:t>
            </a:r>
            <a:r>
              <a:rPr lang="en-US" sz="1400" dirty="0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consectetur</a:t>
            </a:r>
            <a:endParaRPr lang="en-US" sz="1400" dirty="0">
              <a:solidFill>
                <a:srgbClr val="FFFFFF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849FDA0-D0DB-4048-A191-A75DC9C4A939}"/>
              </a:ext>
            </a:extLst>
          </p:cNvPr>
          <p:cNvSpPr/>
          <p:nvPr/>
        </p:nvSpPr>
        <p:spPr>
          <a:xfrm flipH="1">
            <a:off x="6371405" y="4520946"/>
            <a:ext cx="250022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options</a:t>
            </a:r>
          </a:p>
          <a:p>
            <a:pPr algn="ctr"/>
            <a:r>
              <a:rPr lang="en-US" sz="1400" dirty="0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sz="1400" dirty="0" err="1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amet</a:t>
            </a:r>
            <a:r>
              <a:rPr lang="en-US" sz="1400" dirty="0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consectetur</a:t>
            </a:r>
            <a:endParaRPr lang="en-US" sz="1400" dirty="0">
              <a:solidFill>
                <a:srgbClr val="FFFFFF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9D0C380-A91D-4BFE-97CC-1C7E57D46285}"/>
              </a:ext>
            </a:extLst>
          </p:cNvPr>
          <p:cNvSpPr/>
          <p:nvPr/>
        </p:nvSpPr>
        <p:spPr>
          <a:xfrm>
            <a:off x="2717349" y="4223887"/>
            <a:ext cx="3077141" cy="1393307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AE81FE9-BF8A-462B-94ED-773CDAB7AB4D}"/>
              </a:ext>
            </a:extLst>
          </p:cNvPr>
          <p:cNvSpPr/>
          <p:nvPr/>
        </p:nvSpPr>
        <p:spPr>
          <a:xfrm>
            <a:off x="2717349" y="2728242"/>
            <a:ext cx="3077141" cy="1105901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6FEFF94-B233-4E66-9686-BF7A6C04626C}"/>
              </a:ext>
            </a:extLst>
          </p:cNvPr>
          <p:cNvSpPr/>
          <p:nvPr/>
        </p:nvSpPr>
        <p:spPr>
          <a:xfrm flipH="1">
            <a:off x="2992754" y="2920734"/>
            <a:ext cx="250022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options</a:t>
            </a:r>
          </a:p>
          <a:p>
            <a:pPr algn="ctr"/>
            <a:r>
              <a:rPr lang="en-US" sz="1400" dirty="0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sz="1400" dirty="0" err="1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amet</a:t>
            </a:r>
            <a:r>
              <a:rPr lang="en-US" sz="1400" dirty="0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consectetur</a:t>
            </a:r>
            <a:endParaRPr lang="en-US" sz="1400" dirty="0">
              <a:solidFill>
                <a:srgbClr val="FFFFFF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2FE928D-CDB6-4478-A0BC-5D49CD2427D9}"/>
              </a:ext>
            </a:extLst>
          </p:cNvPr>
          <p:cNvSpPr/>
          <p:nvPr/>
        </p:nvSpPr>
        <p:spPr>
          <a:xfrm flipH="1">
            <a:off x="2992754" y="4520946"/>
            <a:ext cx="250022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options</a:t>
            </a:r>
          </a:p>
          <a:p>
            <a:pPr algn="ctr"/>
            <a:r>
              <a:rPr lang="en-US" sz="1400" dirty="0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sz="1400" dirty="0" err="1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amet</a:t>
            </a:r>
            <a:r>
              <a:rPr lang="en-US" sz="1400" dirty="0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consectetur</a:t>
            </a:r>
            <a:endParaRPr lang="en-US" sz="1400" dirty="0">
              <a:solidFill>
                <a:srgbClr val="FFFFFF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AC8D6F6-4FF4-4062-9474-CCF35A228162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23" name="Freeform 5">
              <a:extLst>
                <a:ext uri="{FF2B5EF4-FFF2-40B4-BE49-F238E27FC236}">
                  <a16:creationId xmlns:a16="http://schemas.microsoft.com/office/drawing/2014/main" id="{3A85FD41-74F0-49AB-B3FB-FB5A30287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6">
              <a:extLst>
                <a:ext uri="{FF2B5EF4-FFF2-40B4-BE49-F238E27FC236}">
                  <a16:creationId xmlns:a16="http://schemas.microsoft.com/office/drawing/2014/main" id="{9191E37B-FB85-4AFF-9519-AF7B40B8F3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8">
              <a:extLst>
                <a:ext uri="{FF2B5EF4-FFF2-40B4-BE49-F238E27FC236}">
                  <a16:creationId xmlns:a16="http://schemas.microsoft.com/office/drawing/2014/main" id="{638445BB-204B-4592-90A1-71B72B80FC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9">
              <a:extLst>
                <a:ext uri="{FF2B5EF4-FFF2-40B4-BE49-F238E27FC236}">
                  <a16:creationId xmlns:a16="http://schemas.microsoft.com/office/drawing/2014/main" id="{FE111575-BA9C-4615-B091-675083E39A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1">
              <a:extLst>
                <a:ext uri="{FF2B5EF4-FFF2-40B4-BE49-F238E27FC236}">
                  <a16:creationId xmlns:a16="http://schemas.microsoft.com/office/drawing/2014/main" id="{D5B95CBB-4408-42D9-B5F6-7D00B76B998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2">
              <a:extLst>
                <a:ext uri="{FF2B5EF4-FFF2-40B4-BE49-F238E27FC236}">
                  <a16:creationId xmlns:a16="http://schemas.microsoft.com/office/drawing/2014/main" id="{17C1E4A9-58B2-41EC-A5C8-B826B709C1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Oval 15">
              <a:extLst>
                <a:ext uri="{FF2B5EF4-FFF2-40B4-BE49-F238E27FC236}">
                  <a16:creationId xmlns:a16="http://schemas.microsoft.com/office/drawing/2014/main" id="{B706D516-BBC1-42EB-A849-04B8EFD258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0">
              <a:extLst>
                <a:ext uri="{FF2B5EF4-FFF2-40B4-BE49-F238E27FC236}">
                  <a16:creationId xmlns:a16="http://schemas.microsoft.com/office/drawing/2014/main" id="{53954EA3-6823-4A4A-B89B-94D8115F16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Oval 14">
              <a:extLst>
                <a:ext uri="{FF2B5EF4-FFF2-40B4-BE49-F238E27FC236}">
                  <a16:creationId xmlns:a16="http://schemas.microsoft.com/office/drawing/2014/main" id="{B0A218C6-274E-41B2-A527-D2E381A1F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6">
              <a:extLst>
                <a:ext uri="{FF2B5EF4-FFF2-40B4-BE49-F238E27FC236}">
                  <a16:creationId xmlns:a16="http://schemas.microsoft.com/office/drawing/2014/main" id="{99AA6584-6C29-417C-88C8-9960D4CAAA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8">
              <a:extLst>
                <a:ext uri="{FF2B5EF4-FFF2-40B4-BE49-F238E27FC236}">
                  <a16:creationId xmlns:a16="http://schemas.microsoft.com/office/drawing/2014/main" id="{6D578E79-67EC-44AA-B94E-18227D5199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9">
              <a:extLst>
                <a:ext uri="{FF2B5EF4-FFF2-40B4-BE49-F238E27FC236}">
                  <a16:creationId xmlns:a16="http://schemas.microsoft.com/office/drawing/2014/main" id="{97D7751E-A478-4E66-9095-15622E9220C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94D4BE5C-3E41-4F8B-B3F6-9A0A5BF3F4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1">
              <a:extLst>
                <a:ext uri="{FF2B5EF4-FFF2-40B4-BE49-F238E27FC236}">
                  <a16:creationId xmlns:a16="http://schemas.microsoft.com/office/drawing/2014/main" id="{F7E416F3-73F6-484B-8149-F6147D503208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4ACC4952-05DE-47E3-B3D6-51D92206F8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F8FAFA53-A353-4E6A-93FE-3A7FE9742CB9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457EDFA8-30C4-47B6-A5C7-C0C4D5D97C01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4C917331-950E-4BD2-A63E-37CFACFFEE91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17CA5643-D6A5-4722-885E-CB6A40A4BD3E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9994147E-64C9-48D8-9CA1-A20E30C155F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4EBF4160-D061-4D86-9CAD-600C76CE767F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49AE14DA-1257-4C04-B516-2AB5942C256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AC57281F-9E1D-41BE-80DA-D05394B8BDD3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DA85EDE2-C36C-4861-BA2A-76F6909C36AF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79A0079F-0041-42D0-A958-4DD2001CE48E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4E2F6609-7DB6-4EE0-9631-5372B2B5175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E7AE387A-8D82-43EE-8534-5BBC73E591D0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7A0EDD53-8954-4259-BC90-87C61284B4E4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F3F7CD41-5F1A-4EE1-BE5B-516D57E65446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D22BEC37-04DF-4E8E-A143-AAA1FC9BDC8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7E391F5B-367F-4886-93F4-177481C295A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8BA4DCB5-AD59-48D5-B1B0-79A49BA6DB1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165312FB-3177-4B74-B5D2-3D78CE4DF0D4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272388AA-84FE-4062-BD48-FF9F560EAA8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D1D987AA-5239-4556-8579-87C5652B90C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09D6A5D4-67F7-42EB-9BCD-356AB2E51068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94D32C5D-D408-43A9-A58E-8A5002A31294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64" name="Freeform 6">
            <a:extLst>
              <a:ext uri="{FF2B5EF4-FFF2-40B4-BE49-F238E27FC236}">
                <a16:creationId xmlns:a16="http://schemas.microsoft.com/office/drawing/2014/main" id="{8E8B5FFF-2C7B-4190-8A16-CD3D060EA089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B384236-C256-4D4A-8258-82F2F2262978}"/>
              </a:ext>
            </a:extLst>
          </p:cNvPr>
          <p:cNvSpPr txBox="1"/>
          <p:nvPr/>
        </p:nvSpPr>
        <p:spPr>
          <a:xfrm>
            <a:off x="2963603" y="929430"/>
            <a:ext cx="607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Graphic</a:t>
            </a:r>
          </a:p>
        </p:txBody>
      </p:sp>
    </p:spTree>
    <p:extLst>
      <p:ext uri="{BB962C8B-B14F-4D97-AF65-F5344CB8AC3E}">
        <p14:creationId xmlns:p14="http://schemas.microsoft.com/office/powerpoint/2010/main" val="2681120578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9352B327-D71A-4A39-B809-A074B571C3C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10953822"/>
              </p:ext>
            </p:extLst>
          </p:nvPr>
        </p:nvGraphicFramePr>
        <p:xfrm>
          <a:off x="2472351" y="2487761"/>
          <a:ext cx="4874864" cy="34967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29B1E7E3-C1ED-4AD4-9AA5-8DCC513754B1}"/>
              </a:ext>
            </a:extLst>
          </p:cNvPr>
          <p:cNvSpPr txBox="1"/>
          <p:nvPr/>
        </p:nvSpPr>
        <p:spPr>
          <a:xfrm>
            <a:off x="7985546" y="2487761"/>
            <a:ext cx="2335188" cy="82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Lorem Ipsum is simply dummy text of the printing and typesetting industry. Ipsum has been the</a:t>
            </a:r>
            <a:endParaRPr lang="id-ID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C1B8F2B0-24DE-4CEF-8476-397CA002D6AD}"/>
              </a:ext>
            </a:extLst>
          </p:cNvPr>
          <p:cNvSpPr/>
          <p:nvPr/>
        </p:nvSpPr>
        <p:spPr>
          <a:xfrm>
            <a:off x="8063570" y="3601684"/>
            <a:ext cx="1022980" cy="24262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050" dirty="0">
                <a:latin typeface="+mj-lt"/>
              </a:rPr>
              <a:t>Options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DA0271C-73D5-4005-8F64-9AFE88112B52}"/>
              </a:ext>
            </a:extLst>
          </p:cNvPr>
          <p:cNvSpPr txBox="1"/>
          <p:nvPr/>
        </p:nvSpPr>
        <p:spPr>
          <a:xfrm>
            <a:off x="7985546" y="4450861"/>
            <a:ext cx="2335188" cy="82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Lorem Ipsum is simply dummy text of the printing and typesetting industry. Ipsum has been the</a:t>
            </a:r>
            <a:endParaRPr lang="id-ID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8BD3FED0-5AEC-4D77-A96C-92446B4D4F7E}"/>
              </a:ext>
            </a:extLst>
          </p:cNvPr>
          <p:cNvSpPr/>
          <p:nvPr/>
        </p:nvSpPr>
        <p:spPr>
          <a:xfrm>
            <a:off x="8063570" y="5564784"/>
            <a:ext cx="1022980" cy="24262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050" dirty="0">
                <a:latin typeface="+mj-lt"/>
              </a:rPr>
              <a:t>Options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00B5EE6-D299-496D-8BD5-E601EF1BE88A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45F20CD5-4B82-4DA9-AA1F-26D261AA19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F14617D3-E715-4599-83AD-D5308DF3CA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94FC037C-B4E3-4D76-A29A-52B72A7CF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7E7D4250-29C1-42FE-854F-7A36D6C803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1">
              <a:extLst>
                <a:ext uri="{FF2B5EF4-FFF2-40B4-BE49-F238E27FC236}">
                  <a16:creationId xmlns:a16="http://schemas.microsoft.com/office/drawing/2014/main" id="{65B3C1E4-69E1-4764-A8DE-DA358CC93C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21C4D7C5-6E8F-4B2E-BAA4-EE52DD5F0C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Oval 15">
              <a:extLst>
                <a:ext uri="{FF2B5EF4-FFF2-40B4-BE49-F238E27FC236}">
                  <a16:creationId xmlns:a16="http://schemas.microsoft.com/office/drawing/2014/main" id="{749B66BC-A6CF-4D52-9365-BE5F828B7A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0">
              <a:extLst>
                <a:ext uri="{FF2B5EF4-FFF2-40B4-BE49-F238E27FC236}">
                  <a16:creationId xmlns:a16="http://schemas.microsoft.com/office/drawing/2014/main" id="{2088C4D2-7CDC-4126-B009-D9C507215C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14">
              <a:extLst>
                <a:ext uri="{FF2B5EF4-FFF2-40B4-BE49-F238E27FC236}">
                  <a16:creationId xmlns:a16="http://schemas.microsoft.com/office/drawing/2014/main" id="{6DB70EA4-28F8-4B98-9299-6095A64D3C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6">
              <a:extLst>
                <a:ext uri="{FF2B5EF4-FFF2-40B4-BE49-F238E27FC236}">
                  <a16:creationId xmlns:a16="http://schemas.microsoft.com/office/drawing/2014/main" id="{ED018D1C-E1E6-430F-8FF0-6455C7610C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8">
              <a:extLst>
                <a:ext uri="{FF2B5EF4-FFF2-40B4-BE49-F238E27FC236}">
                  <a16:creationId xmlns:a16="http://schemas.microsoft.com/office/drawing/2014/main" id="{8A5299ED-170F-42F1-8450-9B9A7179BA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9">
              <a:extLst>
                <a:ext uri="{FF2B5EF4-FFF2-40B4-BE49-F238E27FC236}">
                  <a16:creationId xmlns:a16="http://schemas.microsoft.com/office/drawing/2014/main" id="{B5F1F680-367D-4A3D-8C3C-28F99B9493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0">
              <a:extLst>
                <a:ext uri="{FF2B5EF4-FFF2-40B4-BE49-F238E27FC236}">
                  <a16:creationId xmlns:a16="http://schemas.microsoft.com/office/drawing/2014/main" id="{8F4B7D55-46B6-4FC7-8F8A-0FE57F4EFA9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1">
              <a:extLst>
                <a:ext uri="{FF2B5EF4-FFF2-40B4-BE49-F238E27FC236}">
                  <a16:creationId xmlns:a16="http://schemas.microsoft.com/office/drawing/2014/main" id="{8CFBBAA3-DC41-429D-BA13-09ECE3D3FD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2">
              <a:extLst>
                <a:ext uri="{FF2B5EF4-FFF2-40B4-BE49-F238E27FC236}">
                  <a16:creationId xmlns:a16="http://schemas.microsoft.com/office/drawing/2014/main" id="{4AAD5D39-B2AF-4567-933C-403EAF3C7F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29DF3D9C-EBFB-4B5B-A2B3-4EA0DBA1CCEF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6D03411-EBD3-4331-9334-971D3D0DC991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EF4DE505-640A-4563-AFF0-007519EF1AA2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7AF47925-CE8D-4E91-8DA2-DFB60D33506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C4547C0D-E9F5-4617-B550-1185791C48AC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ABF2AA30-E335-4412-9D04-55C8D6FA47F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2FF67E76-1BF5-4C15-B314-DCB1B6417DA7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1B119843-36AD-4897-9AC5-BD6701021B87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6FABB368-FC92-44BD-8B16-45F567E62058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C1250287-2707-43B8-964B-AE3921F446B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9C6D9D83-7526-4A6B-9FB2-1BB148464BB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076F0A0A-3281-479F-B00E-C1F0F77F317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1F0325D8-7946-4700-B180-52FF1D174E7C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6E5E2992-6821-4B12-BCBD-DF818DE14F27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006117A5-0A15-4E9A-842F-D20540C207E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B1E1DA6E-E100-4072-911A-D2A9A3BF7108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6266B927-BFD3-406C-A417-1900E2828422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BDA504FB-D31F-42E9-8086-B00928D5A169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5A35437F-FA62-4F00-93E0-F761587CAFE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EB26F4DB-BDDF-47D2-A54C-8D4E81FFE22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F3FAB97D-2A30-4F69-BE46-F7BE795D6DB4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E15F19D3-A01A-4F11-8F59-C66809B080CF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57" name="Freeform 6">
            <a:extLst>
              <a:ext uri="{FF2B5EF4-FFF2-40B4-BE49-F238E27FC236}">
                <a16:creationId xmlns:a16="http://schemas.microsoft.com/office/drawing/2014/main" id="{AD3C4E01-CBBE-4313-9669-FECCEC670076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0D166D2-81CC-4BA5-8917-1AEFB41C88D2}"/>
              </a:ext>
            </a:extLst>
          </p:cNvPr>
          <p:cNvSpPr txBox="1"/>
          <p:nvPr/>
        </p:nvSpPr>
        <p:spPr>
          <a:xfrm>
            <a:off x="2963603" y="929430"/>
            <a:ext cx="607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Graphic</a:t>
            </a:r>
          </a:p>
        </p:txBody>
      </p:sp>
    </p:spTree>
    <p:extLst>
      <p:ext uri="{BB962C8B-B14F-4D97-AF65-F5344CB8AC3E}">
        <p14:creationId xmlns:p14="http://schemas.microsoft.com/office/powerpoint/2010/main" val="2476923435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Rectangle 83">
            <a:extLst>
              <a:ext uri="{FF2B5EF4-FFF2-40B4-BE49-F238E27FC236}">
                <a16:creationId xmlns:a16="http://schemas.microsoft.com/office/drawing/2014/main" id="{1A946CBA-5A4A-4151-B1E3-A1A5BE922009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9A9D11D-2991-410C-B2F1-4CFEB189BCF4}"/>
              </a:ext>
            </a:extLst>
          </p:cNvPr>
          <p:cNvSpPr/>
          <p:nvPr/>
        </p:nvSpPr>
        <p:spPr>
          <a:xfrm>
            <a:off x="2527889" y="2018805"/>
            <a:ext cx="3043740" cy="304374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CE30E5-D07B-4A43-A044-0D8CBE59FBF1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74266438-E91F-4556-A452-CFF109C27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3D2EE10C-59D3-4033-9014-A396617EF0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id="{27C46BF4-496F-4EB8-9379-45D3110349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887FD186-8C1B-4FEA-B39D-DFDF4DA0A8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387BE761-DAE2-460D-A3B2-07A051D2E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4E7CA9EF-76F1-40B2-9127-61C49651BB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Oval 15">
              <a:extLst>
                <a:ext uri="{FF2B5EF4-FFF2-40B4-BE49-F238E27FC236}">
                  <a16:creationId xmlns:a16="http://schemas.microsoft.com/office/drawing/2014/main" id="{9A7578EE-DE65-4B08-ABD5-9111CE4A1F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0">
              <a:extLst>
                <a:ext uri="{FF2B5EF4-FFF2-40B4-BE49-F238E27FC236}">
                  <a16:creationId xmlns:a16="http://schemas.microsoft.com/office/drawing/2014/main" id="{0030C397-78D7-4993-B8A3-C9654AF54C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Oval 14">
              <a:extLst>
                <a:ext uri="{FF2B5EF4-FFF2-40B4-BE49-F238E27FC236}">
                  <a16:creationId xmlns:a16="http://schemas.microsoft.com/office/drawing/2014/main" id="{7A952260-2355-4322-8E56-BF20B27205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87771001-8F78-45A4-B537-39AB39095F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3B702AD2-EB18-4739-A7BA-671C892F01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3BC6A177-5481-42CD-A1D6-2BA4D2DF0A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21309414-BB60-4F20-B435-0C7BC11F9C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67DA2BB6-81FE-43FF-BE52-3B2D53EFEF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BAC2E6F4-F418-4D9D-B393-C2F73AB320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14731F37-8C5A-4376-9131-15B636066F23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D0CAC2D-D5C3-4C55-A1F8-F1116E74925C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714EF1FF-E3C5-4A23-9ED1-4426D1412493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456062F1-9300-469B-AA26-0F5972C474B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CC6BAA5F-895F-443C-B77F-303D09EC2B09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AD64DA96-56E2-4BA0-91F8-CFB403B1B489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541FE9D8-8261-4489-9ECA-FC1650E20437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B07029FB-5E76-490E-A30C-3A4FD4033CDF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6AB0C7E1-55B3-4BF4-A65B-172638EF41D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E549EC7F-9917-43C9-8FE7-47A38477E97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36860889-288A-470E-B6BB-E37CB64961D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23335310-F59F-4275-8F6D-AA427DEE78C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1254C75F-63A6-4A50-AE27-8FD33863B5BA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CF1DB010-ADE3-4EA2-9F90-69560F6C962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66AE039F-A1D4-4C6E-A0D0-B322BC6F30FE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DF64700B-6BE4-4E1A-9C3E-FB7866555F8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0EE01E03-ADE1-4790-ADED-E7EB7C30ABA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736BFEAE-D401-46B3-8D9C-26C2A6E338F8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337DAA6F-2036-42B2-9A94-AF0B80F8C50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6EFAE9F0-5F45-4E78-B487-4D5446ED617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0280F66D-6BBC-4828-AFB0-89F3DA7A3D7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2068AF4C-F035-43C4-B5FE-9C076CCA7277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07FED10F-EF64-41DE-A079-4E936DD217D7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475C09E6-F06D-42E1-B3DE-C8BAAF0F4043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F86E8E22-304B-47E9-B6A3-A875690A235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CCED05B0-4885-4C1C-BF05-C81A4138927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45B5E248-AE50-49B5-98B0-47F4C1EE4160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2283DA2D-3C1A-473D-991D-2F608F05070F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9779E7DA-3AE8-404E-B730-C8962F0A5239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4981A911-C8D1-4CDD-99C4-C3BB0CB13DF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3608EDBF-9F95-4099-A1DE-D5CCA3F69A7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4D7642D2-149F-4DD5-90B6-886279BAB93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89A9D2D3-AD78-430A-9795-0882C73DF1D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7B786D64-C471-4D3C-B873-42D353EE686F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E4464B37-9820-4E80-A754-DEB84A64CC3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913AF7DD-4CA1-40B3-AA13-F68988BFB82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B5F0F21A-5C14-4899-86F3-6D94F859F5A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F9170F54-C98A-4B44-98AC-16EDC600EE76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687FAF36-8CB1-480E-94ED-B0B78DD7FDCD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48E61B2B-DF7D-4072-B9F0-A1A68E88249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CDCCA68F-86D8-4796-8411-EF6629EB649E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76B786B0-7530-403B-99A3-FE233049EFD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33D715E7-88B1-4172-9B5E-DBF2624ACA3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" name="Multiplication Sign 2">
            <a:extLst>
              <a:ext uri="{FF2B5EF4-FFF2-40B4-BE49-F238E27FC236}">
                <a16:creationId xmlns:a16="http://schemas.microsoft.com/office/drawing/2014/main" id="{3540A97D-AB25-4944-9842-69C32F6D9655}"/>
              </a:ext>
            </a:extLst>
          </p:cNvPr>
          <p:cNvSpPr/>
          <p:nvPr/>
        </p:nvSpPr>
        <p:spPr>
          <a:xfrm>
            <a:off x="11512423" y="805543"/>
            <a:ext cx="290945" cy="290945"/>
          </a:xfrm>
          <a:prstGeom prst="mathMultiply">
            <a:avLst>
              <a:gd name="adj1" fmla="val 888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Freeform 6">
            <a:extLst>
              <a:ext uri="{FF2B5EF4-FFF2-40B4-BE49-F238E27FC236}">
                <a16:creationId xmlns:a16="http://schemas.microsoft.com/office/drawing/2014/main" id="{BC8C04E2-39E3-419B-982A-2D721926B653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5F10D1A-EDC0-4757-B4C0-AAF1FBD1D3C4}"/>
              </a:ext>
            </a:extLst>
          </p:cNvPr>
          <p:cNvSpPr txBox="1"/>
          <p:nvPr/>
        </p:nvSpPr>
        <p:spPr>
          <a:xfrm>
            <a:off x="7377908" y="1646425"/>
            <a:ext cx="210346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Bufally Script" panose="02000505000000020004" pitchFamily="2" charset="0"/>
              </a:rPr>
              <a:t>Birds </a:t>
            </a:r>
          </a:p>
          <a:p>
            <a:r>
              <a:rPr lang="en-US" sz="4000" dirty="0">
                <a:solidFill>
                  <a:schemeClr val="bg1"/>
                </a:solidFill>
                <a:latin typeface="Bufally Script" panose="02000505000000020004" pitchFamily="2" charset="0"/>
              </a:rPr>
              <a:t>Natures</a:t>
            </a:r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F1615715-3B93-4772-BBD1-B95938B3F1F1}"/>
              </a:ext>
            </a:extLst>
          </p:cNvPr>
          <p:cNvSpPr/>
          <p:nvPr/>
        </p:nvSpPr>
        <p:spPr>
          <a:xfrm>
            <a:off x="7438427" y="3269630"/>
            <a:ext cx="761573" cy="761573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DD0AFFF-8E01-4EC9-AD4F-2FBB4EFCFB34}"/>
              </a:ext>
            </a:extLst>
          </p:cNvPr>
          <p:cNvSpPr txBox="1"/>
          <p:nvPr/>
        </p:nvSpPr>
        <p:spPr>
          <a:xfrm>
            <a:off x="7438426" y="3489735"/>
            <a:ext cx="7615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Montserrat ExtraBold" panose="00000900000000000000" pitchFamily="50" charset="0"/>
              </a:rPr>
              <a:t>42%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7FC8E89F-0C46-4A8E-9DB4-7CF195EDD67B}"/>
              </a:ext>
            </a:extLst>
          </p:cNvPr>
          <p:cNvSpPr txBox="1"/>
          <p:nvPr/>
        </p:nvSpPr>
        <p:spPr>
          <a:xfrm>
            <a:off x="8402541" y="3574929"/>
            <a:ext cx="280436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Montserrat Light" charset="0"/>
                <a:cs typeface="Andalus" panose="02020603050405020304" pitchFamily="18" charset="-78"/>
              </a:rPr>
              <a:t>A Company Is An Association Or Coll </a:t>
            </a:r>
            <a:r>
              <a:rPr lang="en-US" sz="1200" dirty="0" err="1">
                <a:solidFill>
                  <a:schemeClr val="bg1"/>
                </a:solidFill>
                <a:ea typeface="Montserrat Light" charset="0"/>
                <a:cs typeface="Andalus" panose="02020603050405020304" pitchFamily="18" charset="-78"/>
              </a:rPr>
              <a:t>ection</a:t>
            </a:r>
            <a:r>
              <a:rPr lang="en-US" sz="1200" dirty="0">
                <a:solidFill>
                  <a:schemeClr val="bg1"/>
                </a:solidFill>
                <a:ea typeface="Montserrat Light" charset="0"/>
                <a:cs typeface="Andalus" panose="02020603050405020304" pitchFamily="18" charset="-78"/>
              </a:rPr>
              <a:t> Of Individuals, </a:t>
            </a:r>
            <a:r>
              <a:rPr lang="en-US" sz="1200" dirty="0" err="1">
                <a:solidFill>
                  <a:schemeClr val="bg1"/>
                </a:solidFill>
                <a:ea typeface="Montserrat Light" charset="0"/>
                <a:cs typeface="Andalus" panose="02020603050405020304" pitchFamily="18" charset="-78"/>
              </a:rPr>
              <a:t>Whe</a:t>
            </a:r>
            <a:endParaRPr lang="en-US" sz="1200" dirty="0">
              <a:solidFill>
                <a:schemeClr val="bg1"/>
              </a:solidFill>
              <a:ea typeface="Montserrat Light" charset="0"/>
              <a:cs typeface="Andalus" panose="02020603050405020304" pitchFamily="18" charset="-78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D6334ACF-90BD-428F-BF5B-F5A749709CB7}"/>
              </a:ext>
            </a:extLst>
          </p:cNvPr>
          <p:cNvSpPr txBox="1"/>
          <p:nvPr/>
        </p:nvSpPr>
        <p:spPr>
          <a:xfrm>
            <a:off x="8402542" y="3218361"/>
            <a:ext cx="1697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ontserrat ExtraBold" panose="00000900000000000000" pitchFamily="50" charset="0"/>
              </a:rPr>
              <a:t>01 Data Role</a:t>
            </a: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41924A89-613D-4403-A994-C0D63DA15683}"/>
              </a:ext>
            </a:extLst>
          </p:cNvPr>
          <p:cNvSpPr/>
          <p:nvPr/>
        </p:nvSpPr>
        <p:spPr>
          <a:xfrm>
            <a:off x="7438427" y="4550695"/>
            <a:ext cx="761573" cy="761573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EEF8C032-4498-4348-AC4D-709499F707A2}"/>
              </a:ext>
            </a:extLst>
          </p:cNvPr>
          <p:cNvSpPr txBox="1"/>
          <p:nvPr/>
        </p:nvSpPr>
        <p:spPr>
          <a:xfrm>
            <a:off x="7438426" y="4770800"/>
            <a:ext cx="7615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Montserrat ExtraBold" panose="00000900000000000000" pitchFamily="50" charset="0"/>
              </a:rPr>
              <a:t>75%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452E3AF-06AB-4EAF-835E-30A0B1451F6E}"/>
              </a:ext>
            </a:extLst>
          </p:cNvPr>
          <p:cNvSpPr txBox="1"/>
          <p:nvPr/>
        </p:nvSpPr>
        <p:spPr>
          <a:xfrm>
            <a:off x="8402541" y="4855994"/>
            <a:ext cx="280436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Montserrat Light" charset="0"/>
                <a:cs typeface="Andalus" panose="02020603050405020304" pitchFamily="18" charset="-78"/>
              </a:rPr>
              <a:t>A Company Is An Association Or Coll </a:t>
            </a:r>
            <a:r>
              <a:rPr lang="en-US" sz="1200" dirty="0" err="1">
                <a:solidFill>
                  <a:schemeClr val="bg1"/>
                </a:solidFill>
                <a:ea typeface="Montserrat Light" charset="0"/>
                <a:cs typeface="Andalus" panose="02020603050405020304" pitchFamily="18" charset="-78"/>
              </a:rPr>
              <a:t>ection</a:t>
            </a:r>
            <a:r>
              <a:rPr lang="en-US" sz="1200" dirty="0">
                <a:solidFill>
                  <a:schemeClr val="bg1"/>
                </a:solidFill>
                <a:ea typeface="Montserrat Light" charset="0"/>
                <a:cs typeface="Andalus" panose="02020603050405020304" pitchFamily="18" charset="-78"/>
              </a:rPr>
              <a:t> Of Individuals, </a:t>
            </a:r>
            <a:r>
              <a:rPr lang="en-US" sz="1200" dirty="0" err="1">
                <a:solidFill>
                  <a:schemeClr val="bg1"/>
                </a:solidFill>
                <a:ea typeface="Montserrat Light" charset="0"/>
                <a:cs typeface="Andalus" panose="02020603050405020304" pitchFamily="18" charset="-78"/>
              </a:rPr>
              <a:t>Whe</a:t>
            </a:r>
            <a:endParaRPr lang="en-US" sz="1200" dirty="0">
              <a:solidFill>
                <a:schemeClr val="bg1"/>
              </a:solidFill>
              <a:ea typeface="Montserrat Light" charset="0"/>
              <a:cs typeface="Andalus" panose="02020603050405020304" pitchFamily="18" charset="-78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A14A1C5-B2E6-40AC-9A63-353536C4349D}"/>
              </a:ext>
            </a:extLst>
          </p:cNvPr>
          <p:cNvSpPr txBox="1"/>
          <p:nvPr/>
        </p:nvSpPr>
        <p:spPr>
          <a:xfrm>
            <a:off x="8402542" y="4499426"/>
            <a:ext cx="1742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ontserrat ExtraBold" panose="00000900000000000000" pitchFamily="50" charset="0"/>
              </a:rPr>
              <a:t>02 Data Role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A4F2DA2-DCFF-41DA-8542-F3A410A0F533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</p:sp>
      <p:pic>
        <p:nvPicPr>
          <p:cNvPr id="85" name="Picture 84">
            <a:extLst>
              <a:ext uri="{FF2B5EF4-FFF2-40B4-BE49-F238E27FC236}">
                <a16:creationId xmlns:a16="http://schemas.microsoft.com/office/drawing/2014/main" id="{1ED68787-DAF8-45D3-86D3-8E50078F710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72815">
            <a:off x="1482225" y="974163"/>
            <a:ext cx="2231382" cy="4332909"/>
          </a:xfrm>
          <a:prstGeom prst="rect">
            <a:avLst/>
          </a:prstGeom>
        </p:spPr>
      </p:pic>
      <p:sp>
        <p:nvSpPr>
          <p:cNvPr id="74" name="Picture Placeholder 73">
            <a:extLst>
              <a:ext uri="{FF2B5EF4-FFF2-40B4-BE49-F238E27FC236}">
                <a16:creationId xmlns:a16="http://schemas.microsoft.com/office/drawing/2014/main" id="{642A020D-4FD0-4BE8-9B72-7E5E4328A8DD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/>
      </p:sp>
      <p:pic>
        <p:nvPicPr>
          <p:cNvPr id="86" name="Picture 85">
            <a:extLst>
              <a:ext uri="{FF2B5EF4-FFF2-40B4-BE49-F238E27FC236}">
                <a16:creationId xmlns:a16="http://schemas.microsoft.com/office/drawing/2014/main" id="{1F30F1ED-A8C9-467D-B527-C66C8F15F6F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72815">
            <a:off x="4281976" y="1897792"/>
            <a:ext cx="2231382" cy="4332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912160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Rectangle 83">
            <a:extLst>
              <a:ext uri="{FF2B5EF4-FFF2-40B4-BE49-F238E27FC236}">
                <a16:creationId xmlns:a16="http://schemas.microsoft.com/office/drawing/2014/main" id="{1A946CBA-5A4A-4151-B1E3-A1A5BE922009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CE30E5-D07B-4A43-A044-0D8CBE59FBF1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74266438-E91F-4556-A452-CFF109C27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3D2EE10C-59D3-4033-9014-A396617EF0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id="{27C46BF4-496F-4EB8-9379-45D3110349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887FD186-8C1B-4FEA-B39D-DFDF4DA0A8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387BE761-DAE2-460D-A3B2-07A051D2E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4E7CA9EF-76F1-40B2-9127-61C49651BB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Oval 15">
              <a:extLst>
                <a:ext uri="{FF2B5EF4-FFF2-40B4-BE49-F238E27FC236}">
                  <a16:creationId xmlns:a16="http://schemas.microsoft.com/office/drawing/2014/main" id="{9A7578EE-DE65-4B08-ABD5-9111CE4A1F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0">
              <a:extLst>
                <a:ext uri="{FF2B5EF4-FFF2-40B4-BE49-F238E27FC236}">
                  <a16:creationId xmlns:a16="http://schemas.microsoft.com/office/drawing/2014/main" id="{0030C397-78D7-4993-B8A3-C9654AF54C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Oval 14">
              <a:extLst>
                <a:ext uri="{FF2B5EF4-FFF2-40B4-BE49-F238E27FC236}">
                  <a16:creationId xmlns:a16="http://schemas.microsoft.com/office/drawing/2014/main" id="{7A952260-2355-4322-8E56-BF20B27205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87771001-8F78-45A4-B537-39AB39095F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3B702AD2-EB18-4739-A7BA-671C892F01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3BC6A177-5481-42CD-A1D6-2BA4D2DF0A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21309414-BB60-4F20-B435-0C7BC11F9C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67DA2BB6-81FE-43FF-BE52-3B2D53EFEF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BAC2E6F4-F418-4D9D-B393-C2F73AB320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14731F37-8C5A-4376-9131-15B636066F23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  <a:alpha val="42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  <a:alpha val="42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07FED10F-EF64-41DE-A079-4E936DD217D7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475C09E6-F06D-42E1-B3DE-C8BAAF0F4043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F86E8E22-304B-47E9-B6A3-A875690A235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CCED05B0-4885-4C1C-BF05-C81A4138927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45B5E248-AE50-49B5-98B0-47F4C1EE4160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2283DA2D-3C1A-473D-991D-2F608F05070F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9779E7DA-3AE8-404E-B730-C8962F0A5239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4981A911-C8D1-4CDD-99C4-C3BB0CB13DF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3608EDBF-9F95-4099-A1DE-D5CCA3F69A7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4D7642D2-149F-4DD5-90B6-886279BAB93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89A9D2D3-AD78-430A-9795-0882C73DF1D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7B786D64-C471-4D3C-B873-42D353EE686F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E4464B37-9820-4E80-A754-DEB84A64CC3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913AF7DD-4CA1-40B3-AA13-F68988BFB82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B5F0F21A-5C14-4899-86F3-6D94F859F5A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F9170F54-C98A-4B44-98AC-16EDC600EE76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687FAF36-8CB1-480E-94ED-B0B78DD7FDCD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48E61B2B-DF7D-4072-B9F0-A1A68E88249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CDCCA68F-86D8-4796-8411-EF6629EB649E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76B786B0-7530-403B-99A3-FE233049EFD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33D715E7-88B1-4172-9B5E-DBF2624ACA3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72" name="Freeform 6">
            <a:extLst>
              <a:ext uri="{FF2B5EF4-FFF2-40B4-BE49-F238E27FC236}">
                <a16:creationId xmlns:a16="http://schemas.microsoft.com/office/drawing/2014/main" id="{BC8C04E2-39E3-419B-982A-2D721926B653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  <a:alpha val="17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0D7FE7C0-BE48-488C-9F0A-1E845C848BC0}"/>
              </a:ext>
            </a:extLst>
          </p:cNvPr>
          <p:cNvSpPr/>
          <p:nvPr/>
        </p:nvSpPr>
        <p:spPr>
          <a:xfrm>
            <a:off x="2868282" y="2151726"/>
            <a:ext cx="6453848" cy="255454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0" b="1" dirty="0">
                <a:solidFill>
                  <a:schemeClr val="accent1"/>
                </a:solidFill>
                <a:effectLst>
                  <a:outerShdw blurRad="533400" sx="102000" sy="102000" algn="ctr" rotWithShape="0">
                    <a:prstClr val="black">
                      <a:alpha val="51000"/>
                    </a:prstClr>
                  </a:outerShdw>
                </a:effectLst>
                <a:latin typeface="Montserrat" panose="00000500000000000000" pitchFamily="50" charset="0"/>
                <a:cs typeface="Segoe UI" panose="020B0502040204020203" pitchFamily="34" charset="0"/>
              </a:rPr>
              <a:t>Thank You</a:t>
            </a:r>
            <a:r>
              <a:rPr lang="id-ID" sz="8000" b="1" dirty="0">
                <a:solidFill>
                  <a:schemeClr val="accent1"/>
                </a:solidFill>
                <a:effectLst>
                  <a:outerShdw blurRad="533400" sx="102000" sy="102000" algn="ctr" rotWithShape="0">
                    <a:prstClr val="black">
                      <a:alpha val="51000"/>
                    </a:prstClr>
                  </a:outerShdw>
                </a:effectLst>
                <a:latin typeface="Montserrat" panose="00000500000000000000" pitchFamily="50" charset="0"/>
                <a:cs typeface="Segoe UI" panose="020B0502040204020203" pitchFamily="34" charset="0"/>
              </a:rPr>
              <a:t> </a:t>
            </a:r>
            <a:r>
              <a:rPr lang="en-US" sz="8000" b="1" dirty="0">
                <a:solidFill>
                  <a:schemeClr val="accent1"/>
                </a:solidFill>
                <a:effectLst>
                  <a:outerShdw blurRad="533400" sx="102000" sy="102000" algn="ctr" rotWithShape="0">
                    <a:prstClr val="black">
                      <a:alpha val="51000"/>
                    </a:prstClr>
                  </a:outerShdw>
                </a:effectLst>
                <a:latin typeface="Montserrat" panose="00000500000000000000" pitchFamily="50" charset="0"/>
                <a:cs typeface="Segoe UI" panose="020B0502040204020203" pitchFamily="34" charset="0"/>
              </a:rPr>
              <a:t>Fellas!</a:t>
            </a:r>
          </a:p>
        </p:txBody>
      </p:sp>
      <p:sp>
        <p:nvSpPr>
          <p:cNvPr id="5" name="Circle: Hollow 4">
            <a:extLst>
              <a:ext uri="{FF2B5EF4-FFF2-40B4-BE49-F238E27FC236}">
                <a16:creationId xmlns:a16="http://schemas.microsoft.com/office/drawing/2014/main" id="{9EE070A8-0D46-4239-8928-4A8A082BCF5B}"/>
              </a:ext>
            </a:extLst>
          </p:cNvPr>
          <p:cNvSpPr/>
          <p:nvPr/>
        </p:nvSpPr>
        <p:spPr>
          <a:xfrm>
            <a:off x="2107631" y="-559369"/>
            <a:ext cx="7976738" cy="7976738"/>
          </a:xfrm>
          <a:prstGeom prst="donut">
            <a:avLst>
              <a:gd name="adj" fmla="val 7960"/>
            </a:avLst>
          </a:prstGeom>
          <a:solidFill>
            <a:schemeClr val="bg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F6C3CDC-1F8D-448C-8072-2885AB5A482C}"/>
              </a:ext>
            </a:extLst>
          </p:cNvPr>
          <p:cNvSpPr txBox="1"/>
          <p:nvPr/>
        </p:nvSpPr>
        <p:spPr>
          <a:xfrm>
            <a:off x="3684131" y="5325302"/>
            <a:ext cx="48221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spc="600" dirty="0">
                <a:solidFill>
                  <a:schemeClr val="bg1"/>
                </a:solidFill>
                <a:latin typeface="Montserrat Medium" panose="00000600000000000000" pitchFamily="50" charset="0"/>
              </a:rPr>
              <a:t>www.greathabitatsite.com</a:t>
            </a:r>
          </a:p>
        </p:txBody>
      </p:sp>
    </p:spTree>
    <p:extLst>
      <p:ext uri="{BB962C8B-B14F-4D97-AF65-F5344CB8AC3E}">
        <p14:creationId xmlns:p14="http://schemas.microsoft.com/office/powerpoint/2010/main" val="1679085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2F8CCCDD-7DAF-4FD7-95FE-1410AF8F848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6792" y="2148464"/>
            <a:ext cx="6068218" cy="3512436"/>
          </a:xfrm>
          <a:prstGeom prst="rect">
            <a:avLst/>
          </a:prstGeom>
        </p:spPr>
      </p:pic>
      <p:sp>
        <p:nvSpPr>
          <p:cNvPr id="85" name="Rectangle 84">
            <a:extLst>
              <a:ext uri="{FF2B5EF4-FFF2-40B4-BE49-F238E27FC236}">
                <a16:creationId xmlns:a16="http://schemas.microsoft.com/office/drawing/2014/main" id="{B45AAF2C-3803-4E2B-ACA0-2AD87FE32C4C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6855EDC-BA45-4358-B36D-717A269FCCBB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97B7936A-9CD0-4A05-BBBB-9D4A78835E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F25CDF19-0C5A-4CA3-9360-6BCED7A131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8CF9B215-59DA-4CDE-B522-4959DB69D1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675C00D7-6D85-43A8-8C78-E258EB8F34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1">
              <a:extLst>
                <a:ext uri="{FF2B5EF4-FFF2-40B4-BE49-F238E27FC236}">
                  <a16:creationId xmlns:a16="http://schemas.microsoft.com/office/drawing/2014/main" id="{88EF56B4-FD01-47D3-B9A0-E179548438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2">
              <a:extLst>
                <a:ext uri="{FF2B5EF4-FFF2-40B4-BE49-F238E27FC236}">
                  <a16:creationId xmlns:a16="http://schemas.microsoft.com/office/drawing/2014/main" id="{7F474BAD-2931-49E4-95B2-0B9CEBD7FB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Oval 15">
              <a:extLst>
                <a:ext uri="{FF2B5EF4-FFF2-40B4-BE49-F238E27FC236}">
                  <a16:creationId xmlns:a16="http://schemas.microsoft.com/office/drawing/2014/main" id="{26A67BA0-4E81-4244-959D-90BC8DE896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id="{EE4362D4-9343-4DBB-8737-6BA6F36784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Oval 14">
              <a:extLst>
                <a:ext uri="{FF2B5EF4-FFF2-40B4-BE49-F238E27FC236}">
                  <a16:creationId xmlns:a16="http://schemas.microsoft.com/office/drawing/2014/main" id="{79089392-2A80-4B78-854A-3B78697513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6">
              <a:extLst>
                <a:ext uri="{FF2B5EF4-FFF2-40B4-BE49-F238E27FC236}">
                  <a16:creationId xmlns:a16="http://schemas.microsoft.com/office/drawing/2014/main" id="{40D1FC86-DB84-4AD7-AA86-F86D292FEE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50B17F98-1271-4907-BE8C-6A6886F9D5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9">
              <a:extLst>
                <a:ext uri="{FF2B5EF4-FFF2-40B4-BE49-F238E27FC236}">
                  <a16:creationId xmlns:a16="http://schemas.microsoft.com/office/drawing/2014/main" id="{EFA063C5-110B-4644-8017-6ABBA272ECB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0">
              <a:extLst>
                <a:ext uri="{FF2B5EF4-FFF2-40B4-BE49-F238E27FC236}">
                  <a16:creationId xmlns:a16="http://schemas.microsoft.com/office/drawing/2014/main" id="{E7637B5F-19D6-46CA-9807-83ABFCB4E8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id="{0EA90FEA-E995-4515-9194-D1E403C6142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FE330D58-1CC9-42E7-956B-BF4E62AC2B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3CB48DA3-13E0-4FB7-993F-1145B6900815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27F117C-B02F-4FC6-9536-65A207A7D140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61B96CBF-BC0A-4C15-A655-A38070CEA7F1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DC960366-2EF2-4D04-9F4B-73EC9103B10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914172CF-9790-46A3-8235-E9112D91BB4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FE024DCB-2FEE-4EBF-B910-72B271BCEB5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53B53B39-B892-4272-A9D6-94A791EC550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E398BC8C-1609-4675-BD40-96C227BBB181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C74E3CFD-318D-4D9D-A854-73CFD32D715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12FC2EEC-3952-4AC0-8795-9A6861DD55D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AF03A068-3323-4AF2-BD62-9009EC0F9EB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2695AF31-EA17-482D-8584-A19B4DB07E75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DBB0FEB5-E1A2-48A3-8781-F8906955DBEF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3868B936-434B-4A2A-B971-8E0C314F0BE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7CDBD16A-A537-4679-B8AA-41DE7BA5EFC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6909C667-4F67-4C00-B3BF-CF39FE6BECB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98EC61DB-BFC9-4713-84C2-F1B5F5365D4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CB43EA7E-9621-46AB-9881-F65DB226DCF7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47050E85-49D0-4818-918F-6D110D38672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85167113-DC2B-4E20-9BF3-5D9FDEC69C83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19A1CF76-2816-4853-8C4A-06495DFC9CFF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F46E023F-386B-427F-B1C5-D6CBC6C4CAD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CDC063D-3C27-4DED-824C-2D25EA34F712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459B1E85-2BD4-49AA-AFF8-ECDE776AD542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137CAB90-DBB8-491F-BF2F-4A8EB6DE359E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AB798983-225E-4842-8311-EA75558C0165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87508848-AAC3-46D5-B903-B83A19878ED2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D7CBE6D-FB3F-4537-B5D7-2BF4162B5C1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EE93FF07-11EC-4180-A50B-874C2E7D064B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06583DCC-DCC6-4015-ADD9-0B7AD6CCBDA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2FCE76A4-BC09-4D42-BCCF-14E00DFEE31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76C9672D-4A55-4C5B-81E0-C27CA3014F5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393084E8-9AB4-4D0A-832C-7FF14F01AF0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7B7E18CA-0B39-4FD0-867A-F0E94733F252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C6DA724D-264E-41BF-9F71-E09D8CD167C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80697C4B-2444-4F3B-93B7-9F0C46554D27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D87B2241-68FA-4266-AAB2-2DDFA00A2C9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94659BCD-4661-44C6-8AC5-B604A58BFA8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3B96549F-87AF-40D6-A71D-3ABE3C4A7856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2163167F-9338-4421-8DED-220B9784FA0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8E02315F-DBAD-4792-AFFA-82DFA8B18C00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96EE795F-8F0B-4F23-962D-607F1601A4C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300C20D9-70E6-4C8F-B9FD-D5947D9EE49A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66" name="Freeform 6">
            <a:extLst>
              <a:ext uri="{FF2B5EF4-FFF2-40B4-BE49-F238E27FC236}">
                <a16:creationId xmlns:a16="http://schemas.microsoft.com/office/drawing/2014/main" id="{11B1CCE3-ED27-412E-8243-6FD04A8F5F1B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3889D1F3-0E32-4265-9B08-A97125F57B10}"/>
              </a:ext>
            </a:extLst>
          </p:cNvPr>
          <p:cNvSpPr txBox="1"/>
          <p:nvPr/>
        </p:nvSpPr>
        <p:spPr>
          <a:xfrm>
            <a:off x="4396657" y="964952"/>
            <a:ext cx="33986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Gallery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FEB2A4B-DDF6-4985-A63A-4CEA368AEB53}"/>
              </a:ext>
            </a:extLst>
          </p:cNvPr>
          <p:cNvSpPr/>
          <p:nvPr/>
        </p:nvSpPr>
        <p:spPr>
          <a:xfrm>
            <a:off x="1652648" y="3855888"/>
            <a:ext cx="642589" cy="64258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1" name="Group 992">
            <a:extLst>
              <a:ext uri="{FF2B5EF4-FFF2-40B4-BE49-F238E27FC236}">
                <a16:creationId xmlns:a16="http://schemas.microsoft.com/office/drawing/2014/main" id="{E2BC45DE-2108-41FE-8883-82AE2020A27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861732" y="4044243"/>
            <a:ext cx="231356" cy="248871"/>
            <a:chOff x="-3235" y="750"/>
            <a:chExt cx="2153" cy="2316"/>
          </a:xfrm>
          <a:solidFill>
            <a:schemeClr val="bg1"/>
          </a:solidFill>
        </p:grpSpPr>
        <p:sp>
          <p:nvSpPr>
            <p:cNvPr id="72" name="Freeform 994">
              <a:extLst>
                <a:ext uri="{FF2B5EF4-FFF2-40B4-BE49-F238E27FC236}">
                  <a16:creationId xmlns:a16="http://schemas.microsoft.com/office/drawing/2014/main" id="{ABB9D1AE-FAD2-4831-AFB3-507C00D2AE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235" y="750"/>
              <a:ext cx="2153" cy="2316"/>
            </a:xfrm>
            <a:custGeom>
              <a:avLst/>
              <a:gdLst>
                <a:gd name="T0" fmla="*/ 538 w 4305"/>
                <a:gd name="T1" fmla="*/ 4125 h 4631"/>
                <a:gd name="T2" fmla="*/ 3767 w 4305"/>
                <a:gd name="T3" fmla="*/ 1527 h 4631"/>
                <a:gd name="T4" fmla="*/ 993 w 4305"/>
                <a:gd name="T5" fmla="*/ 0 h 4631"/>
                <a:gd name="T6" fmla="*/ 1058 w 4305"/>
                <a:gd name="T7" fmla="*/ 5 h 4631"/>
                <a:gd name="T8" fmla="*/ 1153 w 4305"/>
                <a:gd name="T9" fmla="*/ 36 h 4631"/>
                <a:gd name="T10" fmla="*/ 1232 w 4305"/>
                <a:gd name="T11" fmla="*/ 94 h 4631"/>
                <a:gd name="T12" fmla="*/ 1290 w 4305"/>
                <a:gd name="T13" fmla="*/ 173 h 4631"/>
                <a:gd name="T14" fmla="*/ 1322 w 4305"/>
                <a:gd name="T15" fmla="*/ 269 h 4631"/>
                <a:gd name="T16" fmla="*/ 1326 w 4305"/>
                <a:gd name="T17" fmla="*/ 561 h 4631"/>
                <a:gd name="T18" fmla="*/ 2979 w 4305"/>
                <a:gd name="T19" fmla="*/ 319 h 4631"/>
                <a:gd name="T20" fmla="*/ 2996 w 4305"/>
                <a:gd name="T21" fmla="*/ 219 h 4631"/>
                <a:gd name="T22" fmla="*/ 3041 w 4305"/>
                <a:gd name="T23" fmla="*/ 130 h 4631"/>
                <a:gd name="T24" fmla="*/ 3110 w 4305"/>
                <a:gd name="T25" fmla="*/ 61 h 4631"/>
                <a:gd name="T26" fmla="*/ 3198 w 4305"/>
                <a:gd name="T27" fmla="*/ 16 h 4631"/>
                <a:gd name="T28" fmla="*/ 3300 w 4305"/>
                <a:gd name="T29" fmla="*/ 0 h 4631"/>
                <a:gd name="T30" fmla="*/ 3364 w 4305"/>
                <a:gd name="T31" fmla="*/ 5 h 4631"/>
                <a:gd name="T32" fmla="*/ 3459 w 4305"/>
                <a:gd name="T33" fmla="*/ 36 h 4631"/>
                <a:gd name="T34" fmla="*/ 3538 w 4305"/>
                <a:gd name="T35" fmla="*/ 94 h 4631"/>
                <a:gd name="T36" fmla="*/ 3596 w 4305"/>
                <a:gd name="T37" fmla="*/ 173 h 4631"/>
                <a:gd name="T38" fmla="*/ 3629 w 4305"/>
                <a:gd name="T39" fmla="*/ 269 h 4631"/>
                <a:gd name="T40" fmla="*/ 3633 w 4305"/>
                <a:gd name="T41" fmla="*/ 561 h 4631"/>
                <a:gd name="T42" fmla="*/ 4037 w 4305"/>
                <a:gd name="T43" fmla="*/ 565 h 4631"/>
                <a:gd name="T44" fmla="*/ 4131 w 4305"/>
                <a:gd name="T45" fmla="*/ 596 h 4631"/>
                <a:gd name="T46" fmla="*/ 4212 w 4305"/>
                <a:gd name="T47" fmla="*/ 654 h 4631"/>
                <a:gd name="T48" fmla="*/ 4270 w 4305"/>
                <a:gd name="T49" fmla="*/ 733 h 4631"/>
                <a:gd name="T50" fmla="*/ 4301 w 4305"/>
                <a:gd name="T51" fmla="*/ 829 h 4631"/>
                <a:gd name="T52" fmla="*/ 4305 w 4305"/>
                <a:gd name="T53" fmla="*/ 4311 h 4631"/>
                <a:gd name="T54" fmla="*/ 4288 w 4305"/>
                <a:gd name="T55" fmla="*/ 4412 h 4631"/>
                <a:gd name="T56" fmla="*/ 4243 w 4305"/>
                <a:gd name="T57" fmla="*/ 4500 h 4631"/>
                <a:gd name="T58" fmla="*/ 4174 w 4305"/>
                <a:gd name="T59" fmla="*/ 4569 h 4631"/>
                <a:gd name="T60" fmla="*/ 4086 w 4305"/>
                <a:gd name="T61" fmla="*/ 4614 h 4631"/>
                <a:gd name="T62" fmla="*/ 3985 w 4305"/>
                <a:gd name="T63" fmla="*/ 4631 h 4631"/>
                <a:gd name="T64" fmla="*/ 268 w 4305"/>
                <a:gd name="T65" fmla="*/ 4627 h 4631"/>
                <a:gd name="T66" fmla="*/ 172 w 4305"/>
                <a:gd name="T67" fmla="*/ 4594 h 4631"/>
                <a:gd name="T68" fmla="*/ 93 w 4305"/>
                <a:gd name="T69" fmla="*/ 4537 h 4631"/>
                <a:gd name="T70" fmla="*/ 35 w 4305"/>
                <a:gd name="T71" fmla="*/ 4458 h 4631"/>
                <a:gd name="T72" fmla="*/ 4 w 4305"/>
                <a:gd name="T73" fmla="*/ 4363 h 4631"/>
                <a:gd name="T74" fmla="*/ 0 w 4305"/>
                <a:gd name="T75" fmla="*/ 881 h 4631"/>
                <a:gd name="T76" fmla="*/ 16 w 4305"/>
                <a:gd name="T77" fmla="*/ 779 h 4631"/>
                <a:gd name="T78" fmla="*/ 61 w 4305"/>
                <a:gd name="T79" fmla="*/ 692 h 4631"/>
                <a:gd name="T80" fmla="*/ 131 w 4305"/>
                <a:gd name="T81" fmla="*/ 621 h 4631"/>
                <a:gd name="T82" fmla="*/ 219 w 4305"/>
                <a:gd name="T83" fmla="*/ 576 h 4631"/>
                <a:gd name="T84" fmla="*/ 321 w 4305"/>
                <a:gd name="T85" fmla="*/ 561 h 4631"/>
                <a:gd name="T86" fmla="*/ 672 w 4305"/>
                <a:gd name="T87" fmla="*/ 319 h 4631"/>
                <a:gd name="T88" fmla="*/ 689 w 4305"/>
                <a:gd name="T89" fmla="*/ 219 h 4631"/>
                <a:gd name="T90" fmla="*/ 734 w 4305"/>
                <a:gd name="T91" fmla="*/ 130 h 4631"/>
                <a:gd name="T92" fmla="*/ 804 w 4305"/>
                <a:gd name="T93" fmla="*/ 61 h 4631"/>
                <a:gd name="T94" fmla="*/ 891 w 4305"/>
                <a:gd name="T95" fmla="*/ 16 h 4631"/>
                <a:gd name="T96" fmla="*/ 993 w 4305"/>
                <a:gd name="T97" fmla="*/ 0 h 4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305" h="4631">
                  <a:moveTo>
                    <a:pt x="538" y="1527"/>
                  </a:moveTo>
                  <a:lnTo>
                    <a:pt x="538" y="4125"/>
                  </a:lnTo>
                  <a:lnTo>
                    <a:pt x="3767" y="4125"/>
                  </a:lnTo>
                  <a:lnTo>
                    <a:pt x="3767" y="1527"/>
                  </a:lnTo>
                  <a:lnTo>
                    <a:pt x="538" y="1527"/>
                  </a:lnTo>
                  <a:close/>
                  <a:moveTo>
                    <a:pt x="993" y="0"/>
                  </a:moveTo>
                  <a:lnTo>
                    <a:pt x="1006" y="0"/>
                  </a:lnTo>
                  <a:lnTo>
                    <a:pt x="1058" y="5"/>
                  </a:lnTo>
                  <a:lnTo>
                    <a:pt x="1107" y="16"/>
                  </a:lnTo>
                  <a:lnTo>
                    <a:pt x="1153" y="36"/>
                  </a:lnTo>
                  <a:lnTo>
                    <a:pt x="1195" y="61"/>
                  </a:lnTo>
                  <a:lnTo>
                    <a:pt x="1232" y="94"/>
                  </a:lnTo>
                  <a:lnTo>
                    <a:pt x="1264" y="130"/>
                  </a:lnTo>
                  <a:lnTo>
                    <a:pt x="1290" y="173"/>
                  </a:lnTo>
                  <a:lnTo>
                    <a:pt x="1309" y="219"/>
                  </a:lnTo>
                  <a:lnTo>
                    <a:pt x="1322" y="269"/>
                  </a:lnTo>
                  <a:lnTo>
                    <a:pt x="1326" y="319"/>
                  </a:lnTo>
                  <a:lnTo>
                    <a:pt x="1326" y="561"/>
                  </a:lnTo>
                  <a:lnTo>
                    <a:pt x="2979" y="561"/>
                  </a:lnTo>
                  <a:lnTo>
                    <a:pt x="2979" y="319"/>
                  </a:lnTo>
                  <a:lnTo>
                    <a:pt x="2983" y="269"/>
                  </a:lnTo>
                  <a:lnTo>
                    <a:pt x="2996" y="219"/>
                  </a:lnTo>
                  <a:lnTo>
                    <a:pt x="3014" y="173"/>
                  </a:lnTo>
                  <a:lnTo>
                    <a:pt x="3041" y="130"/>
                  </a:lnTo>
                  <a:lnTo>
                    <a:pt x="3072" y="94"/>
                  </a:lnTo>
                  <a:lnTo>
                    <a:pt x="3110" y="61"/>
                  </a:lnTo>
                  <a:lnTo>
                    <a:pt x="3153" y="36"/>
                  </a:lnTo>
                  <a:lnTo>
                    <a:pt x="3198" y="16"/>
                  </a:lnTo>
                  <a:lnTo>
                    <a:pt x="3247" y="5"/>
                  </a:lnTo>
                  <a:lnTo>
                    <a:pt x="3300" y="0"/>
                  </a:lnTo>
                  <a:lnTo>
                    <a:pt x="3312" y="0"/>
                  </a:lnTo>
                  <a:lnTo>
                    <a:pt x="3364" y="5"/>
                  </a:lnTo>
                  <a:lnTo>
                    <a:pt x="3414" y="16"/>
                  </a:lnTo>
                  <a:lnTo>
                    <a:pt x="3459" y="36"/>
                  </a:lnTo>
                  <a:lnTo>
                    <a:pt x="3501" y="61"/>
                  </a:lnTo>
                  <a:lnTo>
                    <a:pt x="3538" y="94"/>
                  </a:lnTo>
                  <a:lnTo>
                    <a:pt x="3571" y="130"/>
                  </a:lnTo>
                  <a:lnTo>
                    <a:pt x="3596" y="173"/>
                  </a:lnTo>
                  <a:lnTo>
                    <a:pt x="3616" y="219"/>
                  </a:lnTo>
                  <a:lnTo>
                    <a:pt x="3629" y="269"/>
                  </a:lnTo>
                  <a:lnTo>
                    <a:pt x="3633" y="319"/>
                  </a:lnTo>
                  <a:lnTo>
                    <a:pt x="3633" y="561"/>
                  </a:lnTo>
                  <a:lnTo>
                    <a:pt x="3985" y="561"/>
                  </a:lnTo>
                  <a:lnTo>
                    <a:pt x="4037" y="565"/>
                  </a:lnTo>
                  <a:lnTo>
                    <a:pt x="4086" y="576"/>
                  </a:lnTo>
                  <a:lnTo>
                    <a:pt x="4131" y="596"/>
                  </a:lnTo>
                  <a:lnTo>
                    <a:pt x="4174" y="621"/>
                  </a:lnTo>
                  <a:lnTo>
                    <a:pt x="4212" y="654"/>
                  </a:lnTo>
                  <a:lnTo>
                    <a:pt x="4243" y="692"/>
                  </a:lnTo>
                  <a:lnTo>
                    <a:pt x="4270" y="733"/>
                  </a:lnTo>
                  <a:lnTo>
                    <a:pt x="4288" y="779"/>
                  </a:lnTo>
                  <a:lnTo>
                    <a:pt x="4301" y="829"/>
                  </a:lnTo>
                  <a:lnTo>
                    <a:pt x="4305" y="881"/>
                  </a:lnTo>
                  <a:lnTo>
                    <a:pt x="4305" y="4311"/>
                  </a:lnTo>
                  <a:lnTo>
                    <a:pt x="4301" y="4363"/>
                  </a:lnTo>
                  <a:lnTo>
                    <a:pt x="4288" y="4412"/>
                  </a:lnTo>
                  <a:lnTo>
                    <a:pt x="4270" y="4458"/>
                  </a:lnTo>
                  <a:lnTo>
                    <a:pt x="4243" y="4500"/>
                  </a:lnTo>
                  <a:lnTo>
                    <a:pt x="4212" y="4537"/>
                  </a:lnTo>
                  <a:lnTo>
                    <a:pt x="4174" y="4569"/>
                  </a:lnTo>
                  <a:lnTo>
                    <a:pt x="4131" y="4594"/>
                  </a:lnTo>
                  <a:lnTo>
                    <a:pt x="4086" y="4614"/>
                  </a:lnTo>
                  <a:lnTo>
                    <a:pt x="4037" y="4627"/>
                  </a:lnTo>
                  <a:lnTo>
                    <a:pt x="3985" y="4631"/>
                  </a:lnTo>
                  <a:lnTo>
                    <a:pt x="321" y="4631"/>
                  </a:lnTo>
                  <a:lnTo>
                    <a:pt x="268" y="4627"/>
                  </a:lnTo>
                  <a:lnTo>
                    <a:pt x="219" y="4614"/>
                  </a:lnTo>
                  <a:lnTo>
                    <a:pt x="172" y="4594"/>
                  </a:lnTo>
                  <a:lnTo>
                    <a:pt x="131" y="4569"/>
                  </a:lnTo>
                  <a:lnTo>
                    <a:pt x="93" y="4537"/>
                  </a:lnTo>
                  <a:lnTo>
                    <a:pt x="61" y="4500"/>
                  </a:lnTo>
                  <a:lnTo>
                    <a:pt x="35" y="4458"/>
                  </a:lnTo>
                  <a:lnTo>
                    <a:pt x="16" y="4412"/>
                  </a:lnTo>
                  <a:lnTo>
                    <a:pt x="4" y="4363"/>
                  </a:lnTo>
                  <a:lnTo>
                    <a:pt x="0" y="4311"/>
                  </a:lnTo>
                  <a:lnTo>
                    <a:pt x="0" y="881"/>
                  </a:lnTo>
                  <a:lnTo>
                    <a:pt x="4" y="829"/>
                  </a:lnTo>
                  <a:lnTo>
                    <a:pt x="16" y="779"/>
                  </a:lnTo>
                  <a:lnTo>
                    <a:pt x="35" y="733"/>
                  </a:lnTo>
                  <a:lnTo>
                    <a:pt x="61" y="692"/>
                  </a:lnTo>
                  <a:lnTo>
                    <a:pt x="93" y="654"/>
                  </a:lnTo>
                  <a:lnTo>
                    <a:pt x="131" y="621"/>
                  </a:lnTo>
                  <a:lnTo>
                    <a:pt x="172" y="596"/>
                  </a:lnTo>
                  <a:lnTo>
                    <a:pt x="219" y="576"/>
                  </a:lnTo>
                  <a:lnTo>
                    <a:pt x="268" y="565"/>
                  </a:lnTo>
                  <a:lnTo>
                    <a:pt x="321" y="561"/>
                  </a:lnTo>
                  <a:lnTo>
                    <a:pt x="672" y="561"/>
                  </a:lnTo>
                  <a:lnTo>
                    <a:pt x="672" y="319"/>
                  </a:lnTo>
                  <a:lnTo>
                    <a:pt x="677" y="269"/>
                  </a:lnTo>
                  <a:lnTo>
                    <a:pt x="689" y="219"/>
                  </a:lnTo>
                  <a:lnTo>
                    <a:pt x="708" y="173"/>
                  </a:lnTo>
                  <a:lnTo>
                    <a:pt x="734" y="130"/>
                  </a:lnTo>
                  <a:lnTo>
                    <a:pt x="766" y="94"/>
                  </a:lnTo>
                  <a:lnTo>
                    <a:pt x="804" y="61"/>
                  </a:lnTo>
                  <a:lnTo>
                    <a:pt x="846" y="36"/>
                  </a:lnTo>
                  <a:lnTo>
                    <a:pt x="891" y="16"/>
                  </a:lnTo>
                  <a:lnTo>
                    <a:pt x="941" y="5"/>
                  </a:lnTo>
                  <a:lnTo>
                    <a:pt x="9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995">
              <a:extLst>
                <a:ext uri="{FF2B5EF4-FFF2-40B4-BE49-F238E27FC236}">
                  <a16:creationId xmlns:a16="http://schemas.microsoft.com/office/drawing/2014/main" id="{D62D7D7D-9330-436B-B3BA-BC7804503BA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72" y="1772"/>
              <a:ext cx="329" cy="329"/>
            </a:xfrm>
            <a:custGeom>
              <a:avLst/>
              <a:gdLst>
                <a:gd name="T0" fmla="*/ 51 w 660"/>
                <a:gd name="T1" fmla="*/ 0 h 659"/>
                <a:gd name="T2" fmla="*/ 609 w 660"/>
                <a:gd name="T3" fmla="*/ 0 h 659"/>
                <a:gd name="T4" fmla="*/ 629 w 660"/>
                <a:gd name="T5" fmla="*/ 5 h 659"/>
                <a:gd name="T6" fmla="*/ 646 w 660"/>
                <a:gd name="T7" fmla="*/ 15 h 659"/>
                <a:gd name="T8" fmla="*/ 657 w 660"/>
                <a:gd name="T9" fmla="*/ 32 h 659"/>
                <a:gd name="T10" fmla="*/ 660 w 660"/>
                <a:gd name="T11" fmla="*/ 51 h 659"/>
                <a:gd name="T12" fmla="*/ 660 w 660"/>
                <a:gd name="T13" fmla="*/ 609 h 659"/>
                <a:gd name="T14" fmla="*/ 657 w 660"/>
                <a:gd name="T15" fmla="*/ 628 h 659"/>
                <a:gd name="T16" fmla="*/ 646 w 660"/>
                <a:gd name="T17" fmla="*/ 644 h 659"/>
                <a:gd name="T18" fmla="*/ 629 w 660"/>
                <a:gd name="T19" fmla="*/ 655 h 659"/>
                <a:gd name="T20" fmla="*/ 609 w 660"/>
                <a:gd name="T21" fmla="*/ 659 h 659"/>
                <a:gd name="T22" fmla="*/ 51 w 660"/>
                <a:gd name="T23" fmla="*/ 659 h 659"/>
                <a:gd name="T24" fmla="*/ 31 w 660"/>
                <a:gd name="T25" fmla="*/ 655 h 659"/>
                <a:gd name="T26" fmla="*/ 16 w 660"/>
                <a:gd name="T27" fmla="*/ 644 h 659"/>
                <a:gd name="T28" fmla="*/ 4 w 660"/>
                <a:gd name="T29" fmla="*/ 628 h 659"/>
                <a:gd name="T30" fmla="*/ 0 w 660"/>
                <a:gd name="T31" fmla="*/ 609 h 659"/>
                <a:gd name="T32" fmla="*/ 0 w 660"/>
                <a:gd name="T33" fmla="*/ 51 h 659"/>
                <a:gd name="T34" fmla="*/ 4 w 660"/>
                <a:gd name="T35" fmla="*/ 32 h 659"/>
                <a:gd name="T36" fmla="*/ 16 w 660"/>
                <a:gd name="T37" fmla="*/ 15 h 659"/>
                <a:gd name="T38" fmla="*/ 31 w 660"/>
                <a:gd name="T39" fmla="*/ 5 h 659"/>
                <a:gd name="T40" fmla="*/ 51 w 660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0" h="659">
                  <a:moveTo>
                    <a:pt x="51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6" y="15"/>
                  </a:lnTo>
                  <a:lnTo>
                    <a:pt x="657" y="32"/>
                  </a:lnTo>
                  <a:lnTo>
                    <a:pt x="660" y="51"/>
                  </a:lnTo>
                  <a:lnTo>
                    <a:pt x="660" y="609"/>
                  </a:lnTo>
                  <a:lnTo>
                    <a:pt x="657" y="628"/>
                  </a:lnTo>
                  <a:lnTo>
                    <a:pt x="646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1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9"/>
                  </a:lnTo>
                  <a:lnTo>
                    <a:pt x="0" y="51"/>
                  </a:lnTo>
                  <a:lnTo>
                    <a:pt x="4" y="32"/>
                  </a:lnTo>
                  <a:lnTo>
                    <a:pt x="16" y="15"/>
                  </a:lnTo>
                  <a:lnTo>
                    <a:pt x="31" y="5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996">
              <a:extLst>
                <a:ext uri="{FF2B5EF4-FFF2-40B4-BE49-F238E27FC236}">
                  <a16:creationId xmlns:a16="http://schemas.microsoft.com/office/drawing/2014/main" id="{66251FA1-C42C-4276-8A12-0BB44730B24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24" y="1772"/>
              <a:ext cx="330" cy="329"/>
            </a:xfrm>
            <a:custGeom>
              <a:avLst/>
              <a:gdLst>
                <a:gd name="T0" fmla="*/ 52 w 660"/>
                <a:gd name="T1" fmla="*/ 0 h 659"/>
                <a:gd name="T2" fmla="*/ 609 w 660"/>
                <a:gd name="T3" fmla="*/ 0 h 659"/>
                <a:gd name="T4" fmla="*/ 629 w 660"/>
                <a:gd name="T5" fmla="*/ 5 h 659"/>
                <a:gd name="T6" fmla="*/ 646 w 660"/>
                <a:gd name="T7" fmla="*/ 15 h 659"/>
                <a:gd name="T8" fmla="*/ 657 w 660"/>
                <a:gd name="T9" fmla="*/ 32 h 659"/>
                <a:gd name="T10" fmla="*/ 660 w 660"/>
                <a:gd name="T11" fmla="*/ 51 h 659"/>
                <a:gd name="T12" fmla="*/ 660 w 660"/>
                <a:gd name="T13" fmla="*/ 609 h 659"/>
                <a:gd name="T14" fmla="*/ 657 w 660"/>
                <a:gd name="T15" fmla="*/ 628 h 659"/>
                <a:gd name="T16" fmla="*/ 646 w 660"/>
                <a:gd name="T17" fmla="*/ 644 h 659"/>
                <a:gd name="T18" fmla="*/ 629 w 660"/>
                <a:gd name="T19" fmla="*/ 655 h 659"/>
                <a:gd name="T20" fmla="*/ 609 w 660"/>
                <a:gd name="T21" fmla="*/ 659 h 659"/>
                <a:gd name="T22" fmla="*/ 52 w 660"/>
                <a:gd name="T23" fmla="*/ 659 h 659"/>
                <a:gd name="T24" fmla="*/ 31 w 660"/>
                <a:gd name="T25" fmla="*/ 655 h 659"/>
                <a:gd name="T26" fmla="*/ 16 w 660"/>
                <a:gd name="T27" fmla="*/ 644 h 659"/>
                <a:gd name="T28" fmla="*/ 4 w 660"/>
                <a:gd name="T29" fmla="*/ 628 h 659"/>
                <a:gd name="T30" fmla="*/ 0 w 660"/>
                <a:gd name="T31" fmla="*/ 609 h 659"/>
                <a:gd name="T32" fmla="*/ 0 w 660"/>
                <a:gd name="T33" fmla="*/ 51 h 659"/>
                <a:gd name="T34" fmla="*/ 4 w 660"/>
                <a:gd name="T35" fmla="*/ 32 h 659"/>
                <a:gd name="T36" fmla="*/ 16 w 660"/>
                <a:gd name="T37" fmla="*/ 15 h 659"/>
                <a:gd name="T38" fmla="*/ 31 w 660"/>
                <a:gd name="T39" fmla="*/ 5 h 659"/>
                <a:gd name="T40" fmla="*/ 52 w 660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0" h="659">
                  <a:moveTo>
                    <a:pt x="52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6" y="15"/>
                  </a:lnTo>
                  <a:lnTo>
                    <a:pt x="657" y="32"/>
                  </a:lnTo>
                  <a:lnTo>
                    <a:pt x="660" y="51"/>
                  </a:lnTo>
                  <a:lnTo>
                    <a:pt x="660" y="609"/>
                  </a:lnTo>
                  <a:lnTo>
                    <a:pt x="657" y="628"/>
                  </a:lnTo>
                  <a:lnTo>
                    <a:pt x="646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2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9"/>
                  </a:lnTo>
                  <a:lnTo>
                    <a:pt x="0" y="51"/>
                  </a:lnTo>
                  <a:lnTo>
                    <a:pt x="4" y="32"/>
                  </a:lnTo>
                  <a:lnTo>
                    <a:pt x="16" y="15"/>
                  </a:lnTo>
                  <a:lnTo>
                    <a:pt x="31" y="5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997">
              <a:extLst>
                <a:ext uri="{FF2B5EF4-FFF2-40B4-BE49-F238E27FC236}">
                  <a16:creationId xmlns:a16="http://schemas.microsoft.com/office/drawing/2014/main" id="{8E190AEF-5CF6-4A77-B93B-4AD47E817CA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76" y="1772"/>
              <a:ext cx="331" cy="329"/>
            </a:xfrm>
            <a:custGeom>
              <a:avLst/>
              <a:gdLst>
                <a:gd name="T0" fmla="*/ 52 w 661"/>
                <a:gd name="T1" fmla="*/ 0 h 659"/>
                <a:gd name="T2" fmla="*/ 609 w 661"/>
                <a:gd name="T3" fmla="*/ 0 h 659"/>
                <a:gd name="T4" fmla="*/ 629 w 661"/>
                <a:gd name="T5" fmla="*/ 5 h 659"/>
                <a:gd name="T6" fmla="*/ 645 w 661"/>
                <a:gd name="T7" fmla="*/ 15 h 659"/>
                <a:gd name="T8" fmla="*/ 657 w 661"/>
                <a:gd name="T9" fmla="*/ 32 h 659"/>
                <a:gd name="T10" fmla="*/ 661 w 661"/>
                <a:gd name="T11" fmla="*/ 51 h 659"/>
                <a:gd name="T12" fmla="*/ 661 w 661"/>
                <a:gd name="T13" fmla="*/ 609 h 659"/>
                <a:gd name="T14" fmla="*/ 657 w 661"/>
                <a:gd name="T15" fmla="*/ 628 h 659"/>
                <a:gd name="T16" fmla="*/ 645 w 661"/>
                <a:gd name="T17" fmla="*/ 644 h 659"/>
                <a:gd name="T18" fmla="*/ 629 w 661"/>
                <a:gd name="T19" fmla="*/ 655 h 659"/>
                <a:gd name="T20" fmla="*/ 609 w 661"/>
                <a:gd name="T21" fmla="*/ 659 h 659"/>
                <a:gd name="T22" fmla="*/ 52 w 661"/>
                <a:gd name="T23" fmla="*/ 659 h 659"/>
                <a:gd name="T24" fmla="*/ 31 w 661"/>
                <a:gd name="T25" fmla="*/ 655 h 659"/>
                <a:gd name="T26" fmla="*/ 16 w 661"/>
                <a:gd name="T27" fmla="*/ 644 h 659"/>
                <a:gd name="T28" fmla="*/ 4 w 661"/>
                <a:gd name="T29" fmla="*/ 628 h 659"/>
                <a:gd name="T30" fmla="*/ 0 w 661"/>
                <a:gd name="T31" fmla="*/ 609 h 659"/>
                <a:gd name="T32" fmla="*/ 0 w 661"/>
                <a:gd name="T33" fmla="*/ 51 h 659"/>
                <a:gd name="T34" fmla="*/ 4 w 661"/>
                <a:gd name="T35" fmla="*/ 32 h 659"/>
                <a:gd name="T36" fmla="*/ 16 w 661"/>
                <a:gd name="T37" fmla="*/ 15 h 659"/>
                <a:gd name="T38" fmla="*/ 31 w 661"/>
                <a:gd name="T39" fmla="*/ 5 h 659"/>
                <a:gd name="T40" fmla="*/ 52 w 661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1" h="659">
                  <a:moveTo>
                    <a:pt x="52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5" y="15"/>
                  </a:lnTo>
                  <a:lnTo>
                    <a:pt x="657" y="32"/>
                  </a:lnTo>
                  <a:lnTo>
                    <a:pt x="661" y="51"/>
                  </a:lnTo>
                  <a:lnTo>
                    <a:pt x="661" y="609"/>
                  </a:lnTo>
                  <a:lnTo>
                    <a:pt x="657" y="628"/>
                  </a:lnTo>
                  <a:lnTo>
                    <a:pt x="645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2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9"/>
                  </a:lnTo>
                  <a:lnTo>
                    <a:pt x="0" y="51"/>
                  </a:lnTo>
                  <a:lnTo>
                    <a:pt x="4" y="32"/>
                  </a:lnTo>
                  <a:lnTo>
                    <a:pt x="16" y="15"/>
                  </a:lnTo>
                  <a:lnTo>
                    <a:pt x="31" y="5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998">
              <a:extLst>
                <a:ext uri="{FF2B5EF4-FFF2-40B4-BE49-F238E27FC236}">
                  <a16:creationId xmlns:a16="http://schemas.microsoft.com/office/drawing/2014/main" id="{CE87F644-D58C-4389-A9DD-FDEC05AF47F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72" y="2220"/>
              <a:ext cx="329" cy="329"/>
            </a:xfrm>
            <a:custGeom>
              <a:avLst/>
              <a:gdLst>
                <a:gd name="T0" fmla="*/ 51 w 660"/>
                <a:gd name="T1" fmla="*/ 0 h 659"/>
                <a:gd name="T2" fmla="*/ 609 w 660"/>
                <a:gd name="T3" fmla="*/ 0 h 659"/>
                <a:gd name="T4" fmla="*/ 629 w 660"/>
                <a:gd name="T5" fmla="*/ 5 h 659"/>
                <a:gd name="T6" fmla="*/ 646 w 660"/>
                <a:gd name="T7" fmla="*/ 16 h 659"/>
                <a:gd name="T8" fmla="*/ 657 w 660"/>
                <a:gd name="T9" fmla="*/ 31 h 659"/>
                <a:gd name="T10" fmla="*/ 660 w 660"/>
                <a:gd name="T11" fmla="*/ 51 h 659"/>
                <a:gd name="T12" fmla="*/ 660 w 660"/>
                <a:gd name="T13" fmla="*/ 608 h 659"/>
                <a:gd name="T14" fmla="*/ 657 w 660"/>
                <a:gd name="T15" fmla="*/ 628 h 659"/>
                <a:gd name="T16" fmla="*/ 646 w 660"/>
                <a:gd name="T17" fmla="*/ 644 h 659"/>
                <a:gd name="T18" fmla="*/ 629 w 660"/>
                <a:gd name="T19" fmla="*/ 655 h 659"/>
                <a:gd name="T20" fmla="*/ 609 w 660"/>
                <a:gd name="T21" fmla="*/ 659 h 659"/>
                <a:gd name="T22" fmla="*/ 51 w 660"/>
                <a:gd name="T23" fmla="*/ 659 h 659"/>
                <a:gd name="T24" fmla="*/ 31 w 660"/>
                <a:gd name="T25" fmla="*/ 655 h 659"/>
                <a:gd name="T26" fmla="*/ 16 w 660"/>
                <a:gd name="T27" fmla="*/ 644 h 659"/>
                <a:gd name="T28" fmla="*/ 4 w 660"/>
                <a:gd name="T29" fmla="*/ 628 h 659"/>
                <a:gd name="T30" fmla="*/ 0 w 660"/>
                <a:gd name="T31" fmla="*/ 608 h 659"/>
                <a:gd name="T32" fmla="*/ 0 w 660"/>
                <a:gd name="T33" fmla="*/ 51 h 659"/>
                <a:gd name="T34" fmla="*/ 4 w 660"/>
                <a:gd name="T35" fmla="*/ 31 h 659"/>
                <a:gd name="T36" fmla="*/ 16 w 660"/>
                <a:gd name="T37" fmla="*/ 16 h 659"/>
                <a:gd name="T38" fmla="*/ 31 w 660"/>
                <a:gd name="T39" fmla="*/ 5 h 659"/>
                <a:gd name="T40" fmla="*/ 51 w 660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0" h="659">
                  <a:moveTo>
                    <a:pt x="51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6" y="16"/>
                  </a:lnTo>
                  <a:lnTo>
                    <a:pt x="657" y="31"/>
                  </a:lnTo>
                  <a:lnTo>
                    <a:pt x="660" y="51"/>
                  </a:lnTo>
                  <a:lnTo>
                    <a:pt x="660" y="608"/>
                  </a:lnTo>
                  <a:lnTo>
                    <a:pt x="657" y="628"/>
                  </a:lnTo>
                  <a:lnTo>
                    <a:pt x="646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1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8"/>
                  </a:lnTo>
                  <a:lnTo>
                    <a:pt x="0" y="51"/>
                  </a:lnTo>
                  <a:lnTo>
                    <a:pt x="4" y="31"/>
                  </a:lnTo>
                  <a:lnTo>
                    <a:pt x="16" y="16"/>
                  </a:lnTo>
                  <a:lnTo>
                    <a:pt x="31" y="5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999">
              <a:extLst>
                <a:ext uri="{FF2B5EF4-FFF2-40B4-BE49-F238E27FC236}">
                  <a16:creationId xmlns:a16="http://schemas.microsoft.com/office/drawing/2014/main" id="{2C43CAE5-A2A9-41FF-8164-2F6CDD9D07E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24" y="2220"/>
              <a:ext cx="330" cy="329"/>
            </a:xfrm>
            <a:custGeom>
              <a:avLst/>
              <a:gdLst>
                <a:gd name="T0" fmla="*/ 52 w 660"/>
                <a:gd name="T1" fmla="*/ 0 h 659"/>
                <a:gd name="T2" fmla="*/ 609 w 660"/>
                <a:gd name="T3" fmla="*/ 0 h 659"/>
                <a:gd name="T4" fmla="*/ 629 w 660"/>
                <a:gd name="T5" fmla="*/ 5 h 659"/>
                <a:gd name="T6" fmla="*/ 646 w 660"/>
                <a:gd name="T7" fmla="*/ 16 h 659"/>
                <a:gd name="T8" fmla="*/ 657 w 660"/>
                <a:gd name="T9" fmla="*/ 31 h 659"/>
                <a:gd name="T10" fmla="*/ 660 w 660"/>
                <a:gd name="T11" fmla="*/ 51 h 659"/>
                <a:gd name="T12" fmla="*/ 660 w 660"/>
                <a:gd name="T13" fmla="*/ 608 h 659"/>
                <a:gd name="T14" fmla="*/ 657 w 660"/>
                <a:gd name="T15" fmla="*/ 628 h 659"/>
                <a:gd name="T16" fmla="*/ 646 w 660"/>
                <a:gd name="T17" fmla="*/ 644 h 659"/>
                <a:gd name="T18" fmla="*/ 629 w 660"/>
                <a:gd name="T19" fmla="*/ 655 h 659"/>
                <a:gd name="T20" fmla="*/ 609 w 660"/>
                <a:gd name="T21" fmla="*/ 659 h 659"/>
                <a:gd name="T22" fmla="*/ 52 w 660"/>
                <a:gd name="T23" fmla="*/ 659 h 659"/>
                <a:gd name="T24" fmla="*/ 31 w 660"/>
                <a:gd name="T25" fmla="*/ 655 h 659"/>
                <a:gd name="T26" fmla="*/ 16 w 660"/>
                <a:gd name="T27" fmla="*/ 644 h 659"/>
                <a:gd name="T28" fmla="*/ 4 w 660"/>
                <a:gd name="T29" fmla="*/ 628 h 659"/>
                <a:gd name="T30" fmla="*/ 0 w 660"/>
                <a:gd name="T31" fmla="*/ 608 h 659"/>
                <a:gd name="T32" fmla="*/ 0 w 660"/>
                <a:gd name="T33" fmla="*/ 51 h 659"/>
                <a:gd name="T34" fmla="*/ 4 w 660"/>
                <a:gd name="T35" fmla="*/ 31 h 659"/>
                <a:gd name="T36" fmla="*/ 16 w 660"/>
                <a:gd name="T37" fmla="*/ 16 h 659"/>
                <a:gd name="T38" fmla="*/ 31 w 660"/>
                <a:gd name="T39" fmla="*/ 5 h 659"/>
                <a:gd name="T40" fmla="*/ 52 w 660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0" h="659">
                  <a:moveTo>
                    <a:pt x="52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6" y="16"/>
                  </a:lnTo>
                  <a:lnTo>
                    <a:pt x="657" y="31"/>
                  </a:lnTo>
                  <a:lnTo>
                    <a:pt x="660" y="51"/>
                  </a:lnTo>
                  <a:lnTo>
                    <a:pt x="660" y="608"/>
                  </a:lnTo>
                  <a:lnTo>
                    <a:pt x="657" y="628"/>
                  </a:lnTo>
                  <a:lnTo>
                    <a:pt x="646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2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8"/>
                  </a:lnTo>
                  <a:lnTo>
                    <a:pt x="0" y="51"/>
                  </a:lnTo>
                  <a:lnTo>
                    <a:pt x="4" y="31"/>
                  </a:lnTo>
                  <a:lnTo>
                    <a:pt x="16" y="16"/>
                  </a:lnTo>
                  <a:lnTo>
                    <a:pt x="31" y="5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000">
              <a:extLst>
                <a:ext uri="{FF2B5EF4-FFF2-40B4-BE49-F238E27FC236}">
                  <a16:creationId xmlns:a16="http://schemas.microsoft.com/office/drawing/2014/main" id="{8423596A-115F-4112-8B7A-E04C0C36FE6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76" y="2220"/>
              <a:ext cx="331" cy="329"/>
            </a:xfrm>
            <a:custGeom>
              <a:avLst/>
              <a:gdLst>
                <a:gd name="T0" fmla="*/ 52 w 661"/>
                <a:gd name="T1" fmla="*/ 0 h 659"/>
                <a:gd name="T2" fmla="*/ 609 w 661"/>
                <a:gd name="T3" fmla="*/ 0 h 659"/>
                <a:gd name="T4" fmla="*/ 629 w 661"/>
                <a:gd name="T5" fmla="*/ 5 h 659"/>
                <a:gd name="T6" fmla="*/ 645 w 661"/>
                <a:gd name="T7" fmla="*/ 16 h 659"/>
                <a:gd name="T8" fmla="*/ 657 w 661"/>
                <a:gd name="T9" fmla="*/ 31 h 659"/>
                <a:gd name="T10" fmla="*/ 661 w 661"/>
                <a:gd name="T11" fmla="*/ 51 h 659"/>
                <a:gd name="T12" fmla="*/ 661 w 661"/>
                <a:gd name="T13" fmla="*/ 608 h 659"/>
                <a:gd name="T14" fmla="*/ 657 w 661"/>
                <a:gd name="T15" fmla="*/ 628 h 659"/>
                <a:gd name="T16" fmla="*/ 645 w 661"/>
                <a:gd name="T17" fmla="*/ 644 h 659"/>
                <a:gd name="T18" fmla="*/ 629 w 661"/>
                <a:gd name="T19" fmla="*/ 655 h 659"/>
                <a:gd name="T20" fmla="*/ 609 w 661"/>
                <a:gd name="T21" fmla="*/ 659 h 659"/>
                <a:gd name="T22" fmla="*/ 52 w 661"/>
                <a:gd name="T23" fmla="*/ 659 h 659"/>
                <a:gd name="T24" fmla="*/ 31 w 661"/>
                <a:gd name="T25" fmla="*/ 655 h 659"/>
                <a:gd name="T26" fmla="*/ 16 w 661"/>
                <a:gd name="T27" fmla="*/ 644 h 659"/>
                <a:gd name="T28" fmla="*/ 4 w 661"/>
                <a:gd name="T29" fmla="*/ 628 h 659"/>
                <a:gd name="T30" fmla="*/ 0 w 661"/>
                <a:gd name="T31" fmla="*/ 608 h 659"/>
                <a:gd name="T32" fmla="*/ 0 w 661"/>
                <a:gd name="T33" fmla="*/ 51 h 659"/>
                <a:gd name="T34" fmla="*/ 4 w 661"/>
                <a:gd name="T35" fmla="*/ 31 h 659"/>
                <a:gd name="T36" fmla="*/ 16 w 661"/>
                <a:gd name="T37" fmla="*/ 16 h 659"/>
                <a:gd name="T38" fmla="*/ 31 w 661"/>
                <a:gd name="T39" fmla="*/ 5 h 659"/>
                <a:gd name="T40" fmla="*/ 52 w 661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1" h="659">
                  <a:moveTo>
                    <a:pt x="52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5" y="16"/>
                  </a:lnTo>
                  <a:lnTo>
                    <a:pt x="657" y="31"/>
                  </a:lnTo>
                  <a:lnTo>
                    <a:pt x="661" y="51"/>
                  </a:lnTo>
                  <a:lnTo>
                    <a:pt x="661" y="608"/>
                  </a:lnTo>
                  <a:lnTo>
                    <a:pt x="657" y="628"/>
                  </a:lnTo>
                  <a:lnTo>
                    <a:pt x="645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2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8"/>
                  </a:lnTo>
                  <a:lnTo>
                    <a:pt x="0" y="51"/>
                  </a:lnTo>
                  <a:lnTo>
                    <a:pt x="4" y="31"/>
                  </a:lnTo>
                  <a:lnTo>
                    <a:pt x="16" y="16"/>
                  </a:lnTo>
                  <a:lnTo>
                    <a:pt x="31" y="5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9" name="Oval 78">
            <a:extLst>
              <a:ext uri="{FF2B5EF4-FFF2-40B4-BE49-F238E27FC236}">
                <a16:creationId xmlns:a16="http://schemas.microsoft.com/office/drawing/2014/main" id="{EC136BFA-55B7-4AB7-B15B-EDC5D4467977}"/>
              </a:ext>
            </a:extLst>
          </p:cNvPr>
          <p:cNvSpPr/>
          <p:nvPr/>
        </p:nvSpPr>
        <p:spPr>
          <a:xfrm>
            <a:off x="1652648" y="2450095"/>
            <a:ext cx="642589" cy="64258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Freeform 670">
            <a:extLst>
              <a:ext uri="{FF2B5EF4-FFF2-40B4-BE49-F238E27FC236}">
                <a16:creationId xmlns:a16="http://schemas.microsoft.com/office/drawing/2014/main" id="{CD140D77-D5A5-466B-9BE6-3174DD7CDF96}"/>
              </a:ext>
            </a:extLst>
          </p:cNvPr>
          <p:cNvSpPr>
            <a:spLocks noEditPoints="1"/>
          </p:cNvSpPr>
          <p:nvPr/>
        </p:nvSpPr>
        <p:spPr bwMode="auto">
          <a:xfrm>
            <a:off x="1800755" y="2589473"/>
            <a:ext cx="337930" cy="336118"/>
          </a:xfrm>
          <a:custGeom>
            <a:avLst/>
            <a:gdLst>
              <a:gd name="T0" fmla="*/ 2029 w 3359"/>
              <a:gd name="T1" fmla="*/ 3060 h 3341"/>
              <a:gd name="T2" fmla="*/ 2343 w 3359"/>
              <a:gd name="T3" fmla="*/ 3079 h 3341"/>
              <a:gd name="T4" fmla="*/ 2714 w 3359"/>
              <a:gd name="T5" fmla="*/ 2704 h 3341"/>
              <a:gd name="T6" fmla="*/ 817 w 3359"/>
              <a:gd name="T7" fmla="*/ 2613 h 3341"/>
              <a:gd name="T8" fmla="*/ 852 w 3359"/>
              <a:gd name="T9" fmla="*/ 2989 h 3341"/>
              <a:gd name="T10" fmla="*/ 1476 w 3359"/>
              <a:gd name="T11" fmla="*/ 3212 h 3341"/>
              <a:gd name="T12" fmla="*/ 1041 w 3359"/>
              <a:gd name="T13" fmla="*/ 2632 h 3341"/>
              <a:gd name="T14" fmla="*/ 2034 w 3359"/>
              <a:gd name="T15" fmla="*/ 2871 h 3341"/>
              <a:gd name="T16" fmla="*/ 1947 w 3359"/>
              <a:gd name="T17" fmla="*/ 2438 h 3341"/>
              <a:gd name="T18" fmla="*/ 1208 w 3359"/>
              <a:gd name="T19" fmla="*/ 2476 h 3341"/>
              <a:gd name="T20" fmla="*/ 1465 w 3359"/>
              <a:gd name="T21" fmla="*/ 3037 h 3341"/>
              <a:gd name="T22" fmla="*/ 2515 w 3359"/>
              <a:gd name="T23" fmla="*/ 2038 h 3341"/>
              <a:gd name="T24" fmla="*/ 2695 w 3359"/>
              <a:gd name="T25" fmla="*/ 2561 h 3341"/>
              <a:gd name="T26" fmla="*/ 3118 w 3359"/>
              <a:gd name="T27" fmla="*/ 2280 h 3341"/>
              <a:gd name="T28" fmla="*/ 2547 w 3359"/>
              <a:gd name="T29" fmla="*/ 1728 h 3341"/>
              <a:gd name="T30" fmla="*/ 2297 w 3359"/>
              <a:gd name="T31" fmla="*/ 2395 h 3341"/>
              <a:gd name="T32" fmla="*/ 1737 w 3359"/>
              <a:gd name="T33" fmla="*/ 1728 h 3341"/>
              <a:gd name="T34" fmla="*/ 1062 w 3359"/>
              <a:gd name="T35" fmla="*/ 2395 h 3341"/>
              <a:gd name="T36" fmla="*/ 929 w 3359"/>
              <a:gd name="T37" fmla="*/ 1728 h 3341"/>
              <a:gd name="T38" fmla="*/ 241 w 3359"/>
              <a:gd name="T39" fmla="*/ 2280 h 3341"/>
              <a:gd name="T40" fmla="*/ 664 w 3359"/>
              <a:gd name="T41" fmla="*/ 2561 h 3341"/>
              <a:gd name="T42" fmla="*/ 843 w 3359"/>
              <a:gd name="T43" fmla="*/ 2038 h 3341"/>
              <a:gd name="T44" fmla="*/ 2065 w 3359"/>
              <a:gd name="T45" fmla="*/ 944 h 3341"/>
              <a:gd name="T46" fmla="*/ 2414 w 3359"/>
              <a:gd name="T47" fmla="*/ 1400 h 3341"/>
              <a:gd name="T48" fmla="*/ 1046 w 3359"/>
              <a:gd name="T49" fmla="*/ 992 h 3341"/>
              <a:gd name="T50" fmla="*/ 1621 w 3359"/>
              <a:gd name="T51" fmla="*/ 1613 h 3341"/>
              <a:gd name="T52" fmla="*/ 2845 w 3359"/>
              <a:gd name="T53" fmla="*/ 636 h 3341"/>
              <a:gd name="T54" fmla="*/ 2461 w 3359"/>
              <a:gd name="T55" fmla="*/ 1066 h 3341"/>
              <a:gd name="T56" fmla="*/ 3235 w 3359"/>
              <a:gd name="T57" fmla="*/ 1511 h 3341"/>
              <a:gd name="T58" fmla="*/ 3018 w 3359"/>
              <a:gd name="T59" fmla="*/ 866 h 3341"/>
              <a:gd name="T60" fmla="*/ 342 w 3359"/>
              <a:gd name="T61" fmla="*/ 866 h 3341"/>
              <a:gd name="T62" fmla="*/ 125 w 3359"/>
              <a:gd name="T63" fmla="*/ 1511 h 3341"/>
              <a:gd name="T64" fmla="*/ 899 w 3359"/>
              <a:gd name="T65" fmla="*/ 1066 h 3341"/>
              <a:gd name="T66" fmla="*/ 515 w 3359"/>
              <a:gd name="T67" fmla="*/ 636 h 3341"/>
              <a:gd name="T68" fmla="*/ 2228 w 3359"/>
              <a:gd name="T69" fmla="*/ 789 h 3341"/>
              <a:gd name="T70" fmla="*/ 1813 w 3359"/>
              <a:gd name="T71" fmla="*/ 222 h 3341"/>
              <a:gd name="T72" fmla="*/ 1283 w 3359"/>
              <a:gd name="T73" fmla="*/ 529 h 3341"/>
              <a:gd name="T74" fmla="*/ 1521 w 3359"/>
              <a:gd name="T75" fmla="*/ 857 h 3341"/>
              <a:gd name="T76" fmla="*/ 2174 w 3359"/>
              <a:gd name="T77" fmla="*/ 467 h 3341"/>
              <a:gd name="T78" fmla="*/ 2682 w 3359"/>
              <a:gd name="T79" fmla="*/ 599 h 3341"/>
              <a:gd name="T80" fmla="*/ 2322 w 3359"/>
              <a:gd name="T81" fmla="*/ 253 h 3341"/>
              <a:gd name="T82" fmla="*/ 1385 w 3359"/>
              <a:gd name="T83" fmla="*/ 143 h 3341"/>
              <a:gd name="T84" fmla="*/ 803 w 3359"/>
              <a:gd name="T85" fmla="*/ 383 h 3341"/>
              <a:gd name="T86" fmla="*/ 932 w 3359"/>
              <a:gd name="T87" fmla="*/ 720 h 3341"/>
              <a:gd name="T88" fmla="*/ 1396 w 3359"/>
              <a:gd name="T89" fmla="*/ 208 h 3341"/>
              <a:gd name="T90" fmla="*/ 2047 w 3359"/>
              <a:gd name="T91" fmla="*/ 41 h 3341"/>
              <a:gd name="T92" fmla="*/ 2681 w 3359"/>
              <a:gd name="T93" fmla="*/ 331 h 3341"/>
              <a:gd name="T94" fmla="*/ 3081 w 3359"/>
              <a:gd name="T95" fmla="*/ 751 h 3341"/>
              <a:gd name="T96" fmla="*/ 3332 w 3359"/>
              <a:gd name="T97" fmla="*/ 1372 h 3341"/>
              <a:gd name="T98" fmla="*/ 3308 w 3359"/>
              <a:gd name="T99" fmla="*/ 2081 h 3341"/>
              <a:gd name="T100" fmla="*/ 3000 w 3359"/>
              <a:gd name="T101" fmla="*/ 2702 h 3341"/>
              <a:gd name="T102" fmla="*/ 2867 w 3359"/>
              <a:gd name="T103" fmla="*/ 2851 h 3341"/>
              <a:gd name="T104" fmla="*/ 2314 w 3359"/>
              <a:gd name="T105" fmla="*/ 3217 h 3341"/>
              <a:gd name="T106" fmla="*/ 1737 w 3359"/>
              <a:gd name="T107" fmla="*/ 3340 h 3341"/>
              <a:gd name="T108" fmla="*/ 1325 w 3359"/>
              <a:gd name="T109" fmla="*/ 3303 h 3341"/>
              <a:gd name="T110" fmla="*/ 712 w 3359"/>
              <a:gd name="T111" fmla="*/ 3034 h 3341"/>
              <a:gd name="T112" fmla="*/ 424 w 3359"/>
              <a:gd name="T113" fmla="*/ 2778 h 3341"/>
              <a:gd name="T114" fmla="*/ 114 w 3359"/>
              <a:gd name="T115" fmla="*/ 2273 h 3341"/>
              <a:gd name="T116" fmla="*/ 3 w 3359"/>
              <a:gd name="T117" fmla="*/ 1570 h 3341"/>
              <a:gd name="T118" fmla="*/ 182 w 3359"/>
              <a:gd name="T119" fmla="*/ 915 h 3341"/>
              <a:gd name="T120" fmla="*/ 457 w 3359"/>
              <a:gd name="T121" fmla="*/ 527 h 3341"/>
              <a:gd name="T122" fmla="*/ 1023 w 3359"/>
              <a:gd name="T123" fmla="*/ 134 h 3341"/>
              <a:gd name="T124" fmla="*/ 1654 w 3359"/>
              <a:gd name="T125" fmla="*/ 1 h 3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59" h="3341">
                <a:moveTo>
                  <a:pt x="2363" y="2539"/>
                </a:moveTo>
                <a:lnTo>
                  <a:pt x="2318" y="2632"/>
                </a:lnTo>
                <a:lnTo>
                  <a:pt x="2269" y="2723"/>
                </a:lnTo>
                <a:lnTo>
                  <a:pt x="2215" y="2811"/>
                </a:lnTo>
                <a:lnTo>
                  <a:pt x="2157" y="2897"/>
                </a:lnTo>
                <a:lnTo>
                  <a:pt x="2095" y="2980"/>
                </a:lnTo>
                <a:lnTo>
                  <a:pt x="2029" y="3060"/>
                </a:lnTo>
                <a:lnTo>
                  <a:pt x="1958" y="3138"/>
                </a:lnTo>
                <a:lnTo>
                  <a:pt x="1884" y="3212"/>
                </a:lnTo>
                <a:lnTo>
                  <a:pt x="1979" y="3196"/>
                </a:lnTo>
                <a:lnTo>
                  <a:pt x="2074" y="3175"/>
                </a:lnTo>
                <a:lnTo>
                  <a:pt x="2166" y="3148"/>
                </a:lnTo>
                <a:lnTo>
                  <a:pt x="2255" y="3117"/>
                </a:lnTo>
                <a:lnTo>
                  <a:pt x="2343" y="3079"/>
                </a:lnTo>
                <a:lnTo>
                  <a:pt x="2426" y="3036"/>
                </a:lnTo>
                <a:lnTo>
                  <a:pt x="2507" y="2989"/>
                </a:lnTo>
                <a:lnTo>
                  <a:pt x="2585" y="2938"/>
                </a:lnTo>
                <a:lnTo>
                  <a:pt x="2660" y="2881"/>
                </a:lnTo>
                <a:lnTo>
                  <a:pt x="2731" y="2820"/>
                </a:lnTo>
                <a:lnTo>
                  <a:pt x="2798" y="2756"/>
                </a:lnTo>
                <a:lnTo>
                  <a:pt x="2714" y="2704"/>
                </a:lnTo>
                <a:lnTo>
                  <a:pt x="2629" y="2656"/>
                </a:lnTo>
                <a:lnTo>
                  <a:pt x="2542" y="2613"/>
                </a:lnTo>
                <a:lnTo>
                  <a:pt x="2453" y="2573"/>
                </a:lnTo>
                <a:lnTo>
                  <a:pt x="2363" y="2539"/>
                </a:lnTo>
                <a:close/>
                <a:moveTo>
                  <a:pt x="997" y="2539"/>
                </a:moveTo>
                <a:lnTo>
                  <a:pt x="907" y="2573"/>
                </a:lnTo>
                <a:lnTo>
                  <a:pt x="817" y="2613"/>
                </a:lnTo>
                <a:lnTo>
                  <a:pt x="730" y="2656"/>
                </a:lnTo>
                <a:lnTo>
                  <a:pt x="644" y="2704"/>
                </a:lnTo>
                <a:lnTo>
                  <a:pt x="561" y="2756"/>
                </a:lnTo>
                <a:lnTo>
                  <a:pt x="629" y="2820"/>
                </a:lnTo>
                <a:lnTo>
                  <a:pt x="700" y="2881"/>
                </a:lnTo>
                <a:lnTo>
                  <a:pt x="774" y="2938"/>
                </a:lnTo>
                <a:lnTo>
                  <a:pt x="852" y="2989"/>
                </a:lnTo>
                <a:lnTo>
                  <a:pt x="933" y="3036"/>
                </a:lnTo>
                <a:lnTo>
                  <a:pt x="1017" y="3079"/>
                </a:lnTo>
                <a:lnTo>
                  <a:pt x="1104" y="3117"/>
                </a:lnTo>
                <a:lnTo>
                  <a:pt x="1194" y="3148"/>
                </a:lnTo>
                <a:lnTo>
                  <a:pt x="1286" y="3175"/>
                </a:lnTo>
                <a:lnTo>
                  <a:pt x="1379" y="3196"/>
                </a:lnTo>
                <a:lnTo>
                  <a:pt x="1476" y="3212"/>
                </a:lnTo>
                <a:lnTo>
                  <a:pt x="1401" y="3138"/>
                </a:lnTo>
                <a:lnTo>
                  <a:pt x="1331" y="3060"/>
                </a:lnTo>
                <a:lnTo>
                  <a:pt x="1265" y="2979"/>
                </a:lnTo>
                <a:lnTo>
                  <a:pt x="1202" y="2897"/>
                </a:lnTo>
                <a:lnTo>
                  <a:pt x="1144" y="2811"/>
                </a:lnTo>
                <a:lnTo>
                  <a:pt x="1091" y="2722"/>
                </a:lnTo>
                <a:lnTo>
                  <a:pt x="1041" y="2632"/>
                </a:lnTo>
                <a:lnTo>
                  <a:pt x="997" y="2539"/>
                </a:lnTo>
                <a:close/>
                <a:moveTo>
                  <a:pt x="1737" y="2421"/>
                </a:moveTo>
                <a:lnTo>
                  <a:pt x="1737" y="3189"/>
                </a:lnTo>
                <a:lnTo>
                  <a:pt x="1818" y="3115"/>
                </a:lnTo>
                <a:lnTo>
                  <a:pt x="1895" y="3037"/>
                </a:lnTo>
                <a:lnTo>
                  <a:pt x="1967" y="2955"/>
                </a:lnTo>
                <a:lnTo>
                  <a:pt x="2034" y="2871"/>
                </a:lnTo>
                <a:lnTo>
                  <a:pt x="2096" y="2783"/>
                </a:lnTo>
                <a:lnTo>
                  <a:pt x="2153" y="2692"/>
                </a:lnTo>
                <a:lnTo>
                  <a:pt x="2205" y="2598"/>
                </a:lnTo>
                <a:lnTo>
                  <a:pt x="2252" y="2502"/>
                </a:lnTo>
                <a:lnTo>
                  <a:pt x="2152" y="2476"/>
                </a:lnTo>
                <a:lnTo>
                  <a:pt x="2050" y="2454"/>
                </a:lnTo>
                <a:lnTo>
                  <a:pt x="1947" y="2438"/>
                </a:lnTo>
                <a:lnTo>
                  <a:pt x="1843" y="2428"/>
                </a:lnTo>
                <a:lnTo>
                  <a:pt x="1737" y="2421"/>
                </a:lnTo>
                <a:close/>
                <a:moveTo>
                  <a:pt x="1621" y="2421"/>
                </a:moveTo>
                <a:lnTo>
                  <a:pt x="1516" y="2428"/>
                </a:lnTo>
                <a:lnTo>
                  <a:pt x="1413" y="2438"/>
                </a:lnTo>
                <a:lnTo>
                  <a:pt x="1310" y="2454"/>
                </a:lnTo>
                <a:lnTo>
                  <a:pt x="1208" y="2476"/>
                </a:lnTo>
                <a:lnTo>
                  <a:pt x="1108" y="2502"/>
                </a:lnTo>
                <a:lnTo>
                  <a:pt x="1154" y="2598"/>
                </a:lnTo>
                <a:lnTo>
                  <a:pt x="1207" y="2692"/>
                </a:lnTo>
                <a:lnTo>
                  <a:pt x="1263" y="2783"/>
                </a:lnTo>
                <a:lnTo>
                  <a:pt x="1326" y="2871"/>
                </a:lnTo>
                <a:lnTo>
                  <a:pt x="1393" y="2955"/>
                </a:lnTo>
                <a:lnTo>
                  <a:pt x="1465" y="3037"/>
                </a:lnTo>
                <a:lnTo>
                  <a:pt x="1540" y="3115"/>
                </a:lnTo>
                <a:lnTo>
                  <a:pt x="1621" y="3189"/>
                </a:lnTo>
                <a:lnTo>
                  <a:pt x="1621" y="2421"/>
                </a:lnTo>
                <a:close/>
                <a:moveTo>
                  <a:pt x="2547" y="1728"/>
                </a:moveTo>
                <a:lnTo>
                  <a:pt x="2542" y="1833"/>
                </a:lnTo>
                <a:lnTo>
                  <a:pt x="2531" y="1935"/>
                </a:lnTo>
                <a:lnTo>
                  <a:pt x="2515" y="2038"/>
                </a:lnTo>
                <a:lnTo>
                  <a:pt x="2495" y="2138"/>
                </a:lnTo>
                <a:lnTo>
                  <a:pt x="2471" y="2238"/>
                </a:lnTo>
                <a:lnTo>
                  <a:pt x="2442" y="2335"/>
                </a:lnTo>
                <a:lnTo>
                  <a:pt x="2407" y="2432"/>
                </a:lnTo>
                <a:lnTo>
                  <a:pt x="2505" y="2469"/>
                </a:lnTo>
                <a:lnTo>
                  <a:pt x="2601" y="2512"/>
                </a:lnTo>
                <a:lnTo>
                  <a:pt x="2695" y="2561"/>
                </a:lnTo>
                <a:lnTo>
                  <a:pt x="2787" y="2613"/>
                </a:lnTo>
                <a:lnTo>
                  <a:pt x="2877" y="2669"/>
                </a:lnTo>
                <a:lnTo>
                  <a:pt x="2933" y="2598"/>
                </a:lnTo>
                <a:lnTo>
                  <a:pt x="2987" y="2523"/>
                </a:lnTo>
                <a:lnTo>
                  <a:pt x="3036" y="2445"/>
                </a:lnTo>
                <a:lnTo>
                  <a:pt x="3079" y="2364"/>
                </a:lnTo>
                <a:lnTo>
                  <a:pt x="3118" y="2280"/>
                </a:lnTo>
                <a:lnTo>
                  <a:pt x="3152" y="2193"/>
                </a:lnTo>
                <a:lnTo>
                  <a:pt x="3181" y="2104"/>
                </a:lnTo>
                <a:lnTo>
                  <a:pt x="3205" y="2013"/>
                </a:lnTo>
                <a:lnTo>
                  <a:pt x="3223" y="1920"/>
                </a:lnTo>
                <a:lnTo>
                  <a:pt x="3236" y="1825"/>
                </a:lnTo>
                <a:lnTo>
                  <a:pt x="3242" y="1728"/>
                </a:lnTo>
                <a:lnTo>
                  <a:pt x="2547" y="1728"/>
                </a:lnTo>
                <a:close/>
                <a:moveTo>
                  <a:pt x="1737" y="1728"/>
                </a:moveTo>
                <a:lnTo>
                  <a:pt x="1737" y="2306"/>
                </a:lnTo>
                <a:lnTo>
                  <a:pt x="1852" y="2312"/>
                </a:lnTo>
                <a:lnTo>
                  <a:pt x="1966" y="2324"/>
                </a:lnTo>
                <a:lnTo>
                  <a:pt x="2077" y="2342"/>
                </a:lnTo>
                <a:lnTo>
                  <a:pt x="2188" y="2366"/>
                </a:lnTo>
                <a:lnTo>
                  <a:pt x="2297" y="2395"/>
                </a:lnTo>
                <a:lnTo>
                  <a:pt x="2335" y="2289"/>
                </a:lnTo>
                <a:lnTo>
                  <a:pt x="2367" y="2180"/>
                </a:lnTo>
                <a:lnTo>
                  <a:pt x="2392" y="2069"/>
                </a:lnTo>
                <a:lnTo>
                  <a:pt x="2411" y="1957"/>
                </a:lnTo>
                <a:lnTo>
                  <a:pt x="2425" y="1843"/>
                </a:lnTo>
                <a:lnTo>
                  <a:pt x="2431" y="1728"/>
                </a:lnTo>
                <a:lnTo>
                  <a:pt x="1737" y="1728"/>
                </a:lnTo>
                <a:close/>
                <a:moveTo>
                  <a:pt x="929" y="1728"/>
                </a:moveTo>
                <a:lnTo>
                  <a:pt x="935" y="1843"/>
                </a:lnTo>
                <a:lnTo>
                  <a:pt x="949" y="1957"/>
                </a:lnTo>
                <a:lnTo>
                  <a:pt x="968" y="2069"/>
                </a:lnTo>
                <a:lnTo>
                  <a:pt x="993" y="2180"/>
                </a:lnTo>
                <a:lnTo>
                  <a:pt x="1024" y="2288"/>
                </a:lnTo>
                <a:lnTo>
                  <a:pt x="1062" y="2395"/>
                </a:lnTo>
                <a:lnTo>
                  <a:pt x="1172" y="2366"/>
                </a:lnTo>
                <a:lnTo>
                  <a:pt x="1282" y="2342"/>
                </a:lnTo>
                <a:lnTo>
                  <a:pt x="1394" y="2324"/>
                </a:lnTo>
                <a:lnTo>
                  <a:pt x="1508" y="2312"/>
                </a:lnTo>
                <a:lnTo>
                  <a:pt x="1621" y="2306"/>
                </a:lnTo>
                <a:lnTo>
                  <a:pt x="1621" y="1728"/>
                </a:lnTo>
                <a:lnTo>
                  <a:pt x="929" y="1728"/>
                </a:lnTo>
                <a:close/>
                <a:moveTo>
                  <a:pt x="118" y="1728"/>
                </a:moveTo>
                <a:lnTo>
                  <a:pt x="124" y="1825"/>
                </a:lnTo>
                <a:lnTo>
                  <a:pt x="137" y="1920"/>
                </a:lnTo>
                <a:lnTo>
                  <a:pt x="155" y="2013"/>
                </a:lnTo>
                <a:lnTo>
                  <a:pt x="178" y="2104"/>
                </a:lnTo>
                <a:lnTo>
                  <a:pt x="207" y="2193"/>
                </a:lnTo>
                <a:lnTo>
                  <a:pt x="241" y="2280"/>
                </a:lnTo>
                <a:lnTo>
                  <a:pt x="280" y="2364"/>
                </a:lnTo>
                <a:lnTo>
                  <a:pt x="324" y="2445"/>
                </a:lnTo>
                <a:lnTo>
                  <a:pt x="373" y="2523"/>
                </a:lnTo>
                <a:lnTo>
                  <a:pt x="425" y="2598"/>
                </a:lnTo>
                <a:lnTo>
                  <a:pt x="483" y="2669"/>
                </a:lnTo>
                <a:lnTo>
                  <a:pt x="573" y="2613"/>
                </a:lnTo>
                <a:lnTo>
                  <a:pt x="664" y="2561"/>
                </a:lnTo>
                <a:lnTo>
                  <a:pt x="758" y="2512"/>
                </a:lnTo>
                <a:lnTo>
                  <a:pt x="855" y="2469"/>
                </a:lnTo>
                <a:lnTo>
                  <a:pt x="953" y="2432"/>
                </a:lnTo>
                <a:lnTo>
                  <a:pt x="918" y="2335"/>
                </a:lnTo>
                <a:lnTo>
                  <a:pt x="889" y="2238"/>
                </a:lnTo>
                <a:lnTo>
                  <a:pt x="863" y="2138"/>
                </a:lnTo>
                <a:lnTo>
                  <a:pt x="843" y="2038"/>
                </a:lnTo>
                <a:lnTo>
                  <a:pt x="829" y="1935"/>
                </a:lnTo>
                <a:lnTo>
                  <a:pt x="818" y="1833"/>
                </a:lnTo>
                <a:lnTo>
                  <a:pt x="813" y="1728"/>
                </a:lnTo>
                <a:lnTo>
                  <a:pt x="118" y="1728"/>
                </a:lnTo>
                <a:close/>
                <a:moveTo>
                  <a:pt x="2276" y="894"/>
                </a:moveTo>
                <a:lnTo>
                  <a:pt x="2171" y="922"/>
                </a:lnTo>
                <a:lnTo>
                  <a:pt x="2065" y="944"/>
                </a:lnTo>
                <a:lnTo>
                  <a:pt x="1956" y="960"/>
                </a:lnTo>
                <a:lnTo>
                  <a:pt x="1848" y="972"/>
                </a:lnTo>
                <a:lnTo>
                  <a:pt x="1737" y="977"/>
                </a:lnTo>
                <a:lnTo>
                  <a:pt x="1737" y="1613"/>
                </a:lnTo>
                <a:lnTo>
                  <a:pt x="2431" y="1613"/>
                </a:lnTo>
                <a:lnTo>
                  <a:pt x="2425" y="1506"/>
                </a:lnTo>
                <a:lnTo>
                  <a:pt x="2414" y="1400"/>
                </a:lnTo>
                <a:lnTo>
                  <a:pt x="2397" y="1295"/>
                </a:lnTo>
                <a:lnTo>
                  <a:pt x="2374" y="1193"/>
                </a:lnTo>
                <a:lnTo>
                  <a:pt x="2347" y="1091"/>
                </a:lnTo>
                <a:lnTo>
                  <a:pt x="2314" y="992"/>
                </a:lnTo>
                <a:lnTo>
                  <a:pt x="2276" y="894"/>
                </a:lnTo>
                <a:close/>
                <a:moveTo>
                  <a:pt x="1083" y="894"/>
                </a:moveTo>
                <a:lnTo>
                  <a:pt x="1046" y="992"/>
                </a:lnTo>
                <a:lnTo>
                  <a:pt x="1013" y="1091"/>
                </a:lnTo>
                <a:lnTo>
                  <a:pt x="984" y="1193"/>
                </a:lnTo>
                <a:lnTo>
                  <a:pt x="962" y="1295"/>
                </a:lnTo>
                <a:lnTo>
                  <a:pt x="945" y="1400"/>
                </a:lnTo>
                <a:lnTo>
                  <a:pt x="935" y="1506"/>
                </a:lnTo>
                <a:lnTo>
                  <a:pt x="929" y="1613"/>
                </a:lnTo>
                <a:lnTo>
                  <a:pt x="1621" y="1613"/>
                </a:lnTo>
                <a:lnTo>
                  <a:pt x="1621" y="977"/>
                </a:lnTo>
                <a:lnTo>
                  <a:pt x="1512" y="972"/>
                </a:lnTo>
                <a:lnTo>
                  <a:pt x="1402" y="960"/>
                </a:lnTo>
                <a:lnTo>
                  <a:pt x="1295" y="944"/>
                </a:lnTo>
                <a:lnTo>
                  <a:pt x="1189" y="922"/>
                </a:lnTo>
                <a:lnTo>
                  <a:pt x="1083" y="894"/>
                </a:lnTo>
                <a:close/>
                <a:moveTo>
                  <a:pt x="2845" y="636"/>
                </a:moveTo>
                <a:lnTo>
                  <a:pt x="2758" y="689"/>
                </a:lnTo>
                <a:lnTo>
                  <a:pt x="2668" y="738"/>
                </a:lnTo>
                <a:lnTo>
                  <a:pt x="2576" y="782"/>
                </a:lnTo>
                <a:lnTo>
                  <a:pt x="2483" y="823"/>
                </a:lnTo>
                <a:lnTo>
                  <a:pt x="2388" y="859"/>
                </a:lnTo>
                <a:lnTo>
                  <a:pt x="2427" y="961"/>
                </a:lnTo>
                <a:lnTo>
                  <a:pt x="2461" y="1066"/>
                </a:lnTo>
                <a:lnTo>
                  <a:pt x="2489" y="1172"/>
                </a:lnTo>
                <a:lnTo>
                  <a:pt x="2512" y="1281"/>
                </a:lnTo>
                <a:lnTo>
                  <a:pt x="2529" y="1390"/>
                </a:lnTo>
                <a:lnTo>
                  <a:pt x="2541" y="1501"/>
                </a:lnTo>
                <a:lnTo>
                  <a:pt x="2547" y="1613"/>
                </a:lnTo>
                <a:lnTo>
                  <a:pt x="3242" y="1613"/>
                </a:lnTo>
                <a:lnTo>
                  <a:pt x="3235" y="1511"/>
                </a:lnTo>
                <a:lnTo>
                  <a:pt x="3222" y="1412"/>
                </a:lnTo>
                <a:lnTo>
                  <a:pt x="3202" y="1314"/>
                </a:lnTo>
                <a:lnTo>
                  <a:pt x="3176" y="1220"/>
                </a:lnTo>
                <a:lnTo>
                  <a:pt x="3144" y="1127"/>
                </a:lnTo>
                <a:lnTo>
                  <a:pt x="3107" y="1037"/>
                </a:lnTo>
                <a:lnTo>
                  <a:pt x="3065" y="950"/>
                </a:lnTo>
                <a:lnTo>
                  <a:pt x="3018" y="866"/>
                </a:lnTo>
                <a:lnTo>
                  <a:pt x="2965" y="785"/>
                </a:lnTo>
                <a:lnTo>
                  <a:pt x="2907" y="709"/>
                </a:lnTo>
                <a:lnTo>
                  <a:pt x="2845" y="636"/>
                </a:lnTo>
                <a:close/>
                <a:moveTo>
                  <a:pt x="515" y="636"/>
                </a:moveTo>
                <a:lnTo>
                  <a:pt x="453" y="709"/>
                </a:lnTo>
                <a:lnTo>
                  <a:pt x="395" y="785"/>
                </a:lnTo>
                <a:lnTo>
                  <a:pt x="342" y="866"/>
                </a:lnTo>
                <a:lnTo>
                  <a:pt x="295" y="950"/>
                </a:lnTo>
                <a:lnTo>
                  <a:pt x="253" y="1037"/>
                </a:lnTo>
                <a:lnTo>
                  <a:pt x="215" y="1127"/>
                </a:lnTo>
                <a:lnTo>
                  <a:pt x="183" y="1220"/>
                </a:lnTo>
                <a:lnTo>
                  <a:pt x="158" y="1314"/>
                </a:lnTo>
                <a:lnTo>
                  <a:pt x="138" y="1412"/>
                </a:lnTo>
                <a:lnTo>
                  <a:pt x="125" y="1511"/>
                </a:lnTo>
                <a:lnTo>
                  <a:pt x="118" y="1613"/>
                </a:lnTo>
                <a:lnTo>
                  <a:pt x="813" y="1613"/>
                </a:lnTo>
                <a:lnTo>
                  <a:pt x="819" y="1501"/>
                </a:lnTo>
                <a:lnTo>
                  <a:pt x="831" y="1390"/>
                </a:lnTo>
                <a:lnTo>
                  <a:pt x="848" y="1281"/>
                </a:lnTo>
                <a:lnTo>
                  <a:pt x="871" y="1172"/>
                </a:lnTo>
                <a:lnTo>
                  <a:pt x="899" y="1066"/>
                </a:lnTo>
                <a:lnTo>
                  <a:pt x="933" y="961"/>
                </a:lnTo>
                <a:lnTo>
                  <a:pt x="972" y="859"/>
                </a:lnTo>
                <a:lnTo>
                  <a:pt x="877" y="823"/>
                </a:lnTo>
                <a:lnTo>
                  <a:pt x="783" y="782"/>
                </a:lnTo>
                <a:lnTo>
                  <a:pt x="692" y="738"/>
                </a:lnTo>
                <a:lnTo>
                  <a:pt x="602" y="689"/>
                </a:lnTo>
                <a:lnTo>
                  <a:pt x="515" y="636"/>
                </a:lnTo>
                <a:close/>
                <a:moveTo>
                  <a:pt x="1737" y="153"/>
                </a:moveTo>
                <a:lnTo>
                  <a:pt x="1737" y="862"/>
                </a:lnTo>
                <a:lnTo>
                  <a:pt x="1837" y="857"/>
                </a:lnTo>
                <a:lnTo>
                  <a:pt x="1937" y="847"/>
                </a:lnTo>
                <a:lnTo>
                  <a:pt x="2035" y="831"/>
                </a:lnTo>
                <a:lnTo>
                  <a:pt x="2132" y="813"/>
                </a:lnTo>
                <a:lnTo>
                  <a:pt x="2228" y="789"/>
                </a:lnTo>
                <a:lnTo>
                  <a:pt x="2182" y="700"/>
                </a:lnTo>
                <a:lnTo>
                  <a:pt x="2131" y="613"/>
                </a:lnTo>
                <a:lnTo>
                  <a:pt x="2076" y="529"/>
                </a:lnTo>
                <a:lnTo>
                  <a:pt x="2016" y="448"/>
                </a:lnTo>
                <a:lnTo>
                  <a:pt x="1953" y="370"/>
                </a:lnTo>
                <a:lnTo>
                  <a:pt x="1886" y="294"/>
                </a:lnTo>
                <a:lnTo>
                  <a:pt x="1813" y="222"/>
                </a:lnTo>
                <a:lnTo>
                  <a:pt x="1737" y="153"/>
                </a:lnTo>
                <a:close/>
                <a:moveTo>
                  <a:pt x="1621" y="153"/>
                </a:moveTo>
                <a:lnTo>
                  <a:pt x="1546" y="222"/>
                </a:lnTo>
                <a:lnTo>
                  <a:pt x="1474" y="294"/>
                </a:lnTo>
                <a:lnTo>
                  <a:pt x="1407" y="370"/>
                </a:lnTo>
                <a:lnTo>
                  <a:pt x="1342" y="448"/>
                </a:lnTo>
                <a:lnTo>
                  <a:pt x="1283" y="529"/>
                </a:lnTo>
                <a:lnTo>
                  <a:pt x="1229" y="613"/>
                </a:lnTo>
                <a:lnTo>
                  <a:pt x="1178" y="700"/>
                </a:lnTo>
                <a:lnTo>
                  <a:pt x="1132" y="789"/>
                </a:lnTo>
                <a:lnTo>
                  <a:pt x="1228" y="813"/>
                </a:lnTo>
                <a:lnTo>
                  <a:pt x="1325" y="831"/>
                </a:lnTo>
                <a:lnTo>
                  <a:pt x="1422" y="847"/>
                </a:lnTo>
                <a:lnTo>
                  <a:pt x="1521" y="857"/>
                </a:lnTo>
                <a:lnTo>
                  <a:pt x="1621" y="862"/>
                </a:lnTo>
                <a:lnTo>
                  <a:pt x="1621" y="153"/>
                </a:lnTo>
                <a:close/>
                <a:moveTo>
                  <a:pt x="1884" y="129"/>
                </a:moveTo>
                <a:lnTo>
                  <a:pt x="1964" y="208"/>
                </a:lnTo>
                <a:lnTo>
                  <a:pt x="2038" y="291"/>
                </a:lnTo>
                <a:lnTo>
                  <a:pt x="2109" y="378"/>
                </a:lnTo>
                <a:lnTo>
                  <a:pt x="2174" y="467"/>
                </a:lnTo>
                <a:lnTo>
                  <a:pt x="2234" y="560"/>
                </a:lnTo>
                <a:lnTo>
                  <a:pt x="2290" y="656"/>
                </a:lnTo>
                <a:lnTo>
                  <a:pt x="2341" y="753"/>
                </a:lnTo>
                <a:lnTo>
                  <a:pt x="2428" y="720"/>
                </a:lnTo>
                <a:lnTo>
                  <a:pt x="2514" y="684"/>
                </a:lnTo>
                <a:lnTo>
                  <a:pt x="2599" y="644"/>
                </a:lnTo>
                <a:lnTo>
                  <a:pt x="2682" y="599"/>
                </a:lnTo>
                <a:lnTo>
                  <a:pt x="2763" y="551"/>
                </a:lnTo>
                <a:lnTo>
                  <a:pt x="2698" y="491"/>
                </a:lnTo>
                <a:lnTo>
                  <a:pt x="2628" y="436"/>
                </a:lnTo>
                <a:lnTo>
                  <a:pt x="2555" y="383"/>
                </a:lnTo>
                <a:lnTo>
                  <a:pt x="2481" y="336"/>
                </a:lnTo>
                <a:lnTo>
                  <a:pt x="2403" y="292"/>
                </a:lnTo>
                <a:lnTo>
                  <a:pt x="2322" y="253"/>
                </a:lnTo>
                <a:lnTo>
                  <a:pt x="2238" y="219"/>
                </a:lnTo>
                <a:lnTo>
                  <a:pt x="2153" y="188"/>
                </a:lnTo>
                <a:lnTo>
                  <a:pt x="2065" y="163"/>
                </a:lnTo>
                <a:lnTo>
                  <a:pt x="1975" y="143"/>
                </a:lnTo>
                <a:lnTo>
                  <a:pt x="1884" y="129"/>
                </a:lnTo>
                <a:close/>
                <a:moveTo>
                  <a:pt x="1476" y="129"/>
                </a:moveTo>
                <a:lnTo>
                  <a:pt x="1385" y="143"/>
                </a:lnTo>
                <a:lnTo>
                  <a:pt x="1294" y="163"/>
                </a:lnTo>
                <a:lnTo>
                  <a:pt x="1207" y="188"/>
                </a:lnTo>
                <a:lnTo>
                  <a:pt x="1121" y="219"/>
                </a:lnTo>
                <a:lnTo>
                  <a:pt x="1038" y="253"/>
                </a:lnTo>
                <a:lnTo>
                  <a:pt x="957" y="292"/>
                </a:lnTo>
                <a:lnTo>
                  <a:pt x="879" y="336"/>
                </a:lnTo>
                <a:lnTo>
                  <a:pt x="803" y="383"/>
                </a:lnTo>
                <a:lnTo>
                  <a:pt x="732" y="436"/>
                </a:lnTo>
                <a:lnTo>
                  <a:pt x="662" y="491"/>
                </a:lnTo>
                <a:lnTo>
                  <a:pt x="597" y="551"/>
                </a:lnTo>
                <a:lnTo>
                  <a:pt x="678" y="599"/>
                </a:lnTo>
                <a:lnTo>
                  <a:pt x="760" y="644"/>
                </a:lnTo>
                <a:lnTo>
                  <a:pt x="845" y="684"/>
                </a:lnTo>
                <a:lnTo>
                  <a:pt x="932" y="720"/>
                </a:lnTo>
                <a:lnTo>
                  <a:pt x="1019" y="753"/>
                </a:lnTo>
                <a:lnTo>
                  <a:pt x="1070" y="656"/>
                </a:lnTo>
                <a:lnTo>
                  <a:pt x="1124" y="560"/>
                </a:lnTo>
                <a:lnTo>
                  <a:pt x="1186" y="467"/>
                </a:lnTo>
                <a:lnTo>
                  <a:pt x="1251" y="378"/>
                </a:lnTo>
                <a:lnTo>
                  <a:pt x="1321" y="291"/>
                </a:lnTo>
                <a:lnTo>
                  <a:pt x="1396" y="208"/>
                </a:lnTo>
                <a:lnTo>
                  <a:pt x="1476" y="129"/>
                </a:lnTo>
                <a:close/>
                <a:moveTo>
                  <a:pt x="1679" y="0"/>
                </a:moveTo>
                <a:lnTo>
                  <a:pt x="1706" y="1"/>
                </a:lnTo>
                <a:lnTo>
                  <a:pt x="1738" y="2"/>
                </a:lnTo>
                <a:lnTo>
                  <a:pt x="1843" y="8"/>
                </a:lnTo>
                <a:lnTo>
                  <a:pt x="1946" y="22"/>
                </a:lnTo>
                <a:lnTo>
                  <a:pt x="2047" y="41"/>
                </a:lnTo>
                <a:lnTo>
                  <a:pt x="2146" y="66"/>
                </a:lnTo>
                <a:lnTo>
                  <a:pt x="2243" y="97"/>
                </a:lnTo>
                <a:lnTo>
                  <a:pt x="2336" y="134"/>
                </a:lnTo>
                <a:lnTo>
                  <a:pt x="2427" y="175"/>
                </a:lnTo>
                <a:lnTo>
                  <a:pt x="2515" y="222"/>
                </a:lnTo>
                <a:lnTo>
                  <a:pt x="2600" y="274"/>
                </a:lnTo>
                <a:lnTo>
                  <a:pt x="2681" y="331"/>
                </a:lnTo>
                <a:lnTo>
                  <a:pt x="2759" y="392"/>
                </a:lnTo>
                <a:lnTo>
                  <a:pt x="2832" y="458"/>
                </a:lnTo>
                <a:lnTo>
                  <a:pt x="2903" y="527"/>
                </a:lnTo>
                <a:lnTo>
                  <a:pt x="2903" y="528"/>
                </a:lnTo>
                <a:lnTo>
                  <a:pt x="2966" y="599"/>
                </a:lnTo>
                <a:lnTo>
                  <a:pt x="3026" y="673"/>
                </a:lnTo>
                <a:lnTo>
                  <a:pt x="3081" y="751"/>
                </a:lnTo>
                <a:lnTo>
                  <a:pt x="3131" y="831"/>
                </a:lnTo>
                <a:lnTo>
                  <a:pt x="3177" y="915"/>
                </a:lnTo>
                <a:lnTo>
                  <a:pt x="3219" y="1001"/>
                </a:lnTo>
                <a:lnTo>
                  <a:pt x="3255" y="1091"/>
                </a:lnTo>
                <a:lnTo>
                  <a:pt x="3286" y="1182"/>
                </a:lnTo>
                <a:lnTo>
                  <a:pt x="3311" y="1276"/>
                </a:lnTo>
                <a:lnTo>
                  <a:pt x="3332" y="1372"/>
                </a:lnTo>
                <a:lnTo>
                  <a:pt x="3347" y="1469"/>
                </a:lnTo>
                <a:lnTo>
                  <a:pt x="3356" y="1570"/>
                </a:lnTo>
                <a:lnTo>
                  <a:pt x="3359" y="1670"/>
                </a:lnTo>
                <a:lnTo>
                  <a:pt x="3356" y="1776"/>
                </a:lnTo>
                <a:lnTo>
                  <a:pt x="3346" y="1880"/>
                </a:lnTo>
                <a:lnTo>
                  <a:pt x="3330" y="1981"/>
                </a:lnTo>
                <a:lnTo>
                  <a:pt x="3308" y="2081"/>
                </a:lnTo>
                <a:lnTo>
                  <a:pt x="3280" y="2178"/>
                </a:lnTo>
                <a:lnTo>
                  <a:pt x="3246" y="2273"/>
                </a:lnTo>
                <a:lnTo>
                  <a:pt x="3207" y="2365"/>
                </a:lnTo>
                <a:lnTo>
                  <a:pt x="3163" y="2454"/>
                </a:lnTo>
                <a:lnTo>
                  <a:pt x="3113" y="2540"/>
                </a:lnTo>
                <a:lnTo>
                  <a:pt x="3059" y="2622"/>
                </a:lnTo>
                <a:lnTo>
                  <a:pt x="3000" y="2702"/>
                </a:lnTo>
                <a:lnTo>
                  <a:pt x="2936" y="2777"/>
                </a:lnTo>
                <a:lnTo>
                  <a:pt x="2936" y="2778"/>
                </a:lnTo>
                <a:lnTo>
                  <a:pt x="2934" y="2779"/>
                </a:lnTo>
                <a:lnTo>
                  <a:pt x="2934" y="2780"/>
                </a:lnTo>
                <a:lnTo>
                  <a:pt x="2933" y="2780"/>
                </a:lnTo>
                <a:lnTo>
                  <a:pt x="2932" y="2781"/>
                </a:lnTo>
                <a:lnTo>
                  <a:pt x="2867" y="2851"/>
                </a:lnTo>
                <a:lnTo>
                  <a:pt x="2798" y="2916"/>
                </a:lnTo>
                <a:lnTo>
                  <a:pt x="2725" y="2976"/>
                </a:lnTo>
                <a:lnTo>
                  <a:pt x="2649" y="3034"/>
                </a:lnTo>
                <a:lnTo>
                  <a:pt x="2570" y="3086"/>
                </a:lnTo>
                <a:lnTo>
                  <a:pt x="2487" y="3134"/>
                </a:lnTo>
                <a:lnTo>
                  <a:pt x="2402" y="3178"/>
                </a:lnTo>
                <a:lnTo>
                  <a:pt x="2314" y="3217"/>
                </a:lnTo>
                <a:lnTo>
                  <a:pt x="2224" y="3251"/>
                </a:lnTo>
                <a:lnTo>
                  <a:pt x="2130" y="3280"/>
                </a:lnTo>
                <a:lnTo>
                  <a:pt x="2035" y="3303"/>
                </a:lnTo>
                <a:lnTo>
                  <a:pt x="1937" y="3321"/>
                </a:lnTo>
                <a:lnTo>
                  <a:pt x="1838" y="3333"/>
                </a:lnTo>
                <a:lnTo>
                  <a:pt x="1738" y="3340"/>
                </a:lnTo>
                <a:lnTo>
                  <a:pt x="1737" y="3340"/>
                </a:lnTo>
                <a:lnTo>
                  <a:pt x="1706" y="3341"/>
                </a:lnTo>
                <a:lnTo>
                  <a:pt x="1679" y="3341"/>
                </a:lnTo>
                <a:lnTo>
                  <a:pt x="1654" y="3341"/>
                </a:lnTo>
                <a:lnTo>
                  <a:pt x="1621" y="3340"/>
                </a:lnTo>
                <a:lnTo>
                  <a:pt x="1521" y="3333"/>
                </a:lnTo>
                <a:lnTo>
                  <a:pt x="1422" y="3321"/>
                </a:lnTo>
                <a:lnTo>
                  <a:pt x="1325" y="3303"/>
                </a:lnTo>
                <a:lnTo>
                  <a:pt x="1230" y="3280"/>
                </a:lnTo>
                <a:lnTo>
                  <a:pt x="1137" y="3251"/>
                </a:lnTo>
                <a:lnTo>
                  <a:pt x="1047" y="3217"/>
                </a:lnTo>
                <a:lnTo>
                  <a:pt x="958" y="3178"/>
                </a:lnTo>
                <a:lnTo>
                  <a:pt x="873" y="3134"/>
                </a:lnTo>
                <a:lnTo>
                  <a:pt x="791" y="3087"/>
                </a:lnTo>
                <a:lnTo>
                  <a:pt x="712" y="3034"/>
                </a:lnTo>
                <a:lnTo>
                  <a:pt x="635" y="2977"/>
                </a:lnTo>
                <a:lnTo>
                  <a:pt x="562" y="2917"/>
                </a:lnTo>
                <a:lnTo>
                  <a:pt x="494" y="2852"/>
                </a:lnTo>
                <a:lnTo>
                  <a:pt x="428" y="2783"/>
                </a:lnTo>
                <a:lnTo>
                  <a:pt x="426" y="2781"/>
                </a:lnTo>
                <a:lnTo>
                  <a:pt x="424" y="2779"/>
                </a:lnTo>
                <a:lnTo>
                  <a:pt x="424" y="2778"/>
                </a:lnTo>
                <a:lnTo>
                  <a:pt x="423" y="2777"/>
                </a:lnTo>
                <a:lnTo>
                  <a:pt x="360" y="2702"/>
                </a:lnTo>
                <a:lnTo>
                  <a:pt x="301" y="2622"/>
                </a:lnTo>
                <a:lnTo>
                  <a:pt x="246" y="2540"/>
                </a:lnTo>
                <a:lnTo>
                  <a:pt x="197" y="2454"/>
                </a:lnTo>
                <a:lnTo>
                  <a:pt x="153" y="2365"/>
                </a:lnTo>
                <a:lnTo>
                  <a:pt x="114" y="2273"/>
                </a:lnTo>
                <a:lnTo>
                  <a:pt x="80" y="2178"/>
                </a:lnTo>
                <a:lnTo>
                  <a:pt x="52" y="2081"/>
                </a:lnTo>
                <a:lnTo>
                  <a:pt x="29" y="1981"/>
                </a:lnTo>
                <a:lnTo>
                  <a:pt x="14" y="1880"/>
                </a:lnTo>
                <a:lnTo>
                  <a:pt x="4" y="1776"/>
                </a:lnTo>
                <a:lnTo>
                  <a:pt x="0" y="1670"/>
                </a:lnTo>
                <a:lnTo>
                  <a:pt x="3" y="1570"/>
                </a:lnTo>
                <a:lnTo>
                  <a:pt x="13" y="1469"/>
                </a:lnTo>
                <a:lnTo>
                  <a:pt x="27" y="1372"/>
                </a:lnTo>
                <a:lnTo>
                  <a:pt x="47" y="1276"/>
                </a:lnTo>
                <a:lnTo>
                  <a:pt x="74" y="1182"/>
                </a:lnTo>
                <a:lnTo>
                  <a:pt x="105" y="1091"/>
                </a:lnTo>
                <a:lnTo>
                  <a:pt x="141" y="1001"/>
                </a:lnTo>
                <a:lnTo>
                  <a:pt x="182" y="915"/>
                </a:lnTo>
                <a:lnTo>
                  <a:pt x="228" y="831"/>
                </a:lnTo>
                <a:lnTo>
                  <a:pt x="279" y="751"/>
                </a:lnTo>
                <a:lnTo>
                  <a:pt x="334" y="673"/>
                </a:lnTo>
                <a:lnTo>
                  <a:pt x="393" y="599"/>
                </a:lnTo>
                <a:lnTo>
                  <a:pt x="456" y="528"/>
                </a:lnTo>
                <a:lnTo>
                  <a:pt x="457" y="528"/>
                </a:lnTo>
                <a:lnTo>
                  <a:pt x="457" y="527"/>
                </a:lnTo>
                <a:lnTo>
                  <a:pt x="527" y="458"/>
                </a:lnTo>
                <a:lnTo>
                  <a:pt x="601" y="392"/>
                </a:lnTo>
                <a:lnTo>
                  <a:pt x="679" y="331"/>
                </a:lnTo>
                <a:lnTo>
                  <a:pt x="760" y="274"/>
                </a:lnTo>
                <a:lnTo>
                  <a:pt x="844" y="222"/>
                </a:lnTo>
                <a:lnTo>
                  <a:pt x="933" y="175"/>
                </a:lnTo>
                <a:lnTo>
                  <a:pt x="1023" y="134"/>
                </a:lnTo>
                <a:lnTo>
                  <a:pt x="1117" y="97"/>
                </a:lnTo>
                <a:lnTo>
                  <a:pt x="1214" y="66"/>
                </a:lnTo>
                <a:lnTo>
                  <a:pt x="1313" y="41"/>
                </a:lnTo>
                <a:lnTo>
                  <a:pt x="1414" y="22"/>
                </a:lnTo>
                <a:lnTo>
                  <a:pt x="1517" y="8"/>
                </a:lnTo>
                <a:lnTo>
                  <a:pt x="1621" y="2"/>
                </a:lnTo>
                <a:lnTo>
                  <a:pt x="1654" y="1"/>
                </a:lnTo>
                <a:lnTo>
                  <a:pt x="167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20A9E10-31C1-4D40-BBC8-851D9D8522E3}"/>
              </a:ext>
            </a:extLst>
          </p:cNvPr>
          <p:cNvSpPr txBox="1"/>
          <p:nvPr/>
        </p:nvSpPr>
        <p:spPr>
          <a:xfrm>
            <a:off x="2432123" y="2761375"/>
            <a:ext cx="2956076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A Company Is An Association Or Coll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ection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 Of Individuals, Whey Is An Ass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E41EF88E-FFBE-4D55-BE80-F66CB8BDA198}"/>
              </a:ext>
            </a:extLst>
          </p:cNvPr>
          <p:cNvSpPr txBox="1"/>
          <p:nvPr/>
        </p:nvSpPr>
        <p:spPr>
          <a:xfrm>
            <a:off x="2432124" y="2404807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Montserrat ExtraBold" panose="00000900000000000000" pitchFamily="50" charset="0"/>
              </a:rPr>
              <a:t>Icon Role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42E40DC2-3D10-4679-8CEF-78283ABE0F5A}"/>
              </a:ext>
            </a:extLst>
          </p:cNvPr>
          <p:cNvSpPr txBox="1"/>
          <p:nvPr/>
        </p:nvSpPr>
        <p:spPr>
          <a:xfrm>
            <a:off x="2480571" y="4151348"/>
            <a:ext cx="2956076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A Company Is An Association Or Coll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ection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 Of Individuals, Whey Is An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Asso</a:t>
            </a:r>
            <a:endParaRPr lang="en-US" sz="1200" dirty="0">
              <a:solidFill>
                <a:schemeClr val="tx2">
                  <a:lumMod val="50000"/>
                </a:schemeClr>
              </a:solidFill>
              <a:ea typeface="Montserrat Light" charset="0"/>
              <a:cs typeface="Andalus" panose="02020603050405020304" pitchFamily="18" charset="-78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714106E0-F5F0-4895-BC22-67D144AC214E}"/>
              </a:ext>
            </a:extLst>
          </p:cNvPr>
          <p:cNvSpPr txBox="1"/>
          <p:nvPr/>
        </p:nvSpPr>
        <p:spPr>
          <a:xfrm>
            <a:off x="2480572" y="3794780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Montserrat ExtraBold" panose="00000900000000000000" pitchFamily="50" charset="0"/>
              </a:rPr>
              <a:t>Icon Role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2545A5-9AF4-4F4D-808A-FCC9CA49F322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</p:sp>
    </p:spTree>
    <p:extLst>
      <p:ext uri="{BB962C8B-B14F-4D97-AF65-F5344CB8AC3E}">
        <p14:creationId xmlns:p14="http://schemas.microsoft.com/office/powerpoint/2010/main" val="255757227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CA012FF-C231-4889-9CC7-6429CDC4EF5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B862E608-85EF-4F79-8081-B9DBB9648258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F4CE0D-8A7D-4A3E-9BAE-2313C3AE6CB3}"/>
              </a:ext>
            </a:extLst>
          </p:cNvPr>
          <p:cNvSpPr/>
          <p:nvPr/>
        </p:nvSpPr>
        <p:spPr>
          <a:xfrm>
            <a:off x="7944663" y="4143373"/>
            <a:ext cx="4247337" cy="1285876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ED3DEB7-647C-4D20-9F2F-4CDB71E0C0F2}"/>
              </a:ext>
            </a:extLst>
          </p:cNvPr>
          <p:cNvSpPr/>
          <p:nvPr/>
        </p:nvSpPr>
        <p:spPr>
          <a:xfrm>
            <a:off x="8353317" y="4374566"/>
            <a:ext cx="3622784" cy="700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id-ID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Good plan is the best way to the successful business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C613485-0555-407E-A0BD-86C1C1B8F443}"/>
              </a:ext>
            </a:extLst>
          </p:cNvPr>
          <p:cNvSpPr/>
          <p:nvPr/>
        </p:nvSpPr>
        <p:spPr>
          <a:xfrm>
            <a:off x="3960536" y="3130241"/>
            <a:ext cx="2157183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200" b="1" dirty="0">
                <a:solidFill>
                  <a:schemeClr val="accent1"/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Plants</a:t>
            </a:r>
            <a:endParaRPr lang="en-US" sz="1200" b="1" dirty="0">
              <a:solidFill>
                <a:schemeClr val="accent1"/>
              </a:solidFill>
              <a:latin typeface="Montserrat" panose="00000500000000000000" pitchFamily="50" charset="0"/>
              <a:cs typeface="Segoe UI" panose="020B0502040204020203" pitchFamily="34" charset="0"/>
            </a:endParaRPr>
          </a:p>
        </p:txBody>
      </p:sp>
      <p:sp>
        <p:nvSpPr>
          <p:cNvPr id="16" name="Content Placeholder 4">
            <a:extLst>
              <a:ext uri="{FF2B5EF4-FFF2-40B4-BE49-F238E27FC236}">
                <a16:creationId xmlns:a16="http://schemas.microsoft.com/office/drawing/2014/main" id="{E63941D1-193D-4016-B189-1517DC2B787B}"/>
              </a:ext>
            </a:extLst>
          </p:cNvPr>
          <p:cNvSpPr txBox="1">
            <a:spLocks/>
          </p:cNvSpPr>
          <p:nvPr/>
        </p:nvSpPr>
        <p:spPr>
          <a:xfrm>
            <a:off x="3969451" y="3326051"/>
            <a:ext cx="1971550" cy="61538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Sed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ut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perspiciatis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unde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omnis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iste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natus</a:t>
            </a:r>
            <a:endParaRPr lang="en-US" sz="1200" dirty="0">
              <a:latin typeface="Calibri" panose="020F0502020204030204" pitchFamily="34" charset="0"/>
              <a:cs typeface="Segoe UI" panose="020B0502040204020203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1C41138-0481-423A-8784-D6BA7A1B06E8}"/>
              </a:ext>
            </a:extLst>
          </p:cNvPr>
          <p:cNvSpPr/>
          <p:nvPr/>
        </p:nvSpPr>
        <p:spPr>
          <a:xfrm>
            <a:off x="3969451" y="4302312"/>
            <a:ext cx="2157183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200" b="1" dirty="0">
                <a:solidFill>
                  <a:schemeClr val="accent1"/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Best Plantation</a:t>
            </a:r>
            <a:endParaRPr lang="en-US" sz="1200" b="1" dirty="0">
              <a:solidFill>
                <a:schemeClr val="accent1"/>
              </a:solidFill>
              <a:latin typeface="Montserrat" panose="00000500000000000000" pitchFamily="50" charset="0"/>
              <a:cs typeface="Segoe UI" panose="020B0502040204020203" pitchFamily="34" charset="0"/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09D34361-DB57-461C-BB44-EF81CD41EE0F}"/>
              </a:ext>
            </a:extLst>
          </p:cNvPr>
          <p:cNvSpPr/>
          <p:nvPr/>
        </p:nvSpPr>
        <p:spPr>
          <a:xfrm>
            <a:off x="1589910" y="4776745"/>
            <a:ext cx="1219209" cy="382351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050" dirty="0">
                <a:latin typeface="Montserrat" panose="00000500000000000000" pitchFamily="50" charset="0"/>
              </a:rPr>
              <a:t>SEE MORE</a:t>
            </a:r>
          </a:p>
        </p:txBody>
      </p:sp>
      <p:sp>
        <p:nvSpPr>
          <p:cNvPr id="27" name="Content Placeholder 4">
            <a:extLst>
              <a:ext uri="{FF2B5EF4-FFF2-40B4-BE49-F238E27FC236}">
                <a16:creationId xmlns:a16="http://schemas.microsoft.com/office/drawing/2014/main" id="{3BA3CFDB-83A1-40B2-9ED3-24977E26F9ED}"/>
              </a:ext>
            </a:extLst>
          </p:cNvPr>
          <p:cNvSpPr txBox="1">
            <a:spLocks/>
          </p:cNvSpPr>
          <p:nvPr/>
        </p:nvSpPr>
        <p:spPr>
          <a:xfrm>
            <a:off x="3969451" y="4558920"/>
            <a:ext cx="1971550" cy="61538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Sed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ut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perspiciatis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unde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omnis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iste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natus</a:t>
            </a:r>
            <a:endParaRPr lang="en-US" sz="1200" dirty="0">
              <a:latin typeface="Calibri" panose="020F0502020204030204" pitchFamily="34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084E9A3B-D6EA-46BE-85FE-D4648CA3659F}"/>
              </a:ext>
            </a:extLst>
          </p:cNvPr>
          <p:cNvSpPr/>
          <p:nvPr/>
        </p:nvSpPr>
        <p:spPr>
          <a:xfrm>
            <a:off x="1488311" y="3067181"/>
            <a:ext cx="2288567" cy="1448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Dolor Sit Amet,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</a:t>
            </a:r>
            <a:r>
              <a:rPr lang="id-ID" sz="1200" dirty="0"/>
              <a:t>.</a:t>
            </a:r>
            <a:endParaRPr lang="tr-TR" sz="1200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66658BF-59B9-4298-99CD-7366517C1A9A}"/>
              </a:ext>
            </a:extLst>
          </p:cNvPr>
          <p:cNvGrpSpPr/>
          <p:nvPr/>
        </p:nvGrpSpPr>
        <p:grpSpPr>
          <a:xfrm>
            <a:off x="-1587" y="4776745"/>
            <a:ext cx="2169021" cy="2081254"/>
            <a:chOff x="-1587" y="4720892"/>
            <a:chExt cx="2227229" cy="2137107"/>
          </a:xfrm>
        </p:grpSpPr>
        <p:sp>
          <p:nvSpPr>
            <p:cNvPr id="28" name="Freeform 5">
              <a:extLst>
                <a:ext uri="{FF2B5EF4-FFF2-40B4-BE49-F238E27FC236}">
                  <a16:creationId xmlns:a16="http://schemas.microsoft.com/office/drawing/2014/main" id="{FAB1F381-EC84-4E3F-923F-486542FA42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6">
              <a:extLst>
                <a:ext uri="{FF2B5EF4-FFF2-40B4-BE49-F238E27FC236}">
                  <a16:creationId xmlns:a16="http://schemas.microsoft.com/office/drawing/2014/main" id="{91A8C05F-2501-460C-8D7F-55A23EBD1A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8">
              <a:extLst>
                <a:ext uri="{FF2B5EF4-FFF2-40B4-BE49-F238E27FC236}">
                  <a16:creationId xmlns:a16="http://schemas.microsoft.com/office/drawing/2014/main" id="{C30361D7-F0D0-481F-AD45-FFCD2105AC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9">
              <a:extLst>
                <a:ext uri="{FF2B5EF4-FFF2-40B4-BE49-F238E27FC236}">
                  <a16:creationId xmlns:a16="http://schemas.microsoft.com/office/drawing/2014/main" id="{96AEAEAA-6AD0-4055-98AA-BAD489D5FB2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1">
              <a:extLst>
                <a:ext uri="{FF2B5EF4-FFF2-40B4-BE49-F238E27FC236}">
                  <a16:creationId xmlns:a16="http://schemas.microsoft.com/office/drawing/2014/main" id="{CE7A8E37-77FA-4F6A-B0FE-DC3474B591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2">
              <a:extLst>
                <a:ext uri="{FF2B5EF4-FFF2-40B4-BE49-F238E27FC236}">
                  <a16:creationId xmlns:a16="http://schemas.microsoft.com/office/drawing/2014/main" id="{70436DFD-1592-4185-B1B5-6421A96EE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Oval 15">
              <a:extLst>
                <a:ext uri="{FF2B5EF4-FFF2-40B4-BE49-F238E27FC236}">
                  <a16:creationId xmlns:a16="http://schemas.microsoft.com/office/drawing/2014/main" id="{B559A63C-B7AD-4728-9115-37819F86D1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0">
              <a:extLst>
                <a:ext uri="{FF2B5EF4-FFF2-40B4-BE49-F238E27FC236}">
                  <a16:creationId xmlns:a16="http://schemas.microsoft.com/office/drawing/2014/main" id="{3A86BFE1-4D9E-4C83-AD5E-DE9D25B94A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Oval 14">
              <a:extLst>
                <a:ext uri="{FF2B5EF4-FFF2-40B4-BE49-F238E27FC236}">
                  <a16:creationId xmlns:a16="http://schemas.microsoft.com/office/drawing/2014/main" id="{C35F3F3F-8F3C-45E1-A75C-766877A32A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6">
              <a:extLst>
                <a:ext uri="{FF2B5EF4-FFF2-40B4-BE49-F238E27FC236}">
                  <a16:creationId xmlns:a16="http://schemas.microsoft.com/office/drawing/2014/main" id="{FED7A69F-6966-40D6-9540-2261EAC19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8">
              <a:extLst>
                <a:ext uri="{FF2B5EF4-FFF2-40B4-BE49-F238E27FC236}">
                  <a16:creationId xmlns:a16="http://schemas.microsoft.com/office/drawing/2014/main" id="{DDE2889C-8B25-460F-9917-89C2FB9066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9">
              <a:extLst>
                <a:ext uri="{FF2B5EF4-FFF2-40B4-BE49-F238E27FC236}">
                  <a16:creationId xmlns:a16="http://schemas.microsoft.com/office/drawing/2014/main" id="{85AA54E4-77D7-400B-995D-81CA5EADF1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0">
              <a:extLst>
                <a:ext uri="{FF2B5EF4-FFF2-40B4-BE49-F238E27FC236}">
                  <a16:creationId xmlns:a16="http://schemas.microsoft.com/office/drawing/2014/main" id="{67884511-2712-4718-A7ED-692381D6F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1">
              <a:extLst>
                <a:ext uri="{FF2B5EF4-FFF2-40B4-BE49-F238E27FC236}">
                  <a16:creationId xmlns:a16="http://schemas.microsoft.com/office/drawing/2014/main" id="{F4A73012-763E-4835-B630-E213FC275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2">
              <a:extLst>
                <a:ext uri="{FF2B5EF4-FFF2-40B4-BE49-F238E27FC236}">
                  <a16:creationId xmlns:a16="http://schemas.microsoft.com/office/drawing/2014/main" id="{C0641D0E-9426-4FBB-B93A-B111B54719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" name="Rectangle 44">
            <a:extLst>
              <a:ext uri="{FF2B5EF4-FFF2-40B4-BE49-F238E27FC236}">
                <a16:creationId xmlns:a16="http://schemas.microsoft.com/office/drawing/2014/main" id="{908F5469-4B0B-4A48-8303-B1729F334237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4D6BFBD1-48F7-425A-9D28-11717C6F3790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3473C01B-F4F2-4B0E-B145-8B0E63AFB325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D6577916-F459-4D73-A45A-DF53832B41C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BB710F2F-70EE-4B1D-AB6D-F1EB16B3A9F7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CFD5C64E-45FB-4521-AFBF-CEE3546E2D0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C4690B17-C8E4-4B37-93C0-E145ADDD0BE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2A2FBD7A-6CF5-41B2-9144-7A964404B17F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2D8CDA4A-9B99-4E11-A2E0-E667260B9E30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1D4BF0A7-6164-41EF-9C17-1081A8AF744C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D51D2129-5BC1-4082-A84D-14AFF451E880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366D3C30-C444-4F02-815C-381D67714EB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472C9BE8-B9A4-4A01-AC9D-02F9630CDDC6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BC55EFAE-2A47-445B-AB1C-79F97BBF68F8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DABE2B92-9F07-4DAC-B0F9-F4EC714FC20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FEF2F3D9-6F10-4DBC-805F-11D223A5D04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47F7AB6F-2340-4880-A3A8-921EA787750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A2774E02-4434-4576-AFA1-499FBEA7A1A7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587A6D02-1A46-45C9-B54B-9FE3C350C19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EB462FC9-4C52-4E85-866B-535CC00E742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9263316A-E1F4-4B61-9A82-E000D3DA0952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80CA459E-DD2F-4E51-A5CB-EB2549AE3F47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CC57F933-63C7-439E-9B8D-2F99B644888F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3FCE372A-6C01-41F2-85D5-905C323092AC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BE2C49D6-4328-4440-B7AC-F4E336E21239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4DF97BE0-282B-4D5E-8589-76B54AE2469E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18C284CB-CA6E-4B99-8D28-420E392004A2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A27312EE-48A9-4148-A697-BD8FDACF996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BF731163-5D2B-4209-8CEE-8BE17350D4C0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DC9A2AE8-1B86-4011-B63F-5AC06E70422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95259F0A-B9CE-4894-91AD-7E95F818D3D0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C290EF28-D1BE-4A7F-B7D9-10FBBBCD1DC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5A7BAFEF-E029-4FE0-AEB1-F6F42A3A68A9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F6A5D421-6C91-4D4F-950D-E7073F4E6A4A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29880B09-8580-4556-982E-EED2E3C5D04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BB895820-D761-4B42-90D8-C5D9962E382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A02F606E-1137-419B-9BAA-2A849A3D4F4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680B480B-E3E4-4E69-9625-214568E84B9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2EADB682-1CDD-403D-9356-42C022F4063F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CDD0E5DB-84EC-4AB3-A499-A3490A34BB99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DC8913AC-44C3-4CAF-8539-D86C7E2C16A7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83A366BE-527D-47A0-BFA8-1132FDAB5B0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026B42F1-6BF9-4DB7-8EE0-65DE8F0DEC4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8" name="Freeform 6">
            <a:extLst>
              <a:ext uri="{FF2B5EF4-FFF2-40B4-BE49-F238E27FC236}">
                <a16:creationId xmlns:a16="http://schemas.microsoft.com/office/drawing/2014/main" id="{5F477BA7-4228-4377-BB4A-A4ED1BB082A7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515C4902-D803-4C1D-9CB4-333BC906BF03}"/>
              </a:ext>
            </a:extLst>
          </p:cNvPr>
          <p:cNvSpPr txBox="1"/>
          <p:nvPr/>
        </p:nvSpPr>
        <p:spPr>
          <a:xfrm>
            <a:off x="1418484" y="2106149"/>
            <a:ext cx="31642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Study</a:t>
            </a:r>
          </a:p>
        </p:txBody>
      </p:sp>
    </p:spTree>
    <p:extLst>
      <p:ext uri="{BB962C8B-B14F-4D97-AF65-F5344CB8AC3E}">
        <p14:creationId xmlns:p14="http://schemas.microsoft.com/office/powerpoint/2010/main" val="463614545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080800E-8C43-4A6E-B482-B37B2E0F9D7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09FC5AF8-A106-4C65-8764-25D57C0D2ED5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F4CE0D-8A7D-4A3E-9BAE-2313C3AE6CB3}"/>
              </a:ext>
            </a:extLst>
          </p:cNvPr>
          <p:cNvSpPr/>
          <p:nvPr/>
        </p:nvSpPr>
        <p:spPr>
          <a:xfrm>
            <a:off x="0" y="2058168"/>
            <a:ext cx="4260589" cy="128587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ED3DEB7-647C-4D20-9F2F-4CDB71E0C0F2}"/>
              </a:ext>
            </a:extLst>
          </p:cNvPr>
          <p:cNvSpPr/>
          <p:nvPr/>
        </p:nvSpPr>
        <p:spPr>
          <a:xfrm>
            <a:off x="343273" y="2289361"/>
            <a:ext cx="3634087" cy="700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id-ID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Amazing Plant for our decoration in anywhere you are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702C201-5EF2-4795-872A-B8A86090D135}"/>
              </a:ext>
            </a:extLst>
          </p:cNvPr>
          <p:cNvSpPr/>
          <p:nvPr/>
        </p:nvSpPr>
        <p:spPr>
          <a:xfrm>
            <a:off x="7267662" y="2915189"/>
            <a:ext cx="3972424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Dolor Sit Amet, Era Cons</a:t>
            </a:r>
            <a:r>
              <a:rPr lang="id-ID" sz="1200" dirty="0"/>
              <a:t> </a:t>
            </a:r>
            <a:r>
              <a:rPr lang="tr-TR" sz="1200" dirty="0"/>
              <a:t>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</a:t>
            </a:r>
            <a:r>
              <a:rPr lang="id-ID" sz="1200" dirty="0"/>
              <a:t>.</a:t>
            </a:r>
            <a:endParaRPr lang="tr-TR" sz="1200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4B3F957-E194-433A-8E25-8FA100A2E470}"/>
              </a:ext>
            </a:extLst>
          </p:cNvPr>
          <p:cNvSpPr/>
          <p:nvPr/>
        </p:nvSpPr>
        <p:spPr>
          <a:xfrm>
            <a:off x="7369261" y="4016723"/>
            <a:ext cx="1704858" cy="382351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latin typeface="Montserrat" panose="00000500000000000000" pitchFamily="50" charset="0"/>
              </a:rPr>
              <a:t>Best Bird</a:t>
            </a:r>
            <a:r>
              <a:rPr lang="id-ID" sz="1200" dirty="0">
                <a:latin typeface="Montserrat" panose="00000500000000000000" pitchFamily="50" charset="0"/>
              </a:rPr>
              <a:t> Types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E7486B62-892D-439D-8B55-73A38974A05E}"/>
              </a:ext>
            </a:extLst>
          </p:cNvPr>
          <p:cNvSpPr/>
          <p:nvPr/>
        </p:nvSpPr>
        <p:spPr>
          <a:xfrm>
            <a:off x="9324213" y="4014954"/>
            <a:ext cx="1704858" cy="382351"/>
          </a:xfrm>
          <a:prstGeom prst="roundRect">
            <a:avLst>
              <a:gd name="adj" fmla="val 0"/>
            </a:avLst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200" dirty="0">
                <a:latin typeface="Montserrat" panose="00000500000000000000" pitchFamily="50" charset="0"/>
              </a:rPr>
              <a:t>How to Treat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0445095-A445-490B-9913-01879D8BBEA3}"/>
              </a:ext>
            </a:extLst>
          </p:cNvPr>
          <p:cNvSpPr/>
          <p:nvPr/>
        </p:nvSpPr>
        <p:spPr>
          <a:xfrm>
            <a:off x="7267662" y="4602338"/>
            <a:ext cx="3972424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Dolor Sit Amet, Era</a:t>
            </a:r>
            <a:r>
              <a:rPr lang="id-ID" sz="1200" dirty="0"/>
              <a:t>. </a:t>
            </a:r>
            <a:r>
              <a:rPr lang="tr-TR" sz="1200" dirty="0"/>
              <a:t>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</a:t>
            </a:r>
            <a:r>
              <a:rPr lang="id-ID" sz="1200" dirty="0"/>
              <a:t>.</a:t>
            </a:r>
            <a:endParaRPr lang="tr-TR" sz="1200" dirty="0"/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102F8A5A-5057-4F29-BB2D-4F23358A556C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86" name="Freeform 5">
              <a:extLst>
                <a:ext uri="{FF2B5EF4-FFF2-40B4-BE49-F238E27FC236}">
                  <a16:creationId xmlns:a16="http://schemas.microsoft.com/office/drawing/2014/main" id="{598B82CB-5F29-4432-9BCA-80397B3EAE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6">
              <a:extLst>
                <a:ext uri="{FF2B5EF4-FFF2-40B4-BE49-F238E27FC236}">
                  <a16:creationId xmlns:a16="http://schemas.microsoft.com/office/drawing/2014/main" id="{34F60A20-D188-4297-9B1D-FAF859B490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">
              <a:extLst>
                <a:ext uri="{FF2B5EF4-FFF2-40B4-BE49-F238E27FC236}">
                  <a16:creationId xmlns:a16="http://schemas.microsoft.com/office/drawing/2014/main" id="{DC104BB0-FFEB-4565-98ED-61BE535ECA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9">
              <a:extLst>
                <a:ext uri="{FF2B5EF4-FFF2-40B4-BE49-F238E27FC236}">
                  <a16:creationId xmlns:a16="http://schemas.microsoft.com/office/drawing/2014/main" id="{E524B249-A0B9-4772-A2B1-D4B027A403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11">
              <a:extLst>
                <a:ext uri="{FF2B5EF4-FFF2-40B4-BE49-F238E27FC236}">
                  <a16:creationId xmlns:a16="http://schemas.microsoft.com/office/drawing/2014/main" id="{D626E4C5-D4AE-4C4F-9D2C-A3502A3A876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12">
              <a:extLst>
                <a:ext uri="{FF2B5EF4-FFF2-40B4-BE49-F238E27FC236}">
                  <a16:creationId xmlns:a16="http://schemas.microsoft.com/office/drawing/2014/main" id="{D4729E48-980A-4C85-8CD7-163765E87E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Oval 15">
              <a:extLst>
                <a:ext uri="{FF2B5EF4-FFF2-40B4-BE49-F238E27FC236}">
                  <a16:creationId xmlns:a16="http://schemas.microsoft.com/office/drawing/2014/main" id="{B738D070-1834-4529-B66E-18D15F2384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10">
              <a:extLst>
                <a:ext uri="{FF2B5EF4-FFF2-40B4-BE49-F238E27FC236}">
                  <a16:creationId xmlns:a16="http://schemas.microsoft.com/office/drawing/2014/main" id="{94FE2DCB-4929-430A-A247-BB1AE093C9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Oval 14">
              <a:extLst>
                <a:ext uri="{FF2B5EF4-FFF2-40B4-BE49-F238E27FC236}">
                  <a16:creationId xmlns:a16="http://schemas.microsoft.com/office/drawing/2014/main" id="{AF6EC5D4-204C-4C61-9422-21A7F17DAC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16">
              <a:extLst>
                <a:ext uri="{FF2B5EF4-FFF2-40B4-BE49-F238E27FC236}">
                  <a16:creationId xmlns:a16="http://schemas.microsoft.com/office/drawing/2014/main" id="{5B6DB732-873F-4972-B515-CD819DEA54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18">
              <a:extLst>
                <a:ext uri="{FF2B5EF4-FFF2-40B4-BE49-F238E27FC236}">
                  <a16:creationId xmlns:a16="http://schemas.microsoft.com/office/drawing/2014/main" id="{D1B55F35-55DB-4046-92B1-3260C5D546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19">
              <a:extLst>
                <a:ext uri="{FF2B5EF4-FFF2-40B4-BE49-F238E27FC236}">
                  <a16:creationId xmlns:a16="http://schemas.microsoft.com/office/drawing/2014/main" id="{A83FCF3E-459B-4F16-85D7-6A0B53FAD5E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20">
              <a:extLst>
                <a:ext uri="{FF2B5EF4-FFF2-40B4-BE49-F238E27FC236}">
                  <a16:creationId xmlns:a16="http://schemas.microsoft.com/office/drawing/2014/main" id="{C7D8FA59-8503-44A5-A5D9-39B50D3D5C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21">
              <a:extLst>
                <a:ext uri="{FF2B5EF4-FFF2-40B4-BE49-F238E27FC236}">
                  <a16:creationId xmlns:a16="http://schemas.microsoft.com/office/drawing/2014/main" id="{C79C90D2-B424-4F6A-8CB0-B7972A2327E3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22">
              <a:extLst>
                <a:ext uri="{FF2B5EF4-FFF2-40B4-BE49-F238E27FC236}">
                  <a16:creationId xmlns:a16="http://schemas.microsoft.com/office/drawing/2014/main" id="{2330B656-2AE4-415A-B52A-676ACD590D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1" name="Rectangle 100">
            <a:extLst>
              <a:ext uri="{FF2B5EF4-FFF2-40B4-BE49-F238E27FC236}">
                <a16:creationId xmlns:a16="http://schemas.microsoft.com/office/drawing/2014/main" id="{683755F6-E3A0-485F-A568-96D1B20CDF51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77FA12FB-55D0-4EFF-AC55-8DDF29F02BA5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9D18261B-ECF5-43F8-9382-71F8AC0EADB9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119" name="Oval 118">
                <a:extLst>
                  <a:ext uri="{FF2B5EF4-FFF2-40B4-BE49-F238E27FC236}">
                    <a16:creationId xmlns:a16="http://schemas.microsoft.com/office/drawing/2014/main" id="{DB0EDFCA-9BC7-49A5-925D-6300CE9DE1FB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0" name="Oval 119">
                <a:extLst>
                  <a:ext uri="{FF2B5EF4-FFF2-40B4-BE49-F238E27FC236}">
                    <a16:creationId xmlns:a16="http://schemas.microsoft.com/office/drawing/2014/main" id="{D7FACE9A-45DA-403E-BD18-BAF24533FC9C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1" name="Oval 120">
                <a:extLst>
                  <a:ext uri="{FF2B5EF4-FFF2-40B4-BE49-F238E27FC236}">
                    <a16:creationId xmlns:a16="http://schemas.microsoft.com/office/drawing/2014/main" id="{70945ADC-7A29-499E-A696-A2CCB7B2B1C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2" name="Oval 121">
                <a:extLst>
                  <a:ext uri="{FF2B5EF4-FFF2-40B4-BE49-F238E27FC236}">
                    <a16:creationId xmlns:a16="http://schemas.microsoft.com/office/drawing/2014/main" id="{3DDD6098-BBA0-45CE-9A6B-882D6C543484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26C80BC1-EC95-4074-8D2B-9CA6688CC246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115" name="Oval 114">
                <a:extLst>
                  <a:ext uri="{FF2B5EF4-FFF2-40B4-BE49-F238E27FC236}">
                    <a16:creationId xmlns:a16="http://schemas.microsoft.com/office/drawing/2014/main" id="{6B2E9D8A-C31C-413A-B8F3-1D5A77C22C3F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6" name="Oval 115">
                <a:extLst>
                  <a:ext uri="{FF2B5EF4-FFF2-40B4-BE49-F238E27FC236}">
                    <a16:creationId xmlns:a16="http://schemas.microsoft.com/office/drawing/2014/main" id="{41D30C34-8E0F-4117-8785-3149688A60A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" name="Oval 116">
                <a:extLst>
                  <a:ext uri="{FF2B5EF4-FFF2-40B4-BE49-F238E27FC236}">
                    <a16:creationId xmlns:a16="http://schemas.microsoft.com/office/drawing/2014/main" id="{B9378269-73FC-40CD-9378-D784D3475DDF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8" name="Oval 117">
                <a:extLst>
                  <a:ext uri="{FF2B5EF4-FFF2-40B4-BE49-F238E27FC236}">
                    <a16:creationId xmlns:a16="http://schemas.microsoft.com/office/drawing/2014/main" id="{5B9B4F4A-1029-4951-90BE-E824D5AB303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E35E538B-8582-4038-8132-1594BB212077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111" name="Oval 110">
                <a:extLst>
                  <a:ext uri="{FF2B5EF4-FFF2-40B4-BE49-F238E27FC236}">
                    <a16:creationId xmlns:a16="http://schemas.microsoft.com/office/drawing/2014/main" id="{1C8631DA-99EF-4AD6-9879-D516A3AD63B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7524B579-5E10-47F0-B9DE-79432A062EF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9F2F3627-D7BF-41E4-92AE-A0BD6710298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1316E13E-DC2C-4CCA-8956-DF274F176F0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B578C60A-5029-49FE-9A01-72E8B2947EC6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08EDFDF8-7F50-4D0B-88A5-F36FDAFB66F0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id="{003EDFEC-DFA1-4384-807F-989BB936C1D3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" name="Oval 108">
                <a:extLst>
                  <a:ext uri="{FF2B5EF4-FFF2-40B4-BE49-F238E27FC236}">
                    <a16:creationId xmlns:a16="http://schemas.microsoft.com/office/drawing/2014/main" id="{941BA359-F051-445E-B840-1F1550F1E094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" name="Oval 109">
                <a:extLst>
                  <a:ext uri="{FF2B5EF4-FFF2-40B4-BE49-F238E27FC236}">
                    <a16:creationId xmlns:a16="http://schemas.microsoft.com/office/drawing/2014/main" id="{7F531F97-ABA4-46EC-93C0-F522AF04460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FF1D8F82-48BC-4F97-BDB8-B70903A0BC06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1308900D-BF98-4CA6-A1DE-9ADCC7A8F63C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140" name="Oval 139">
                <a:extLst>
                  <a:ext uri="{FF2B5EF4-FFF2-40B4-BE49-F238E27FC236}">
                    <a16:creationId xmlns:a16="http://schemas.microsoft.com/office/drawing/2014/main" id="{EC8D79B9-0938-4F96-9C23-D7C422104E36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1" name="Oval 140">
                <a:extLst>
                  <a:ext uri="{FF2B5EF4-FFF2-40B4-BE49-F238E27FC236}">
                    <a16:creationId xmlns:a16="http://schemas.microsoft.com/office/drawing/2014/main" id="{7ECE9A6A-88D6-4AAC-8EF6-4A988E862BB0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" name="Oval 141">
                <a:extLst>
                  <a:ext uri="{FF2B5EF4-FFF2-40B4-BE49-F238E27FC236}">
                    <a16:creationId xmlns:a16="http://schemas.microsoft.com/office/drawing/2014/main" id="{1DED1E57-FF8E-47C9-84DE-A2EDA59BFF8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3" name="Oval 142">
                <a:extLst>
                  <a:ext uri="{FF2B5EF4-FFF2-40B4-BE49-F238E27FC236}">
                    <a16:creationId xmlns:a16="http://schemas.microsoft.com/office/drawing/2014/main" id="{76661DD0-F33D-4546-98D3-C67FC718E0D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2B6E9B2D-FA5F-4522-815F-CFA764FEE8A0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136" name="Oval 135">
                <a:extLst>
                  <a:ext uri="{FF2B5EF4-FFF2-40B4-BE49-F238E27FC236}">
                    <a16:creationId xmlns:a16="http://schemas.microsoft.com/office/drawing/2014/main" id="{B5BC81A6-5DAD-47E2-90EC-C175FA3306E0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7" name="Oval 136">
                <a:extLst>
                  <a:ext uri="{FF2B5EF4-FFF2-40B4-BE49-F238E27FC236}">
                    <a16:creationId xmlns:a16="http://schemas.microsoft.com/office/drawing/2014/main" id="{DAE675A1-C48B-45D3-B1A5-DC1C85AEA97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8" name="Oval 137">
                <a:extLst>
                  <a:ext uri="{FF2B5EF4-FFF2-40B4-BE49-F238E27FC236}">
                    <a16:creationId xmlns:a16="http://schemas.microsoft.com/office/drawing/2014/main" id="{AA0B78BC-1FA3-4B0A-A681-67FF32C4E80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" name="Oval 138">
                <a:extLst>
                  <a:ext uri="{FF2B5EF4-FFF2-40B4-BE49-F238E27FC236}">
                    <a16:creationId xmlns:a16="http://schemas.microsoft.com/office/drawing/2014/main" id="{B7805144-FFA8-4130-9B19-FF9F47D384E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6" name="Group 125">
              <a:extLst>
                <a:ext uri="{FF2B5EF4-FFF2-40B4-BE49-F238E27FC236}">
                  <a16:creationId xmlns:a16="http://schemas.microsoft.com/office/drawing/2014/main" id="{70A6E9FD-5EE4-43C4-B0E8-3B17227968B4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132" name="Oval 131">
                <a:extLst>
                  <a:ext uri="{FF2B5EF4-FFF2-40B4-BE49-F238E27FC236}">
                    <a16:creationId xmlns:a16="http://schemas.microsoft.com/office/drawing/2014/main" id="{9061B363-0706-441A-A708-0BE7B1DECC3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" name="Oval 132">
                <a:extLst>
                  <a:ext uri="{FF2B5EF4-FFF2-40B4-BE49-F238E27FC236}">
                    <a16:creationId xmlns:a16="http://schemas.microsoft.com/office/drawing/2014/main" id="{0F02995F-C69A-4A0A-BE4C-045B98A0DCC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4" name="Oval 133">
                <a:extLst>
                  <a:ext uri="{FF2B5EF4-FFF2-40B4-BE49-F238E27FC236}">
                    <a16:creationId xmlns:a16="http://schemas.microsoft.com/office/drawing/2014/main" id="{42B861B6-FDBB-4414-BFEC-301AA9F51A5E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5" name="Oval 134">
                <a:extLst>
                  <a:ext uri="{FF2B5EF4-FFF2-40B4-BE49-F238E27FC236}">
                    <a16:creationId xmlns:a16="http://schemas.microsoft.com/office/drawing/2014/main" id="{5341A4A5-D4DB-438F-A1F8-280AF9ED089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53DF661E-CACD-4748-806D-DB610BF7A63F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128" name="Oval 127">
                <a:extLst>
                  <a:ext uri="{FF2B5EF4-FFF2-40B4-BE49-F238E27FC236}">
                    <a16:creationId xmlns:a16="http://schemas.microsoft.com/office/drawing/2014/main" id="{EECB8921-7F67-4DF6-A2DF-AEF5DD2160E8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58098E87-3306-438C-847C-72FCDC317FA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" name="Oval 129">
                <a:extLst>
                  <a:ext uri="{FF2B5EF4-FFF2-40B4-BE49-F238E27FC236}">
                    <a16:creationId xmlns:a16="http://schemas.microsoft.com/office/drawing/2014/main" id="{715A13C7-2186-4CDD-9BD1-84E0B8808F0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1" name="Oval 130">
                <a:extLst>
                  <a:ext uri="{FF2B5EF4-FFF2-40B4-BE49-F238E27FC236}">
                    <a16:creationId xmlns:a16="http://schemas.microsoft.com/office/drawing/2014/main" id="{9D69C004-1922-4E7D-8316-22F73200857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44" name="Freeform 6">
            <a:extLst>
              <a:ext uri="{FF2B5EF4-FFF2-40B4-BE49-F238E27FC236}">
                <a16:creationId xmlns:a16="http://schemas.microsoft.com/office/drawing/2014/main" id="{D66659DC-7BA7-4025-8A48-FFA1BF0B2C48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FF2AEC31-1E3B-428A-A513-1489AD5671CD}"/>
              </a:ext>
            </a:extLst>
          </p:cNvPr>
          <p:cNvSpPr txBox="1"/>
          <p:nvPr/>
        </p:nvSpPr>
        <p:spPr>
          <a:xfrm>
            <a:off x="7317242" y="1488349"/>
            <a:ext cx="310533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</a:t>
            </a:r>
          </a:p>
          <a:p>
            <a:r>
              <a:rPr lang="en-US" sz="4000" dirty="0" err="1">
                <a:solidFill>
                  <a:schemeClr val="accent1"/>
                </a:solidFill>
                <a:latin typeface="Bufally Script" panose="02000505000000020004" pitchFamily="2" charset="0"/>
              </a:rPr>
              <a:t>Explaination</a:t>
            </a:r>
            <a:endParaRPr lang="en-US" sz="4000" dirty="0">
              <a:solidFill>
                <a:schemeClr val="accent1"/>
              </a:solidFill>
              <a:latin typeface="Bufally Script" panose="02000505000000020004" pitchFamily="2" charset="0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7F50BBB-9FCC-4F81-9E67-B345EAD52AE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147278353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F1B4D0A-A947-49DA-909C-4FBAF1B49A8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8E96ADD-C41F-4FED-98B9-F56FF9B17C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D37AC5AC-2AE0-4B93-BDD0-9C8EEEB9065F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F4CE0D-8A7D-4A3E-9BAE-2313C3AE6CB3}"/>
              </a:ext>
            </a:extLst>
          </p:cNvPr>
          <p:cNvSpPr/>
          <p:nvPr/>
        </p:nvSpPr>
        <p:spPr>
          <a:xfrm>
            <a:off x="3827347" y="5289475"/>
            <a:ext cx="4247337" cy="128587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ED3DEB7-647C-4D20-9F2F-4CDB71E0C0F2}"/>
              </a:ext>
            </a:extLst>
          </p:cNvPr>
          <p:cNvSpPr/>
          <p:nvPr/>
        </p:nvSpPr>
        <p:spPr>
          <a:xfrm>
            <a:off x="4284608" y="5520668"/>
            <a:ext cx="3622784" cy="700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id-ID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We need to be different when we want to success.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D69FADD-230C-4579-9208-F45E0BEEBF92}"/>
              </a:ext>
            </a:extLst>
          </p:cNvPr>
          <p:cNvSpPr/>
          <p:nvPr/>
        </p:nvSpPr>
        <p:spPr>
          <a:xfrm>
            <a:off x="1620773" y="2279165"/>
            <a:ext cx="3972424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Dolor Sit Amet, Era Cons</a:t>
            </a:r>
            <a:r>
              <a:rPr lang="id-ID" sz="1200" dirty="0"/>
              <a:t> </a:t>
            </a:r>
            <a:r>
              <a:rPr lang="tr-TR" sz="1200" dirty="0"/>
              <a:t>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</a:t>
            </a:r>
            <a:r>
              <a:rPr lang="id-ID" sz="1200" dirty="0"/>
              <a:t>.</a:t>
            </a:r>
            <a:endParaRPr lang="tr-TR" sz="1200" dirty="0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E3A59268-1314-42D4-A34F-99F3B29D6E04}"/>
              </a:ext>
            </a:extLst>
          </p:cNvPr>
          <p:cNvSpPr/>
          <p:nvPr/>
        </p:nvSpPr>
        <p:spPr>
          <a:xfrm>
            <a:off x="5951015" y="2409173"/>
            <a:ext cx="1704858" cy="508595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latin typeface="Montserrat" panose="00000500000000000000" pitchFamily="50" charset="0"/>
              </a:rPr>
              <a:t>Graphic</a:t>
            </a:r>
            <a:r>
              <a:rPr lang="id-ID" sz="1200" dirty="0">
                <a:latin typeface="Montserrat" panose="00000500000000000000" pitchFamily="50" charset="0"/>
              </a:rPr>
              <a:t> Types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33588AA-6401-4BBB-AEAF-E578CD5A5638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28" name="Freeform 5">
              <a:extLst>
                <a:ext uri="{FF2B5EF4-FFF2-40B4-BE49-F238E27FC236}">
                  <a16:creationId xmlns:a16="http://schemas.microsoft.com/office/drawing/2014/main" id="{98A48510-53A1-49C9-B72B-F8C8045AC99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6">
              <a:extLst>
                <a:ext uri="{FF2B5EF4-FFF2-40B4-BE49-F238E27FC236}">
                  <a16:creationId xmlns:a16="http://schemas.microsoft.com/office/drawing/2014/main" id="{F58DC76E-38F7-434F-8DF3-D27AC2DDA5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8">
              <a:extLst>
                <a:ext uri="{FF2B5EF4-FFF2-40B4-BE49-F238E27FC236}">
                  <a16:creationId xmlns:a16="http://schemas.microsoft.com/office/drawing/2014/main" id="{3A140F0F-0FEF-4423-81EB-ECDF59D975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9">
              <a:extLst>
                <a:ext uri="{FF2B5EF4-FFF2-40B4-BE49-F238E27FC236}">
                  <a16:creationId xmlns:a16="http://schemas.microsoft.com/office/drawing/2014/main" id="{D97F1907-529E-4A96-B795-E32EFDC59C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1">
              <a:extLst>
                <a:ext uri="{FF2B5EF4-FFF2-40B4-BE49-F238E27FC236}">
                  <a16:creationId xmlns:a16="http://schemas.microsoft.com/office/drawing/2014/main" id="{7C039B94-C95E-4EAE-B2CB-F9D228E47B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2">
              <a:extLst>
                <a:ext uri="{FF2B5EF4-FFF2-40B4-BE49-F238E27FC236}">
                  <a16:creationId xmlns:a16="http://schemas.microsoft.com/office/drawing/2014/main" id="{4D439708-9F7A-437C-8FBC-CC4647700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Oval 15">
              <a:extLst>
                <a:ext uri="{FF2B5EF4-FFF2-40B4-BE49-F238E27FC236}">
                  <a16:creationId xmlns:a16="http://schemas.microsoft.com/office/drawing/2014/main" id="{10325A21-5660-4A1E-8D87-F098930A2C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0">
              <a:extLst>
                <a:ext uri="{FF2B5EF4-FFF2-40B4-BE49-F238E27FC236}">
                  <a16:creationId xmlns:a16="http://schemas.microsoft.com/office/drawing/2014/main" id="{15C68A04-8341-41E9-B6DB-DE9BE45FF3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Oval 14">
              <a:extLst>
                <a:ext uri="{FF2B5EF4-FFF2-40B4-BE49-F238E27FC236}">
                  <a16:creationId xmlns:a16="http://schemas.microsoft.com/office/drawing/2014/main" id="{20165D85-99D9-4A57-8BEB-BE0683FBA6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6">
              <a:extLst>
                <a:ext uri="{FF2B5EF4-FFF2-40B4-BE49-F238E27FC236}">
                  <a16:creationId xmlns:a16="http://schemas.microsoft.com/office/drawing/2014/main" id="{AD2681A2-5217-4E5B-A926-AFE8673CAA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8">
              <a:extLst>
                <a:ext uri="{FF2B5EF4-FFF2-40B4-BE49-F238E27FC236}">
                  <a16:creationId xmlns:a16="http://schemas.microsoft.com/office/drawing/2014/main" id="{765B3C24-E22A-4E33-A89D-807C17FF4CD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9">
              <a:extLst>
                <a:ext uri="{FF2B5EF4-FFF2-40B4-BE49-F238E27FC236}">
                  <a16:creationId xmlns:a16="http://schemas.microsoft.com/office/drawing/2014/main" id="{996CC876-C7B0-4D7F-BDB6-0755F603B1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0">
              <a:extLst>
                <a:ext uri="{FF2B5EF4-FFF2-40B4-BE49-F238E27FC236}">
                  <a16:creationId xmlns:a16="http://schemas.microsoft.com/office/drawing/2014/main" id="{620B3BB0-422E-4A26-BCAA-5763C67CAEA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1">
              <a:extLst>
                <a:ext uri="{FF2B5EF4-FFF2-40B4-BE49-F238E27FC236}">
                  <a16:creationId xmlns:a16="http://schemas.microsoft.com/office/drawing/2014/main" id="{E5371F2D-B52C-414B-89B4-C6ECC57593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2">
              <a:extLst>
                <a:ext uri="{FF2B5EF4-FFF2-40B4-BE49-F238E27FC236}">
                  <a16:creationId xmlns:a16="http://schemas.microsoft.com/office/drawing/2014/main" id="{8153AE8F-E50D-4801-9FE7-7B6BC0BB6D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" name="Rectangle 44">
            <a:extLst>
              <a:ext uri="{FF2B5EF4-FFF2-40B4-BE49-F238E27FC236}">
                <a16:creationId xmlns:a16="http://schemas.microsoft.com/office/drawing/2014/main" id="{C2A4C2E0-9207-4867-A489-A44844AA115B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F3F1B362-4D32-4540-9F21-A906127FED6B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64ACA814-E5E7-4FD0-B538-F500C47910E7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62F11373-F340-4FF3-ABF0-400F1846497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5D6D72CE-8B3F-439B-9E5D-2792FE313FB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A14161AB-BF3A-4A4A-8EF3-56887DBE35C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0D311EF8-725A-47F5-BD2B-86A7882768C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1EE1E351-C4A4-42B0-8CFF-D64C78D961C8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5A002EA3-8BA2-4E29-80C4-0A0B9ED7977E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DC8AC49B-CE23-44C0-9FC5-1701AC2087D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A0230E0D-E6DC-4D6F-A366-DF49C8B1FD8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FD247EBF-D72B-4545-88BF-1D3E481113F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8BF0796D-08E0-4E40-B8C8-478710E2D8C9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882DEB08-CC48-49CE-80E9-56092B49ED3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F41AFE82-633B-449E-AFE2-8A67072F350E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B2308897-5866-4DE6-B23E-F76E809F6F8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6EF594F7-D007-4755-B7A7-24FDBC8CA79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5DB1184F-EE46-4402-AA5D-7BFEBC745287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E5F0B610-B48F-4A4C-BCB6-8FC24A1725B6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8D054B2A-CD90-430D-80B4-CB779E3C187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D04A9189-01B4-46E3-AD8D-D8A0358823E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DB3D3618-52DD-4F24-B718-D39D061E7A0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ACE8857C-5434-43F1-9ED0-09E3E045D5AC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D4F500A0-84E5-4F5F-AF0B-9F982BCAC9B0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A5E5102D-C270-4453-A0FA-A03363D1BC4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905C4951-2F5D-44DA-BCA2-9B993A03DED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F68E9C5B-6229-4700-8A10-1C74CF79BD1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8672027F-49A8-4F0A-9620-0BDCC07BC35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CD4898C1-6C04-450F-9EC7-F9F71AACD420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34D23707-9E3A-4BF6-8FB6-96406832F62E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99914D94-AC14-4AC3-B184-5C3886224A73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E6041628-6764-4DAF-B862-20275B7EEBC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09D97A9F-A124-4901-9267-524B27541C36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E3F5B7AC-518E-4A06-A63D-9B2F8DA61539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C7962694-45A5-41DE-9638-4B1F5F325C3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AFFAC4A3-7816-4EE4-BD6D-A74EE240687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05F9A60F-CE52-472E-B531-4ECE67B5FD3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E489BAAA-E5B5-4765-A87B-A340E764F329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48229D10-67C8-42EC-8FC1-AF730BFC3C7A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5C1F2283-537C-4CC9-A147-3A904FA3667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7EBFE2B5-C5F9-407D-841F-6468D8D813FC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C2DBEDFA-C72B-4616-9099-38DE96AAB219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3293CA07-0940-44B1-9E15-2C34C155165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8" name="Freeform 6">
            <a:extLst>
              <a:ext uri="{FF2B5EF4-FFF2-40B4-BE49-F238E27FC236}">
                <a16:creationId xmlns:a16="http://schemas.microsoft.com/office/drawing/2014/main" id="{22D47190-0B44-4300-AE56-90F96A1CD727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590BE280-029B-4066-9ED5-FEE07D971253}"/>
              </a:ext>
            </a:extLst>
          </p:cNvPr>
          <p:cNvSpPr txBox="1"/>
          <p:nvPr/>
        </p:nvSpPr>
        <p:spPr>
          <a:xfrm>
            <a:off x="1612787" y="1499823"/>
            <a:ext cx="34355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Livings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EAC8A68-ED05-46A8-9EC3-20C56814E10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814769344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23A4983-C7BF-484E-9D10-E387E06DAEA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A1117C2E-9CDA-4C44-BD3D-9AAECE5889BF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D65FCC7-2409-460D-84DD-2558F5A1AEE8}"/>
              </a:ext>
            </a:extLst>
          </p:cNvPr>
          <p:cNvSpPr/>
          <p:nvPr/>
        </p:nvSpPr>
        <p:spPr>
          <a:xfrm>
            <a:off x="7752149" y="3440178"/>
            <a:ext cx="3786680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Dolor Sit Amet, Era</a:t>
            </a:r>
            <a:r>
              <a:rPr lang="id-ID" sz="1200" dirty="0"/>
              <a:t>. </a:t>
            </a:r>
            <a:r>
              <a:rPr lang="tr-TR" sz="1200" dirty="0"/>
              <a:t>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</a:t>
            </a:r>
            <a:r>
              <a:rPr lang="id-ID" sz="1200" dirty="0"/>
              <a:t>. </a:t>
            </a:r>
            <a:r>
              <a:rPr lang="tr-TR" sz="1200" dirty="0"/>
              <a:t>Eu Ornare</a:t>
            </a:r>
            <a:r>
              <a:rPr lang="id-ID" sz="1200" dirty="0"/>
              <a:t>. </a:t>
            </a:r>
            <a:r>
              <a:rPr lang="tr-TR" sz="1200" dirty="0"/>
              <a:t>Dolor Sit Amet, Era</a:t>
            </a:r>
            <a:r>
              <a:rPr lang="id-ID" sz="1200" dirty="0"/>
              <a:t>. </a:t>
            </a:r>
            <a:r>
              <a:rPr lang="tr-TR" sz="1200" dirty="0"/>
              <a:t>, Era Consectetur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98604E9-3DF5-48D8-965F-6FDD55B38038}"/>
              </a:ext>
            </a:extLst>
          </p:cNvPr>
          <p:cNvSpPr/>
          <p:nvPr/>
        </p:nvSpPr>
        <p:spPr>
          <a:xfrm>
            <a:off x="9033492" y="2840901"/>
            <a:ext cx="1072409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200" b="1" dirty="0">
                <a:latin typeface="Montserrat" panose="00000500000000000000" pitchFamily="50" charset="0"/>
                <a:cs typeface="Segoe UI" panose="020B0502040204020203" pitchFamily="34" charset="0"/>
              </a:rPr>
              <a:t>How to</a:t>
            </a:r>
          </a:p>
          <a:p>
            <a:r>
              <a:rPr lang="id-ID" sz="1200" b="1" dirty="0">
                <a:latin typeface="Montserrat" panose="00000500000000000000" pitchFamily="50" charset="0"/>
                <a:cs typeface="Segoe UI" panose="020B0502040204020203" pitchFamily="34" charset="0"/>
              </a:rPr>
              <a:t>treatment</a:t>
            </a:r>
            <a:endParaRPr lang="en-US" sz="1200" b="1" dirty="0">
              <a:latin typeface="Montserrat" panose="00000500000000000000" pitchFamily="50" charset="0"/>
              <a:cs typeface="Segoe UI" panose="020B0502040204020203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CD0E896-3114-49F3-92FF-5D544650D672}"/>
              </a:ext>
            </a:extLst>
          </p:cNvPr>
          <p:cNvSpPr/>
          <p:nvPr/>
        </p:nvSpPr>
        <p:spPr>
          <a:xfrm>
            <a:off x="7752149" y="2779347"/>
            <a:ext cx="2157183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3200" b="1" dirty="0">
                <a:solidFill>
                  <a:schemeClr val="accent1"/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2020</a:t>
            </a:r>
            <a:endParaRPr lang="en-US" sz="3200" b="1" dirty="0">
              <a:solidFill>
                <a:schemeClr val="accent1"/>
              </a:solidFill>
              <a:latin typeface="Montserrat" panose="00000500000000000000" pitchFamily="50" charset="0"/>
              <a:cs typeface="Segoe UI" panose="020B0502040204020203" pitchFamily="34" charset="0"/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E17A1857-E857-4EA3-AFA6-8AC47C736A7A}"/>
              </a:ext>
            </a:extLst>
          </p:cNvPr>
          <p:cNvSpPr/>
          <p:nvPr/>
        </p:nvSpPr>
        <p:spPr>
          <a:xfrm>
            <a:off x="7861369" y="4930437"/>
            <a:ext cx="1467663" cy="423462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200" dirty="0">
                <a:latin typeface="Montserrat" panose="00000500000000000000" pitchFamily="50" charset="0"/>
              </a:rPr>
              <a:t>DESCRIPTION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2962956-815E-4234-AA78-9E44346CF3E2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30" name="Freeform 5">
              <a:extLst>
                <a:ext uri="{FF2B5EF4-FFF2-40B4-BE49-F238E27FC236}">
                  <a16:creationId xmlns:a16="http://schemas.microsoft.com/office/drawing/2014/main" id="{1D4A4AE8-485E-42FC-B716-57EBB5A1C5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6">
              <a:extLst>
                <a:ext uri="{FF2B5EF4-FFF2-40B4-BE49-F238E27FC236}">
                  <a16:creationId xmlns:a16="http://schemas.microsoft.com/office/drawing/2014/main" id="{E1ED5B32-146F-440C-A59B-B4B470A728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8">
              <a:extLst>
                <a:ext uri="{FF2B5EF4-FFF2-40B4-BE49-F238E27FC236}">
                  <a16:creationId xmlns:a16="http://schemas.microsoft.com/office/drawing/2014/main" id="{4421AA81-C9BF-4AD1-8FCE-7A46A7DAB9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9">
              <a:extLst>
                <a:ext uri="{FF2B5EF4-FFF2-40B4-BE49-F238E27FC236}">
                  <a16:creationId xmlns:a16="http://schemas.microsoft.com/office/drawing/2014/main" id="{B558A695-8B81-4FDD-AEE0-ADBAD7638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1">
              <a:extLst>
                <a:ext uri="{FF2B5EF4-FFF2-40B4-BE49-F238E27FC236}">
                  <a16:creationId xmlns:a16="http://schemas.microsoft.com/office/drawing/2014/main" id="{422C7994-9962-4067-8F06-18A11C2F2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2">
              <a:extLst>
                <a:ext uri="{FF2B5EF4-FFF2-40B4-BE49-F238E27FC236}">
                  <a16:creationId xmlns:a16="http://schemas.microsoft.com/office/drawing/2014/main" id="{DA1FC232-1DC7-4708-A684-DEA6D90931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Oval 15">
              <a:extLst>
                <a:ext uri="{FF2B5EF4-FFF2-40B4-BE49-F238E27FC236}">
                  <a16:creationId xmlns:a16="http://schemas.microsoft.com/office/drawing/2014/main" id="{C9B2657F-D785-4549-8AB4-34B15D1E07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0">
              <a:extLst>
                <a:ext uri="{FF2B5EF4-FFF2-40B4-BE49-F238E27FC236}">
                  <a16:creationId xmlns:a16="http://schemas.microsoft.com/office/drawing/2014/main" id="{D0498E26-3F6F-4D5C-8A74-5BE8D9B053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Oval 14">
              <a:extLst>
                <a:ext uri="{FF2B5EF4-FFF2-40B4-BE49-F238E27FC236}">
                  <a16:creationId xmlns:a16="http://schemas.microsoft.com/office/drawing/2014/main" id="{1EE1F615-A163-42AD-A11E-37CC2659E7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6">
              <a:extLst>
                <a:ext uri="{FF2B5EF4-FFF2-40B4-BE49-F238E27FC236}">
                  <a16:creationId xmlns:a16="http://schemas.microsoft.com/office/drawing/2014/main" id="{9A53444A-E3FE-4D4D-A128-E1B1A1962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8">
              <a:extLst>
                <a:ext uri="{FF2B5EF4-FFF2-40B4-BE49-F238E27FC236}">
                  <a16:creationId xmlns:a16="http://schemas.microsoft.com/office/drawing/2014/main" id="{8DEB14EC-1289-4501-A51B-0B6F4F7EDE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9">
              <a:extLst>
                <a:ext uri="{FF2B5EF4-FFF2-40B4-BE49-F238E27FC236}">
                  <a16:creationId xmlns:a16="http://schemas.microsoft.com/office/drawing/2014/main" id="{D0F1FD62-BE00-4EE5-88CE-974A9E487D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0">
              <a:extLst>
                <a:ext uri="{FF2B5EF4-FFF2-40B4-BE49-F238E27FC236}">
                  <a16:creationId xmlns:a16="http://schemas.microsoft.com/office/drawing/2014/main" id="{CA8E88DF-1331-4947-837D-511CE4316E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1">
              <a:extLst>
                <a:ext uri="{FF2B5EF4-FFF2-40B4-BE49-F238E27FC236}">
                  <a16:creationId xmlns:a16="http://schemas.microsoft.com/office/drawing/2014/main" id="{88E483E5-89C5-4793-AE9A-C61E1FAC6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2">
              <a:extLst>
                <a:ext uri="{FF2B5EF4-FFF2-40B4-BE49-F238E27FC236}">
                  <a16:creationId xmlns:a16="http://schemas.microsoft.com/office/drawing/2014/main" id="{0546D175-76F2-40F5-A07A-15B6B3754A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2928247D-B537-4B98-85EE-CC40C3985876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8F6F7A03-EC13-4F1B-92FC-468A90831877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24C5C008-4F59-4E45-9825-B264C2BFCB2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F13460F1-C5B1-4983-A2E7-105C87D99F10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3B30CB79-7EC6-43AC-999C-492C8A9CA772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B3E657D9-B8B0-486F-89E3-6FE1069DC0B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6F2BC215-DA7B-41B5-A771-DE0A0D70809C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B08288F0-2F0A-4E2D-8FF0-B7A3006C9F0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67AACE7A-0840-47F4-923A-11E54CD8F9A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6853D1F5-B7C3-4221-932B-52A27A35101E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4BF7CFF4-5A81-4670-90CD-0C744D353515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20CF06F5-EC0F-49C0-9EEA-56FEF1D2C2D2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585A5158-310D-4F9A-A236-425CFE4325F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236D6586-A7B0-454F-A408-C24A5674846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9D48CBBB-E717-4136-8548-FF44ABB2BD60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05EE07DE-62B4-4218-96D9-69804380AD9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F7B2CEF1-9E3B-419D-B8C8-93E3FDDFED58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313C52F4-AB9E-4A58-9009-71274886E70E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59E34BE7-1D18-4D47-AFAB-C52F16319A9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5038A1CD-DD64-41E4-A16D-87D705CA5869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6998BB9C-F736-48BB-A686-A786C952EBE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8" name="Freeform 6">
            <a:extLst>
              <a:ext uri="{FF2B5EF4-FFF2-40B4-BE49-F238E27FC236}">
                <a16:creationId xmlns:a16="http://schemas.microsoft.com/office/drawing/2014/main" id="{AC205582-2870-47C9-AFB7-577340918535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05C456D8-C73D-42FF-80E1-B9E315B1E902}"/>
              </a:ext>
            </a:extLst>
          </p:cNvPr>
          <p:cNvSpPr txBox="1"/>
          <p:nvPr/>
        </p:nvSpPr>
        <p:spPr>
          <a:xfrm>
            <a:off x="7635513" y="1823166"/>
            <a:ext cx="27959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Eats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817A573-168E-487C-806B-86EBA5A4BB9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80EF173-81E3-432A-A635-B692D64A76E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236638069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4A4B72D-AE63-43EC-B7FA-66A9625CC7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9D017A94-E559-4E21-A209-00E1E1039AFA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F4CE0D-8A7D-4A3E-9BAE-2313C3AE6CB3}"/>
              </a:ext>
            </a:extLst>
          </p:cNvPr>
          <p:cNvSpPr/>
          <p:nvPr/>
        </p:nvSpPr>
        <p:spPr>
          <a:xfrm>
            <a:off x="7042450" y="3948269"/>
            <a:ext cx="4247337" cy="128587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3ECB3BD-D153-4EE6-AB32-35BCB3C39B3A}"/>
              </a:ext>
            </a:extLst>
          </p:cNvPr>
          <p:cNvSpPr/>
          <p:nvPr/>
        </p:nvSpPr>
        <p:spPr>
          <a:xfrm>
            <a:off x="1562674" y="3093112"/>
            <a:ext cx="3372183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Consec</a:t>
            </a:r>
            <a:r>
              <a:rPr lang="en-US" sz="1200" dirty="0"/>
              <a:t> </a:t>
            </a:r>
            <a:r>
              <a:rPr lang="tr-TR" sz="1200" dirty="0"/>
              <a:t>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Dolor Sit Amet, Era Cons</a:t>
            </a:r>
            <a:r>
              <a:rPr lang="id-ID" sz="1200" dirty="0"/>
              <a:t> </a:t>
            </a:r>
            <a:r>
              <a:rPr lang="tr-TR" sz="1200" dirty="0"/>
              <a:t>ectetur Adipiscing Elit Avren Elit Avren. Suspen</a:t>
            </a:r>
            <a:r>
              <a:rPr lang="id-ID" sz="1200" dirty="0"/>
              <a:t> </a:t>
            </a:r>
            <a:r>
              <a:rPr lang="tr-TR" sz="1200" dirty="0"/>
              <a:t>Disse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C240B35-1C39-4071-8FC6-8E4C6BC6964E}"/>
              </a:ext>
            </a:extLst>
          </p:cNvPr>
          <p:cNvSpPr/>
          <p:nvPr/>
        </p:nvSpPr>
        <p:spPr>
          <a:xfrm>
            <a:off x="1562674" y="2706816"/>
            <a:ext cx="2157183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b="1" dirty="0">
                <a:solidFill>
                  <a:schemeClr val="accent1"/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Best </a:t>
            </a:r>
            <a:r>
              <a:rPr lang="en-US" b="1" dirty="0">
                <a:solidFill>
                  <a:schemeClr val="accent1"/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Animals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D202B36-B211-48E8-993D-9B7F9F17A0F3}"/>
              </a:ext>
            </a:extLst>
          </p:cNvPr>
          <p:cNvGrpSpPr/>
          <p:nvPr/>
        </p:nvGrpSpPr>
        <p:grpSpPr>
          <a:xfrm>
            <a:off x="1668189" y="4497280"/>
            <a:ext cx="1652888" cy="645954"/>
            <a:chOff x="1003075" y="4774624"/>
            <a:chExt cx="1652888" cy="645954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8C3FB11A-2DD0-4DD2-8229-EC90292784C3}"/>
                </a:ext>
              </a:extLst>
            </p:cNvPr>
            <p:cNvSpPr/>
            <p:nvPr/>
          </p:nvSpPr>
          <p:spPr>
            <a:xfrm>
              <a:off x="1003075" y="4774624"/>
              <a:ext cx="645954" cy="645954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97A123C-182F-4F39-91ED-9BC1F229E7F1}"/>
                </a:ext>
              </a:extLst>
            </p:cNvPr>
            <p:cNvSpPr/>
            <p:nvPr/>
          </p:nvSpPr>
          <p:spPr>
            <a:xfrm>
              <a:off x="1785994" y="4774624"/>
              <a:ext cx="645954" cy="645954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 129">
              <a:extLst>
                <a:ext uri="{FF2B5EF4-FFF2-40B4-BE49-F238E27FC236}">
                  <a16:creationId xmlns:a16="http://schemas.microsoft.com/office/drawing/2014/main" id="{E4A586B1-E373-454E-90BE-CD55761D00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1173" y="4953194"/>
              <a:ext cx="217906" cy="266074"/>
            </a:xfrm>
            <a:custGeom>
              <a:avLst/>
              <a:gdLst>
                <a:gd name="T0" fmla="*/ 75182 w 337"/>
                <a:gd name="T1" fmla="*/ 0 h 409"/>
                <a:gd name="T2" fmla="*/ 75182 w 337"/>
                <a:gd name="T3" fmla="*/ 0 h 409"/>
                <a:gd name="T4" fmla="*/ 0 w 337"/>
                <a:gd name="T5" fmla="*/ 27915 h 409"/>
                <a:gd name="T6" fmla="*/ 15663 w 337"/>
                <a:gd name="T7" fmla="*/ 163439 h 409"/>
                <a:gd name="T8" fmla="*/ 75182 w 337"/>
                <a:gd name="T9" fmla="*/ 183700 h 409"/>
                <a:gd name="T10" fmla="*/ 134702 w 337"/>
                <a:gd name="T11" fmla="*/ 163439 h 409"/>
                <a:gd name="T12" fmla="*/ 150364 w 337"/>
                <a:gd name="T13" fmla="*/ 27915 h 409"/>
                <a:gd name="T14" fmla="*/ 75182 w 337"/>
                <a:gd name="T15" fmla="*/ 0 h 409"/>
                <a:gd name="T16" fmla="*/ 75182 w 337"/>
                <a:gd name="T17" fmla="*/ 48176 h 409"/>
                <a:gd name="T18" fmla="*/ 75182 w 337"/>
                <a:gd name="T19" fmla="*/ 48176 h 409"/>
                <a:gd name="T20" fmla="*/ 15663 w 337"/>
                <a:gd name="T21" fmla="*/ 31967 h 409"/>
                <a:gd name="T22" fmla="*/ 75182 w 337"/>
                <a:gd name="T23" fmla="*/ 16209 h 409"/>
                <a:gd name="T24" fmla="*/ 134702 w 337"/>
                <a:gd name="T25" fmla="*/ 31967 h 409"/>
                <a:gd name="T26" fmla="*/ 75182 w 337"/>
                <a:gd name="T27" fmla="*/ 48176 h 40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7" h="409">
                  <a:moveTo>
                    <a:pt x="168" y="0"/>
                  </a:moveTo>
                  <a:lnTo>
                    <a:pt x="168" y="0"/>
                  </a:lnTo>
                  <a:cubicBezTo>
                    <a:pt x="62" y="0"/>
                    <a:pt x="0" y="36"/>
                    <a:pt x="0" y="62"/>
                  </a:cubicBezTo>
                  <a:cubicBezTo>
                    <a:pt x="35" y="363"/>
                    <a:pt x="35" y="363"/>
                    <a:pt x="35" y="363"/>
                  </a:cubicBezTo>
                  <a:cubicBezTo>
                    <a:pt x="35" y="372"/>
                    <a:pt x="88" y="408"/>
                    <a:pt x="168" y="408"/>
                  </a:cubicBezTo>
                  <a:cubicBezTo>
                    <a:pt x="248" y="408"/>
                    <a:pt x="301" y="372"/>
                    <a:pt x="301" y="363"/>
                  </a:cubicBezTo>
                  <a:cubicBezTo>
                    <a:pt x="336" y="62"/>
                    <a:pt x="336" y="62"/>
                    <a:pt x="336" y="62"/>
                  </a:cubicBezTo>
                  <a:cubicBezTo>
                    <a:pt x="336" y="36"/>
                    <a:pt x="274" y="0"/>
                    <a:pt x="168" y="0"/>
                  </a:cubicBezTo>
                  <a:close/>
                  <a:moveTo>
                    <a:pt x="168" y="107"/>
                  </a:moveTo>
                  <a:lnTo>
                    <a:pt x="168" y="107"/>
                  </a:lnTo>
                  <a:cubicBezTo>
                    <a:pt x="88" y="107"/>
                    <a:pt x="35" y="80"/>
                    <a:pt x="35" y="71"/>
                  </a:cubicBezTo>
                  <a:cubicBezTo>
                    <a:pt x="35" y="62"/>
                    <a:pt x="88" y="36"/>
                    <a:pt x="168" y="36"/>
                  </a:cubicBezTo>
                  <a:cubicBezTo>
                    <a:pt x="248" y="36"/>
                    <a:pt x="301" y="62"/>
                    <a:pt x="301" y="71"/>
                  </a:cubicBezTo>
                  <a:cubicBezTo>
                    <a:pt x="301" y="80"/>
                    <a:pt x="248" y="107"/>
                    <a:pt x="168" y="10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10499B74-CA8C-4F78-AE35-AE57B4F4E4E6}"/>
                </a:ext>
              </a:extLst>
            </p:cNvPr>
            <p:cNvSpPr/>
            <p:nvPr/>
          </p:nvSpPr>
          <p:spPr>
            <a:xfrm>
              <a:off x="1607293" y="4926369"/>
              <a:ext cx="104867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id-ID" sz="1400" b="1" dirty="0">
                  <a:solidFill>
                    <a:schemeClr val="bg1"/>
                  </a:solidFill>
                  <a:latin typeface="Montserrat" panose="00000500000000000000" pitchFamily="50" charset="0"/>
                  <a:cs typeface="Segoe UI" panose="020B0502040204020203" pitchFamily="34" charset="0"/>
                </a:rPr>
                <a:t>30%</a:t>
              </a:r>
              <a:endParaRPr lang="en-US" sz="1400" b="1" dirty="0">
                <a:solidFill>
                  <a:schemeClr val="bg1"/>
                </a:solidFill>
                <a:latin typeface="Montserrat" panose="00000500000000000000" pitchFamily="50" charset="0"/>
                <a:cs typeface="Segoe UI" panose="020B0502040204020203" pitchFamily="34" charset="0"/>
              </a:endParaRPr>
            </a:p>
          </p:txBody>
        </p: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1597245E-08D1-412E-A3AB-B941E30B3C05}"/>
              </a:ext>
            </a:extLst>
          </p:cNvPr>
          <p:cNvSpPr/>
          <p:nvPr/>
        </p:nvSpPr>
        <p:spPr>
          <a:xfrm>
            <a:off x="7349074" y="4240854"/>
            <a:ext cx="3634087" cy="700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id-ID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Amazing </a:t>
            </a:r>
            <a:r>
              <a:rPr lang="en-US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Bird</a:t>
            </a:r>
            <a:r>
              <a:rPr lang="id-ID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 for our </a:t>
            </a:r>
            <a:r>
              <a:rPr lang="en-US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Nature</a:t>
            </a:r>
            <a:r>
              <a:rPr lang="id-ID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 in anywhere you are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B8CDF64-3B37-4D41-B38C-421C4226CC1B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32" name="Freeform 5">
              <a:extLst>
                <a:ext uri="{FF2B5EF4-FFF2-40B4-BE49-F238E27FC236}">
                  <a16:creationId xmlns:a16="http://schemas.microsoft.com/office/drawing/2014/main" id="{62C8B13D-DEAC-411B-B512-8A6324650B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6">
              <a:extLst>
                <a:ext uri="{FF2B5EF4-FFF2-40B4-BE49-F238E27FC236}">
                  <a16:creationId xmlns:a16="http://schemas.microsoft.com/office/drawing/2014/main" id="{51758D23-03CE-4513-A8F0-9478A25DD9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8">
              <a:extLst>
                <a:ext uri="{FF2B5EF4-FFF2-40B4-BE49-F238E27FC236}">
                  <a16:creationId xmlns:a16="http://schemas.microsoft.com/office/drawing/2014/main" id="{F11757AF-09F7-4F4D-82A2-02D522F24E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9">
              <a:extLst>
                <a:ext uri="{FF2B5EF4-FFF2-40B4-BE49-F238E27FC236}">
                  <a16:creationId xmlns:a16="http://schemas.microsoft.com/office/drawing/2014/main" id="{49221ED8-372C-4075-8227-0C2075383A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1">
              <a:extLst>
                <a:ext uri="{FF2B5EF4-FFF2-40B4-BE49-F238E27FC236}">
                  <a16:creationId xmlns:a16="http://schemas.microsoft.com/office/drawing/2014/main" id="{DB345143-A8DB-4CDA-926F-B1867C9A71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2">
              <a:extLst>
                <a:ext uri="{FF2B5EF4-FFF2-40B4-BE49-F238E27FC236}">
                  <a16:creationId xmlns:a16="http://schemas.microsoft.com/office/drawing/2014/main" id="{63433613-3ACA-4932-BF6B-5B72EA94A3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Oval 15">
              <a:extLst>
                <a:ext uri="{FF2B5EF4-FFF2-40B4-BE49-F238E27FC236}">
                  <a16:creationId xmlns:a16="http://schemas.microsoft.com/office/drawing/2014/main" id="{C2AE13AC-D54A-45B9-90C4-9EC0468BAB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0">
              <a:extLst>
                <a:ext uri="{FF2B5EF4-FFF2-40B4-BE49-F238E27FC236}">
                  <a16:creationId xmlns:a16="http://schemas.microsoft.com/office/drawing/2014/main" id="{E645A961-B044-4D40-B1F9-90850483B0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Oval 14">
              <a:extLst>
                <a:ext uri="{FF2B5EF4-FFF2-40B4-BE49-F238E27FC236}">
                  <a16:creationId xmlns:a16="http://schemas.microsoft.com/office/drawing/2014/main" id="{96F2AEEB-E733-466D-8F94-828DD700D6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6">
              <a:extLst>
                <a:ext uri="{FF2B5EF4-FFF2-40B4-BE49-F238E27FC236}">
                  <a16:creationId xmlns:a16="http://schemas.microsoft.com/office/drawing/2014/main" id="{ECCBCA48-3485-475D-90B4-955AAD0846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8">
              <a:extLst>
                <a:ext uri="{FF2B5EF4-FFF2-40B4-BE49-F238E27FC236}">
                  <a16:creationId xmlns:a16="http://schemas.microsoft.com/office/drawing/2014/main" id="{1CD77A08-D715-4985-A4A4-8B9EFF26C0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9">
              <a:extLst>
                <a:ext uri="{FF2B5EF4-FFF2-40B4-BE49-F238E27FC236}">
                  <a16:creationId xmlns:a16="http://schemas.microsoft.com/office/drawing/2014/main" id="{253FC7D1-7B92-4644-8766-5534930ABE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0">
              <a:extLst>
                <a:ext uri="{FF2B5EF4-FFF2-40B4-BE49-F238E27FC236}">
                  <a16:creationId xmlns:a16="http://schemas.microsoft.com/office/drawing/2014/main" id="{756FECB2-AAE4-4863-A076-9E142AAC27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4567BA44-A764-4837-A540-512C589818BD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2">
              <a:extLst>
                <a:ext uri="{FF2B5EF4-FFF2-40B4-BE49-F238E27FC236}">
                  <a16:creationId xmlns:a16="http://schemas.microsoft.com/office/drawing/2014/main" id="{58D7F4BC-16B2-414C-A145-A71C841FF7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B91B62C4-5088-4C6A-B6FC-76F8DF13EEEE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7DFF0580-9676-4534-8610-06FF7DFC2407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F5E4D6C9-294C-4E46-A2F4-4090B2AC2952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4AAD9AC6-84CA-4EC9-AD5C-32C226856069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5FB94CED-8B4C-4482-AE52-61359B3CA8F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CF87608C-8560-49A3-A29D-CDFF4347A698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BF108059-B923-48D3-A2CF-453A5F7313D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026573FC-FFA7-4CB8-83CA-0021DEBAD6A2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173BBC3E-A7EA-4DA0-922B-C0463F0D090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E58FFB2A-4A23-4D3D-9DDE-99FEB837CA5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1C350D31-E9B0-4CDD-9E87-67ACA74059D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31052402-A62F-4B01-B212-4B80E5644CF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0B6A1297-6E15-4ED6-913C-B37C2C1C5474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D0115876-84A7-4012-B52C-7E43D000B4F7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7D0EA6AB-5176-4BD4-B554-9D2AAD10C587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546FE106-8671-46FD-BD83-21B1F55672A8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AE117284-411A-4A34-A887-49827461C55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3CD6C7A1-3A0E-4BE6-A58C-274F894D3346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62B1F453-DE2C-4177-815F-2FE266CEFF7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F4554CC2-51B1-431A-B5ED-FE90EAA21CA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495B0777-4ABA-4966-98DC-87657F6497F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771DB9F4-1A9D-4457-97BC-B308DAC928D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91D60916-FE11-4D3A-9E5D-41268441F4A2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2BD3E5DA-E52F-4502-B43A-C0A4B366C740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1D93C78E-6540-4433-83BD-2EF4F8138E8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ECA80BCC-8DEB-42CB-856C-196E6179ADF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15E1B290-3DF9-4CD1-892C-24BB192C6E6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4E8102DC-97DB-4D4E-A84C-29760A5F88B9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7ABB36F0-A426-4E7C-9A3A-186BB48C5378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5CA0A78E-4E98-4BCA-857B-D5F1AE43FA0E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880000A8-9F78-436D-92F9-ED01F99B1E9C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AA8EA400-E254-46BD-A434-C901E634E52F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3A558711-D3CB-459B-88FE-E763BDDE324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B6E1EB71-A976-499D-9E1D-2787DB3C7ED9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5C58FDC0-E3DA-4395-899B-2CA2D2254E9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3C5CA2B5-6AE8-4C65-B985-DE47E78A6B4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12DBD922-EDD6-49E5-9148-B51B7AAB435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5DFA9141-2B5E-4E54-9B5E-02CF5189ED42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1784BFE5-0AA6-4EF4-8C3F-CADDB316DD57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FFF65DB0-6784-45BF-9AB4-D4CE5742ECC6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D5E92DEA-D954-4457-BC7E-D2507C0544D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A8DEC95D-26DC-4646-8BAF-AC5D98B5B74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3CCF8188-4CDF-479C-B671-30DA5488C5E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90" name="Freeform 6">
            <a:extLst>
              <a:ext uri="{FF2B5EF4-FFF2-40B4-BE49-F238E27FC236}">
                <a16:creationId xmlns:a16="http://schemas.microsoft.com/office/drawing/2014/main" id="{FBD722DB-DFF0-41D2-92BD-B6CC56903FEA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393BDDCA-9944-497B-862B-34055A651BAE}"/>
              </a:ext>
            </a:extLst>
          </p:cNvPr>
          <p:cNvSpPr txBox="1"/>
          <p:nvPr/>
        </p:nvSpPr>
        <p:spPr>
          <a:xfrm>
            <a:off x="1461559" y="1754143"/>
            <a:ext cx="29482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Vibe</a:t>
            </a:r>
          </a:p>
        </p:txBody>
      </p:sp>
    </p:spTree>
    <p:extLst>
      <p:ext uri="{BB962C8B-B14F-4D97-AF65-F5344CB8AC3E}">
        <p14:creationId xmlns:p14="http://schemas.microsoft.com/office/powerpoint/2010/main" val="1612012337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Orange">
      <a:dk1>
        <a:sysClr val="windowText" lastClr="000000"/>
      </a:dk1>
      <a:lt1>
        <a:sysClr val="window" lastClr="FFFFFF"/>
      </a:lt1>
      <a:dk2>
        <a:srgbClr val="464646"/>
      </a:dk2>
      <a:lt2>
        <a:srgbClr val="FFFFFF"/>
      </a:lt2>
      <a:accent1>
        <a:srgbClr val="FFC42F"/>
      </a:accent1>
      <a:accent2>
        <a:srgbClr val="FD9203"/>
      </a:accent2>
      <a:accent3>
        <a:srgbClr val="FB6305"/>
      </a:accent3>
      <a:accent4>
        <a:srgbClr val="FA3A06"/>
      </a:accent4>
      <a:accent5>
        <a:srgbClr val="F42D0C"/>
      </a:accent5>
      <a:accent6>
        <a:srgbClr val="E91717"/>
      </a:accent6>
      <a:hlink>
        <a:srgbClr val="FFFFFF"/>
      </a:hlink>
      <a:folHlink>
        <a:srgbClr val="FFF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790</TotalTime>
  <Words>1654</Words>
  <Application>Microsoft Office PowerPoint</Application>
  <PresentationFormat>Widescreen</PresentationFormat>
  <Paragraphs>235</Paragraphs>
  <Slides>30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9" baseType="lpstr">
      <vt:lpstr>Arial</vt:lpstr>
      <vt:lpstr>Bufally Script</vt:lpstr>
      <vt:lpstr>Calibri</vt:lpstr>
      <vt:lpstr>Calibri Light</vt:lpstr>
      <vt:lpstr>Montserrat</vt:lpstr>
      <vt:lpstr>Montserrat ExtraBold</vt:lpstr>
      <vt:lpstr>Montserrat Medium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AQR</dc:creator>
  <cp:lastModifiedBy>ASUS</cp:lastModifiedBy>
  <cp:revision>43</cp:revision>
  <dcterms:created xsi:type="dcterms:W3CDTF">2020-03-17T11:49:33Z</dcterms:created>
  <dcterms:modified xsi:type="dcterms:W3CDTF">2021-10-15T11:31:08Z</dcterms:modified>
</cp:coreProperties>
</file>