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0" name="PpHolder2">
            <a:extLst>
              <a:ext uri="{FF2B5EF4-FFF2-40B4-BE49-F238E27FC236}">
                <a16:creationId xmlns:a16="http://schemas.microsoft.com/office/drawing/2014/main" id="{FCC72AC2-7196-44B9-B42B-8EEE3CB241F9}"/>
              </a:ext>
            </a:extLst>
          </p:cNvPr>
          <p:cNvSpPr/>
          <p:nvPr/>
        </p:nvSpPr>
        <p:spPr>
          <a:xfrm>
            <a:off x="1294909" y="1536460"/>
            <a:ext cx="3804238" cy="3785981"/>
          </a:xfrm>
          <a:custGeom>
            <a:avLst/>
            <a:gdLst>
              <a:gd name="connsiteX0" fmla="*/ 1513348 w 3804238"/>
              <a:gd name="connsiteY0" fmla="*/ 2 h 3785981"/>
              <a:gd name="connsiteX1" fmla="*/ 2396658 w 3804238"/>
              <a:gd name="connsiteY1" fmla="*/ 240940 h 3785981"/>
              <a:gd name="connsiteX2" fmla="*/ 3161494 w 3804238"/>
              <a:gd name="connsiteY2" fmla="*/ 371214 h 3785981"/>
              <a:gd name="connsiteX3" fmla="*/ 3458814 w 3804238"/>
              <a:gd name="connsiteY3" fmla="*/ 1118187 h 3785981"/>
              <a:gd name="connsiteX4" fmla="*/ 3803409 w 3804238"/>
              <a:gd name="connsiteY4" fmla="*/ 1932398 h 3785981"/>
              <a:gd name="connsiteX5" fmla="*/ 3409434 w 3804238"/>
              <a:gd name="connsiteY5" fmla="*/ 2591122 h 3785981"/>
              <a:gd name="connsiteX6" fmla="*/ 2885186 w 3804238"/>
              <a:gd name="connsiteY6" fmla="*/ 2973539 h 3785981"/>
              <a:gd name="connsiteX7" fmla="*/ 2778025 w 3804238"/>
              <a:gd name="connsiteY7" fmla="*/ 3338094 h 3785981"/>
              <a:gd name="connsiteX8" fmla="*/ 2158174 w 3804238"/>
              <a:gd name="connsiteY8" fmla="*/ 3784597 h 3785981"/>
              <a:gd name="connsiteX9" fmla="*/ 1388085 w 3804238"/>
              <a:gd name="connsiteY9" fmla="*/ 3327589 h 3785981"/>
              <a:gd name="connsiteX10" fmla="*/ 278654 w 3804238"/>
              <a:gd name="connsiteY10" fmla="*/ 2744508 h 3785981"/>
              <a:gd name="connsiteX11" fmla="*/ 408929 w 3804238"/>
              <a:gd name="connsiteY11" fmla="*/ 1233752 h 3785981"/>
              <a:gd name="connsiteX12" fmla="*/ 919518 w 3804238"/>
              <a:gd name="connsiteY12" fmla="*/ 374365 h 3785981"/>
              <a:gd name="connsiteX13" fmla="*/ 1513348 w 3804238"/>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8" h="3785981">
                <a:moveTo>
                  <a:pt x="1513348" y="2"/>
                </a:moveTo>
                <a:cubicBezTo>
                  <a:pt x="1765734" y="493"/>
                  <a:pt x="2034991" y="152296"/>
                  <a:pt x="2396658" y="240940"/>
                </a:cubicBezTo>
                <a:cubicBezTo>
                  <a:pt x="2647751" y="302925"/>
                  <a:pt x="2919856" y="204169"/>
                  <a:pt x="3161494" y="371214"/>
                </a:cubicBezTo>
                <a:cubicBezTo>
                  <a:pt x="3465117" y="581333"/>
                  <a:pt x="3369512" y="817716"/>
                  <a:pt x="3458814" y="1118187"/>
                </a:cubicBezTo>
                <a:cubicBezTo>
                  <a:pt x="3544962" y="1405000"/>
                  <a:pt x="3788700" y="1624574"/>
                  <a:pt x="3803409" y="1932398"/>
                </a:cubicBezTo>
                <a:cubicBezTo>
                  <a:pt x="3818118" y="2248627"/>
                  <a:pt x="3635313" y="2440886"/>
                  <a:pt x="3409434" y="2591122"/>
                </a:cubicBezTo>
                <a:cubicBezTo>
                  <a:pt x="3214023" y="2721396"/>
                  <a:pt x="3009157" y="2770773"/>
                  <a:pt x="2885186" y="2973539"/>
                </a:cubicBezTo>
                <a:cubicBezTo>
                  <a:pt x="2825302" y="3072293"/>
                  <a:pt x="2832657" y="3231985"/>
                  <a:pt x="2778025" y="3338094"/>
                </a:cubicBezTo>
                <a:cubicBezTo>
                  <a:pt x="2660359" y="3565023"/>
                  <a:pt x="2420823" y="3765686"/>
                  <a:pt x="2158174" y="3784597"/>
                </a:cubicBezTo>
                <a:cubicBezTo>
                  <a:pt x="1808324" y="3809812"/>
                  <a:pt x="1637077" y="3484128"/>
                  <a:pt x="1388085" y="3327589"/>
                </a:cubicBezTo>
                <a:cubicBezTo>
                  <a:pt x="952087" y="3052333"/>
                  <a:pt x="650566" y="3213073"/>
                  <a:pt x="278654" y="2744508"/>
                </a:cubicBezTo>
                <a:cubicBezTo>
                  <a:pt x="-216177" y="2122555"/>
                  <a:pt x="24411" y="1669750"/>
                  <a:pt x="408929" y="1233752"/>
                </a:cubicBezTo>
                <a:cubicBezTo>
                  <a:pt x="626402" y="987913"/>
                  <a:pt x="717804" y="645419"/>
                  <a:pt x="919518" y="374365"/>
                </a:cubicBezTo>
                <a:cubicBezTo>
                  <a:pt x="1130952" y="90770"/>
                  <a:pt x="1317046" y="-381"/>
                  <a:pt x="1513348"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3194E688-EC3D-499F-89E7-B7CB6ABB8B31}"/>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9">
            <a:extLst>
              <a:ext uri="{FF2B5EF4-FFF2-40B4-BE49-F238E27FC236}">
                <a16:creationId xmlns:a16="http://schemas.microsoft.com/office/drawing/2014/main" id="{B21D547B-47B6-4C44-A149-04BF5476CBF8}"/>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1" name="PpHolder23">
            <a:extLst>
              <a:ext uri="{FF2B5EF4-FFF2-40B4-BE49-F238E27FC236}">
                <a16:creationId xmlns:a16="http://schemas.microsoft.com/office/drawing/2014/main" id="{865F6975-C148-4D4B-A544-66D9D9A19CCB}"/>
              </a:ext>
            </a:extLst>
          </p:cNvPr>
          <p:cNvSpPr/>
          <p:nvPr/>
        </p:nvSpPr>
        <p:spPr>
          <a:xfrm>
            <a:off x="1821991" y="2139014"/>
            <a:ext cx="1297612" cy="1291383"/>
          </a:xfrm>
          <a:custGeom>
            <a:avLst/>
            <a:gdLst>
              <a:gd name="connsiteX0" fmla="*/ 545143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8 w 1297612"/>
              <a:gd name="connsiteY6" fmla="*/ 1014263 h 1291383"/>
              <a:gd name="connsiteX7" fmla="*/ 947575 w 1297612"/>
              <a:gd name="connsiteY7" fmla="*/ 1138611 h 1291383"/>
              <a:gd name="connsiteX8" fmla="*/ 736147 w 1297612"/>
              <a:gd name="connsiteY8" fmla="*/ 1290911 h 1291383"/>
              <a:gd name="connsiteX9" fmla="*/ 473472 w 1297612"/>
              <a:gd name="connsiteY9" fmla="*/ 1135028 h 1291383"/>
              <a:gd name="connsiteX10" fmla="*/ 95049 w 1297612"/>
              <a:gd name="connsiteY10" fmla="*/ 936141 h 1291383"/>
              <a:gd name="connsiteX11" fmla="*/ 139484 w 1297612"/>
              <a:gd name="connsiteY11" fmla="*/ 420827 h 1291383"/>
              <a:gd name="connsiteX12" fmla="*/ 313645 w 1297612"/>
              <a:gd name="connsiteY12" fmla="*/ 127695 h 1291383"/>
              <a:gd name="connsiteX13" fmla="*/ 545143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3" y="1868"/>
                </a:moveTo>
                <a:cubicBezTo>
                  <a:pt x="623085" y="11408"/>
                  <a:pt x="707837" y="55307"/>
                  <a:pt x="817493" y="82183"/>
                </a:cubicBezTo>
                <a:cubicBezTo>
                  <a:pt x="903140" y="103326"/>
                  <a:pt x="995954" y="69640"/>
                  <a:pt x="1078375" y="126619"/>
                </a:cubicBezTo>
                <a:cubicBezTo>
                  <a:pt x="1181939" y="198290"/>
                  <a:pt x="1149330" y="278919"/>
                  <a:pt x="1179790" y="381409"/>
                </a:cubicBezTo>
                <a:cubicBezTo>
                  <a:pt x="1209175" y="479239"/>
                  <a:pt x="1292314" y="554136"/>
                  <a:pt x="1297330" y="659134"/>
                </a:cubicBezTo>
                <a:cubicBezTo>
                  <a:pt x="1302347" y="766998"/>
                  <a:pt x="1239994" y="832576"/>
                  <a:pt x="1162946" y="883821"/>
                </a:cubicBezTo>
                <a:cubicBezTo>
                  <a:pt x="1096293" y="928257"/>
                  <a:pt x="1026415" y="945100"/>
                  <a:pt x="984128" y="1014263"/>
                </a:cubicBezTo>
                <a:cubicBezTo>
                  <a:pt x="963701" y="1047947"/>
                  <a:pt x="966210" y="1102418"/>
                  <a:pt x="947575" y="1138611"/>
                </a:cubicBezTo>
                <a:cubicBezTo>
                  <a:pt x="907440" y="1216016"/>
                  <a:pt x="825734" y="1284462"/>
                  <a:pt x="736147" y="1290911"/>
                </a:cubicBezTo>
                <a:cubicBezTo>
                  <a:pt x="616814" y="1299512"/>
                  <a:pt x="558403" y="1188422"/>
                  <a:pt x="473472" y="1135028"/>
                </a:cubicBezTo>
                <a:cubicBezTo>
                  <a:pt x="324754" y="1041139"/>
                  <a:pt x="221906" y="1095967"/>
                  <a:pt x="95049" y="936141"/>
                </a:cubicBezTo>
                <a:cubicBezTo>
                  <a:pt x="-73737" y="723995"/>
                  <a:pt x="8326" y="569546"/>
                  <a:pt x="139484" y="420827"/>
                </a:cubicBezTo>
                <a:cubicBezTo>
                  <a:pt x="213664" y="336973"/>
                  <a:pt x="244842" y="220149"/>
                  <a:pt x="313645" y="127695"/>
                </a:cubicBezTo>
                <a:cubicBezTo>
                  <a:pt x="396067" y="17142"/>
                  <a:pt x="467201" y="-7674"/>
                  <a:pt x="545143"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80" name="PpHolder24">
            <a:extLst>
              <a:ext uri="{FF2B5EF4-FFF2-40B4-BE49-F238E27FC236}">
                <a16:creationId xmlns:a16="http://schemas.microsoft.com/office/drawing/2014/main" id="{01671D74-FA00-4B0D-B67F-4C1A1C9EB42D}"/>
              </a:ext>
            </a:extLst>
          </p:cNvPr>
          <p:cNvSpPr/>
          <p:nvPr/>
        </p:nvSpPr>
        <p:spPr>
          <a:xfrm>
            <a:off x="4238878" y="2139014"/>
            <a:ext cx="1297612" cy="1291383"/>
          </a:xfrm>
          <a:custGeom>
            <a:avLst/>
            <a:gdLst>
              <a:gd name="connsiteX0" fmla="*/ 545141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6 w 1297612"/>
              <a:gd name="connsiteY6" fmla="*/ 1014263 h 1291383"/>
              <a:gd name="connsiteX7" fmla="*/ 947576 w 1297612"/>
              <a:gd name="connsiteY7" fmla="*/ 1138611 h 1291383"/>
              <a:gd name="connsiteX8" fmla="*/ 736145 w 1297612"/>
              <a:gd name="connsiteY8" fmla="*/ 1290911 h 1291383"/>
              <a:gd name="connsiteX9" fmla="*/ 473472 w 1297612"/>
              <a:gd name="connsiteY9" fmla="*/ 1135028 h 1291383"/>
              <a:gd name="connsiteX10" fmla="*/ 95047 w 1297612"/>
              <a:gd name="connsiteY10" fmla="*/ 936141 h 1291383"/>
              <a:gd name="connsiteX11" fmla="*/ 139485 w 1297612"/>
              <a:gd name="connsiteY11" fmla="*/ 420827 h 1291383"/>
              <a:gd name="connsiteX12" fmla="*/ 313645 w 1297612"/>
              <a:gd name="connsiteY12" fmla="*/ 127695 h 1291383"/>
              <a:gd name="connsiteX13" fmla="*/ 545141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1" y="1868"/>
                </a:moveTo>
                <a:cubicBezTo>
                  <a:pt x="623085" y="11408"/>
                  <a:pt x="707836" y="55307"/>
                  <a:pt x="817493" y="82183"/>
                </a:cubicBezTo>
                <a:cubicBezTo>
                  <a:pt x="903139" y="103326"/>
                  <a:pt x="995952" y="69640"/>
                  <a:pt x="1078375" y="126619"/>
                </a:cubicBezTo>
                <a:cubicBezTo>
                  <a:pt x="1181940" y="198290"/>
                  <a:pt x="1149329" y="278919"/>
                  <a:pt x="1179790" y="381409"/>
                </a:cubicBezTo>
                <a:cubicBezTo>
                  <a:pt x="1209173" y="479239"/>
                  <a:pt x="1292312" y="554136"/>
                  <a:pt x="1297330" y="659134"/>
                </a:cubicBezTo>
                <a:cubicBezTo>
                  <a:pt x="1302347" y="766998"/>
                  <a:pt x="1239993" y="832576"/>
                  <a:pt x="1162946" y="883821"/>
                </a:cubicBezTo>
                <a:cubicBezTo>
                  <a:pt x="1096291" y="928257"/>
                  <a:pt x="1026414" y="945100"/>
                  <a:pt x="984126" y="1014263"/>
                </a:cubicBezTo>
                <a:cubicBezTo>
                  <a:pt x="963701" y="1047947"/>
                  <a:pt x="966210" y="1102418"/>
                  <a:pt x="947576" y="1138611"/>
                </a:cubicBezTo>
                <a:cubicBezTo>
                  <a:pt x="907440" y="1216016"/>
                  <a:pt x="825734" y="1284462"/>
                  <a:pt x="736145" y="1290911"/>
                </a:cubicBezTo>
                <a:cubicBezTo>
                  <a:pt x="616812" y="1299512"/>
                  <a:pt x="558401" y="1188422"/>
                  <a:pt x="473472" y="1135028"/>
                </a:cubicBezTo>
                <a:cubicBezTo>
                  <a:pt x="324754" y="1041139"/>
                  <a:pt x="221906" y="1095967"/>
                  <a:pt x="95047" y="936141"/>
                </a:cubicBezTo>
                <a:cubicBezTo>
                  <a:pt x="-73737" y="723995"/>
                  <a:pt x="8326" y="569546"/>
                  <a:pt x="139485" y="420827"/>
                </a:cubicBezTo>
                <a:cubicBezTo>
                  <a:pt x="213664" y="336973"/>
                  <a:pt x="244840" y="220149"/>
                  <a:pt x="313645" y="127695"/>
                </a:cubicBezTo>
                <a:cubicBezTo>
                  <a:pt x="396067" y="17142"/>
                  <a:pt x="467200" y="-7674"/>
                  <a:pt x="545141"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9" name="PpHolder25">
            <a:extLst>
              <a:ext uri="{FF2B5EF4-FFF2-40B4-BE49-F238E27FC236}">
                <a16:creationId xmlns:a16="http://schemas.microsoft.com/office/drawing/2014/main" id="{429FFFEF-07ED-4518-A215-D4EABD7542A0}"/>
              </a:ext>
            </a:extLst>
          </p:cNvPr>
          <p:cNvSpPr/>
          <p:nvPr/>
        </p:nvSpPr>
        <p:spPr>
          <a:xfrm>
            <a:off x="6776901" y="2139014"/>
            <a:ext cx="1297612" cy="1291383"/>
          </a:xfrm>
          <a:custGeom>
            <a:avLst/>
            <a:gdLst>
              <a:gd name="connsiteX0" fmla="*/ 545142 w 1297612"/>
              <a:gd name="connsiteY0" fmla="*/ 1868 h 1291383"/>
              <a:gd name="connsiteX1" fmla="*/ 817492 w 1297612"/>
              <a:gd name="connsiteY1" fmla="*/ 82183 h 1291383"/>
              <a:gd name="connsiteX2" fmla="*/ 1078374 w 1297612"/>
              <a:gd name="connsiteY2" fmla="*/ 126619 h 1291383"/>
              <a:gd name="connsiteX3" fmla="*/ 1179789 w 1297612"/>
              <a:gd name="connsiteY3" fmla="*/ 381409 h 1291383"/>
              <a:gd name="connsiteX4" fmla="*/ 1297330 w 1297612"/>
              <a:gd name="connsiteY4" fmla="*/ 659134 h 1291383"/>
              <a:gd name="connsiteX5" fmla="*/ 1162946 w 1297612"/>
              <a:gd name="connsiteY5" fmla="*/ 883821 h 1291383"/>
              <a:gd name="connsiteX6" fmla="*/ 984127 w 1297612"/>
              <a:gd name="connsiteY6" fmla="*/ 1014263 h 1291383"/>
              <a:gd name="connsiteX7" fmla="*/ 947575 w 1297612"/>
              <a:gd name="connsiteY7" fmla="*/ 1138611 h 1291383"/>
              <a:gd name="connsiteX8" fmla="*/ 736146 w 1297612"/>
              <a:gd name="connsiteY8" fmla="*/ 1290911 h 1291383"/>
              <a:gd name="connsiteX9" fmla="*/ 473471 w 1297612"/>
              <a:gd name="connsiteY9" fmla="*/ 1135028 h 1291383"/>
              <a:gd name="connsiteX10" fmla="*/ 95048 w 1297612"/>
              <a:gd name="connsiteY10" fmla="*/ 936141 h 1291383"/>
              <a:gd name="connsiteX11" fmla="*/ 139484 w 1297612"/>
              <a:gd name="connsiteY11" fmla="*/ 420827 h 1291383"/>
              <a:gd name="connsiteX12" fmla="*/ 313645 w 1297612"/>
              <a:gd name="connsiteY12" fmla="*/ 127695 h 1291383"/>
              <a:gd name="connsiteX13" fmla="*/ 545142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2" y="1868"/>
                </a:moveTo>
                <a:cubicBezTo>
                  <a:pt x="623085" y="11408"/>
                  <a:pt x="707835" y="55307"/>
                  <a:pt x="817492" y="82183"/>
                </a:cubicBezTo>
                <a:cubicBezTo>
                  <a:pt x="903139" y="103326"/>
                  <a:pt x="995953" y="69640"/>
                  <a:pt x="1078374" y="126619"/>
                </a:cubicBezTo>
                <a:cubicBezTo>
                  <a:pt x="1181939" y="198290"/>
                  <a:pt x="1149329" y="278919"/>
                  <a:pt x="1179789" y="381409"/>
                </a:cubicBezTo>
                <a:cubicBezTo>
                  <a:pt x="1209174" y="479239"/>
                  <a:pt x="1292313" y="554136"/>
                  <a:pt x="1297330" y="659134"/>
                </a:cubicBezTo>
                <a:cubicBezTo>
                  <a:pt x="1302347" y="766998"/>
                  <a:pt x="1239993" y="832576"/>
                  <a:pt x="1162946" y="883821"/>
                </a:cubicBezTo>
                <a:cubicBezTo>
                  <a:pt x="1096292" y="928257"/>
                  <a:pt x="1026413" y="945100"/>
                  <a:pt x="984127" y="1014263"/>
                </a:cubicBezTo>
                <a:cubicBezTo>
                  <a:pt x="963701" y="1047947"/>
                  <a:pt x="966210" y="1102418"/>
                  <a:pt x="947575" y="1138611"/>
                </a:cubicBezTo>
                <a:cubicBezTo>
                  <a:pt x="907439" y="1216016"/>
                  <a:pt x="825734" y="1284462"/>
                  <a:pt x="736146" y="1290911"/>
                </a:cubicBezTo>
                <a:cubicBezTo>
                  <a:pt x="616813" y="1299512"/>
                  <a:pt x="558401" y="1188422"/>
                  <a:pt x="473471" y="1135028"/>
                </a:cubicBezTo>
                <a:cubicBezTo>
                  <a:pt x="324754" y="1041139"/>
                  <a:pt x="221906" y="1095967"/>
                  <a:pt x="95048" y="936141"/>
                </a:cubicBezTo>
                <a:cubicBezTo>
                  <a:pt x="-73737" y="723995"/>
                  <a:pt x="8326" y="569546"/>
                  <a:pt x="139484" y="420827"/>
                </a:cubicBezTo>
                <a:cubicBezTo>
                  <a:pt x="213664" y="336973"/>
                  <a:pt x="244841" y="220149"/>
                  <a:pt x="313645" y="127695"/>
                </a:cubicBezTo>
                <a:cubicBezTo>
                  <a:pt x="396067" y="17142"/>
                  <a:pt x="467200" y="-7674"/>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8" name="PpHolder26">
            <a:extLst>
              <a:ext uri="{FF2B5EF4-FFF2-40B4-BE49-F238E27FC236}">
                <a16:creationId xmlns:a16="http://schemas.microsoft.com/office/drawing/2014/main" id="{DA9269A9-03B6-45BC-A287-FD8BFF5E837A}"/>
              </a:ext>
            </a:extLst>
          </p:cNvPr>
          <p:cNvSpPr/>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1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10"/>
                  <a:pt x="707836" y="55307"/>
                  <a:pt x="817492" y="82184"/>
                </a:cubicBezTo>
                <a:cubicBezTo>
                  <a:pt x="903139" y="103328"/>
                  <a:pt x="995953" y="69642"/>
                  <a:pt x="1078374" y="126620"/>
                </a:cubicBezTo>
                <a:cubicBezTo>
                  <a:pt x="1181939" y="198291"/>
                  <a:pt x="1149329" y="278920"/>
                  <a:pt x="1179789" y="381411"/>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4"/>
                  <a:pt x="467200" y="-7673"/>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8" name="PpHolder27">
            <a:extLst>
              <a:ext uri="{FF2B5EF4-FFF2-40B4-BE49-F238E27FC236}">
                <a16:creationId xmlns:a16="http://schemas.microsoft.com/office/drawing/2014/main" id="{ACBB1AEE-8DD0-43A6-9C6F-2CEA2B663F9C}"/>
              </a:ext>
            </a:extLst>
          </p:cNvPr>
          <p:cNvSpPr/>
          <p:nvPr/>
        </p:nvSpPr>
        <p:spPr>
          <a:xfrm>
            <a:off x="9071896" y="2139997"/>
            <a:ext cx="1297612" cy="1291384"/>
          </a:xfrm>
          <a:custGeom>
            <a:avLst/>
            <a:gdLst>
              <a:gd name="connsiteX0" fmla="*/ 545142 w 1297612"/>
              <a:gd name="connsiteY0" fmla="*/ 1868 h 1291384"/>
              <a:gd name="connsiteX1" fmla="*/ 817492 w 1297612"/>
              <a:gd name="connsiteY1" fmla="*/ 82185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5"/>
                </a:cubicBezTo>
                <a:cubicBezTo>
                  <a:pt x="903139" y="103327"/>
                  <a:pt x="995953" y="69641"/>
                  <a:pt x="1078374" y="126620"/>
                </a:cubicBezTo>
                <a:cubicBezTo>
                  <a:pt x="1181939" y="198292"/>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2"/>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2"/>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4" name="PpHolder22">
            <a:extLst>
              <a:ext uri="{FF2B5EF4-FFF2-40B4-BE49-F238E27FC236}">
                <a16:creationId xmlns:a16="http://schemas.microsoft.com/office/drawing/2014/main" id="{98DC1182-CF96-4A60-9A6F-9DF6518A1B1D}"/>
              </a:ext>
            </a:extLst>
          </p:cNvPr>
          <p:cNvSpPr/>
          <p:nvPr/>
        </p:nvSpPr>
        <p:spPr>
          <a:xfrm>
            <a:off x="1679025" y="4001040"/>
            <a:ext cx="1365974" cy="1359417"/>
          </a:xfrm>
          <a:custGeom>
            <a:avLst/>
            <a:gdLst>
              <a:gd name="connsiteX0" fmla="*/ 573862 w 1365974"/>
              <a:gd name="connsiteY0" fmla="*/ 1966 h 1359417"/>
              <a:gd name="connsiteX1" fmla="*/ 860560 w 1365974"/>
              <a:gd name="connsiteY1" fmla="*/ 86513 h 1359417"/>
              <a:gd name="connsiteX2" fmla="*/ 1135186 w 1365974"/>
              <a:gd name="connsiteY2" fmla="*/ 133291 h 1359417"/>
              <a:gd name="connsiteX3" fmla="*/ 1241943 w 1365974"/>
              <a:gd name="connsiteY3" fmla="*/ 401503 h 1359417"/>
              <a:gd name="connsiteX4" fmla="*/ 1365677 w 1365974"/>
              <a:gd name="connsiteY4" fmla="*/ 693859 h 1359417"/>
              <a:gd name="connsiteX5" fmla="*/ 1224213 w 1365974"/>
              <a:gd name="connsiteY5" fmla="*/ 930385 h 1359417"/>
              <a:gd name="connsiteX6" fmla="*/ 1035973 w 1365974"/>
              <a:gd name="connsiteY6" fmla="*/ 1067697 h 1359417"/>
              <a:gd name="connsiteX7" fmla="*/ 997496 w 1365974"/>
              <a:gd name="connsiteY7" fmla="*/ 1198597 h 1359417"/>
              <a:gd name="connsiteX8" fmla="*/ 774928 w 1365974"/>
              <a:gd name="connsiteY8" fmla="*/ 1358921 h 1359417"/>
              <a:gd name="connsiteX9" fmla="*/ 498415 w 1365974"/>
              <a:gd name="connsiteY9" fmla="*/ 1194825 h 1359417"/>
              <a:gd name="connsiteX10" fmla="*/ 100057 w 1365974"/>
              <a:gd name="connsiteY10" fmla="*/ 985460 h 1359417"/>
              <a:gd name="connsiteX11" fmla="*/ 146833 w 1365974"/>
              <a:gd name="connsiteY11" fmla="*/ 442999 h 1359417"/>
              <a:gd name="connsiteX12" fmla="*/ 330168 w 1365974"/>
              <a:gd name="connsiteY12" fmla="*/ 134422 h 1359417"/>
              <a:gd name="connsiteX13" fmla="*/ 573862 w 1365974"/>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4" h="1359417">
                <a:moveTo>
                  <a:pt x="573862" y="1966"/>
                </a:moveTo>
                <a:cubicBezTo>
                  <a:pt x="655911" y="12010"/>
                  <a:pt x="745126" y="58221"/>
                  <a:pt x="860560" y="86513"/>
                </a:cubicBezTo>
                <a:cubicBezTo>
                  <a:pt x="950719" y="108770"/>
                  <a:pt x="1048423" y="73310"/>
                  <a:pt x="1135186" y="133291"/>
                </a:cubicBezTo>
                <a:cubicBezTo>
                  <a:pt x="1244207" y="208737"/>
                  <a:pt x="1209878" y="293614"/>
                  <a:pt x="1241943" y="401503"/>
                </a:cubicBezTo>
                <a:cubicBezTo>
                  <a:pt x="1272877" y="504488"/>
                  <a:pt x="1360395" y="583330"/>
                  <a:pt x="1365677" y="693859"/>
                </a:cubicBezTo>
                <a:cubicBezTo>
                  <a:pt x="1370958" y="807406"/>
                  <a:pt x="1305319" y="876440"/>
                  <a:pt x="1224213" y="930385"/>
                </a:cubicBezTo>
                <a:cubicBezTo>
                  <a:pt x="1154048" y="977162"/>
                  <a:pt x="1080488" y="994891"/>
                  <a:pt x="1035973" y="1067697"/>
                </a:cubicBezTo>
                <a:cubicBezTo>
                  <a:pt x="1014472" y="1103157"/>
                  <a:pt x="1017113" y="1160497"/>
                  <a:pt x="997496" y="1198597"/>
                </a:cubicBezTo>
                <a:cubicBezTo>
                  <a:pt x="955246" y="1280080"/>
                  <a:pt x="869237" y="1352131"/>
                  <a:pt x="774928" y="1358921"/>
                </a:cubicBezTo>
                <a:cubicBezTo>
                  <a:pt x="649309" y="1367975"/>
                  <a:pt x="587820" y="1251033"/>
                  <a:pt x="498415" y="1194825"/>
                </a:cubicBezTo>
                <a:cubicBezTo>
                  <a:pt x="341864" y="1095990"/>
                  <a:pt x="233597" y="1153706"/>
                  <a:pt x="100057" y="985460"/>
                </a:cubicBezTo>
                <a:cubicBezTo>
                  <a:pt x="-77621" y="762138"/>
                  <a:pt x="8765" y="599551"/>
                  <a:pt x="146833" y="442999"/>
                </a:cubicBezTo>
                <a:cubicBezTo>
                  <a:pt x="224920" y="354726"/>
                  <a:pt x="257740" y="231748"/>
                  <a:pt x="330168" y="134422"/>
                </a:cubicBezTo>
                <a:cubicBezTo>
                  <a:pt x="416933"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3" name="PpHolder24">
            <a:extLst>
              <a:ext uri="{FF2B5EF4-FFF2-40B4-BE49-F238E27FC236}">
                <a16:creationId xmlns:a16="http://schemas.microsoft.com/office/drawing/2014/main" id="{11E1293E-A3F2-4999-8238-13858A6557B3}"/>
              </a:ext>
            </a:extLst>
          </p:cNvPr>
          <p:cNvSpPr/>
          <p:nvPr/>
        </p:nvSpPr>
        <p:spPr>
          <a:xfrm>
            <a:off x="3545928" y="2208955"/>
            <a:ext cx="1367165" cy="1360601"/>
          </a:xfrm>
          <a:custGeom>
            <a:avLst/>
            <a:gdLst>
              <a:gd name="connsiteX0" fmla="*/ 574362 w 1367165"/>
              <a:gd name="connsiteY0" fmla="*/ 1968 h 1360601"/>
              <a:gd name="connsiteX1" fmla="*/ 861310 w 1367165"/>
              <a:gd name="connsiteY1" fmla="*/ 86588 h 1360601"/>
              <a:gd name="connsiteX2" fmla="*/ 1136176 w 1367165"/>
              <a:gd name="connsiteY2" fmla="*/ 133406 h 1360601"/>
              <a:gd name="connsiteX3" fmla="*/ 1243026 w 1367165"/>
              <a:gd name="connsiteY3" fmla="*/ 401853 h 1360601"/>
              <a:gd name="connsiteX4" fmla="*/ 1366867 w 1367165"/>
              <a:gd name="connsiteY4" fmla="*/ 694463 h 1360601"/>
              <a:gd name="connsiteX5" fmla="*/ 1225281 w 1367165"/>
              <a:gd name="connsiteY5" fmla="*/ 931194 h 1360601"/>
              <a:gd name="connsiteX6" fmla="*/ 1036877 w 1367165"/>
              <a:gd name="connsiteY6" fmla="*/ 1068628 h 1360601"/>
              <a:gd name="connsiteX7" fmla="*/ 998364 w 1367165"/>
              <a:gd name="connsiteY7" fmla="*/ 1199640 h 1360601"/>
              <a:gd name="connsiteX8" fmla="*/ 775603 w 1367165"/>
              <a:gd name="connsiteY8" fmla="*/ 1360104 h 1360601"/>
              <a:gd name="connsiteX9" fmla="*/ 498849 w 1367165"/>
              <a:gd name="connsiteY9" fmla="*/ 1195865 h 1360601"/>
              <a:gd name="connsiteX10" fmla="*/ 100143 w 1367165"/>
              <a:gd name="connsiteY10" fmla="*/ 986318 h 1360601"/>
              <a:gd name="connsiteX11" fmla="*/ 146960 w 1367165"/>
              <a:gd name="connsiteY11" fmla="*/ 443384 h 1360601"/>
              <a:gd name="connsiteX12" fmla="*/ 330457 w 1367165"/>
              <a:gd name="connsiteY12" fmla="*/ 134538 h 1360601"/>
              <a:gd name="connsiteX13" fmla="*/ 574362 w 1367165"/>
              <a:gd name="connsiteY13" fmla="*/ 1968 h 1360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5" h="1360601">
                <a:moveTo>
                  <a:pt x="574362" y="1968"/>
                </a:moveTo>
                <a:cubicBezTo>
                  <a:pt x="656481" y="12020"/>
                  <a:pt x="745776" y="58271"/>
                  <a:pt x="861310" y="86588"/>
                </a:cubicBezTo>
                <a:cubicBezTo>
                  <a:pt x="951548" y="108864"/>
                  <a:pt x="1049337" y="73373"/>
                  <a:pt x="1136176" y="133406"/>
                </a:cubicBezTo>
                <a:cubicBezTo>
                  <a:pt x="1245292" y="208918"/>
                  <a:pt x="1210934" y="293869"/>
                  <a:pt x="1243026" y="401853"/>
                </a:cubicBezTo>
                <a:cubicBezTo>
                  <a:pt x="1273987" y="504927"/>
                  <a:pt x="1361581" y="583837"/>
                  <a:pt x="1366867" y="694463"/>
                </a:cubicBezTo>
                <a:cubicBezTo>
                  <a:pt x="1372153" y="808108"/>
                  <a:pt x="1306457" y="877203"/>
                  <a:pt x="1225281" y="931194"/>
                </a:cubicBezTo>
                <a:cubicBezTo>
                  <a:pt x="1155054" y="978012"/>
                  <a:pt x="1081430" y="995758"/>
                  <a:pt x="1036877" y="1068628"/>
                </a:cubicBezTo>
                <a:cubicBezTo>
                  <a:pt x="1015354" y="1104118"/>
                  <a:pt x="1017999" y="1161507"/>
                  <a:pt x="998364" y="1199640"/>
                </a:cubicBezTo>
                <a:cubicBezTo>
                  <a:pt x="956079" y="1281193"/>
                  <a:pt x="869995" y="1353308"/>
                  <a:pt x="775603" y="1360104"/>
                </a:cubicBezTo>
                <a:cubicBezTo>
                  <a:pt x="649875" y="1369166"/>
                  <a:pt x="588333" y="1252121"/>
                  <a:pt x="498849" y="1195865"/>
                </a:cubicBezTo>
                <a:cubicBezTo>
                  <a:pt x="342161" y="1096944"/>
                  <a:pt x="233801" y="1154710"/>
                  <a:pt x="100143" y="986318"/>
                </a:cubicBezTo>
                <a:cubicBezTo>
                  <a:pt x="-77689" y="762801"/>
                  <a:pt x="8774" y="600072"/>
                  <a:pt x="146960" y="443384"/>
                </a:cubicBezTo>
                <a:cubicBezTo>
                  <a:pt x="225117" y="355034"/>
                  <a:pt x="257964" y="231949"/>
                  <a:pt x="330457" y="134538"/>
                </a:cubicBezTo>
                <a:cubicBezTo>
                  <a:pt x="417296" y="18061"/>
                  <a:pt x="492243" y="-8085"/>
                  <a:pt x="574362"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2" name="PpHolder26">
            <a:extLst>
              <a:ext uri="{FF2B5EF4-FFF2-40B4-BE49-F238E27FC236}">
                <a16:creationId xmlns:a16="http://schemas.microsoft.com/office/drawing/2014/main" id="{71DDA78B-F6C6-4E23-BA1E-0D341C1D1393}"/>
              </a:ext>
            </a:extLst>
          </p:cNvPr>
          <p:cNvSpPr/>
          <p:nvPr/>
        </p:nvSpPr>
        <p:spPr>
          <a:xfrm>
            <a:off x="5425526" y="4001040"/>
            <a:ext cx="1365972" cy="1359417"/>
          </a:xfrm>
          <a:custGeom>
            <a:avLst/>
            <a:gdLst>
              <a:gd name="connsiteX0" fmla="*/ 573862 w 1365972"/>
              <a:gd name="connsiteY0" fmla="*/ 1966 h 1359417"/>
              <a:gd name="connsiteX1" fmla="*/ 860558 w 1365972"/>
              <a:gd name="connsiteY1" fmla="*/ 86513 h 1359417"/>
              <a:gd name="connsiteX2" fmla="*/ 1135185 w 1365972"/>
              <a:gd name="connsiteY2" fmla="*/ 133291 h 1359417"/>
              <a:gd name="connsiteX3" fmla="*/ 1241942 w 1365972"/>
              <a:gd name="connsiteY3" fmla="*/ 401503 h 1359417"/>
              <a:gd name="connsiteX4" fmla="*/ 1365675 w 1365972"/>
              <a:gd name="connsiteY4" fmla="*/ 693859 h 1359417"/>
              <a:gd name="connsiteX5" fmla="*/ 1224212 w 1365972"/>
              <a:gd name="connsiteY5" fmla="*/ 930385 h 1359417"/>
              <a:gd name="connsiteX6" fmla="*/ 1035972 w 1365972"/>
              <a:gd name="connsiteY6" fmla="*/ 1067697 h 1359417"/>
              <a:gd name="connsiteX7" fmla="*/ 997494 w 1365972"/>
              <a:gd name="connsiteY7" fmla="*/ 1198597 h 1359417"/>
              <a:gd name="connsiteX8" fmla="*/ 774926 w 1365972"/>
              <a:gd name="connsiteY8" fmla="*/ 1358921 h 1359417"/>
              <a:gd name="connsiteX9" fmla="*/ 498415 w 1365972"/>
              <a:gd name="connsiteY9" fmla="*/ 1194825 h 1359417"/>
              <a:gd name="connsiteX10" fmla="*/ 100055 w 1365972"/>
              <a:gd name="connsiteY10" fmla="*/ 985460 h 1359417"/>
              <a:gd name="connsiteX11" fmla="*/ 146832 w 1365972"/>
              <a:gd name="connsiteY11" fmla="*/ 442999 h 1359417"/>
              <a:gd name="connsiteX12" fmla="*/ 330168 w 1365972"/>
              <a:gd name="connsiteY12" fmla="*/ 134422 h 1359417"/>
              <a:gd name="connsiteX13" fmla="*/ 573862 w 1365972"/>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2" h="1359417">
                <a:moveTo>
                  <a:pt x="573862" y="1966"/>
                </a:moveTo>
                <a:cubicBezTo>
                  <a:pt x="655910" y="12010"/>
                  <a:pt x="745125" y="58221"/>
                  <a:pt x="860558" y="86513"/>
                </a:cubicBezTo>
                <a:cubicBezTo>
                  <a:pt x="950717" y="108770"/>
                  <a:pt x="1048421" y="73310"/>
                  <a:pt x="1135185" y="133291"/>
                </a:cubicBezTo>
                <a:cubicBezTo>
                  <a:pt x="1244205" y="208737"/>
                  <a:pt x="1209877" y="293614"/>
                  <a:pt x="1241942" y="401503"/>
                </a:cubicBezTo>
                <a:cubicBezTo>
                  <a:pt x="1272875" y="504488"/>
                  <a:pt x="1360393" y="583330"/>
                  <a:pt x="1365675" y="693859"/>
                </a:cubicBezTo>
                <a:cubicBezTo>
                  <a:pt x="1370956" y="807406"/>
                  <a:pt x="1305317" y="876440"/>
                  <a:pt x="1224212" y="930385"/>
                </a:cubicBezTo>
                <a:cubicBezTo>
                  <a:pt x="1154046" y="977162"/>
                  <a:pt x="1080486" y="994891"/>
                  <a:pt x="1035972" y="1067697"/>
                </a:cubicBezTo>
                <a:cubicBezTo>
                  <a:pt x="1014470" y="1103157"/>
                  <a:pt x="1017111" y="1160497"/>
                  <a:pt x="997494" y="1198597"/>
                </a:cubicBezTo>
                <a:cubicBezTo>
                  <a:pt x="955244" y="1280080"/>
                  <a:pt x="869235" y="1352131"/>
                  <a:pt x="774926" y="1358921"/>
                </a:cubicBezTo>
                <a:cubicBezTo>
                  <a:pt x="649309" y="1367975"/>
                  <a:pt x="587819" y="1251033"/>
                  <a:pt x="498415" y="1194825"/>
                </a:cubicBezTo>
                <a:cubicBezTo>
                  <a:pt x="341862" y="1095990"/>
                  <a:pt x="233597" y="1153706"/>
                  <a:pt x="100055" y="985460"/>
                </a:cubicBezTo>
                <a:cubicBezTo>
                  <a:pt x="-77621" y="762138"/>
                  <a:pt x="8765" y="599551"/>
                  <a:pt x="146832" y="442999"/>
                </a:cubicBezTo>
                <a:cubicBezTo>
                  <a:pt x="224921"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PpHolder28">
            <a:extLst>
              <a:ext uri="{FF2B5EF4-FFF2-40B4-BE49-F238E27FC236}">
                <a16:creationId xmlns:a16="http://schemas.microsoft.com/office/drawing/2014/main" id="{E15FD53A-80FF-4AC4-A483-1B0EF6E7A0F3}"/>
              </a:ext>
            </a:extLst>
          </p:cNvPr>
          <p:cNvSpPr/>
          <p:nvPr/>
        </p:nvSpPr>
        <p:spPr>
          <a:xfrm>
            <a:off x="7277014"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8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20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8"/>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20"/>
                </a:cubicBezTo>
                <a:cubicBezTo>
                  <a:pt x="-77689" y="762802"/>
                  <a:pt x="8772" y="600074"/>
                  <a:pt x="146960" y="443385"/>
                </a:cubicBezTo>
                <a:cubicBezTo>
                  <a:pt x="225116" y="355035"/>
                  <a:pt x="257964" y="231951"/>
                  <a:pt x="330456" y="134539"/>
                </a:cubicBezTo>
                <a:cubicBezTo>
                  <a:pt x="417295" y="18062"/>
                  <a:pt x="492242" y="-8084"/>
                  <a:pt x="574361"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0" name="PpHolder30">
            <a:extLst>
              <a:ext uri="{FF2B5EF4-FFF2-40B4-BE49-F238E27FC236}">
                <a16:creationId xmlns:a16="http://schemas.microsoft.com/office/drawing/2014/main" id="{2C070BA8-BB5E-491C-BD86-928A3F7199AF}"/>
              </a:ext>
            </a:extLst>
          </p:cNvPr>
          <p:cNvSpPr/>
          <p:nvPr/>
        </p:nvSpPr>
        <p:spPr>
          <a:xfrm>
            <a:off x="9165888" y="4001040"/>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9" name="PpHolder2">
            <a:extLst>
              <a:ext uri="{FF2B5EF4-FFF2-40B4-BE49-F238E27FC236}">
                <a16:creationId xmlns:a16="http://schemas.microsoft.com/office/drawing/2014/main" id="{BD83DFE6-97A9-4F6E-B2F8-7EE3EA3C7CFC}"/>
              </a:ext>
            </a:extLst>
          </p:cNvPr>
          <p:cNvSpPr/>
          <p:nvPr/>
        </p:nvSpPr>
        <p:spPr>
          <a:xfrm>
            <a:off x="8770754"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3"/>
                  <a:pt x="941963" y="1074755"/>
                  <a:pt x="923796" y="1110041"/>
                </a:cubicBezTo>
                <a:cubicBezTo>
                  <a:pt x="884667" y="1185503"/>
                  <a:pt x="805013" y="1252230"/>
                  <a:pt x="717672" y="1258519"/>
                </a:cubicBezTo>
                <a:cubicBezTo>
                  <a:pt x="601334" y="1266904"/>
                  <a:pt x="544388" y="1158603"/>
                  <a:pt x="461589"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7" name="PpHolder6">
            <a:extLst>
              <a:ext uri="{FF2B5EF4-FFF2-40B4-BE49-F238E27FC236}">
                <a16:creationId xmlns:a16="http://schemas.microsoft.com/office/drawing/2014/main" id="{9CF66340-75FB-4F92-83F0-F206332C9172}"/>
              </a:ext>
            </a:extLst>
          </p:cNvPr>
          <p:cNvSpPr/>
          <p:nvPr/>
        </p:nvSpPr>
        <p:spPr>
          <a:xfrm>
            <a:off x="6583568"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3"/>
                  <a:pt x="941963" y="1074755"/>
                  <a:pt x="923796" y="1110041"/>
                </a:cubicBezTo>
                <a:cubicBezTo>
                  <a:pt x="884668" y="1185503"/>
                  <a:pt x="805013" y="1252230"/>
                  <a:pt x="717672" y="1258519"/>
                </a:cubicBezTo>
                <a:cubicBezTo>
                  <a:pt x="601334" y="1266904"/>
                  <a:pt x="544389" y="1158603"/>
                  <a:pt x="461590"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5" name="PpHolder10">
            <a:extLst>
              <a:ext uri="{FF2B5EF4-FFF2-40B4-BE49-F238E27FC236}">
                <a16:creationId xmlns:a16="http://schemas.microsoft.com/office/drawing/2014/main" id="{F3AB6BE5-8462-4FA5-BB8B-653DFDDC5A63}"/>
              </a:ext>
            </a:extLst>
          </p:cNvPr>
          <p:cNvSpPr/>
          <p:nvPr/>
        </p:nvSpPr>
        <p:spPr>
          <a:xfrm>
            <a:off x="8770754"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4" name="PpHolder14">
            <a:extLst>
              <a:ext uri="{FF2B5EF4-FFF2-40B4-BE49-F238E27FC236}">
                <a16:creationId xmlns:a16="http://schemas.microsoft.com/office/drawing/2014/main" id="{660E0BB4-ABA7-4FDD-ACAD-75377585E9DB}"/>
              </a:ext>
            </a:extLst>
          </p:cNvPr>
          <p:cNvSpPr/>
          <p:nvPr/>
        </p:nvSpPr>
        <p:spPr>
          <a:xfrm>
            <a:off x="6583568"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CEFC4ECD-45DE-42B1-9579-3C53D23748E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9BA5062D-5EE2-4FFA-B96C-DC3FD4EF249F}"/>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3" name="PpHolder7">
            <a:extLst>
              <a:ext uri="{FF2B5EF4-FFF2-40B4-BE49-F238E27FC236}">
                <a16:creationId xmlns:a16="http://schemas.microsoft.com/office/drawing/2014/main" id="{718903CA-A686-4D4C-AB73-3268D57861B1}"/>
              </a:ext>
            </a:extLst>
          </p:cNvPr>
          <p:cNvSpPr/>
          <p:nvPr/>
        </p:nvSpPr>
        <p:spPr>
          <a:xfrm>
            <a:off x="7765158" y="337328"/>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9" name="PpHolder17">
            <a:extLst>
              <a:ext uri="{FF2B5EF4-FFF2-40B4-BE49-F238E27FC236}">
                <a16:creationId xmlns:a16="http://schemas.microsoft.com/office/drawing/2014/main" id="{773827B3-2407-4628-83AB-58EFEE44009B}"/>
              </a:ext>
            </a:extLst>
          </p:cNvPr>
          <p:cNvSpPr/>
          <p:nvPr/>
        </p:nvSpPr>
        <p:spPr>
          <a:xfrm>
            <a:off x="2025488" y="3474607"/>
            <a:ext cx="3022806" cy="3008298"/>
          </a:xfrm>
          <a:custGeom>
            <a:avLst/>
            <a:gdLst>
              <a:gd name="connsiteX0" fmla="*/ 1202489 w 3022806"/>
              <a:gd name="connsiteY0" fmla="*/ 1 h 3008298"/>
              <a:gd name="connsiteX1" fmla="*/ 1904359 w 3022806"/>
              <a:gd name="connsiteY1" fmla="*/ 191448 h 3008298"/>
              <a:gd name="connsiteX2" fmla="*/ 2512089 w 3022806"/>
              <a:gd name="connsiteY2" fmla="*/ 294962 h 3008298"/>
              <a:gd name="connsiteX3" fmla="*/ 2748336 w 3022806"/>
              <a:gd name="connsiteY3" fmla="*/ 888499 h 3008298"/>
              <a:gd name="connsiteX4" fmla="*/ 3022147 w 3022806"/>
              <a:gd name="connsiteY4" fmla="*/ 1535462 h 3008298"/>
              <a:gd name="connsiteX5" fmla="*/ 2709100 w 3022806"/>
              <a:gd name="connsiteY5" fmla="*/ 2058877 h 3008298"/>
              <a:gd name="connsiteX6" fmla="*/ 2292539 w 3022806"/>
              <a:gd name="connsiteY6" fmla="*/ 2362741 h 3008298"/>
              <a:gd name="connsiteX7" fmla="*/ 2207390 w 3022806"/>
              <a:gd name="connsiteY7" fmla="*/ 2652413 h 3008298"/>
              <a:gd name="connsiteX8" fmla="*/ 1714860 w 3022806"/>
              <a:gd name="connsiteY8" fmla="*/ 3007199 h 3008298"/>
              <a:gd name="connsiteX9" fmla="*/ 1102958 w 3022806"/>
              <a:gd name="connsiteY9" fmla="*/ 2644065 h 3008298"/>
              <a:gd name="connsiteX10" fmla="*/ 221415 w 3022806"/>
              <a:gd name="connsiteY10" fmla="*/ 2180756 h 3008298"/>
              <a:gd name="connsiteX11" fmla="*/ 324931 w 3022806"/>
              <a:gd name="connsiteY11" fmla="*/ 980326 h 3008298"/>
              <a:gd name="connsiteX12" fmla="*/ 730640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9" y="191448"/>
                </a:cubicBezTo>
                <a:cubicBezTo>
                  <a:pt x="2103874" y="240701"/>
                  <a:pt x="2320085" y="162230"/>
                  <a:pt x="2512089" y="294962"/>
                </a:cubicBezTo>
                <a:cubicBezTo>
                  <a:pt x="2753344" y="461921"/>
                  <a:pt x="2677376" y="649748"/>
                  <a:pt x="2748336" y="888499"/>
                </a:cubicBezTo>
                <a:cubicBezTo>
                  <a:pt x="2816789" y="1116397"/>
                  <a:pt x="3010461" y="1290868"/>
                  <a:pt x="3022147" y="1535462"/>
                </a:cubicBezTo>
                <a:cubicBezTo>
                  <a:pt x="3033835" y="1786734"/>
                  <a:pt x="2888581" y="1939502"/>
                  <a:pt x="2709100" y="2058877"/>
                </a:cubicBezTo>
                <a:cubicBezTo>
                  <a:pt x="2553828" y="2162391"/>
                  <a:pt x="2391044" y="2201626"/>
                  <a:pt x="2292539" y="2362741"/>
                </a:cubicBezTo>
                <a:cubicBezTo>
                  <a:pt x="2244953" y="2441211"/>
                  <a:pt x="2250799" y="2568100"/>
                  <a:pt x="2207390" y="2652413"/>
                </a:cubicBezTo>
                <a:cubicBezTo>
                  <a:pt x="2113891" y="2832728"/>
                  <a:pt x="1923560" y="2992173"/>
                  <a:pt x="1714860" y="3007199"/>
                </a:cubicBezTo>
                <a:cubicBezTo>
                  <a:pt x="1436874" y="3027235"/>
                  <a:pt x="1300804" y="2768450"/>
                  <a:pt x="1102958" y="2644065"/>
                </a:cubicBezTo>
                <a:cubicBezTo>
                  <a:pt x="756519" y="2425350"/>
                  <a:pt x="516933" y="2553073"/>
                  <a:pt x="221415" y="2180756"/>
                </a:cubicBezTo>
                <a:cubicBezTo>
                  <a:pt x="-171771" y="1686559"/>
                  <a:pt x="19396" y="1326765"/>
                  <a:pt x="324931" y="980326"/>
                </a:cubicBezTo>
                <a:cubicBezTo>
                  <a:pt x="497732" y="784985"/>
                  <a:pt x="570360" y="512843"/>
                  <a:pt x="730640" y="297466"/>
                </a:cubicBezTo>
                <a:cubicBezTo>
                  <a:pt x="898642" y="72125"/>
                  <a:pt x="1046511" y="-303"/>
                  <a:pt x="1202489"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38" name="PpHolder18">
            <a:extLst>
              <a:ext uri="{FF2B5EF4-FFF2-40B4-BE49-F238E27FC236}">
                <a16:creationId xmlns:a16="http://schemas.microsoft.com/office/drawing/2014/main" id="{9C195D50-6F45-4CAF-A11C-29758454C214}"/>
              </a:ext>
            </a:extLst>
          </p:cNvPr>
          <p:cNvSpPr/>
          <p:nvPr/>
        </p:nvSpPr>
        <p:spPr>
          <a:xfrm>
            <a:off x="-19769" y="0"/>
            <a:ext cx="3276977" cy="3656558"/>
          </a:xfrm>
          <a:custGeom>
            <a:avLst/>
            <a:gdLst>
              <a:gd name="connsiteX0" fmla="*/ 0 w 3276977"/>
              <a:gd name="connsiteY0" fmla="*/ 0 h 3656558"/>
              <a:gd name="connsiteX1" fmla="*/ 3276977 w 3276977"/>
              <a:gd name="connsiteY1" fmla="*/ 0 h 3656558"/>
              <a:gd name="connsiteX2" fmla="*/ 3168102 w 3276977"/>
              <a:gd name="connsiteY2" fmla="*/ 223631 h 3656558"/>
              <a:gd name="connsiteX3" fmla="*/ 2666895 w 3276977"/>
              <a:gd name="connsiteY3" fmla="*/ 654219 h 3656558"/>
              <a:gd name="connsiteX4" fmla="*/ 2103896 w 3276977"/>
              <a:gd name="connsiteY4" fmla="*/ 897466 h 3656558"/>
              <a:gd name="connsiteX5" fmla="*/ 1880264 w 3276977"/>
              <a:gd name="connsiteY5" fmla="*/ 1072055 h 3656558"/>
              <a:gd name="connsiteX6" fmla="*/ 1771391 w 3276977"/>
              <a:gd name="connsiteY6" fmla="*/ 1342766 h 3656558"/>
              <a:gd name="connsiteX7" fmla="*/ 1495776 w 3276977"/>
              <a:gd name="connsiteY7" fmla="*/ 1887130 h 3656558"/>
              <a:gd name="connsiteX8" fmla="*/ 1220162 w 3276977"/>
              <a:gd name="connsiteY8" fmla="*/ 2072508 h 3656558"/>
              <a:gd name="connsiteX9" fmla="*/ 940623 w 3276977"/>
              <a:gd name="connsiteY9" fmla="*/ 2305947 h 3656558"/>
              <a:gd name="connsiteX10" fmla="*/ 678739 w 3276977"/>
              <a:gd name="connsiteY10" fmla="*/ 2558022 h 3656558"/>
              <a:gd name="connsiteX11" fmla="*/ 502189 w 3276977"/>
              <a:gd name="connsiteY11" fmla="*/ 2836579 h 3656558"/>
              <a:gd name="connsiteX12" fmla="*/ 198129 w 3276977"/>
              <a:gd name="connsiteY12" fmla="*/ 3431947 h 3656558"/>
              <a:gd name="connsiteX13" fmla="*/ 0 w 3276977"/>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7" h="3656558">
                <a:moveTo>
                  <a:pt x="0" y="0"/>
                </a:moveTo>
                <a:lnTo>
                  <a:pt x="3276977" y="0"/>
                </a:lnTo>
                <a:cubicBezTo>
                  <a:pt x="3248532" y="77487"/>
                  <a:pt x="3213221" y="153991"/>
                  <a:pt x="3168102" y="223631"/>
                </a:cubicBezTo>
                <a:cubicBezTo>
                  <a:pt x="3045499" y="412933"/>
                  <a:pt x="2866005" y="553192"/>
                  <a:pt x="2666895" y="654219"/>
                </a:cubicBezTo>
                <a:cubicBezTo>
                  <a:pt x="2484460" y="746417"/>
                  <a:pt x="2284370" y="800363"/>
                  <a:pt x="2103896" y="897466"/>
                </a:cubicBezTo>
                <a:cubicBezTo>
                  <a:pt x="2020524" y="942585"/>
                  <a:pt x="1940096" y="997511"/>
                  <a:pt x="1880264" y="1072055"/>
                </a:cubicBezTo>
                <a:cubicBezTo>
                  <a:pt x="1816510" y="1151502"/>
                  <a:pt x="1792970" y="1245663"/>
                  <a:pt x="1771391" y="1342766"/>
                </a:cubicBezTo>
                <a:cubicBezTo>
                  <a:pt x="1726273" y="1549722"/>
                  <a:pt x="1670365" y="1750794"/>
                  <a:pt x="1495776" y="1887130"/>
                </a:cubicBezTo>
                <a:cubicBezTo>
                  <a:pt x="1408482" y="1955788"/>
                  <a:pt x="1307456" y="2003850"/>
                  <a:pt x="1220162" y="2072508"/>
                </a:cubicBezTo>
                <a:cubicBezTo>
                  <a:pt x="1125020" y="2148032"/>
                  <a:pt x="1032821" y="2227480"/>
                  <a:pt x="940623" y="2305947"/>
                </a:cubicBezTo>
                <a:cubicBezTo>
                  <a:pt x="847443" y="2383434"/>
                  <a:pt x="756226" y="2464844"/>
                  <a:pt x="678739" y="2558022"/>
                </a:cubicBezTo>
                <a:cubicBezTo>
                  <a:pt x="608120"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6A1CD5C4-E93E-4926-86FD-D25DA086045E}"/>
              </a:ext>
            </a:extLst>
          </p:cNvPr>
          <p:cNvSpPr/>
          <p:nvPr/>
        </p:nvSpPr>
        <p:spPr>
          <a:xfrm>
            <a:off x="5012" y="0"/>
            <a:ext cx="4311505" cy="4810922"/>
          </a:xfrm>
          <a:custGeom>
            <a:avLst/>
            <a:gdLst>
              <a:gd name="connsiteX0" fmla="*/ 0 w 4311505"/>
              <a:gd name="connsiteY0" fmla="*/ 0 h 4810922"/>
              <a:gd name="connsiteX1" fmla="*/ 4311505 w 4311505"/>
              <a:gd name="connsiteY1" fmla="*/ 0 h 4810922"/>
              <a:gd name="connsiteX2" fmla="*/ 4168259 w 4311505"/>
              <a:gd name="connsiteY2" fmla="*/ 294231 h 4810922"/>
              <a:gd name="connsiteX3" fmla="*/ 3508825 w 4311505"/>
              <a:gd name="connsiteY3" fmla="*/ 860753 h 4810922"/>
              <a:gd name="connsiteX4" fmla="*/ 2768086 w 4311505"/>
              <a:gd name="connsiteY4" fmla="*/ 1180793 h 4810922"/>
              <a:gd name="connsiteX5" fmla="*/ 2473856 w 4311505"/>
              <a:gd name="connsiteY5" fmla="*/ 1410499 h 4810922"/>
              <a:gd name="connsiteX6" fmla="*/ 2330613 w 4311505"/>
              <a:gd name="connsiteY6" fmla="*/ 1766673 h 4810922"/>
              <a:gd name="connsiteX7" fmla="*/ 1967987 w 4311505"/>
              <a:gd name="connsiteY7" fmla="*/ 2482890 h 4810922"/>
              <a:gd name="connsiteX8" fmla="*/ 1605361 w 4311505"/>
              <a:gd name="connsiteY8" fmla="*/ 2726792 h 4810922"/>
              <a:gd name="connsiteX9" fmla="*/ 1237575 w 4311505"/>
              <a:gd name="connsiteY9" fmla="*/ 3033927 h 4810922"/>
              <a:gd name="connsiteX10" fmla="*/ 893015 w 4311505"/>
              <a:gd name="connsiteY10" fmla="*/ 3365581 h 4810922"/>
              <a:gd name="connsiteX11" fmla="*/ 660728 w 4311505"/>
              <a:gd name="connsiteY11" fmla="*/ 3732078 h 4810922"/>
              <a:gd name="connsiteX12" fmla="*/ 260678 w 4311505"/>
              <a:gd name="connsiteY12" fmla="*/ 4515402 h 4810922"/>
              <a:gd name="connsiteX13" fmla="*/ 0 w 4311505"/>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5" h="4810922">
                <a:moveTo>
                  <a:pt x="0" y="0"/>
                </a:moveTo>
                <a:lnTo>
                  <a:pt x="4311505" y="0"/>
                </a:lnTo>
                <a:cubicBezTo>
                  <a:pt x="4274080" y="101949"/>
                  <a:pt x="4227623" y="202605"/>
                  <a:pt x="4168259" y="294231"/>
                </a:cubicBezTo>
                <a:cubicBezTo>
                  <a:pt x="4006950" y="543294"/>
                  <a:pt x="3770791" y="727833"/>
                  <a:pt x="3508825" y="860753"/>
                </a:cubicBezTo>
                <a:cubicBezTo>
                  <a:pt x="3268794" y="982059"/>
                  <a:pt x="3005536" y="1053035"/>
                  <a:pt x="2768086" y="1180793"/>
                </a:cubicBezTo>
                <a:cubicBezTo>
                  <a:pt x="2658395" y="1240156"/>
                  <a:pt x="2552575" y="1312423"/>
                  <a:pt x="2473856" y="1410499"/>
                </a:cubicBezTo>
                <a:cubicBezTo>
                  <a:pt x="2389975" y="1515028"/>
                  <a:pt x="2359004" y="1638914"/>
                  <a:pt x="2330613" y="1766673"/>
                </a:cubicBezTo>
                <a:cubicBezTo>
                  <a:pt x="2271251" y="2038964"/>
                  <a:pt x="2197694" y="2303515"/>
                  <a:pt x="1967987" y="2482890"/>
                </a:cubicBezTo>
                <a:cubicBezTo>
                  <a:pt x="1853134" y="2573225"/>
                  <a:pt x="1720216" y="2636459"/>
                  <a:pt x="1605361" y="2726792"/>
                </a:cubicBezTo>
                <a:cubicBezTo>
                  <a:pt x="1480183" y="2826159"/>
                  <a:pt x="1358879" y="2930689"/>
                  <a:pt x="1237575" y="3033927"/>
                </a:cubicBezTo>
                <a:cubicBezTo>
                  <a:pt x="1114977" y="3135875"/>
                  <a:pt x="994963" y="3242986"/>
                  <a:pt x="893015" y="3365581"/>
                </a:cubicBezTo>
                <a:cubicBezTo>
                  <a:pt x="800100" y="3476562"/>
                  <a:pt x="726544" y="3603030"/>
                  <a:pt x="660728" y="3732078"/>
                </a:cubicBezTo>
                <a:cubicBezTo>
                  <a:pt x="527807" y="3995337"/>
                  <a:pt x="434894" y="4274081"/>
                  <a:pt x="260678" y="4515402"/>
                </a:cubicBezTo>
                <a:cubicBezTo>
                  <a:pt x="180668" y="4623803"/>
                  <a:pt x="95496" y="4719299"/>
                  <a:pt x="0" y="481092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1" name="PpHolder6">
            <a:extLst>
              <a:ext uri="{FF2B5EF4-FFF2-40B4-BE49-F238E27FC236}">
                <a16:creationId xmlns:a16="http://schemas.microsoft.com/office/drawing/2014/main" id="{DA6A4CB3-2904-4CEC-B9D8-1A032CB1DFD0}"/>
              </a:ext>
            </a:extLst>
          </p:cNvPr>
          <p:cNvSpPr/>
          <p:nvPr/>
        </p:nvSpPr>
        <p:spPr>
          <a:xfrm>
            <a:off x="766250" y="3274342"/>
            <a:ext cx="2125157" cy="2114958"/>
          </a:xfrm>
          <a:custGeom>
            <a:avLst/>
            <a:gdLst>
              <a:gd name="connsiteX0" fmla="*/ 892803 w 2125157"/>
              <a:gd name="connsiteY0" fmla="*/ 3059 h 2114958"/>
              <a:gd name="connsiteX1" fmla="*/ 1338842 w 2125157"/>
              <a:gd name="connsiteY1" fmla="*/ 134597 h 2114958"/>
              <a:gd name="connsiteX2" fmla="*/ 1766102 w 2125157"/>
              <a:gd name="connsiteY2" fmla="*/ 207371 h 2114958"/>
              <a:gd name="connsiteX3" fmla="*/ 1932193 w 2125157"/>
              <a:gd name="connsiteY3" fmla="*/ 624651 h 2114958"/>
              <a:gd name="connsiteX4" fmla="*/ 2124694 w 2125157"/>
              <a:gd name="connsiteY4" fmla="*/ 1079493 h 2114958"/>
              <a:gd name="connsiteX5" fmla="*/ 1904609 w 2125157"/>
              <a:gd name="connsiteY5" fmla="*/ 1447475 h 2114958"/>
              <a:gd name="connsiteX6" fmla="*/ 1611749 w 2125157"/>
              <a:gd name="connsiteY6" fmla="*/ 1661104 h 2114958"/>
              <a:gd name="connsiteX7" fmla="*/ 1551887 w 2125157"/>
              <a:gd name="connsiteY7" fmla="*/ 1864756 h 2114958"/>
              <a:gd name="connsiteX8" fmla="*/ 1205618 w 2125157"/>
              <a:gd name="connsiteY8" fmla="*/ 2114185 h 2114958"/>
              <a:gd name="connsiteX9" fmla="*/ 775425 w 2125157"/>
              <a:gd name="connsiteY9" fmla="*/ 1858887 h 2114958"/>
              <a:gd name="connsiteX10" fmla="*/ 155665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1"/>
                  <a:pt x="1338842" y="134597"/>
                </a:cubicBezTo>
                <a:cubicBezTo>
                  <a:pt x="1479111" y="169222"/>
                  <a:pt x="1631116" y="114055"/>
                  <a:pt x="1766102" y="207371"/>
                </a:cubicBezTo>
                <a:cubicBezTo>
                  <a:pt x="1935715" y="324750"/>
                  <a:pt x="1882307" y="456800"/>
                  <a:pt x="1932193" y="624651"/>
                </a:cubicBezTo>
                <a:cubicBezTo>
                  <a:pt x="1980318" y="784873"/>
                  <a:pt x="2116477" y="907533"/>
                  <a:pt x="2124694" y="1079493"/>
                </a:cubicBezTo>
                <a:cubicBezTo>
                  <a:pt x="2132910" y="1256148"/>
                  <a:pt x="2030791" y="1363549"/>
                  <a:pt x="1904609" y="1447475"/>
                </a:cubicBezTo>
                <a:cubicBezTo>
                  <a:pt x="1795446" y="1520250"/>
                  <a:pt x="1681003" y="1547834"/>
                  <a:pt x="1611749" y="1661104"/>
                </a:cubicBezTo>
                <a:cubicBezTo>
                  <a:pt x="1578296" y="1716272"/>
                  <a:pt x="1582405" y="1805480"/>
                  <a:pt x="1551887" y="1864756"/>
                </a:cubicBezTo>
                <a:cubicBezTo>
                  <a:pt x="1486154" y="1991525"/>
                  <a:pt x="1352342" y="2103621"/>
                  <a:pt x="1205618" y="2114185"/>
                </a:cubicBezTo>
                <a:cubicBezTo>
                  <a:pt x="1010182" y="2128271"/>
                  <a:pt x="914518" y="1946334"/>
                  <a:pt x="775425" y="1858887"/>
                </a:cubicBezTo>
                <a:cubicBezTo>
                  <a:pt x="531864" y="1705121"/>
                  <a:pt x="363426" y="1794915"/>
                  <a:pt x="155665"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PpHolder8">
            <a:extLst>
              <a:ext uri="{FF2B5EF4-FFF2-40B4-BE49-F238E27FC236}">
                <a16:creationId xmlns:a16="http://schemas.microsoft.com/office/drawing/2014/main" id="{34E61E58-2581-4545-A943-DE2B9C7AF8A4}"/>
              </a:ext>
            </a:extLst>
          </p:cNvPr>
          <p:cNvSpPr/>
          <p:nvPr/>
        </p:nvSpPr>
        <p:spPr>
          <a:xfrm>
            <a:off x="2727844" y="1040139"/>
            <a:ext cx="2078576" cy="2147343"/>
          </a:xfrm>
          <a:custGeom>
            <a:avLst/>
            <a:gdLst>
              <a:gd name="connsiteX0" fmla="*/ 1091680 w 2078576"/>
              <a:gd name="connsiteY0" fmla="*/ 29 h 2147343"/>
              <a:gd name="connsiteX1" fmla="*/ 1611762 w 2078576"/>
              <a:gd name="connsiteY1" fmla="*/ 296892 h 2147343"/>
              <a:gd name="connsiteX2" fmla="*/ 1995387 w 2078576"/>
              <a:gd name="connsiteY2" fmla="*/ 498580 h 2147343"/>
              <a:gd name="connsiteX3" fmla="*/ 2023884 w 2078576"/>
              <a:gd name="connsiteY3" fmla="*/ 946795 h 2147343"/>
              <a:gd name="connsiteX4" fmla="*/ 2065840 w 2078576"/>
              <a:gd name="connsiteY4" fmla="*/ 1438911 h 2147343"/>
              <a:gd name="connsiteX5" fmla="*/ 1742486 w 2078576"/>
              <a:gd name="connsiteY5" fmla="*/ 1720499 h 2147343"/>
              <a:gd name="connsiteX6" fmla="*/ 1397816 w 2078576"/>
              <a:gd name="connsiteY6" fmla="*/ 1832774 h 2147343"/>
              <a:gd name="connsiteX7" fmla="*/ 1277747 w 2078576"/>
              <a:gd name="connsiteY7" fmla="*/ 2007820 h 2147343"/>
              <a:gd name="connsiteX8" fmla="*/ 871200 w 2078576"/>
              <a:gd name="connsiteY8" fmla="*/ 2137570 h 2147343"/>
              <a:gd name="connsiteX9" fmla="*/ 541388 w 2078576"/>
              <a:gd name="connsiteY9" fmla="*/ 1761447 h 2147343"/>
              <a:gd name="connsiteX10" fmla="*/ 53196 w 2078576"/>
              <a:gd name="connsiteY10" fmla="*/ 1259581 h 2147343"/>
              <a:gd name="connsiteX11" fmla="*/ 384108 w 2078576"/>
              <a:gd name="connsiteY11" fmla="*/ 479807 h 2147343"/>
              <a:gd name="connsiteX12" fmla="*/ 804156 w 2078576"/>
              <a:gd name="connsiteY12" fmla="*/ 111852 h 2147343"/>
              <a:gd name="connsiteX13" fmla="*/ 1091680 w 2078576"/>
              <a:gd name="connsiteY13" fmla="*/ 29 h 2147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6" h="2147343">
                <a:moveTo>
                  <a:pt x="1091680" y="29"/>
                </a:moveTo>
                <a:cubicBezTo>
                  <a:pt x="1269438" y="2464"/>
                  <a:pt x="1395770" y="162774"/>
                  <a:pt x="1611762" y="296892"/>
                </a:cubicBezTo>
                <a:cubicBezTo>
                  <a:pt x="1734376" y="373311"/>
                  <a:pt x="1895995" y="368003"/>
                  <a:pt x="1995387" y="498580"/>
                </a:cubicBezTo>
                <a:cubicBezTo>
                  <a:pt x="2120236" y="662771"/>
                  <a:pt x="2028510" y="771749"/>
                  <a:pt x="2023884" y="946795"/>
                </a:cubicBezTo>
                <a:cubicBezTo>
                  <a:pt x="2019948" y="1114043"/>
                  <a:pt x="2111356" y="1272881"/>
                  <a:pt x="2065840" y="1438911"/>
                </a:cubicBezTo>
                <a:cubicBezTo>
                  <a:pt x="2018868" y="1609405"/>
                  <a:pt x="1888476" y="1679841"/>
                  <a:pt x="1742486" y="1720499"/>
                </a:cubicBezTo>
                <a:cubicBezTo>
                  <a:pt x="1616137" y="1755832"/>
                  <a:pt x="1498781" y="1746566"/>
                  <a:pt x="1397816" y="1832774"/>
                </a:cubicBezTo>
                <a:cubicBezTo>
                  <a:pt x="1348902" y="1874847"/>
                  <a:pt x="1325143" y="1960931"/>
                  <a:pt x="1277747" y="2007820"/>
                </a:cubicBezTo>
                <a:cubicBezTo>
                  <a:pt x="1175942" y="2107955"/>
                  <a:pt x="1013964" y="2173028"/>
                  <a:pt x="871200" y="2137570"/>
                </a:cubicBezTo>
                <a:cubicBezTo>
                  <a:pt x="681031" y="2090352"/>
                  <a:pt x="646505" y="1887718"/>
                  <a:pt x="541388" y="1761447"/>
                </a:cubicBezTo>
                <a:cubicBezTo>
                  <a:pt x="357520" y="1539729"/>
                  <a:pt x="169539" y="1572861"/>
                  <a:pt x="53196" y="1259581"/>
                </a:cubicBezTo>
                <a:cubicBezTo>
                  <a:pt x="-101854" y="843546"/>
                  <a:pt x="104361" y="644745"/>
                  <a:pt x="384108" y="479807"/>
                </a:cubicBezTo>
                <a:cubicBezTo>
                  <a:pt x="542195" y="386920"/>
                  <a:pt x="650070" y="220860"/>
                  <a:pt x="804156" y="111852"/>
                </a:cubicBezTo>
                <a:cubicBezTo>
                  <a:pt x="919456" y="30434"/>
                  <a:pt x="1010879" y="-1078"/>
                  <a:pt x="1091680" y="2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PpHolder3">
            <a:extLst>
              <a:ext uri="{FF2B5EF4-FFF2-40B4-BE49-F238E27FC236}">
                <a16:creationId xmlns:a16="http://schemas.microsoft.com/office/drawing/2014/main" id="{86B7853E-BC65-46A2-8017-859811E591DB}"/>
              </a:ext>
            </a:extLst>
          </p:cNvPr>
          <p:cNvSpPr/>
          <p:nvPr/>
        </p:nvSpPr>
        <p:spPr>
          <a:xfrm>
            <a:off x="1117605" y="1360175"/>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8 w 2600788"/>
              <a:gd name="connsiteY5" fmla="*/ 261797 h 3844089"/>
              <a:gd name="connsiteX6" fmla="*/ 1369401 w 2600788"/>
              <a:gd name="connsiteY6" fmla="*/ 354266 h 3844089"/>
              <a:gd name="connsiteX7" fmla="*/ 1412546 w 2600788"/>
              <a:gd name="connsiteY7" fmla="*/ 445535 h 3844089"/>
              <a:gd name="connsiteX8" fmla="*/ 1559957 w 2600788"/>
              <a:gd name="connsiteY8" fmla="*/ 762573 h 3844089"/>
              <a:gd name="connsiteX9" fmla="*/ 1715755 w 2600788"/>
              <a:gd name="connsiteY9" fmla="*/ 1098827 h 3844089"/>
              <a:gd name="connsiteX10" fmla="*/ 1732534 w 2600788"/>
              <a:gd name="connsiteY10" fmla="*/ 1132451 h 3844089"/>
              <a:gd name="connsiteX11" fmla="*/ 1750511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6 w 2600788"/>
              <a:gd name="connsiteY17" fmla="*/ 1929851 h 3844089"/>
              <a:gd name="connsiteX18" fmla="*/ 2161582 w 2600788"/>
              <a:gd name="connsiteY18" fmla="*/ 2053544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3 w 2600788"/>
              <a:gd name="connsiteY23" fmla="*/ 2768080 h 3844089"/>
              <a:gd name="connsiteX24" fmla="*/ 2549883 w 2600788"/>
              <a:gd name="connsiteY24" fmla="*/ 2882165 h 3844089"/>
              <a:gd name="connsiteX25" fmla="*/ 2551083 w 2600788"/>
              <a:gd name="connsiteY25" fmla="*/ 2884567 h 3844089"/>
              <a:gd name="connsiteX26" fmla="*/ 2593028 w 2600788"/>
              <a:gd name="connsiteY26" fmla="*/ 3094726 h 3844089"/>
              <a:gd name="connsiteX27" fmla="*/ 2504343 w 2600788"/>
              <a:gd name="connsiteY27" fmla="*/ 3205208 h 3844089"/>
              <a:gd name="connsiteX28" fmla="*/ 2474380 w 2600788"/>
              <a:gd name="connsiteY28" fmla="*/ 3230428 h 3844089"/>
              <a:gd name="connsiteX29" fmla="*/ 2439626 w 2600788"/>
              <a:gd name="connsiteY29" fmla="*/ 3259249 h 3844089"/>
              <a:gd name="connsiteX30" fmla="*/ 2407267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6 w 2600788"/>
              <a:gd name="connsiteY35" fmla="*/ 3597904 h 3844089"/>
              <a:gd name="connsiteX36" fmla="*/ 1949456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2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3 w 2600788"/>
              <a:gd name="connsiteY46" fmla="*/ 3355321 h 3844089"/>
              <a:gd name="connsiteX47" fmla="*/ 1372996 w 2600788"/>
              <a:gd name="connsiteY47" fmla="*/ 3334906 h 3844089"/>
              <a:gd name="connsiteX48" fmla="*/ 1361012 w 2600788"/>
              <a:gd name="connsiteY48" fmla="*/ 3312089 h 3844089"/>
              <a:gd name="connsiteX49" fmla="*/ 1309477 w 2600788"/>
              <a:gd name="connsiteY49" fmla="*/ 3202807 h 3844089"/>
              <a:gd name="connsiteX50" fmla="*/ 1242364 w 2600788"/>
              <a:gd name="connsiteY50" fmla="*/ 3058699 h 3844089"/>
              <a:gd name="connsiteX51" fmla="*/ 1232776 w 2600788"/>
              <a:gd name="connsiteY51" fmla="*/ 3040685 h 3844089"/>
              <a:gd name="connsiteX52" fmla="*/ 1220792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6 w 2600788"/>
              <a:gd name="connsiteY56" fmla="*/ 2539909 h 3844089"/>
              <a:gd name="connsiteX57" fmla="*/ 976305 w 2600788"/>
              <a:gd name="connsiteY57" fmla="*/ 2511087 h 3844089"/>
              <a:gd name="connsiteX58" fmla="*/ 814514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6 w 2600788"/>
              <a:gd name="connsiteY63" fmla="*/ 1881814 h 3844089"/>
              <a:gd name="connsiteX64" fmla="*/ 652721 w 2600788"/>
              <a:gd name="connsiteY64" fmla="*/ 1842184 h 3844089"/>
              <a:gd name="connsiteX65" fmla="*/ 590401 w 2600788"/>
              <a:gd name="connsiteY65" fmla="*/ 1713688 h 3844089"/>
              <a:gd name="connsiteX66" fmla="*/ 528082 w 2600788"/>
              <a:gd name="connsiteY66" fmla="*/ 1585191 h 3844089"/>
              <a:gd name="connsiteX67" fmla="*/ 425013 w 2600788"/>
              <a:gd name="connsiteY67" fmla="*/ 1371431 h 3844089"/>
              <a:gd name="connsiteX68" fmla="*/ 414229 w 2600788"/>
              <a:gd name="connsiteY68" fmla="*/ 1346212 h 3844089"/>
              <a:gd name="connsiteX69" fmla="*/ 408236 w 2600788"/>
              <a:gd name="connsiteY69" fmla="*/ 1331801 h 3844089"/>
              <a:gd name="connsiteX70" fmla="*/ 387861 w 2600788"/>
              <a:gd name="connsiteY70" fmla="*/ 1288569 h 3844089"/>
              <a:gd name="connsiteX71" fmla="*/ 365091 w 2600788"/>
              <a:gd name="connsiteY71" fmla="*/ 1241733 h 3844089"/>
              <a:gd name="connsiteX72" fmla="*/ 338726 w 2600788"/>
              <a:gd name="connsiteY72" fmla="*/ 1190094 h 3844089"/>
              <a:gd name="connsiteX73" fmla="*/ 323144 w 2600788"/>
              <a:gd name="connsiteY73" fmla="*/ 1161273 h 3844089"/>
              <a:gd name="connsiteX74" fmla="*/ 271610 w 2600788"/>
              <a:gd name="connsiteY74" fmla="*/ 1054392 h 3844089"/>
              <a:gd name="connsiteX75" fmla="*/ 223673 w 2600788"/>
              <a:gd name="connsiteY75" fmla="*/ 954719 h 3844089"/>
              <a:gd name="connsiteX76" fmla="*/ 161353 w 2600788"/>
              <a:gd name="connsiteY76" fmla="*/ 823819 h 3844089"/>
              <a:gd name="connsiteX77" fmla="*/ 101429 w 2600788"/>
              <a:gd name="connsiteY77" fmla="*/ 697725 h 3844089"/>
              <a:gd name="connsiteX78" fmla="*/ 91841 w 2600788"/>
              <a:gd name="connsiteY78" fmla="*/ 677309 h 3844089"/>
              <a:gd name="connsiteX79" fmla="*/ 41507 w 2600788"/>
              <a:gd name="connsiteY79" fmla="*/ 570429 h 3844089"/>
              <a:gd name="connsiteX80" fmla="*/ 29522 w 2600788"/>
              <a:gd name="connsiteY80" fmla="*/ 546411 h 3844089"/>
              <a:gd name="connsiteX81" fmla="*/ 7951 w 2600788"/>
              <a:gd name="connsiteY81" fmla="*/ 495973 h 3844089"/>
              <a:gd name="connsiteX82" fmla="*/ 1958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90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2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50 w 2600788"/>
              <a:gd name="connsiteY101" fmla="*/ 305029 h 3844089"/>
              <a:gd name="connsiteX102" fmla="*/ 683882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2 w 2600788"/>
              <a:gd name="connsiteY109" fmla="*/ 30023 h 3844089"/>
              <a:gd name="connsiteX110" fmla="*/ 1015854 w 2600788"/>
              <a:gd name="connsiteY110" fmla="*/ 18014 h 3844089"/>
              <a:gd name="connsiteX111" fmla="*/ 1049412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50" y="0"/>
                  <a:pt x="1224387" y="60046"/>
                  <a:pt x="1255546" y="112885"/>
                </a:cubicBezTo>
                <a:cubicBezTo>
                  <a:pt x="1260341" y="121292"/>
                  <a:pt x="1263936" y="130898"/>
                  <a:pt x="1268730" y="141707"/>
                </a:cubicBezTo>
                <a:cubicBezTo>
                  <a:pt x="1271128" y="148912"/>
                  <a:pt x="1274723" y="157318"/>
                  <a:pt x="1278318" y="163323"/>
                </a:cubicBezTo>
                <a:cubicBezTo>
                  <a:pt x="1296296" y="198149"/>
                  <a:pt x="1310677" y="230574"/>
                  <a:pt x="1325058" y="261797"/>
                </a:cubicBezTo>
                <a:cubicBezTo>
                  <a:pt x="1338240" y="291819"/>
                  <a:pt x="1353822" y="324244"/>
                  <a:pt x="1369401" y="354266"/>
                </a:cubicBezTo>
                <a:cubicBezTo>
                  <a:pt x="1383783" y="384289"/>
                  <a:pt x="1399362" y="414311"/>
                  <a:pt x="1412546" y="445535"/>
                </a:cubicBezTo>
                <a:cubicBezTo>
                  <a:pt x="1459286" y="552415"/>
                  <a:pt x="1510819" y="659295"/>
                  <a:pt x="1559957" y="762573"/>
                </a:cubicBezTo>
                <a:cubicBezTo>
                  <a:pt x="1611490" y="871856"/>
                  <a:pt x="1665419" y="984740"/>
                  <a:pt x="1715755" y="1098827"/>
                </a:cubicBezTo>
                <a:cubicBezTo>
                  <a:pt x="1720550" y="1109634"/>
                  <a:pt x="1726541" y="1120442"/>
                  <a:pt x="1732534" y="1132451"/>
                </a:cubicBezTo>
                <a:cubicBezTo>
                  <a:pt x="1738527" y="1144461"/>
                  <a:pt x="1744518" y="1156470"/>
                  <a:pt x="1750511" y="1168478"/>
                </a:cubicBezTo>
                <a:cubicBezTo>
                  <a:pt x="1768488" y="1210510"/>
                  <a:pt x="1788861" y="1251341"/>
                  <a:pt x="1806838" y="1292171"/>
                </a:cubicBezTo>
                <a:cubicBezTo>
                  <a:pt x="1827212" y="1335403"/>
                  <a:pt x="1847587" y="1379837"/>
                  <a:pt x="1867960" y="1425471"/>
                </a:cubicBezTo>
                <a:cubicBezTo>
                  <a:pt x="1872753" y="1436279"/>
                  <a:pt x="1878745" y="1448289"/>
                  <a:pt x="1885936" y="1460297"/>
                </a:cubicBezTo>
                <a:cubicBezTo>
                  <a:pt x="1891930" y="1472307"/>
                  <a:pt x="1899120" y="1484317"/>
                  <a:pt x="1903913" y="1497526"/>
                </a:cubicBezTo>
                <a:cubicBezTo>
                  <a:pt x="1956647" y="1616416"/>
                  <a:pt x="2002187" y="1712487"/>
                  <a:pt x="2045332" y="1800153"/>
                </a:cubicBezTo>
                <a:cubicBezTo>
                  <a:pt x="2066904" y="1843385"/>
                  <a:pt x="2086079" y="1887819"/>
                  <a:pt x="2105256" y="1929851"/>
                </a:cubicBezTo>
                <a:cubicBezTo>
                  <a:pt x="2123233" y="1970681"/>
                  <a:pt x="2141210" y="2012714"/>
                  <a:pt x="2161582" y="2053544"/>
                </a:cubicBezTo>
                <a:cubicBezTo>
                  <a:pt x="2234688" y="2201254"/>
                  <a:pt x="2305398" y="2354969"/>
                  <a:pt x="2372511" y="2503881"/>
                </a:cubicBezTo>
                <a:lnTo>
                  <a:pt x="2382099" y="2524297"/>
                </a:lnTo>
                <a:cubicBezTo>
                  <a:pt x="2396481" y="2555520"/>
                  <a:pt x="2412060" y="2589146"/>
                  <a:pt x="2427640" y="2620369"/>
                </a:cubicBezTo>
                <a:cubicBezTo>
                  <a:pt x="2445617" y="2657597"/>
                  <a:pt x="2464794" y="2694825"/>
                  <a:pt x="2481571" y="2732052"/>
                </a:cubicBezTo>
                <a:cubicBezTo>
                  <a:pt x="2486366" y="2744061"/>
                  <a:pt x="2492357" y="2756071"/>
                  <a:pt x="2497153" y="2768080"/>
                </a:cubicBezTo>
                <a:cubicBezTo>
                  <a:pt x="2513930" y="2807710"/>
                  <a:pt x="2530709" y="2844938"/>
                  <a:pt x="2549883" y="2882165"/>
                </a:cubicBezTo>
                <a:lnTo>
                  <a:pt x="2551083" y="2884567"/>
                </a:lnTo>
                <a:cubicBezTo>
                  <a:pt x="2576249" y="2932604"/>
                  <a:pt x="2618196" y="3013064"/>
                  <a:pt x="2593028" y="3094726"/>
                </a:cubicBezTo>
                <a:cubicBezTo>
                  <a:pt x="2576249" y="3151167"/>
                  <a:pt x="2539097" y="3178789"/>
                  <a:pt x="2504343" y="3205208"/>
                </a:cubicBezTo>
                <a:cubicBezTo>
                  <a:pt x="2493557" y="3212414"/>
                  <a:pt x="2483968" y="3222022"/>
                  <a:pt x="2474380" y="3230428"/>
                </a:cubicBezTo>
                <a:cubicBezTo>
                  <a:pt x="2463594" y="3240035"/>
                  <a:pt x="2452808" y="3250843"/>
                  <a:pt x="2439626" y="3259249"/>
                </a:cubicBezTo>
                <a:cubicBezTo>
                  <a:pt x="2428840" y="3267655"/>
                  <a:pt x="2418054" y="3277262"/>
                  <a:pt x="2407267" y="3288071"/>
                </a:cubicBezTo>
                <a:cubicBezTo>
                  <a:pt x="2395283" y="3298879"/>
                  <a:pt x="2384495" y="3309687"/>
                  <a:pt x="2371313" y="3320495"/>
                </a:cubicBezTo>
                <a:cubicBezTo>
                  <a:pt x="2323376" y="3356522"/>
                  <a:pt x="2276635" y="3398553"/>
                  <a:pt x="2231093" y="3438184"/>
                </a:cubicBezTo>
                <a:cubicBezTo>
                  <a:pt x="2184353" y="3479015"/>
                  <a:pt x="2137614" y="3521046"/>
                  <a:pt x="2086079" y="3558274"/>
                </a:cubicBezTo>
                <a:cubicBezTo>
                  <a:pt x="2080088" y="3563077"/>
                  <a:pt x="2072897" y="3569082"/>
                  <a:pt x="2066904" y="3576287"/>
                </a:cubicBezTo>
                <a:cubicBezTo>
                  <a:pt x="2059713" y="3583493"/>
                  <a:pt x="2051325" y="3590698"/>
                  <a:pt x="2042936" y="3597904"/>
                </a:cubicBezTo>
                <a:cubicBezTo>
                  <a:pt x="2010576" y="3621922"/>
                  <a:pt x="1979417" y="3649542"/>
                  <a:pt x="1949456" y="3675962"/>
                </a:cubicBezTo>
                <a:cubicBezTo>
                  <a:pt x="1918295" y="3703583"/>
                  <a:pt x="1884739" y="3732405"/>
                  <a:pt x="1849983" y="3757624"/>
                </a:cubicBezTo>
                <a:cubicBezTo>
                  <a:pt x="1839196" y="3764829"/>
                  <a:pt x="1829610" y="3774436"/>
                  <a:pt x="1820021" y="3784043"/>
                </a:cubicBezTo>
                <a:cubicBezTo>
                  <a:pt x="1796052" y="3806860"/>
                  <a:pt x="1769686" y="3832079"/>
                  <a:pt x="1730137" y="3842888"/>
                </a:cubicBezTo>
                <a:cubicBezTo>
                  <a:pt x="1724146" y="3842888"/>
                  <a:pt x="1716955" y="3844089"/>
                  <a:pt x="1708564" y="3844089"/>
                </a:cubicBezTo>
                <a:cubicBezTo>
                  <a:pt x="1679801" y="3844089"/>
                  <a:pt x="1655833" y="3830878"/>
                  <a:pt x="1643847" y="3823673"/>
                </a:cubicBezTo>
                <a:cubicBezTo>
                  <a:pt x="1594711" y="3793650"/>
                  <a:pt x="1575536" y="3752820"/>
                  <a:pt x="1555162" y="3709587"/>
                </a:cubicBezTo>
                <a:cubicBezTo>
                  <a:pt x="1550369"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3" y="3355321"/>
                </a:cubicBezTo>
                <a:cubicBezTo>
                  <a:pt x="1381385" y="3349317"/>
                  <a:pt x="1376592" y="3342112"/>
                  <a:pt x="1372996" y="3334906"/>
                </a:cubicBezTo>
                <a:cubicBezTo>
                  <a:pt x="1369401" y="3327701"/>
                  <a:pt x="1364606" y="3320495"/>
                  <a:pt x="1361012" y="3312089"/>
                </a:cubicBezTo>
                <a:cubicBezTo>
                  <a:pt x="1344233" y="3274861"/>
                  <a:pt x="1326256" y="3238834"/>
                  <a:pt x="1309477" y="3202807"/>
                </a:cubicBezTo>
                <a:cubicBezTo>
                  <a:pt x="1286707" y="3155972"/>
                  <a:pt x="1263936" y="3107936"/>
                  <a:pt x="1242364" y="3058699"/>
                </a:cubicBezTo>
                <a:cubicBezTo>
                  <a:pt x="1239966" y="3052694"/>
                  <a:pt x="1236371" y="3046689"/>
                  <a:pt x="1232776" y="3040685"/>
                </a:cubicBezTo>
                <a:cubicBezTo>
                  <a:pt x="1229180" y="3033479"/>
                  <a:pt x="1224387" y="3026274"/>
                  <a:pt x="1220792" y="3017868"/>
                </a:cubicBezTo>
                <a:cubicBezTo>
                  <a:pt x="1201615" y="2974635"/>
                  <a:pt x="1180045" y="2932604"/>
                  <a:pt x="1159670" y="2891773"/>
                </a:cubicBezTo>
                <a:cubicBezTo>
                  <a:pt x="1139295" y="2850942"/>
                  <a:pt x="1117723" y="2807710"/>
                  <a:pt x="1098548" y="2764477"/>
                </a:cubicBezTo>
                <a:cubicBezTo>
                  <a:pt x="1068587" y="2697227"/>
                  <a:pt x="1036229" y="2628775"/>
                  <a:pt x="1001473" y="2557922"/>
                </a:cubicBezTo>
                <a:cubicBezTo>
                  <a:pt x="999077" y="2551918"/>
                  <a:pt x="995482" y="2545913"/>
                  <a:pt x="991886" y="2539909"/>
                </a:cubicBezTo>
                <a:cubicBezTo>
                  <a:pt x="987091" y="2530301"/>
                  <a:pt x="981100" y="2520694"/>
                  <a:pt x="976305" y="2511087"/>
                </a:cubicBezTo>
                <a:cubicBezTo>
                  <a:pt x="924771" y="2394599"/>
                  <a:pt x="866047" y="2278112"/>
                  <a:pt x="814514" y="2174835"/>
                </a:cubicBezTo>
                <a:cubicBezTo>
                  <a:pt x="802530" y="2150816"/>
                  <a:pt x="792941" y="2129200"/>
                  <a:pt x="782155" y="2105182"/>
                </a:cubicBezTo>
                <a:lnTo>
                  <a:pt x="776162" y="2091972"/>
                </a:lnTo>
                <a:cubicBezTo>
                  <a:pt x="764178" y="2063151"/>
                  <a:pt x="749796" y="2035530"/>
                  <a:pt x="735415" y="2007909"/>
                </a:cubicBezTo>
                <a:cubicBezTo>
                  <a:pt x="721033" y="1979088"/>
                  <a:pt x="706652" y="1950266"/>
                  <a:pt x="692270" y="1919042"/>
                </a:cubicBezTo>
                <a:cubicBezTo>
                  <a:pt x="687477" y="1907034"/>
                  <a:pt x="680286" y="1895024"/>
                  <a:pt x="673096" y="1881814"/>
                </a:cubicBezTo>
                <a:cubicBezTo>
                  <a:pt x="665905" y="1868604"/>
                  <a:pt x="658714" y="1855395"/>
                  <a:pt x="652721" y="1842184"/>
                </a:cubicBezTo>
                <a:cubicBezTo>
                  <a:pt x="633546" y="1798952"/>
                  <a:pt x="611974" y="1755720"/>
                  <a:pt x="590401" y="1713688"/>
                </a:cubicBezTo>
                <a:cubicBezTo>
                  <a:pt x="568829" y="1671657"/>
                  <a:pt x="547256" y="1628425"/>
                  <a:pt x="528082" y="1585191"/>
                </a:cubicBezTo>
                <a:cubicBezTo>
                  <a:pt x="498119" y="1516740"/>
                  <a:pt x="463364" y="1447088"/>
                  <a:pt x="425013" y="1371431"/>
                </a:cubicBezTo>
                <a:cubicBezTo>
                  <a:pt x="420220" y="1361824"/>
                  <a:pt x="416624" y="1354618"/>
                  <a:pt x="414229" y="1346212"/>
                </a:cubicBezTo>
                <a:cubicBezTo>
                  <a:pt x="413029" y="1341409"/>
                  <a:pt x="410632" y="1336604"/>
                  <a:pt x="408236" y="1331801"/>
                </a:cubicBezTo>
                <a:cubicBezTo>
                  <a:pt x="402243" y="1317391"/>
                  <a:pt x="395052" y="1304181"/>
                  <a:pt x="387861" y="1288569"/>
                </a:cubicBezTo>
                <a:cubicBezTo>
                  <a:pt x="380671" y="1274158"/>
                  <a:pt x="372282" y="1258546"/>
                  <a:pt x="365091" y="1241733"/>
                </a:cubicBezTo>
                <a:cubicBezTo>
                  <a:pt x="357900" y="1224921"/>
                  <a:pt x="348312" y="1206907"/>
                  <a:pt x="338726" y="1190094"/>
                </a:cubicBezTo>
                <a:cubicBezTo>
                  <a:pt x="333931" y="1180488"/>
                  <a:pt x="327939" y="1170881"/>
                  <a:pt x="323144" y="1161273"/>
                </a:cubicBezTo>
                <a:cubicBezTo>
                  <a:pt x="305167" y="1125246"/>
                  <a:pt x="288390" y="1089219"/>
                  <a:pt x="271610" y="1054392"/>
                </a:cubicBezTo>
                <a:cubicBezTo>
                  <a:pt x="256031" y="1021968"/>
                  <a:pt x="240452" y="987142"/>
                  <a:pt x="223673" y="954719"/>
                </a:cubicBezTo>
                <a:cubicBezTo>
                  <a:pt x="202100" y="911485"/>
                  <a:pt x="181726" y="865852"/>
                  <a:pt x="161353" y="823819"/>
                </a:cubicBezTo>
                <a:cubicBezTo>
                  <a:pt x="142177" y="781788"/>
                  <a:pt x="121804" y="739756"/>
                  <a:pt x="101429" y="697725"/>
                </a:cubicBezTo>
                <a:lnTo>
                  <a:pt x="91841" y="677309"/>
                </a:lnTo>
                <a:cubicBezTo>
                  <a:pt x="75063" y="642483"/>
                  <a:pt x="57086" y="607657"/>
                  <a:pt x="41507" y="570429"/>
                </a:cubicBezTo>
                <a:cubicBezTo>
                  <a:pt x="37912" y="562023"/>
                  <a:pt x="34316" y="553616"/>
                  <a:pt x="29522" y="546411"/>
                </a:cubicBezTo>
                <a:cubicBezTo>
                  <a:pt x="21132" y="530799"/>
                  <a:pt x="13942" y="513986"/>
                  <a:pt x="7951" y="495973"/>
                </a:cubicBezTo>
                <a:cubicBezTo>
                  <a:pt x="1958" y="476759"/>
                  <a:pt x="-2837" y="441932"/>
                  <a:pt x="1958" y="422718"/>
                </a:cubicBezTo>
                <a:cubicBezTo>
                  <a:pt x="3155" y="416713"/>
                  <a:pt x="4354" y="411910"/>
                  <a:pt x="4354" y="405905"/>
                </a:cubicBezTo>
                <a:cubicBezTo>
                  <a:pt x="5553" y="395097"/>
                  <a:pt x="6751" y="384289"/>
                  <a:pt x="11545" y="372280"/>
                </a:cubicBezTo>
                <a:cubicBezTo>
                  <a:pt x="35514" y="315838"/>
                  <a:pt x="78659"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90" y="267801"/>
                </a:lnTo>
                <a:lnTo>
                  <a:pt x="290786" y="271404"/>
                </a:lnTo>
                <a:cubicBezTo>
                  <a:pt x="296778" y="278609"/>
                  <a:pt x="299176" y="285815"/>
                  <a:pt x="302770" y="291819"/>
                </a:cubicBezTo>
                <a:cubicBezTo>
                  <a:pt x="303969" y="295422"/>
                  <a:pt x="305167" y="299025"/>
                  <a:pt x="307564" y="301427"/>
                </a:cubicBezTo>
                <a:cubicBezTo>
                  <a:pt x="319549" y="320641"/>
                  <a:pt x="339923" y="344660"/>
                  <a:pt x="372282" y="353065"/>
                </a:cubicBezTo>
                <a:cubicBezTo>
                  <a:pt x="375877" y="354266"/>
                  <a:pt x="379473" y="354266"/>
                  <a:pt x="383068" y="354266"/>
                </a:cubicBezTo>
                <a:cubicBezTo>
                  <a:pt x="396252"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9" y="307431"/>
                  <a:pt x="553250" y="305029"/>
                </a:cubicBezTo>
                <a:cubicBezTo>
                  <a:pt x="596395" y="289418"/>
                  <a:pt x="640737" y="275007"/>
                  <a:pt x="683882" y="261797"/>
                </a:cubicBezTo>
                <a:cubicBezTo>
                  <a:pt x="725827" y="248587"/>
                  <a:pt x="770170" y="235377"/>
                  <a:pt x="812116" y="219766"/>
                </a:cubicBezTo>
                <a:cubicBezTo>
                  <a:pt x="826498" y="214962"/>
                  <a:pt x="842078" y="210158"/>
                  <a:pt x="856459" y="206556"/>
                </a:cubicBezTo>
                <a:cubicBezTo>
                  <a:pt x="882827" y="199350"/>
                  <a:pt x="910390" y="192145"/>
                  <a:pt x="924771" y="181337"/>
                </a:cubicBezTo>
                <a:cubicBezTo>
                  <a:pt x="939153" y="170528"/>
                  <a:pt x="937955" y="139305"/>
                  <a:pt x="928366" y="116487"/>
                </a:cubicBezTo>
                <a:cubicBezTo>
                  <a:pt x="922376" y="102077"/>
                  <a:pt x="906794" y="63648"/>
                  <a:pt x="935558" y="44434"/>
                </a:cubicBezTo>
                <a:cubicBezTo>
                  <a:pt x="946343" y="37228"/>
                  <a:pt x="958328" y="34826"/>
                  <a:pt x="967916" y="32425"/>
                </a:cubicBezTo>
                <a:cubicBezTo>
                  <a:pt x="972710" y="31224"/>
                  <a:pt x="976305" y="31224"/>
                  <a:pt x="979902" y="30023"/>
                </a:cubicBezTo>
                <a:cubicBezTo>
                  <a:pt x="991886" y="26420"/>
                  <a:pt x="1003870" y="21616"/>
                  <a:pt x="1015854" y="18014"/>
                </a:cubicBezTo>
                <a:cubicBezTo>
                  <a:pt x="1027840" y="14411"/>
                  <a:pt x="1038626" y="10808"/>
                  <a:pt x="1049412" y="7206"/>
                </a:cubicBezTo>
                <a:cubicBezTo>
                  <a:pt x="1054206" y="6005"/>
                  <a:pt x="1058999" y="4804"/>
                  <a:pt x="1063792" y="4804"/>
                </a:cubicBezTo>
                <a:cubicBezTo>
                  <a:pt x="1064992" y="4804"/>
                  <a:pt x="1066189" y="4804"/>
                  <a:pt x="1068587" y="3603"/>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45" name="PpHolder5">
            <a:extLst>
              <a:ext uri="{FF2B5EF4-FFF2-40B4-BE49-F238E27FC236}">
                <a16:creationId xmlns:a16="http://schemas.microsoft.com/office/drawing/2014/main" id="{07817B45-9DF9-4C1D-B7B5-A560FE997457}"/>
              </a:ext>
            </a:extLst>
          </p:cNvPr>
          <p:cNvSpPr/>
          <p:nvPr/>
        </p:nvSpPr>
        <p:spPr>
          <a:xfrm>
            <a:off x="2895395" y="1338379"/>
            <a:ext cx="1916711" cy="2832990"/>
          </a:xfrm>
          <a:custGeom>
            <a:avLst/>
            <a:gdLst>
              <a:gd name="connsiteX0" fmla="*/ 791052 w 1916711"/>
              <a:gd name="connsiteY0" fmla="*/ 0 h 2832990"/>
              <a:gd name="connsiteX1" fmla="*/ 798118 w 1916711"/>
              <a:gd name="connsiteY1" fmla="*/ 0 h 2832990"/>
              <a:gd name="connsiteX2" fmla="*/ 925303 w 1916711"/>
              <a:gd name="connsiteY2" fmla="*/ 83193 h 2832990"/>
              <a:gd name="connsiteX3" fmla="*/ 935019 w 1916711"/>
              <a:gd name="connsiteY3" fmla="*/ 104435 h 2832990"/>
              <a:gd name="connsiteX4" fmla="*/ 942085 w 1916711"/>
              <a:gd name="connsiteY4" fmla="*/ 120365 h 2832990"/>
              <a:gd name="connsiteX5" fmla="*/ 976530 w 1916711"/>
              <a:gd name="connsiteY5" fmla="*/ 192938 h 2832990"/>
              <a:gd name="connsiteX6" fmla="*/ 1009210 w 1916711"/>
              <a:gd name="connsiteY6" fmla="*/ 261085 h 2832990"/>
              <a:gd name="connsiteX7" fmla="*/ 1041007 w 1916711"/>
              <a:gd name="connsiteY7" fmla="*/ 328347 h 2832990"/>
              <a:gd name="connsiteX8" fmla="*/ 1149645 w 1916711"/>
              <a:gd name="connsiteY8" fmla="*/ 561996 h 2832990"/>
              <a:gd name="connsiteX9" fmla="*/ 1264465 w 1916711"/>
              <a:gd name="connsiteY9" fmla="*/ 809806 h 2832990"/>
              <a:gd name="connsiteX10" fmla="*/ 1276830 w 1916711"/>
              <a:gd name="connsiteY10" fmla="*/ 834586 h 2832990"/>
              <a:gd name="connsiteX11" fmla="*/ 1290079 w 1916711"/>
              <a:gd name="connsiteY11" fmla="*/ 861137 h 2832990"/>
              <a:gd name="connsiteX12" fmla="*/ 1331592 w 1916711"/>
              <a:gd name="connsiteY12" fmla="*/ 952296 h 2832990"/>
              <a:gd name="connsiteX13" fmla="*/ 1376636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5 w 1916711"/>
              <a:gd name="connsiteY17" fmla="*/ 1422249 h 2832990"/>
              <a:gd name="connsiteX18" fmla="*/ 1593028 w 1916711"/>
              <a:gd name="connsiteY18" fmla="*/ 1513406 h 2832990"/>
              <a:gd name="connsiteX19" fmla="*/ 1748476 w 1916711"/>
              <a:gd name="connsiteY19" fmla="*/ 1845293 h 2832990"/>
              <a:gd name="connsiteX20" fmla="*/ 1755542 w 1916711"/>
              <a:gd name="connsiteY20" fmla="*/ 1860339 h 2832990"/>
              <a:gd name="connsiteX21" fmla="*/ 1789105 w 1916711"/>
              <a:gd name="connsiteY21" fmla="*/ 1931143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7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7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4 w 1916711"/>
              <a:gd name="connsiteY39" fmla="*/ 2832105 h 2832990"/>
              <a:gd name="connsiteX40" fmla="*/ 1259165 w 1916711"/>
              <a:gd name="connsiteY40" fmla="*/ 2832990 h 2832990"/>
              <a:gd name="connsiteX41" fmla="*/ 1211471 w 1916711"/>
              <a:gd name="connsiteY41" fmla="*/ 2817944 h 2832990"/>
              <a:gd name="connsiteX42" fmla="*/ 1146112 w 1916711"/>
              <a:gd name="connsiteY42" fmla="*/ 2733866 h 2832990"/>
              <a:gd name="connsiteX43" fmla="*/ 1133747 w 1916711"/>
              <a:gd name="connsiteY43" fmla="*/ 2709085 h 2832990"/>
              <a:gd name="connsiteX44" fmla="*/ 1079869 w 1916711"/>
              <a:gd name="connsiteY44" fmla="*/ 2597571 h 2832990"/>
              <a:gd name="connsiteX45" fmla="*/ 1050723 w 1916711"/>
              <a:gd name="connsiteY45" fmla="*/ 2536503 h 2832990"/>
              <a:gd name="connsiteX46" fmla="*/ 1019809 w 1916711"/>
              <a:gd name="connsiteY46" fmla="*/ 2472781 h 2832990"/>
              <a:gd name="connsiteX47" fmla="*/ 1011861 w 1916711"/>
              <a:gd name="connsiteY47" fmla="*/ 2457736 h 2832990"/>
              <a:gd name="connsiteX48" fmla="*/ 1003027 w 1916711"/>
              <a:gd name="connsiteY48" fmla="*/ 2440920 h 2832990"/>
              <a:gd name="connsiteX49" fmla="*/ 965049 w 1916711"/>
              <a:gd name="connsiteY49" fmla="*/ 2360382 h 2832990"/>
              <a:gd name="connsiteX50" fmla="*/ 915588 w 1916711"/>
              <a:gd name="connsiteY50" fmla="*/ 2254178 h 2832990"/>
              <a:gd name="connsiteX51" fmla="*/ 908522 w 1916711"/>
              <a:gd name="connsiteY51" fmla="*/ 2240903 h 2832990"/>
              <a:gd name="connsiteX52" fmla="*/ 899690 w 1916711"/>
              <a:gd name="connsiteY52" fmla="*/ 2224087 h 2832990"/>
              <a:gd name="connsiteX53" fmla="*/ 854646 w 1916711"/>
              <a:gd name="connsiteY53" fmla="*/ 2131159 h 2832990"/>
              <a:gd name="connsiteX54" fmla="*/ 809601 w 1916711"/>
              <a:gd name="connsiteY54" fmla="*/ 2037345 h 2832990"/>
              <a:gd name="connsiteX55" fmla="*/ 738058 w 1916711"/>
              <a:gd name="connsiteY55" fmla="*/ 1885120 h 2832990"/>
              <a:gd name="connsiteX56" fmla="*/ 730992 w 1916711"/>
              <a:gd name="connsiteY56" fmla="*/ 1871844 h 2832990"/>
              <a:gd name="connsiteX57" fmla="*/ 719511 w 1916711"/>
              <a:gd name="connsiteY57" fmla="*/ 1850605 h 2832990"/>
              <a:gd name="connsiteX58" fmla="*/ 600274 w 1916711"/>
              <a:gd name="connsiteY58" fmla="*/ 1602795 h 2832990"/>
              <a:gd name="connsiteX59" fmla="*/ 576426 w 1916711"/>
              <a:gd name="connsiteY59" fmla="*/ 1551463 h 2832990"/>
              <a:gd name="connsiteX60" fmla="*/ 572011 w 1916711"/>
              <a:gd name="connsiteY60" fmla="*/ 1541727 h 2832990"/>
              <a:gd name="connsiteX61" fmla="*/ 541981 w 1916711"/>
              <a:gd name="connsiteY61" fmla="*/ 1479776 h 2832990"/>
              <a:gd name="connsiteX62" fmla="*/ 510185 w 1916711"/>
              <a:gd name="connsiteY62" fmla="*/ 1414282 h 2832990"/>
              <a:gd name="connsiteX63" fmla="*/ 496053 w 1916711"/>
              <a:gd name="connsiteY63" fmla="*/ 1386847 h 2832990"/>
              <a:gd name="connsiteX64" fmla="*/ 481037 w 1916711"/>
              <a:gd name="connsiteY64" fmla="*/ 1357640 h 2832990"/>
              <a:gd name="connsiteX65" fmla="*/ 435109 w 1916711"/>
              <a:gd name="connsiteY65" fmla="*/ 1262942 h 2832990"/>
              <a:gd name="connsiteX66" fmla="*/ 389181 w 1916711"/>
              <a:gd name="connsiteY66" fmla="*/ 1168243 h 2832990"/>
              <a:gd name="connsiteX67" fmla="*/ 313223 w 1916711"/>
              <a:gd name="connsiteY67" fmla="*/ 1010708 h 2832990"/>
              <a:gd name="connsiteX68" fmla="*/ 305274 w 1916711"/>
              <a:gd name="connsiteY68" fmla="*/ 992122 h 2832990"/>
              <a:gd name="connsiteX69" fmla="*/ 300858 w 1916711"/>
              <a:gd name="connsiteY69" fmla="*/ 981502 h 2832990"/>
              <a:gd name="connsiteX70" fmla="*/ 285843 w 1916711"/>
              <a:gd name="connsiteY70" fmla="*/ 949640 h 2832990"/>
              <a:gd name="connsiteX71" fmla="*/ 269062 w 1916711"/>
              <a:gd name="connsiteY71" fmla="*/ 915124 h 2832990"/>
              <a:gd name="connsiteX72" fmla="*/ 249631 w 1916711"/>
              <a:gd name="connsiteY72" fmla="*/ 877068 h 2832990"/>
              <a:gd name="connsiteX73" fmla="*/ 238148 w 1916711"/>
              <a:gd name="connsiteY73" fmla="*/ 855827 h 2832990"/>
              <a:gd name="connsiteX74" fmla="*/ 200170 w 1916711"/>
              <a:gd name="connsiteY74" fmla="*/ 777059 h 2832990"/>
              <a:gd name="connsiteX75" fmla="*/ 164839 w 1916711"/>
              <a:gd name="connsiteY75" fmla="*/ 703601 h 2832990"/>
              <a:gd name="connsiteX76" fmla="*/ 118911 w 1916711"/>
              <a:gd name="connsiteY76" fmla="*/ 607133 h 2832990"/>
              <a:gd name="connsiteX77" fmla="*/ 74750 w 1916711"/>
              <a:gd name="connsiteY77" fmla="*/ 514204 h 2832990"/>
              <a:gd name="connsiteX78" fmla="*/ 67684 w 1916711"/>
              <a:gd name="connsiteY78" fmla="*/ 499159 h 2832990"/>
              <a:gd name="connsiteX79" fmla="*/ 30588 w 1916711"/>
              <a:gd name="connsiteY79" fmla="*/ 420391 h 2832990"/>
              <a:gd name="connsiteX80" fmla="*/ 21756 w 1916711"/>
              <a:gd name="connsiteY80" fmla="*/ 402690 h 2832990"/>
              <a:gd name="connsiteX81" fmla="*/ 5858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3 w 1916711"/>
              <a:gd name="connsiteY86" fmla="*/ 207098 h 2832990"/>
              <a:gd name="connsiteX87" fmla="*/ 125977 w 1916711"/>
              <a:gd name="connsiteY87" fmla="*/ 201788 h 2832990"/>
              <a:gd name="connsiteX88" fmla="*/ 188687 w 1916711"/>
              <a:gd name="connsiteY88" fmla="*/ 185857 h 2832990"/>
              <a:gd name="connsiteX89" fmla="*/ 193987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0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3 w 1916711"/>
              <a:gd name="connsiteY99" fmla="*/ 234534 h 2832990"/>
              <a:gd name="connsiteX100" fmla="*/ 392714 w 1916711"/>
              <a:gd name="connsiteY100" fmla="*/ 229224 h 2832990"/>
              <a:gd name="connsiteX101" fmla="*/ 407728 w 1916711"/>
              <a:gd name="connsiteY101" fmla="*/ 224798 h 2832990"/>
              <a:gd name="connsiteX102" fmla="*/ 504001 w 1916711"/>
              <a:gd name="connsiteY102" fmla="*/ 192938 h 2832990"/>
              <a:gd name="connsiteX103" fmla="*/ 598508 w 1916711"/>
              <a:gd name="connsiteY103" fmla="*/ 161962 h 2832990"/>
              <a:gd name="connsiteX104" fmla="*/ 631188 w 1916711"/>
              <a:gd name="connsiteY104" fmla="*/ 152226 h 2832990"/>
              <a:gd name="connsiteX105" fmla="*/ 681531 w 1916711"/>
              <a:gd name="connsiteY105" fmla="*/ 133640 h 2832990"/>
              <a:gd name="connsiteX106" fmla="*/ 684180 w 1916711"/>
              <a:gd name="connsiteY106" fmla="*/ 85848 h 2832990"/>
              <a:gd name="connsiteX107" fmla="*/ 689481 w 1916711"/>
              <a:gd name="connsiteY107" fmla="*/ 32747 h 2832990"/>
              <a:gd name="connsiteX108" fmla="*/ 713328 w 1916711"/>
              <a:gd name="connsiteY108" fmla="*/ 23897 h 2832990"/>
              <a:gd name="connsiteX109" fmla="*/ 722160 w 1916711"/>
              <a:gd name="connsiteY109" fmla="*/ 22126 h 2832990"/>
              <a:gd name="connsiteX110" fmla="*/ 748656 w 1916711"/>
              <a:gd name="connsiteY110" fmla="*/ 13276 h 2832990"/>
              <a:gd name="connsiteX111" fmla="*/ 773387 w 1916711"/>
              <a:gd name="connsiteY111" fmla="*/ 5310 h 2832990"/>
              <a:gd name="connsiteX112" fmla="*/ 783986 w 1916711"/>
              <a:gd name="connsiteY112" fmla="*/ 3541 h 2832990"/>
              <a:gd name="connsiteX113" fmla="*/ 787519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2" y="0"/>
                </a:moveTo>
                <a:lnTo>
                  <a:pt x="798118" y="0"/>
                </a:lnTo>
                <a:cubicBezTo>
                  <a:pt x="867010" y="0"/>
                  <a:pt x="902339" y="44252"/>
                  <a:pt x="925303" y="83193"/>
                </a:cubicBezTo>
                <a:cubicBezTo>
                  <a:pt x="928836" y="89389"/>
                  <a:pt x="931486" y="96469"/>
                  <a:pt x="935019" y="104435"/>
                </a:cubicBezTo>
                <a:cubicBezTo>
                  <a:pt x="936786" y="109744"/>
                  <a:pt x="939436" y="115939"/>
                  <a:pt x="942085" y="120365"/>
                </a:cubicBezTo>
                <a:cubicBezTo>
                  <a:pt x="955334" y="146030"/>
                  <a:pt x="965933" y="169927"/>
                  <a:pt x="976530" y="192938"/>
                </a:cubicBezTo>
                <a:cubicBezTo>
                  <a:pt x="986246" y="215063"/>
                  <a:pt x="997729" y="238959"/>
                  <a:pt x="1009210" y="261085"/>
                </a:cubicBezTo>
                <a:cubicBezTo>
                  <a:pt x="1019809" y="283211"/>
                  <a:pt x="1031292" y="305336"/>
                  <a:pt x="1041007" y="328347"/>
                </a:cubicBezTo>
                <a:cubicBezTo>
                  <a:pt x="1075454" y="407115"/>
                  <a:pt x="1113432" y="485883"/>
                  <a:pt x="1149645" y="561996"/>
                </a:cubicBezTo>
                <a:cubicBezTo>
                  <a:pt x="1187623" y="642534"/>
                  <a:pt x="1227369" y="725727"/>
                  <a:pt x="1264465" y="809806"/>
                </a:cubicBezTo>
                <a:cubicBezTo>
                  <a:pt x="1267997" y="817770"/>
                  <a:pt x="1272413" y="825736"/>
                  <a:pt x="1276830" y="834586"/>
                </a:cubicBezTo>
                <a:cubicBezTo>
                  <a:pt x="1281247" y="843437"/>
                  <a:pt x="1285662" y="852287"/>
                  <a:pt x="1290079" y="861137"/>
                </a:cubicBezTo>
                <a:cubicBezTo>
                  <a:pt x="1303328" y="892113"/>
                  <a:pt x="1318343" y="922204"/>
                  <a:pt x="1331592" y="952296"/>
                </a:cubicBezTo>
                <a:cubicBezTo>
                  <a:pt x="1346606" y="984156"/>
                  <a:pt x="1361622" y="1016903"/>
                  <a:pt x="1376636"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5" y="1422249"/>
                </a:cubicBezTo>
                <a:cubicBezTo>
                  <a:pt x="1564765" y="1452339"/>
                  <a:pt x="1578014" y="1483315"/>
                  <a:pt x="1593028" y="1513406"/>
                </a:cubicBezTo>
                <a:cubicBezTo>
                  <a:pt x="1646905" y="1622265"/>
                  <a:pt x="1699016" y="1735549"/>
                  <a:pt x="1748476" y="1845293"/>
                </a:cubicBezTo>
                <a:lnTo>
                  <a:pt x="1755542" y="1860339"/>
                </a:lnTo>
                <a:cubicBezTo>
                  <a:pt x="1766141" y="1883350"/>
                  <a:pt x="1777623" y="1908132"/>
                  <a:pt x="1789105" y="1931143"/>
                </a:cubicBezTo>
                <a:cubicBezTo>
                  <a:pt x="1802355" y="1958578"/>
                  <a:pt x="1816487" y="1986013"/>
                  <a:pt x="1828852" y="2013449"/>
                </a:cubicBezTo>
                <a:cubicBezTo>
                  <a:pt x="1832385" y="2022299"/>
                  <a:pt x="1836799"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7" y="2401978"/>
                </a:cubicBezTo>
                <a:cubicBezTo>
                  <a:pt x="1789989" y="2408174"/>
                  <a:pt x="1782039"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7" y="2651558"/>
                </a:cubicBezTo>
                <a:cubicBezTo>
                  <a:pt x="1481741" y="2669258"/>
                  <a:pt x="1458777" y="2689614"/>
                  <a:pt x="1436696" y="2709085"/>
                </a:cubicBezTo>
                <a:cubicBezTo>
                  <a:pt x="1413732" y="2729441"/>
                  <a:pt x="1389001" y="2750681"/>
                  <a:pt x="1363388" y="2769267"/>
                </a:cubicBezTo>
                <a:cubicBezTo>
                  <a:pt x="1355439" y="2774577"/>
                  <a:pt x="1348373" y="2781658"/>
                  <a:pt x="1341307" y="2788738"/>
                </a:cubicBezTo>
                <a:cubicBezTo>
                  <a:pt x="1323642" y="2805553"/>
                  <a:pt x="1304211" y="2824139"/>
                  <a:pt x="1275064" y="2832105"/>
                </a:cubicBezTo>
                <a:cubicBezTo>
                  <a:pt x="1270648" y="2832105"/>
                  <a:pt x="1265349" y="2832990"/>
                  <a:pt x="1259165" y="2832990"/>
                </a:cubicBezTo>
                <a:cubicBezTo>
                  <a:pt x="1237968" y="2832990"/>
                  <a:pt x="1220303" y="2823254"/>
                  <a:pt x="1211471" y="2817944"/>
                </a:cubicBezTo>
                <a:cubicBezTo>
                  <a:pt x="1175258" y="2795818"/>
                  <a:pt x="1161126" y="2765727"/>
                  <a:pt x="1146112" y="2733866"/>
                </a:cubicBezTo>
                <a:cubicBezTo>
                  <a:pt x="1142579" y="2725900"/>
                  <a:pt x="1138162" y="2717935"/>
                  <a:pt x="1133747" y="2709085"/>
                </a:cubicBezTo>
                <a:cubicBezTo>
                  <a:pt x="1113432" y="2670143"/>
                  <a:pt x="1095767" y="2633857"/>
                  <a:pt x="1079869" y="2597571"/>
                </a:cubicBezTo>
                <a:cubicBezTo>
                  <a:pt x="1071037" y="2577215"/>
                  <a:pt x="1060438" y="2555974"/>
                  <a:pt x="1050723" y="2536503"/>
                </a:cubicBezTo>
                <a:cubicBezTo>
                  <a:pt x="1040124" y="2516148"/>
                  <a:pt x="1029525" y="2494022"/>
                  <a:pt x="1019809" y="2472781"/>
                </a:cubicBezTo>
                <a:cubicBezTo>
                  <a:pt x="1018043" y="2468356"/>
                  <a:pt x="1014510" y="2463046"/>
                  <a:pt x="1011861" y="2457736"/>
                </a:cubicBezTo>
                <a:cubicBezTo>
                  <a:pt x="1009210" y="2452426"/>
                  <a:pt x="1005677" y="2447115"/>
                  <a:pt x="1003027" y="2440920"/>
                </a:cubicBezTo>
                <a:cubicBezTo>
                  <a:pt x="990663" y="2413484"/>
                  <a:pt x="977414" y="2386933"/>
                  <a:pt x="965049" y="2360382"/>
                </a:cubicBezTo>
                <a:cubicBezTo>
                  <a:pt x="948267" y="2325866"/>
                  <a:pt x="931486" y="2290465"/>
                  <a:pt x="915588" y="2254178"/>
                </a:cubicBezTo>
                <a:cubicBezTo>
                  <a:pt x="913822" y="2249753"/>
                  <a:pt x="911171" y="2245328"/>
                  <a:pt x="908522" y="2240903"/>
                </a:cubicBezTo>
                <a:cubicBezTo>
                  <a:pt x="905872" y="2235592"/>
                  <a:pt x="902339" y="2230282"/>
                  <a:pt x="899690" y="2224087"/>
                </a:cubicBezTo>
                <a:cubicBezTo>
                  <a:pt x="885558" y="2192226"/>
                  <a:pt x="869660" y="2161250"/>
                  <a:pt x="854646" y="2131159"/>
                </a:cubicBezTo>
                <a:cubicBezTo>
                  <a:pt x="839630" y="2101068"/>
                  <a:pt x="823732" y="2069207"/>
                  <a:pt x="809601" y="2037345"/>
                </a:cubicBezTo>
                <a:cubicBezTo>
                  <a:pt x="787519" y="1987783"/>
                  <a:pt x="763672" y="1937337"/>
                  <a:pt x="738058" y="1885120"/>
                </a:cubicBezTo>
                <a:cubicBezTo>
                  <a:pt x="736291" y="1880695"/>
                  <a:pt x="733643" y="1876269"/>
                  <a:pt x="730992" y="1871844"/>
                </a:cubicBezTo>
                <a:cubicBezTo>
                  <a:pt x="727459" y="1864764"/>
                  <a:pt x="723042" y="1857684"/>
                  <a:pt x="719511" y="1850605"/>
                </a:cubicBezTo>
                <a:cubicBezTo>
                  <a:pt x="681531" y="1764755"/>
                  <a:pt x="638252" y="1678907"/>
                  <a:pt x="600274" y="1602795"/>
                </a:cubicBezTo>
                <a:cubicBezTo>
                  <a:pt x="591442" y="1585094"/>
                  <a:pt x="584376" y="1569163"/>
                  <a:pt x="576426" y="1551463"/>
                </a:cubicBezTo>
                <a:lnTo>
                  <a:pt x="572011" y="1541727"/>
                </a:lnTo>
                <a:cubicBezTo>
                  <a:pt x="563178" y="1520486"/>
                  <a:pt x="552580" y="1500132"/>
                  <a:pt x="541981" y="1479776"/>
                </a:cubicBezTo>
                <a:cubicBezTo>
                  <a:pt x="531382" y="1458534"/>
                  <a:pt x="520783" y="1437293"/>
                  <a:pt x="510185" y="1414282"/>
                </a:cubicBezTo>
                <a:cubicBezTo>
                  <a:pt x="506652" y="1405432"/>
                  <a:pt x="501352" y="1396583"/>
                  <a:pt x="496053" y="1386847"/>
                </a:cubicBezTo>
                <a:cubicBezTo>
                  <a:pt x="490753" y="1377111"/>
                  <a:pt x="485454" y="1367376"/>
                  <a:pt x="481037" y="1357640"/>
                </a:cubicBezTo>
                <a:cubicBezTo>
                  <a:pt x="466905" y="1325779"/>
                  <a:pt x="451007" y="1293918"/>
                  <a:pt x="435109" y="1262942"/>
                </a:cubicBezTo>
                <a:cubicBezTo>
                  <a:pt x="419211" y="1231966"/>
                  <a:pt x="403313" y="1200105"/>
                  <a:pt x="389181" y="1168243"/>
                </a:cubicBezTo>
                <a:cubicBezTo>
                  <a:pt x="367100" y="1117796"/>
                  <a:pt x="341487" y="1066464"/>
                  <a:pt x="313223" y="1010708"/>
                </a:cubicBezTo>
                <a:cubicBezTo>
                  <a:pt x="309691" y="1003629"/>
                  <a:pt x="307040" y="998317"/>
                  <a:pt x="305274" y="992122"/>
                </a:cubicBezTo>
                <a:cubicBezTo>
                  <a:pt x="304391" y="988583"/>
                  <a:pt x="302625" y="985041"/>
                  <a:pt x="300858" y="981502"/>
                </a:cubicBezTo>
                <a:cubicBezTo>
                  <a:pt x="296441" y="970882"/>
                  <a:pt x="291142" y="961146"/>
                  <a:pt x="285843" y="949640"/>
                </a:cubicBezTo>
                <a:cubicBezTo>
                  <a:pt x="280543" y="939020"/>
                  <a:pt x="274361" y="927515"/>
                  <a:pt x="269062" y="915124"/>
                </a:cubicBezTo>
                <a:cubicBezTo>
                  <a:pt x="263763" y="902735"/>
                  <a:pt x="256697" y="889458"/>
                  <a:pt x="249631" y="877068"/>
                </a:cubicBezTo>
                <a:cubicBezTo>
                  <a:pt x="246098" y="869988"/>
                  <a:pt x="241681" y="862907"/>
                  <a:pt x="238148" y="855827"/>
                </a:cubicBezTo>
                <a:cubicBezTo>
                  <a:pt x="224900" y="829276"/>
                  <a:pt x="212535" y="802725"/>
                  <a:pt x="200170" y="777059"/>
                </a:cubicBezTo>
                <a:cubicBezTo>
                  <a:pt x="188687" y="753163"/>
                  <a:pt x="177206" y="727497"/>
                  <a:pt x="164839" y="703601"/>
                </a:cubicBezTo>
                <a:cubicBezTo>
                  <a:pt x="148941" y="671740"/>
                  <a:pt x="133927" y="638109"/>
                  <a:pt x="118911" y="607133"/>
                </a:cubicBezTo>
                <a:cubicBezTo>
                  <a:pt x="104781" y="576156"/>
                  <a:pt x="89766" y="545180"/>
                  <a:pt x="74750" y="514204"/>
                </a:cubicBezTo>
                <a:lnTo>
                  <a:pt x="67684" y="499159"/>
                </a:lnTo>
                <a:cubicBezTo>
                  <a:pt x="55319" y="473493"/>
                  <a:pt x="42071" y="447827"/>
                  <a:pt x="30588" y="420391"/>
                </a:cubicBezTo>
                <a:cubicBezTo>
                  <a:pt x="27940" y="414196"/>
                  <a:pt x="25289" y="408000"/>
                  <a:pt x="21756" y="402690"/>
                </a:cubicBezTo>
                <a:cubicBezTo>
                  <a:pt x="15574" y="391185"/>
                  <a:pt x="10275" y="378794"/>
                  <a:pt x="5858" y="365519"/>
                </a:cubicBezTo>
                <a:cubicBezTo>
                  <a:pt x="1442" y="351358"/>
                  <a:pt x="-2090" y="325692"/>
                  <a:pt x="1442" y="311532"/>
                </a:cubicBezTo>
                <a:cubicBezTo>
                  <a:pt x="2325" y="307107"/>
                  <a:pt x="3209" y="303567"/>
                  <a:pt x="3209" y="299141"/>
                </a:cubicBezTo>
                <a:cubicBezTo>
                  <a:pt x="4093" y="291176"/>
                  <a:pt x="4975" y="283211"/>
                  <a:pt x="8508" y="274361"/>
                </a:cubicBezTo>
                <a:cubicBezTo>
                  <a:pt x="26173" y="232764"/>
                  <a:pt x="57969" y="223029"/>
                  <a:pt x="91532" y="213293"/>
                </a:cubicBezTo>
                <a:cubicBezTo>
                  <a:pt x="97714" y="211523"/>
                  <a:pt x="103897" y="209753"/>
                  <a:pt x="110963" y="207098"/>
                </a:cubicBezTo>
                <a:cubicBezTo>
                  <a:pt x="115378" y="205328"/>
                  <a:pt x="120678" y="203558"/>
                  <a:pt x="125977" y="201788"/>
                </a:cubicBezTo>
                <a:cubicBezTo>
                  <a:pt x="144526" y="194708"/>
                  <a:pt x="168374" y="185857"/>
                  <a:pt x="188687" y="185857"/>
                </a:cubicBezTo>
                <a:lnTo>
                  <a:pt x="193987" y="185857"/>
                </a:lnTo>
                <a:lnTo>
                  <a:pt x="212535" y="197362"/>
                </a:lnTo>
                <a:lnTo>
                  <a:pt x="214302" y="200018"/>
                </a:lnTo>
                <a:cubicBezTo>
                  <a:pt x="218717" y="205328"/>
                  <a:pt x="220483" y="210638"/>
                  <a:pt x="223134" y="215063"/>
                </a:cubicBezTo>
                <a:cubicBezTo>
                  <a:pt x="224016" y="217718"/>
                  <a:pt x="224900" y="220373"/>
                  <a:pt x="226667" y="222144"/>
                </a:cubicBezTo>
                <a:cubicBezTo>
                  <a:pt x="235499" y="236304"/>
                  <a:pt x="250513" y="254005"/>
                  <a:pt x="274361" y="260200"/>
                </a:cubicBezTo>
                <a:cubicBezTo>
                  <a:pt x="277010" y="261085"/>
                  <a:pt x="279661" y="261085"/>
                  <a:pt x="282310"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3" y="234534"/>
                </a:cubicBezTo>
                <a:cubicBezTo>
                  <a:pt x="380349" y="231879"/>
                  <a:pt x="386531" y="230109"/>
                  <a:pt x="392714" y="229224"/>
                </a:cubicBezTo>
                <a:cubicBezTo>
                  <a:pt x="398014" y="228339"/>
                  <a:pt x="402429" y="226568"/>
                  <a:pt x="407728" y="224798"/>
                </a:cubicBezTo>
                <a:cubicBezTo>
                  <a:pt x="439526" y="213293"/>
                  <a:pt x="472205" y="202673"/>
                  <a:pt x="504001" y="192938"/>
                </a:cubicBezTo>
                <a:cubicBezTo>
                  <a:pt x="534915" y="183202"/>
                  <a:pt x="567594" y="173467"/>
                  <a:pt x="598508" y="161962"/>
                </a:cubicBezTo>
                <a:cubicBezTo>
                  <a:pt x="609107" y="158421"/>
                  <a:pt x="620588" y="154881"/>
                  <a:pt x="631188" y="152226"/>
                </a:cubicBezTo>
                <a:cubicBezTo>
                  <a:pt x="650619" y="146916"/>
                  <a:pt x="670932" y="141606"/>
                  <a:pt x="681531" y="133640"/>
                </a:cubicBezTo>
                <a:cubicBezTo>
                  <a:pt x="692130" y="125675"/>
                  <a:pt x="691246" y="102664"/>
                  <a:pt x="684180" y="85848"/>
                </a:cubicBezTo>
                <a:cubicBezTo>
                  <a:pt x="679765" y="75228"/>
                  <a:pt x="668282" y="46907"/>
                  <a:pt x="689481" y="32747"/>
                </a:cubicBezTo>
                <a:cubicBezTo>
                  <a:pt x="697429" y="27436"/>
                  <a:pt x="706262" y="25666"/>
                  <a:pt x="713328" y="23897"/>
                </a:cubicBezTo>
                <a:cubicBezTo>
                  <a:pt x="716860" y="23011"/>
                  <a:pt x="719511" y="23011"/>
                  <a:pt x="722160" y="22126"/>
                </a:cubicBezTo>
                <a:cubicBezTo>
                  <a:pt x="730992" y="19471"/>
                  <a:pt x="739824" y="15931"/>
                  <a:pt x="748656" y="13276"/>
                </a:cubicBezTo>
                <a:cubicBezTo>
                  <a:pt x="757489" y="10621"/>
                  <a:pt x="765439" y="7965"/>
                  <a:pt x="773387" y="5310"/>
                </a:cubicBezTo>
                <a:cubicBezTo>
                  <a:pt x="776920" y="4426"/>
                  <a:pt x="780453" y="3541"/>
                  <a:pt x="783986" y="3541"/>
                </a:cubicBezTo>
                <a:cubicBezTo>
                  <a:pt x="784870" y="3541"/>
                  <a:pt x="785752" y="3541"/>
                  <a:pt x="787519" y="2655"/>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35" name="PpHolder2">
            <a:extLst>
              <a:ext uri="{FF2B5EF4-FFF2-40B4-BE49-F238E27FC236}">
                <a16:creationId xmlns:a16="http://schemas.microsoft.com/office/drawing/2014/main" id="{F9A4B063-15A1-48FC-B6AC-FCB9E4C937A6}"/>
              </a:ext>
            </a:extLst>
          </p:cNvPr>
          <p:cNvSpPr/>
          <p:nvPr/>
        </p:nvSpPr>
        <p:spPr>
          <a:xfrm>
            <a:off x="5482079"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p>
        </p:txBody>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PpHolder2">
            <a:extLst>
              <a:ext uri="{FF2B5EF4-FFF2-40B4-BE49-F238E27FC236}">
                <a16:creationId xmlns:a16="http://schemas.microsoft.com/office/drawing/2014/main" id="{EB213847-6EAF-46E9-9299-72803E91F2E6}"/>
              </a:ext>
            </a:extLst>
          </p:cNvPr>
          <p:cNvSpPr/>
          <p:nvPr/>
        </p:nvSpPr>
        <p:spPr>
          <a:xfrm>
            <a:off x="1332330" y="1369095"/>
            <a:ext cx="2610441" cy="3678177"/>
          </a:xfrm>
          <a:custGeom>
            <a:avLst/>
            <a:gdLst>
              <a:gd name="connsiteX0" fmla="*/ 1269089 w 2610441"/>
              <a:gd name="connsiteY0" fmla="*/ 202 h 3678177"/>
              <a:gd name="connsiteX1" fmla="*/ 1515224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6" y="4329"/>
                  <a:pt x="1472994" y="71698"/>
                  <a:pt x="1515224" y="179001"/>
                </a:cubicBezTo>
                <a:lnTo>
                  <a:pt x="2590321" y="2910774"/>
                </a:lnTo>
                <a:cubicBezTo>
                  <a:pt x="2646628" y="3053846"/>
                  <a:pt x="2580709" y="3213735"/>
                  <a:pt x="2443085" y="3267897"/>
                </a:cubicBezTo>
                <a:lnTo>
                  <a:pt x="1446360" y="3660162"/>
                </a:lnTo>
                <a:cubicBezTo>
                  <a:pt x="1308738" y="3714323"/>
                  <a:pt x="1151528" y="3642248"/>
                  <a:pt x="1095220" y="3499176"/>
                </a:cubicBezTo>
                <a:lnTo>
                  <a:pt x="20121" y="767404"/>
                </a:lnTo>
                <a:cubicBezTo>
                  <a:pt x="-36185" y="624333"/>
                  <a:pt x="29735" y="464444"/>
                  <a:pt x="167358" y="410281"/>
                </a:cubicBezTo>
                <a:lnTo>
                  <a:pt x="1164082" y="18017"/>
                </a:lnTo>
                <a:cubicBezTo>
                  <a:pt x="1198489" y="4476"/>
                  <a:pt x="1234119" y="-1175"/>
                  <a:pt x="1269089" y="202"/>
                </a:cubicBezTo>
                <a:close/>
              </a:path>
            </a:pathLst>
          </a:custGeom>
          <a:blipFill dpi="0" rotWithShape="0">
            <a:blip r:embed="rId2"/>
            <a:srcRect/>
            <a:tile tx="0" ty="0" sx="100000" sy="100000" flip="none" algn="tl"/>
          </a:blipFill>
          <a:ln>
            <a:noFill/>
          </a:ln>
        </p:spPr>
        <p:txBody>
          <a:bodyPr rtlCol="0" anchor="ctr"/>
          <a:lstStyle/>
          <a:p>
            <a:pPr algn="ctr"/>
            <a:endParaRPr lang="en-US"/>
          </a:p>
        </p:txBody>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pHolder1">
            <a:extLst>
              <a:ext uri="{FF2B5EF4-FFF2-40B4-BE49-F238E27FC236}">
                <a16:creationId xmlns:a16="http://schemas.microsoft.com/office/drawing/2014/main" id="{5C88C4E9-931E-4226-9266-BC8023151E3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E432E021-E189-4B51-BD8B-4336F41249D1}"/>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43A4A49A-A8AC-491B-974C-ACC951CF9DF6}"/>
              </a:ext>
            </a:extLst>
          </p:cNvPr>
          <p:cNvSpPr/>
          <p:nvPr/>
        </p:nvSpPr>
        <p:spPr>
          <a:xfrm>
            <a:off x="1" y="3"/>
            <a:ext cx="5301968" cy="6857999"/>
          </a:xfrm>
          <a:custGeom>
            <a:avLst/>
            <a:gdLst>
              <a:gd name="connsiteX0" fmla="*/ 3873413 w 5301968"/>
              <a:gd name="connsiteY0" fmla="*/ 1591696 h 6857999"/>
              <a:gd name="connsiteX1" fmla="*/ 4433971 w 5301968"/>
              <a:gd name="connsiteY1" fmla="*/ 1945085 h 6857999"/>
              <a:gd name="connsiteX2" fmla="*/ 4915953 w 5301968"/>
              <a:gd name="connsiteY2" fmla="*/ 2756322 h 6857999"/>
              <a:gd name="connsiteX3" fmla="*/ 5038927 w 5301968"/>
              <a:gd name="connsiteY3" fmla="*/ 4182432 h 6857999"/>
              <a:gd name="connsiteX4" fmla="*/ 3991657 w 5301968"/>
              <a:gd name="connsiteY4" fmla="*/ 4732844 h 6857999"/>
              <a:gd name="connsiteX5" fmla="*/ 3264718 w 5301968"/>
              <a:gd name="connsiteY5" fmla="*/ 5164246 h 6857999"/>
              <a:gd name="connsiteX6" fmla="*/ 2679595 w 5301968"/>
              <a:gd name="connsiteY6" fmla="*/ 4742761 h 6857999"/>
              <a:gd name="connsiteX7" fmla="*/ 2578437 w 5301968"/>
              <a:gd name="connsiteY7" fmla="*/ 4398630 h 6857999"/>
              <a:gd name="connsiteX8" fmla="*/ 2083564 w 5301968"/>
              <a:gd name="connsiteY8" fmla="*/ 4037640 h 6857999"/>
              <a:gd name="connsiteX9" fmla="*/ 1711664 w 5301968"/>
              <a:gd name="connsiteY9" fmla="*/ 3415824 h 6857999"/>
              <a:gd name="connsiteX10" fmla="*/ 2036952 w 5301968"/>
              <a:gd name="connsiteY10" fmla="*/ 2647231 h 6857999"/>
              <a:gd name="connsiteX11" fmla="*/ 2317613 w 5301968"/>
              <a:gd name="connsiteY11" fmla="*/ 1942110 h 6857999"/>
              <a:gd name="connsiteX12" fmla="*/ 3039594 w 5301968"/>
              <a:gd name="connsiteY12" fmla="*/ 1819135 h 6857999"/>
              <a:gd name="connsiteX13" fmla="*/ 3873413 w 5301968"/>
              <a:gd name="connsiteY13" fmla="*/ 1591696 h 6857999"/>
              <a:gd name="connsiteX14" fmla="*/ 0 w 5301968"/>
              <a:gd name="connsiteY14" fmla="*/ 0 h 6857999"/>
              <a:gd name="connsiteX15" fmla="*/ 3191366 w 5301968"/>
              <a:gd name="connsiteY15" fmla="*/ 0 h 6857999"/>
              <a:gd name="connsiteX16" fmla="*/ 3191366 w 5301968"/>
              <a:gd name="connsiteY16" fmla="*/ 1571068 h 6857999"/>
              <a:gd name="connsiteX17" fmla="*/ 3158854 w 5301968"/>
              <a:gd name="connsiteY17" fmla="*/ 1581173 h 6857999"/>
              <a:gd name="connsiteX18" fmla="*/ 3030186 w 5301968"/>
              <a:gd name="connsiteY18" fmla="*/ 1615847 h 6857999"/>
              <a:gd name="connsiteX19" fmla="*/ 2190768 w 5301968"/>
              <a:gd name="connsiteY19" fmla="*/ 1758825 h 6857999"/>
              <a:gd name="connsiteX20" fmla="*/ 1864457 w 5301968"/>
              <a:gd name="connsiteY20" fmla="*/ 2578639 h 6857999"/>
              <a:gd name="connsiteX21" fmla="*/ 1486258 w 5301968"/>
              <a:gd name="connsiteY21" fmla="*/ 3472249 h 6857999"/>
              <a:gd name="connsiteX22" fmla="*/ 1918649 w 5301968"/>
              <a:gd name="connsiteY22" fmla="*/ 4195209 h 6857999"/>
              <a:gd name="connsiteX23" fmla="*/ 2494019 w 5301968"/>
              <a:gd name="connsiteY23" fmla="*/ 4614917 h 6857999"/>
              <a:gd name="connsiteX24" fmla="*/ 2611630 w 5301968"/>
              <a:gd name="connsiteY24" fmla="*/ 5015023 h 6857999"/>
              <a:gd name="connsiteX25" fmla="*/ 3185229 w 5301968"/>
              <a:gd name="connsiteY25" fmla="*/ 5488266 h 6857999"/>
              <a:gd name="connsiteX26" fmla="*/ 3191366 w 5301968"/>
              <a:gd name="connsiteY26" fmla="*/ 5489233 h 6857999"/>
              <a:gd name="connsiteX27" fmla="*/ 3191366 w 5301968"/>
              <a:gd name="connsiteY27" fmla="*/ 6857999 h 6857999"/>
              <a:gd name="connsiteX28" fmla="*/ 0 w 5301968"/>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8" h="6857999">
                <a:moveTo>
                  <a:pt x="3873413" y="1591696"/>
                </a:moveTo>
                <a:cubicBezTo>
                  <a:pt x="4058715" y="1591335"/>
                  <a:pt x="4234384" y="1677380"/>
                  <a:pt x="4433971" y="1945085"/>
                </a:cubicBezTo>
                <a:cubicBezTo>
                  <a:pt x="4624383" y="2200953"/>
                  <a:pt x="4710664" y="2524256"/>
                  <a:pt x="4915953" y="2756322"/>
                </a:cubicBezTo>
                <a:cubicBezTo>
                  <a:pt x="5278927" y="3167892"/>
                  <a:pt x="5506033" y="3595327"/>
                  <a:pt x="5038927" y="4182432"/>
                </a:cubicBezTo>
                <a:cubicBezTo>
                  <a:pt x="4687853" y="4624744"/>
                  <a:pt x="4403227" y="4473010"/>
                  <a:pt x="3991657" y="4732844"/>
                </a:cubicBezTo>
                <a:cubicBezTo>
                  <a:pt x="3756616" y="4880612"/>
                  <a:pt x="3594964" y="5188049"/>
                  <a:pt x="3264718" y="5164246"/>
                </a:cubicBezTo>
                <a:cubicBezTo>
                  <a:pt x="3016784" y="5146395"/>
                  <a:pt x="2790670" y="4956975"/>
                  <a:pt x="2679595" y="4742761"/>
                </a:cubicBezTo>
                <a:cubicBezTo>
                  <a:pt x="2628023" y="4642597"/>
                  <a:pt x="2634967" y="4491852"/>
                  <a:pt x="2578437" y="4398630"/>
                </a:cubicBezTo>
                <a:cubicBezTo>
                  <a:pt x="2461414" y="4207226"/>
                  <a:pt x="2268025" y="4160615"/>
                  <a:pt x="2083564" y="4037640"/>
                </a:cubicBezTo>
                <a:cubicBezTo>
                  <a:pt x="1870341" y="3895822"/>
                  <a:pt x="1697779" y="3714334"/>
                  <a:pt x="1711664" y="3415824"/>
                </a:cubicBezTo>
                <a:cubicBezTo>
                  <a:pt x="1725548" y="3125246"/>
                  <a:pt x="1955629" y="2917974"/>
                  <a:pt x="2036952" y="2647231"/>
                </a:cubicBezTo>
                <a:cubicBezTo>
                  <a:pt x="2121250" y="2363596"/>
                  <a:pt x="2031001" y="2140459"/>
                  <a:pt x="2317613" y="1942110"/>
                </a:cubicBezTo>
                <a:cubicBezTo>
                  <a:pt x="2545710" y="1784424"/>
                  <a:pt x="2802570" y="1877647"/>
                  <a:pt x="3039594" y="1819135"/>
                </a:cubicBezTo>
                <a:cubicBezTo>
                  <a:pt x="3380998" y="1735458"/>
                  <a:pt x="3635168" y="1592161"/>
                  <a:pt x="3873413" y="1591696"/>
                </a:cubicBezTo>
                <a:close/>
                <a:moveTo>
                  <a:pt x="0" y="0"/>
                </a:moveTo>
                <a:lnTo>
                  <a:pt x="3191366" y="0"/>
                </a:lnTo>
                <a:lnTo>
                  <a:pt x="3191366" y="1571068"/>
                </a:lnTo>
                <a:lnTo>
                  <a:pt x="3158854" y="1581173"/>
                </a:lnTo>
                <a:cubicBezTo>
                  <a:pt x="3117140" y="1593372"/>
                  <a:pt x="3074290" y="1605037"/>
                  <a:pt x="3030186" y="1615847"/>
                </a:cubicBezTo>
                <a:cubicBezTo>
                  <a:pt x="2754608" y="1683876"/>
                  <a:pt x="2455971" y="1575490"/>
                  <a:pt x="2190768" y="1758825"/>
                </a:cubicBezTo>
                <a:cubicBezTo>
                  <a:pt x="1857537" y="1989434"/>
                  <a:pt x="1962465" y="2248869"/>
                  <a:pt x="1864457" y="2578639"/>
                </a:cubicBezTo>
                <a:cubicBezTo>
                  <a:pt x="1769907" y="2893421"/>
                  <a:pt x="1502400" y="3134406"/>
                  <a:pt x="1486258" y="3472249"/>
                </a:cubicBezTo>
                <a:cubicBezTo>
                  <a:pt x="1470116" y="3819315"/>
                  <a:pt x="1670745" y="4030323"/>
                  <a:pt x="1918649" y="4195209"/>
                </a:cubicBezTo>
                <a:cubicBezTo>
                  <a:pt x="2133116" y="4338186"/>
                  <a:pt x="2357959" y="4392379"/>
                  <a:pt x="2494019" y="4614917"/>
                </a:cubicBezTo>
                <a:cubicBezTo>
                  <a:pt x="2559743" y="4723302"/>
                  <a:pt x="2551671" y="4898566"/>
                  <a:pt x="2611630" y="5015023"/>
                </a:cubicBezTo>
                <a:cubicBezTo>
                  <a:pt x="2724628" y="5232948"/>
                  <a:pt x="2940031" y="5428803"/>
                  <a:pt x="3185229" y="5488266"/>
                </a:cubicBezTo>
                <a:lnTo>
                  <a:pt x="3191366" y="5489233"/>
                </a:lnTo>
                <a:lnTo>
                  <a:pt x="3191366" y="6857999"/>
                </a:lnTo>
                <a:lnTo>
                  <a:pt x="0" y="6857999"/>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D6563E61-F5B9-4527-ACCD-B768F4759042}"/>
              </a:ext>
            </a:extLst>
          </p:cNvPr>
          <p:cNvSpPr/>
          <p:nvPr/>
        </p:nvSpPr>
        <p:spPr>
          <a:xfrm>
            <a:off x="6890036" y="3"/>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9"/>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ED4B5013-8F66-4727-8D3B-DF8CC704FAC4}"/>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62835C10-CA76-401E-BB6C-2E6E95307397}"/>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8">
            <a:extLst>
              <a:ext uri="{FF2B5EF4-FFF2-40B4-BE49-F238E27FC236}">
                <a16:creationId xmlns:a16="http://schemas.microsoft.com/office/drawing/2014/main" id="{3C1F30F9-2CB5-4271-BD1D-FD26A527043E}"/>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9" name="PpHolder2">
            <a:extLst>
              <a:ext uri="{FF2B5EF4-FFF2-40B4-BE49-F238E27FC236}">
                <a16:creationId xmlns:a16="http://schemas.microsoft.com/office/drawing/2014/main" id="{CD4CE2BD-FD29-489E-888E-49ADA3886CE0}"/>
              </a:ext>
            </a:extLst>
          </p:cNvPr>
          <p:cNvSpPr/>
          <p:nvPr/>
        </p:nvSpPr>
        <p:spPr>
          <a:xfrm>
            <a:off x="1636683" y="1283705"/>
            <a:ext cx="1750443" cy="1742043"/>
          </a:xfrm>
          <a:custGeom>
            <a:avLst/>
            <a:gdLst>
              <a:gd name="connsiteX0" fmla="*/ 735383 w 1750443"/>
              <a:gd name="connsiteY0" fmla="*/ 2520 h 1742043"/>
              <a:gd name="connsiteX1" fmla="*/ 1102775 w 1750443"/>
              <a:gd name="connsiteY1" fmla="*/ 110864 h 1742043"/>
              <a:gd name="connsiteX2" fmla="*/ 1454698 w 1750443"/>
              <a:gd name="connsiteY2" fmla="*/ 170807 h 1742043"/>
              <a:gd name="connsiteX3" fmla="*/ 1591504 w 1750443"/>
              <a:gd name="connsiteY3" fmla="*/ 514511 h 1742043"/>
              <a:gd name="connsiteX4" fmla="*/ 1750062 w 1750443"/>
              <a:gd name="connsiteY4" fmla="*/ 889155 h 1742043"/>
              <a:gd name="connsiteX5" fmla="*/ 1568784 w 1750443"/>
              <a:gd name="connsiteY5" fmla="*/ 1192254 h 1742043"/>
              <a:gd name="connsiteX6" fmla="*/ 1327562 w 1750443"/>
              <a:gd name="connsiteY6" fmla="*/ 1368216 h 1742043"/>
              <a:gd name="connsiteX7" fmla="*/ 1278254 w 1750443"/>
              <a:gd name="connsiteY7" fmla="*/ 1535959 h 1742043"/>
              <a:gd name="connsiteX8" fmla="*/ 993041 w 1750443"/>
              <a:gd name="connsiteY8" fmla="*/ 1741407 h 1742043"/>
              <a:gd name="connsiteX9" fmla="*/ 638701 w 1750443"/>
              <a:gd name="connsiteY9" fmla="*/ 1531124 h 1742043"/>
              <a:gd name="connsiteX10" fmla="*/ 128217 w 1750443"/>
              <a:gd name="connsiteY10" fmla="*/ 1262831 h 1742043"/>
              <a:gd name="connsiteX11" fmla="*/ 188160 w 1750443"/>
              <a:gd name="connsiteY11" fmla="*/ 567687 h 1742043"/>
              <a:gd name="connsiteX12" fmla="*/ 423099 w 1750443"/>
              <a:gd name="connsiteY12" fmla="*/ 172257 h 1742043"/>
              <a:gd name="connsiteX13" fmla="*/ 735383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3" y="2520"/>
                </a:moveTo>
                <a:cubicBezTo>
                  <a:pt x="840525" y="15390"/>
                  <a:pt x="954851" y="74608"/>
                  <a:pt x="1102775" y="110864"/>
                </a:cubicBezTo>
                <a:cubicBezTo>
                  <a:pt x="1218310" y="139385"/>
                  <a:pt x="1343514" y="93944"/>
                  <a:pt x="1454698" y="170807"/>
                </a:cubicBezTo>
                <a:cubicBezTo>
                  <a:pt x="1594404" y="267489"/>
                  <a:pt x="1550413" y="376256"/>
                  <a:pt x="1591504" y="514511"/>
                </a:cubicBezTo>
                <a:cubicBezTo>
                  <a:pt x="1631143" y="646483"/>
                  <a:pt x="1743295" y="747515"/>
                  <a:pt x="1750062" y="889155"/>
                </a:cubicBezTo>
                <a:cubicBezTo>
                  <a:pt x="1756831" y="1034661"/>
                  <a:pt x="1672718" y="1123126"/>
                  <a:pt x="1568784" y="1192254"/>
                </a:cubicBezTo>
                <a:cubicBezTo>
                  <a:pt x="1478869" y="1252197"/>
                  <a:pt x="1384605" y="1274916"/>
                  <a:pt x="1327562" y="1368216"/>
                </a:cubicBezTo>
                <a:cubicBezTo>
                  <a:pt x="1300007" y="1413655"/>
                  <a:pt x="1303391" y="1487134"/>
                  <a:pt x="1278254" y="1535959"/>
                </a:cubicBezTo>
                <a:cubicBezTo>
                  <a:pt x="1224112" y="1640375"/>
                  <a:pt x="1113894" y="1732706"/>
                  <a:pt x="993041" y="1741407"/>
                </a:cubicBezTo>
                <a:cubicBezTo>
                  <a:pt x="832064" y="1753010"/>
                  <a:pt x="753270" y="1603153"/>
                  <a:pt x="638701" y="1531124"/>
                </a:cubicBezTo>
                <a:cubicBezTo>
                  <a:pt x="438085" y="1404471"/>
                  <a:pt x="299345" y="1478432"/>
                  <a:pt x="128217" y="1262831"/>
                </a:cubicBezTo>
                <a:cubicBezTo>
                  <a:pt x="-99469" y="976653"/>
                  <a:pt x="11232" y="768302"/>
                  <a:pt x="188160" y="567687"/>
                </a:cubicBezTo>
                <a:cubicBezTo>
                  <a:pt x="288227" y="454569"/>
                  <a:pt x="330283" y="296977"/>
                  <a:pt x="423099" y="172257"/>
                </a:cubicBezTo>
                <a:cubicBezTo>
                  <a:pt x="534283" y="23125"/>
                  <a:pt x="630241" y="-10351"/>
                  <a:pt x="735383" y="2520"/>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7" name="PpHolder4">
            <a:extLst>
              <a:ext uri="{FF2B5EF4-FFF2-40B4-BE49-F238E27FC236}">
                <a16:creationId xmlns:a16="http://schemas.microsoft.com/office/drawing/2014/main" id="{E8878D0B-DC28-4430-8A47-7AE472FACC8F}"/>
              </a:ext>
            </a:extLst>
          </p:cNvPr>
          <p:cNvSpPr/>
          <p:nvPr/>
        </p:nvSpPr>
        <p:spPr>
          <a:xfrm>
            <a:off x="2586733" y="2889236"/>
            <a:ext cx="2672974" cy="2660149"/>
          </a:xfrm>
          <a:custGeom>
            <a:avLst/>
            <a:gdLst>
              <a:gd name="connsiteX0" fmla="*/ 1063324 w 2672974"/>
              <a:gd name="connsiteY0" fmla="*/ 1 h 2660149"/>
              <a:gd name="connsiteX1" fmla="*/ 1683966 w 2672974"/>
              <a:gd name="connsiteY1" fmla="*/ 169292 h 2660149"/>
              <a:gd name="connsiteX2" fmla="*/ 2221363 w 2672974"/>
              <a:gd name="connsiteY2" fmla="*/ 260827 h 2660149"/>
              <a:gd name="connsiteX3" fmla="*/ 2430267 w 2672974"/>
              <a:gd name="connsiteY3" fmla="*/ 785673 h 2660149"/>
              <a:gd name="connsiteX4" fmla="*/ 2672392 w 2672974"/>
              <a:gd name="connsiteY4" fmla="*/ 1357764 h 2660149"/>
              <a:gd name="connsiteX5" fmla="*/ 2395573 w 2672974"/>
              <a:gd name="connsiteY5" fmla="*/ 1820604 h 2660149"/>
              <a:gd name="connsiteX6" fmla="*/ 2027221 w 2672974"/>
              <a:gd name="connsiteY6" fmla="*/ 2089302 h 2660149"/>
              <a:gd name="connsiteX7" fmla="*/ 1951926 w 2672974"/>
              <a:gd name="connsiteY7" fmla="*/ 2345450 h 2660149"/>
              <a:gd name="connsiteX8" fmla="*/ 1516398 w 2672974"/>
              <a:gd name="connsiteY8" fmla="*/ 2659177 h 2660149"/>
              <a:gd name="connsiteX9" fmla="*/ 975311 w 2672974"/>
              <a:gd name="connsiteY9" fmla="*/ 2338068 h 2660149"/>
              <a:gd name="connsiteX10" fmla="*/ 195791 w 2672974"/>
              <a:gd name="connsiteY10" fmla="*/ 1928377 h 2660149"/>
              <a:gd name="connsiteX11" fmla="*/ 287325 w 2672974"/>
              <a:gd name="connsiteY11" fmla="*/ 866873 h 2660149"/>
              <a:gd name="connsiteX12" fmla="*/ 646082 w 2672974"/>
              <a:gd name="connsiteY12" fmla="*/ 263041 h 2660149"/>
              <a:gd name="connsiteX13" fmla="*/ 1063324 w 2672974"/>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4" h="2660149">
                <a:moveTo>
                  <a:pt x="1063324" y="1"/>
                </a:moveTo>
                <a:cubicBezTo>
                  <a:pt x="1240658" y="348"/>
                  <a:pt x="1429846" y="107008"/>
                  <a:pt x="1683966" y="169292"/>
                </a:cubicBezTo>
                <a:cubicBezTo>
                  <a:pt x="1860392" y="212846"/>
                  <a:pt x="2051580" y="143456"/>
                  <a:pt x="2221363" y="260827"/>
                </a:cubicBezTo>
                <a:cubicBezTo>
                  <a:pt x="2434697" y="408464"/>
                  <a:pt x="2367522" y="574553"/>
                  <a:pt x="2430267" y="785673"/>
                </a:cubicBezTo>
                <a:cubicBezTo>
                  <a:pt x="2490799" y="987197"/>
                  <a:pt x="2662057" y="1141476"/>
                  <a:pt x="2672392" y="1357764"/>
                </a:cubicBezTo>
                <a:cubicBezTo>
                  <a:pt x="2682726" y="1579956"/>
                  <a:pt x="2554283" y="1715043"/>
                  <a:pt x="2395573" y="1820604"/>
                </a:cubicBezTo>
                <a:cubicBezTo>
                  <a:pt x="2258272" y="1912138"/>
                  <a:pt x="2114327" y="1946832"/>
                  <a:pt x="2027221" y="2089302"/>
                </a:cubicBezTo>
                <a:cubicBezTo>
                  <a:pt x="1985144" y="2158690"/>
                  <a:pt x="1990312" y="2270894"/>
                  <a:pt x="1951926" y="2345450"/>
                </a:cubicBezTo>
                <a:cubicBezTo>
                  <a:pt x="1869250" y="2504897"/>
                  <a:pt x="1700945" y="2645889"/>
                  <a:pt x="1516398" y="2659177"/>
                </a:cubicBezTo>
                <a:cubicBezTo>
                  <a:pt x="1270584" y="2676894"/>
                  <a:pt x="1150261" y="2448057"/>
                  <a:pt x="975311" y="2338068"/>
                </a:cubicBezTo>
                <a:cubicBezTo>
                  <a:pt x="668967" y="2144665"/>
                  <a:pt x="457108" y="2257606"/>
                  <a:pt x="195791" y="1928377"/>
                </a:cubicBezTo>
                <a:cubicBezTo>
                  <a:pt x="-151892" y="1491374"/>
                  <a:pt x="17152" y="1173218"/>
                  <a:pt x="287325" y="866873"/>
                </a:cubicBezTo>
                <a:cubicBezTo>
                  <a:pt x="440130" y="694138"/>
                  <a:pt x="504351" y="453492"/>
                  <a:pt x="646082" y="263041"/>
                </a:cubicBezTo>
                <a:cubicBezTo>
                  <a:pt x="794642" y="63778"/>
                  <a:pt x="925397" y="-267"/>
                  <a:pt x="1063324"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3" name="PpHolder9">
            <a:extLst>
              <a:ext uri="{FF2B5EF4-FFF2-40B4-BE49-F238E27FC236}">
                <a16:creationId xmlns:a16="http://schemas.microsoft.com/office/drawing/2014/main" id="{14D4B9A5-42BB-476C-86E0-0C17195EB0B4}"/>
              </a:ext>
            </a:extLst>
          </p:cNvPr>
          <p:cNvSpPr/>
          <p:nvPr/>
        </p:nvSpPr>
        <p:spPr>
          <a:xfrm>
            <a:off x="8338765" y="-1103603"/>
            <a:ext cx="4374325" cy="4353339"/>
          </a:xfrm>
          <a:custGeom>
            <a:avLst/>
            <a:gdLst>
              <a:gd name="connsiteX0" fmla="*/ 1740131 w 4374325"/>
              <a:gd name="connsiteY0" fmla="*/ 2 h 4353339"/>
              <a:gd name="connsiteX1" fmla="*/ 2755812 w 4374325"/>
              <a:gd name="connsiteY1" fmla="*/ 277047 h 4353339"/>
              <a:gd name="connsiteX2" fmla="*/ 3635261 w 4374325"/>
              <a:gd name="connsiteY2" fmla="*/ 426844 h 4353339"/>
              <a:gd name="connsiteX3" fmla="*/ 3977136 w 4374325"/>
              <a:gd name="connsiteY3" fmla="*/ 1285756 h 4353339"/>
              <a:gd name="connsiteX4" fmla="*/ 4373372 w 4374325"/>
              <a:gd name="connsiteY4" fmla="*/ 2221983 h 4353339"/>
              <a:gd name="connsiteX5" fmla="*/ 3920358 w 4374325"/>
              <a:gd name="connsiteY5" fmla="*/ 2979421 h 4353339"/>
              <a:gd name="connsiteX6" fmla="*/ 3317549 w 4374325"/>
              <a:gd name="connsiteY6" fmla="*/ 3419146 h 4353339"/>
              <a:gd name="connsiteX7" fmla="*/ 3194329 w 4374325"/>
              <a:gd name="connsiteY7" fmla="*/ 3838334 h 4353339"/>
              <a:gd name="connsiteX8" fmla="*/ 2481588 w 4374325"/>
              <a:gd name="connsiteY8" fmla="*/ 4351748 h 4353339"/>
              <a:gd name="connsiteX9" fmla="*/ 1596098 w 4374325"/>
              <a:gd name="connsiteY9" fmla="*/ 3826253 h 4353339"/>
              <a:gd name="connsiteX10" fmla="*/ 320413 w 4374325"/>
              <a:gd name="connsiteY10" fmla="*/ 3155793 h 4353339"/>
              <a:gd name="connsiteX11" fmla="*/ 470209 w 4374325"/>
              <a:gd name="connsiteY11" fmla="*/ 1418639 h 4353339"/>
              <a:gd name="connsiteX12" fmla="*/ 1057314 w 4374325"/>
              <a:gd name="connsiteY12" fmla="*/ 430467 h 4353339"/>
              <a:gd name="connsiteX13" fmla="*/ 1740131 w 4374325"/>
              <a:gd name="connsiteY13" fmla="*/ 2 h 435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5" h="4353339">
                <a:moveTo>
                  <a:pt x="1740131" y="2"/>
                </a:moveTo>
                <a:cubicBezTo>
                  <a:pt x="2030339" y="568"/>
                  <a:pt x="2339946" y="175120"/>
                  <a:pt x="2755812" y="277047"/>
                </a:cubicBezTo>
                <a:cubicBezTo>
                  <a:pt x="3044533" y="348321"/>
                  <a:pt x="3357413" y="234766"/>
                  <a:pt x="3635261" y="426844"/>
                </a:cubicBezTo>
                <a:cubicBezTo>
                  <a:pt x="3984384" y="668451"/>
                  <a:pt x="3874452" y="940258"/>
                  <a:pt x="3977136" y="1285756"/>
                </a:cubicBezTo>
                <a:cubicBezTo>
                  <a:pt x="4076195" y="1615550"/>
                  <a:pt x="4356459" y="1868028"/>
                  <a:pt x="4373372" y="2221983"/>
                </a:cubicBezTo>
                <a:cubicBezTo>
                  <a:pt x="4390284" y="2585601"/>
                  <a:pt x="4180086" y="2806672"/>
                  <a:pt x="3920358" y="2979421"/>
                </a:cubicBezTo>
                <a:cubicBezTo>
                  <a:pt x="3695663" y="3129218"/>
                  <a:pt x="3460097" y="3185995"/>
                  <a:pt x="3317549" y="3419146"/>
                </a:cubicBezTo>
                <a:cubicBezTo>
                  <a:pt x="3248690" y="3532700"/>
                  <a:pt x="3257147" y="3716323"/>
                  <a:pt x="3194329" y="3838334"/>
                </a:cubicBezTo>
                <a:cubicBezTo>
                  <a:pt x="3059029" y="4099270"/>
                  <a:pt x="2783597" y="4330003"/>
                  <a:pt x="2481588" y="4351748"/>
                </a:cubicBezTo>
                <a:cubicBezTo>
                  <a:pt x="2079312" y="4380743"/>
                  <a:pt x="1882403" y="4006251"/>
                  <a:pt x="1596098" y="3826253"/>
                </a:cubicBezTo>
                <a:cubicBezTo>
                  <a:pt x="1094764" y="3509748"/>
                  <a:pt x="748057" y="3694577"/>
                  <a:pt x="320413" y="3155793"/>
                </a:cubicBezTo>
                <a:cubicBezTo>
                  <a:pt x="-248572" y="2440637"/>
                  <a:pt x="28068" y="1919974"/>
                  <a:pt x="470209" y="1418639"/>
                </a:cubicBezTo>
                <a:cubicBezTo>
                  <a:pt x="720273" y="1135959"/>
                  <a:pt x="825371" y="742140"/>
                  <a:pt x="1057314" y="430467"/>
                </a:cubicBezTo>
                <a:cubicBezTo>
                  <a:pt x="1300431" y="104374"/>
                  <a:pt x="1514414" y="-437"/>
                  <a:pt x="1740131"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Blue and Purple">
      <a:dk1>
        <a:srgbClr val="000000"/>
      </a:dk1>
      <a:lt1>
        <a:srgbClr val="FFFFFF"/>
      </a:lt1>
      <a:dk2>
        <a:srgbClr val="464646"/>
      </a:dk2>
      <a:lt2>
        <a:srgbClr val="FFFFFF"/>
      </a:lt2>
      <a:accent1>
        <a:srgbClr val="73CDF2"/>
      </a:accent1>
      <a:accent2>
        <a:srgbClr val="E20B88"/>
      </a:accent2>
      <a:accent3>
        <a:srgbClr val="1580C4"/>
      </a:accent3>
      <a:accent4>
        <a:srgbClr val="9E278B"/>
      </a:accent4>
      <a:accent5>
        <a:srgbClr val="0E55A3"/>
      </a:accent5>
      <a:accent6>
        <a:srgbClr val="4A2C7B"/>
      </a:accent6>
      <a:hlink>
        <a:srgbClr val="A05024"/>
      </a:hlink>
      <a:folHlink>
        <a:srgbClr val="FEC037"/>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133</cp:revision>
  <dcterms:created xsi:type="dcterms:W3CDTF">2019-03-22T16:13:54Z</dcterms:created>
  <dcterms:modified xsi:type="dcterms:W3CDTF">2020-07-22T13:57:29Z</dcterms:modified>
</cp:coreProperties>
</file>