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9" r:id="rId3"/>
    <p:sldId id="277" r:id="rId4"/>
    <p:sldId id="278" r:id="rId5"/>
    <p:sldId id="280" r:id="rId6"/>
    <p:sldId id="281" r:id="rId7"/>
    <p:sldId id="285" r:id="rId8"/>
    <p:sldId id="286" r:id="rId9"/>
    <p:sldId id="287" r:id="rId10"/>
    <p:sldId id="288" r:id="rId11"/>
    <p:sldId id="289" r:id="rId12"/>
    <p:sldId id="282" r:id="rId13"/>
    <p:sldId id="290" r:id="rId14"/>
    <p:sldId id="291" r:id="rId15"/>
    <p:sldId id="293" r:id="rId16"/>
    <p:sldId id="292" r:id="rId17"/>
    <p:sldId id="294" r:id="rId18"/>
    <p:sldId id="283" r:id="rId19"/>
    <p:sldId id="295" r:id="rId20"/>
    <p:sldId id="296" r:id="rId21"/>
    <p:sldId id="297" r:id="rId22"/>
    <p:sldId id="298" r:id="rId23"/>
    <p:sldId id="299" r:id="rId24"/>
    <p:sldId id="284" r:id="rId25"/>
    <p:sldId id="300" r:id="rId26"/>
    <p:sldId id="301" r:id="rId27"/>
    <p:sldId id="302" r:id="rId28"/>
    <p:sldId id="303" r:id="rId29"/>
    <p:sldId id="304" r:id="rId30"/>
    <p:sldId id="30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47" userDrawn="1">
          <p15:clr>
            <a:srgbClr val="A4A3A4"/>
          </p15:clr>
        </p15:guide>
        <p15:guide id="4" pos="7333" userDrawn="1">
          <p15:clr>
            <a:srgbClr val="A4A3A4"/>
          </p15:clr>
        </p15:guide>
        <p15:guide id="5" orient="horz" pos="618" userDrawn="1">
          <p15:clr>
            <a:srgbClr val="A4A3A4"/>
          </p15:clr>
        </p15:guide>
        <p15:guide id="6" orient="horz" pos="3680" userDrawn="1">
          <p15:clr>
            <a:srgbClr val="A4A3A4"/>
          </p15:clr>
        </p15:guide>
        <p15:guide id="7" orient="horz" pos="300" userDrawn="1">
          <p15:clr>
            <a:srgbClr val="A4A3A4"/>
          </p15:clr>
        </p15:guide>
        <p15:guide id="8" orient="horz" pos="39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 P" initials="TP" lastIdx="1" clrIdx="0">
    <p:extLst>
      <p:ext uri="{19B8F6BF-5375-455C-9EA6-DF929625EA0E}">
        <p15:presenceInfo xmlns:p15="http://schemas.microsoft.com/office/powerpoint/2012/main" userId="d53a914b860ebea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p:scale>
          <a:sx n="50" d="100"/>
          <a:sy n="50" d="100"/>
        </p:scale>
        <p:origin x="774" y="456"/>
      </p:cViewPr>
      <p:guideLst>
        <p:guide orient="horz" pos="2160"/>
        <p:guide pos="3840"/>
        <p:guide pos="347"/>
        <p:guide pos="7333"/>
        <p:guide orient="horz" pos="618"/>
        <p:guide orient="horz" pos="3680"/>
        <p:guide orient="horz" pos="300"/>
        <p:guide orient="horz" pos="3984"/>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45661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281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844696" y="2551742"/>
            <a:ext cx="2502608"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UNIQUELY</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7106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9D265229-FDFC-402C-A4EA-D8FA6C7FAB0E}"/>
              </a:ext>
            </a:extLst>
          </p:cNvPr>
          <p:cNvSpPr/>
          <p:nvPr/>
        </p:nvSpPr>
        <p:spPr>
          <a:xfrm>
            <a:off x="1189820" y="1431112"/>
            <a:ext cx="4015474" cy="399577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0" name="PpHolder2">
            <a:extLst>
              <a:ext uri="{FF2B5EF4-FFF2-40B4-BE49-F238E27FC236}">
                <a16:creationId xmlns:a16="http://schemas.microsoft.com/office/drawing/2014/main" id="{FCC72AC2-7196-44B9-B42B-8EEE3CB241F9}"/>
              </a:ext>
            </a:extLst>
          </p:cNvPr>
          <p:cNvSpPr/>
          <p:nvPr/>
        </p:nvSpPr>
        <p:spPr>
          <a:xfrm>
            <a:off x="1294909" y="1536460"/>
            <a:ext cx="3804238" cy="3785981"/>
          </a:xfrm>
          <a:custGeom>
            <a:avLst/>
            <a:gdLst>
              <a:gd name="connsiteX0" fmla="*/ 1513348 w 3804238"/>
              <a:gd name="connsiteY0" fmla="*/ 2 h 3785981"/>
              <a:gd name="connsiteX1" fmla="*/ 2396658 w 3804238"/>
              <a:gd name="connsiteY1" fmla="*/ 240940 h 3785981"/>
              <a:gd name="connsiteX2" fmla="*/ 3161494 w 3804238"/>
              <a:gd name="connsiteY2" fmla="*/ 371214 h 3785981"/>
              <a:gd name="connsiteX3" fmla="*/ 3458814 w 3804238"/>
              <a:gd name="connsiteY3" fmla="*/ 1118187 h 3785981"/>
              <a:gd name="connsiteX4" fmla="*/ 3803409 w 3804238"/>
              <a:gd name="connsiteY4" fmla="*/ 1932398 h 3785981"/>
              <a:gd name="connsiteX5" fmla="*/ 3409434 w 3804238"/>
              <a:gd name="connsiteY5" fmla="*/ 2591122 h 3785981"/>
              <a:gd name="connsiteX6" fmla="*/ 2885186 w 3804238"/>
              <a:gd name="connsiteY6" fmla="*/ 2973539 h 3785981"/>
              <a:gd name="connsiteX7" fmla="*/ 2778025 w 3804238"/>
              <a:gd name="connsiteY7" fmla="*/ 3338094 h 3785981"/>
              <a:gd name="connsiteX8" fmla="*/ 2158174 w 3804238"/>
              <a:gd name="connsiteY8" fmla="*/ 3784597 h 3785981"/>
              <a:gd name="connsiteX9" fmla="*/ 1388085 w 3804238"/>
              <a:gd name="connsiteY9" fmla="*/ 3327589 h 3785981"/>
              <a:gd name="connsiteX10" fmla="*/ 278654 w 3804238"/>
              <a:gd name="connsiteY10" fmla="*/ 2744508 h 3785981"/>
              <a:gd name="connsiteX11" fmla="*/ 408929 w 3804238"/>
              <a:gd name="connsiteY11" fmla="*/ 1233752 h 3785981"/>
              <a:gd name="connsiteX12" fmla="*/ 919518 w 3804238"/>
              <a:gd name="connsiteY12" fmla="*/ 374365 h 3785981"/>
              <a:gd name="connsiteX13" fmla="*/ 1513348 w 3804238"/>
              <a:gd name="connsiteY13" fmla="*/ 2 h 3785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04238" h="3785981">
                <a:moveTo>
                  <a:pt x="1513348" y="2"/>
                </a:moveTo>
                <a:cubicBezTo>
                  <a:pt x="1765734" y="493"/>
                  <a:pt x="2034991" y="152296"/>
                  <a:pt x="2396658" y="240940"/>
                </a:cubicBezTo>
                <a:cubicBezTo>
                  <a:pt x="2647751" y="302925"/>
                  <a:pt x="2919856" y="204169"/>
                  <a:pt x="3161494" y="371214"/>
                </a:cubicBezTo>
                <a:cubicBezTo>
                  <a:pt x="3465117" y="581333"/>
                  <a:pt x="3369512" y="817716"/>
                  <a:pt x="3458814" y="1118187"/>
                </a:cubicBezTo>
                <a:cubicBezTo>
                  <a:pt x="3544962" y="1405000"/>
                  <a:pt x="3788700" y="1624574"/>
                  <a:pt x="3803409" y="1932398"/>
                </a:cubicBezTo>
                <a:cubicBezTo>
                  <a:pt x="3818118" y="2248627"/>
                  <a:pt x="3635313" y="2440886"/>
                  <a:pt x="3409434" y="2591122"/>
                </a:cubicBezTo>
                <a:cubicBezTo>
                  <a:pt x="3214023" y="2721396"/>
                  <a:pt x="3009157" y="2770773"/>
                  <a:pt x="2885186" y="2973539"/>
                </a:cubicBezTo>
                <a:cubicBezTo>
                  <a:pt x="2825302" y="3072293"/>
                  <a:pt x="2832657" y="3231985"/>
                  <a:pt x="2778025" y="3338094"/>
                </a:cubicBezTo>
                <a:cubicBezTo>
                  <a:pt x="2660359" y="3565023"/>
                  <a:pt x="2420823" y="3765686"/>
                  <a:pt x="2158174" y="3784597"/>
                </a:cubicBezTo>
                <a:cubicBezTo>
                  <a:pt x="1808324" y="3809812"/>
                  <a:pt x="1637077" y="3484128"/>
                  <a:pt x="1388085" y="3327589"/>
                </a:cubicBezTo>
                <a:cubicBezTo>
                  <a:pt x="952087" y="3052333"/>
                  <a:pt x="650566" y="3213073"/>
                  <a:pt x="278654" y="2744508"/>
                </a:cubicBezTo>
                <a:cubicBezTo>
                  <a:pt x="-216177" y="2122555"/>
                  <a:pt x="24411" y="1669750"/>
                  <a:pt x="408929" y="1233752"/>
                </a:cubicBezTo>
                <a:cubicBezTo>
                  <a:pt x="626402" y="987913"/>
                  <a:pt x="717804" y="645419"/>
                  <a:pt x="919518" y="374365"/>
                </a:cubicBezTo>
                <a:cubicBezTo>
                  <a:pt x="1130952" y="90770"/>
                  <a:pt x="1317046" y="-381"/>
                  <a:pt x="1513348" y="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6" name="Freeform: Shape 5">
            <a:extLst>
              <a:ext uri="{FF2B5EF4-FFF2-40B4-BE49-F238E27FC236}">
                <a16:creationId xmlns:a16="http://schemas.microsoft.com/office/drawing/2014/main" id="{C83DCEA5-5C79-445C-B906-C014FA5CA58F}"/>
              </a:ext>
            </a:extLst>
          </p:cNvPr>
          <p:cNvSpPr/>
          <p:nvPr/>
        </p:nvSpPr>
        <p:spPr>
          <a:xfrm flipV="1">
            <a:off x="0" y="2830450"/>
            <a:ext cx="3609452" cy="402755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4E715855-2CE7-48E9-B223-E4ED9AAA37C3}"/>
              </a:ext>
            </a:extLst>
          </p:cNvPr>
          <p:cNvSpPr/>
          <p:nvPr/>
        </p:nvSpPr>
        <p:spPr>
          <a:xfrm flipV="1">
            <a:off x="0" y="3700145"/>
            <a:ext cx="3174070" cy="315246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414EEF1-072B-4709-A783-C2139B0F9117}"/>
              </a:ext>
            </a:extLst>
          </p:cNvPr>
          <p:cNvSpPr/>
          <p:nvPr/>
        </p:nvSpPr>
        <p:spPr>
          <a:xfrm flipV="1">
            <a:off x="8662010" y="0"/>
            <a:ext cx="3522336" cy="39413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BAA0B93-ED41-4518-9F23-33D3F475FC6A}"/>
              </a:ext>
            </a:extLst>
          </p:cNvPr>
          <p:cNvSpPr/>
          <p:nvPr/>
        </p:nvSpPr>
        <p:spPr>
          <a:xfrm flipV="1">
            <a:off x="9114922" y="0"/>
            <a:ext cx="3077078" cy="2909674"/>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Justify Text Body">
            <a:extLst>
              <a:ext uri="{FF2B5EF4-FFF2-40B4-BE49-F238E27FC236}">
                <a16:creationId xmlns:a16="http://schemas.microsoft.com/office/drawing/2014/main" id="{1AED887B-AB1E-4A85-A71C-033EBC774C95}"/>
              </a:ext>
            </a:extLst>
          </p:cNvPr>
          <p:cNvSpPr txBox="1"/>
          <p:nvPr/>
        </p:nvSpPr>
        <p:spPr>
          <a:xfrm flipH="1">
            <a:off x="6195206" y="2508695"/>
            <a:ext cx="4278830"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12" name="TextBox 11">
            <a:extLst>
              <a:ext uri="{FF2B5EF4-FFF2-40B4-BE49-F238E27FC236}">
                <a16:creationId xmlns:a16="http://schemas.microsoft.com/office/drawing/2014/main" id="{37549603-7946-4176-B3E6-3FBAB7F92A66}"/>
              </a:ext>
            </a:extLst>
          </p:cNvPr>
          <p:cNvSpPr txBox="1"/>
          <p:nvPr/>
        </p:nvSpPr>
        <p:spPr>
          <a:xfrm>
            <a:off x="6163558" y="1852819"/>
            <a:ext cx="28325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GRATETS SERVICE</a:t>
            </a:r>
          </a:p>
        </p:txBody>
      </p:sp>
      <p:grpSp>
        <p:nvGrpSpPr>
          <p:cNvPr id="13" name="Group 12">
            <a:extLst>
              <a:ext uri="{FF2B5EF4-FFF2-40B4-BE49-F238E27FC236}">
                <a16:creationId xmlns:a16="http://schemas.microsoft.com/office/drawing/2014/main" id="{048B2B25-25BA-46CD-B809-66CCD6144D21}"/>
              </a:ext>
            </a:extLst>
          </p:cNvPr>
          <p:cNvGrpSpPr/>
          <p:nvPr/>
        </p:nvGrpSpPr>
        <p:grpSpPr>
          <a:xfrm>
            <a:off x="6193654" y="3692015"/>
            <a:ext cx="1795936" cy="284489"/>
            <a:chOff x="6251050" y="4695513"/>
            <a:chExt cx="1795936" cy="284489"/>
          </a:xfrm>
        </p:grpSpPr>
        <p:sp>
          <p:nvSpPr>
            <p:cNvPr id="14" name="Rectangle: Rounded Corners 13">
              <a:extLst>
                <a:ext uri="{FF2B5EF4-FFF2-40B4-BE49-F238E27FC236}">
                  <a16:creationId xmlns:a16="http://schemas.microsoft.com/office/drawing/2014/main" id="{0EB1639D-8D86-41CC-93C8-E6D6042A13C8}"/>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D7325746-9FEA-4068-A275-5D350B88ADB0}"/>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6" name="Oval 15">
              <a:extLst>
                <a:ext uri="{FF2B5EF4-FFF2-40B4-BE49-F238E27FC236}">
                  <a16:creationId xmlns:a16="http://schemas.microsoft.com/office/drawing/2014/main" id="{E954AFB0-4E60-494D-9898-CE4EB61F156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Freeform: Shape 16">
              <a:extLst>
                <a:ext uri="{FF2B5EF4-FFF2-40B4-BE49-F238E27FC236}">
                  <a16:creationId xmlns:a16="http://schemas.microsoft.com/office/drawing/2014/main" id="{24C5E15E-8551-4774-9D57-58A944D7F14F}"/>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8" name="Rectangle 17">
            <a:extLst>
              <a:ext uri="{FF2B5EF4-FFF2-40B4-BE49-F238E27FC236}">
                <a16:creationId xmlns:a16="http://schemas.microsoft.com/office/drawing/2014/main" id="{BC9E9AAF-A757-46FD-9DB0-40BD5335A49D}"/>
              </a:ext>
            </a:extLst>
          </p:cNvPr>
          <p:cNvSpPr/>
          <p:nvPr/>
        </p:nvSpPr>
        <p:spPr>
          <a:xfrm flipH="1">
            <a:off x="6650947"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9" name="TextBox 18">
            <a:extLst>
              <a:ext uri="{FF2B5EF4-FFF2-40B4-BE49-F238E27FC236}">
                <a16:creationId xmlns:a16="http://schemas.microsoft.com/office/drawing/2014/main" id="{0FB5589F-2C05-4117-BE7C-2FEB87EB7899}"/>
              </a:ext>
            </a:extLst>
          </p:cNvPr>
          <p:cNvSpPr txBox="1"/>
          <p:nvPr/>
        </p:nvSpPr>
        <p:spPr>
          <a:xfrm flipH="1">
            <a:off x="6665374"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21" name="Freeform: Shape 20">
            <a:extLst>
              <a:ext uri="{FF2B5EF4-FFF2-40B4-BE49-F238E27FC236}">
                <a16:creationId xmlns:a16="http://schemas.microsoft.com/office/drawing/2014/main" id="{99A3A393-21D9-4AF3-9DED-EB6E3F666BAD}"/>
              </a:ext>
            </a:extLst>
          </p:cNvPr>
          <p:cNvSpPr/>
          <p:nvPr/>
        </p:nvSpPr>
        <p:spPr>
          <a:xfrm>
            <a:off x="619770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Freeform: Shape 21">
            <a:extLst>
              <a:ext uri="{FF2B5EF4-FFF2-40B4-BE49-F238E27FC236}">
                <a16:creationId xmlns:a16="http://schemas.microsoft.com/office/drawing/2014/main" id="{1C3383D6-7F62-48B2-B14F-48C73A5C4C82}"/>
              </a:ext>
            </a:extLst>
          </p:cNvPr>
          <p:cNvSpPr/>
          <p:nvPr/>
        </p:nvSpPr>
        <p:spPr>
          <a:xfrm>
            <a:off x="620935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69" name="Shape">
            <a:extLst>
              <a:ext uri="{FF2B5EF4-FFF2-40B4-BE49-F238E27FC236}">
                <a16:creationId xmlns:a16="http://schemas.microsoft.com/office/drawing/2014/main" id="{12AD38C5-BEAC-4728-8FF2-0DEE31FB9584}"/>
              </a:ext>
            </a:extLst>
          </p:cNvPr>
          <p:cNvSpPr>
            <a:spLocks noChangeAspect="1"/>
          </p:cNvSpPr>
          <p:nvPr/>
        </p:nvSpPr>
        <p:spPr bwMode="auto">
          <a:xfrm>
            <a:off x="6347427" y="4693531"/>
            <a:ext cx="145859" cy="158841"/>
          </a:xfrm>
          <a:custGeom>
            <a:avLst/>
            <a:gdLst>
              <a:gd name="connsiteX0" fmla="*/ 152684 w 303213"/>
              <a:gd name="connsiteY0" fmla="*/ 90631 h 330200"/>
              <a:gd name="connsiteX1" fmla="*/ 99640 w 303213"/>
              <a:gd name="connsiteY1" fmla="*/ 136580 h 330200"/>
              <a:gd name="connsiteX2" fmla="*/ 125475 w 303213"/>
              <a:gd name="connsiteY2" fmla="*/ 221484 h 330200"/>
              <a:gd name="connsiteX3" fmla="*/ 202983 w 303213"/>
              <a:gd name="connsiteY3" fmla="*/ 177745 h 330200"/>
              <a:gd name="connsiteX4" fmla="*/ 174564 w 303213"/>
              <a:gd name="connsiteY4" fmla="*/ 92842 h 330200"/>
              <a:gd name="connsiteX5" fmla="*/ 152684 w 303213"/>
              <a:gd name="connsiteY5" fmla="*/ 90631 h 330200"/>
              <a:gd name="connsiteX6" fmla="*/ 164455 w 303213"/>
              <a:gd name="connsiteY6" fmla="*/ 0 h 330200"/>
              <a:gd name="connsiteX7" fmla="*/ 174733 w 303213"/>
              <a:gd name="connsiteY7" fmla="*/ 43855 h 330200"/>
              <a:gd name="connsiteX8" fmla="*/ 208138 w 303213"/>
              <a:gd name="connsiteY8" fmla="*/ 54173 h 330200"/>
              <a:gd name="connsiteX9" fmla="*/ 238973 w 303213"/>
              <a:gd name="connsiteY9" fmla="*/ 33536 h 330200"/>
              <a:gd name="connsiteX10" fmla="*/ 277517 w 303213"/>
              <a:gd name="connsiteY10" fmla="*/ 67072 h 330200"/>
              <a:gd name="connsiteX11" fmla="*/ 256960 w 303213"/>
              <a:gd name="connsiteY11" fmla="*/ 100608 h 330200"/>
              <a:gd name="connsiteX12" fmla="*/ 267239 w 303213"/>
              <a:gd name="connsiteY12" fmla="*/ 136724 h 330200"/>
              <a:gd name="connsiteX13" fmla="*/ 303213 w 303213"/>
              <a:gd name="connsiteY13" fmla="*/ 149622 h 330200"/>
              <a:gd name="connsiteX14" fmla="*/ 303213 w 303213"/>
              <a:gd name="connsiteY14" fmla="*/ 185738 h 330200"/>
              <a:gd name="connsiteX15" fmla="*/ 262099 w 303213"/>
              <a:gd name="connsiteY15" fmla="*/ 201216 h 330200"/>
              <a:gd name="connsiteX16" fmla="*/ 256960 w 303213"/>
              <a:gd name="connsiteY16" fmla="*/ 216694 h 330200"/>
              <a:gd name="connsiteX17" fmla="*/ 244112 w 303213"/>
              <a:gd name="connsiteY17" fmla="*/ 234752 h 330200"/>
              <a:gd name="connsiteX18" fmla="*/ 262099 w 303213"/>
              <a:gd name="connsiteY18" fmla="*/ 263128 h 330200"/>
              <a:gd name="connsiteX19" fmla="*/ 236403 w 303213"/>
              <a:gd name="connsiteY19" fmla="*/ 291505 h 330200"/>
              <a:gd name="connsiteX20" fmla="*/ 202999 w 303213"/>
              <a:gd name="connsiteY20" fmla="*/ 270867 h 330200"/>
              <a:gd name="connsiteX21" fmla="*/ 174733 w 303213"/>
              <a:gd name="connsiteY21" fmla="*/ 283766 h 330200"/>
              <a:gd name="connsiteX22" fmla="*/ 167024 w 303213"/>
              <a:gd name="connsiteY22" fmla="*/ 330200 h 330200"/>
              <a:gd name="connsiteX23" fmla="*/ 128480 w 303213"/>
              <a:gd name="connsiteY23" fmla="*/ 330200 h 330200"/>
              <a:gd name="connsiteX24" fmla="*/ 110493 w 303213"/>
              <a:gd name="connsiteY24" fmla="*/ 281186 h 330200"/>
              <a:gd name="connsiteX25" fmla="*/ 100214 w 303213"/>
              <a:gd name="connsiteY25" fmla="*/ 276027 h 330200"/>
              <a:gd name="connsiteX26" fmla="*/ 92506 w 303213"/>
              <a:gd name="connsiteY26" fmla="*/ 270867 h 330200"/>
              <a:gd name="connsiteX27" fmla="*/ 59101 w 303213"/>
              <a:gd name="connsiteY27" fmla="*/ 296664 h 330200"/>
              <a:gd name="connsiteX28" fmla="*/ 28266 w 303213"/>
              <a:gd name="connsiteY28" fmla="*/ 265708 h 330200"/>
              <a:gd name="connsiteX29" fmla="*/ 53962 w 303213"/>
              <a:gd name="connsiteY29" fmla="*/ 234752 h 330200"/>
              <a:gd name="connsiteX30" fmla="*/ 43683 w 303213"/>
              <a:gd name="connsiteY30" fmla="*/ 208955 h 330200"/>
              <a:gd name="connsiteX31" fmla="*/ 0 w 303213"/>
              <a:gd name="connsiteY31" fmla="*/ 196056 h 330200"/>
              <a:gd name="connsiteX32" fmla="*/ 0 w 303213"/>
              <a:gd name="connsiteY32" fmla="*/ 157361 h 330200"/>
              <a:gd name="connsiteX33" fmla="*/ 38544 w 303213"/>
              <a:gd name="connsiteY33" fmla="*/ 149622 h 330200"/>
              <a:gd name="connsiteX34" fmla="*/ 48822 w 303213"/>
              <a:gd name="connsiteY34" fmla="*/ 118666 h 330200"/>
              <a:gd name="connsiteX35" fmla="*/ 28266 w 303213"/>
              <a:gd name="connsiteY35" fmla="*/ 82550 h 330200"/>
              <a:gd name="connsiteX36" fmla="*/ 48822 w 303213"/>
              <a:gd name="connsiteY36" fmla="*/ 54173 h 330200"/>
              <a:gd name="connsiteX37" fmla="*/ 84797 w 303213"/>
              <a:gd name="connsiteY37" fmla="*/ 69651 h 330200"/>
              <a:gd name="connsiteX38" fmla="*/ 110493 w 303213"/>
              <a:gd name="connsiteY38" fmla="*/ 54173 h 330200"/>
              <a:gd name="connsiteX39" fmla="*/ 120771 w 303213"/>
              <a:gd name="connsiteY39" fmla="*/ 10319 h 330200"/>
              <a:gd name="connsiteX40" fmla="*/ 164455 w 303213"/>
              <a:gd name="connsiteY40"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3213" h="330200">
                <a:moveTo>
                  <a:pt x="152684" y="90631"/>
                </a:moveTo>
                <a:cubicBezTo>
                  <a:pt x="130642" y="93646"/>
                  <a:pt x="109328" y="111495"/>
                  <a:pt x="99640" y="136580"/>
                </a:cubicBezTo>
                <a:cubicBezTo>
                  <a:pt x="84138" y="172600"/>
                  <a:pt x="97056" y="211192"/>
                  <a:pt x="125475" y="221484"/>
                </a:cubicBezTo>
                <a:cubicBezTo>
                  <a:pt x="153895" y="231775"/>
                  <a:pt x="190065" y="213765"/>
                  <a:pt x="202983" y="177745"/>
                </a:cubicBezTo>
                <a:cubicBezTo>
                  <a:pt x="215901" y="141726"/>
                  <a:pt x="205567" y="105706"/>
                  <a:pt x="174564" y="92842"/>
                </a:cubicBezTo>
                <a:cubicBezTo>
                  <a:pt x="167459" y="90269"/>
                  <a:pt x="160031" y="89626"/>
                  <a:pt x="152684" y="90631"/>
                </a:cubicBezTo>
                <a:close/>
                <a:moveTo>
                  <a:pt x="164455" y="0"/>
                </a:moveTo>
                <a:cubicBezTo>
                  <a:pt x="164455" y="0"/>
                  <a:pt x="164455" y="0"/>
                  <a:pt x="174733" y="43855"/>
                </a:cubicBezTo>
                <a:cubicBezTo>
                  <a:pt x="187581" y="46434"/>
                  <a:pt x="197859" y="49014"/>
                  <a:pt x="208138" y="54173"/>
                </a:cubicBezTo>
                <a:cubicBezTo>
                  <a:pt x="208138" y="54173"/>
                  <a:pt x="208138" y="54173"/>
                  <a:pt x="238973" y="33536"/>
                </a:cubicBezTo>
                <a:cubicBezTo>
                  <a:pt x="238973" y="33536"/>
                  <a:pt x="238973" y="33536"/>
                  <a:pt x="277517" y="67072"/>
                </a:cubicBezTo>
                <a:cubicBezTo>
                  <a:pt x="277517" y="67072"/>
                  <a:pt x="277517" y="67072"/>
                  <a:pt x="256960" y="100608"/>
                </a:cubicBezTo>
                <a:cubicBezTo>
                  <a:pt x="262099" y="110927"/>
                  <a:pt x="264669" y="123825"/>
                  <a:pt x="267239" y="136724"/>
                </a:cubicBezTo>
                <a:lnTo>
                  <a:pt x="303213" y="149622"/>
                </a:lnTo>
                <a:cubicBezTo>
                  <a:pt x="303213" y="149622"/>
                  <a:pt x="303213" y="149622"/>
                  <a:pt x="303213" y="185738"/>
                </a:cubicBezTo>
                <a:cubicBezTo>
                  <a:pt x="303213" y="185738"/>
                  <a:pt x="303213" y="185738"/>
                  <a:pt x="262099" y="201216"/>
                </a:cubicBezTo>
                <a:cubicBezTo>
                  <a:pt x="259530" y="206375"/>
                  <a:pt x="259530" y="211535"/>
                  <a:pt x="256960" y="216694"/>
                </a:cubicBezTo>
                <a:cubicBezTo>
                  <a:pt x="254391" y="221853"/>
                  <a:pt x="249251" y="229592"/>
                  <a:pt x="244112" y="234752"/>
                </a:cubicBezTo>
                <a:cubicBezTo>
                  <a:pt x="244112" y="234752"/>
                  <a:pt x="244112" y="234752"/>
                  <a:pt x="262099" y="263128"/>
                </a:cubicBezTo>
                <a:cubicBezTo>
                  <a:pt x="262099" y="263128"/>
                  <a:pt x="262099" y="263128"/>
                  <a:pt x="236403" y="291505"/>
                </a:cubicBezTo>
                <a:cubicBezTo>
                  <a:pt x="236403" y="291505"/>
                  <a:pt x="236403" y="291505"/>
                  <a:pt x="202999" y="270867"/>
                </a:cubicBezTo>
                <a:cubicBezTo>
                  <a:pt x="195290" y="276027"/>
                  <a:pt x="185011" y="281186"/>
                  <a:pt x="174733" y="283766"/>
                </a:cubicBezTo>
                <a:cubicBezTo>
                  <a:pt x="174733" y="283766"/>
                  <a:pt x="174733" y="283766"/>
                  <a:pt x="167024" y="330200"/>
                </a:cubicBezTo>
                <a:cubicBezTo>
                  <a:pt x="167024" y="330200"/>
                  <a:pt x="167024" y="330200"/>
                  <a:pt x="128480" y="330200"/>
                </a:cubicBezTo>
                <a:cubicBezTo>
                  <a:pt x="128480" y="330200"/>
                  <a:pt x="128480" y="330200"/>
                  <a:pt x="110493" y="281186"/>
                </a:cubicBezTo>
                <a:cubicBezTo>
                  <a:pt x="105354" y="278606"/>
                  <a:pt x="102784" y="276027"/>
                  <a:pt x="100214" y="276027"/>
                </a:cubicBezTo>
                <a:cubicBezTo>
                  <a:pt x="97645" y="273447"/>
                  <a:pt x="95075" y="273447"/>
                  <a:pt x="92506" y="270867"/>
                </a:cubicBezTo>
                <a:cubicBezTo>
                  <a:pt x="92506" y="270867"/>
                  <a:pt x="92506" y="270867"/>
                  <a:pt x="59101" y="296664"/>
                </a:cubicBezTo>
                <a:cubicBezTo>
                  <a:pt x="59101" y="296664"/>
                  <a:pt x="59101" y="296664"/>
                  <a:pt x="28266" y="265708"/>
                </a:cubicBezTo>
                <a:cubicBezTo>
                  <a:pt x="28266" y="265708"/>
                  <a:pt x="28266" y="265708"/>
                  <a:pt x="53962" y="234752"/>
                </a:cubicBezTo>
                <a:cubicBezTo>
                  <a:pt x="48822" y="227013"/>
                  <a:pt x="46253" y="219274"/>
                  <a:pt x="43683" y="208955"/>
                </a:cubicBezTo>
                <a:cubicBezTo>
                  <a:pt x="43683" y="208955"/>
                  <a:pt x="43683" y="208955"/>
                  <a:pt x="0" y="196056"/>
                </a:cubicBezTo>
                <a:cubicBezTo>
                  <a:pt x="0" y="196056"/>
                  <a:pt x="0" y="196056"/>
                  <a:pt x="0" y="157361"/>
                </a:cubicBezTo>
                <a:cubicBezTo>
                  <a:pt x="0" y="157361"/>
                  <a:pt x="0" y="157361"/>
                  <a:pt x="38544" y="149622"/>
                </a:cubicBezTo>
                <a:cubicBezTo>
                  <a:pt x="41114" y="139303"/>
                  <a:pt x="43683" y="128985"/>
                  <a:pt x="48822" y="118666"/>
                </a:cubicBezTo>
                <a:cubicBezTo>
                  <a:pt x="48822" y="118666"/>
                  <a:pt x="48822" y="118666"/>
                  <a:pt x="28266" y="82550"/>
                </a:cubicBezTo>
                <a:cubicBezTo>
                  <a:pt x="28266" y="82550"/>
                  <a:pt x="28266" y="82550"/>
                  <a:pt x="48822" y="54173"/>
                </a:cubicBezTo>
                <a:cubicBezTo>
                  <a:pt x="48822" y="54173"/>
                  <a:pt x="48822" y="54173"/>
                  <a:pt x="84797" y="69651"/>
                </a:cubicBezTo>
                <a:cubicBezTo>
                  <a:pt x="92506" y="64492"/>
                  <a:pt x="100214" y="59333"/>
                  <a:pt x="110493" y="54173"/>
                </a:cubicBezTo>
                <a:cubicBezTo>
                  <a:pt x="110493" y="54173"/>
                  <a:pt x="110493" y="54173"/>
                  <a:pt x="120771" y="10319"/>
                </a:cubicBezTo>
                <a:cubicBezTo>
                  <a:pt x="120771" y="10319"/>
                  <a:pt x="120771" y="10319"/>
                  <a:pt x="1644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2" name="Rectangle 31">
            <a:extLst>
              <a:ext uri="{FF2B5EF4-FFF2-40B4-BE49-F238E27FC236}">
                <a16:creationId xmlns:a16="http://schemas.microsoft.com/office/drawing/2014/main" id="{6E8FC4EF-C630-4EFE-8B46-62811B54F197}"/>
              </a:ext>
            </a:extLst>
          </p:cNvPr>
          <p:cNvSpPr/>
          <p:nvPr/>
        </p:nvSpPr>
        <p:spPr>
          <a:xfrm flipH="1">
            <a:off x="9100495"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3" name="TextBox 32">
            <a:extLst>
              <a:ext uri="{FF2B5EF4-FFF2-40B4-BE49-F238E27FC236}">
                <a16:creationId xmlns:a16="http://schemas.microsoft.com/office/drawing/2014/main" id="{BCD79336-4BFE-4A3E-8FA5-90A04F5431BE}"/>
              </a:ext>
            </a:extLst>
          </p:cNvPr>
          <p:cNvSpPr txBox="1"/>
          <p:nvPr/>
        </p:nvSpPr>
        <p:spPr>
          <a:xfrm flipH="1">
            <a:off x="9114922"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37" name="Freeform: Shape 36">
            <a:extLst>
              <a:ext uri="{FF2B5EF4-FFF2-40B4-BE49-F238E27FC236}">
                <a16:creationId xmlns:a16="http://schemas.microsoft.com/office/drawing/2014/main" id="{BF8DA73F-828D-466A-8CA9-598A8E59BDC3}"/>
              </a:ext>
            </a:extLst>
          </p:cNvPr>
          <p:cNvSpPr/>
          <p:nvPr/>
        </p:nvSpPr>
        <p:spPr>
          <a:xfrm>
            <a:off x="864725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B9327E7-A2D6-49BF-94BC-5788E91976CA}"/>
              </a:ext>
            </a:extLst>
          </p:cNvPr>
          <p:cNvSpPr/>
          <p:nvPr/>
        </p:nvSpPr>
        <p:spPr>
          <a:xfrm>
            <a:off x="865890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0" name="Shape">
            <a:extLst>
              <a:ext uri="{FF2B5EF4-FFF2-40B4-BE49-F238E27FC236}">
                <a16:creationId xmlns:a16="http://schemas.microsoft.com/office/drawing/2014/main" id="{231A6EC0-FE7E-418B-BB28-1933531E446E}"/>
              </a:ext>
            </a:extLst>
          </p:cNvPr>
          <p:cNvSpPr>
            <a:spLocks noChangeAspect="1"/>
          </p:cNvSpPr>
          <p:nvPr/>
        </p:nvSpPr>
        <p:spPr bwMode="auto">
          <a:xfrm>
            <a:off x="8814336" y="4693534"/>
            <a:ext cx="111154" cy="158841"/>
          </a:xfrm>
          <a:custGeom>
            <a:avLst/>
            <a:gdLst>
              <a:gd name="connsiteX0" fmla="*/ 107532 w 231775"/>
              <a:gd name="connsiteY0" fmla="*/ 183798 h 331211"/>
              <a:gd name="connsiteX1" fmla="*/ 63500 w 231775"/>
              <a:gd name="connsiteY1" fmla="*/ 227578 h 331211"/>
              <a:gd name="connsiteX2" fmla="*/ 97172 w 231775"/>
              <a:gd name="connsiteY2" fmla="*/ 258482 h 331211"/>
              <a:gd name="connsiteX3" fmla="*/ 94582 w 231775"/>
              <a:gd name="connsiteY3" fmla="*/ 297111 h 331211"/>
              <a:gd name="connsiteX4" fmla="*/ 128254 w 231775"/>
              <a:gd name="connsiteY4" fmla="*/ 297111 h 331211"/>
              <a:gd name="connsiteX5" fmla="*/ 123073 w 231775"/>
              <a:gd name="connsiteY5" fmla="*/ 258482 h 331211"/>
              <a:gd name="connsiteX6" fmla="*/ 159335 w 231775"/>
              <a:gd name="connsiteY6" fmla="*/ 217277 h 331211"/>
              <a:gd name="connsiteX7" fmla="*/ 107532 w 231775"/>
              <a:gd name="connsiteY7" fmla="*/ 183798 h 331211"/>
              <a:gd name="connsiteX8" fmla="*/ 123931 w 231775"/>
              <a:gd name="connsiteY8" fmla="*/ 43 h 331211"/>
              <a:gd name="connsiteX9" fmla="*/ 128764 w 231775"/>
              <a:gd name="connsiteY9" fmla="*/ 58 h 331211"/>
              <a:gd name="connsiteX10" fmla="*/ 206022 w 231775"/>
              <a:gd name="connsiteY10" fmla="*/ 98198 h 331211"/>
              <a:gd name="connsiteX11" fmla="*/ 182845 w 231775"/>
              <a:gd name="connsiteY11" fmla="*/ 98198 h 331211"/>
              <a:gd name="connsiteX12" fmla="*/ 123614 w 231775"/>
              <a:gd name="connsiteY12" fmla="*/ 28467 h 331211"/>
              <a:gd name="connsiteX13" fmla="*/ 61806 w 231775"/>
              <a:gd name="connsiteY13" fmla="*/ 149851 h 331211"/>
              <a:gd name="connsiteX14" fmla="*/ 231775 w 231775"/>
              <a:gd name="connsiteY14" fmla="*/ 160182 h 331211"/>
              <a:gd name="connsiteX15" fmla="*/ 226625 w 231775"/>
              <a:gd name="connsiteY15" fmla="*/ 325472 h 331211"/>
              <a:gd name="connsiteX16" fmla="*/ 0 w 231775"/>
              <a:gd name="connsiteY16" fmla="*/ 325472 h 331211"/>
              <a:gd name="connsiteX17" fmla="*/ 0 w 231775"/>
              <a:gd name="connsiteY17" fmla="*/ 160182 h 331211"/>
              <a:gd name="connsiteX18" fmla="*/ 33478 w 231775"/>
              <a:gd name="connsiteY18" fmla="*/ 155017 h 331211"/>
              <a:gd name="connsiteX19" fmla="*/ 123931 w 231775"/>
              <a:gd name="connsiteY19" fmla="*/ 43 h 3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1775" h="331211">
                <a:moveTo>
                  <a:pt x="107532" y="183798"/>
                </a:moveTo>
                <a:cubicBezTo>
                  <a:pt x="81631" y="188949"/>
                  <a:pt x="63500" y="206976"/>
                  <a:pt x="63500" y="227578"/>
                </a:cubicBezTo>
                <a:cubicBezTo>
                  <a:pt x="66090" y="243030"/>
                  <a:pt x="79041" y="253331"/>
                  <a:pt x="97172" y="258482"/>
                </a:cubicBezTo>
                <a:cubicBezTo>
                  <a:pt x="97172" y="258482"/>
                  <a:pt x="97172" y="258482"/>
                  <a:pt x="94582" y="297111"/>
                </a:cubicBezTo>
                <a:cubicBezTo>
                  <a:pt x="94582" y="297111"/>
                  <a:pt x="94582" y="297111"/>
                  <a:pt x="128254" y="297111"/>
                </a:cubicBezTo>
                <a:cubicBezTo>
                  <a:pt x="128254" y="297111"/>
                  <a:pt x="128254" y="297111"/>
                  <a:pt x="123073" y="258482"/>
                </a:cubicBezTo>
                <a:cubicBezTo>
                  <a:pt x="146384" y="253331"/>
                  <a:pt x="161925" y="235304"/>
                  <a:pt x="159335" y="217277"/>
                </a:cubicBezTo>
                <a:cubicBezTo>
                  <a:pt x="159335" y="196675"/>
                  <a:pt x="136024" y="181223"/>
                  <a:pt x="107532" y="183798"/>
                </a:cubicBezTo>
                <a:close/>
                <a:moveTo>
                  <a:pt x="123931" y="43"/>
                </a:moveTo>
                <a:cubicBezTo>
                  <a:pt x="126994" y="-63"/>
                  <a:pt x="128764" y="58"/>
                  <a:pt x="128764" y="58"/>
                </a:cubicBezTo>
                <a:cubicBezTo>
                  <a:pt x="206022" y="58"/>
                  <a:pt x="206022" y="98198"/>
                  <a:pt x="206022" y="98198"/>
                </a:cubicBezTo>
                <a:cubicBezTo>
                  <a:pt x="206022" y="98198"/>
                  <a:pt x="206022" y="98198"/>
                  <a:pt x="182845" y="98198"/>
                </a:cubicBezTo>
                <a:cubicBezTo>
                  <a:pt x="180270" y="20719"/>
                  <a:pt x="123614" y="28467"/>
                  <a:pt x="123614" y="28467"/>
                </a:cubicBezTo>
                <a:cubicBezTo>
                  <a:pt x="43779" y="36215"/>
                  <a:pt x="61806" y="149851"/>
                  <a:pt x="61806" y="149851"/>
                </a:cubicBezTo>
                <a:cubicBezTo>
                  <a:pt x="113312" y="147269"/>
                  <a:pt x="182845" y="144686"/>
                  <a:pt x="231775" y="160182"/>
                </a:cubicBezTo>
                <a:cubicBezTo>
                  <a:pt x="231775" y="160182"/>
                  <a:pt x="231775" y="160182"/>
                  <a:pt x="226625" y="325472"/>
                </a:cubicBezTo>
                <a:cubicBezTo>
                  <a:pt x="226625" y="325472"/>
                  <a:pt x="69533" y="338385"/>
                  <a:pt x="0" y="325472"/>
                </a:cubicBezTo>
                <a:cubicBezTo>
                  <a:pt x="0" y="325472"/>
                  <a:pt x="0" y="325472"/>
                  <a:pt x="0" y="160182"/>
                </a:cubicBezTo>
                <a:cubicBezTo>
                  <a:pt x="0" y="160182"/>
                  <a:pt x="12876" y="157599"/>
                  <a:pt x="33478" y="155017"/>
                </a:cubicBezTo>
                <a:cubicBezTo>
                  <a:pt x="17705" y="12648"/>
                  <a:pt x="102488" y="784"/>
                  <a:pt x="123931" y="43"/>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grpSp>
        <p:nvGrpSpPr>
          <p:cNvPr id="71" name="Graphic 24">
            <a:extLst>
              <a:ext uri="{FF2B5EF4-FFF2-40B4-BE49-F238E27FC236}">
                <a16:creationId xmlns:a16="http://schemas.microsoft.com/office/drawing/2014/main" id="{D952C431-ACCD-4A51-8611-51B7D9CDDE35}"/>
              </a:ext>
            </a:extLst>
          </p:cNvPr>
          <p:cNvGrpSpPr>
            <a:grpSpLocks/>
          </p:cNvGrpSpPr>
          <p:nvPr/>
        </p:nvGrpSpPr>
        <p:grpSpPr>
          <a:xfrm>
            <a:off x="4794657" y="5563177"/>
            <a:ext cx="821274" cy="1153144"/>
            <a:chOff x="3513772" y="3409950"/>
            <a:chExt cx="1022984" cy="1436370"/>
          </a:xfrm>
        </p:grpSpPr>
        <p:sp>
          <p:nvSpPr>
            <p:cNvPr id="72" name="Freeform: Shape 71">
              <a:extLst>
                <a:ext uri="{FF2B5EF4-FFF2-40B4-BE49-F238E27FC236}">
                  <a16:creationId xmlns:a16="http://schemas.microsoft.com/office/drawing/2014/main" id="{FE5DA132-7A57-4299-A982-19A2074990F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DF13DAC-9A19-45EC-9787-E51443D0EC4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677246C-BFB1-43C6-9A75-CFC5F8F8F2A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9F08BB-8ABD-4083-9694-890CB2F362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76" name="Graphic 24">
            <a:extLst>
              <a:ext uri="{FF2B5EF4-FFF2-40B4-BE49-F238E27FC236}">
                <a16:creationId xmlns:a16="http://schemas.microsoft.com/office/drawing/2014/main" id="{E896E834-65F3-4F28-9D17-A9AFCFE03BE3}"/>
              </a:ext>
            </a:extLst>
          </p:cNvPr>
          <p:cNvGrpSpPr/>
          <p:nvPr/>
        </p:nvGrpSpPr>
        <p:grpSpPr>
          <a:xfrm>
            <a:off x="673163" y="147128"/>
            <a:ext cx="914458" cy="1283984"/>
            <a:chOff x="7651432" y="2013585"/>
            <a:chExt cx="1022985" cy="1436369"/>
          </a:xfrm>
        </p:grpSpPr>
        <p:sp>
          <p:nvSpPr>
            <p:cNvPr id="77" name="Freeform: Shape 76">
              <a:extLst>
                <a:ext uri="{FF2B5EF4-FFF2-40B4-BE49-F238E27FC236}">
                  <a16:creationId xmlns:a16="http://schemas.microsoft.com/office/drawing/2014/main" id="{73D7E9BF-05DC-4BFC-BE63-B3438E13696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CB2B78B-50C6-4EBF-AEA9-CCD4C5233A7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6E87F2D1-6597-47E3-B279-642FADFC76A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BF26C17-177D-4690-A433-15423C20C34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87301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436218D-EA27-41A3-882B-BEB215EDA728}"/>
              </a:ext>
            </a:extLst>
          </p:cNvPr>
          <p:cNvSpPr/>
          <p:nvPr/>
        </p:nvSpPr>
        <p:spPr>
          <a:xfrm>
            <a:off x="1697661"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30D9FAC-8C74-46BC-BFB0-F84F8B35838D}"/>
              </a:ext>
            </a:extLst>
          </p:cNvPr>
          <p:cNvSpPr/>
          <p:nvPr/>
        </p:nvSpPr>
        <p:spPr>
          <a:xfrm>
            <a:off x="1721856"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7910EC6A-D042-4616-BC50-877DDD876A7E}"/>
              </a:ext>
            </a:extLst>
          </p:cNvPr>
          <p:cNvSpPr>
            <a:spLocks/>
          </p:cNvSpPr>
          <p:nvPr/>
        </p:nvSpPr>
        <p:spPr bwMode="auto">
          <a:xfrm>
            <a:off x="2005059"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C55ECDED-269F-463B-8A35-FC80583D32C5}"/>
              </a:ext>
            </a:extLst>
          </p:cNvPr>
          <p:cNvSpPr/>
          <p:nvPr/>
        </p:nvSpPr>
        <p:spPr>
          <a:xfrm>
            <a:off x="1697661"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91C417FC-EB8D-4FCE-B318-BBBD0A2B4301}"/>
              </a:ext>
            </a:extLst>
          </p:cNvPr>
          <p:cNvSpPr/>
          <p:nvPr/>
        </p:nvSpPr>
        <p:spPr>
          <a:xfrm>
            <a:off x="1721856"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A9602FE-0C0C-489F-BFCD-71B48721B10C}"/>
              </a:ext>
            </a:extLst>
          </p:cNvPr>
          <p:cNvSpPr>
            <a:spLocks/>
          </p:cNvSpPr>
          <p:nvPr/>
        </p:nvSpPr>
        <p:spPr bwMode="auto">
          <a:xfrm>
            <a:off x="2005778"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E669817B-B74F-49A5-AA3B-67ACB0D0B6A2}"/>
              </a:ext>
            </a:extLst>
          </p:cNvPr>
          <p:cNvSpPr/>
          <p:nvPr/>
        </p:nvSpPr>
        <p:spPr>
          <a:xfrm>
            <a:off x="1697661"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DFBEA3AF-15DE-4BC7-8575-8068B1DD9718}"/>
              </a:ext>
            </a:extLst>
          </p:cNvPr>
          <p:cNvSpPr/>
          <p:nvPr/>
        </p:nvSpPr>
        <p:spPr>
          <a:xfrm>
            <a:off x="1721856"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 name="Freeform 1307">
            <a:extLst>
              <a:ext uri="{FF2B5EF4-FFF2-40B4-BE49-F238E27FC236}">
                <a16:creationId xmlns:a16="http://schemas.microsoft.com/office/drawing/2014/main" id="{16EADFFD-9133-4049-B73A-0C010430DFBB}"/>
              </a:ext>
            </a:extLst>
          </p:cNvPr>
          <p:cNvSpPr>
            <a:spLocks/>
          </p:cNvSpPr>
          <p:nvPr/>
        </p:nvSpPr>
        <p:spPr bwMode="auto">
          <a:xfrm>
            <a:off x="2032153"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8" name="Freeform: Shape 17">
            <a:extLst>
              <a:ext uri="{FF2B5EF4-FFF2-40B4-BE49-F238E27FC236}">
                <a16:creationId xmlns:a16="http://schemas.microsoft.com/office/drawing/2014/main" id="{797F7DF2-EFF0-4C21-8AFE-73351CBA481B}"/>
              </a:ext>
            </a:extLst>
          </p:cNvPr>
          <p:cNvSpPr/>
          <p:nvPr/>
        </p:nvSpPr>
        <p:spPr>
          <a:xfrm>
            <a:off x="6657588"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 name="Freeform: Shape 18">
            <a:extLst>
              <a:ext uri="{FF2B5EF4-FFF2-40B4-BE49-F238E27FC236}">
                <a16:creationId xmlns:a16="http://schemas.microsoft.com/office/drawing/2014/main" id="{D0CA19CA-3BC8-44E7-B1DB-E15CEF5D3A3C}"/>
              </a:ext>
            </a:extLst>
          </p:cNvPr>
          <p:cNvSpPr/>
          <p:nvPr/>
        </p:nvSpPr>
        <p:spPr>
          <a:xfrm>
            <a:off x="6681783"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EA5B3BC-C097-4D76-B4B9-B9BFDB2FC825}"/>
              </a:ext>
            </a:extLst>
          </p:cNvPr>
          <p:cNvSpPr>
            <a:spLocks/>
          </p:cNvSpPr>
          <p:nvPr/>
        </p:nvSpPr>
        <p:spPr bwMode="auto">
          <a:xfrm>
            <a:off x="6964986"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ED5661AF-116D-444D-B559-E07E1D7DAF91}"/>
              </a:ext>
            </a:extLst>
          </p:cNvPr>
          <p:cNvSpPr/>
          <p:nvPr/>
        </p:nvSpPr>
        <p:spPr>
          <a:xfrm>
            <a:off x="6657588"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5" name="Freeform: Shape 24">
            <a:extLst>
              <a:ext uri="{FF2B5EF4-FFF2-40B4-BE49-F238E27FC236}">
                <a16:creationId xmlns:a16="http://schemas.microsoft.com/office/drawing/2014/main" id="{D545D186-7A38-41C3-89AD-ABB522CEA986}"/>
              </a:ext>
            </a:extLst>
          </p:cNvPr>
          <p:cNvSpPr/>
          <p:nvPr/>
        </p:nvSpPr>
        <p:spPr>
          <a:xfrm>
            <a:off x="6681783"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D9E6A7D-33B4-4579-8EE4-226FCC3EDE7B}"/>
              </a:ext>
            </a:extLst>
          </p:cNvPr>
          <p:cNvSpPr>
            <a:spLocks/>
          </p:cNvSpPr>
          <p:nvPr/>
        </p:nvSpPr>
        <p:spPr bwMode="auto">
          <a:xfrm>
            <a:off x="6965705"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Freeform: Shape 28">
            <a:extLst>
              <a:ext uri="{FF2B5EF4-FFF2-40B4-BE49-F238E27FC236}">
                <a16:creationId xmlns:a16="http://schemas.microsoft.com/office/drawing/2014/main" id="{F337A02B-100F-49E5-A07F-BCD30C3929E1}"/>
              </a:ext>
            </a:extLst>
          </p:cNvPr>
          <p:cNvSpPr/>
          <p:nvPr/>
        </p:nvSpPr>
        <p:spPr>
          <a:xfrm>
            <a:off x="6657588"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B516531F-1FCF-4103-AA26-30A4AC4F6558}"/>
              </a:ext>
            </a:extLst>
          </p:cNvPr>
          <p:cNvSpPr/>
          <p:nvPr/>
        </p:nvSpPr>
        <p:spPr>
          <a:xfrm>
            <a:off x="6681783"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8" name="Freeform 1307">
            <a:extLst>
              <a:ext uri="{FF2B5EF4-FFF2-40B4-BE49-F238E27FC236}">
                <a16:creationId xmlns:a16="http://schemas.microsoft.com/office/drawing/2014/main" id="{4DCB58CA-0932-417F-A643-4633DEC5CA58}"/>
              </a:ext>
            </a:extLst>
          </p:cNvPr>
          <p:cNvSpPr>
            <a:spLocks/>
          </p:cNvSpPr>
          <p:nvPr/>
        </p:nvSpPr>
        <p:spPr bwMode="auto">
          <a:xfrm>
            <a:off x="6992080"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Rectangle 31">
            <a:extLst>
              <a:ext uri="{FF2B5EF4-FFF2-40B4-BE49-F238E27FC236}">
                <a16:creationId xmlns:a16="http://schemas.microsoft.com/office/drawing/2014/main" id="{31104936-AFC0-4C78-8903-4E8C2CF33261}"/>
              </a:ext>
            </a:extLst>
          </p:cNvPr>
          <p:cNvSpPr/>
          <p:nvPr/>
        </p:nvSpPr>
        <p:spPr>
          <a:xfrm flipH="1">
            <a:off x="7778542"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4" name="TextBox 33">
            <a:extLst>
              <a:ext uri="{FF2B5EF4-FFF2-40B4-BE49-F238E27FC236}">
                <a16:creationId xmlns:a16="http://schemas.microsoft.com/office/drawing/2014/main" id="{942DDE1C-BF01-435B-951E-DC0795F9F7EC}"/>
              </a:ext>
            </a:extLst>
          </p:cNvPr>
          <p:cNvSpPr txBox="1"/>
          <p:nvPr/>
        </p:nvSpPr>
        <p:spPr>
          <a:xfrm flipH="1">
            <a:off x="7792969"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5" name="Rectangle 34">
            <a:extLst>
              <a:ext uri="{FF2B5EF4-FFF2-40B4-BE49-F238E27FC236}">
                <a16:creationId xmlns:a16="http://schemas.microsoft.com/office/drawing/2014/main" id="{E29FC91F-1E7B-441C-9205-D39821F55802}"/>
              </a:ext>
            </a:extLst>
          </p:cNvPr>
          <p:cNvSpPr/>
          <p:nvPr/>
        </p:nvSpPr>
        <p:spPr>
          <a:xfrm flipH="1">
            <a:off x="7778542"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6" name="TextBox 35">
            <a:extLst>
              <a:ext uri="{FF2B5EF4-FFF2-40B4-BE49-F238E27FC236}">
                <a16:creationId xmlns:a16="http://schemas.microsoft.com/office/drawing/2014/main" id="{526CA34C-F0E1-4139-A4D1-6B883DD05DFD}"/>
              </a:ext>
            </a:extLst>
          </p:cNvPr>
          <p:cNvSpPr txBox="1"/>
          <p:nvPr/>
        </p:nvSpPr>
        <p:spPr>
          <a:xfrm flipH="1">
            <a:off x="7792969"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7" name="Rectangle 36">
            <a:extLst>
              <a:ext uri="{FF2B5EF4-FFF2-40B4-BE49-F238E27FC236}">
                <a16:creationId xmlns:a16="http://schemas.microsoft.com/office/drawing/2014/main" id="{101B9583-4A85-471E-83E2-48853C6BAB92}"/>
              </a:ext>
            </a:extLst>
          </p:cNvPr>
          <p:cNvSpPr/>
          <p:nvPr/>
        </p:nvSpPr>
        <p:spPr>
          <a:xfrm flipH="1">
            <a:off x="7778542"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8" name="TextBox 37">
            <a:extLst>
              <a:ext uri="{FF2B5EF4-FFF2-40B4-BE49-F238E27FC236}">
                <a16:creationId xmlns:a16="http://schemas.microsoft.com/office/drawing/2014/main" id="{5F20E1D4-D251-4944-B5B3-0B15E8263D27}"/>
              </a:ext>
            </a:extLst>
          </p:cNvPr>
          <p:cNvSpPr txBox="1"/>
          <p:nvPr/>
        </p:nvSpPr>
        <p:spPr>
          <a:xfrm flipH="1">
            <a:off x="7792969"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9" name="Rectangle 38">
            <a:extLst>
              <a:ext uri="{FF2B5EF4-FFF2-40B4-BE49-F238E27FC236}">
                <a16:creationId xmlns:a16="http://schemas.microsoft.com/office/drawing/2014/main" id="{7B86D62C-2704-4327-8D1C-318D831355E8}"/>
              </a:ext>
            </a:extLst>
          </p:cNvPr>
          <p:cNvSpPr/>
          <p:nvPr/>
        </p:nvSpPr>
        <p:spPr>
          <a:xfrm flipH="1">
            <a:off x="2812946"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0" name="TextBox 39">
            <a:extLst>
              <a:ext uri="{FF2B5EF4-FFF2-40B4-BE49-F238E27FC236}">
                <a16:creationId xmlns:a16="http://schemas.microsoft.com/office/drawing/2014/main" id="{AD1A8A79-DB82-4D9A-9F21-39CE13C6173F}"/>
              </a:ext>
            </a:extLst>
          </p:cNvPr>
          <p:cNvSpPr txBox="1"/>
          <p:nvPr/>
        </p:nvSpPr>
        <p:spPr>
          <a:xfrm flipH="1">
            <a:off x="2827373"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1" name="Rectangle 40">
            <a:extLst>
              <a:ext uri="{FF2B5EF4-FFF2-40B4-BE49-F238E27FC236}">
                <a16:creationId xmlns:a16="http://schemas.microsoft.com/office/drawing/2014/main" id="{0A3B807B-0429-4602-A907-615FFE303DE4}"/>
              </a:ext>
            </a:extLst>
          </p:cNvPr>
          <p:cNvSpPr/>
          <p:nvPr/>
        </p:nvSpPr>
        <p:spPr>
          <a:xfrm flipH="1">
            <a:off x="2812946"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2" name="TextBox 41">
            <a:extLst>
              <a:ext uri="{FF2B5EF4-FFF2-40B4-BE49-F238E27FC236}">
                <a16:creationId xmlns:a16="http://schemas.microsoft.com/office/drawing/2014/main" id="{1732DC6A-6138-443D-945A-B144057A4439}"/>
              </a:ext>
            </a:extLst>
          </p:cNvPr>
          <p:cNvSpPr txBox="1"/>
          <p:nvPr/>
        </p:nvSpPr>
        <p:spPr>
          <a:xfrm flipH="1">
            <a:off x="2827373"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3" name="Rectangle 42">
            <a:extLst>
              <a:ext uri="{FF2B5EF4-FFF2-40B4-BE49-F238E27FC236}">
                <a16:creationId xmlns:a16="http://schemas.microsoft.com/office/drawing/2014/main" id="{2728E143-7EEE-4BE1-8E6D-9A781423AF0D}"/>
              </a:ext>
            </a:extLst>
          </p:cNvPr>
          <p:cNvSpPr/>
          <p:nvPr/>
        </p:nvSpPr>
        <p:spPr>
          <a:xfrm flipH="1">
            <a:off x="2812946"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4" name="TextBox 43">
            <a:extLst>
              <a:ext uri="{FF2B5EF4-FFF2-40B4-BE49-F238E27FC236}">
                <a16:creationId xmlns:a16="http://schemas.microsoft.com/office/drawing/2014/main" id="{462E4208-01EE-4172-94A7-053B5C226EE2}"/>
              </a:ext>
            </a:extLst>
          </p:cNvPr>
          <p:cNvSpPr txBox="1"/>
          <p:nvPr/>
        </p:nvSpPr>
        <p:spPr>
          <a:xfrm flipH="1">
            <a:off x="2827373"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7" name="Freeform: Shape 46">
            <a:extLst>
              <a:ext uri="{FF2B5EF4-FFF2-40B4-BE49-F238E27FC236}">
                <a16:creationId xmlns:a16="http://schemas.microsoft.com/office/drawing/2014/main" id="{FC54AAFC-1B7B-4209-9E3F-E6285F593831}"/>
              </a:ext>
            </a:extLst>
          </p:cNvPr>
          <p:cNvSpPr/>
          <p:nvPr/>
        </p:nvSpPr>
        <p:spPr>
          <a:xfrm flipV="1">
            <a:off x="0" y="3784290"/>
            <a:ext cx="2754630" cy="307371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8C8BF68-D8C2-4D8E-AA41-3C6FDB7C0813}"/>
              </a:ext>
            </a:extLst>
          </p:cNvPr>
          <p:cNvSpPr/>
          <p:nvPr/>
        </p:nvSpPr>
        <p:spPr>
          <a:xfrm flipV="1">
            <a:off x="0" y="4448016"/>
            <a:ext cx="2422359" cy="240587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E43CDA1-40B2-4992-96B3-F4E2DFE4B396}"/>
              </a:ext>
            </a:extLst>
          </p:cNvPr>
          <p:cNvSpPr/>
          <p:nvPr/>
        </p:nvSpPr>
        <p:spPr>
          <a:xfrm flipV="1">
            <a:off x="9083770" y="-41402"/>
            <a:ext cx="3101490" cy="347040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5D25DA4-A254-4B67-A096-DD51B72CB7BE}"/>
              </a:ext>
            </a:extLst>
          </p:cNvPr>
          <p:cNvSpPr/>
          <p:nvPr/>
        </p:nvSpPr>
        <p:spPr>
          <a:xfrm flipV="1">
            <a:off x="9482569" y="-41402"/>
            <a:ext cx="2709431" cy="256202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53" name="TextBox 52">
            <a:extLst>
              <a:ext uri="{FF2B5EF4-FFF2-40B4-BE49-F238E27FC236}">
                <a16:creationId xmlns:a16="http://schemas.microsoft.com/office/drawing/2014/main" id="{AC1B780A-1EAC-49D3-9C48-7ACC0EC388F0}"/>
              </a:ext>
            </a:extLst>
          </p:cNvPr>
          <p:cNvSpPr txBox="1"/>
          <p:nvPr/>
        </p:nvSpPr>
        <p:spPr>
          <a:xfrm>
            <a:off x="4406435" y="569586"/>
            <a:ext cx="3379131"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gratest service</a:t>
            </a:r>
          </a:p>
        </p:txBody>
      </p:sp>
      <p:grpSp>
        <p:nvGrpSpPr>
          <p:cNvPr id="54" name="Graphic 24">
            <a:extLst>
              <a:ext uri="{FF2B5EF4-FFF2-40B4-BE49-F238E27FC236}">
                <a16:creationId xmlns:a16="http://schemas.microsoft.com/office/drawing/2014/main" id="{0992E68F-BB30-4830-B394-F03C8A704108}"/>
              </a:ext>
            </a:extLst>
          </p:cNvPr>
          <p:cNvGrpSpPr>
            <a:grpSpLocks/>
          </p:cNvGrpSpPr>
          <p:nvPr/>
        </p:nvGrpSpPr>
        <p:grpSpPr>
          <a:xfrm>
            <a:off x="10809933" y="5074379"/>
            <a:ext cx="821274" cy="1153144"/>
            <a:chOff x="3513772" y="3409950"/>
            <a:chExt cx="1022984" cy="1436370"/>
          </a:xfrm>
        </p:grpSpPr>
        <p:sp>
          <p:nvSpPr>
            <p:cNvPr id="55" name="Freeform: Shape 54">
              <a:extLst>
                <a:ext uri="{FF2B5EF4-FFF2-40B4-BE49-F238E27FC236}">
                  <a16:creationId xmlns:a16="http://schemas.microsoft.com/office/drawing/2014/main" id="{513C5C6E-667F-43E1-AAA7-A1213283C82F}"/>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5B00AB7-D821-4A55-B971-231134E54C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E3C6212-732B-4B86-9289-FAD850D78B6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FA63095-A62A-431C-8B25-30C21F57640C}"/>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E99F84A4-B8D7-4B5A-B4C4-077471635FB1}"/>
              </a:ext>
            </a:extLst>
          </p:cNvPr>
          <p:cNvGrpSpPr/>
          <p:nvPr/>
        </p:nvGrpSpPr>
        <p:grpSpPr>
          <a:xfrm>
            <a:off x="756709" y="251607"/>
            <a:ext cx="914458" cy="1283984"/>
            <a:chOff x="7651432" y="2013585"/>
            <a:chExt cx="1022985" cy="1436369"/>
          </a:xfrm>
        </p:grpSpPr>
        <p:sp>
          <p:nvSpPr>
            <p:cNvPr id="60" name="Freeform: Shape 59">
              <a:extLst>
                <a:ext uri="{FF2B5EF4-FFF2-40B4-BE49-F238E27FC236}">
                  <a16:creationId xmlns:a16="http://schemas.microsoft.com/office/drawing/2014/main" id="{B2AD699D-2850-4C3A-A7D0-FD1DA7B9A4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9AD92EF-486F-4B16-9F3D-9BA8B49202EC}"/>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234FFFF-5E07-46D8-972B-00A1B55B253D}"/>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C982873-1D8F-411B-9214-6BF01535521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4042996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3194E688-EC3D-499F-89E7-B7CB6ABB8B31}"/>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0"/>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7" name="PpHolder9">
            <a:extLst>
              <a:ext uri="{FF2B5EF4-FFF2-40B4-BE49-F238E27FC236}">
                <a16:creationId xmlns:a16="http://schemas.microsoft.com/office/drawing/2014/main" id="{B21D547B-47B6-4C44-A149-04BF5476CBF8}"/>
              </a:ext>
            </a:extLst>
          </p:cNvPr>
          <p:cNvSpPr/>
          <p:nvPr/>
        </p:nvSpPr>
        <p:spPr>
          <a:xfrm>
            <a:off x="654867"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1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4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7" y="804637"/>
                  <a:pt x="2765414" y="1004868"/>
                </a:cubicBezTo>
                <a:cubicBezTo>
                  <a:pt x="3078597" y="1359980"/>
                  <a:pt x="3274550" y="1728783"/>
                  <a:pt x="2871520" y="2235351"/>
                </a:cubicBezTo>
                <a:cubicBezTo>
                  <a:pt x="2568606" y="2616989"/>
                  <a:pt x="2323021" y="2486069"/>
                  <a:pt x="1967910" y="2710261"/>
                </a:cubicBezTo>
                <a:cubicBezTo>
                  <a:pt x="1765111" y="2837758"/>
                  <a:pt x="1625635" y="3103022"/>
                  <a:pt x="1340688" y="3082485"/>
                </a:cubicBezTo>
                <a:cubicBezTo>
                  <a:pt x="1126765" y="3067083"/>
                  <a:pt x="931669" y="2903646"/>
                  <a:pt x="835831" y="2718817"/>
                </a:cubicBezTo>
                <a:cubicBezTo>
                  <a:pt x="791334" y="2632394"/>
                  <a:pt x="797326" y="2502328"/>
                  <a:pt x="748550" y="2421893"/>
                </a:cubicBezTo>
                <a:cubicBezTo>
                  <a:pt x="647579" y="2256744"/>
                  <a:pt x="480720" y="2216527"/>
                  <a:pt x="321561" y="2110421"/>
                </a:cubicBezTo>
                <a:cubicBezTo>
                  <a:pt x="137587" y="1988057"/>
                  <a:pt x="-11304" y="1831465"/>
                  <a:pt x="676" y="1573903"/>
                </a:cubicBezTo>
                <a:cubicBezTo>
                  <a:pt x="12655" y="1323185"/>
                  <a:pt x="211176" y="1144347"/>
                  <a:pt x="281344" y="910742"/>
                </a:cubicBezTo>
                <a:cubicBezTo>
                  <a:pt x="354078" y="666015"/>
                  <a:pt x="276209" y="473485"/>
                  <a:pt x="523504" y="302347"/>
                </a:cubicBezTo>
                <a:cubicBezTo>
                  <a:pt x="720313" y="166292"/>
                  <a:pt x="941936" y="246727"/>
                  <a:pt x="1146447" y="196241"/>
                </a:cubicBezTo>
                <a:cubicBezTo>
                  <a:pt x="1441018" y="124043"/>
                  <a:pt x="1660323" y="402"/>
                  <a:pt x="1865887"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flipH="1">
            <a:off x="7077269" y="2230683"/>
            <a:ext cx="2566408"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MEET OUR TEAM</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570B362-3128-4623-9F1C-72A58DB68310}"/>
              </a:ext>
            </a:extLst>
          </p:cNvPr>
          <p:cNvSpPr>
            <a:spLocks/>
          </p:cNvSpPr>
          <p:nvPr/>
        </p:nvSpPr>
        <p:spPr bwMode="auto">
          <a:xfrm>
            <a:off x="4163443" y="5750680"/>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923496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1C953CB-9870-42D8-BF40-72DCA07A3F78}"/>
              </a:ext>
            </a:extLst>
          </p:cNvPr>
          <p:cNvSpPr/>
          <p:nvPr/>
        </p:nvSpPr>
        <p:spPr>
          <a:xfrm rot="5400000" flipH="1">
            <a:off x="8454118" y="3120118"/>
            <a:ext cx="3533246" cy="394251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igures">
            <a:extLst>
              <a:ext uri="{FF2B5EF4-FFF2-40B4-BE49-F238E27FC236}">
                <a16:creationId xmlns:a16="http://schemas.microsoft.com/office/drawing/2014/main" id="{C18AC329-8C8E-41FE-9844-E2259D51F709}"/>
              </a:ext>
            </a:extLst>
          </p:cNvPr>
          <p:cNvSpPr/>
          <p:nvPr/>
        </p:nvSpPr>
        <p:spPr>
          <a:xfrm>
            <a:off x="5619028" y="1155541"/>
            <a:ext cx="6022110" cy="5701167"/>
          </a:xfrm>
          <a:custGeom>
            <a:avLst/>
            <a:gdLst>
              <a:gd name="connsiteX0" fmla="*/ 6018234 w 6022110"/>
              <a:gd name="connsiteY0" fmla="*/ 5701168 h 5701167"/>
              <a:gd name="connsiteX1" fmla="*/ 0 w 6022110"/>
              <a:gd name="connsiteY1" fmla="*/ 5701168 h 5701167"/>
              <a:gd name="connsiteX2" fmla="*/ 18092 w 6022110"/>
              <a:gd name="connsiteY2" fmla="*/ 5630158 h 5701167"/>
              <a:gd name="connsiteX3" fmla="*/ 34892 w 6022110"/>
              <a:gd name="connsiteY3" fmla="*/ 5515250 h 5701167"/>
              <a:gd name="connsiteX4" fmla="*/ 58153 w 6022110"/>
              <a:gd name="connsiteY4" fmla="*/ 5387431 h 5701167"/>
              <a:gd name="connsiteX5" fmla="*/ 67200 w 6022110"/>
              <a:gd name="connsiteY5" fmla="*/ 5334496 h 5701167"/>
              <a:gd name="connsiteX6" fmla="*/ 81415 w 6022110"/>
              <a:gd name="connsiteY6" fmla="*/ 5259613 h 5701167"/>
              <a:gd name="connsiteX7" fmla="*/ 99507 w 6022110"/>
              <a:gd name="connsiteY7" fmla="*/ 5142123 h 5701167"/>
              <a:gd name="connsiteX8" fmla="*/ 129230 w 6022110"/>
              <a:gd name="connsiteY8" fmla="*/ 4979444 h 5701167"/>
              <a:gd name="connsiteX9" fmla="*/ 131814 w 6022110"/>
              <a:gd name="connsiteY9" fmla="*/ 4947167 h 5701167"/>
              <a:gd name="connsiteX10" fmla="*/ 148614 w 6022110"/>
              <a:gd name="connsiteY10" fmla="*/ 4872283 h 5701167"/>
              <a:gd name="connsiteX11" fmla="*/ 151199 w 6022110"/>
              <a:gd name="connsiteY11" fmla="*/ 4858081 h 5701167"/>
              <a:gd name="connsiteX12" fmla="*/ 161537 w 6022110"/>
              <a:gd name="connsiteY12" fmla="*/ 4799981 h 5701167"/>
              <a:gd name="connsiteX13" fmla="*/ 179629 w 6022110"/>
              <a:gd name="connsiteY13" fmla="*/ 4716060 h 5701167"/>
              <a:gd name="connsiteX14" fmla="*/ 205475 w 6022110"/>
              <a:gd name="connsiteY14" fmla="*/ 4595988 h 5701167"/>
              <a:gd name="connsiteX15" fmla="*/ 262337 w 6022110"/>
              <a:gd name="connsiteY15" fmla="*/ 4444929 h 5701167"/>
              <a:gd name="connsiteX16" fmla="*/ 360551 w 6022110"/>
              <a:gd name="connsiteY16" fmla="*/ 4315820 h 5701167"/>
              <a:gd name="connsiteX17" fmla="*/ 368305 w 6022110"/>
              <a:gd name="connsiteY17" fmla="*/ 4306782 h 5701167"/>
              <a:gd name="connsiteX18" fmla="*/ 391566 w 6022110"/>
              <a:gd name="connsiteY18" fmla="*/ 4271922 h 5701167"/>
              <a:gd name="connsiteX19" fmla="*/ 396736 w 6022110"/>
              <a:gd name="connsiteY19" fmla="*/ 4264176 h 5701167"/>
              <a:gd name="connsiteX20" fmla="*/ 419997 w 6022110"/>
              <a:gd name="connsiteY20" fmla="*/ 4242227 h 5701167"/>
              <a:gd name="connsiteX21" fmla="*/ 441966 w 6022110"/>
              <a:gd name="connsiteY21" fmla="*/ 4230607 h 5701167"/>
              <a:gd name="connsiteX22" fmla="*/ 485904 w 6022110"/>
              <a:gd name="connsiteY22" fmla="*/ 4195747 h 5701167"/>
              <a:gd name="connsiteX23" fmla="*/ 566027 w 6022110"/>
              <a:gd name="connsiteY23" fmla="*/ 4150559 h 5701167"/>
              <a:gd name="connsiteX24" fmla="*/ 598334 w 6022110"/>
              <a:gd name="connsiteY24" fmla="*/ 4132483 h 5701167"/>
              <a:gd name="connsiteX25" fmla="*/ 659072 w 6022110"/>
              <a:gd name="connsiteY25" fmla="*/ 4102788 h 5701167"/>
              <a:gd name="connsiteX26" fmla="*/ 710764 w 6022110"/>
              <a:gd name="connsiteY26" fmla="*/ 4080839 h 5701167"/>
              <a:gd name="connsiteX27" fmla="*/ 765041 w 6022110"/>
              <a:gd name="connsiteY27" fmla="*/ 4060182 h 5701167"/>
              <a:gd name="connsiteX28" fmla="*/ 777964 w 6022110"/>
              <a:gd name="connsiteY28" fmla="*/ 4055017 h 5701167"/>
              <a:gd name="connsiteX29" fmla="*/ 874886 w 6022110"/>
              <a:gd name="connsiteY29" fmla="*/ 4012411 h 5701167"/>
              <a:gd name="connsiteX30" fmla="*/ 982147 w 6022110"/>
              <a:gd name="connsiteY30" fmla="*/ 3976260 h 5701167"/>
              <a:gd name="connsiteX31" fmla="*/ 1120423 w 6022110"/>
              <a:gd name="connsiteY31" fmla="*/ 3934945 h 5701167"/>
              <a:gd name="connsiteX32" fmla="*/ 1294883 w 6022110"/>
              <a:gd name="connsiteY32" fmla="*/ 3863935 h 5701167"/>
              <a:gd name="connsiteX33" fmla="*/ 1310391 w 6022110"/>
              <a:gd name="connsiteY33" fmla="*/ 3853606 h 5701167"/>
              <a:gd name="connsiteX34" fmla="*/ 1325898 w 6022110"/>
              <a:gd name="connsiteY34" fmla="*/ 3795507 h 5701167"/>
              <a:gd name="connsiteX35" fmla="*/ 1288421 w 6022110"/>
              <a:gd name="connsiteY35" fmla="*/ 3647030 h 5701167"/>
              <a:gd name="connsiteX36" fmla="*/ 1285837 w 6022110"/>
              <a:gd name="connsiteY36" fmla="*/ 3588931 h 5701167"/>
              <a:gd name="connsiteX37" fmla="*/ 1289714 w 6022110"/>
              <a:gd name="connsiteY37" fmla="*/ 3498554 h 5701167"/>
              <a:gd name="connsiteX38" fmla="*/ 1320729 w 6022110"/>
              <a:gd name="connsiteY38" fmla="*/ 3393975 h 5701167"/>
              <a:gd name="connsiteX39" fmla="*/ 1380175 w 6022110"/>
              <a:gd name="connsiteY39" fmla="*/ 3299725 h 5701167"/>
              <a:gd name="connsiteX40" fmla="*/ 1501651 w 6022110"/>
              <a:gd name="connsiteY40" fmla="*/ 3187399 h 5701167"/>
              <a:gd name="connsiteX41" fmla="*/ 1677403 w 6022110"/>
              <a:gd name="connsiteY41" fmla="*/ 3045378 h 5701167"/>
              <a:gd name="connsiteX42" fmla="*/ 1796295 w 6022110"/>
              <a:gd name="connsiteY42" fmla="*/ 2948546 h 5701167"/>
              <a:gd name="connsiteX43" fmla="*/ 1884171 w 6022110"/>
              <a:gd name="connsiteY43" fmla="*/ 2876245 h 5701167"/>
              <a:gd name="connsiteX44" fmla="*/ 2004355 w 6022110"/>
              <a:gd name="connsiteY44" fmla="*/ 2765210 h 5701167"/>
              <a:gd name="connsiteX45" fmla="*/ 2125831 w 6022110"/>
              <a:gd name="connsiteY45" fmla="*/ 2676124 h 5701167"/>
              <a:gd name="connsiteX46" fmla="*/ 2176230 w 6022110"/>
              <a:gd name="connsiteY46" fmla="*/ 2654176 h 5701167"/>
              <a:gd name="connsiteX47" fmla="*/ 2274445 w 6022110"/>
              <a:gd name="connsiteY47" fmla="*/ 2620607 h 5701167"/>
              <a:gd name="connsiteX48" fmla="*/ 2278322 w 6022110"/>
              <a:gd name="connsiteY48" fmla="*/ 2599950 h 5701167"/>
              <a:gd name="connsiteX49" fmla="*/ 2274445 w 6022110"/>
              <a:gd name="connsiteY49" fmla="*/ 2556052 h 5701167"/>
              <a:gd name="connsiteX50" fmla="*/ 2279614 w 6022110"/>
              <a:gd name="connsiteY50" fmla="*/ 2509573 h 5701167"/>
              <a:gd name="connsiteX51" fmla="*/ 2282199 w 6022110"/>
              <a:gd name="connsiteY51" fmla="*/ 2473422 h 5701167"/>
              <a:gd name="connsiteX52" fmla="*/ 2264107 w 6022110"/>
              <a:gd name="connsiteY52" fmla="*/ 2420487 h 5701167"/>
              <a:gd name="connsiteX53" fmla="*/ 2260230 w 6022110"/>
              <a:gd name="connsiteY53" fmla="*/ 2407576 h 5701167"/>
              <a:gd name="connsiteX54" fmla="*/ 2261522 w 6022110"/>
              <a:gd name="connsiteY54" fmla="*/ 2388209 h 5701167"/>
              <a:gd name="connsiteX55" fmla="*/ 2187861 w 6022110"/>
              <a:gd name="connsiteY55" fmla="*/ 2367552 h 5701167"/>
              <a:gd name="connsiteX56" fmla="*/ 2125831 w 6022110"/>
              <a:gd name="connsiteY56" fmla="*/ 2324946 h 5701167"/>
              <a:gd name="connsiteX57" fmla="*/ 2101277 w 6022110"/>
              <a:gd name="connsiteY57" fmla="*/ 2279757 h 5701167"/>
              <a:gd name="connsiteX58" fmla="*/ 2074139 w 6022110"/>
              <a:gd name="connsiteY58" fmla="*/ 2203582 h 5701167"/>
              <a:gd name="connsiteX59" fmla="*/ 2070262 w 6022110"/>
              <a:gd name="connsiteY59" fmla="*/ 2148065 h 5701167"/>
              <a:gd name="connsiteX60" fmla="*/ 2070262 w 6022110"/>
              <a:gd name="connsiteY60" fmla="*/ 1885972 h 5701167"/>
              <a:gd name="connsiteX61" fmla="*/ 2096108 w 6022110"/>
              <a:gd name="connsiteY61" fmla="*/ 1741369 h 5701167"/>
              <a:gd name="connsiteX62" fmla="*/ 2123246 w 6022110"/>
              <a:gd name="connsiteY62" fmla="*/ 1692307 h 5701167"/>
              <a:gd name="connsiteX63" fmla="*/ 2134877 w 6022110"/>
              <a:gd name="connsiteY63" fmla="*/ 1667776 h 5701167"/>
              <a:gd name="connsiteX64" fmla="*/ 2116785 w 6022110"/>
              <a:gd name="connsiteY64" fmla="*/ 1648410 h 5701167"/>
              <a:gd name="connsiteX65" fmla="*/ 2127123 w 6022110"/>
              <a:gd name="connsiteY65" fmla="*/ 1583855 h 5701167"/>
              <a:gd name="connsiteX66" fmla="*/ 2134877 w 6022110"/>
              <a:gd name="connsiteY66" fmla="*/ 1538667 h 5701167"/>
              <a:gd name="connsiteX67" fmla="*/ 2143923 w 6022110"/>
              <a:gd name="connsiteY67" fmla="*/ 1461201 h 5701167"/>
              <a:gd name="connsiteX68" fmla="*/ 2152969 w 6022110"/>
              <a:gd name="connsiteY68" fmla="*/ 1409557 h 5701167"/>
              <a:gd name="connsiteX69" fmla="*/ 2159431 w 6022110"/>
              <a:gd name="connsiteY69" fmla="*/ 1360495 h 5701167"/>
              <a:gd name="connsiteX70" fmla="*/ 2163307 w 6022110"/>
              <a:gd name="connsiteY70" fmla="*/ 1339837 h 5701167"/>
              <a:gd name="connsiteX71" fmla="*/ 2164600 w 6022110"/>
              <a:gd name="connsiteY71" fmla="*/ 1267536 h 5701167"/>
              <a:gd name="connsiteX72" fmla="*/ 2155554 w 6022110"/>
              <a:gd name="connsiteY72" fmla="*/ 1212019 h 5701167"/>
              <a:gd name="connsiteX73" fmla="*/ 2154261 w 6022110"/>
              <a:gd name="connsiteY73" fmla="*/ 1187488 h 5701167"/>
              <a:gd name="connsiteX74" fmla="*/ 2137461 w 6022110"/>
              <a:gd name="connsiteY74" fmla="*/ 1131971 h 5701167"/>
              <a:gd name="connsiteX75" fmla="*/ 2146508 w 6022110"/>
              <a:gd name="connsiteY75" fmla="*/ 1116477 h 5701167"/>
              <a:gd name="connsiteX76" fmla="*/ 2123246 w 6022110"/>
              <a:gd name="connsiteY76" fmla="*/ 1112604 h 5701167"/>
              <a:gd name="connsiteX77" fmla="*/ 2103862 w 6022110"/>
              <a:gd name="connsiteY77" fmla="*/ 1080327 h 5701167"/>
              <a:gd name="connsiteX78" fmla="*/ 2114200 w 6022110"/>
              <a:gd name="connsiteY78" fmla="*/ 1044176 h 5701167"/>
              <a:gd name="connsiteX79" fmla="*/ 2120662 w 6022110"/>
              <a:gd name="connsiteY79" fmla="*/ 1032556 h 5701167"/>
              <a:gd name="connsiteX80" fmla="*/ 2136169 w 6022110"/>
              <a:gd name="connsiteY80" fmla="*/ 1011898 h 5701167"/>
              <a:gd name="connsiteX81" fmla="*/ 2152969 w 6022110"/>
              <a:gd name="connsiteY81" fmla="*/ 988659 h 5701167"/>
              <a:gd name="connsiteX82" fmla="*/ 2160723 w 6022110"/>
              <a:gd name="connsiteY82" fmla="*/ 947343 h 5701167"/>
              <a:gd name="connsiteX83" fmla="*/ 2129708 w 6022110"/>
              <a:gd name="connsiteY83" fmla="*/ 938306 h 5701167"/>
              <a:gd name="connsiteX84" fmla="*/ 2094816 w 6022110"/>
              <a:gd name="connsiteY84" fmla="*/ 931850 h 5701167"/>
              <a:gd name="connsiteX85" fmla="*/ 2075431 w 6022110"/>
              <a:gd name="connsiteY85" fmla="*/ 913775 h 5701167"/>
              <a:gd name="connsiteX86" fmla="*/ 2127123 w 6022110"/>
              <a:gd name="connsiteY86" fmla="*/ 884080 h 5701167"/>
              <a:gd name="connsiteX87" fmla="*/ 2136169 w 6022110"/>
              <a:gd name="connsiteY87" fmla="*/ 844056 h 5701167"/>
              <a:gd name="connsiteX88" fmla="*/ 2098692 w 6022110"/>
              <a:gd name="connsiteY88" fmla="*/ 818234 h 5701167"/>
              <a:gd name="connsiteX89" fmla="*/ 2074139 w 6022110"/>
              <a:gd name="connsiteY89" fmla="*/ 802740 h 5701167"/>
              <a:gd name="connsiteX90" fmla="*/ 2101277 w 6022110"/>
              <a:gd name="connsiteY90" fmla="*/ 694288 h 5701167"/>
              <a:gd name="connsiteX91" fmla="*/ 2102569 w 6022110"/>
              <a:gd name="connsiteY91" fmla="*/ 660720 h 5701167"/>
              <a:gd name="connsiteX92" fmla="*/ 2118077 w 6022110"/>
              <a:gd name="connsiteY92" fmla="*/ 643935 h 5701167"/>
              <a:gd name="connsiteX93" fmla="*/ 2134877 w 6022110"/>
              <a:gd name="connsiteY93" fmla="*/ 629733 h 5701167"/>
              <a:gd name="connsiteX94" fmla="*/ 2164600 w 6022110"/>
              <a:gd name="connsiteY94" fmla="*/ 610367 h 5701167"/>
              <a:gd name="connsiteX95" fmla="*/ 2174938 w 6022110"/>
              <a:gd name="connsiteY95" fmla="*/ 602620 h 5701167"/>
              <a:gd name="connsiteX96" fmla="*/ 2193030 w 6022110"/>
              <a:gd name="connsiteY96" fmla="*/ 554850 h 5701167"/>
              <a:gd name="connsiteX97" fmla="*/ 2167184 w 6022110"/>
              <a:gd name="connsiteY97" fmla="*/ 552267 h 5701167"/>
              <a:gd name="connsiteX98" fmla="*/ 2205953 w 6022110"/>
              <a:gd name="connsiteY98" fmla="*/ 490295 h 5701167"/>
              <a:gd name="connsiteX99" fmla="*/ 2145215 w 6022110"/>
              <a:gd name="connsiteY99" fmla="*/ 478675 h 5701167"/>
              <a:gd name="connsiteX100" fmla="*/ 2089646 w 6022110"/>
              <a:gd name="connsiteY100" fmla="*/ 535483 h 5701167"/>
              <a:gd name="connsiteX101" fmla="*/ 2083185 w 6022110"/>
              <a:gd name="connsiteY101" fmla="*/ 510952 h 5701167"/>
              <a:gd name="connsiteX102" fmla="*/ 2136169 w 6022110"/>
              <a:gd name="connsiteY102" fmla="*/ 443815 h 5701167"/>
              <a:gd name="connsiteX103" fmla="*/ 2203369 w 6022110"/>
              <a:gd name="connsiteY103" fmla="*/ 398627 h 5701167"/>
              <a:gd name="connsiteX104" fmla="*/ 2270568 w 6022110"/>
              <a:gd name="connsiteY104" fmla="*/ 381842 h 5701167"/>
              <a:gd name="connsiteX105" fmla="*/ 2423059 w 6022110"/>
              <a:gd name="connsiteY105" fmla="*/ 375387 h 5701167"/>
              <a:gd name="connsiteX106" fmla="*/ 2425644 w 6022110"/>
              <a:gd name="connsiteY106" fmla="*/ 376678 h 5701167"/>
              <a:gd name="connsiteX107" fmla="*/ 2443736 w 6022110"/>
              <a:gd name="connsiteY107" fmla="*/ 371514 h 5701167"/>
              <a:gd name="connsiteX108" fmla="*/ 2504474 w 6022110"/>
              <a:gd name="connsiteY108" fmla="*/ 356020 h 5701167"/>
              <a:gd name="connsiteX109" fmla="*/ 2563920 w 6022110"/>
              <a:gd name="connsiteY109" fmla="*/ 349565 h 5701167"/>
              <a:gd name="connsiteX110" fmla="*/ 2570381 w 6022110"/>
              <a:gd name="connsiteY110" fmla="*/ 344401 h 5701167"/>
              <a:gd name="connsiteX111" fmla="*/ 2593643 w 6022110"/>
              <a:gd name="connsiteY111" fmla="*/ 325034 h 5701167"/>
              <a:gd name="connsiteX112" fmla="*/ 2615612 w 6022110"/>
              <a:gd name="connsiteY112" fmla="*/ 313414 h 5701167"/>
              <a:gd name="connsiteX113" fmla="*/ 2673765 w 6022110"/>
              <a:gd name="connsiteY113" fmla="*/ 286301 h 5701167"/>
              <a:gd name="connsiteX114" fmla="*/ 2734503 w 6022110"/>
              <a:gd name="connsiteY114" fmla="*/ 265644 h 5701167"/>
              <a:gd name="connsiteX115" fmla="*/ 2782318 w 6022110"/>
              <a:gd name="connsiteY115" fmla="*/ 251441 h 5701167"/>
              <a:gd name="connsiteX116" fmla="*/ 2813333 w 6022110"/>
              <a:gd name="connsiteY116" fmla="*/ 242404 h 5701167"/>
              <a:gd name="connsiteX117" fmla="*/ 2836595 w 6022110"/>
              <a:gd name="connsiteY117" fmla="*/ 233366 h 5701167"/>
              <a:gd name="connsiteX118" fmla="*/ 2912840 w 6022110"/>
              <a:gd name="connsiteY118" fmla="*/ 228202 h 5701167"/>
              <a:gd name="connsiteX119" fmla="*/ 2915425 w 6022110"/>
              <a:gd name="connsiteY119" fmla="*/ 214000 h 5701167"/>
              <a:gd name="connsiteX120" fmla="*/ 2947733 w 6022110"/>
              <a:gd name="connsiteY120" fmla="*/ 224328 h 5701167"/>
              <a:gd name="connsiteX121" fmla="*/ 2958071 w 6022110"/>
              <a:gd name="connsiteY121" fmla="*/ 206253 h 5701167"/>
              <a:gd name="connsiteX122" fmla="*/ 3021394 w 6022110"/>
              <a:gd name="connsiteY122" fmla="*/ 190760 h 5701167"/>
              <a:gd name="connsiteX123" fmla="*/ 3039486 w 6022110"/>
              <a:gd name="connsiteY123" fmla="*/ 140407 h 5701167"/>
              <a:gd name="connsiteX124" fmla="*/ 3045947 w 6022110"/>
              <a:gd name="connsiteY124" fmla="*/ 137825 h 5701167"/>
              <a:gd name="connsiteX125" fmla="*/ 3060162 w 6022110"/>
              <a:gd name="connsiteY125" fmla="*/ 163647 h 5701167"/>
              <a:gd name="connsiteX126" fmla="*/ 3087301 w 6022110"/>
              <a:gd name="connsiteY126" fmla="*/ 146862 h 5701167"/>
              <a:gd name="connsiteX127" fmla="*/ 3104101 w 6022110"/>
              <a:gd name="connsiteY127" fmla="*/ 136534 h 5701167"/>
              <a:gd name="connsiteX128" fmla="*/ 3155792 w 6022110"/>
              <a:gd name="connsiteY128" fmla="*/ 122332 h 5701167"/>
              <a:gd name="connsiteX129" fmla="*/ 3208777 w 6022110"/>
              <a:gd name="connsiteY129" fmla="*/ 95219 h 5701167"/>
              <a:gd name="connsiteX130" fmla="*/ 3195854 w 6022110"/>
              <a:gd name="connsiteY130" fmla="*/ 87472 h 5701167"/>
              <a:gd name="connsiteX131" fmla="*/ 3242376 w 6022110"/>
              <a:gd name="connsiteY131" fmla="*/ 81016 h 5701167"/>
              <a:gd name="connsiteX132" fmla="*/ 3292776 w 6022110"/>
              <a:gd name="connsiteY132" fmla="*/ 82308 h 5701167"/>
              <a:gd name="connsiteX133" fmla="*/ 3402621 w 6022110"/>
              <a:gd name="connsiteY133" fmla="*/ 64232 h 5701167"/>
              <a:gd name="connsiteX134" fmla="*/ 3460775 w 6022110"/>
              <a:gd name="connsiteY134" fmla="*/ 33246 h 5701167"/>
              <a:gd name="connsiteX135" fmla="*/ 3477575 w 6022110"/>
              <a:gd name="connsiteY135" fmla="*/ 35828 h 5701167"/>
              <a:gd name="connsiteX136" fmla="*/ 3531851 w 6022110"/>
              <a:gd name="connsiteY136" fmla="*/ 7424 h 5701167"/>
              <a:gd name="connsiteX137" fmla="*/ 3564159 w 6022110"/>
              <a:gd name="connsiteY137" fmla="*/ 2259 h 5701167"/>
              <a:gd name="connsiteX138" fmla="*/ 3595174 w 6022110"/>
              <a:gd name="connsiteY138" fmla="*/ 3551 h 5701167"/>
              <a:gd name="connsiteX139" fmla="*/ 3644281 w 6022110"/>
              <a:gd name="connsiteY139" fmla="*/ 4842 h 5701167"/>
              <a:gd name="connsiteX140" fmla="*/ 3662373 w 6022110"/>
              <a:gd name="connsiteY140" fmla="*/ 6133 h 5701167"/>
              <a:gd name="connsiteX141" fmla="*/ 3692096 w 6022110"/>
              <a:gd name="connsiteY141" fmla="*/ 20335 h 5701167"/>
              <a:gd name="connsiteX142" fmla="*/ 3724404 w 6022110"/>
              <a:gd name="connsiteY142" fmla="*/ 25499 h 5701167"/>
              <a:gd name="connsiteX143" fmla="*/ 3795480 w 6022110"/>
              <a:gd name="connsiteY143" fmla="*/ 65523 h 5701167"/>
              <a:gd name="connsiteX144" fmla="*/ 3888526 w 6022110"/>
              <a:gd name="connsiteY144" fmla="*/ 118458 h 5701167"/>
              <a:gd name="connsiteX145" fmla="*/ 3902741 w 6022110"/>
              <a:gd name="connsiteY145" fmla="*/ 132660 h 5701167"/>
              <a:gd name="connsiteX146" fmla="*/ 3926002 w 6022110"/>
              <a:gd name="connsiteY146" fmla="*/ 153318 h 5701167"/>
              <a:gd name="connsiteX147" fmla="*/ 3938925 w 6022110"/>
              <a:gd name="connsiteY147" fmla="*/ 162356 h 5701167"/>
              <a:gd name="connsiteX148" fmla="*/ 3975110 w 6022110"/>
              <a:gd name="connsiteY148" fmla="*/ 202380 h 5701167"/>
              <a:gd name="connsiteX149" fmla="*/ 4042309 w 6022110"/>
              <a:gd name="connsiteY149" fmla="*/ 275972 h 5701167"/>
              <a:gd name="connsiteX150" fmla="*/ 4044894 w 6022110"/>
              <a:gd name="connsiteY150" fmla="*/ 283719 h 5701167"/>
              <a:gd name="connsiteX151" fmla="*/ 4083663 w 6022110"/>
              <a:gd name="connsiteY151" fmla="*/ 314705 h 5701167"/>
              <a:gd name="connsiteX152" fmla="*/ 4094001 w 6022110"/>
              <a:gd name="connsiteY152" fmla="*/ 319870 h 5701167"/>
              <a:gd name="connsiteX153" fmla="*/ 4139231 w 6022110"/>
              <a:gd name="connsiteY153" fmla="*/ 358603 h 5701167"/>
              <a:gd name="connsiteX154" fmla="*/ 4144401 w 6022110"/>
              <a:gd name="connsiteY154" fmla="*/ 365058 h 5701167"/>
              <a:gd name="connsiteX155" fmla="*/ 4157324 w 6022110"/>
              <a:gd name="connsiteY155" fmla="*/ 394753 h 5701167"/>
              <a:gd name="connsiteX156" fmla="*/ 4180585 w 6022110"/>
              <a:gd name="connsiteY156" fmla="*/ 437360 h 5701167"/>
              <a:gd name="connsiteX157" fmla="*/ 4184462 w 6022110"/>
              <a:gd name="connsiteY157" fmla="*/ 473510 h 5701167"/>
              <a:gd name="connsiteX158" fmla="*/ 4181877 w 6022110"/>
              <a:gd name="connsiteY158" fmla="*/ 547103 h 5701167"/>
              <a:gd name="connsiteX159" fmla="*/ 4193508 w 6022110"/>
              <a:gd name="connsiteY159" fmla="*/ 565178 h 5701167"/>
              <a:gd name="connsiteX160" fmla="*/ 4196093 w 6022110"/>
              <a:gd name="connsiteY160" fmla="*/ 624569 h 5701167"/>
              <a:gd name="connsiteX161" fmla="*/ 4174124 w 6022110"/>
              <a:gd name="connsiteY161" fmla="*/ 704617 h 5701167"/>
              <a:gd name="connsiteX162" fmla="*/ 4183170 w 6022110"/>
              <a:gd name="connsiteY162" fmla="*/ 779501 h 5701167"/>
              <a:gd name="connsiteX163" fmla="*/ 4198677 w 6022110"/>
              <a:gd name="connsiteY163" fmla="*/ 773045 h 5701167"/>
              <a:gd name="connsiteX164" fmla="*/ 4260708 w 6022110"/>
              <a:gd name="connsiteY164" fmla="*/ 792412 h 5701167"/>
              <a:gd name="connsiteX165" fmla="*/ 4245200 w 6022110"/>
              <a:gd name="connsiteY165" fmla="*/ 798867 h 5701167"/>
              <a:gd name="connsiteX166" fmla="*/ 4300769 w 6022110"/>
              <a:gd name="connsiteY166" fmla="*/ 824689 h 5701167"/>
              <a:gd name="connsiteX167" fmla="*/ 4281384 w 6022110"/>
              <a:gd name="connsiteY167" fmla="*/ 835018 h 5701167"/>
              <a:gd name="connsiteX168" fmla="*/ 4300769 w 6022110"/>
              <a:gd name="connsiteY168" fmla="*/ 847929 h 5701167"/>
              <a:gd name="connsiteX169" fmla="*/ 4296892 w 6022110"/>
              <a:gd name="connsiteY169" fmla="*/ 867295 h 5701167"/>
              <a:gd name="connsiteX170" fmla="*/ 4322738 w 6022110"/>
              <a:gd name="connsiteY170" fmla="*/ 877624 h 5701167"/>
              <a:gd name="connsiteX171" fmla="*/ 4335661 w 6022110"/>
              <a:gd name="connsiteY171" fmla="*/ 885371 h 5701167"/>
              <a:gd name="connsiteX172" fmla="*/ 4351169 w 6022110"/>
              <a:gd name="connsiteY172" fmla="*/ 942179 h 5701167"/>
              <a:gd name="connsiteX173" fmla="*/ 4361507 w 6022110"/>
              <a:gd name="connsiteY173" fmla="*/ 964128 h 5701167"/>
              <a:gd name="connsiteX174" fmla="*/ 4369261 w 6022110"/>
              <a:gd name="connsiteY174" fmla="*/ 984785 h 5701167"/>
              <a:gd name="connsiteX175" fmla="*/ 4366676 w 6022110"/>
              <a:gd name="connsiteY175" fmla="*/ 1014481 h 5701167"/>
              <a:gd name="connsiteX176" fmla="*/ 4391230 w 6022110"/>
              <a:gd name="connsiteY176" fmla="*/ 1071289 h 5701167"/>
              <a:gd name="connsiteX177" fmla="*/ 4406737 w 6022110"/>
              <a:gd name="connsiteY177" fmla="*/ 1112604 h 5701167"/>
              <a:gd name="connsiteX178" fmla="*/ 4367968 w 6022110"/>
              <a:gd name="connsiteY178" fmla="*/ 1128097 h 5701167"/>
              <a:gd name="connsiteX179" fmla="*/ 4357630 w 6022110"/>
              <a:gd name="connsiteY179" fmla="*/ 1182323 h 5701167"/>
              <a:gd name="connsiteX180" fmla="*/ 4365384 w 6022110"/>
              <a:gd name="connsiteY180" fmla="*/ 1217183 h 5701167"/>
              <a:gd name="connsiteX181" fmla="*/ 4386061 w 6022110"/>
              <a:gd name="connsiteY181" fmla="*/ 1254625 h 5701167"/>
              <a:gd name="connsiteX182" fmla="*/ 4353753 w 6022110"/>
              <a:gd name="connsiteY182" fmla="*/ 1280447 h 5701167"/>
              <a:gd name="connsiteX183" fmla="*/ 4369261 w 6022110"/>
              <a:gd name="connsiteY183" fmla="*/ 1299813 h 5701167"/>
              <a:gd name="connsiteX184" fmla="*/ 4362799 w 6022110"/>
              <a:gd name="connsiteY184" fmla="*/ 1342420 h 5701167"/>
              <a:gd name="connsiteX185" fmla="*/ 4362799 w 6022110"/>
              <a:gd name="connsiteY185" fmla="*/ 1348875 h 5701167"/>
              <a:gd name="connsiteX186" fmla="*/ 4379599 w 6022110"/>
              <a:gd name="connsiteY186" fmla="*/ 1385026 h 5701167"/>
              <a:gd name="connsiteX187" fmla="*/ 4357630 w 6022110"/>
              <a:gd name="connsiteY187" fmla="*/ 1396646 h 5701167"/>
              <a:gd name="connsiteX188" fmla="*/ 4356338 w 6022110"/>
              <a:gd name="connsiteY188" fmla="*/ 1466365 h 5701167"/>
              <a:gd name="connsiteX189" fmla="*/ 4356338 w 6022110"/>
              <a:gd name="connsiteY189" fmla="*/ 1481858 h 5701167"/>
              <a:gd name="connsiteX190" fmla="*/ 4351169 w 6022110"/>
              <a:gd name="connsiteY190" fmla="*/ 1533502 h 5701167"/>
              <a:gd name="connsiteX191" fmla="*/ 4349876 w 6022110"/>
              <a:gd name="connsiteY191" fmla="*/ 1537376 h 5701167"/>
              <a:gd name="connsiteX192" fmla="*/ 4349876 w 6022110"/>
              <a:gd name="connsiteY192" fmla="*/ 1568362 h 5701167"/>
              <a:gd name="connsiteX193" fmla="*/ 4349876 w 6022110"/>
              <a:gd name="connsiteY193" fmla="*/ 1581273 h 5701167"/>
              <a:gd name="connsiteX194" fmla="*/ 4349876 w 6022110"/>
              <a:gd name="connsiteY194" fmla="*/ 1649701 h 5701167"/>
              <a:gd name="connsiteX195" fmla="*/ 4349876 w 6022110"/>
              <a:gd name="connsiteY195" fmla="*/ 1662612 h 5701167"/>
              <a:gd name="connsiteX196" fmla="*/ 4356338 w 6022110"/>
              <a:gd name="connsiteY196" fmla="*/ 1756862 h 5701167"/>
              <a:gd name="connsiteX197" fmla="*/ 4365384 w 6022110"/>
              <a:gd name="connsiteY197" fmla="*/ 1821417 h 5701167"/>
              <a:gd name="connsiteX198" fmla="*/ 4366676 w 6022110"/>
              <a:gd name="connsiteY198" fmla="*/ 1836910 h 5701167"/>
              <a:gd name="connsiteX199" fmla="*/ 4370553 w 6022110"/>
              <a:gd name="connsiteY199" fmla="*/ 1887263 h 5701167"/>
              <a:gd name="connsiteX200" fmla="*/ 4369261 w 6022110"/>
              <a:gd name="connsiteY200" fmla="*/ 1959565 h 5701167"/>
              <a:gd name="connsiteX201" fmla="*/ 4353753 w 6022110"/>
              <a:gd name="connsiteY201" fmla="*/ 2060270 h 5701167"/>
              <a:gd name="connsiteX202" fmla="*/ 4348584 w 6022110"/>
              <a:gd name="connsiteY202" fmla="*/ 2110623 h 5701167"/>
              <a:gd name="connsiteX203" fmla="*/ 4308523 w 6022110"/>
              <a:gd name="connsiteY203" fmla="*/ 2300415 h 5701167"/>
              <a:gd name="connsiteX204" fmla="*/ 4247785 w 6022110"/>
              <a:gd name="connsiteY204" fmla="*/ 2445018 h 5701167"/>
              <a:gd name="connsiteX205" fmla="*/ 4207724 w 6022110"/>
              <a:gd name="connsiteY205" fmla="*/ 2490206 h 5701167"/>
              <a:gd name="connsiteX206" fmla="*/ 4109509 w 6022110"/>
              <a:gd name="connsiteY206" fmla="*/ 2510864 h 5701167"/>
              <a:gd name="connsiteX207" fmla="*/ 4065571 w 6022110"/>
              <a:gd name="connsiteY207" fmla="*/ 2554761 h 5701167"/>
              <a:gd name="connsiteX208" fmla="*/ 4057817 w 6022110"/>
              <a:gd name="connsiteY208" fmla="*/ 2588330 h 5701167"/>
              <a:gd name="connsiteX209" fmla="*/ 4056524 w 6022110"/>
              <a:gd name="connsiteY209" fmla="*/ 2691618 h 5701167"/>
              <a:gd name="connsiteX210" fmla="*/ 4057817 w 6022110"/>
              <a:gd name="connsiteY210" fmla="*/ 2707111 h 5701167"/>
              <a:gd name="connsiteX211" fmla="*/ 4079786 w 6022110"/>
              <a:gd name="connsiteY211" fmla="*/ 2747135 h 5701167"/>
              <a:gd name="connsiteX212" fmla="*/ 4097878 w 6022110"/>
              <a:gd name="connsiteY212" fmla="*/ 2751008 h 5701167"/>
              <a:gd name="connsiteX213" fmla="*/ 4132770 w 6022110"/>
              <a:gd name="connsiteY213" fmla="*/ 2778121 h 5701167"/>
              <a:gd name="connsiteX214" fmla="*/ 4152154 w 6022110"/>
              <a:gd name="connsiteY214" fmla="*/ 2802652 h 5701167"/>
              <a:gd name="connsiteX215" fmla="*/ 4189631 w 6022110"/>
              <a:gd name="connsiteY215" fmla="*/ 2825892 h 5701167"/>
              <a:gd name="connsiteX216" fmla="*/ 4228400 w 6022110"/>
              <a:gd name="connsiteY216" fmla="*/ 2853005 h 5701167"/>
              <a:gd name="connsiteX217" fmla="*/ 4254246 w 6022110"/>
              <a:gd name="connsiteY217" fmla="*/ 2867207 h 5701167"/>
              <a:gd name="connsiteX218" fmla="*/ 4274923 w 6022110"/>
              <a:gd name="connsiteY218" fmla="*/ 2867207 h 5701167"/>
              <a:gd name="connsiteX219" fmla="*/ 4303354 w 6022110"/>
              <a:gd name="connsiteY219" fmla="*/ 2894320 h 5701167"/>
              <a:gd name="connsiteX220" fmla="*/ 4333076 w 6022110"/>
              <a:gd name="connsiteY220" fmla="*/ 2955002 h 5701167"/>
              <a:gd name="connsiteX221" fmla="*/ 4371845 w 6022110"/>
              <a:gd name="connsiteY221" fmla="*/ 2995026 h 5701167"/>
              <a:gd name="connsiteX222" fmla="*/ 4457137 w 6022110"/>
              <a:gd name="connsiteY222" fmla="*/ 3031177 h 5701167"/>
              <a:gd name="connsiteX223" fmla="*/ 4555352 w 6022110"/>
              <a:gd name="connsiteY223" fmla="*/ 3031177 h 5701167"/>
              <a:gd name="connsiteX224" fmla="*/ 4585074 w 6022110"/>
              <a:gd name="connsiteY224" fmla="*/ 3032467 h 5701167"/>
              <a:gd name="connsiteX225" fmla="*/ 4601875 w 6022110"/>
              <a:gd name="connsiteY225" fmla="*/ 3042796 h 5701167"/>
              <a:gd name="connsiteX226" fmla="*/ 4650982 w 6022110"/>
              <a:gd name="connsiteY226" fmla="*/ 3177070 h 5701167"/>
              <a:gd name="connsiteX227" fmla="*/ 4663905 w 6022110"/>
              <a:gd name="connsiteY227" fmla="*/ 3279067 h 5701167"/>
              <a:gd name="connsiteX228" fmla="*/ 4667782 w 6022110"/>
              <a:gd name="connsiteY228" fmla="*/ 3298434 h 5701167"/>
              <a:gd name="connsiteX229" fmla="*/ 4663905 w 6022110"/>
              <a:gd name="connsiteY229" fmla="*/ 3325547 h 5701167"/>
              <a:gd name="connsiteX230" fmla="*/ 4648397 w 6022110"/>
              <a:gd name="connsiteY230" fmla="*/ 3431417 h 5701167"/>
              <a:gd name="connsiteX231" fmla="*/ 4551475 w 6022110"/>
              <a:gd name="connsiteY231" fmla="*/ 3640575 h 5701167"/>
              <a:gd name="connsiteX232" fmla="*/ 4537260 w 6022110"/>
              <a:gd name="connsiteY232" fmla="*/ 3699965 h 5701167"/>
              <a:gd name="connsiteX233" fmla="*/ 4551475 w 6022110"/>
              <a:gd name="connsiteY233" fmla="*/ 3719332 h 5701167"/>
              <a:gd name="connsiteX234" fmla="*/ 4599290 w 6022110"/>
              <a:gd name="connsiteY234" fmla="*/ 3736116 h 5701167"/>
              <a:gd name="connsiteX235" fmla="*/ 4720766 w 6022110"/>
              <a:gd name="connsiteY235" fmla="*/ 3778722 h 5701167"/>
              <a:gd name="connsiteX236" fmla="*/ 4762119 w 6022110"/>
              <a:gd name="connsiteY236" fmla="*/ 3792925 h 5701167"/>
              <a:gd name="connsiteX237" fmla="*/ 4884888 w 6022110"/>
              <a:gd name="connsiteY237" fmla="*/ 3838113 h 5701167"/>
              <a:gd name="connsiteX238" fmla="*/ 5037379 w 6022110"/>
              <a:gd name="connsiteY238" fmla="*/ 3893630 h 5701167"/>
              <a:gd name="connsiteX239" fmla="*/ 5118794 w 6022110"/>
              <a:gd name="connsiteY239" fmla="*/ 3923326 h 5701167"/>
              <a:gd name="connsiteX240" fmla="*/ 5134301 w 6022110"/>
              <a:gd name="connsiteY240" fmla="*/ 3928490 h 5701167"/>
              <a:gd name="connsiteX241" fmla="*/ 5235101 w 6022110"/>
              <a:gd name="connsiteY241" fmla="*/ 3977551 h 5701167"/>
              <a:gd name="connsiteX242" fmla="*/ 5414730 w 6022110"/>
              <a:gd name="connsiteY242" fmla="*/ 4095042 h 5701167"/>
              <a:gd name="connsiteX243" fmla="*/ 5427653 w 6022110"/>
              <a:gd name="connsiteY243" fmla="*/ 4105370 h 5701167"/>
              <a:gd name="connsiteX244" fmla="*/ 5497437 w 6022110"/>
              <a:gd name="connsiteY244" fmla="*/ 4163470 h 5701167"/>
              <a:gd name="connsiteX245" fmla="*/ 5604698 w 6022110"/>
              <a:gd name="connsiteY245" fmla="*/ 4283542 h 5701167"/>
              <a:gd name="connsiteX246" fmla="*/ 5714543 w 6022110"/>
              <a:gd name="connsiteY246" fmla="*/ 4413943 h 5701167"/>
              <a:gd name="connsiteX247" fmla="*/ 5728758 w 6022110"/>
              <a:gd name="connsiteY247" fmla="*/ 4421689 h 5701167"/>
              <a:gd name="connsiteX248" fmla="*/ 5750728 w 6022110"/>
              <a:gd name="connsiteY248" fmla="*/ 4438474 h 5701167"/>
              <a:gd name="connsiteX249" fmla="*/ 5785620 w 6022110"/>
              <a:gd name="connsiteY249" fmla="*/ 4488827 h 5701167"/>
              <a:gd name="connsiteX250" fmla="*/ 5823096 w 6022110"/>
              <a:gd name="connsiteY250" fmla="*/ 4549508 h 5701167"/>
              <a:gd name="connsiteX251" fmla="*/ 5861865 w 6022110"/>
              <a:gd name="connsiteY251" fmla="*/ 4663125 h 5701167"/>
              <a:gd name="connsiteX252" fmla="*/ 5890296 w 6022110"/>
              <a:gd name="connsiteY252" fmla="*/ 4763830 h 5701167"/>
              <a:gd name="connsiteX253" fmla="*/ 5908388 w 6022110"/>
              <a:gd name="connsiteY253" fmla="*/ 4825803 h 5701167"/>
              <a:gd name="connsiteX254" fmla="*/ 5932942 w 6022110"/>
              <a:gd name="connsiteY254" fmla="*/ 4951040 h 5701167"/>
              <a:gd name="connsiteX255" fmla="*/ 5939403 w 6022110"/>
              <a:gd name="connsiteY255" fmla="*/ 4998811 h 5701167"/>
              <a:gd name="connsiteX256" fmla="*/ 5958788 w 6022110"/>
              <a:gd name="connsiteY256" fmla="*/ 5080150 h 5701167"/>
              <a:gd name="connsiteX257" fmla="*/ 5982049 w 6022110"/>
              <a:gd name="connsiteY257" fmla="*/ 5235081 h 5701167"/>
              <a:gd name="connsiteX258" fmla="*/ 5989803 w 6022110"/>
              <a:gd name="connsiteY258" fmla="*/ 5304801 h 5701167"/>
              <a:gd name="connsiteX259" fmla="*/ 6000141 w 6022110"/>
              <a:gd name="connsiteY259" fmla="*/ 5424873 h 5701167"/>
              <a:gd name="connsiteX260" fmla="*/ 6007895 w 6022110"/>
              <a:gd name="connsiteY260" fmla="*/ 5566894 h 5701167"/>
              <a:gd name="connsiteX261" fmla="*/ 6022110 w 6022110"/>
              <a:gd name="connsiteY261" fmla="*/ 5681802 h 5701167"/>
              <a:gd name="connsiteX262" fmla="*/ 6018234 w 6022110"/>
              <a:gd name="connsiteY262" fmla="*/ 5701168 h 570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6022110" h="5701167">
                <a:moveTo>
                  <a:pt x="6018234" y="5701168"/>
                </a:moveTo>
                <a:cubicBezTo>
                  <a:pt x="4012586" y="5701168"/>
                  <a:pt x="2005647" y="5701168"/>
                  <a:pt x="0" y="5701168"/>
                </a:cubicBezTo>
                <a:cubicBezTo>
                  <a:pt x="6461" y="5677928"/>
                  <a:pt x="14215" y="5653398"/>
                  <a:pt x="18092" y="5630158"/>
                </a:cubicBezTo>
                <a:cubicBezTo>
                  <a:pt x="24554" y="5591425"/>
                  <a:pt x="28431" y="5552692"/>
                  <a:pt x="34892" y="5515250"/>
                </a:cubicBezTo>
                <a:cubicBezTo>
                  <a:pt x="41354" y="5472644"/>
                  <a:pt x="50400" y="5430037"/>
                  <a:pt x="58153" y="5387431"/>
                </a:cubicBezTo>
                <a:cubicBezTo>
                  <a:pt x="60738" y="5369356"/>
                  <a:pt x="63323" y="5352571"/>
                  <a:pt x="67200" y="5334496"/>
                </a:cubicBezTo>
                <a:cubicBezTo>
                  <a:pt x="72369" y="5309965"/>
                  <a:pt x="77538" y="5284143"/>
                  <a:pt x="81415" y="5259613"/>
                </a:cubicBezTo>
                <a:cubicBezTo>
                  <a:pt x="87876" y="5220880"/>
                  <a:pt x="90461" y="5180855"/>
                  <a:pt x="99507" y="5142123"/>
                </a:cubicBezTo>
                <a:cubicBezTo>
                  <a:pt x="112430" y="5089187"/>
                  <a:pt x="113722" y="5033670"/>
                  <a:pt x="129230" y="4979444"/>
                </a:cubicBezTo>
                <a:cubicBezTo>
                  <a:pt x="131814" y="4969115"/>
                  <a:pt x="129230" y="4957495"/>
                  <a:pt x="131814" y="4947167"/>
                </a:cubicBezTo>
                <a:cubicBezTo>
                  <a:pt x="136984" y="4922636"/>
                  <a:pt x="143445" y="4898105"/>
                  <a:pt x="148614" y="4872283"/>
                </a:cubicBezTo>
                <a:cubicBezTo>
                  <a:pt x="149907" y="4867118"/>
                  <a:pt x="149907" y="4863245"/>
                  <a:pt x="151199" y="4858081"/>
                </a:cubicBezTo>
                <a:cubicBezTo>
                  <a:pt x="153783" y="4838714"/>
                  <a:pt x="153783" y="4816766"/>
                  <a:pt x="161537" y="4799981"/>
                </a:cubicBezTo>
                <a:cubicBezTo>
                  <a:pt x="173168" y="4772868"/>
                  <a:pt x="174460" y="4744464"/>
                  <a:pt x="179629" y="4716060"/>
                </a:cubicBezTo>
                <a:cubicBezTo>
                  <a:pt x="187383" y="4676036"/>
                  <a:pt x="191260" y="4634721"/>
                  <a:pt x="205475" y="4595988"/>
                </a:cubicBezTo>
                <a:cubicBezTo>
                  <a:pt x="223568" y="4545635"/>
                  <a:pt x="235198" y="4492700"/>
                  <a:pt x="262337" y="4444929"/>
                </a:cubicBezTo>
                <a:cubicBezTo>
                  <a:pt x="289475" y="4397159"/>
                  <a:pt x="317905" y="4351970"/>
                  <a:pt x="360551" y="4315820"/>
                </a:cubicBezTo>
                <a:cubicBezTo>
                  <a:pt x="363136" y="4313237"/>
                  <a:pt x="367013" y="4310655"/>
                  <a:pt x="368305" y="4306782"/>
                </a:cubicBezTo>
                <a:cubicBezTo>
                  <a:pt x="369597" y="4289998"/>
                  <a:pt x="378643" y="4279669"/>
                  <a:pt x="391566" y="4271922"/>
                </a:cubicBezTo>
                <a:cubicBezTo>
                  <a:pt x="394151" y="4270631"/>
                  <a:pt x="396736" y="4266758"/>
                  <a:pt x="396736" y="4264176"/>
                </a:cubicBezTo>
                <a:cubicBezTo>
                  <a:pt x="396736" y="4248682"/>
                  <a:pt x="408366" y="4246100"/>
                  <a:pt x="419997" y="4242227"/>
                </a:cubicBezTo>
                <a:cubicBezTo>
                  <a:pt x="427751" y="4239645"/>
                  <a:pt x="435505" y="4235771"/>
                  <a:pt x="441966" y="4230607"/>
                </a:cubicBezTo>
                <a:cubicBezTo>
                  <a:pt x="457474" y="4218987"/>
                  <a:pt x="470397" y="4206076"/>
                  <a:pt x="485904" y="4195747"/>
                </a:cubicBezTo>
                <a:cubicBezTo>
                  <a:pt x="511750" y="4178963"/>
                  <a:pt x="535012" y="4159596"/>
                  <a:pt x="566027" y="4150559"/>
                </a:cubicBezTo>
                <a:cubicBezTo>
                  <a:pt x="577657" y="4146685"/>
                  <a:pt x="589288" y="4140230"/>
                  <a:pt x="598334" y="4132483"/>
                </a:cubicBezTo>
                <a:cubicBezTo>
                  <a:pt x="616426" y="4118281"/>
                  <a:pt x="637103" y="4110535"/>
                  <a:pt x="659072" y="4102788"/>
                </a:cubicBezTo>
                <a:cubicBezTo>
                  <a:pt x="675872" y="4096333"/>
                  <a:pt x="693964" y="4089877"/>
                  <a:pt x="710764" y="4080839"/>
                </a:cubicBezTo>
                <a:cubicBezTo>
                  <a:pt x="727564" y="4071802"/>
                  <a:pt x="744364" y="4060182"/>
                  <a:pt x="765041" y="4060182"/>
                </a:cubicBezTo>
                <a:cubicBezTo>
                  <a:pt x="768918" y="4060182"/>
                  <a:pt x="774087" y="4056309"/>
                  <a:pt x="777964" y="4055017"/>
                </a:cubicBezTo>
                <a:cubicBezTo>
                  <a:pt x="810271" y="4040815"/>
                  <a:pt x="841286" y="4022740"/>
                  <a:pt x="874886" y="4012411"/>
                </a:cubicBezTo>
                <a:cubicBezTo>
                  <a:pt x="911070" y="4000791"/>
                  <a:pt x="945962" y="3989171"/>
                  <a:pt x="982147" y="3976260"/>
                </a:cubicBezTo>
                <a:cubicBezTo>
                  <a:pt x="1027377" y="3960767"/>
                  <a:pt x="1075192" y="3954312"/>
                  <a:pt x="1120423" y="3934945"/>
                </a:cubicBezTo>
                <a:cubicBezTo>
                  <a:pt x="1177284" y="3909123"/>
                  <a:pt x="1236729" y="3887175"/>
                  <a:pt x="1294883" y="3863935"/>
                </a:cubicBezTo>
                <a:cubicBezTo>
                  <a:pt x="1300052" y="3861353"/>
                  <a:pt x="1306514" y="3857479"/>
                  <a:pt x="1310391" y="3853606"/>
                </a:cubicBezTo>
                <a:cubicBezTo>
                  <a:pt x="1338821" y="3831658"/>
                  <a:pt x="1341406" y="3829075"/>
                  <a:pt x="1325898" y="3795507"/>
                </a:cubicBezTo>
                <a:cubicBezTo>
                  <a:pt x="1302637" y="3747736"/>
                  <a:pt x="1294883" y="3698674"/>
                  <a:pt x="1288421" y="3647030"/>
                </a:cubicBezTo>
                <a:cubicBezTo>
                  <a:pt x="1285837" y="3627664"/>
                  <a:pt x="1285837" y="3608297"/>
                  <a:pt x="1285837" y="3588931"/>
                </a:cubicBezTo>
                <a:cubicBezTo>
                  <a:pt x="1285837" y="3559236"/>
                  <a:pt x="1285837" y="3528249"/>
                  <a:pt x="1289714" y="3498554"/>
                </a:cubicBezTo>
                <a:cubicBezTo>
                  <a:pt x="1294883" y="3462403"/>
                  <a:pt x="1306514" y="3428835"/>
                  <a:pt x="1320729" y="3393975"/>
                </a:cubicBezTo>
                <a:cubicBezTo>
                  <a:pt x="1336237" y="3359115"/>
                  <a:pt x="1354329" y="3326838"/>
                  <a:pt x="1380175" y="3299725"/>
                </a:cubicBezTo>
                <a:cubicBezTo>
                  <a:pt x="1417651" y="3259701"/>
                  <a:pt x="1459005" y="3222259"/>
                  <a:pt x="1501651" y="3187399"/>
                </a:cubicBezTo>
                <a:cubicBezTo>
                  <a:pt x="1558512" y="3138338"/>
                  <a:pt x="1617957" y="3093149"/>
                  <a:pt x="1677403" y="3045378"/>
                </a:cubicBezTo>
                <a:cubicBezTo>
                  <a:pt x="1717464" y="3013101"/>
                  <a:pt x="1756233" y="2980824"/>
                  <a:pt x="1796295" y="2948546"/>
                </a:cubicBezTo>
                <a:cubicBezTo>
                  <a:pt x="1826018" y="2924015"/>
                  <a:pt x="1855740" y="2902067"/>
                  <a:pt x="1884171" y="2876245"/>
                </a:cubicBezTo>
                <a:cubicBezTo>
                  <a:pt x="1924232" y="2840094"/>
                  <a:pt x="1963001" y="2801361"/>
                  <a:pt x="2004355" y="2765210"/>
                </a:cubicBezTo>
                <a:cubicBezTo>
                  <a:pt x="2041831" y="2731642"/>
                  <a:pt x="2079308" y="2696782"/>
                  <a:pt x="2125831" y="2676124"/>
                </a:cubicBezTo>
                <a:cubicBezTo>
                  <a:pt x="2142631" y="2668378"/>
                  <a:pt x="2159431" y="2659340"/>
                  <a:pt x="2176230" y="2654176"/>
                </a:cubicBezTo>
                <a:cubicBezTo>
                  <a:pt x="2209830" y="2643847"/>
                  <a:pt x="2243430" y="2637391"/>
                  <a:pt x="2274445" y="2620607"/>
                </a:cubicBezTo>
                <a:cubicBezTo>
                  <a:pt x="2275737" y="2614152"/>
                  <a:pt x="2279614" y="2606405"/>
                  <a:pt x="2278322" y="2599950"/>
                </a:cubicBezTo>
                <a:cubicBezTo>
                  <a:pt x="2273153" y="2585748"/>
                  <a:pt x="2287368" y="2568963"/>
                  <a:pt x="2274445" y="2556052"/>
                </a:cubicBezTo>
                <a:cubicBezTo>
                  <a:pt x="2278322" y="2540559"/>
                  <a:pt x="2280907" y="2525066"/>
                  <a:pt x="2279614" y="2509573"/>
                </a:cubicBezTo>
                <a:cubicBezTo>
                  <a:pt x="2279614" y="2497953"/>
                  <a:pt x="2278322" y="2486333"/>
                  <a:pt x="2282199" y="2473422"/>
                </a:cubicBezTo>
                <a:cubicBezTo>
                  <a:pt x="2286076" y="2459220"/>
                  <a:pt x="2274445" y="2434689"/>
                  <a:pt x="2264107" y="2420487"/>
                </a:cubicBezTo>
                <a:cubicBezTo>
                  <a:pt x="2261522" y="2416614"/>
                  <a:pt x="2260230" y="2411449"/>
                  <a:pt x="2260230" y="2407576"/>
                </a:cubicBezTo>
                <a:cubicBezTo>
                  <a:pt x="2260230" y="2401120"/>
                  <a:pt x="2260230" y="2393374"/>
                  <a:pt x="2261522" y="2388209"/>
                </a:cubicBezTo>
                <a:cubicBezTo>
                  <a:pt x="2235676" y="2381754"/>
                  <a:pt x="2212415" y="2375298"/>
                  <a:pt x="2187861" y="2367552"/>
                </a:cubicBezTo>
                <a:cubicBezTo>
                  <a:pt x="2163307" y="2359805"/>
                  <a:pt x="2140046" y="2348185"/>
                  <a:pt x="2125831" y="2324946"/>
                </a:cubicBezTo>
                <a:cubicBezTo>
                  <a:pt x="2116785" y="2310744"/>
                  <a:pt x="2109031" y="2295250"/>
                  <a:pt x="2101277" y="2279757"/>
                </a:cubicBezTo>
                <a:cubicBezTo>
                  <a:pt x="2087062" y="2255226"/>
                  <a:pt x="2076723" y="2230695"/>
                  <a:pt x="2074139" y="2203582"/>
                </a:cubicBezTo>
                <a:cubicBezTo>
                  <a:pt x="2072846" y="2185507"/>
                  <a:pt x="2070262" y="2166141"/>
                  <a:pt x="2070262" y="2148065"/>
                </a:cubicBezTo>
                <a:cubicBezTo>
                  <a:pt x="2070262" y="2060270"/>
                  <a:pt x="2070262" y="1973767"/>
                  <a:pt x="2070262" y="1885972"/>
                </a:cubicBezTo>
                <a:cubicBezTo>
                  <a:pt x="2070262" y="1836910"/>
                  <a:pt x="2079308" y="1789140"/>
                  <a:pt x="2096108" y="1741369"/>
                </a:cubicBezTo>
                <a:cubicBezTo>
                  <a:pt x="2102569" y="1723294"/>
                  <a:pt x="2110323" y="1707801"/>
                  <a:pt x="2123246" y="1692307"/>
                </a:cubicBezTo>
                <a:cubicBezTo>
                  <a:pt x="2128415" y="1685852"/>
                  <a:pt x="2132292" y="1676814"/>
                  <a:pt x="2134877" y="1667776"/>
                </a:cubicBezTo>
                <a:cubicBezTo>
                  <a:pt x="2137461" y="1656157"/>
                  <a:pt x="2131000" y="1649701"/>
                  <a:pt x="2116785" y="1648410"/>
                </a:cubicBezTo>
                <a:cubicBezTo>
                  <a:pt x="2120662" y="1626461"/>
                  <a:pt x="2123246" y="1605804"/>
                  <a:pt x="2127123" y="1583855"/>
                </a:cubicBezTo>
                <a:cubicBezTo>
                  <a:pt x="2129708" y="1568362"/>
                  <a:pt x="2134877" y="1552869"/>
                  <a:pt x="2134877" y="1538667"/>
                </a:cubicBezTo>
                <a:cubicBezTo>
                  <a:pt x="2133585" y="1511554"/>
                  <a:pt x="2137461" y="1487023"/>
                  <a:pt x="2143923" y="1461201"/>
                </a:cubicBezTo>
                <a:cubicBezTo>
                  <a:pt x="2147800" y="1444416"/>
                  <a:pt x="2155554" y="1425050"/>
                  <a:pt x="2152969" y="1409557"/>
                </a:cubicBezTo>
                <a:cubicBezTo>
                  <a:pt x="2149092" y="1391481"/>
                  <a:pt x="2152969" y="1375988"/>
                  <a:pt x="2159431" y="1360495"/>
                </a:cubicBezTo>
                <a:cubicBezTo>
                  <a:pt x="2162015" y="1354039"/>
                  <a:pt x="2163307" y="1347584"/>
                  <a:pt x="2163307" y="1339837"/>
                </a:cubicBezTo>
                <a:cubicBezTo>
                  <a:pt x="2164600" y="1315307"/>
                  <a:pt x="2165892" y="1292067"/>
                  <a:pt x="2164600" y="1267536"/>
                </a:cubicBezTo>
                <a:cubicBezTo>
                  <a:pt x="2163307" y="1249461"/>
                  <a:pt x="2160723" y="1230094"/>
                  <a:pt x="2155554" y="1212019"/>
                </a:cubicBezTo>
                <a:cubicBezTo>
                  <a:pt x="2152969" y="1202981"/>
                  <a:pt x="2151677" y="1196526"/>
                  <a:pt x="2154261" y="1187488"/>
                </a:cubicBezTo>
                <a:cubicBezTo>
                  <a:pt x="2159431" y="1165539"/>
                  <a:pt x="2159431" y="1144882"/>
                  <a:pt x="2137461" y="1131971"/>
                </a:cubicBezTo>
                <a:cubicBezTo>
                  <a:pt x="2140046" y="1126806"/>
                  <a:pt x="2142631" y="1121642"/>
                  <a:pt x="2146508" y="1116477"/>
                </a:cubicBezTo>
                <a:cubicBezTo>
                  <a:pt x="2137461" y="1115186"/>
                  <a:pt x="2129708" y="1113895"/>
                  <a:pt x="2123246" y="1112604"/>
                </a:cubicBezTo>
                <a:cubicBezTo>
                  <a:pt x="2103862" y="1107440"/>
                  <a:pt x="2098692" y="1098402"/>
                  <a:pt x="2103862" y="1080327"/>
                </a:cubicBezTo>
                <a:cubicBezTo>
                  <a:pt x="2106446" y="1068707"/>
                  <a:pt x="2110323" y="1055796"/>
                  <a:pt x="2114200" y="1044176"/>
                </a:cubicBezTo>
                <a:cubicBezTo>
                  <a:pt x="2115492" y="1040303"/>
                  <a:pt x="2116785" y="1032556"/>
                  <a:pt x="2120662" y="1032556"/>
                </a:cubicBezTo>
                <a:cubicBezTo>
                  <a:pt x="2132292" y="1029974"/>
                  <a:pt x="2132292" y="1019645"/>
                  <a:pt x="2136169" y="1011898"/>
                </a:cubicBezTo>
                <a:cubicBezTo>
                  <a:pt x="2140046" y="1004152"/>
                  <a:pt x="2146508" y="997696"/>
                  <a:pt x="2152969" y="988659"/>
                </a:cubicBezTo>
                <a:cubicBezTo>
                  <a:pt x="2134877" y="971874"/>
                  <a:pt x="2154261" y="960254"/>
                  <a:pt x="2160723" y="947343"/>
                </a:cubicBezTo>
                <a:cubicBezTo>
                  <a:pt x="2149092" y="943470"/>
                  <a:pt x="2140046" y="942179"/>
                  <a:pt x="2129708" y="938306"/>
                </a:cubicBezTo>
                <a:cubicBezTo>
                  <a:pt x="2118077" y="934432"/>
                  <a:pt x="2109031" y="927977"/>
                  <a:pt x="2094816" y="931850"/>
                </a:cubicBezTo>
                <a:cubicBezTo>
                  <a:pt x="2083185" y="934432"/>
                  <a:pt x="2076723" y="926686"/>
                  <a:pt x="2075431" y="913775"/>
                </a:cubicBezTo>
                <a:cubicBezTo>
                  <a:pt x="2102569" y="917648"/>
                  <a:pt x="2106446" y="884080"/>
                  <a:pt x="2127123" y="884080"/>
                </a:cubicBezTo>
                <a:cubicBezTo>
                  <a:pt x="2129708" y="871169"/>
                  <a:pt x="2133585" y="859549"/>
                  <a:pt x="2136169" y="844056"/>
                </a:cubicBezTo>
                <a:cubicBezTo>
                  <a:pt x="2123246" y="810487"/>
                  <a:pt x="2114200" y="805323"/>
                  <a:pt x="2098692" y="818234"/>
                </a:cubicBezTo>
                <a:cubicBezTo>
                  <a:pt x="2089646" y="813069"/>
                  <a:pt x="2080600" y="807905"/>
                  <a:pt x="2074139" y="802740"/>
                </a:cubicBezTo>
                <a:cubicBezTo>
                  <a:pt x="2080600" y="764008"/>
                  <a:pt x="2098692" y="731730"/>
                  <a:pt x="2101277" y="694288"/>
                </a:cubicBezTo>
                <a:cubicBezTo>
                  <a:pt x="2102569" y="683959"/>
                  <a:pt x="2102569" y="673631"/>
                  <a:pt x="2102569" y="660720"/>
                </a:cubicBezTo>
                <a:cubicBezTo>
                  <a:pt x="2106446" y="656846"/>
                  <a:pt x="2118077" y="650391"/>
                  <a:pt x="2118077" y="643935"/>
                </a:cubicBezTo>
                <a:cubicBezTo>
                  <a:pt x="2118077" y="628442"/>
                  <a:pt x="2125831" y="629733"/>
                  <a:pt x="2134877" y="629733"/>
                </a:cubicBezTo>
                <a:cubicBezTo>
                  <a:pt x="2147800" y="629733"/>
                  <a:pt x="2160723" y="628442"/>
                  <a:pt x="2164600" y="610367"/>
                </a:cubicBezTo>
                <a:cubicBezTo>
                  <a:pt x="2164600" y="606494"/>
                  <a:pt x="2171061" y="605202"/>
                  <a:pt x="2174938" y="602620"/>
                </a:cubicBezTo>
                <a:cubicBezTo>
                  <a:pt x="2190446" y="592291"/>
                  <a:pt x="2198200" y="572925"/>
                  <a:pt x="2193030" y="554850"/>
                </a:cubicBezTo>
                <a:cubicBezTo>
                  <a:pt x="2185277" y="553558"/>
                  <a:pt x="2177523" y="553558"/>
                  <a:pt x="2167184" y="552267"/>
                </a:cubicBezTo>
                <a:cubicBezTo>
                  <a:pt x="2181400" y="530319"/>
                  <a:pt x="2194323" y="509661"/>
                  <a:pt x="2205953" y="490295"/>
                </a:cubicBezTo>
                <a:cubicBezTo>
                  <a:pt x="2189153" y="465764"/>
                  <a:pt x="2165892" y="474801"/>
                  <a:pt x="2145215" y="478675"/>
                </a:cubicBezTo>
                <a:cubicBezTo>
                  <a:pt x="2115492" y="483839"/>
                  <a:pt x="2101277" y="509661"/>
                  <a:pt x="2089646" y="535483"/>
                </a:cubicBezTo>
                <a:cubicBezTo>
                  <a:pt x="2078016" y="529028"/>
                  <a:pt x="2074139" y="521281"/>
                  <a:pt x="2083185" y="510952"/>
                </a:cubicBezTo>
                <a:cubicBezTo>
                  <a:pt x="2101277" y="489004"/>
                  <a:pt x="2116785" y="464473"/>
                  <a:pt x="2136169" y="443815"/>
                </a:cubicBezTo>
                <a:cubicBezTo>
                  <a:pt x="2154261" y="424449"/>
                  <a:pt x="2177523" y="410247"/>
                  <a:pt x="2203369" y="398627"/>
                </a:cubicBezTo>
                <a:cubicBezTo>
                  <a:pt x="2225338" y="388298"/>
                  <a:pt x="2247307" y="383133"/>
                  <a:pt x="2270568" y="381842"/>
                </a:cubicBezTo>
                <a:cubicBezTo>
                  <a:pt x="2320968" y="377969"/>
                  <a:pt x="2372660" y="390880"/>
                  <a:pt x="2423059" y="375387"/>
                </a:cubicBezTo>
                <a:cubicBezTo>
                  <a:pt x="2423059" y="375387"/>
                  <a:pt x="2424352" y="375387"/>
                  <a:pt x="2425644" y="376678"/>
                </a:cubicBezTo>
                <a:cubicBezTo>
                  <a:pt x="2433398" y="380551"/>
                  <a:pt x="2438567" y="375387"/>
                  <a:pt x="2443736" y="371514"/>
                </a:cubicBezTo>
                <a:cubicBezTo>
                  <a:pt x="2461828" y="356020"/>
                  <a:pt x="2481213" y="350856"/>
                  <a:pt x="2504474" y="356020"/>
                </a:cubicBezTo>
                <a:cubicBezTo>
                  <a:pt x="2525151" y="361185"/>
                  <a:pt x="2544535" y="356020"/>
                  <a:pt x="2563920" y="349565"/>
                </a:cubicBezTo>
                <a:cubicBezTo>
                  <a:pt x="2566505" y="348274"/>
                  <a:pt x="2570381" y="346983"/>
                  <a:pt x="2570381" y="344401"/>
                </a:cubicBezTo>
                <a:cubicBezTo>
                  <a:pt x="2571674" y="328907"/>
                  <a:pt x="2584597" y="330198"/>
                  <a:pt x="2593643" y="325034"/>
                </a:cubicBezTo>
                <a:cubicBezTo>
                  <a:pt x="2601397" y="321161"/>
                  <a:pt x="2609150" y="318579"/>
                  <a:pt x="2615612" y="313414"/>
                </a:cubicBezTo>
                <a:cubicBezTo>
                  <a:pt x="2633704" y="303085"/>
                  <a:pt x="2649212" y="286301"/>
                  <a:pt x="2673765" y="286301"/>
                </a:cubicBezTo>
                <a:cubicBezTo>
                  <a:pt x="2695734" y="287592"/>
                  <a:pt x="2716411" y="277263"/>
                  <a:pt x="2734503" y="265644"/>
                </a:cubicBezTo>
                <a:cubicBezTo>
                  <a:pt x="2748719" y="256606"/>
                  <a:pt x="2764226" y="250150"/>
                  <a:pt x="2782318" y="251441"/>
                </a:cubicBezTo>
                <a:cubicBezTo>
                  <a:pt x="2791364" y="252733"/>
                  <a:pt x="2802995" y="246277"/>
                  <a:pt x="2813333" y="242404"/>
                </a:cubicBezTo>
                <a:cubicBezTo>
                  <a:pt x="2821087" y="239822"/>
                  <a:pt x="2828841" y="234657"/>
                  <a:pt x="2836595" y="233366"/>
                </a:cubicBezTo>
                <a:cubicBezTo>
                  <a:pt x="2862441" y="230784"/>
                  <a:pt x="2886994" y="229493"/>
                  <a:pt x="2912840" y="228202"/>
                </a:cubicBezTo>
                <a:cubicBezTo>
                  <a:pt x="2914133" y="223037"/>
                  <a:pt x="2914133" y="219164"/>
                  <a:pt x="2915425" y="214000"/>
                </a:cubicBezTo>
                <a:cubicBezTo>
                  <a:pt x="2925763" y="217873"/>
                  <a:pt x="2934810" y="220455"/>
                  <a:pt x="2947733" y="224328"/>
                </a:cubicBezTo>
                <a:cubicBezTo>
                  <a:pt x="2951609" y="219164"/>
                  <a:pt x="2955486" y="211417"/>
                  <a:pt x="2958071" y="206253"/>
                </a:cubicBezTo>
                <a:cubicBezTo>
                  <a:pt x="2987794" y="220455"/>
                  <a:pt x="3000717" y="189469"/>
                  <a:pt x="3021394" y="190760"/>
                </a:cubicBezTo>
                <a:cubicBezTo>
                  <a:pt x="3027855" y="172684"/>
                  <a:pt x="3034317" y="157191"/>
                  <a:pt x="3039486" y="140407"/>
                </a:cubicBezTo>
                <a:cubicBezTo>
                  <a:pt x="3042070" y="139116"/>
                  <a:pt x="3044655" y="139116"/>
                  <a:pt x="3045947" y="137825"/>
                </a:cubicBezTo>
                <a:cubicBezTo>
                  <a:pt x="3051116" y="145571"/>
                  <a:pt x="3054993" y="154609"/>
                  <a:pt x="3060162" y="163647"/>
                </a:cubicBezTo>
                <a:cubicBezTo>
                  <a:pt x="3071793" y="157191"/>
                  <a:pt x="3079547" y="152027"/>
                  <a:pt x="3087301" y="146862"/>
                </a:cubicBezTo>
                <a:cubicBezTo>
                  <a:pt x="3092470" y="142989"/>
                  <a:pt x="3098931" y="139116"/>
                  <a:pt x="3104101" y="136534"/>
                </a:cubicBezTo>
                <a:cubicBezTo>
                  <a:pt x="3120900" y="131369"/>
                  <a:pt x="3137700" y="124914"/>
                  <a:pt x="3155792" y="122332"/>
                </a:cubicBezTo>
                <a:cubicBezTo>
                  <a:pt x="3176469" y="119749"/>
                  <a:pt x="3193269" y="110712"/>
                  <a:pt x="3208777" y="95219"/>
                </a:cubicBezTo>
                <a:cubicBezTo>
                  <a:pt x="3204900" y="92636"/>
                  <a:pt x="3201023" y="90054"/>
                  <a:pt x="3195854" y="87472"/>
                </a:cubicBezTo>
                <a:cubicBezTo>
                  <a:pt x="3212654" y="83599"/>
                  <a:pt x="3225577" y="78434"/>
                  <a:pt x="3242376" y="81016"/>
                </a:cubicBezTo>
                <a:cubicBezTo>
                  <a:pt x="3257884" y="83599"/>
                  <a:pt x="3275976" y="86181"/>
                  <a:pt x="3292776" y="82308"/>
                </a:cubicBezTo>
                <a:cubicBezTo>
                  <a:pt x="3328961" y="74561"/>
                  <a:pt x="3366437" y="68105"/>
                  <a:pt x="3402621" y="64232"/>
                </a:cubicBezTo>
                <a:cubicBezTo>
                  <a:pt x="3427175" y="60359"/>
                  <a:pt x="3447852" y="55194"/>
                  <a:pt x="3460775" y="33246"/>
                </a:cubicBezTo>
                <a:cubicBezTo>
                  <a:pt x="3467236" y="34537"/>
                  <a:pt x="3472406" y="34537"/>
                  <a:pt x="3477575" y="35828"/>
                </a:cubicBezTo>
                <a:cubicBezTo>
                  <a:pt x="3489205" y="11297"/>
                  <a:pt x="3515051" y="17753"/>
                  <a:pt x="3531851" y="7424"/>
                </a:cubicBezTo>
                <a:cubicBezTo>
                  <a:pt x="3543482" y="15170"/>
                  <a:pt x="3553820" y="4842"/>
                  <a:pt x="3564159" y="2259"/>
                </a:cubicBezTo>
                <a:cubicBezTo>
                  <a:pt x="3574497" y="-323"/>
                  <a:pt x="3583543" y="-1614"/>
                  <a:pt x="3595174" y="3551"/>
                </a:cubicBezTo>
                <a:cubicBezTo>
                  <a:pt x="3610681" y="8715"/>
                  <a:pt x="3626189" y="17753"/>
                  <a:pt x="3644281" y="4842"/>
                </a:cubicBezTo>
                <a:cubicBezTo>
                  <a:pt x="3648158" y="2259"/>
                  <a:pt x="3657204" y="3551"/>
                  <a:pt x="3662373" y="6133"/>
                </a:cubicBezTo>
                <a:cubicBezTo>
                  <a:pt x="3672712" y="10006"/>
                  <a:pt x="3686927" y="12588"/>
                  <a:pt x="3692096" y="20335"/>
                </a:cubicBezTo>
                <a:cubicBezTo>
                  <a:pt x="3702435" y="35828"/>
                  <a:pt x="3714065" y="20335"/>
                  <a:pt x="3724404" y="25499"/>
                </a:cubicBezTo>
                <a:cubicBezTo>
                  <a:pt x="3747665" y="39701"/>
                  <a:pt x="3772219" y="52612"/>
                  <a:pt x="3795480" y="65523"/>
                </a:cubicBezTo>
                <a:cubicBezTo>
                  <a:pt x="3826495" y="83599"/>
                  <a:pt x="3853634" y="105547"/>
                  <a:pt x="3888526" y="118458"/>
                </a:cubicBezTo>
                <a:cubicBezTo>
                  <a:pt x="3894987" y="121040"/>
                  <a:pt x="3900156" y="126205"/>
                  <a:pt x="3902741" y="132660"/>
                </a:cubicBezTo>
                <a:cubicBezTo>
                  <a:pt x="3907910" y="144280"/>
                  <a:pt x="3914372" y="149445"/>
                  <a:pt x="3926002" y="153318"/>
                </a:cubicBezTo>
                <a:cubicBezTo>
                  <a:pt x="3931172" y="154609"/>
                  <a:pt x="3936341" y="158482"/>
                  <a:pt x="3938925" y="162356"/>
                </a:cubicBezTo>
                <a:cubicBezTo>
                  <a:pt x="3950556" y="175267"/>
                  <a:pt x="3962187" y="189469"/>
                  <a:pt x="3975110" y="202380"/>
                </a:cubicBezTo>
                <a:cubicBezTo>
                  <a:pt x="3998371" y="225619"/>
                  <a:pt x="4006125" y="263061"/>
                  <a:pt x="4042309" y="275972"/>
                </a:cubicBezTo>
                <a:cubicBezTo>
                  <a:pt x="4043601" y="275972"/>
                  <a:pt x="4043601" y="282428"/>
                  <a:pt x="4044894" y="283719"/>
                </a:cubicBezTo>
                <a:cubicBezTo>
                  <a:pt x="4055232" y="297921"/>
                  <a:pt x="4064278" y="312123"/>
                  <a:pt x="4083663" y="314705"/>
                </a:cubicBezTo>
                <a:cubicBezTo>
                  <a:pt x="4087539" y="314705"/>
                  <a:pt x="4090124" y="317287"/>
                  <a:pt x="4094001" y="319870"/>
                </a:cubicBezTo>
                <a:cubicBezTo>
                  <a:pt x="4109509" y="332781"/>
                  <a:pt x="4125016" y="345692"/>
                  <a:pt x="4139231" y="358603"/>
                </a:cubicBezTo>
                <a:cubicBezTo>
                  <a:pt x="4141816" y="361185"/>
                  <a:pt x="4145693" y="365058"/>
                  <a:pt x="4144401" y="365058"/>
                </a:cubicBezTo>
                <a:cubicBezTo>
                  <a:pt x="4136647" y="380551"/>
                  <a:pt x="4153447" y="384425"/>
                  <a:pt x="4157324" y="394753"/>
                </a:cubicBezTo>
                <a:cubicBezTo>
                  <a:pt x="4163785" y="408955"/>
                  <a:pt x="4175416" y="421866"/>
                  <a:pt x="4180585" y="437360"/>
                </a:cubicBezTo>
                <a:cubicBezTo>
                  <a:pt x="4184462" y="447688"/>
                  <a:pt x="4185754" y="459308"/>
                  <a:pt x="4184462" y="473510"/>
                </a:cubicBezTo>
                <a:cubicBezTo>
                  <a:pt x="4181877" y="498041"/>
                  <a:pt x="4187047" y="522572"/>
                  <a:pt x="4181877" y="547103"/>
                </a:cubicBezTo>
                <a:cubicBezTo>
                  <a:pt x="4180585" y="552267"/>
                  <a:pt x="4190923" y="558723"/>
                  <a:pt x="4193508" y="565178"/>
                </a:cubicBezTo>
                <a:cubicBezTo>
                  <a:pt x="4198677" y="584545"/>
                  <a:pt x="4203846" y="603911"/>
                  <a:pt x="4196093" y="624569"/>
                </a:cubicBezTo>
                <a:cubicBezTo>
                  <a:pt x="4187047" y="650391"/>
                  <a:pt x="4174124" y="673631"/>
                  <a:pt x="4174124" y="704617"/>
                </a:cubicBezTo>
                <a:cubicBezTo>
                  <a:pt x="4174124" y="730439"/>
                  <a:pt x="4179293" y="753679"/>
                  <a:pt x="4183170" y="779501"/>
                </a:cubicBezTo>
                <a:cubicBezTo>
                  <a:pt x="4189631" y="776919"/>
                  <a:pt x="4194801" y="775627"/>
                  <a:pt x="4198677" y="773045"/>
                </a:cubicBezTo>
                <a:cubicBezTo>
                  <a:pt x="4215477" y="793703"/>
                  <a:pt x="4238739" y="787247"/>
                  <a:pt x="4260708" y="792412"/>
                </a:cubicBezTo>
                <a:cubicBezTo>
                  <a:pt x="4255538" y="794994"/>
                  <a:pt x="4250369" y="797576"/>
                  <a:pt x="4245200" y="798867"/>
                </a:cubicBezTo>
                <a:cubicBezTo>
                  <a:pt x="4269754" y="792412"/>
                  <a:pt x="4276215" y="819525"/>
                  <a:pt x="4300769" y="824689"/>
                </a:cubicBezTo>
                <a:cubicBezTo>
                  <a:pt x="4293015" y="828562"/>
                  <a:pt x="4289138" y="831145"/>
                  <a:pt x="4281384" y="835018"/>
                </a:cubicBezTo>
                <a:cubicBezTo>
                  <a:pt x="4289138" y="840182"/>
                  <a:pt x="4296892" y="842765"/>
                  <a:pt x="4300769" y="847929"/>
                </a:cubicBezTo>
                <a:cubicBezTo>
                  <a:pt x="4303354" y="851802"/>
                  <a:pt x="4298184" y="859549"/>
                  <a:pt x="4296892" y="867295"/>
                </a:cubicBezTo>
                <a:cubicBezTo>
                  <a:pt x="4305938" y="871169"/>
                  <a:pt x="4313692" y="873751"/>
                  <a:pt x="4322738" y="877624"/>
                </a:cubicBezTo>
                <a:cubicBezTo>
                  <a:pt x="4327907" y="880206"/>
                  <a:pt x="4335661" y="882789"/>
                  <a:pt x="4335661" y="885371"/>
                </a:cubicBezTo>
                <a:cubicBezTo>
                  <a:pt x="4338246" y="904737"/>
                  <a:pt x="4352461" y="921521"/>
                  <a:pt x="4351169" y="942179"/>
                </a:cubicBezTo>
                <a:cubicBezTo>
                  <a:pt x="4349876" y="951217"/>
                  <a:pt x="4353753" y="957672"/>
                  <a:pt x="4361507" y="964128"/>
                </a:cubicBezTo>
                <a:cubicBezTo>
                  <a:pt x="4366676" y="969292"/>
                  <a:pt x="4369261" y="977039"/>
                  <a:pt x="4369261" y="984785"/>
                </a:cubicBezTo>
                <a:cubicBezTo>
                  <a:pt x="4369261" y="995114"/>
                  <a:pt x="4364092" y="1005443"/>
                  <a:pt x="4366676" y="1014481"/>
                </a:cubicBezTo>
                <a:cubicBezTo>
                  <a:pt x="4371845" y="1035138"/>
                  <a:pt x="4374430" y="1055796"/>
                  <a:pt x="4391230" y="1071289"/>
                </a:cubicBezTo>
                <a:cubicBezTo>
                  <a:pt x="4404153" y="1082909"/>
                  <a:pt x="4405445" y="1097111"/>
                  <a:pt x="4406737" y="1112604"/>
                </a:cubicBezTo>
                <a:cubicBezTo>
                  <a:pt x="4383476" y="1108731"/>
                  <a:pt x="4371845" y="1112604"/>
                  <a:pt x="4367968" y="1128097"/>
                </a:cubicBezTo>
                <a:cubicBezTo>
                  <a:pt x="4364092" y="1146173"/>
                  <a:pt x="4360215" y="1164248"/>
                  <a:pt x="4357630" y="1182323"/>
                </a:cubicBezTo>
                <a:cubicBezTo>
                  <a:pt x="4356338" y="1195234"/>
                  <a:pt x="4357630" y="1206854"/>
                  <a:pt x="4365384" y="1217183"/>
                </a:cubicBezTo>
                <a:cubicBezTo>
                  <a:pt x="4373138" y="1228803"/>
                  <a:pt x="4378307" y="1241714"/>
                  <a:pt x="4386061" y="1254625"/>
                </a:cubicBezTo>
                <a:cubicBezTo>
                  <a:pt x="4374430" y="1263663"/>
                  <a:pt x="4364092" y="1271409"/>
                  <a:pt x="4353753" y="1280447"/>
                </a:cubicBezTo>
                <a:cubicBezTo>
                  <a:pt x="4358922" y="1288193"/>
                  <a:pt x="4364092" y="1294649"/>
                  <a:pt x="4369261" y="1299813"/>
                </a:cubicBezTo>
                <a:cubicBezTo>
                  <a:pt x="4356338" y="1317889"/>
                  <a:pt x="4356338" y="1317889"/>
                  <a:pt x="4362799" y="1342420"/>
                </a:cubicBezTo>
                <a:cubicBezTo>
                  <a:pt x="4362799" y="1345002"/>
                  <a:pt x="4362799" y="1347584"/>
                  <a:pt x="4362799" y="1348875"/>
                </a:cubicBezTo>
                <a:cubicBezTo>
                  <a:pt x="4361507" y="1361786"/>
                  <a:pt x="4366676" y="1372115"/>
                  <a:pt x="4379599" y="1385026"/>
                </a:cubicBezTo>
                <a:cubicBezTo>
                  <a:pt x="4364092" y="1382444"/>
                  <a:pt x="4361507" y="1386317"/>
                  <a:pt x="4357630" y="1396646"/>
                </a:cubicBezTo>
                <a:cubicBezTo>
                  <a:pt x="4351169" y="1419886"/>
                  <a:pt x="4347292" y="1443125"/>
                  <a:pt x="4356338" y="1466365"/>
                </a:cubicBezTo>
                <a:cubicBezTo>
                  <a:pt x="4357630" y="1471530"/>
                  <a:pt x="4357630" y="1476694"/>
                  <a:pt x="4356338" y="1481858"/>
                </a:cubicBezTo>
                <a:cubicBezTo>
                  <a:pt x="4351169" y="1498643"/>
                  <a:pt x="4343415" y="1515427"/>
                  <a:pt x="4351169" y="1533502"/>
                </a:cubicBezTo>
                <a:cubicBezTo>
                  <a:pt x="4351169" y="1534793"/>
                  <a:pt x="4351169" y="1537376"/>
                  <a:pt x="4349876" y="1537376"/>
                </a:cubicBezTo>
                <a:cubicBezTo>
                  <a:pt x="4339538" y="1547704"/>
                  <a:pt x="4343415" y="1558033"/>
                  <a:pt x="4349876" y="1568362"/>
                </a:cubicBezTo>
                <a:cubicBezTo>
                  <a:pt x="4351169" y="1572235"/>
                  <a:pt x="4351169" y="1577400"/>
                  <a:pt x="4349876" y="1581273"/>
                </a:cubicBezTo>
                <a:cubicBezTo>
                  <a:pt x="4343415" y="1604513"/>
                  <a:pt x="4340830" y="1626461"/>
                  <a:pt x="4349876" y="1649701"/>
                </a:cubicBezTo>
                <a:cubicBezTo>
                  <a:pt x="4351169" y="1653574"/>
                  <a:pt x="4351169" y="1658739"/>
                  <a:pt x="4349876" y="1662612"/>
                </a:cubicBezTo>
                <a:cubicBezTo>
                  <a:pt x="4343415" y="1694890"/>
                  <a:pt x="4347292" y="1725876"/>
                  <a:pt x="4356338" y="1756862"/>
                </a:cubicBezTo>
                <a:cubicBezTo>
                  <a:pt x="4361507" y="1777520"/>
                  <a:pt x="4373138" y="1798177"/>
                  <a:pt x="4365384" y="1821417"/>
                </a:cubicBezTo>
                <a:cubicBezTo>
                  <a:pt x="4364092" y="1826582"/>
                  <a:pt x="4364092" y="1833037"/>
                  <a:pt x="4366676" y="1836910"/>
                </a:cubicBezTo>
                <a:cubicBezTo>
                  <a:pt x="4373138" y="1853695"/>
                  <a:pt x="4370553" y="1870479"/>
                  <a:pt x="4370553" y="1887263"/>
                </a:cubicBezTo>
                <a:cubicBezTo>
                  <a:pt x="4370553" y="1911794"/>
                  <a:pt x="4371845" y="1935034"/>
                  <a:pt x="4369261" y="1959565"/>
                </a:cubicBezTo>
                <a:cubicBezTo>
                  <a:pt x="4366676" y="1993133"/>
                  <a:pt x="4355045" y="2026702"/>
                  <a:pt x="4353753" y="2060270"/>
                </a:cubicBezTo>
                <a:cubicBezTo>
                  <a:pt x="4353753" y="2077055"/>
                  <a:pt x="4351169" y="2093839"/>
                  <a:pt x="4348584" y="2110623"/>
                </a:cubicBezTo>
                <a:cubicBezTo>
                  <a:pt x="4336953" y="2173887"/>
                  <a:pt x="4326615" y="2237151"/>
                  <a:pt x="4308523" y="2300415"/>
                </a:cubicBezTo>
                <a:cubicBezTo>
                  <a:pt x="4294307" y="2350767"/>
                  <a:pt x="4274923" y="2399829"/>
                  <a:pt x="4247785" y="2445018"/>
                </a:cubicBezTo>
                <a:cubicBezTo>
                  <a:pt x="4237446" y="2461802"/>
                  <a:pt x="4225816" y="2478586"/>
                  <a:pt x="4207724" y="2490206"/>
                </a:cubicBezTo>
                <a:cubicBezTo>
                  <a:pt x="4176708" y="2509573"/>
                  <a:pt x="4144401" y="2512155"/>
                  <a:pt x="4109509" y="2510864"/>
                </a:cubicBezTo>
                <a:cubicBezTo>
                  <a:pt x="4082370" y="2509573"/>
                  <a:pt x="4064278" y="2527648"/>
                  <a:pt x="4065571" y="2554761"/>
                </a:cubicBezTo>
                <a:cubicBezTo>
                  <a:pt x="4066863" y="2567672"/>
                  <a:pt x="4061693" y="2576710"/>
                  <a:pt x="4057817" y="2588330"/>
                </a:cubicBezTo>
                <a:cubicBezTo>
                  <a:pt x="4047479" y="2623189"/>
                  <a:pt x="4039725" y="2656758"/>
                  <a:pt x="4056524" y="2691618"/>
                </a:cubicBezTo>
                <a:cubicBezTo>
                  <a:pt x="4059109" y="2695491"/>
                  <a:pt x="4057817" y="2701946"/>
                  <a:pt x="4057817" y="2707111"/>
                </a:cubicBezTo>
                <a:cubicBezTo>
                  <a:pt x="4059109" y="2723895"/>
                  <a:pt x="4062986" y="2739388"/>
                  <a:pt x="4079786" y="2747135"/>
                </a:cubicBezTo>
                <a:cubicBezTo>
                  <a:pt x="4084955" y="2749717"/>
                  <a:pt x="4091417" y="2751008"/>
                  <a:pt x="4097878" y="2751008"/>
                </a:cubicBezTo>
                <a:cubicBezTo>
                  <a:pt x="4114678" y="2753590"/>
                  <a:pt x="4128893" y="2763919"/>
                  <a:pt x="4132770" y="2778121"/>
                </a:cubicBezTo>
                <a:cubicBezTo>
                  <a:pt x="4136647" y="2791032"/>
                  <a:pt x="4144401" y="2796196"/>
                  <a:pt x="4152154" y="2802652"/>
                </a:cubicBezTo>
                <a:cubicBezTo>
                  <a:pt x="4163785" y="2811690"/>
                  <a:pt x="4176708" y="2818145"/>
                  <a:pt x="4189631" y="2825892"/>
                </a:cubicBezTo>
                <a:cubicBezTo>
                  <a:pt x="4202554" y="2834929"/>
                  <a:pt x="4219354" y="2841385"/>
                  <a:pt x="4228400" y="2853005"/>
                </a:cubicBezTo>
                <a:cubicBezTo>
                  <a:pt x="4236154" y="2863334"/>
                  <a:pt x="4243908" y="2867207"/>
                  <a:pt x="4254246" y="2867207"/>
                </a:cubicBezTo>
                <a:cubicBezTo>
                  <a:pt x="4260708" y="2867207"/>
                  <a:pt x="4268461" y="2867207"/>
                  <a:pt x="4274923" y="2867207"/>
                </a:cubicBezTo>
                <a:cubicBezTo>
                  <a:pt x="4291723" y="2867207"/>
                  <a:pt x="4304646" y="2878827"/>
                  <a:pt x="4303354" y="2894320"/>
                </a:cubicBezTo>
                <a:cubicBezTo>
                  <a:pt x="4300769" y="2921433"/>
                  <a:pt x="4320153" y="2936926"/>
                  <a:pt x="4333076" y="2955002"/>
                </a:cubicBezTo>
                <a:cubicBezTo>
                  <a:pt x="4343415" y="2970495"/>
                  <a:pt x="4357630" y="2983406"/>
                  <a:pt x="4371845" y="2995026"/>
                </a:cubicBezTo>
                <a:cubicBezTo>
                  <a:pt x="4396399" y="3015683"/>
                  <a:pt x="4422245" y="3033759"/>
                  <a:pt x="4457137" y="3031177"/>
                </a:cubicBezTo>
                <a:cubicBezTo>
                  <a:pt x="4489444" y="3028594"/>
                  <a:pt x="4523044" y="3031177"/>
                  <a:pt x="4555352" y="3031177"/>
                </a:cubicBezTo>
                <a:cubicBezTo>
                  <a:pt x="4565690" y="3031177"/>
                  <a:pt x="4576029" y="3031177"/>
                  <a:pt x="4585074" y="3032467"/>
                </a:cubicBezTo>
                <a:cubicBezTo>
                  <a:pt x="4591536" y="3033759"/>
                  <a:pt x="4597997" y="3037632"/>
                  <a:pt x="4601875" y="3042796"/>
                </a:cubicBezTo>
                <a:cubicBezTo>
                  <a:pt x="4629013" y="3084111"/>
                  <a:pt x="4641936" y="3130591"/>
                  <a:pt x="4650982" y="3177070"/>
                </a:cubicBezTo>
                <a:cubicBezTo>
                  <a:pt x="4657443" y="3210639"/>
                  <a:pt x="4658736" y="3244208"/>
                  <a:pt x="4663905" y="3279067"/>
                </a:cubicBezTo>
                <a:cubicBezTo>
                  <a:pt x="4665197" y="3285523"/>
                  <a:pt x="4667782" y="3291978"/>
                  <a:pt x="4667782" y="3298434"/>
                </a:cubicBezTo>
                <a:cubicBezTo>
                  <a:pt x="4667782" y="3307471"/>
                  <a:pt x="4663905" y="3316509"/>
                  <a:pt x="4663905" y="3325547"/>
                </a:cubicBezTo>
                <a:cubicBezTo>
                  <a:pt x="4662612" y="3361698"/>
                  <a:pt x="4658736" y="3396557"/>
                  <a:pt x="4648397" y="3431417"/>
                </a:cubicBezTo>
                <a:cubicBezTo>
                  <a:pt x="4625136" y="3505009"/>
                  <a:pt x="4592828" y="3574729"/>
                  <a:pt x="4551475" y="3640575"/>
                </a:cubicBezTo>
                <a:cubicBezTo>
                  <a:pt x="4539844" y="3659941"/>
                  <a:pt x="4537260" y="3679308"/>
                  <a:pt x="4537260" y="3699965"/>
                </a:cubicBezTo>
                <a:cubicBezTo>
                  <a:pt x="4537260" y="3710294"/>
                  <a:pt x="4541136" y="3715459"/>
                  <a:pt x="4551475" y="3719332"/>
                </a:cubicBezTo>
                <a:cubicBezTo>
                  <a:pt x="4568275" y="3724496"/>
                  <a:pt x="4583782" y="3730952"/>
                  <a:pt x="4599290" y="3736116"/>
                </a:cubicBezTo>
                <a:cubicBezTo>
                  <a:pt x="4639351" y="3750318"/>
                  <a:pt x="4679412" y="3764520"/>
                  <a:pt x="4720766" y="3778722"/>
                </a:cubicBezTo>
                <a:cubicBezTo>
                  <a:pt x="4734981" y="3783887"/>
                  <a:pt x="4749196" y="3787760"/>
                  <a:pt x="4762119" y="3792925"/>
                </a:cubicBezTo>
                <a:cubicBezTo>
                  <a:pt x="4803473" y="3808418"/>
                  <a:pt x="4843534" y="3823911"/>
                  <a:pt x="4884888" y="3838113"/>
                </a:cubicBezTo>
                <a:cubicBezTo>
                  <a:pt x="4935287" y="3856188"/>
                  <a:pt x="4986979" y="3874264"/>
                  <a:pt x="5037379" y="3893630"/>
                </a:cubicBezTo>
                <a:cubicBezTo>
                  <a:pt x="5064517" y="3903959"/>
                  <a:pt x="5091655" y="3914288"/>
                  <a:pt x="5118794" y="3923326"/>
                </a:cubicBezTo>
                <a:cubicBezTo>
                  <a:pt x="5123963" y="3924616"/>
                  <a:pt x="5129132" y="3925908"/>
                  <a:pt x="5134301" y="3928490"/>
                </a:cubicBezTo>
                <a:cubicBezTo>
                  <a:pt x="5167901" y="3945274"/>
                  <a:pt x="5201501" y="3962059"/>
                  <a:pt x="5235101" y="3977551"/>
                </a:cubicBezTo>
                <a:cubicBezTo>
                  <a:pt x="5299716" y="4008538"/>
                  <a:pt x="5366915" y="4038233"/>
                  <a:pt x="5414730" y="4095042"/>
                </a:cubicBezTo>
                <a:cubicBezTo>
                  <a:pt x="5418607" y="4098915"/>
                  <a:pt x="5423776" y="4101497"/>
                  <a:pt x="5427653" y="4105370"/>
                </a:cubicBezTo>
                <a:cubicBezTo>
                  <a:pt x="5450914" y="4124737"/>
                  <a:pt x="5475468" y="4142812"/>
                  <a:pt x="5497437" y="4163470"/>
                </a:cubicBezTo>
                <a:cubicBezTo>
                  <a:pt x="5536206" y="4200912"/>
                  <a:pt x="5572391" y="4239645"/>
                  <a:pt x="5604698" y="4283542"/>
                </a:cubicBezTo>
                <a:cubicBezTo>
                  <a:pt x="5638298" y="4330022"/>
                  <a:pt x="5677066" y="4370045"/>
                  <a:pt x="5714543" y="4413943"/>
                </a:cubicBezTo>
                <a:cubicBezTo>
                  <a:pt x="5718420" y="4417816"/>
                  <a:pt x="5723589" y="4420399"/>
                  <a:pt x="5728758" y="4421689"/>
                </a:cubicBezTo>
                <a:cubicBezTo>
                  <a:pt x="5739097" y="4422981"/>
                  <a:pt x="5745558" y="4429436"/>
                  <a:pt x="5750728" y="4438474"/>
                </a:cubicBezTo>
                <a:cubicBezTo>
                  <a:pt x="5762358" y="4455258"/>
                  <a:pt x="5772697" y="4474624"/>
                  <a:pt x="5785620" y="4488827"/>
                </a:cubicBezTo>
                <a:cubicBezTo>
                  <a:pt x="5802420" y="4506902"/>
                  <a:pt x="5814050" y="4528851"/>
                  <a:pt x="5823096" y="4549508"/>
                </a:cubicBezTo>
                <a:cubicBezTo>
                  <a:pt x="5838604" y="4585659"/>
                  <a:pt x="5850235" y="4624392"/>
                  <a:pt x="5861865" y="4663125"/>
                </a:cubicBezTo>
                <a:cubicBezTo>
                  <a:pt x="5872204" y="4696694"/>
                  <a:pt x="5881250" y="4730262"/>
                  <a:pt x="5890296" y="4763830"/>
                </a:cubicBezTo>
                <a:cubicBezTo>
                  <a:pt x="5896757" y="4784488"/>
                  <a:pt x="5903219" y="4805146"/>
                  <a:pt x="5908388" y="4825803"/>
                </a:cubicBezTo>
                <a:cubicBezTo>
                  <a:pt x="5917434" y="4867118"/>
                  <a:pt x="5925188" y="4909725"/>
                  <a:pt x="5932942" y="4951040"/>
                </a:cubicBezTo>
                <a:cubicBezTo>
                  <a:pt x="5935526" y="4966533"/>
                  <a:pt x="5936818" y="4983317"/>
                  <a:pt x="5939403" y="4998811"/>
                </a:cubicBezTo>
                <a:cubicBezTo>
                  <a:pt x="5945865" y="5025924"/>
                  <a:pt x="5954911" y="5053037"/>
                  <a:pt x="5958788" y="5080150"/>
                </a:cubicBezTo>
                <a:cubicBezTo>
                  <a:pt x="5967834" y="5131794"/>
                  <a:pt x="5974295" y="5183437"/>
                  <a:pt x="5982049" y="5235081"/>
                </a:cubicBezTo>
                <a:cubicBezTo>
                  <a:pt x="5984634" y="5258321"/>
                  <a:pt x="5984634" y="5281561"/>
                  <a:pt x="5989803" y="5304801"/>
                </a:cubicBezTo>
                <a:cubicBezTo>
                  <a:pt x="5998849" y="5344825"/>
                  <a:pt x="5996264" y="5384849"/>
                  <a:pt x="6000141" y="5424873"/>
                </a:cubicBezTo>
                <a:cubicBezTo>
                  <a:pt x="6004018" y="5471353"/>
                  <a:pt x="5996264" y="5519123"/>
                  <a:pt x="6007895" y="5566894"/>
                </a:cubicBezTo>
                <a:cubicBezTo>
                  <a:pt x="6018234" y="5604336"/>
                  <a:pt x="6007895" y="5644360"/>
                  <a:pt x="6022110" y="5681802"/>
                </a:cubicBezTo>
                <a:cubicBezTo>
                  <a:pt x="6019525" y="5696004"/>
                  <a:pt x="6018234" y="5699877"/>
                  <a:pt x="6018234" y="5701168"/>
                </a:cubicBezTo>
                <a:close/>
              </a:path>
            </a:pathLst>
          </a:custGeom>
          <a:blipFill dpi="0" rotWithShape="0">
            <a:blip r:embed="rId2"/>
            <a:srcRect/>
            <a:tile tx="0" ty="0" sx="100000" sy="100000" flip="none" algn="tl"/>
          </a:blipFill>
          <a:ln w="12918"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090BF661-F1F9-40D6-A972-8BD8A830A9F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8009B218-E1E0-477A-8364-C12AA5328285}"/>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8B05F22-A742-48BB-8C88-2A1BFA72977D}"/>
              </a:ext>
            </a:extLst>
          </p:cNvPr>
          <p:cNvSpPr/>
          <p:nvPr/>
        </p:nvSpPr>
        <p:spPr>
          <a:xfrm rot="5400000" flipH="1">
            <a:off x="9090241" y="3761518"/>
            <a:ext cx="3107056" cy="308590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39" name="Graphic 24">
            <a:extLst>
              <a:ext uri="{FF2B5EF4-FFF2-40B4-BE49-F238E27FC236}">
                <a16:creationId xmlns:a16="http://schemas.microsoft.com/office/drawing/2014/main" id="{3DD9994E-2431-4F42-841D-C4D87E8DBE41}"/>
              </a:ext>
            </a:extLst>
          </p:cNvPr>
          <p:cNvGrpSpPr>
            <a:grpSpLocks/>
          </p:cNvGrpSpPr>
          <p:nvPr/>
        </p:nvGrpSpPr>
        <p:grpSpPr>
          <a:xfrm>
            <a:off x="397789" y="5646755"/>
            <a:ext cx="684352" cy="960892"/>
            <a:chOff x="3513772" y="3409950"/>
            <a:chExt cx="1022984" cy="1436370"/>
          </a:xfrm>
        </p:grpSpPr>
        <p:sp>
          <p:nvSpPr>
            <p:cNvPr id="40" name="Freeform: Shape 39">
              <a:extLst>
                <a:ext uri="{FF2B5EF4-FFF2-40B4-BE49-F238E27FC236}">
                  <a16:creationId xmlns:a16="http://schemas.microsoft.com/office/drawing/2014/main" id="{8A0C7372-2E7E-452E-96ED-AF82993138D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4C37B7D-6CC4-4E48-B8BD-CA4A6FDE4DB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A480A1C-C2A5-462B-AE19-EF1358222A4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7619234-E573-428C-BB1C-089615A98817}"/>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4" name="Graphic 24">
            <a:extLst>
              <a:ext uri="{FF2B5EF4-FFF2-40B4-BE49-F238E27FC236}">
                <a16:creationId xmlns:a16="http://schemas.microsoft.com/office/drawing/2014/main" id="{87A3EEE2-EC64-4D0A-9CCB-D13943CBA8B1}"/>
              </a:ext>
            </a:extLst>
          </p:cNvPr>
          <p:cNvGrpSpPr>
            <a:grpSpLocks/>
          </p:cNvGrpSpPr>
          <p:nvPr/>
        </p:nvGrpSpPr>
        <p:grpSpPr>
          <a:xfrm>
            <a:off x="5353049" y="412228"/>
            <a:ext cx="684352" cy="960892"/>
            <a:chOff x="7651432" y="2013585"/>
            <a:chExt cx="1022985" cy="1436369"/>
          </a:xfrm>
        </p:grpSpPr>
        <p:sp>
          <p:nvSpPr>
            <p:cNvPr id="45" name="Freeform: Shape 44">
              <a:extLst>
                <a:ext uri="{FF2B5EF4-FFF2-40B4-BE49-F238E27FC236}">
                  <a16:creationId xmlns:a16="http://schemas.microsoft.com/office/drawing/2014/main" id="{BD34478A-3E3A-4437-9A81-1FB63DE007C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8D7F02D-9913-4C04-986F-3594AECD7167}"/>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CAD27E6-450B-4BDE-8E8B-D5B94E96532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C3D3D3-1076-4303-8302-8A4023F39F8E}"/>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11" name="TextBox 10">
            <a:extLst>
              <a:ext uri="{FF2B5EF4-FFF2-40B4-BE49-F238E27FC236}">
                <a16:creationId xmlns:a16="http://schemas.microsoft.com/office/drawing/2014/main" id="{FA81D354-B171-40C1-A591-98B419FFBB1C}"/>
              </a:ext>
            </a:extLst>
          </p:cNvPr>
          <p:cNvSpPr txBox="1"/>
          <p:nvPr/>
        </p:nvSpPr>
        <p:spPr>
          <a:xfrm>
            <a:off x="1235959" y="1634253"/>
            <a:ext cx="306013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MEET WITH LEADER</a:t>
            </a:r>
          </a:p>
        </p:txBody>
      </p:sp>
      <p:sp>
        <p:nvSpPr>
          <p:cNvPr id="10" name="Justify Text Body">
            <a:extLst>
              <a:ext uri="{FF2B5EF4-FFF2-40B4-BE49-F238E27FC236}">
                <a16:creationId xmlns:a16="http://schemas.microsoft.com/office/drawing/2014/main" id="{3058F888-A3F6-4058-A144-3940DF5F7D79}"/>
              </a:ext>
            </a:extLst>
          </p:cNvPr>
          <p:cNvSpPr txBox="1"/>
          <p:nvPr/>
        </p:nvSpPr>
        <p:spPr>
          <a:xfrm flipH="1">
            <a:off x="1267607" y="2616049"/>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2" name="Group 11">
            <a:extLst>
              <a:ext uri="{FF2B5EF4-FFF2-40B4-BE49-F238E27FC236}">
                <a16:creationId xmlns:a16="http://schemas.microsoft.com/office/drawing/2014/main" id="{65B6B17A-D696-4212-A89E-9EEE1FC0C1CB}"/>
              </a:ext>
            </a:extLst>
          </p:cNvPr>
          <p:cNvGrpSpPr/>
          <p:nvPr/>
        </p:nvGrpSpPr>
        <p:grpSpPr>
          <a:xfrm>
            <a:off x="1266055" y="3799369"/>
            <a:ext cx="1795936" cy="284489"/>
            <a:chOff x="6251050" y="4695513"/>
            <a:chExt cx="1795936" cy="284489"/>
          </a:xfrm>
        </p:grpSpPr>
        <p:sp>
          <p:nvSpPr>
            <p:cNvPr id="13" name="Rectangle: Rounded Corners 12">
              <a:extLst>
                <a:ext uri="{FF2B5EF4-FFF2-40B4-BE49-F238E27FC236}">
                  <a16:creationId xmlns:a16="http://schemas.microsoft.com/office/drawing/2014/main" id="{48503A84-BAC3-4D84-8E30-F4C8534F36EC}"/>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4" name="TextBox 13">
              <a:extLst>
                <a:ext uri="{FF2B5EF4-FFF2-40B4-BE49-F238E27FC236}">
                  <a16:creationId xmlns:a16="http://schemas.microsoft.com/office/drawing/2014/main" id="{40DB4253-3ADD-4593-BB26-086324775CB3}"/>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5" name="Oval 14">
              <a:extLst>
                <a:ext uri="{FF2B5EF4-FFF2-40B4-BE49-F238E27FC236}">
                  <a16:creationId xmlns:a16="http://schemas.microsoft.com/office/drawing/2014/main" id="{A4B16588-E33B-4FDC-8CFC-448738F1099C}"/>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reeform: Shape 15">
              <a:extLst>
                <a:ext uri="{FF2B5EF4-FFF2-40B4-BE49-F238E27FC236}">
                  <a16:creationId xmlns:a16="http://schemas.microsoft.com/office/drawing/2014/main" id="{F7A26933-B91B-4F49-A726-DBE024544327}"/>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5" name="Shape">
            <a:extLst>
              <a:ext uri="{FF2B5EF4-FFF2-40B4-BE49-F238E27FC236}">
                <a16:creationId xmlns:a16="http://schemas.microsoft.com/office/drawing/2014/main" id="{77915B12-9E16-4731-8623-B0FD7992B1FA}"/>
              </a:ext>
            </a:extLst>
          </p:cNvPr>
          <p:cNvSpPr>
            <a:spLocks noChangeAspect="1"/>
          </p:cNvSpPr>
          <p:nvPr/>
        </p:nvSpPr>
        <p:spPr bwMode="auto">
          <a:xfrm>
            <a:off x="3723716" y="4446519"/>
            <a:ext cx="232951" cy="270990"/>
          </a:xfrm>
          <a:custGeom>
            <a:avLst/>
            <a:gdLst>
              <a:gd name="connsiteX0" fmla="*/ 124372 w 285255"/>
              <a:gd name="connsiteY0" fmla="*/ 206965 h 331835"/>
              <a:gd name="connsiteX1" fmla="*/ 131677 w 285255"/>
              <a:gd name="connsiteY1" fmla="*/ 212068 h 331835"/>
              <a:gd name="connsiteX2" fmla="*/ 139477 w 285255"/>
              <a:gd name="connsiteY2" fmla="*/ 216962 h 331835"/>
              <a:gd name="connsiteX3" fmla="*/ 51869 w 285255"/>
              <a:gd name="connsiteY3" fmla="*/ 288925 h 331835"/>
              <a:gd name="connsiteX4" fmla="*/ 218628 w 285255"/>
              <a:gd name="connsiteY4" fmla="*/ 205050 h 331835"/>
              <a:gd name="connsiteX5" fmla="*/ 258245 w 285255"/>
              <a:gd name="connsiteY5" fmla="*/ 249238 h 331835"/>
              <a:gd name="connsiteX6" fmla="*/ 210919 w 285255"/>
              <a:gd name="connsiteY6" fmla="*/ 217178 h 331835"/>
              <a:gd name="connsiteX7" fmla="*/ 105844 w 285255"/>
              <a:gd name="connsiteY7" fmla="*/ 171450 h 331835"/>
              <a:gd name="connsiteX8" fmla="*/ 220144 w 285255"/>
              <a:gd name="connsiteY8" fmla="*/ 174030 h 331835"/>
              <a:gd name="connsiteX9" fmla="*/ 207156 w 285255"/>
              <a:gd name="connsiteY9" fmla="*/ 189508 h 331835"/>
              <a:gd name="connsiteX10" fmla="*/ 139615 w 285255"/>
              <a:gd name="connsiteY10" fmla="*/ 192088 h 331835"/>
              <a:gd name="connsiteX11" fmla="*/ 105844 w 285255"/>
              <a:gd name="connsiteY11" fmla="*/ 171450 h 331835"/>
              <a:gd name="connsiteX12" fmla="*/ 50638 w 285255"/>
              <a:gd name="connsiteY12" fmla="*/ 153891 h 331835"/>
              <a:gd name="connsiteX13" fmla="*/ 50646 w 285255"/>
              <a:gd name="connsiteY13" fmla="*/ 153897 h 331835"/>
              <a:gd name="connsiteX14" fmla="*/ 50638 w 285255"/>
              <a:gd name="connsiteY14" fmla="*/ 153893 h 331835"/>
              <a:gd name="connsiteX15" fmla="*/ 37582 w 285255"/>
              <a:gd name="connsiteY15" fmla="*/ 144038 h 331835"/>
              <a:gd name="connsiteX16" fmla="*/ 43361 w 285255"/>
              <a:gd name="connsiteY16" fmla="*/ 147574 h 331835"/>
              <a:gd name="connsiteX17" fmla="*/ 50507 w 285255"/>
              <a:gd name="connsiteY17" fmla="*/ 151899 h 331835"/>
              <a:gd name="connsiteX18" fmla="*/ 50638 w 285255"/>
              <a:gd name="connsiteY18" fmla="*/ 153891 h 331835"/>
              <a:gd name="connsiteX19" fmla="*/ 43255 w 285255"/>
              <a:gd name="connsiteY19" fmla="*/ 148349 h 331835"/>
              <a:gd name="connsiteX20" fmla="*/ 37582 w 285255"/>
              <a:gd name="connsiteY20" fmla="*/ 144038 h 331835"/>
              <a:gd name="connsiteX21" fmla="*/ 96909 w 285255"/>
              <a:gd name="connsiteY21" fmla="*/ 139419 h 331835"/>
              <a:gd name="connsiteX22" fmla="*/ 233430 w 285255"/>
              <a:gd name="connsiteY22" fmla="*/ 143933 h 331835"/>
              <a:gd name="connsiteX23" fmla="*/ 233430 w 285255"/>
              <a:gd name="connsiteY23" fmla="*/ 153811 h 331835"/>
              <a:gd name="connsiteX24" fmla="*/ 70333 w 285255"/>
              <a:gd name="connsiteY24" fmla="*/ 153811 h 331835"/>
              <a:gd name="connsiteX25" fmla="*/ 70333 w 285255"/>
              <a:gd name="connsiteY25" fmla="*/ 141464 h 331835"/>
              <a:gd name="connsiteX26" fmla="*/ 96909 w 285255"/>
              <a:gd name="connsiteY26" fmla="*/ 139419 h 331835"/>
              <a:gd name="connsiteX27" fmla="*/ 261420 w 285255"/>
              <a:gd name="connsiteY27" fmla="*/ 128587 h 331835"/>
              <a:gd name="connsiteX28" fmla="*/ 231832 w 285255"/>
              <a:gd name="connsiteY28" fmla="*/ 184278 h 331835"/>
              <a:gd name="connsiteX29" fmla="*/ 218628 w 285255"/>
              <a:gd name="connsiteY29" fmla="*/ 205050 h 331835"/>
              <a:gd name="connsiteX30" fmla="*/ 216970 w 285255"/>
              <a:gd name="connsiteY30" fmla="*/ 203200 h 331835"/>
              <a:gd name="connsiteX31" fmla="*/ 209032 w 285255"/>
              <a:gd name="connsiteY31" fmla="*/ 215900 h 331835"/>
              <a:gd name="connsiteX32" fmla="*/ 210919 w 285255"/>
              <a:gd name="connsiteY32" fmla="*/ 217178 h 331835"/>
              <a:gd name="connsiteX33" fmla="*/ 207149 w 285255"/>
              <a:gd name="connsiteY33" fmla="*/ 223108 h 331835"/>
              <a:gd name="connsiteX34" fmla="*/ 186808 w 285255"/>
              <a:gd name="connsiteY34" fmla="*/ 241900 h 331835"/>
              <a:gd name="connsiteX35" fmla="*/ 166349 w 285255"/>
              <a:gd name="connsiteY35" fmla="*/ 233825 h 331835"/>
              <a:gd name="connsiteX36" fmla="*/ 139477 w 285255"/>
              <a:gd name="connsiteY36" fmla="*/ 216962 h 331835"/>
              <a:gd name="connsiteX37" fmla="*/ 140769 w 285255"/>
              <a:gd name="connsiteY37" fmla="*/ 215900 h 331835"/>
              <a:gd name="connsiteX38" fmla="*/ 124894 w 285255"/>
              <a:gd name="connsiteY38" fmla="*/ 206375 h 331835"/>
              <a:gd name="connsiteX39" fmla="*/ 124372 w 285255"/>
              <a:gd name="connsiteY39" fmla="*/ 206965 h 331835"/>
              <a:gd name="connsiteX40" fmla="*/ 92460 w 285255"/>
              <a:gd name="connsiteY40" fmla="*/ 184674 h 331835"/>
              <a:gd name="connsiteX41" fmla="*/ 58366 w 285255"/>
              <a:gd name="connsiteY41" fmla="*/ 159691 h 331835"/>
              <a:gd name="connsiteX42" fmla="*/ 50646 w 285255"/>
              <a:gd name="connsiteY42" fmla="*/ 153897 h 331835"/>
              <a:gd name="connsiteX43" fmla="*/ 62478 w 285255"/>
              <a:gd name="connsiteY43" fmla="*/ 159865 h 331835"/>
              <a:gd name="connsiteX44" fmla="*/ 71117 w 285255"/>
              <a:gd name="connsiteY44" fmla="*/ 164223 h 331835"/>
              <a:gd name="connsiteX45" fmla="*/ 55758 w 285255"/>
              <a:gd name="connsiteY45" fmla="*/ 156475 h 331835"/>
              <a:gd name="connsiteX46" fmla="*/ 55658 w 285255"/>
              <a:gd name="connsiteY46" fmla="*/ 155017 h 331835"/>
              <a:gd name="connsiteX47" fmla="*/ 58727 w 285255"/>
              <a:gd name="connsiteY47" fmla="*/ 156874 h 331835"/>
              <a:gd name="connsiteX48" fmla="*/ 186808 w 285255"/>
              <a:gd name="connsiteY48" fmla="*/ 223873 h 331835"/>
              <a:gd name="connsiteX49" fmla="*/ 203893 w 285255"/>
              <a:gd name="connsiteY49" fmla="*/ 208984 h 331835"/>
              <a:gd name="connsiteX50" fmla="*/ 221890 w 285255"/>
              <a:gd name="connsiteY50" fmla="*/ 185448 h 331835"/>
              <a:gd name="connsiteX51" fmla="*/ 214509 w 285255"/>
              <a:gd name="connsiteY51" fmla="*/ 197597 h 331835"/>
              <a:gd name="connsiteX52" fmla="*/ 193991 w 285255"/>
              <a:gd name="connsiteY52" fmla="*/ 231373 h 331835"/>
              <a:gd name="connsiteX53" fmla="*/ 178631 w 285255"/>
              <a:gd name="connsiteY53" fmla="*/ 236538 h 331835"/>
              <a:gd name="connsiteX54" fmla="*/ 199110 w 285255"/>
              <a:gd name="connsiteY54" fmla="*/ 231373 h 331835"/>
              <a:gd name="connsiteX55" fmla="*/ 241668 w 285255"/>
              <a:gd name="connsiteY55" fmla="*/ 159058 h 331835"/>
              <a:gd name="connsiteX56" fmla="*/ 246630 w 285255"/>
              <a:gd name="connsiteY56" fmla="*/ 150626 h 331835"/>
              <a:gd name="connsiteX57" fmla="*/ 251571 w 285255"/>
              <a:gd name="connsiteY57" fmla="*/ 143475 h 331835"/>
              <a:gd name="connsiteX58" fmla="*/ 261420 w 285255"/>
              <a:gd name="connsiteY58" fmla="*/ 128587 h 331835"/>
              <a:gd name="connsiteX59" fmla="*/ 96909 w 285255"/>
              <a:gd name="connsiteY59" fmla="*/ 106307 h 331835"/>
              <a:gd name="connsiteX60" fmla="*/ 233430 w 285255"/>
              <a:gd name="connsiteY60" fmla="*/ 109934 h 331835"/>
              <a:gd name="connsiteX61" fmla="*/ 233430 w 285255"/>
              <a:gd name="connsiteY61" fmla="*/ 122833 h 331835"/>
              <a:gd name="connsiteX62" fmla="*/ 70333 w 285255"/>
              <a:gd name="connsiteY62" fmla="*/ 122833 h 331835"/>
              <a:gd name="connsiteX63" fmla="*/ 70333 w 285255"/>
              <a:gd name="connsiteY63" fmla="*/ 107355 h 331835"/>
              <a:gd name="connsiteX64" fmla="*/ 96909 w 285255"/>
              <a:gd name="connsiteY64" fmla="*/ 106307 h 331835"/>
              <a:gd name="connsiteX65" fmla="*/ 85756 w 285255"/>
              <a:gd name="connsiteY65" fmla="*/ 71086 h 331835"/>
              <a:gd name="connsiteX66" fmla="*/ 247747 w 285255"/>
              <a:gd name="connsiteY66" fmla="*/ 84161 h 331835"/>
              <a:gd name="connsiteX67" fmla="*/ 247747 w 285255"/>
              <a:gd name="connsiteY67" fmla="*/ 148727 h 331835"/>
              <a:gd name="connsiteX68" fmla="*/ 246987 w 285255"/>
              <a:gd name="connsiteY68" fmla="*/ 150019 h 331835"/>
              <a:gd name="connsiteX69" fmla="*/ 246630 w 285255"/>
              <a:gd name="connsiteY69" fmla="*/ 150626 h 331835"/>
              <a:gd name="connsiteX70" fmla="*/ 228938 w 285255"/>
              <a:gd name="connsiteY70" fmla="*/ 176230 h 331835"/>
              <a:gd name="connsiteX71" fmla="*/ 221890 w 285255"/>
              <a:gd name="connsiteY71" fmla="*/ 185448 h 331835"/>
              <a:gd name="connsiteX72" fmla="*/ 242628 w 285255"/>
              <a:gd name="connsiteY72" fmla="*/ 151310 h 331835"/>
              <a:gd name="connsiteX73" fmla="*/ 240068 w 285255"/>
              <a:gd name="connsiteY73" fmla="*/ 89326 h 331835"/>
              <a:gd name="connsiteX74" fmla="*/ 58318 w 285255"/>
              <a:gd name="connsiteY74" fmla="*/ 81578 h 331835"/>
              <a:gd name="connsiteX75" fmla="*/ 55078 w 285255"/>
              <a:gd name="connsiteY75" fmla="*/ 146589 h 331835"/>
              <a:gd name="connsiteX76" fmla="*/ 55658 w 285255"/>
              <a:gd name="connsiteY76" fmla="*/ 155017 h 331835"/>
              <a:gd name="connsiteX77" fmla="*/ 50507 w 285255"/>
              <a:gd name="connsiteY77" fmla="*/ 151899 h 331835"/>
              <a:gd name="connsiteX78" fmla="*/ 49958 w 285255"/>
              <a:gd name="connsiteY78" fmla="*/ 143602 h 331835"/>
              <a:gd name="connsiteX79" fmla="*/ 53198 w 285255"/>
              <a:gd name="connsiteY79" fmla="*/ 76413 h 331835"/>
              <a:gd name="connsiteX80" fmla="*/ 85756 w 285255"/>
              <a:gd name="connsiteY80" fmla="*/ 71086 h 331835"/>
              <a:gd name="connsiteX81" fmla="*/ 114178 w 285255"/>
              <a:gd name="connsiteY81" fmla="*/ 65700 h 331835"/>
              <a:gd name="connsiteX82" fmla="*/ 47793 w 285255"/>
              <a:gd name="connsiteY82" fmla="*/ 71644 h 331835"/>
              <a:gd name="connsiteX83" fmla="*/ 45219 w 285255"/>
              <a:gd name="connsiteY83" fmla="*/ 110368 h 331835"/>
              <a:gd name="connsiteX84" fmla="*/ 11753 w 285255"/>
              <a:gd name="connsiteY84" fmla="*/ 115531 h 331835"/>
              <a:gd name="connsiteX85" fmla="*/ 34922 w 285255"/>
              <a:gd name="connsiteY85" fmla="*/ 322055 h 331835"/>
              <a:gd name="connsiteX86" fmla="*/ 276909 w 285255"/>
              <a:gd name="connsiteY86" fmla="*/ 270424 h 331835"/>
              <a:gd name="connsiteX87" fmla="*/ 276909 w 285255"/>
              <a:gd name="connsiteY87" fmla="*/ 105205 h 331835"/>
              <a:gd name="connsiteX88" fmla="*/ 253740 w 285255"/>
              <a:gd name="connsiteY88" fmla="*/ 102623 h 331835"/>
              <a:gd name="connsiteX89" fmla="*/ 251165 w 285255"/>
              <a:gd name="connsiteY89" fmla="*/ 79389 h 331835"/>
              <a:gd name="connsiteX90" fmla="*/ 114178 w 285255"/>
              <a:gd name="connsiteY90" fmla="*/ 65700 h 331835"/>
              <a:gd name="connsiteX91" fmla="*/ 121610 w 285255"/>
              <a:gd name="connsiteY91" fmla="*/ 0 h 331835"/>
              <a:gd name="connsiteX92" fmla="*/ 281657 w 285255"/>
              <a:gd name="connsiteY92" fmla="*/ 103128 h 331835"/>
              <a:gd name="connsiteX93" fmla="*/ 279076 w 285255"/>
              <a:gd name="connsiteY93" fmla="*/ 275867 h 331835"/>
              <a:gd name="connsiteX94" fmla="*/ 28678 w 285255"/>
              <a:gd name="connsiteY94" fmla="*/ 330009 h 331835"/>
              <a:gd name="connsiteX95" fmla="*/ 5445 w 285255"/>
              <a:gd name="connsiteY95" fmla="*/ 116019 h 331835"/>
              <a:gd name="connsiteX96" fmla="*/ 121610 w 285255"/>
              <a:gd name="connsiteY96" fmla="*/ 0 h 33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85255" h="331835">
                <a:moveTo>
                  <a:pt x="124372" y="206965"/>
                </a:moveTo>
                <a:lnTo>
                  <a:pt x="131677" y="212068"/>
                </a:lnTo>
                <a:lnTo>
                  <a:pt x="139477" y="216962"/>
                </a:lnTo>
                <a:lnTo>
                  <a:pt x="51869" y="288925"/>
                </a:lnTo>
                <a:close/>
                <a:moveTo>
                  <a:pt x="218628" y="205050"/>
                </a:moveTo>
                <a:lnTo>
                  <a:pt x="258245" y="249238"/>
                </a:lnTo>
                <a:lnTo>
                  <a:pt x="210919" y="217178"/>
                </a:lnTo>
                <a:close/>
                <a:moveTo>
                  <a:pt x="105844" y="171450"/>
                </a:moveTo>
                <a:cubicBezTo>
                  <a:pt x="142212" y="171450"/>
                  <a:pt x="194167" y="174030"/>
                  <a:pt x="220144" y="174030"/>
                </a:cubicBezTo>
                <a:cubicBezTo>
                  <a:pt x="214949" y="181769"/>
                  <a:pt x="212351" y="186929"/>
                  <a:pt x="207156" y="189508"/>
                </a:cubicBezTo>
                <a:cubicBezTo>
                  <a:pt x="188972" y="189508"/>
                  <a:pt x="165592" y="192088"/>
                  <a:pt x="139615" y="192088"/>
                </a:cubicBezTo>
                <a:cubicBezTo>
                  <a:pt x="129224" y="184349"/>
                  <a:pt x="118833" y="179189"/>
                  <a:pt x="105844" y="171450"/>
                </a:cubicBezTo>
                <a:close/>
                <a:moveTo>
                  <a:pt x="50638" y="153891"/>
                </a:moveTo>
                <a:lnTo>
                  <a:pt x="50646" y="153897"/>
                </a:lnTo>
                <a:lnTo>
                  <a:pt x="50638" y="153893"/>
                </a:lnTo>
                <a:close/>
                <a:moveTo>
                  <a:pt x="37582" y="144038"/>
                </a:moveTo>
                <a:cubicBezTo>
                  <a:pt x="37582" y="144038"/>
                  <a:pt x="39672" y="145326"/>
                  <a:pt x="43361" y="147574"/>
                </a:cubicBezTo>
                <a:lnTo>
                  <a:pt x="50507" y="151899"/>
                </a:lnTo>
                <a:lnTo>
                  <a:pt x="50638" y="153891"/>
                </a:lnTo>
                <a:lnTo>
                  <a:pt x="43255" y="148349"/>
                </a:lnTo>
                <a:cubicBezTo>
                  <a:pt x="39632" y="145608"/>
                  <a:pt x="37582" y="144038"/>
                  <a:pt x="37582" y="144038"/>
                </a:cubicBezTo>
                <a:close/>
                <a:moveTo>
                  <a:pt x="96909" y="139419"/>
                </a:moveTo>
                <a:cubicBezTo>
                  <a:pt x="143144" y="138840"/>
                  <a:pt x="233430" y="142081"/>
                  <a:pt x="233430" y="143933"/>
                </a:cubicBezTo>
                <a:cubicBezTo>
                  <a:pt x="236019" y="146403"/>
                  <a:pt x="236019" y="153811"/>
                  <a:pt x="233430" y="153811"/>
                </a:cubicBezTo>
                <a:cubicBezTo>
                  <a:pt x="233430" y="156280"/>
                  <a:pt x="70333" y="158750"/>
                  <a:pt x="70333" y="153811"/>
                </a:cubicBezTo>
                <a:cubicBezTo>
                  <a:pt x="70333" y="151341"/>
                  <a:pt x="67744" y="146403"/>
                  <a:pt x="70333" y="141464"/>
                </a:cubicBezTo>
                <a:cubicBezTo>
                  <a:pt x="70980" y="140229"/>
                  <a:pt x="81497" y="139612"/>
                  <a:pt x="96909" y="139419"/>
                </a:cubicBezTo>
                <a:close/>
                <a:moveTo>
                  <a:pt x="261420" y="128587"/>
                </a:moveTo>
                <a:cubicBezTo>
                  <a:pt x="261420" y="128587"/>
                  <a:pt x="247913" y="156271"/>
                  <a:pt x="231832" y="184278"/>
                </a:cubicBezTo>
                <a:lnTo>
                  <a:pt x="218628" y="205050"/>
                </a:lnTo>
                <a:lnTo>
                  <a:pt x="216970" y="203200"/>
                </a:lnTo>
                <a:lnTo>
                  <a:pt x="209032" y="215900"/>
                </a:lnTo>
                <a:lnTo>
                  <a:pt x="210919" y="217178"/>
                </a:lnTo>
                <a:lnTo>
                  <a:pt x="207149" y="223108"/>
                </a:lnTo>
                <a:cubicBezTo>
                  <a:pt x="199189" y="233852"/>
                  <a:pt x="191953" y="241256"/>
                  <a:pt x="186808" y="241900"/>
                </a:cubicBezTo>
                <a:cubicBezTo>
                  <a:pt x="183431" y="242383"/>
                  <a:pt x="176074" y="239244"/>
                  <a:pt x="166349" y="233825"/>
                </a:cubicBezTo>
                <a:lnTo>
                  <a:pt x="139477" y="216962"/>
                </a:lnTo>
                <a:lnTo>
                  <a:pt x="140769" y="215900"/>
                </a:lnTo>
                <a:lnTo>
                  <a:pt x="124894" y="206375"/>
                </a:lnTo>
                <a:lnTo>
                  <a:pt x="124372" y="206965"/>
                </a:lnTo>
                <a:lnTo>
                  <a:pt x="92460" y="184674"/>
                </a:lnTo>
                <a:cubicBezTo>
                  <a:pt x="79705" y="175498"/>
                  <a:pt x="67803" y="166723"/>
                  <a:pt x="58366" y="159691"/>
                </a:cubicBezTo>
                <a:lnTo>
                  <a:pt x="50646" y="153897"/>
                </a:lnTo>
                <a:lnTo>
                  <a:pt x="62478" y="159865"/>
                </a:lnTo>
                <a:cubicBezTo>
                  <a:pt x="71117" y="164223"/>
                  <a:pt x="71117" y="164223"/>
                  <a:pt x="71117" y="164223"/>
                </a:cubicBezTo>
                <a:cubicBezTo>
                  <a:pt x="55758" y="156475"/>
                  <a:pt x="55758" y="156475"/>
                  <a:pt x="55758" y="156475"/>
                </a:cubicBezTo>
                <a:lnTo>
                  <a:pt x="55658" y="155017"/>
                </a:lnTo>
                <a:lnTo>
                  <a:pt x="58727" y="156874"/>
                </a:lnTo>
                <a:cubicBezTo>
                  <a:pt x="97079" y="179932"/>
                  <a:pt x="175230" y="225804"/>
                  <a:pt x="186808" y="223873"/>
                </a:cubicBezTo>
                <a:cubicBezTo>
                  <a:pt x="190024" y="223873"/>
                  <a:pt x="196295" y="217917"/>
                  <a:pt x="203893" y="208984"/>
                </a:cubicBezTo>
                <a:lnTo>
                  <a:pt x="221890" y="185448"/>
                </a:lnTo>
                <a:lnTo>
                  <a:pt x="214509" y="197597"/>
                </a:lnTo>
                <a:cubicBezTo>
                  <a:pt x="193991" y="231373"/>
                  <a:pt x="193991" y="231373"/>
                  <a:pt x="193991" y="231373"/>
                </a:cubicBezTo>
                <a:cubicBezTo>
                  <a:pt x="178631" y="236538"/>
                  <a:pt x="178631" y="236538"/>
                  <a:pt x="178631" y="236538"/>
                </a:cubicBezTo>
                <a:cubicBezTo>
                  <a:pt x="199110" y="231373"/>
                  <a:pt x="199110" y="231373"/>
                  <a:pt x="199110" y="231373"/>
                </a:cubicBezTo>
                <a:cubicBezTo>
                  <a:pt x="223429" y="190050"/>
                  <a:pt x="235588" y="169389"/>
                  <a:pt x="241668" y="159058"/>
                </a:cubicBezTo>
                <a:lnTo>
                  <a:pt x="246630" y="150626"/>
                </a:lnTo>
                <a:lnTo>
                  <a:pt x="251571" y="143475"/>
                </a:lnTo>
                <a:cubicBezTo>
                  <a:pt x="257561" y="134542"/>
                  <a:pt x="261420" y="128587"/>
                  <a:pt x="261420" y="128587"/>
                </a:cubicBezTo>
                <a:close/>
                <a:moveTo>
                  <a:pt x="96909" y="106307"/>
                </a:moveTo>
                <a:cubicBezTo>
                  <a:pt x="143144" y="106065"/>
                  <a:pt x="233430" y="108000"/>
                  <a:pt x="233430" y="109934"/>
                </a:cubicBezTo>
                <a:cubicBezTo>
                  <a:pt x="236019" y="115094"/>
                  <a:pt x="236019" y="120253"/>
                  <a:pt x="233430" y="122833"/>
                </a:cubicBezTo>
                <a:cubicBezTo>
                  <a:pt x="233430" y="125413"/>
                  <a:pt x="70333" y="125413"/>
                  <a:pt x="70333" y="122833"/>
                </a:cubicBezTo>
                <a:cubicBezTo>
                  <a:pt x="70333" y="120253"/>
                  <a:pt x="67744" y="112514"/>
                  <a:pt x="70333" y="107355"/>
                </a:cubicBezTo>
                <a:cubicBezTo>
                  <a:pt x="70980" y="106710"/>
                  <a:pt x="81497" y="106387"/>
                  <a:pt x="96909" y="106307"/>
                </a:cubicBezTo>
                <a:close/>
                <a:moveTo>
                  <a:pt x="85756" y="71086"/>
                </a:moveTo>
                <a:cubicBezTo>
                  <a:pt x="139754" y="69634"/>
                  <a:pt x="241988" y="78350"/>
                  <a:pt x="247747" y="84161"/>
                </a:cubicBezTo>
                <a:cubicBezTo>
                  <a:pt x="250307" y="89326"/>
                  <a:pt x="247747" y="148727"/>
                  <a:pt x="247747" y="148727"/>
                </a:cubicBezTo>
                <a:cubicBezTo>
                  <a:pt x="247747" y="148727"/>
                  <a:pt x="247747" y="148727"/>
                  <a:pt x="246987" y="150019"/>
                </a:cubicBezTo>
                <a:lnTo>
                  <a:pt x="246630" y="150626"/>
                </a:lnTo>
                <a:lnTo>
                  <a:pt x="228938" y="176230"/>
                </a:lnTo>
                <a:lnTo>
                  <a:pt x="221890" y="185448"/>
                </a:lnTo>
                <a:lnTo>
                  <a:pt x="242628" y="151310"/>
                </a:lnTo>
                <a:cubicBezTo>
                  <a:pt x="242628" y="151310"/>
                  <a:pt x="242628" y="94492"/>
                  <a:pt x="240068" y="89326"/>
                </a:cubicBezTo>
                <a:cubicBezTo>
                  <a:pt x="234948" y="81578"/>
                  <a:pt x="65998" y="68665"/>
                  <a:pt x="58318" y="81578"/>
                </a:cubicBezTo>
                <a:cubicBezTo>
                  <a:pt x="52558" y="91263"/>
                  <a:pt x="53998" y="128550"/>
                  <a:pt x="55078" y="146589"/>
                </a:cubicBezTo>
                <a:lnTo>
                  <a:pt x="55658" y="155017"/>
                </a:lnTo>
                <a:lnTo>
                  <a:pt x="50507" y="151899"/>
                </a:lnTo>
                <a:lnTo>
                  <a:pt x="49958" y="143602"/>
                </a:lnTo>
                <a:cubicBezTo>
                  <a:pt x="48878" y="124838"/>
                  <a:pt x="47439" y="86098"/>
                  <a:pt x="53198" y="76413"/>
                </a:cubicBezTo>
                <a:cubicBezTo>
                  <a:pt x="55118" y="73185"/>
                  <a:pt x="67757" y="71571"/>
                  <a:pt x="85756" y="71086"/>
                </a:cubicBezTo>
                <a:close/>
                <a:moveTo>
                  <a:pt x="114178" y="65700"/>
                </a:moveTo>
                <a:cubicBezTo>
                  <a:pt x="79289" y="65231"/>
                  <a:pt x="50689" y="66804"/>
                  <a:pt x="47793" y="71644"/>
                </a:cubicBezTo>
                <a:cubicBezTo>
                  <a:pt x="45219" y="76808"/>
                  <a:pt x="42645" y="94878"/>
                  <a:pt x="45219" y="110368"/>
                </a:cubicBezTo>
                <a:cubicBezTo>
                  <a:pt x="27199" y="112949"/>
                  <a:pt x="16901" y="115531"/>
                  <a:pt x="11753" y="115531"/>
                </a:cubicBezTo>
                <a:cubicBezTo>
                  <a:pt x="-3693" y="128438"/>
                  <a:pt x="24624" y="309147"/>
                  <a:pt x="34922" y="322055"/>
                </a:cubicBezTo>
                <a:cubicBezTo>
                  <a:pt x="45219" y="334962"/>
                  <a:pt x="271760" y="280750"/>
                  <a:pt x="276909" y="270424"/>
                </a:cubicBezTo>
                <a:cubicBezTo>
                  <a:pt x="282057" y="262679"/>
                  <a:pt x="282057" y="110368"/>
                  <a:pt x="276909" y="105205"/>
                </a:cubicBezTo>
                <a:cubicBezTo>
                  <a:pt x="274334" y="102623"/>
                  <a:pt x="266611" y="102623"/>
                  <a:pt x="253740" y="102623"/>
                </a:cubicBezTo>
                <a:cubicBezTo>
                  <a:pt x="253740" y="89715"/>
                  <a:pt x="253740" y="81971"/>
                  <a:pt x="251165" y="79389"/>
                </a:cubicBezTo>
                <a:cubicBezTo>
                  <a:pt x="247947" y="72935"/>
                  <a:pt x="172327" y="66481"/>
                  <a:pt x="114178" y="65700"/>
                </a:cubicBezTo>
                <a:close/>
                <a:moveTo>
                  <a:pt x="121610" y="0"/>
                </a:moveTo>
                <a:cubicBezTo>
                  <a:pt x="150005" y="0"/>
                  <a:pt x="281657" y="90237"/>
                  <a:pt x="281657" y="103128"/>
                </a:cubicBezTo>
                <a:cubicBezTo>
                  <a:pt x="286820" y="121175"/>
                  <a:pt x="286820" y="268133"/>
                  <a:pt x="279076" y="275867"/>
                </a:cubicBezTo>
                <a:cubicBezTo>
                  <a:pt x="273913" y="283602"/>
                  <a:pt x="46748" y="342900"/>
                  <a:pt x="28678" y="330009"/>
                </a:cubicBezTo>
                <a:cubicBezTo>
                  <a:pt x="10608" y="317118"/>
                  <a:pt x="-10043" y="152113"/>
                  <a:pt x="5445" y="116019"/>
                </a:cubicBezTo>
                <a:cubicBezTo>
                  <a:pt x="8027" y="97971"/>
                  <a:pt x="93213" y="2578"/>
                  <a:pt x="121610"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Rectangle 26">
            <a:extLst>
              <a:ext uri="{FF2B5EF4-FFF2-40B4-BE49-F238E27FC236}">
                <a16:creationId xmlns:a16="http://schemas.microsoft.com/office/drawing/2014/main" id="{86ACDA14-E071-4E5D-8334-079C98E500DC}"/>
              </a:ext>
            </a:extLst>
          </p:cNvPr>
          <p:cNvSpPr/>
          <p:nvPr/>
        </p:nvSpPr>
        <p:spPr>
          <a:xfrm flipH="1">
            <a:off x="4057440" y="4448664"/>
            <a:ext cx="126028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Uniquely@mail.com</a:t>
            </a:r>
            <a:endParaRPr lang="en-US" sz="1200" dirty="0">
              <a:solidFill>
                <a:schemeClr val="tx1">
                  <a:lumMod val="65000"/>
                  <a:lumOff val="35000"/>
                </a:schemeClr>
              </a:solidFill>
              <a:cs typeface="Poppins Medium" panose="00000600000000000000" pitchFamily="50" charset="0"/>
            </a:endParaRPr>
          </a:p>
        </p:txBody>
      </p:sp>
      <p:sp>
        <p:nvSpPr>
          <p:cNvPr id="38" name="Shape">
            <a:extLst>
              <a:ext uri="{FF2B5EF4-FFF2-40B4-BE49-F238E27FC236}">
                <a16:creationId xmlns:a16="http://schemas.microsoft.com/office/drawing/2014/main" id="{898AB8B0-2EE2-41B6-95FF-B47900F39A9A}"/>
              </a:ext>
            </a:extLst>
          </p:cNvPr>
          <p:cNvSpPr>
            <a:spLocks noChangeAspect="1"/>
          </p:cNvSpPr>
          <p:nvPr/>
        </p:nvSpPr>
        <p:spPr bwMode="auto">
          <a:xfrm>
            <a:off x="3706598" y="4932912"/>
            <a:ext cx="268710" cy="265326"/>
          </a:xfrm>
          <a:custGeom>
            <a:avLst/>
            <a:gdLst>
              <a:gd name="connsiteX0" fmla="*/ 7678 w 330275"/>
              <a:gd name="connsiteY0" fmla="*/ 134894 h 326116"/>
              <a:gd name="connsiteX1" fmla="*/ 38760 w 330275"/>
              <a:gd name="connsiteY1" fmla="*/ 168397 h 326116"/>
              <a:gd name="connsiteX2" fmla="*/ 72431 w 330275"/>
              <a:gd name="connsiteY2" fmla="*/ 207053 h 326116"/>
              <a:gd name="connsiteX3" fmla="*/ 98333 w 330275"/>
              <a:gd name="connsiteY3" fmla="*/ 248287 h 326116"/>
              <a:gd name="connsiteX4" fmla="*/ 155316 w 330275"/>
              <a:gd name="connsiteY4" fmla="*/ 240556 h 326116"/>
              <a:gd name="connsiteX5" fmla="*/ 181217 w 330275"/>
              <a:gd name="connsiteY5" fmla="*/ 323024 h 326116"/>
              <a:gd name="connsiteX6" fmla="*/ 33579 w 330275"/>
              <a:gd name="connsiteY6" fmla="*/ 276635 h 326116"/>
              <a:gd name="connsiteX7" fmla="*/ 7678 w 330275"/>
              <a:gd name="connsiteY7" fmla="*/ 134894 h 326116"/>
              <a:gd name="connsiteX8" fmla="*/ 286274 w 330275"/>
              <a:gd name="connsiteY8" fmla="*/ 49169 h 326116"/>
              <a:gd name="connsiteX9" fmla="*/ 330275 w 330275"/>
              <a:gd name="connsiteY9" fmla="*/ 170224 h 326116"/>
              <a:gd name="connsiteX10" fmla="*/ 262979 w 330275"/>
              <a:gd name="connsiteY10" fmla="*/ 280977 h 326116"/>
              <a:gd name="connsiteX11" fmla="*/ 231919 w 330275"/>
              <a:gd name="connsiteY11" fmla="*/ 301582 h 326116"/>
              <a:gd name="connsiteX12" fmla="*/ 237096 w 330275"/>
              <a:gd name="connsiteY12" fmla="*/ 239767 h 326116"/>
              <a:gd name="connsiteX13" fmla="*/ 242272 w 330275"/>
              <a:gd name="connsiteY13" fmla="*/ 206283 h 326116"/>
              <a:gd name="connsiteX14" fmla="*/ 218977 w 330275"/>
              <a:gd name="connsiteY14" fmla="*/ 157346 h 326116"/>
              <a:gd name="connsiteX15" fmla="*/ 273332 w 330275"/>
              <a:gd name="connsiteY15" fmla="*/ 129014 h 326116"/>
              <a:gd name="connsiteX16" fmla="*/ 286274 w 330275"/>
              <a:gd name="connsiteY16" fmla="*/ 49169 h 326116"/>
              <a:gd name="connsiteX17" fmla="*/ 164653 w 330275"/>
              <a:gd name="connsiteY17" fmla="*/ 1238 h 326116"/>
              <a:gd name="connsiteX18" fmla="*/ 260425 w 330275"/>
              <a:gd name="connsiteY18" fmla="*/ 26445 h 326116"/>
              <a:gd name="connsiteX19" fmla="*/ 193578 w 330275"/>
              <a:gd name="connsiteY19" fmla="*/ 88494 h 326116"/>
              <a:gd name="connsiteX20" fmla="*/ 93306 w 330275"/>
              <a:gd name="connsiteY20" fmla="*/ 109176 h 326116"/>
              <a:gd name="connsiteX21" fmla="*/ 23887 w 330275"/>
              <a:gd name="connsiteY21" fmla="*/ 98835 h 326116"/>
              <a:gd name="connsiteX22" fmla="*/ 65024 w 330275"/>
              <a:gd name="connsiteY22" fmla="*/ 49713 h 326116"/>
              <a:gd name="connsiteX23" fmla="*/ 164653 w 330275"/>
              <a:gd name="connsiteY23" fmla="*/ 1238 h 32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0275" h="326116">
                <a:moveTo>
                  <a:pt x="7678" y="134894"/>
                </a:moveTo>
                <a:cubicBezTo>
                  <a:pt x="7678" y="134894"/>
                  <a:pt x="5088" y="178705"/>
                  <a:pt x="38760" y="168397"/>
                </a:cubicBezTo>
                <a:cubicBezTo>
                  <a:pt x="72431" y="158088"/>
                  <a:pt x="72431" y="207053"/>
                  <a:pt x="72431" y="207053"/>
                </a:cubicBezTo>
                <a:cubicBezTo>
                  <a:pt x="72431" y="207053"/>
                  <a:pt x="72431" y="243133"/>
                  <a:pt x="98333" y="248287"/>
                </a:cubicBezTo>
                <a:cubicBezTo>
                  <a:pt x="126824" y="250864"/>
                  <a:pt x="124234" y="225093"/>
                  <a:pt x="155316" y="240556"/>
                </a:cubicBezTo>
                <a:cubicBezTo>
                  <a:pt x="188987" y="256019"/>
                  <a:pt x="181217" y="323024"/>
                  <a:pt x="181217" y="323024"/>
                </a:cubicBezTo>
                <a:cubicBezTo>
                  <a:pt x="126824" y="333332"/>
                  <a:pt x="69841" y="317869"/>
                  <a:pt x="33579" y="276635"/>
                </a:cubicBezTo>
                <a:cubicBezTo>
                  <a:pt x="-92" y="237979"/>
                  <a:pt x="-7863" y="183859"/>
                  <a:pt x="7678" y="134894"/>
                </a:cubicBezTo>
                <a:close/>
                <a:moveTo>
                  <a:pt x="286274" y="49169"/>
                </a:moveTo>
                <a:cubicBezTo>
                  <a:pt x="294039" y="59472"/>
                  <a:pt x="330275" y="103257"/>
                  <a:pt x="330275" y="170224"/>
                </a:cubicBezTo>
                <a:cubicBezTo>
                  <a:pt x="330275" y="219161"/>
                  <a:pt x="291450" y="255220"/>
                  <a:pt x="262979" y="280977"/>
                </a:cubicBezTo>
                <a:cubicBezTo>
                  <a:pt x="252625" y="288704"/>
                  <a:pt x="242272" y="296431"/>
                  <a:pt x="231919" y="301582"/>
                </a:cubicBezTo>
                <a:cubicBezTo>
                  <a:pt x="216389" y="278401"/>
                  <a:pt x="211212" y="255220"/>
                  <a:pt x="237096" y="239767"/>
                </a:cubicBezTo>
                <a:cubicBezTo>
                  <a:pt x="265567" y="224313"/>
                  <a:pt x="242272" y="206283"/>
                  <a:pt x="242272" y="206283"/>
                </a:cubicBezTo>
                <a:cubicBezTo>
                  <a:pt x="242272" y="206283"/>
                  <a:pt x="211212" y="175376"/>
                  <a:pt x="218977" y="157346"/>
                </a:cubicBezTo>
                <a:cubicBezTo>
                  <a:pt x="226742" y="139317"/>
                  <a:pt x="273332" y="129014"/>
                  <a:pt x="273332" y="129014"/>
                </a:cubicBezTo>
                <a:cubicBezTo>
                  <a:pt x="312157" y="113560"/>
                  <a:pt x="296627" y="62047"/>
                  <a:pt x="286274" y="49169"/>
                </a:cubicBezTo>
                <a:close/>
                <a:moveTo>
                  <a:pt x="164653" y="1238"/>
                </a:moveTo>
                <a:cubicBezTo>
                  <a:pt x="198720" y="-3287"/>
                  <a:pt x="232143" y="4470"/>
                  <a:pt x="260425" y="26445"/>
                </a:cubicBezTo>
                <a:cubicBezTo>
                  <a:pt x="247570" y="18689"/>
                  <a:pt x="214146" y="18689"/>
                  <a:pt x="193578" y="88494"/>
                </a:cubicBezTo>
                <a:cubicBezTo>
                  <a:pt x="175580" y="163469"/>
                  <a:pt x="121588" y="145372"/>
                  <a:pt x="93306" y="109176"/>
                </a:cubicBezTo>
                <a:cubicBezTo>
                  <a:pt x="65024" y="70396"/>
                  <a:pt x="23887" y="98835"/>
                  <a:pt x="23887" y="98835"/>
                </a:cubicBezTo>
                <a:cubicBezTo>
                  <a:pt x="34172" y="80738"/>
                  <a:pt x="47027" y="65225"/>
                  <a:pt x="65024" y="49713"/>
                </a:cubicBezTo>
                <a:cubicBezTo>
                  <a:pt x="95877" y="22567"/>
                  <a:pt x="130586" y="5762"/>
                  <a:pt x="164653" y="123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Rectangle 24">
            <a:extLst>
              <a:ext uri="{FF2B5EF4-FFF2-40B4-BE49-F238E27FC236}">
                <a16:creationId xmlns:a16="http://schemas.microsoft.com/office/drawing/2014/main" id="{418EAE95-CAEC-4643-9898-9F69B5B4A8FA}"/>
              </a:ext>
            </a:extLst>
          </p:cNvPr>
          <p:cNvSpPr/>
          <p:nvPr/>
        </p:nvSpPr>
        <p:spPr>
          <a:xfrm flipH="1">
            <a:off x="4058201" y="4932161"/>
            <a:ext cx="117852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www.Uniquely.com</a:t>
            </a:r>
            <a:endParaRPr lang="en-US" sz="1200" dirty="0">
              <a:solidFill>
                <a:schemeClr val="tx1">
                  <a:lumMod val="65000"/>
                  <a:lumOff val="35000"/>
                </a:schemeClr>
              </a:solidFill>
              <a:cs typeface="Poppins Medium" panose="00000600000000000000" pitchFamily="50" charset="0"/>
            </a:endParaRPr>
          </a:p>
        </p:txBody>
      </p:sp>
      <p:sp>
        <p:nvSpPr>
          <p:cNvPr id="20" name="Rectangle 19">
            <a:extLst>
              <a:ext uri="{FF2B5EF4-FFF2-40B4-BE49-F238E27FC236}">
                <a16:creationId xmlns:a16="http://schemas.microsoft.com/office/drawing/2014/main" id="{62C94404-2922-4A54-9225-AE40B2486FA6}"/>
              </a:ext>
            </a:extLst>
          </p:cNvPr>
          <p:cNvSpPr/>
          <p:nvPr/>
        </p:nvSpPr>
        <p:spPr>
          <a:xfrm flipH="1">
            <a:off x="1612092" y="4454740"/>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1" name="Rectangle 20">
            <a:extLst>
              <a:ext uri="{FF2B5EF4-FFF2-40B4-BE49-F238E27FC236}">
                <a16:creationId xmlns:a16="http://schemas.microsoft.com/office/drawing/2014/main" id="{976F68AF-777C-4A26-8D12-6D8A57C37E13}"/>
              </a:ext>
            </a:extLst>
          </p:cNvPr>
          <p:cNvSpPr/>
          <p:nvPr/>
        </p:nvSpPr>
        <p:spPr>
          <a:xfrm flipH="1">
            <a:off x="1612092" y="4946748"/>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36" name="Shape">
            <a:extLst>
              <a:ext uri="{FF2B5EF4-FFF2-40B4-BE49-F238E27FC236}">
                <a16:creationId xmlns:a16="http://schemas.microsoft.com/office/drawing/2014/main" id="{A723737B-72D5-4E95-A987-8D146D107AF8}"/>
              </a:ext>
            </a:extLst>
          </p:cNvPr>
          <p:cNvSpPr>
            <a:spLocks noChangeAspect="1"/>
          </p:cNvSpPr>
          <p:nvPr/>
        </p:nvSpPr>
        <p:spPr bwMode="auto">
          <a:xfrm>
            <a:off x="1305205" y="4971523"/>
            <a:ext cx="179279" cy="227448"/>
          </a:xfrm>
          <a:custGeom>
            <a:avLst/>
            <a:gdLst>
              <a:gd name="connsiteX0" fmla="*/ 134039 w 260800"/>
              <a:gd name="connsiteY0" fmla="*/ 292753 h 330873"/>
              <a:gd name="connsiteX1" fmla="*/ 121878 w 260800"/>
              <a:gd name="connsiteY1" fmla="*/ 294035 h 330873"/>
              <a:gd name="connsiteX2" fmla="*/ 114394 w 260800"/>
              <a:gd name="connsiteY2" fmla="*/ 317116 h 330873"/>
              <a:gd name="connsiteX3" fmla="*/ 136845 w 260800"/>
              <a:gd name="connsiteY3" fmla="*/ 319680 h 330873"/>
              <a:gd name="connsiteX4" fmla="*/ 144329 w 260800"/>
              <a:gd name="connsiteY4" fmla="*/ 299164 h 330873"/>
              <a:gd name="connsiteX5" fmla="*/ 134039 w 260800"/>
              <a:gd name="connsiteY5" fmla="*/ 292753 h 330873"/>
              <a:gd name="connsiteX6" fmla="*/ 220655 w 260800"/>
              <a:gd name="connsiteY6" fmla="*/ 33170 h 330873"/>
              <a:gd name="connsiteX7" fmla="*/ 20220 w 260800"/>
              <a:gd name="connsiteY7" fmla="*/ 61879 h 330873"/>
              <a:gd name="connsiteX8" fmla="*/ 40858 w 260800"/>
              <a:gd name="connsiteY8" fmla="*/ 281153 h 330873"/>
              <a:gd name="connsiteX9" fmla="*/ 231755 w 260800"/>
              <a:gd name="connsiteY9" fmla="*/ 281153 h 330873"/>
              <a:gd name="connsiteX10" fmla="*/ 231755 w 260800"/>
              <a:gd name="connsiteY10" fmla="*/ 36082 h 330873"/>
              <a:gd name="connsiteX11" fmla="*/ 220655 w 260800"/>
              <a:gd name="connsiteY11" fmla="*/ 33170 h 330873"/>
              <a:gd name="connsiteX12" fmla="*/ 126716 w 260800"/>
              <a:gd name="connsiteY12" fmla="*/ 21067 h 330873"/>
              <a:gd name="connsiteX13" fmla="*/ 124070 w 260800"/>
              <a:gd name="connsiteY13" fmla="*/ 31650 h 330873"/>
              <a:gd name="connsiteX14" fmla="*/ 132007 w 260800"/>
              <a:gd name="connsiteY14" fmla="*/ 31650 h 330873"/>
              <a:gd name="connsiteX15" fmla="*/ 134653 w 260800"/>
              <a:gd name="connsiteY15" fmla="*/ 21067 h 330873"/>
              <a:gd name="connsiteX16" fmla="*/ 126716 w 260800"/>
              <a:gd name="connsiteY16" fmla="*/ 21067 h 330873"/>
              <a:gd name="connsiteX17" fmla="*/ 241193 w 260800"/>
              <a:gd name="connsiteY17" fmla="*/ 66 h 330873"/>
              <a:gd name="connsiteX18" fmla="*/ 255605 w 260800"/>
              <a:gd name="connsiteY18" fmla="*/ 2759 h 330873"/>
              <a:gd name="connsiteX19" fmla="*/ 255605 w 260800"/>
              <a:gd name="connsiteY19" fmla="*/ 323008 h 330873"/>
              <a:gd name="connsiteX20" fmla="*/ 24284 w 260800"/>
              <a:gd name="connsiteY20" fmla="*/ 323008 h 330873"/>
              <a:gd name="connsiteX21" fmla="*/ 1151 w 260800"/>
              <a:gd name="connsiteY21" fmla="*/ 33751 h 330873"/>
              <a:gd name="connsiteX22" fmla="*/ 241193 w 260800"/>
              <a:gd name="connsiteY22" fmla="*/ 66 h 330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60800" h="330873">
                <a:moveTo>
                  <a:pt x="134039" y="292753"/>
                </a:moveTo>
                <a:cubicBezTo>
                  <a:pt x="129985" y="292112"/>
                  <a:pt x="125620" y="292753"/>
                  <a:pt x="121878" y="294035"/>
                </a:cubicBezTo>
                <a:cubicBezTo>
                  <a:pt x="114394" y="299164"/>
                  <a:pt x="111899" y="309422"/>
                  <a:pt x="114394" y="317116"/>
                </a:cubicBezTo>
                <a:cubicBezTo>
                  <a:pt x="119383" y="322245"/>
                  <a:pt x="129361" y="324809"/>
                  <a:pt x="136845" y="319680"/>
                </a:cubicBezTo>
                <a:cubicBezTo>
                  <a:pt x="144329" y="314551"/>
                  <a:pt x="146824" y="304293"/>
                  <a:pt x="144329" y="299164"/>
                </a:cubicBezTo>
                <a:cubicBezTo>
                  <a:pt x="141835" y="295318"/>
                  <a:pt x="138093" y="293394"/>
                  <a:pt x="134039" y="292753"/>
                </a:cubicBezTo>
                <a:close/>
                <a:moveTo>
                  <a:pt x="220655" y="33170"/>
                </a:moveTo>
                <a:cubicBezTo>
                  <a:pt x="177380" y="30560"/>
                  <a:pt x="24735" y="55108"/>
                  <a:pt x="20220" y="61879"/>
                </a:cubicBezTo>
                <a:cubicBezTo>
                  <a:pt x="15061" y="69618"/>
                  <a:pt x="27959" y="273414"/>
                  <a:pt x="40858" y="281153"/>
                </a:cubicBezTo>
                <a:cubicBezTo>
                  <a:pt x="53756" y="291472"/>
                  <a:pt x="229176" y="288892"/>
                  <a:pt x="231755" y="281153"/>
                </a:cubicBezTo>
                <a:cubicBezTo>
                  <a:pt x="236915" y="275994"/>
                  <a:pt x="242074" y="46401"/>
                  <a:pt x="231755" y="36082"/>
                </a:cubicBezTo>
                <a:cubicBezTo>
                  <a:pt x="230788" y="34470"/>
                  <a:pt x="226837" y="33543"/>
                  <a:pt x="220655" y="33170"/>
                </a:cubicBezTo>
                <a:close/>
                <a:moveTo>
                  <a:pt x="126716" y="21067"/>
                </a:moveTo>
                <a:cubicBezTo>
                  <a:pt x="121424" y="23713"/>
                  <a:pt x="121424" y="29004"/>
                  <a:pt x="124070" y="31650"/>
                </a:cubicBezTo>
                <a:cubicBezTo>
                  <a:pt x="126716" y="34296"/>
                  <a:pt x="129361" y="34296"/>
                  <a:pt x="132007" y="31650"/>
                </a:cubicBezTo>
                <a:cubicBezTo>
                  <a:pt x="137299" y="29004"/>
                  <a:pt x="137299" y="23713"/>
                  <a:pt x="134653" y="21067"/>
                </a:cubicBezTo>
                <a:cubicBezTo>
                  <a:pt x="132007" y="18421"/>
                  <a:pt x="129361" y="18421"/>
                  <a:pt x="126716" y="21067"/>
                </a:cubicBezTo>
                <a:close/>
                <a:moveTo>
                  <a:pt x="241193" y="66"/>
                </a:moveTo>
                <a:cubicBezTo>
                  <a:pt x="248898" y="298"/>
                  <a:pt x="253999" y="1145"/>
                  <a:pt x="255605" y="2759"/>
                </a:cubicBezTo>
                <a:cubicBezTo>
                  <a:pt x="265886" y="15672"/>
                  <a:pt x="258175" y="315260"/>
                  <a:pt x="255605" y="323008"/>
                </a:cubicBezTo>
                <a:cubicBezTo>
                  <a:pt x="250465" y="330756"/>
                  <a:pt x="37135" y="335921"/>
                  <a:pt x="24284" y="323008"/>
                </a:cubicBezTo>
                <a:cubicBezTo>
                  <a:pt x="8862" y="310095"/>
                  <a:pt x="-3989" y="41499"/>
                  <a:pt x="1151" y="33751"/>
                </a:cubicBezTo>
                <a:cubicBezTo>
                  <a:pt x="5649" y="26972"/>
                  <a:pt x="187253" y="-1559"/>
                  <a:pt x="241193" y="6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0D3549C1-2D1B-4EFB-B4B3-E1D1993BB3A5}"/>
              </a:ext>
            </a:extLst>
          </p:cNvPr>
          <p:cNvSpPr>
            <a:spLocks noChangeAspect="1"/>
          </p:cNvSpPr>
          <p:nvPr/>
        </p:nvSpPr>
        <p:spPr bwMode="auto">
          <a:xfrm>
            <a:off x="1304420" y="4460815"/>
            <a:ext cx="180850" cy="26485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TextBox 50">
            <a:extLst>
              <a:ext uri="{FF2B5EF4-FFF2-40B4-BE49-F238E27FC236}">
                <a16:creationId xmlns:a16="http://schemas.microsoft.com/office/drawing/2014/main" id="{06F16A4D-9BD6-4A50-B4B6-30AC1A43D4C0}"/>
              </a:ext>
            </a:extLst>
          </p:cNvPr>
          <p:cNvSpPr txBox="1"/>
          <p:nvPr/>
        </p:nvSpPr>
        <p:spPr>
          <a:xfrm>
            <a:off x="1235959" y="2327665"/>
            <a:ext cx="857607"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Andrew Luis</a:t>
            </a:r>
          </a:p>
        </p:txBody>
      </p:sp>
    </p:spTree>
    <p:extLst>
      <p:ext uri="{BB962C8B-B14F-4D97-AF65-F5344CB8AC3E}">
        <p14:creationId xmlns:p14="http://schemas.microsoft.com/office/powerpoint/2010/main" val="2249086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Freeform: Shape 108">
            <a:extLst>
              <a:ext uri="{FF2B5EF4-FFF2-40B4-BE49-F238E27FC236}">
                <a16:creationId xmlns:a16="http://schemas.microsoft.com/office/drawing/2014/main" id="{FAD86FA2-AF19-452B-8E45-981E91353E8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547CB49C-DC36-4591-8186-1B86180EAB18}"/>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706E6F5C-75E0-4064-83F7-DCDDA84BE564}"/>
              </a:ext>
            </a:extLst>
          </p:cNvPr>
          <p:cNvSpPr txBox="1"/>
          <p:nvPr/>
        </p:nvSpPr>
        <p:spPr>
          <a:xfrm>
            <a:off x="1497878" y="4150719"/>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1" name="TextBox 50">
            <a:extLst>
              <a:ext uri="{FF2B5EF4-FFF2-40B4-BE49-F238E27FC236}">
                <a16:creationId xmlns:a16="http://schemas.microsoft.com/office/drawing/2014/main" id="{960C3A54-6C3A-401B-AC2E-D4167D6A849A}"/>
              </a:ext>
            </a:extLst>
          </p:cNvPr>
          <p:cNvSpPr txBox="1"/>
          <p:nvPr/>
        </p:nvSpPr>
        <p:spPr>
          <a:xfrm>
            <a:off x="1979574" y="384645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4" name="Group 73">
            <a:extLst>
              <a:ext uri="{FF2B5EF4-FFF2-40B4-BE49-F238E27FC236}">
                <a16:creationId xmlns:a16="http://schemas.microsoft.com/office/drawing/2014/main" id="{5EB5231F-05C7-470A-866A-443F39F1CBDB}"/>
              </a:ext>
            </a:extLst>
          </p:cNvPr>
          <p:cNvGrpSpPr/>
          <p:nvPr/>
        </p:nvGrpSpPr>
        <p:grpSpPr>
          <a:xfrm>
            <a:off x="2144139" y="4816401"/>
            <a:ext cx="653818" cy="193466"/>
            <a:chOff x="2145615" y="4970832"/>
            <a:chExt cx="653818" cy="193466"/>
          </a:xfrm>
        </p:grpSpPr>
        <p:sp>
          <p:nvSpPr>
            <p:cNvPr id="52" name="Shape">
              <a:extLst>
                <a:ext uri="{FF2B5EF4-FFF2-40B4-BE49-F238E27FC236}">
                  <a16:creationId xmlns:a16="http://schemas.microsoft.com/office/drawing/2014/main" id="{3223073B-DB08-489E-AE78-48D9A3651091}"/>
                </a:ext>
              </a:extLst>
            </p:cNvPr>
            <p:cNvSpPr>
              <a:spLocks/>
            </p:cNvSpPr>
            <p:nvPr/>
          </p:nvSpPr>
          <p:spPr bwMode="auto">
            <a:xfrm>
              <a:off x="2145615" y="497083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3" name="Shape">
              <a:extLst>
                <a:ext uri="{FF2B5EF4-FFF2-40B4-BE49-F238E27FC236}">
                  <a16:creationId xmlns:a16="http://schemas.microsoft.com/office/drawing/2014/main" id="{6084E3F3-E482-42A3-96F7-D423523A360B}"/>
                </a:ext>
              </a:extLst>
            </p:cNvPr>
            <p:cNvSpPr>
              <a:spLocks/>
            </p:cNvSpPr>
            <p:nvPr/>
          </p:nvSpPr>
          <p:spPr bwMode="auto">
            <a:xfrm>
              <a:off x="2606185" y="4970832"/>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4" name="Shape">
              <a:extLst>
                <a:ext uri="{FF2B5EF4-FFF2-40B4-BE49-F238E27FC236}">
                  <a16:creationId xmlns:a16="http://schemas.microsoft.com/office/drawing/2014/main" id="{39F05E73-B389-45CB-AE35-DB046DC9AF8F}"/>
                </a:ext>
              </a:extLst>
            </p:cNvPr>
            <p:cNvSpPr>
              <a:spLocks noChangeAspect="1"/>
            </p:cNvSpPr>
            <p:nvPr/>
          </p:nvSpPr>
          <p:spPr bwMode="auto">
            <a:xfrm>
              <a:off x="2377375" y="4970832"/>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7" name="Freeform: Shape 86">
            <a:extLst>
              <a:ext uri="{FF2B5EF4-FFF2-40B4-BE49-F238E27FC236}">
                <a16:creationId xmlns:a16="http://schemas.microsoft.com/office/drawing/2014/main" id="{983D3D72-1299-4C4C-8EA7-161BE7C3EC84}"/>
              </a:ext>
            </a:extLst>
          </p:cNvPr>
          <p:cNvSpPr/>
          <p:nvPr/>
        </p:nvSpPr>
        <p:spPr>
          <a:xfrm>
            <a:off x="1521349" y="183945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88" name="Shapes">
            <a:extLst>
              <a:ext uri="{FF2B5EF4-FFF2-40B4-BE49-F238E27FC236}">
                <a16:creationId xmlns:a16="http://schemas.microsoft.com/office/drawing/2014/main" id="{0F9F9C7A-A7EE-41A6-A215-89F4C13501CA}"/>
              </a:ext>
            </a:extLst>
          </p:cNvPr>
          <p:cNvSpPr/>
          <p:nvPr/>
        </p:nvSpPr>
        <p:spPr>
          <a:xfrm>
            <a:off x="1571058" y="188928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5" name="TextBox 54">
            <a:extLst>
              <a:ext uri="{FF2B5EF4-FFF2-40B4-BE49-F238E27FC236}">
                <a16:creationId xmlns:a16="http://schemas.microsoft.com/office/drawing/2014/main" id="{DE516050-8E2F-4202-A999-833F235F1D4E}"/>
              </a:ext>
            </a:extLst>
          </p:cNvPr>
          <p:cNvSpPr txBox="1"/>
          <p:nvPr/>
        </p:nvSpPr>
        <p:spPr>
          <a:xfrm>
            <a:off x="3914513" y="415268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6" name="TextBox 55">
            <a:extLst>
              <a:ext uri="{FF2B5EF4-FFF2-40B4-BE49-F238E27FC236}">
                <a16:creationId xmlns:a16="http://schemas.microsoft.com/office/drawing/2014/main" id="{28D173E8-8A86-4682-8A4F-A119A262ED20}"/>
              </a:ext>
            </a:extLst>
          </p:cNvPr>
          <p:cNvSpPr txBox="1"/>
          <p:nvPr/>
        </p:nvSpPr>
        <p:spPr>
          <a:xfrm>
            <a:off x="4396205" y="384842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5" name="Group 74">
            <a:extLst>
              <a:ext uri="{FF2B5EF4-FFF2-40B4-BE49-F238E27FC236}">
                <a16:creationId xmlns:a16="http://schemas.microsoft.com/office/drawing/2014/main" id="{627528DE-1F16-4F4A-A81B-185B760D45CB}"/>
              </a:ext>
            </a:extLst>
          </p:cNvPr>
          <p:cNvGrpSpPr/>
          <p:nvPr/>
        </p:nvGrpSpPr>
        <p:grpSpPr>
          <a:xfrm>
            <a:off x="4560774" y="4818370"/>
            <a:ext cx="653818" cy="193467"/>
            <a:chOff x="4562250" y="4972801"/>
            <a:chExt cx="653818" cy="193467"/>
          </a:xfrm>
        </p:grpSpPr>
        <p:sp>
          <p:nvSpPr>
            <p:cNvPr id="57" name="Shape">
              <a:extLst>
                <a:ext uri="{FF2B5EF4-FFF2-40B4-BE49-F238E27FC236}">
                  <a16:creationId xmlns:a16="http://schemas.microsoft.com/office/drawing/2014/main" id="{F656DE0E-8872-4416-81F8-A4DC2979B6B9}"/>
                </a:ext>
              </a:extLst>
            </p:cNvPr>
            <p:cNvSpPr>
              <a:spLocks/>
            </p:cNvSpPr>
            <p:nvPr/>
          </p:nvSpPr>
          <p:spPr bwMode="auto">
            <a:xfrm>
              <a:off x="4562250" y="497280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8" name="Shape">
              <a:extLst>
                <a:ext uri="{FF2B5EF4-FFF2-40B4-BE49-F238E27FC236}">
                  <a16:creationId xmlns:a16="http://schemas.microsoft.com/office/drawing/2014/main" id="{EEBD9357-91D7-49CB-81E8-D93BBAE00758}"/>
                </a:ext>
              </a:extLst>
            </p:cNvPr>
            <p:cNvSpPr>
              <a:spLocks/>
            </p:cNvSpPr>
            <p:nvPr/>
          </p:nvSpPr>
          <p:spPr bwMode="auto">
            <a:xfrm>
              <a:off x="5022820" y="497280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9" name="Shape">
              <a:extLst>
                <a:ext uri="{FF2B5EF4-FFF2-40B4-BE49-F238E27FC236}">
                  <a16:creationId xmlns:a16="http://schemas.microsoft.com/office/drawing/2014/main" id="{D2CEAC42-8122-4644-A19F-651DBA6A5502}"/>
                </a:ext>
              </a:extLst>
            </p:cNvPr>
            <p:cNvSpPr>
              <a:spLocks noChangeAspect="1"/>
            </p:cNvSpPr>
            <p:nvPr/>
          </p:nvSpPr>
          <p:spPr bwMode="auto">
            <a:xfrm>
              <a:off x="4794010" y="497280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0" name="Freeform: Shape 89">
            <a:extLst>
              <a:ext uri="{FF2B5EF4-FFF2-40B4-BE49-F238E27FC236}">
                <a16:creationId xmlns:a16="http://schemas.microsoft.com/office/drawing/2014/main" id="{0D22332A-05FD-4F4E-8FE5-07FF3092C4B1}"/>
              </a:ext>
            </a:extLst>
          </p:cNvPr>
          <p:cNvSpPr/>
          <p:nvPr/>
        </p:nvSpPr>
        <p:spPr>
          <a:xfrm>
            <a:off x="3937984" y="184142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1" name="Shapes">
            <a:extLst>
              <a:ext uri="{FF2B5EF4-FFF2-40B4-BE49-F238E27FC236}">
                <a16:creationId xmlns:a16="http://schemas.microsoft.com/office/drawing/2014/main" id="{645E80E7-9346-4675-AAE1-38C5B1F4FE71}"/>
              </a:ext>
            </a:extLst>
          </p:cNvPr>
          <p:cNvSpPr/>
          <p:nvPr/>
        </p:nvSpPr>
        <p:spPr>
          <a:xfrm>
            <a:off x="3987693" y="189125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0" name="TextBox 59">
            <a:extLst>
              <a:ext uri="{FF2B5EF4-FFF2-40B4-BE49-F238E27FC236}">
                <a16:creationId xmlns:a16="http://schemas.microsoft.com/office/drawing/2014/main" id="{4CCD49BA-FD47-42C4-831B-EA1F1A1717FE}"/>
              </a:ext>
            </a:extLst>
          </p:cNvPr>
          <p:cNvSpPr txBox="1"/>
          <p:nvPr/>
        </p:nvSpPr>
        <p:spPr>
          <a:xfrm>
            <a:off x="6331148" y="4149733"/>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61" name="TextBox 60">
            <a:extLst>
              <a:ext uri="{FF2B5EF4-FFF2-40B4-BE49-F238E27FC236}">
                <a16:creationId xmlns:a16="http://schemas.microsoft.com/office/drawing/2014/main" id="{AF632F6E-394B-4628-B9B2-703E26DB8EC8}"/>
              </a:ext>
            </a:extLst>
          </p:cNvPr>
          <p:cNvSpPr txBox="1"/>
          <p:nvPr/>
        </p:nvSpPr>
        <p:spPr>
          <a:xfrm>
            <a:off x="6812841" y="3845471"/>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6" name="Group 75">
            <a:extLst>
              <a:ext uri="{FF2B5EF4-FFF2-40B4-BE49-F238E27FC236}">
                <a16:creationId xmlns:a16="http://schemas.microsoft.com/office/drawing/2014/main" id="{AEDFE60E-A840-47F5-AC2D-4B44ABEDBB23}"/>
              </a:ext>
            </a:extLst>
          </p:cNvPr>
          <p:cNvGrpSpPr/>
          <p:nvPr/>
        </p:nvGrpSpPr>
        <p:grpSpPr>
          <a:xfrm>
            <a:off x="6977410" y="4815415"/>
            <a:ext cx="653817" cy="193466"/>
            <a:chOff x="6978885" y="4969846"/>
            <a:chExt cx="653817" cy="193466"/>
          </a:xfrm>
        </p:grpSpPr>
        <p:sp>
          <p:nvSpPr>
            <p:cNvPr id="62" name="Shape">
              <a:extLst>
                <a:ext uri="{FF2B5EF4-FFF2-40B4-BE49-F238E27FC236}">
                  <a16:creationId xmlns:a16="http://schemas.microsoft.com/office/drawing/2014/main" id="{08E3078F-B18B-4D1C-B2B4-7AE538E016E5}"/>
                </a:ext>
              </a:extLst>
            </p:cNvPr>
            <p:cNvSpPr>
              <a:spLocks/>
            </p:cNvSpPr>
            <p:nvPr/>
          </p:nvSpPr>
          <p:spPr bwMode="auto">
            <a:xfrm>
              <a:off x="6978885" y="4969846"/>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3" name="Shape">
              <a:extLst>
                <a:ext uri="{FF2B5EF4-FFF2-40B4-BE49-F238E27FC236}">
                  <a16:creationId xmlns:a16="http://schemas.microsoft.com/office/drawing/2014/main" id="{87B2ECD7-9AF2-4FBF-8B22-2277205B8C07}"/>
                </a:ext>
              </a:extLst>
            </p:cNvPr>
            <p:cNvSpPr>
              <a:spLocks/>
            </p:cNvSpPr>
            <p:nvPr/>
          </p:nvSpPr>
          <p:spPr bwMode="auto">
            <a:xfrm>
              <a:off x="7439454" y="4969846"/>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4" name="Shape">
              <a:extLst>
                <a:ext uri="{FF2B5EF4-FFF2-40B4-BE49-F238E27FC236}">
                  <a16:creationId xmlns:a16="http://schemas.microsoft.com/office/drawing/2014/main" id="{FCB36409-B55A-414C-A3FD-E98BD698B40D}"/>
                </a:ext>
              </a:extLst>
            </p:cNvPr>
            <p:cNvSpPr>
              <a:spLocks noChangeAspect="1"/>
            </p:cNvSpPr>
            <p:nvPr/>
          </p:nvSpPr>
          <p:spPr bwMode="auto">
            <a:xfrm>
              <a:off x="7210644" y="4969846"/>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3" name="Freeform: Shape 92">
            <a:extLst>
              <a:ext uri="{FF2B5EF4-FFF2-40B4-BE49-F238E27FC236}">
                <a16:creationId xmlns:a16="http://schemas.microsoft.com/office/drawing/2014/main" id="{88E974A0-277E-4A3A-9A30-FA30D44C7809}"/>
              </a:ext>
            </a:extLst>
          </p:cNvPr>
          <p:cNvSpPr/>
          <p:nvPr/>
        </p:nvSpPr>
        <p:spPr>
          <a:xfrm>
            <a:off x="6354619" y="183846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4" name="Shapes">
            <a:extLst>
              <a:ext uri="{FF2B5EF4-FFF2-40B4-BE49-F238E27FC236}">
                <a16:creationId xmlns:a16="http://schemas.microsoft.com/office/drawing/2014/main" id="{B3EC3849-CE03-4570-ADE5-7261BA4331CF}"/>
              </a:ext>
            </a:extLst>
          </p:cNvPr>
          <p:cNvSpPr/>
          <p:nvPr/>
        </p:nvSpPr>
        <p:spPr>
          <a:xfrm>
            <a:off x="6404328" y="188829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C509AD1B-A931-4372-B9A7-A76C5F2276C1}"/>
              </a:ext>
            </a:extLst>
          </p:cNvPr>
          <p:cNvSpPr/>
          <p:nvPr/>
        </p:nvSpPr>
        <p:spPr>
          <a:xfrm>
            <a:off x="8771254" y="184043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7" name="Shapes">
            <a:extLst>
              <a:ext uri="{FF2B5EF4-FFF2-40B4-BE49-F238E27FC236}">
                <a16:creationId xmlns:a16="http://schemas.microsoft.com/office/drawing/2014/main" id="{5D8D536B-8E78-4349-8573-281B1F822739}"/>
              </a:ext>
            </a:extLst>
          </p:cNvPr>
          <p:cNvSpPr/>
          <p:nvPr/>
        </p:nvSpPr>
        <p:spPr>
          <a:xfrm>
            <a:off x="8820963" y="189026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9" name="TextBox 68">
            <a:extLst>
              <a:ext uri="{FF2B5EF4-FFF2-40B4-BE49-F238E27FC236}">
                <a16:creationId xmlns:a16="http://schemas.microsoft.com/office/drawing/2014/main" id="{FB39C21D-265A-4CCB-BBD1-98AF7C18908D}"/>
              </a:ext>
            </a:extLst>
          </p:cNvPr>
          <p:cNvSpPr txBox="1"/>
          <p:nvPr/>
        </p:nvSpPr>
        <p:spPr>
          <a:xfrm>
            <a:off x="8747783" y="414874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70" name="TextBox 69">
            <a:extLst>
              <a:ext uri="{FF2B5EF4-FFF2-40B4-BE49-F238E27FC236}">
                <a16:creationId xmlns:a16="http://schemas.microsoft.com/office/drawing/2014/main" id="{5DFCE347-EA58-476B-9E6F-BEEBCCBAD057}"/>
              </a:ext>
            </a:extLst>
          </p:cNvPr>
          <p:cNvSpPr txBox="1"/>
          <p:nvPr/>
        </p:nvSpPr>
        <p:spPr>
          <a:xfrm>
            <a:off x="9229475" y="384448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9768AA41-0454-4946-9C04-86CF3F1AE789}"/>
              </a:ext>
            </a:extLst>
          </p:cNvPr>
          <p:cNvGrpSpPr/>
          <p:nvPr/>
        </p:nvGrpSpPr>
        <p:grpSpPr>
          <a:xfrm>
            <a:off x="9394045" y="4814430"/>
            <a:ext cx="653816" cy="193467"/>
            <a:chOff x="9395520" y="4968861"/>
            <a:chExt cx="653816" cy="193467"/>
          </a:xfrm>
        </p:grpSpPr>
        <p:sp>
          <p:nvSpPr>
            <p:cNvPr id="71" name="Shape">
              <a:extLst>
                <a:ext uri="{FF2B5EF4-FFF2-40B4-BE49-F238E27FC236}">
                  <a16:creationId xmlns:a16="http://schemas.microsoft.com/office/drawing/2014/main" id="{083FAACD-3199-48AF-942D-1EE43BA5B96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2" name="Shape">
              <a:extLst>
                <a:ext uri="{FF2B5EF4-FFF2-40B4-BE49-F238E27FC236}">
                  <a16:creationId xmlns:a16="http://schemas.microsoft.com/office/drawing/2014/main" id="{BA45654A-4D53-4C14-B2EC-71D54ACDDAA3}"/>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Shape">
              <a:extLst>
                <a:ext uri="{FF2B5EF4-FFF2-40B4-BE49-F238E27FC236}">
                  <a16:creationId xmlns:a16="http://schemas.microsoft.com/office/drawing/2014/main" id="{406240F2-94FB-43D8-A5F8-B814301815D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1" name="PpHolder23">
            <a:extLst>
              <a:ext uri="{FF2B5EF4-FFF2-40B4-BE49-F238E27FC236}">
                <a16:creationId xmlns:a16="http://schemas.microsoft.com/office/drawing/2014/main" id="{865F6975-C148-4D4B-A544-66D9D9A19CCB}"/>
              </a:ext>
            </a:extLst>
          </p:cNvPr>
          <p:cNvSpPr/>
          <p:nvPr/>
        </p:nvSpPr>
        <p:spPr>
          <a:xfrm>
            <a:off x="1821991" y="2139014"/>
            <a:ext cx="1297612" cy="1291383"/>
          </a:xfrm>
          <a:custGeom>
            <a:avLst/>
            <a:gdLst>
              <a:gd name="connsiteX0" fmla="*/ 545143 w 1297612"/>
              <a:gd name="connsiteY0" fmla="*/ 1868 h 1291383"/>
              <a:gd name="connsiteX1" fmla="*/ 817493 w 1297612"/>
              <a:gd name="connsiteY1" fmla="*/ 82183 h 1291383"/>
              <a:gd name="connsiteX2" fmla="*/ 1078375 w 1297612"/>
              <a:gd name="connsiteY2" fmla="*/ 126619 h 1291383"/>
              <a:gd name="connsiteX3" fmla="*/ 1179790 w 1297612"/>
              <a:gd name="connsiteY3" fmla="*/ 381409 h 1291383"/>
              <a:gd name="connsiteX4" fmla="*/ 1297330 w 1297612"/>
              <a:gd name="connsiteY4" fmla="*/ 659134 h 1291383"/>
              <a:gd name="connsiteX5" fmla="*/ 1162946 w 1297612"/>
              <a:gd name="connsiteY5" fmla="*/ 883821 h 1291383"/>
              <a:gd name="connsiteX6" fmla="*/ 984128 w 1297612"/>
              <a:gd name="connsiteY6" fmla="*/ 1014263 h 1291383"/>
              <a:gd name="connsiteX7" fmla="*/ 947575 w 1297612"/>
              <a:gd name="connsiteY7" fmla="*/ 1138611 h 1291383"/>
              <a:gd name="connsiteX8" fmla="*/ 736147 w 1297612"/>
              <a:gd name="connsiteY8" fmla="*/ 1290911 h 1291383"/>
              <a:gd name="connsiteX9" fmla="*/ 473472 w 1297612"/>
              <a:gd name="connsiteY9" fmla="*/ 1135028 h 1291383"/>
              <a:gd name="connsiteX10" fmla="*/ 95049 w 1297612"/>
              <a:gd name="connsiteY10" fmla="*/ 936141 h 1291383"/>
              <a:gd name="connsiteX11" fmla="*/ 139484 w 1297612"/>
              <a:gd name="connsiteY11" fmla="*/ 420827 h 1291383"/>
              <a:gd name="connsiteX12" fmla="*/ 313645 w 1297612"/>
              <a:gd name="connsiteY12" fmla="*/ 127695 h 1291383"/>
              <a:gd name="connsiteX13" fmla="*/ 545143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3" y="1868"/>
                </a:moveTo>
                <a:cubicBezTo>
                  <a:pt x="623085" y="11408"/>
                  <a:pt x="707837" y="55307"/>
                  <a:pt x="817493" y="82183"/>
                </a:cubicBezTo>
                <a:cubicBezTo>
                  <a:pt x="903140" y="103326"/>
                  <a:pt x="995954" y="69640"/>
                  <a:pt x="1078375" y="126619"/>
                </a:cubicBezTo>
                <a:cubicBezTo>
                  <a:pt x="1181939" y="198290"/>
                  <a:pt x="1149330" y="278919"/>
                  <a:pt x="1179790" y="381409"/>
                </a:cubicBezTo>
                <a:cubicBezTo>
                  <a:pt x="1209175" y="479239"/>
                  <a:pt x="1292314" y="554136"/>
                  <a:pt x="1297330" y="659134"/>
                </a:cubicBezTo>
                <a:cubicBezTo>
                  <a:pt x="1302347" y="766998"/>
                  <a:pt x="1239994" y="832576"/>
                  <a:pt x="1162946" y="883821"/>
                </a:cubicBezTo>
                <a:cubicBezTo>
                  <a:pt x="1096293" y="928257"/>
                  <a:pt x="1026415" y="945100"/>
                  <a:pt x="984128" y="1014263"/>
                </a:cubicBezTo>
                <a:cubicBezTo>
                  <a:pt x="963701" y="1047947"/>
                  <a:pt x="966210" y="1102418"/>
                  <a:pt x="947575" y="1138611"/>
                </a:cubicBezTo>
                <a:cubicBezTo>
                  <a:pt x="907440" y="1216016"/>
                  <a:pt x="825734" y="1284462"/>
                  <a:pt x="736147" y="1290911"/>
                </a:cubicBezTo>
                <a:cubicBezTo>
                  <a:pt x="616814" y="1299512"/>
                  <a:pt x="558403" y="1188422"/>
                  <a:pt x="473472" y="1135028"/>
                </a:cubicBezTo>
                <a:cubicBezTo>
                  <a:pt x="324754" y="1041139"/>
                  <a:pt x="221906" y="1095967"/>
                  <a:pt x="95049" y="936141"/>
                </a:cubicBezTo>
                <a:cubicBezTo>
                  <a:pt x="-73737" y="723995"/>
                  <a:pt x="8326" y="569546"/>
                  <a:pt x="139484" y="420827"/>
                </a:cubicBezTo>
                <a:cubicBezTo>
                  <a:pt x="213664" y="336973"/>
                  <a:pt x="244842" y="220149"/>
                  <a:pt x="313645" y="127695"/>
                </a:cubicBezTo>
                <a:cubicBezTo>
                  <a:pt x="396067" y="17142"/>
                  <a:pt x="467201" y="-7674"/>
                  <a:pt x="545143"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80" name="PpHolder24">
            <a:extLst>
              <a:ext uri="{FF2B5EF4-FFF2-40B4-BE49-F238E27FC236}">
                <a16:creationId xmlns:a16="http://schemas.microsoft.com/office/drawing/2014/main" id="{01671D74-FA00-4B0D-B67F-4C1A1C9EB42D}"/>
              </a:ext>
            </a:extLst>
          </p:cNvPr>
          <p:cNvSpPr/>
          <p:nvPr/>
        </p:nvSpPr>
        <p:spPr>
          <a:xfrm>
            <a:off x="4238878" y="2139014"/>
            <a:ext cx="1297612" cy="1291383"/>
          </a:xfrm>
          <a:custGeom>
            <a:avLst/>
            <a:gdLst>
              <a:gd name="connsiteX0" fmla="*/ 545141 w 1297612"/>
              <a:gd name="connsiteY0" fmla="*/ 1868 h 1291383"/>
              <a:gd name="connsiteX1" fmla="*/ 817493 w 1297612"/>
              <a:gd name="connsiteY1" fmla="*/ 82183 h 1291383"/>
              <a:gd name="connsiteX2" fmla="*/ 1078375 w 1297612"/>
              <a:gd name="connsiteY2" fmla="*/ 126619 h 1291383"/>
              <a:gd name="connsiteX3" fmla="*/ 1179790 w 1297612"/>
              <a:gd name="connsiteY3" fmla="*/ 381409 h 1291383"/>
              <a:gd name="connsiteX4" fmla="*/ 1297330 w 1297612"/>
              <a:gd name="connsiteY4" fmla="*/ 659134 h 1291383"/>
              <a:gd name="connsiteX5" fmla="*/ 1162946 w 1297612"/>
              <a:gd name="connsiteY5" fmla="*/ 883821 h 1291383"/>
              <a:gd name="connsiteX6" fmla="*/ 984126 w 1297612"/>
              <a:gd name="connsiteY6" fmla="*/ 1014263 h 1291383"/>
              <a:gd name="connsiteX7" fmla="*/ 947576 w 1297612"/>
              <a:gd name="connsiteY7" fmla="*/ 1138611 h 1291383"/>
              <a:gd name="connsiteX8" fmla="*/ 736145 w 1297612"/>
              <a:gd name="connsiteY8" fmla="*/ 1290911 h 1291383"/>
              <a:gd name="connsiteX9" fmla="*/ 473472 w 1297612"/>
              <a:gd name="connsiteY9" fmla="*/ 1135028 h 1291383"/>
              <a:gd name="connsiteX10" fmla="*/ 95047 w 1297612"/>
              <a:gd name="connsiteY10" fmla="*/ 936141 h 1291383"/>
              <a:gd name="connsiteX11" fmla="*/ 139485 w 1297612"/>
              <a:gd name="connsiteY11" fmla="*/ 420827 h 1291383"/>
              <a:gd name="connsiteX12" fmla="*/ 313645 w 1297612"/>
              <a:gd name="connsiteY12" fmla="*/ 127695 h 1291383"/>
              <a:gd name="connsiteX13" fmla="*/ 545141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1" y="1868"/>
                </a:moveTo>
                <a:cubicBezTo>
                  <a:pt x="623085" y="11408"/>
                  <a:pt x="707836" y="55307"/>
                  <a:pt x="817493" y="82183"/>
                </a:cubicBezTo>
                <a:cubicBezTo>
                  <a:pt x="903139" y="103326"/>
                  <a:pt x="995952" y="69640"/>
                  <a:pt x="1078375" y="126619"/>
                </a:cubicBezTo>
                <a:cubicBezTo>
                  <a:pt x="1181940" y="198290"/>
                  <a:pt x="1149329" y="278919"/>
                  <a:pt x="1179790" y="381409"/>
                </a:cubicBezTo>
                <a:cubicBezTo>
                  <a:pt x="1209173" y="479239"/>
                  <a:pt x="1292312" y="554136"/>
                  <a:pt x="1297330" y="659134"/>
                </a:cubicBezTo>
                <a:cubicBezTo>
                  <a:pt x="1302347" y="766998"/>
                  <a:pt x="1239993" y="832576"/>
                  <a:pt x="1162946" y="883821"/>
                </a:cubicBezTo>
                <a:cubicBezTo>
                  <a:pt x="1096291" y="928257"/>
                  <a:pt x="1026414" y="945100"/>
                  <a:pt x="984126" y="1014263"/>
                </a:cubicBezTo>
                <a:cubicBezTo>
                  <a:pt x="963701" y="1047947"/>
                  <a:pt x="966210" y="1102418"/>
                  <a:pt x="947576" y="1138611"/>
                </a:cubicBezTo>
                <a:cubicBezTo>
                  <a:pt x="907440" y="1216016"/>
                  <a:pt x="825734" y="1284462"/>
                  <a:pt x="736145" y="1290911"/>
                </a:cubicBezTo>
                <a:cubicBezTo>
                  <a:pt x="616812" y="1299512"/>
                  <a:pt x="558401" y="1188422"/>
                  <a:pt x="473472" y="1135028"/>
                </a:cubicBezTo>
                <a:cubicBezTo>
                  <a:pt x="324754" y="1041139"/>
                  <a:pt x="221906" y="1095967"/>
                  <a:pt x="95047" y="936141"/>
                </a:cubicBezTo>
                <a:cubicBezTo>
                  <a:pt x="-73737" y="723995"/>
                  <a:pt x="8326" y="569546"/>
                  <a:pt x="139485" y="420827"/>
                </a:cubicBezTo>
                <a:cubicBezTo>
                  <a:pt x="213664" y="336973"/>
                  <a:pt x="244840" y="220149"/>
                  <a:pt x="313645" y="127695"/>
                </a:cubicBezTo>
                <a:cubicBezTo>
                  <a:pt x="396067" y="17142"/>
                  <a:pt x="467200" y="-7674"/>
                  <a:pt x="545141"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79" name="PpHolder25">
            <a:extLst>
              <a:ext uri="{FF2B5EF4-FFF2-40B4-BE49-F238E27FC236}">
                <a16:creationId xmlns:a16="http://schemas.microsoft.com/office/drawing/2014/main" id="{429FFFEF-07ED-4518-A215-D4EABD7542A0}"/>
              </a:ext>
            </a:extLst>
          </p:cNvPr>
          <p:cNvSpPr/>
          <p:nvPr/>
        </p:nvSpPr>
        <p:spPr>
          <a:xfrm>
            <a:off x="6776901" y="2139014"/>
            <a:ext cx="1297612" cy="1291383"/>
          </a:xfrm>
          <a:custGeom>
            <a:avLst/>
            <a:gdLst>
              <a:gd name="connsiteX0" fmla="*/ 545142 w 1297612"/>
              <a:gd name="connsiteY0" fmla="*/ 1868 h 1291383"/>
              <a:gd name="connsiteX1" fmla="*/ 817492 w 1297612"/>
              <a:gd name="connsiteY1" fmla="*/ 82183 h 1291383"/>
              <a:gd name="connsiteX2" fmla="*/ 1078374 w 1297612"/>
              <a:gd name="connsiteY2" fmla="*/ 126619 h 1291383"/>
              <a:gd name="connsiteX3" fmla="*/ 1179789 w 1297612"/>
              <a:gd name="connsiteY3" fmla="*/ 381409 h 1291383"/>
              <a:gd name="connsiteX4" fmla="*/ 1297330 w 1297612"/>
              <a:gd name="connsiteY4" fmla="*/ 659134 h 1291383"/>
              <a:gd name="connsiteX5" fmla="*/ 1162946 w 1297612"/>
              <a:gd name="connsiteY5" fmla="*/ 883821 h 1291383"/>
              <a:gd name="connsiteX6" fmla="*/ 984127 w 1297612"/>
              <a:gd name="connsiteY6" fmla="*/ 1014263 h 1291383"/>
              <a:gd name="connsiteX7" fmla="*/ 947575 w 1297612"/>
              <a:gd name="connsiteY7" fmla="*/ 1138611 h 1291383"/>
              <a:gd name="connsiteX8" fmla="*/ 736146 w 1297612"/>
              <a:gd name="connsiteY8" fmla="*/ 1290911 h 1291383"/>
              <a:gd name="connsiteX9" fmla="*/ 473471 w 1297612"/>
              <a:gd name="connsiteY9" fmla="*/ 1135028 h 1291383"/>
              <a:gd name="connsiteX10" fmla="*/ 95048 w 1297612"/>
              <a:gd name="connsiteY10" fmla="*/ 936141 h 1291383"/>
              <a:gd name="connsiteX11" fmla="*/ 139484 w 1297612"/>
              <a:gd name="connsiteY11" fmla="*/ 420827 h 1291383"/>
              <a:gd name="connsiteX12" fmla="*/ 313645 w 1297612"/>
              <a:gd name="connsiteY12" fmla="*/ 127695 h 1291383"/>
              <a:gd name="connsiteX13" fmla="*/ 545142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2" y="1868"/>
                </a:moveTo>
                <a:cubicBezTo>
                  <a:pt x="623085" y="11408"/>
                  <a:pt x="707835" y="55307"/>
                  <a:pt x="817492" y="82183"/>
                </a:cubicBezTo>
                <a:cubicBezTo>
                  <a:pt x="903139" y="103326"/>
                  <a:pt x="995953" y="69640"/>
                  <a:pt x="1078374" y="126619"/>
                </a:cubicBezTo>
                <a:cubicBezTo>
                  <a:pt x="1181939" y="198290"/>
                  <a:pt x="1149329" y="278919"/>
                  <a:pt x="1179789" y="381409"/>
                </a:cubicBezTo>
                <a:cubicBezTo>
                  <a:pt x="1209174" y="479239"/>
                  <a:pt x="1292313" y="554136"/>
                  <a:pt x="1297330" y="659134"/>
                </a:cubicBezTo>
                <a:cubicBezTo>
                  <a:pt x="1302347" y="766998"/>
                  <a:pt x="1239993" y="832576"/>
                  <a:pt x="1162946" y="883821"/>
                </a:cubicBezTo>
                <a:cubicBezTo>
                  <a:pt x="1096292" y="928257"/>
                  <a:pt x="1026413" y="945100"/>
                  <a:pt x="984127" y="1014263"/>
                </a:cubicBezTo>
                <a:cubicBezTo>
                  <a:pt x="963701" y="1047947"/>
                  <a:pt x="966210" y="1102418"/>
                  <a:pt x="947575" y="1138611"/>
                </a:cubicBezTo>
                <a:cubicBezTo>
                  <a:pt x="907439" y="1216016"/>
                  <a:pt x="825734" y="1284462"/>
                  <a:pt x="736146" y="1290911"/>
                </a:cubicBezTo>
                <a:cubicBezTo>
                  <a:pt x="616813" y="1299512"/>
                  <a:pt x="558401" y="1188422"/>
                  <a:pt x="473471" y="1135028"/>
                </a:cubicBezTo>
                <a:cubicBezTo>
                  <a:pt x="324754" y="1041139"/>
                  <a:pt x="221906" y="1095967"/>
                  <a:pt x="95048" y="936141"/>
                </a:cubicBezTo>
                <a:cubicBezTo>
                  <a:pt x="-73737" y="723995"/>
                  <a:pt x="8326" y="569546"/>
                  <a:pt x="139484" y="420827"/>
                </a:cubicBezTo>
                <a:cubicBezTo>
                  <a:pt x="213664" y="336973"/>
                  <a:pt x="244841" y="220149"/>
                  <a:pt x="313645" y="127695"/>
                </a:cubicBezTo>
                <a:cubicBezTo>
                  <a:pt x="396067" y="17142"/>
                  <a:pt x="467200" y="-7674"/>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78" name="PpHolder26">
            <a:extLst>
              <a:ext uri="{FF2B5EF4-FFF2-40B4-BE49-F238E27FC236}">
                <a16:creationId xmlns:a16="http://schemas.microsoft.com/office/drawing/2014/main" id="{DA9269A9-03B6-45BC-A287-FD8BFF5E837A}"/>
              </a:ext>
            </a:extLst>
          </p:cNvPr>
          <p:cNvSpPr/>
          <p:nvPr/>
        </p:nvSpPr>
        <p:spPr>
          <a:xfrm>
            <a:off x="6655261" y="213802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1 h 1291384"/>
              <a:gd name="connsiteX4" fmla="*/ 1297330 w 1297612"/>
              <a:gd name="connsiteY4" fmla="*/ 659134 h 1291384"/>
              <a:gd name="connsiteX5" fmla="*/ 1162946 w 1297612"/>
              <a:gd name="connsiteY5" fmla="*/ 883822 h 1291384"/>
              <a:gd name="connsiteX6" fmla="*/ 984127 w 1297612"/>
              <a:gd name="connsiteY6" fmla="*/ 1014263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9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10"/>
                  <a:pt x="707836" y="55307"/>
                  <a:pt x="817492" y="82184"/>
                </a:cubicBezTo>
                <a:cubicBezTo>
                  <a:pt x="903139" y="103328"/>
                  <a:pt x="995953" y="69642"/>
                  <a:pt x="1078374" y="126620"/>
                </a:cubicBezTo>
                <a:cubicBezTo>
                  <a:pt x="1181939" y="198291"/>
                  <a:pt x="1149329" y="278920"/>
                  <a:pt x="1179789" y="381411"/>
                </a:cubicBezTo>
                <a:cubicBezTo>
                  <a:pt x="1209174" y="479240"/>
                  <a:pt x="1292313" y="554136"/>
                  <a:pt x="1297330" y="659134"/>
                </a:cubicBezTo>
                <a:cubicBezTo>
                  <a:pt x="1302347" y="766998"/>
                  <a:pt x="1239993" y="832577"/>
                  <a:pt x="1162946" y="883822"/>
                </a:cubicBezTo>
                <a:cubicBezTo>
                  <a:pt x="1096292" y="928258"/>
                  <a:pt x="1026413" y="945101"/>
                  <a:pt x="984127" y="1014263"/>
                </a:cubicBezTo>
                <a:cubicBezTo>
                  <a:pt x="963701" y="1047948"/>
                  <a:pt x="966210" y="1102418"/>
                  <a:pt x="947575" y="1138612"/>
                </a:cubicBezTo>
                <a:cubicBezTo>
                  <a:pt x="907439" y="1216016"/>
                  <a:pt x="825734" y="1284462"/>
                  <a:pt x="736146" y="1290912"/>
                </a:cubicBezTo>
                <a:cubicBezTo>
                  <a:pt x="616813" y="1299513"/>
                  <a:pt x="558401" y="1188424"/>
                  <a:pt x="473471" y="1135029"/>
                </a:cubicBezTo>
                <a:cubicBezTo>
                  <a:pt x="324754" y="1041140"/>
                  <a:pt x="221906" y="1095968"/>
                  <a:pt x="95048" y="936142"/>
                </a:cubicBezTo>
                <a:cubicBezTo>
                  <a:pt x="-73737" y="723996"/>
                  <a:pt x="8326" y="569546"/>
                  <a:pt x="139484" y="420829"/>
                </a:cubicBezTo>
                <a:cubicBezTo>
                  <a:pt x="213664" y="336974"/>
                  <a:pt x="244841" y="220150"/>
                  <a:pt x="313645" y="127695"/>
                </a:cubicBezTo>
                <a:cubicBezTo>
                  <a:pt x="396066" y="17144"/>
                  <a:pt x="467200" y="-7673"/>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68" name="PpHolder27">
            <a:extLst>
              <a:ext uri="{FF2B5EF4-FFF2-40B4-BE49-F238E27FC236}">
                <a16:creationId xmlns:a16="http://schemas.microsoft.com/office/drawing/2014/main" id="{ACBB1AEE-8DD0-43A6-9C6F-2CEA2B663F9C}"/>
              </a:ext>
            </a:extLst>
          </p:cNvPr>
          <p:cNvSpPr/>
          <p:nvPr/>
        </p:nvSpPr>
        <p:spPr>
          <a:xfrm>
            <a:off x="9071896" y="2139997"/>
            <a:ext cx="1297612" cy="1291384"/>
          </a:xfrm>
          <a:custGeom>
            <a:avLst/>
            <a:gdLst>
              <a:gd name="connsiteX0" fmla="*/ 545142 w 1297612"/>
              <a:gd name="connsiteY0" fmla="*/ 1868 h 1291384"/>
              <a:gd name="connsiteX1" fmla="*/ 817492 w 1297612"/>
              <a:gd name="connsiteY1" fmla="*/ 82185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3 h 1291384"/>
              <a:gd name="connsiteX6" fmla="*/ 984127 w 1297612"/>
              <a:gd name="connsiteY6" fmla="*/ 1014263 h 1291384"/>
              <a:gd name="connsiteX7" fmla="*/ 947575 w 1297612"/>
              <a:gd name="connsiteY7" fmla="*/ 1138612 h 1291384"/>
              <a:gd name="connsiteX8" fmla="*/ 736145 w 1297612"/>
              <a:gd name="connsiteY8" fmla="*/ 1290912 h 1291384"/>
              <a:gd name="connsiteX9" fmla="*/ 473471 w 1297612"/>
              <a:gd name="connsiteY9" fmla="*/ 1135028 h 1291384"/>
              <a:gd name="connsiteX10" fmla="*/ 95048 w 1297612"/>
              <a:gd name="connsiteY10" fmla="*/ 936142 h 1291384"/>
              <a:gd name="connsiteX11" fmla="*/ 139484 w 1297612"/>
              <a:gd name="connsiteY11" fmla="*/ 420828 h 1291384"/>
              <a:gd name="connsiteX12" fmla="*/ 313644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5" y="55308"/>
                  <a:pt x="817492" y="82185"/>
                </a:cubicBezTo>
                <a:cubicBezTo>
                  <a:pt x="903139" y="103327"/>
                  <a:pt x="995953" y="69641"/>
                  <a:pt x="1078374" y="126620"/>
                </a:cubicBezTo>
                <a:cubicBezTo>
                  <a:pt x="1181939" y="198292"/>
                  <a:pt x="1149329" y="278920"/>
                  <a:pt x="1179789" y="381410"/>
                </a:cubicBezTo>
                <a:cubicBezTo>
                  <a:pt x="1209174" y="479240"/>
                  <a:pt x="1292312" y="554136"/>
                  <a:pt x="1297330" y="659134"/>
                </a:cubicBezTo>
                <a:cubicBezTo>
                  <a:pt x="1302346" y="766998"/>
                  <a:pt x="1239993" y="832577"/>
                  <a:pt x="1162946" y="883823"/>
                </a:cubicBezTo>
                <a:cubicBezTo>
                  <a:pt x="1096292" y="928258"/>
                  <a:pt x="1026413" y="945102"/>
                  <a:pt x="984127" y="1014263"/>
                </a:cubicBezTo>
                <a:cubicBezTo>
                  <a:pt x="963701" y="1047948"/>
                  <a:pt x="966209" y="1102418"/>
                  <a:pt x="947575" y="1138612"/>
                </a:cubicBezTo>
                <a:cubicBezTo>
                  <a:pt x="907439" y="1216016"/>
                  <a:pt x="825734" y="1284462"/>
                  <a:pt x="736145" y="1290912"/>
                </a:cubicBezTo>
                <a:cubicBezTo>
                  <a:pt x="616813" y="1299513"/>
                  <a:pt x="558401" y="1188423"/>
                  <a:pt x="473471" y="1135028"/>
                </a:cubicBezTo>
                <a:cubicBezTo>
                  <a:pt x="324754" y="1041140"/>
                  <a:pt x="221906" y="1095968"/>
                  <a:pt x="95048" y="936142"/>
                </a:cubicBezTo>
                <a:cubicBezTo>
                  <a:pt x="-73737" y="723996"/>
                  <a:pt x="8326" y="569546"/>
                  <a:pt x="139484" y="420828"/>
                </a:cubicBezTo>
                <a:cubicBezTo>
                  <a:pt x="213664" y="336974"/>
                  <a:pt x="244840" y="220150"/>
                  <a:pt x="313644" y="127695"/>
                </a:cubicBezTo>
                <a:cubicBezTo>
                  <a:pt x="396066" y="17143"/>
                  <a:pt x="467200" y="-7672"/>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04" name="TextBox 103">
            <a:extLst>
              <a:ext uri="{FF2B5EF4-FFF2-40B4-BE49-F238E27FC236}">
                <a16:creationId xmlns:a16="http://schemas.microsoft.com/office/drawing/2014/main" id="{80455B2D-5412-401E-9D9D-F5DF63DEDB7E}"/>
              </a:ext>
            </a:extLst>
          </p:cNvPr>
          <p:cNvSpPr txBox="1"/>
          <p:nvPr/>
        </p:nvSpPr>
        <p:spPr>
          <a:xfrm>
            <a:off x="4452925" y="569586"/>
            <a:ext cx="3286156"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OUR CREATIVE TEAM</a:t>
            </a:r>
          </a:p>
        </p:txBody>
      </p:sp>
      <p:sp>
        <p:nvSpPr>
          <p:cNvPr id="106" name="TextBox 105">
            <a:extLst>
              <a:ext uri="{FF2B5EF4-FFF2-40B4-BE49-F238E27FC236}">
                <a16:creationId xmlns:a16="http://schemas.microsoft.com/office/drawing/2014/main" id="{8F7AD789-DE30-44DE-A7D5-954AEF75ED4B}"/>
              </a:ext>
            </a:extLst>
          </p:cNvPr>
          <p:cNvSpPr txBox="1"/>
          <p:nvPr/>
        </p:nvSpPr>
        <p:spPr>
          <a:xfrm>
            <a:off x="2375318" y="5665166"/>
            <a:ext cx="7441365"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the printing and typesetting industry. Lorem Ipsum has been the industry's standard dummy text ever since the 1500s, when an unknown printer took a galley of type and scrambled it to make a type specimen book. </a:t>
            </a:r>
            <a:endParaRPr lang="en-US" sz="1200" dirty="0">
              <a:solidFill>
                <a:schemeClr val="tx1">
                  <a:lumMod val="50000"/>
                  <a:lumOff val="50000"/>
                </a:schemeClr>
              </a:solidFill>
              <a:ea typeface="PT Sans" panose="020B0503020203020204" pitchFamily="34" charset="0"/>
              <a:cs typeface="Lato" panose="020F0502020204030203" pitchFamily="34" charset="0"/>
            </a:endParaRPr>
          </a:p>
        </p:txBody>
      </p:sp>
      <p:sp>
        <p:nvSpPr>
          <p:cNvPr id="112" name="Freeform: Shape 111">
            <a:extLst>
              <a:ext uri="{FF2B5EF4-FFF2-40B4-BE49-F238E27FC236}">
                <a16:creationId xmlns:a16="http://schemas.microsoft.com/office/drawing/2014/main" id="{5D10AA23-8C73-4517-A162-A919FC9327E4}"/>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8291A2C-C74A-4C65-92C7-E15013B3F3A6}"/>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A5ADC92-AD2B-4D41-A799-37FB603B379E}"/>
              </a:ext>
            </a:extLst>
          </p:cNvPr>
          <p:cNvGrpSpPr>
            <a:grpSpLocks/>
          </p:cNvGrpSpPr>
          <p:nvPr/>
        </p:nvGrpSpPr>
        <p:grpSpPr>
          <a:xfrm>
            <a:off x="11005830" y="5496344"/>
            <a:ext cx="684352" cy="960892"/>
            <a:chOff x="3513772" y="3409950"/>
            <a:chExt cx="1022984" cy="1436370"/>
          </a:xfrm>
        </p:grpSpPr>
        <p:sp>
          <p:nvSpPr>
            <p:cNvPr id="115" name="Freeform: Shape 114">
              <a:extLst>
                <a:ext uri="{FF2B5EF4-FFF2-40B4-BE49-F238E27FC236}">
                  <a16:creationId xmlns:a16="http://schemas.microsoft.com/office/drawing/2014/main" id="{4394B83B-18EB-4B79-8BFD-9DE627DE010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5A0E9214-1151-42C6-ADDD-71D464C9D64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3EF6566-127D-42F5-939F-1FA3CD72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27940770-5D41-46E7-8092-5C19B7B31D2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758F5FB8-216A-45C1-AB59-772C49DD1F87}"/>
              </a:ext>
            </a:extLst>
          </p:cNvPr>
          <p:cNvGrpSpPr>
            <a:grpSpLocks/>
          </p:cNvGrpSpPr>
          <p:nvPr/>
        </p:nvGrpSpPr>
        <p:grpSpPr>
          <a:xfrm>
            <a:off x="575902" y="354397"/>
            <a:ext cx="684352" cy="960892"/>
            <a:chOff x="7651432" y="2013585"/>
            <a:chExt cx="1022985" cy="1436369"/>
          </a:xfrm>
        </p:grpSpPr>
        <p:sp>
          <p:nvSpPr>
            <p:cNvPr id="120" name="Freeform: Shape 119">
              <a:extLst>
                <a:ext uri="{FF2B5EF4-FFF2-40B4-BE49-F238E27FC236}">
                  <a16:creationId xmlns:a16="http://schemas.microsoft.com/office/drawing/2014/main" id="{643E1416-17A5-44BA-9984-DB96060D266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EA8F8B4-24D1-4995-B8F9-7495005229B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F9BBC2F0-5B33-4807-9C55-27531E94C3B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2ACDFCD-E276-4720-A8DB-B80699080C5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337137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2DB5AF00-ED64-43CE-966A-32FC90F2F4E4}"/>
              </a:ext>
            </a:extLst>
          </p:cNvPr>
          <p:cNvSpPr/>
          <p:nvPr/>
        </p:nvSpPr>
        <p:spPr>
          <a:xfrm>
            <a:off x="1403218" y="1963239"/>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4" name="Shapes">
            <a:extLst>
              <a:ext uri="{FF2B5EF4-FFF2-40B4-BE49-F238E27FC236}">
                <a16:creationId xmlns:a16="http://schemas.microsoft.com/office/drawing/2014/main" id="{97DDA44B-4029-4C96-9ADE-8929C778F621}"/>
              </a:ext>
            </a:extLst>
          </p:cNvPr>
          <p:cNvSpPr/>
          <p:nvPr/>
        </p:nvSpPr>
        <p:spPr>
          <a:xfrm>
            <a:off x="1453520" y="2013664"/>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00BA665-8567-4C58-AF63-7FBEA9CAA2E2}"/>
              </a:ext>
            </a:extLst>
          </p:cNvPr>
          <p:cNvSpPr/>
          <p:nvPr/>
        </p:nvSpPr>
        <p:spPr>
          <a:xfrm>
            <a:off x="5132786" y="1963238"/>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Shapes">
            <a:extLst>
              <a:ext uri="{FF2B5EF4-FFF2-40B4-BE49-F238E27FC236}">
                <a16:creationId xmlns:a16="http://schemas.microsoft.com/office/drawing/2014/main" id="{030E0044-48FA-4767-B15C-7844817CCCC0}"/>
              </a:ext>
            </a:extLst>
          </p:cNvPr>
          <p:cNvSpPr/>
          <p:nvPr/>
        </p:nvSpPr>
        <p:spPr>
          <a:xfrm>
            <a:off x="5183088" y="2013663"/>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6FB4E61-A794-4335-8BCF-6A7D9316DFF6}"/>
              </a:ext>
            </a:extLst>
          </p:cNvPr>
          <p:cNvSpPr/>
          <p:nvPr/>
        </p:nvSpPr>
        <p:spPr>
          <a:xfrm>
            <a:off x="8866743" y="1963236"/>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E5ACFDD3-8032-46DA-A14C-DFFB82C375A6}"/>
              </a:ext>
            </a:extLst>
          </p:cNvPr>
          <p:cNvSpPr/>
          <p:nvPr/>
        </p:nvSpPr>
        <p:spPr>
          <a:xfrm>
            <a:off x="8917045" y="2013661"/>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0D56BF9-4DAD-4B0D-A42E-D96801D3BD0E}"/>
              </a:ext>
            </a:extLst>
          </p:cNvPr>
          <p:cNvSpPr/>
          <p:nvPr/>
        </p:nvSpPr>
        <p:spPr>
          <a:xfrm>
            <a:off x="3303261"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7" name="Shapes">
            <a:extLst>
              <a:ext uri="{FF2B5EF4-FFF2-40B4-BE49-F238E27FC236}">
                <a16:creationId xmlns:a16="http://schemas.microsoft.com/office/drawing/2014/main" id="{91A648A1-98D0-4091-92C5-31C2F1CDACD9}"/>
              </a:ext>
            </a:extLst>
          </p:cNvPr>
          <p:cNvSpPr/>
          <p:nvPr/>
        </p:nvSpPr>
        <p:spPr>
          <a:xfrm>
            <a:off x="3353563"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6EF6C95-6301-43A4-82A6-758BEF67BA48}"/>
              </a:ext>
            </a:extLst>
          </p:cNvPr>
          <p:cNvSpPr/>
          <p:nvPr/>
        </p:nvSpPr>
        <p:spPr>
          <a:xfrm>
            <a:off x="7044592"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3" name="Shapes">
            <a:extLst>
              <a:ext uri="{FF2B5EF4-FFF2-40B4-BE49-F238E27FC236}">
                <a16:creationId xmlns:a16="http://schemas.microsoft.com/office/drawing/2014/main" id="{FD99E7F9-AA8F-444D-84EB-26104A83C8CD}"/>
              </a:ext>
            </a:extLst>
          </p:cNvPr>
          <p:cNvSpPr/>
          <p:nvPr/>
        </p:nvSpPr>
        <p:spPr>
          <a:xfrm>
            <a:off x="7094894"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C750B25C-653D-4E0A-A9D2-0D0A4078C109}"/>
              </a:ext>
            </a:extLst>
          </p:cNvPr>
          <p:cNvSpPr txBox="1"/>
          <p:nvPr/>
        </p:nvSpPr>
        <p:spPr>
          <a:xfrm>
            <a:off x="1668810" y="2723590"/>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8" name="TextBox 7">
            <a:extLst>
              <a:ext uri="{FF2B5EF4-FFF2-40B4-BE49-F238E27FC236}">
                <a16:creationId xmlns:a16="http://schemas.microsoft.com/office/drawing/2014/main" id="{1A0520DD-D9FE-4493-BC18-6C838DC391EF}"/>
              </a:ext>
            </a:extLst>
          </p:cNvPr>
          <p:cNvSpPr txBox="1"/>
          <p:nvPr/>
        </p:nvSpPr>
        <p:spPr>
          <a:xfrm>
            <a:off x="1849515" y="2464392"/>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9" name="TextBox 8">
            <a:extLst>
              <a:ext uri="{FF2B5EF4-FFF2-40B4-BE49-F238E27FC236}">
                <a16:creationId xmlns:a16="http://schemas.microsoft.com/office/drawing/2014/main" id="{DB329C60-057F-4BC1-B1CE-61F598EB634A}"/>
              </a:ext>
            </a:extLst>
          </p:cNvPr>
          <p:cNvSpPr txBox="1"/>
          <p:nvPr/>
        </p:nvSpPr>
        <p:spPr>
          <a:xfrm>
            <a:off x="5368969" y="2723589"/>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0" name="TextBox 9">
            <a:extLst>
              <a:ext uri="{FF2B5EF4-FFF2-40B4-BE49-F238E27FC236}">
                <a16:creationId xmlns:a16="http://schemas.microsoft.com/office/drawing/2014/main" id="{B486BEC2-C7E0-42D2-B01F-2DC2776B1182}"/>
              </a:ext>
            </a:extLst>
          </p:cNvPr>
          <p:cNvSpPr txBox="1"/>
          <p:nvPr/>
        </p:nvSpPr>
        <p:spPr>
          <a:xfrm>
            <a:off x="5549675" y="2464391"/>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1" name="TextBox 10">
            <a:extLst>
              <a:ext uri="{FF2B5EF4-FFF2-40B4-BE49-F238E27FC236}">
                <a16:creationId xmlns:a16="http://schemas.microsoft.com/office/drawing/2014/main" id="{A88A3BA0-975B-4827-8A01-0FB5486C5EC8}"/>
              </a:ext>
            </a:extLst>
          </p:cNvPr>
          <p:cNvSpPr txBox="1"/>
          <p:nvPr/>
        </p:nvSpPr>
        <p:spPr>
          <a:xfrm>
            <a:off x="9132333" y="2723588"/>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2" name="TextBox 11">
            <a:extLst>
              <a:ext uri="{FF2B5EF4-FFF2-40B4-BE49-F238E27FC236}">
                <a16:creationId xmlns:a16="http://schemas.microsoft.com/office/drawing/2014/main" id="{5686C7F4-F9F9-4862-BE7C-112055815ADD}"/>
              </a:ext>
            </a:extLst>
          </p:cNvPr>
          <p:cNvSpPr txBox="1"/>
          <p:nvPr/>
        </p:nvSpPr>
        <p:spPr>
          <a:xfrm>
            <a:off x="9313037" y="2464390"/>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3" name="TextBox 12">
            <a:extLst>
              <a:ext uri="{FF2B5EF4-FFF2-40B4-BE49-F238E27FC236}">
                <a16:creationId xmlns:a16="http://schemas.microsoft.com/office/drawing/2014/main" id="{0BE285CB-F953-46C0-8064-C28A9B92EA0B}"/>
              </a:ext>
            </a:extLst>
          </p:cNvPr>
          <p:cNvSpPr txBox="1"/>
          <p:nvPr/>
        </p:nvSpPr>
        <p:spPr>
          <a:xfrm>
            <a:off x="356194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4" name="TextBox 13">
            <a:extLst>
              <a:ext uri="{FF2B5EF4-FFF2-40B4-BE49-F238E27FC236}">
                <a16:creationId xmlns:a16="http://schemas.microsoft.com/office/drawing/2014/main" id="{2D22C4EE-D4A1-4F4B-B2F3-13BA7030F05D}"/>
              </a:ext>
            </a:extLst>
          </p:cNvPr>
          <p:cNvSpPr txBox="1"/>
          <p:nvPr/>
        </p:nvSpPr>
        <p:spPr>
          <a:xfrm>
            <a:off x="374264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15" name="TextBox 14">
            <a:extLst>
              <a:ext uri="{FF2B5EF4-FFF2-40B4-BE49-F238E27FC236}">
                <a16:creationId xmlns:a16="http://schemas.microsoft.com/office/drawing/2014/main" id="{D253A99F-5134-45E0-88D0-F6B2FF6BE3AA}"/>
              </a:ext>
            </a:extLst>
          </p:cNvPr>
          <p:cNvSpPr txBox="1"/>
          <p:nvPr/>
        </p:nvSpPr>
        <p:spPr>
          <a:xfrm>
            <a:off x="730722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6" name="TextBox 15">
            <a:extLst>
              <a:ext uri="{FF2B5EF4-FFF2-40B4-BE49-F238E27FC236}">
                <a16:creationId xmlns:a16="http://schemas.microsoft.com/office/drawing/2014/main" id="{369FE212-2229-4907-83AD-87CCDD923857}"/>
              </a:ext>
            </a:extLst>
          </p:cNvPr>
          <p:cNvSpPr txBox="1"/>
          <p:nvPr/>
        </p:nvSpPr>
        <p:spPr>
          <a:xfrm>
            <a:off x="748792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41" name="Freeform: Shape 40">
            <a:extLst>
              <a:ext uri="{FF2B5EF4-FFF2-40B4-BE49-F238E27FC236}">
                <a16:creationId xmlns:a16="http://schemas.microsoft.com/office/drawing/2014/main" id="{D77CB076-DB63-432B-AD37-BFB67D681E1A}"/>
              </a:ext>
            </a:extLst>
          </p:cNvPr>
          <p:cNvSpPr/>
          <p:nvPr/>
        </p:nvSpPr>
        <p:spPr>
          <a:xfrm>
            <a:off x="16412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4" name="PpHolder22">
            <a:extLst>
              <a:ext uri="{FF2B5EF4-FFF2-40B4-BE49-F238E27FC236}">
                <a16:creationId xmlns:a16="http://schemas.microsoft.com/office/drawing/2014/main" id="{98DC1182-CF96-4A60-9A6F-9DF6518A1B1D}"/>
              </a:ext>
            </a:extLst>
          </p:cNvPr>
          <p:cNvSpPr/>
          <p:nvPr/>
        </p:nvSpPr>
        <p:spPr>
          <a:xfrm>
            <a:off x="1679025" y="4001040"/>
            <a:ext cx="1365974" cy="1359417"/>
          </a:xfrm>
          <a:custGeom>
            <a:avLst/>
            <a:gdLst>
              <a:gd name="connsiteX0" fmla="*/ 573862 w 1365974"/>
              <a:gd name="connsiteY0" fmla="*/ 1966 h 1359417"/>
              <a:gd name="connsiteX1" fmla="*/ 860560 w 1365974"/>
              <a:gd name="connsiteY1" fmla="*/ 86513 h 1359417"/>
              <a:gd name="connsiteX2" fmla="*/ 1135186 w 1365974"/>
              <a:gd name="connsiteY2" fmla="*/ 133291 h 1359417"/>
              <a:gd name="connsiteX3" fmla="*/ 1241943 w 1365974"/>
              <a:gd name="connsiteY3" fmla="*/ 401503 h 1359417"/>
              <a:gd name="connsiteX4" fmla="*/ 1365677 w 1365974"/>
              <a:gd name="connsiteY4" fmla="*/ 693859 h 1359417"/>
              <a:gd name="connsiteX5" fmla="*/ 1224213 w 1365974"/>
              <a:gd name="connsiteY5" fmla="*/ 930385 h 1359417"/>
              <a:gd name="connsiteX6" fmla="*/ 1035973 w 1365974"/>
              <a:gd name="connsiteY6" fmla="*/ 1067697 h 1359417"/>
              <a:gd name="connsiteX7" fmla="*/ 997496 w 1365974"/>
              <a:gd name="connsiteY7" fmla="*/ 1198597 h 1359417"/>
              <a:gd name="connsiteX8" fmla="*/ 774928 w 1365974"/>
              <a:gd name="connsiteY8" fmla="*/ 1358921 h 1359417"/>
              <a:gd name="connsiteX9" fmla="*/ 498415 w 1365974"/>
              <a:gd name="connsiteY9" fmla="*/ 1194825 h 1359417"/>
              <a:gd name="connsiteX10" fmla="*/ 100057 w 1365974"/>
              <a:gd name="connsiteY10" fmla="*/ 985460 h 1359417"/>
              <a:gd name="connsiteX11" fmla="*/ 146833 w 1365974"/>
              <a:gd name="connsiteY11" fmla="*/ 442999 h 1359417"/>
              <a:gd name="connsiteX12" fmla="*/ 330168 w 1365974"/>
              <a:gd name="connsiteY12" fmla="*/ 134422 h 1359417"/>
              <a:gd name="connsiteX13" fmla="*/ 573862 w 1365974"/>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4" h="1359417">
                <a:moveTo>
                  <a:pt x="573862" y="1966"/>
                </a:moveTo>
                <a:cubicBezTo>
                  <a:pt x="655911" y="12010"/>
                  <a:pt x="745126" y="58221"/>
                  <a:pt x="860560" y="86513"/>
                </a:cubicBezTo>
                <a:cubicBezTo>
                  <a:pt x="950719" y="108770"/>
                  <a:pt x="1048423" y="73310"/>
                  <a:pt x="1135186" y="133291"/>
                </a:cubicBezTo>
                <a:cubicBezTo>
                  <a:pt x="1244207" y="208737"/>
                  <a:pt x="1209878" y="293614"/>
                  <a:pt x="1241943" y="401503"/>
                </a:cubicBezTo>
                <a:cubicBezTo>
                  <a:pt x="1272877" y="504488"/>
                  <a:pt x="1360395" y="583330"/>
                  <a:pt x="1365677" y="693859"/>
                </a:cubicBezTo>
                <a:cubicBezTo>
                  <a:pt x="1370958" y="807406"/>
                  <a:pt x="1305319" y="876440"/>
                  <a:pt x="1224213" y="930385"/>
                </a:cubicBezTo>
                <a:cubicBezTo>
                  <a:pt x="1154048" y="977162"/>
                  <a:pt x="1080488" y="994891"/>
                  <a:pt x="1035973" y="1067697"/>
                </a:cubicBezTo>
                <a:cubicBezTo>
                  <a:pt x="1014472" y="1103157"/>
                  <a:pt x="1017113" y="1160497"/>
                  <a:pt x="997496" y="1198597"/>
                </a:cubicBezTo>
                <a:cubicBezTo>
                  <a:pt x="955246" y="1280080"/>
                  <a:pt x="869237" y="1352131"/>
                  <a:pt x="774928" y="1358921"/>
                </a:cubicBezTo>
                <a:cubicBezTo>
                  <a:pt x="649309" y="1367975"/>
                  <a:pt x="587820" y="1251033"/>
                  <a:pt x="498415" y="1194825"/>
                </a:cubicBezTo>
                <a:cubicBezTo>
                  <a:pt x="341864" y="1095990"/>
                  <a:pt x="233597" y="1153706"/>
                  <a:pt x="100057" y="985460"/>
                </a:cubicBezTo>
                <a:cubicBezTo>
                  <a:pt x="-77621" y="762138"/>
                  <a:pt x="8765" y="599551"/>
                  <a:pt x="146833" y="442999"/>
                </a:cubicBezTo>
                <a:cubicBezTo>
                  <a:pt x="224920" y="354726"/>
                  <a:pt x="257740" y="231748"/>
                  <a:pt x="330168" y="134422"/>
                </a:cubicBezTo>
                <a:cubicBezTo>
                  <a:pt x="416933"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8" name="Freeform: Shape 37">
            <a:extLst>
              <a:ext uri="{FF2B5EF4-FFF2-40B4-BE49-F238E27FC236}">
                <a16:creationId xmlns:a16="http://schemas.microsoft.com/office/drawing/2014/main" id="{D16C60A2-7BD9-4B64-AE8F-B42BE92F0505}"/>
              </a:ext>
            </a:extLst>
          </p:cNvPr>
          <p:cNvSpPr/>
          <p:nvPr/>
        </p:nvSpPr>
        <p:spPr>
          <a:xfrm>
            <a:off x="3508160" y="2171094"/>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3" name="PpHolder24">
            <a:extLst>
              <a:ext uri="{FF2B5EF4-FFF2-40B4-BE49-F238E27FC236}">
                <a16:creationId xmlns:a16="http://schemas.microsoft.com/office/drawing/2014/main" id="{11E1293E-A3F2-4999-8238-13858A6557B3}"/>
              </a:ext>
            </a:extLst>
          </p:cNvPr>
          <p:cNvSpPr/>
          <p:nvPr/>
        </p:nvSpPr>
        <p:spPr>
          <a:xfrm>
            <a:off x="3545928" y="2208955"/>
            <a:ext cx="1367165" cy="1360601"/>
          </a:xfrm>
          <a:custGeom>
            <a:avLst/>
            <a:gdLst>
              <a:gd name="connsiteX0" fmla="*/ 574362 w 1367165"/>
              <a:gd name="connsiteY0" fmla="*/ 1968 h 1360601"/>
              <a:gd name="connsiteX1" fmla="*/ 861310 w 1367165"/>
              <a:gd name="connsiteY1" fmla="*/ 86588 h 1360601"/>
              <a:gd name="connsiteX2" fmla="*/ 1136176 w 1367165"/>
              <a:gd name="connsiteY2" fmla="*/ 133406 h 1360601"/>
              <a:gd name="connsiteX3" fmla="*/ 1243026 w 1367165"/>
              <a:gd name="connsiteY3" fmla="*/ 401853 h 1360601"/>
              <a:gd name="connsiteX4" fmla="*/ 1366867 w 1367165"/>
              <a:gd name="connsiteY4" fmla="*/ 694463 h 1360601"/>
              <a:gd name="connsiteX5" fmla="*/ 1225281 w 1367165"/>
              <a:gd name="connsiteY5" fmla="*/ 931194 h 1360601"/>
              <a:gd name="connsiteX6" fmla="*/ 1036877 w 1367165"/>
              <a:gd name="connsiteY6" fmla="*/ 1068628 h 1360601"/>
              <a:gd name="connsiteX7" fmla="*/ 998364 w 1367165"/>
              <a:gd name="connsiteY7" fmla="*/ 1199640 h 1360601"/>
              <a:gd name="connsiteX8" fmla="*/ 775603 w 1367165"/>
              <a:gd name="connsiteY8" fmla="*/ 1360104 h 1360601"/>
              <a:gd name="connsiteX9" fmla="*/ 498849 w 1367165"/>
              <a:gd name="connsiteY9" fmla="*/ 1195865 h 1360601"/>
              <a:gd name="connsiteX10" fmla="*/ 100143 w 1367165"/>
              <a:gd name="connsiteY10" fmla="*/ 986318 h 1360601"/>
              <a:gd name="connsiteX11" fmla="*/ 146960 w 1367165"/>
              <a:gd name="connsiteY11" fmla="*/ 443384 h 1360601"/>
              <a:gd name="connsiteX12" fmla="*/ 330457 w 1367165"/>
              <a:gd name="connsiteY12" fmla="*/ 134538 h 1360601"/>
              <a:gd name="connsiteX13" fmla="*/ 574362 w 1367165"/>
              <a:gd name="connsiteY13" fmla="*/ 1968 h 1360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5" h="1360601">
                <a:moveTo>
                  <a:pt x="574362" y="1968"/>
                </a:moveTo>
                <a:cubicBezTo>
                  <a:pt x="656481" y="12020"/>
                  <a:pt x="745776" y="58271"/>
                  <a:pt x="861310" y="86588"/>
                </a:cubicBezTo>
                <a:cubicBezTo>
                  <a:pt x="951548" y="108864"/>
                  <a:pt x="1049337" y="73373"/>
                  <a:pt x="1136176" y="133406"/>
                </a:cubicBezTo>
                <a:cubicBezTo>
                  <a:pt x="1245292" y="208918"/>
                  <a:pt x="1210934" y="293869"/>
                  <a:pt x="1243026" y="401853"/>
                </a:cubicBezTo>
                <a:cubicBezTo>
                  <a:pt x="1273987" y="504927"/>
                  <a:pt x="1361581" y="583837"/>
                  <a:pt x="1366867" y="694463"/>
                </a:cubicBezTo>
                <a:cubicBezTo>
                  <a:pt x="1372153" y="808108"/>
                  <a:pt x="1306457" y="877203"/>
                  <a:pt x="1225281" y="931194"/>
                </a:cubicBezTo>
                <a:cubicBezTo>
                  <a:pt x="1155054" y="978012"/>
                  <a:pt x="1081430" y="995758"/>
                  <a:pt x="1036877" y="1068628"/>
                </a:cubicBezTo>
                <a:cubicBezTo>
                  <a:pt x="1015354" y="1104118"/>
                  <a:pt x="1017999" y="1161507"/>
                  <a:pt x="998364" y="1199640"/>
                </a:cubicBezTo>
                <a:cubicBezTo>
                  <a:pt x="956079" y="1281193"/>
                  <a:pt x="869995" y="1353308"/>
                  <a:pt x="775603" y="1360104"/>
                </a:cubicBezTo>
                <a:cubicBezTo>
                  <a:pt x="649875" y="1369166"/>
                  <a:pt x="588333" y="1252121"/>
                  <a:pt x="498849" y="1195865"/>
                </a:cubicBezTo>
                <a:cubicBezTo>
                  <a:pt x="342161" y="1096944"/>
                  <a:pt x="233801" y="1154710"/>
                  <a:pt x="100143" y="986318"/>
                </a:cubicBezTo>
                <a:cubicBezTo>
                  <a:pt x="-77689" y="762801"/>
                  <a:pt x="8774" y="600072"/>
                  <a:pt x="146960" y="443384"/>
                </a:cubicBezTo>
                <a:cubicBezTo>
                  <a:pt x="225117" y="355034"/>
                  <a:pt x="257964" y="231949"/>
                  <a:pt x="330457" y="134538"/>
                </a:cubicBezTo>
                <a:cubicBezTo>
                  <a:pt x="417296" y="18061"/>
                  <a:pt x="492243" y="-8085"/>
                  <a:pt x="574362" y="19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4" name="Freeform: Shape 43">
            <a:extLst>
              <a:ext uri="{FF2B5EF4-FFF2-40B4-BE49-F238E27FC236}">
                <a16:creationId xmlns:a16="http://schemas.microsoft.com/office/drawing/2014/main" id="{D9742BD4-AFC1-4E38-9479-2F7BE48060DF}"/>
              </a:ext>
            </a:extLst>
          </p:cNvPr>
          <p:cNvSpPr/>
          <p:nvPr/>
        </p:nvSpPr>
        <p:spPr>
          <a:xfrm>
            <a:off x="53877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2" name="PpHolder26">
            <a:extLst>
              <a:ext uri="{FF2B5EF4-FFF2-40B4-BE49-F238E27FC236}">
                <a16:creationId xmlns:a16="http://schemas.microsoft.com/office/drawing/2014/main" id="{71DDA78B-F6C6-4E23-BA1E-0D341C1D1393}"/>
              </a:ext>
            </a:extLst>
          </p:cNvPr>
          <p:cNvSpPr/>
          <p:nvPr/>
        </p:nvSpPr>
        <p:spPr>
          <a:xfrm>
            <a:off x="5425526" y="4001040"/>
            <a:ext cx="1365972" cy="1359417"/>
          </a:xfrm>
          <a:custGeom>
            <a:avLst/>
            <a:gdLst>
              <a:gd name="connsiteX0" fmla="*/ 573862 w 1365972"/>
              <a:gd name="connsiteY0" fmla="*/ 1966 h 1359417"/>
              <a:gd name="connsiteX1" fmla="*/ 860558 w 1365972"/>
              <a:gd name="connsiteY1" fmla="*/ 86513 h 1359417"/>
              <a:gd name="connsiteX2" fmla="*/ 1135185 w 1365972"/>
              <a:gd name="connsiteY2" fmla="*/ 133291 h 1359417"/>
              <a:gd name="connsiteX3" fmla="*/ 1241942 w 1365972"/>
              <a:gd name="connsiteY3" fmla="*/ 401503 h 1359417"/>
              <a:gd name="connsiteX4" fmla="*/ 1365675 w 1365972"/>
              <a:gd name="connsiteY4" fmla="*/ 693859 h 1359417"/>
              <a:gd name="connsiteX5" fmla="*/ 1224212 w 1365972"/>
              <a:gd name="connsiteY5" fmla="*/ 930385 h 1359417"/>
              <a:gd name="connsiteX6" fmla="*/ 1035972 w 1365972"/>
              <a:gd name="connsiteY6" fmla="*/ 1067697 h 1359417"/>
              <a:gd name="connsiteX7" fmla="*/ 997494 w 1365972"/>
              <a:gd name="connsiteY7" fmla="*/ 1198597 h 1359417"/>
              <a:gd name="connsiteX8" fmla="*/ 774926 w 1365972"/>
              <a:gd name="connsiteY8" fmla="*/ 1358921 h 1359417"/>
              <a:gd name="connsiteX9" fmla="*/ 498415 w 1365972"/>
              <a:gd name="connsiteY9" fmla="*/ 1194825 h 1359417"/>
              <a:gd name="connsiteX10" fmla="*/ 100055 w 1365972"/>
              <a:gd name="connsiteY10" fmla="*/ 985460 h 1359417"/>
              <a:gd name="connsiteX11" fmla="*/ 146832 w 1365972"/>
              <a:gd name="connsiteY11" fmla="*/ 442999 h 1359417"/>
              <a:gd name="connsiteX12" fmla="*/ 330168 w 1365972"/>
              <a:gd name="connsiteY12" fmla="*/ 134422 h 1359417"/>
              <a:gd name="connsiteX13" fmla="*/ 573862 w 1365972"/>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2" h="1359417">
                <a:moveTo>
                  <a:pt x="573862" y="1966"/>
                </a:moveTo>
                <a:cubicBezTo>
                  <a:pt x="655910" y="12010"/>
                  <a:pt x="745125" y="58221"/>
                  <a:pt x="860558" y="86513"/>
                </a:cubicBezTo>
                <a:cubicBezTo>
                  <a:pt x="950717" y="108770"/>
                  <a:pt x="1048421" y="73310"/>
                  <a:pt x="1135185" y="133291"/>
                </a:cubicBezTo>
                <a:cubicBezTo>
                  <a:pt x="1244205" y="208737"/>
                  <a:pt x="1209877" y="293614"/>
                  <a:pt x="1241942" y="401503"/>
                </a:cubicBezTo>
                <a:cubicBezTo>
                  <a:pt x="1272875" y="504488"/>
                  <a:pt x="1360393" y="583330"/>
                  <a:pt x="1365675" y="693859"/>
                </a:cubicBezTo>
                <a:cubicBezTo>
                  <a:pt x="1370956" y="807406"/>
                  <a:pt x="1305317" y="876440"/>
                  <a:pt x="1224212" y="930385"/>
                </a:cubicBezTo>
                <a:cubicBezTo>
                  <a:pt x="1154046" y="977162"/>
                  <a:pt x="1080486" y="994891"/>
                  <a:pt x="1035972" y="1067697"/>
                </a:cubicBezTo>
                <a:cubicBezTo>
                  <a:pt x="1014470" y="1103157"/>
                  <a:pt x="1017111" y="1160497"/>
                  <a:pt x="997494" y="1198597"/>
                </a:cubicBezTo>
                <a:cubicBezTo>
                  <a:pt x="955244" y="1280080"/>
                  <a:pt x="869235" y="1352131"/>
                  <a:pt x="774926" y="1358921"/>
                </a:cubicBezTo>
                <a:cubicBezTo>
                  <a:pt x="649309" y="1367975"/>
                  <a:pt x="587819" y="1251033"/>
                  <a:pt x="498415" y="1194825"/>
                </a:cubicBezTo>
                <a:cubicBezTo>
                  <a:pt x="341862" y="1095990"/>
                  <a:pt x="233597" y="1153706"/>
                  <a:pt x="100055" y="985460"/>
                </a:cubicBezTo>
                <a:cubicBezTo>
                  <a:pt x="-77621" y="762138"/>
                  <a:pt x="8765" y="599551"/>
                  <a:pt x="146832" y="442999"/>
                </a:cubicBezTo>
                <a:cubicBezTo>
                  <a:pt x="224921" y="354726"/>
                  <a:pt x="257739" y="231748"/>
                  <a:pt x="330168" y="134422"/>
                </a:cubicBezTo>
                <a:cubicBezTo>
                  <a:pt x="416932"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7" name="Freeform: Shape 46">
            <a:extLst>
              <a:ext uri="{FF2B5EF4-FFF2-40B4-BE49-F238E27FC236}">
                <a16:creationId xmlns:a16="http://schemas.microsoft.com/office/drawing/2014/main" id="{6195B573-D1D4-4517-9C7E-583A701D6E9D}"/>
              </a:ext>
            </a:extLst>
          </p:cNvPr>
          <p:cNvSpPr/>
          <p:nvPr/>
        </p:nvSpPr>
        <p:spPr>
          <a:xfrm>
            <a:off x="7239245" y="2183000"/>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PpHolder28">
            <a:extLst>
              <a:ext uri="{FF2B5EF4-FFF2-40B4-BE49-F238E27FC236}">
                <a16:creationId xmlns:a16="http://schemas.microsoft.com/office/drawing/2014/main" id="{E15FD53A-80FF-4AC4-A483-1B0EF6E7A0F3}"/>
              </a:ext>
            </a:extLst>
          </p:cNvPr>
          <p:cNvSpPr/>
          <p:nvPr/>
        </p:nvSpPr>
        <p:spPr>
          <a:xfrm>
            <a:off x="7277014" y="2220859"/>
            <a:ext cx="1367163" cy="1360602"/>
          </a:xfrm>
          <a:custGeom>
            <a:avLst/>
            <a:gdLst>
              <a:gd name="connsiteX0" fmla="*/ 574361 w 1367163"/>
              <a:gd name="connsiteY0" fmla="*/ 1968 h 1360602"/>
              <a:gd name="connsiteX1" fmla="*/ 861309 w 1367163"/>
              <a:gd name="connsiteY1" fmla="*/ 86589 h 1360602"/>
              <a:gd name="connsiteX2" fmla="*/ 1136174 w 1367163"/>
              <a:gd name="connsiteY2" fmla="*/ 133408 h 1360602"/>
              <a:gd name="connsiteX3" fmla="*/ 1243025 w 1367163"/>
              <a:gd name="connsiteY3" fmla="*/ 401853 h 1360602"/>
              <a:gd name="connsiteX4" fmla="*/ 1366865 w 1367163"/>
              <a:gd name="connsiteY4" fmla="*/ 694464 h 1360602"/>
              <a:gd name="connsiteX5" fmla="*/ 1225279 w 1367163"/>
              <a:gd name="connsiteY5" fmla="*/ 931195 h 1360602"/>
              <a:gd name="connsiteX6" fmla="*/ 1036876 w 1367163"/>
              <a:gd name="connsiteY6" fmla="*/ 1068628 h 1360602"/>
              <a:gd name="connsiteX7" fmla="*/ 998364 w 1367163"/>
              <a:gd name="connsiteY7" fmla="*/ 1199641 h 1360602"/>
              <a:gd name="connsiteX8" fmla="*/ 775602 w 1367163"/>
              <a:gd name="connsiteY8" fmla="*/ 1360105 h 1360602"/>
              <a:gd name="connsiteX9" fmla="*/ 498849 w 1367163"/>
              <a:gd name="connsiteY9" fmla="*/ 1195866 h 1360602"/>
              <a:gd name="connsiteX10" fmla="*/ 100143 w 1367163"/>
              <a:gd name="connsiteY10" fmla="*/ 986320 h 1360602"/>
              <a:gd name="connsiteX11" fmla="*/ 146960 w 1367163"/>
              <a:gd name="connsiteY11" fmla="*/ 443385 h 1360602"/>
              <a:gd name="connsiteX12" fmla="*/ 330456 w 1367163"/>
              <a:gd name="connsiteY12" fmla="*/ 134539 h 1360602"/>
              <a:gd name="connsiteX13" fmla="*/ 574361 w 1367163"/>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3" h="1360602">
                <a:moveTo>
                  <a:pt x="574361" y="1968"/>
                </a:moveTo>
                <a:cubicBezTo>
                  <a:pt x="656481" y="12021"/>
                  <a:pt x="745775" y="58272"/>
                  <a:pt x="861309" y="86589"/>
                </a:cubicBezTo>
                <a:cubicBezTo>
                  <a:pt x="951547" y="108865"/>
                  <a:pt x="1049335" y="73374"/>
                  <a:pt x="1136174" y="133408"/>
                </a:cubicBezTo>
                <a:cubicBezTo>
                  <a:pt x="1245290" y="208919"/>
                  <a:pt x="1210932" y="293870"/>
                  <a:pt x="1243025" y="401853"/>
                </a:cubicBezTo>
                <a:cubicBezTo>
                  <a:pt x="1273985" y="504928"/>
                  <a:pt x="1361579" y="583838"/>
                  <a:pt x="1366865" y="694464"/>
                </a:cubicBezTo>
                <a:cubicBezTo>
                  <a:pt x="1372151" y="808109"/>
                  <a:pt x="1306455" y="877204"/>
                  <a:pt x="1225279" y="931195"/>
                </a:cubicBezTo>
                <a:cubicBezTo>
                  <a:pt x="1155052" y="978013"/>
                  <a:pt x="1081428" y="995758"/>
                  <a:pt x="1036876" y="1068628"/>
                </a:cubicBezTo>
                <a:cubicBezTo>
                  <a:pt x="1015354" y="1104118"/>
                  <a:pt x="1017998" y="1161508"/>
                  <a:pt x="998364" y="1199641"/>
                </a:cubicBezTo>
                <a:cubicBezTo>
                  <a:pt x="956077" y="1281195"/>
                  <a:pt x="869993" y="1353309"/>
                  <a:pt x="775602" y="1360105"/>
                </a:cubicBezTo>
                <a:cubicBezTo>
                  <a:pt x="649874" y="1369166"/>
                  <a:pt x="588331" y="1252123"/>
                  <a:pt x="498849" y="1195866"/>
                </a:cubicBezTo>
                <a:cubicBezTo>
                  <a:pt x="342160" y="1096944"/>
                  <a:pt x="233800" y="1154711"/>
                  <a:pt x="100143" y="986320"/>
                </a:cubicBezTo>
                <a:cubicBezTo>
                  <a:pt x="-77689" y="762802"/>
                  <a:pt x="8772" y="600074"/>
                  <a:pt x="146960" y="443385"/>
                </a:cubicBezTo>
                <a:cubicBezTo>
                  <a:pt x="225116" y="355035"/>
                  <a:pt x="257964" y="231951"/>
                  <a:pt x="330456" y="134539"/>
                </a:cubicBezTo>
                <a:cubicBezTo>
                  <a:pt x="417295" y="18062"/>
                  <a:pt x="492242" y="-8084"/>
                  <a:pt x="574361" y="19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0" name="Freeform: Shape 49">
            <a:extLst>
              <a:ext uri="{FF2B5EF4-FFF2-40B4-BE49-F238E27FC236}">
                <a16:creationId xmlns:a16="http://schemas.microsoft.com/office/drawing/2014/main" id="{8CB8FBBF-6B1C-4FD8-98EF-49FF167DB326}"/>
              </a:ext>
            </a:extLst>
          </p:cNvPr>
          <p:cNvSpPr/>
          <p:nvPr/>
        </p:nvSpPr>
        <p:spPr>
          <a:xfrm>
            <a:off x="9128152"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0" name="PpHolder30">
            <a:extLst>
              <a:ext uri="{FF2B5EF4-FFF2-40B4-BE49-F238E27FC236}">
                <a16:creationId xmlns:a16="http://schemas.microsoft.com/office/drawing/2014/main" id="{2C070BA8-BB5E-491C-BD86-928A3F7199AF}"/>
              </a:ext>
            </a:extLst>
          </p:cNvPr>
          <p:cNvSpPr/>
          <p:nvPr/>
        </p:nvSpPr>
        <p:spPr>
          <a:xfrm>
            <a:off x="9165888" y="4001040"/>
            <a:ext cx="1365973" cy="1359417"/>
          </a:xfrm>
          <a:custGeom>
            <a:avLst/>
            <a:gdLst>
              <a:gd name="connsiteX0" fmla="*/ 573862 w 1365973"/>
              <a:gd name="connsiteY0" fmla="*/ 1966 h 1359417"/>
              <a:gd name="connsiteX1" fmla="*/ 860559 w 1365973"/>
              <a:gd name="connsiteY1" fmla="*/ 86513 h 1359417"/>
              <a:gd name="connsiteX2" fmla="*/ 1135185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4 w 1365973"/>
              <a:gd name="connsiteY9" fmla="*/ 1194825 h 1359417"/>
              <a:gd name="connsiteX10" fmla="*/ 100055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5"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0" y="1103157"/>
                  <a:pt x="1017111" y="1160497"/>
                  <a:pt x="997495" y="1198597"/>
                </a:cubicBezTo>
                <a:cubicBezTo>
                  <a:pt x="955245" y="1280080"/>
                  <a:pt x="869236" y="1352131"/>
                  <a:pt x="774927" y="1358921"/>
                </a:cubicBezTo>
                <a:cubicBezTo>
                  <a:pt x="649308" y="1367975"/>
                  <a:pt x="587819" y="1251033"/>
                  <a:pt x="498414" y="1194825"/>
                </a:cubicBezTo>
                <a:cubicBezTo>
                  <a:pt x="341862" y="1095990"/>
                  <a:pt x="233596" y="1153706"/>
                  <a:pt x="100055" y="985460"/>
                </a:cubicBezTo>
                <a:cubicBezTo>
                  <a:pt x="-77622" y="762138"/>
                  <a:pt x="8765" y="599551"/>
                  <a:pt x="146832" y="442999"/>
                </a:cubicBezTo>
                <a:cubicBezTo>
                  <a:pt x="224920" y="354726"/>
                  <a:pt x="257739" y="231748"/>
                  <a:pt x="330168" y="134422"/>
                </a:cubicBezTo>
                <a:cubicBezTo>
                  <a:pt x="416932"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3" name="TextBox 52">
            <a:extLst>
              <a:ext uri="{FF2B5EF4-FFF2-40B4-BE49-F238E27FC236}">
                <a16:creationId xmlns:a16="http://schemas.microsoft.com/office/drawing/2014/main" id="{F2AF348F-B200-4299-A432-D733DFB210EC}"/>
              </a:ext>
            </a:extLst>
          </p:cNvPr>
          <p:cNvSpPr txBox="1"/>
          <p:nvPr/>
        </p:nvSpPr>
        <p:spPr>
          <a:xfrm>
            <a:off x="4498613" y="569586"/>
            <a:ext cx="3194785"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CREATIVE TEAM</a:t>
            </a:r>
          </a:p>
        </p:txBody>
      </p:sp>
      <p:sp>
        <p:nvSpPr>
          <p:cNvPr id="55" name="Freeform: Shape 54">
            <a:extLst>
              <a:ext uri="{FF2B5EF4-FFF2-40B4-BE49-F238E27FC236}">
                <a16:creationId xmlns:a16="http://schemas.microsoft.com/office/drawing/2014/main" id="{5887254B-7F3F-42AE-84B6-2F1FCB8EEF5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43601E7-5AE8-4847-9633-EAE6C5B722F9}"/>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1E3D344-B58C-4028-82A7-CFCF41EBD818}"/>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109C05-6DE6-4760-B57F-99B6B905C8FD}"/>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61" name="Graphic 24">
            <a:extLst>
              <a:ext uri="{FF2B5EF4-FFF2-40B4-BE49-F238E27FC236}">
                <a16:creationId xmlns:a16="http://schemas.microsoft.com/office/drawing/2014/main" id="{570501B8-24E8-405A-B324-D3EA10469E7C}"/>
              </a:ext>
            </a:extLst>
          </p:cNvPr>
          <p:cNvGrpSpPr>
            <a:grpSpLocks/>
          </p:cNvGrpSpPr>
          <p:nvPr/>
        </p:nvGrpSpPr>
        <p:grpSpPr>
          <a:xfrm>
            <a:off x="386827" y="5295412"/>
            <a:ext cx="684352" cy="960892"/>
            <a:chOff x="3513772" y="3409950"/>
            <a:chExt cx="1022984" cy="1436370"/>
          </a:xfrm>
        </p:grpSpPr>
        <p:sp>
          <p:nvSpPr>
            <p:cNvPr id="62" name="Freeform: Shape 61">
              <a:extLst>
                <a:ext uri="{FF2B5EF4-FFF2-40B4-BE49-F238E27FC236}">
                  <a16:creationId xmlns:a16="http://schemas.microsoft.com/office/drawing/2014/main" id="{CDFA5C76-F170-43B9-85E1-682DCA75D03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3D86E64-C5C6-411A-A087-0DC78682BDD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01D87DB-EE0F-48D3-83B4-B7FFCB0EE57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69F76E5-569E-4B2A-88FB-BE9F0E9AED8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6" name="Graphic 24">
            <a:extLst>
              <a:ext uri="{FF2B5EF4-FFF2-40B4-BE49-F238E27FC236}">
                <a16:creationId xmlns:a16="http://schemas.microsoft.com/office/drawing/2014/main" id="{067AC82B-1DD6-4290-80D8-B7CC2AC9444B}"/>
              </a:ext>
            </a:extLst>
          </p:cNvPr>
          <p:cNvGrpSpPr>
            <a:grpSpLocks/>
          </p:cNvGrpSpPr>
          <p:nvPr/>
        </p:nvGrpSpPr>
        <p:grpSpPr>
          <a:xfrm>
            <a:off x="9730857" y="373463"/>
            <a:ext cx="684352" cy="960892"/>
            <a:chOff x="7651432" y="2013585"/>
            <a:chExt cx="1022985" cy="1436369"/>
          </a:xfrm>
        </p:grpSpPr>
        <p:sp>
          <p:nvSpPr>
            <p:cNvPr id="67" name="Freeform: Shape 66">
              <a:extLst>
                <a:ext uri="{FF2B5EF4-FFF2-40B4-BE49-F238E27FC236}">
                  <a16:creationId xmlns:a16="http://schemas.microsoft.com/office/drawing/2014/main" id="{D432200B-2C1B-47F1-87C0-F377E8084D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B6506B0-C861-4974-9E6D-72209BA228B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ED3DB35-5884-45CA-9E21-406B2EEBCE5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643EDC8-087A-48BD-B483-ECD534D06C7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239331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B46ED3E-26EE-4377-BA75-9FE851F3B75A}"/>
              </a:ext>
            </a:extLst>
          </p:cNvPr>
          <p:cNvSpPr/>
          <p:nvPr/>
        </p:nvSpPr>
        <p:spPr>
          <a:xfrm flipV="1">
            <a:off x="0" y="2577534"/>
            <a:ext cx="3836114" cy="428046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84A0B396-6069-49E3-8241-BE80AF197117}"/>
              </a:ext>
            </a:extLst>
          </p:cNvPr>
          <p:cNvSpPr/>
          <p:nvPr/>
        </p:nvSpPr>
        <p:spPr>
          <a:xfrm flipV="1">
            <a:off x="0" y="3501842"/>
            <a:ext cx="3373392" cy="335042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 name="Figures">
            <a:extLst>
              <a:ext uri="{FF2B5EF4-FFF2-40B4-BE49-F238E27FC236}">
                <a16:creationId xmlns:a16="http://schemas.microsoft.com/office/drawing/2014/main" id="{37338737-DC10-4331-99D6-A2E102D48095}"/>
              </a:ext>
            </a:extLst>
          </p:cNvPr>
          <p:cNvSpPr/>
          <p:nvPr/>
        </p:nvSpPr>
        <p:spPr>
          <a:xfrm>
            <a:off x="1238274" y="559220"/>
            <a:ext cx="3050919" cy="6422868"/>
          </a:xfrm>
          <a:custGeom>
            <a:avLst/>
            <a:gdLst>
              <a:gd name="connsiteX0" fmla="*/ 171421 w 3050919"/>
              <a:gd name="connsiteY0" fmla="*/ 5899886 h 6422868"/>
              <a:gd name="connsiteX1" fmla="*/ 224069 w 3050919"/>
              <a:gd name="connsiteY1" fmla="*/ 5668184 h 6422868"/>
              <a:gd name="connsiteX2" fmla="*/ 56673 w 3050919"/>
              <a:gd name="connsiteY2" fmla="*/ 5510628 h 6422868"/>
              <a:gd name="connsiteX3" fmla="*/ 37774 w 3050919"/>
              <a:gd name="connsiteY3" fmla="*/ 5420595 h 6422868"/>
              <a:gd name="connsiteX4" fmla="*/ 67473 w 3050919"/>
              <a:gd name="connsiteY4" fmla="*/ 5055169 h 6422868"/>
              <a:gd name="connsiteX5" fmla="*/ 74223 w 3050919"/>
              <a:gd name="connsiteY5" fmla="*/ 4909528 h 6422868"/>
              <a:gd name="connsiteX6" fmla="*/ 59373 w 3050919"/>
              <a:gd name="connsiteY6" fmla="*/ 4736083 h 6422868"/>
              <a:gd name="connsiteX7" fmla="*/ 2675 w 3050919"/>
              <a:gd name="connsiteY7" fmla="*/ 4124391 h 6422868"/>
              <a:gd name="connsiteX8" fmla="*/ 14824 w 3050919"/>
              <a:gd name="connsiteY8" fmla="*/ 3854294 h 6422868"/>
              <a:gd name="connsiteX9" fmla="*/ 51273 w 3050919"/>
              <a:gd name="connsiteY9" fmla="*/ 3294238 h 6422868"/>
              <a:gd name="connsiteX10" fmla="*/ 91773 w 3050919"/>
              <a:gd name="connsiteY10" fmla="*/ 2867908 h 6422868"/>
              <a:gd name="connsiteX11" fmla="*/ 136321 w 3050919"/>
              <a:gd name="connsiteY11" fmla="*/ 2474677 h 6422868"/>
              <a:gd name="connsiteX12" fmla="*/ 163321 w 3050919"/>
              <a:gd name="connsiteY12" fmla="*/ 2366109 h 6422868"/>
              <a:gd name="connsiteX13" fmla="*/ 288868 w 3050919"/>
              <a:gd name="connsiteY13" fmla="*/ 2015247 h 6422868"/>
              <a:gd name="connsiteX14" fmla="*/ 403615 w 3050919"/>
              <a:gd name="connsiteY14" fmla="*/ 1750445 h 6422868"/>
              <a:gd name="connsiteX15" fmla="*/ 631760 w 3050919"/>
              <a:gd name="connsiteY15" fmla="*/ 1588916 h 6422868"/>
              <a:gd name="connsiteX16" fmla="*/ 769457 w 3050919"/>
              <a:gd name="connsiteY16" fmla="*/ 1543900 h 6422868"/>
              <a:gd name="connsiteX17" fmla="*/ 812656 w 3050919"/>
              <a:gd name="connsiteY17" fmla="*/ 1526688 h 6422868"/>
              <a:gd name="connsiteX18" fmla="*/ 865305 w 3050919"/>
              <a:gd name="connsiteY18" fmla="*/ 1453867 h 6422868"/>
              <a:gd name="connsiteX19" fmla="*/ 878804 w 3050919"/>
              <a:gd name="connsiteY19" fmla="*/ 1275126 h 6422868"/>
              <a:gd name="connsiteX20" fmla="*/ 922003 w 3050919"/>
              <a:gd name="connsiteY20" fmla="*/ 1099033 h 6422868"/>
              <a:gd name="connsiteX21" fmla="*/ 1012451 w 3050919"/>
              <a:gd name="connsiteY21" fmla="*/ 813048 h 6422868"/>
              <a:gd name="connsiteX22" fmla="*/ 1062400 w 3050919"/>
              <a:gd name="connsiteY22" fmla="*/ 704479 h 6422868"/>
              <a:gd name="connsiteX23" fmla="*/ 1074550 w 3050919"/>
              <a:gd name="connsiteY23" fmla="*/ 521766 h 6422868"/>
              <a:gd name="connsiteX24" fmla="*/ 1105599 w 3050919"/>
              <a:gd name="connsiteY24" fmla="*/ 349645 h 6422868"/>
              <a:gd name="connsiteX25" fmla="*/ 1131248 w 3050919"/>
              <a:gd name="connsiteY25" fmla="*/ 295361 h 6422868"/>
              <a:gd name="connsiteX26" fmla="*/ 1297295 w 3050919"/>
              <a:gd name="connsiteY26" fmla="*/ 54391 h 6422868"/>
              <a:gd name="connsiteX27" fmla="*/ 1471440 w 3050919"/>
              <a:gd name="connsiteY27" fmla="*/ 107 h 6422868"/>
              <a:gd name="connsiteX28" fmla="*/ 1780583 w 3050919"/>
              <a:gd name="connsiteY28" fmla="*/ 1431 h 6422868"/>
              <a:gd name="connsiteX29" fmla="*/ 1822432 w 3050919"/>
              <a:gd name="connsiteY29" fmla="*/ 6727 h 6422868"/>
              <a:gd name="connsiteX30" fmla="*/ 2058677 w 3050919"/>
              <a:gd name="connsiteY30" fmla="*/ 222540 h 6422868"/>
              <a:gd name="connsiteX31" fmla="*/ 2115376 w 3050919"/>
              <a:gd name="connsiteY31" fmla="*/ 395985 h 6422868"/>
              <a:gd name="connsiteX32" fmla="*/ 2132925 w 3050919"/>
              <a:gd name="connsiteY32" fmla="*/ 454241 h 6422868"/>
              <a:gd name="connsiteX33" fmla="*/ 2138325 w 3050919"/>
              <a:gd name="connsiteY33" fmla="*/ 562810 h 6422868"/>
              <a:gd name="connsiteX34" fmla="*/ 2138325 w 3050919"/>
              <a:gd name="connsiteY34" fmla="*/ 631659 h 6422868"/>
              <a:gd name="connsiteX35" fmla="*/ 2189624 w 3050919"/>
              <a:gd name="connsiteY35" fmla="*/ 768031 h 6422868"/>
              <a:gd name="connsiteX36" fmla="*/ 2207173 w 3050919"/>
              <a:gd name="connsiteY36" fmla="*/ 907052 h 6422868"/>
              <a:gd name="connsiteX37" fmla="*/ 2251722 w 3050919"/>
              <a:gd name="connsiteY37" fmla="*/ 1200982 h 6422868"/>
              <a:gd name="connsiteX38" fmla="*/ 2265222 w 3050919"/>
              <a:gd name="connsiteY38" fmla="*/ 1477700 h 6422868"/>
              <a:gd name="connsiteX39" fmla="*/ 2281422 w 3050919"/>
              <a:gd name="connsiteY39" fmla="*/ 1667033 h 6422868"/>
              <a:gd name="connsiteX40" fmla="*/ 2300321 w 3050919"/>
              <a:gd name="connsiteY40" fmla="*/ 1745149 h 6422868"/>
              <a:gd name="connsiteX41" fmla="*/ 2330021 w 3050919"/>
              <a:gd name="connsiteY41" fmla="*/ 1763685 h 6422868"/>
              <a:gd name="connsiteX42" fmla="*/ 2331370 w 3050919"/>
              <a:gd name="connsiteY42" fmla="*/ 1766333 h 6422868"/>
              <a:gd name="connsiteX43" fmla="*/ 2458268 w 3050919"/>
              <a:gd name="connsiteY43" fmla="*/ 1963611 h 6422868"/>
              <a:gd name="connsiteX44" fmla="*/ 2546016 w 3050919"/>
              <a:gd name="connsiteY44" fmla="*/ 2141028 h 6422868"/>
              <a:gd name="connsiteX45" fmla="*/ 2510916 w 3050919"/>
              <a:gd name="connsiteY45" fmla="*/ 2552794 h 6422868"/>
              <a:gd name="connsiteX46" fmla="*/ 2444768 w 3050919"/>
              <a:gd name="connsiteY46" fmla="*/ 2911600 h 6422868"/>
              <a:gd name="connsiteX47" fmla="*/ 2442068 w 3050919"/>
              <a:gd name="connsiteY47" fmla="*/ 3005605 h 6422868"/>
              <a:gd name="connsiteX48" fmla="*/ 2412369 w 3050919"/>
              <a:gd name="connsiteY48" fmla="*/ 3339255 h 6422868"/>
              <a:gd name="connsiteX49" fmla="*/ 2412369 w 3050919"/>
              <a:gd name="connsiteY49" fmla="*/ 3466359 h 6422868"/>
              <a:gd name="connsiteX50" fmla="*/ 2419118 w 3050919"/>
              <a:gd name="connsiteY50" fmla="*/ 3786769 h 6422868"/>
              <a:gd name="connsiteX51" fmla="*/ 2482567 w 3050919"/>
              <a:gd name="connsiteY51" fmla="*/ 3973454 h 6422868"/>
              <a:gd name="connsiteX52" fmla="*/ 2528466 w 3050919"/>
              <a:gd name="connsiteY52" fmla="*/ 4092615 h 6422868"/>
              <a:gd name="connsiteX53" fmla="*/ 2582465 w 3050919"/>
              <a:gd name="connsiteY53" fmla="*/ 4251496 h 6422868"/>
              <a:gd name="connsiteX54" fmla="*/ 2583815 w 3050919"/>
              <a:gd name="connsiteY54" fmla="*/ 4320345 h 6422868"/>
              <a:gd name="connsiteX55" fmla="*/ 2600014 w 3050919"/>
              <a:gd name="connsiteY55" fmla="*/ 4419645 h 6422868"/>
              <a:gd name="connsiteX56" fmla="*/ 2801160 w 3050919"/>
              <a:gd name="connsiteY56" fmla="*/ 4977053 h 6422868"/>
              <a:gd name="connsiteX57" fmla="*/ 2925357 w 3050919"/>
              <a:gd name="connsiteY57" fmla="*/ 5273630 h 6422868"/>
              <a:gd name="connsiteX58" fmla="*/ 2986105 w 3050919"/>
              <a:gd name="connsiteY58" fmla="*/ 5378227 h 6422868"/>
              <a:gd name="connsiteX59" fmla="*/ 3038754 w 3050919"/>
              <a:gd name="connsiteY59" fmla="*/ 5723793 h 6422868"/>
              <a:gd name="connsiteX60" fmla="*/ 2830859 w 3050919"/>
              <a:gd name="connsiteY60" fmla="*/ 5833685 h 6422868"/>
              <a:gd name="connsiteX61" fmla="*/ 2772810 w 3050919"/>
              <a:gd name="connsiteY61" fmla="*/ 5800585 h 6422868"/>
              <a:gd name="connsiteX62" fmla="*/ 2608114 w 3050919"/>
              <a:gd name="connsiteY62" fmla="*/ 5780725 h 6422868"/>
              <a:gd name="connsiteX63" fmla="*/ 2397519 w 3050919"/>
              <a:gd name="connsiteY63" fmla="*/ 5845601 h 6422868"/>
              <a:gd name="connsiteX64" fmla="*/ 2357020 w 3050919"/>
              <a:gd name="connsiteY64" fmla="*/ 5889294 h 6422868"/>
              <a:gd name="connsiteX65" fmla="*/ 2238223 w 3050919"/>
              <a:gd name="connsiteY65" fmla="*/ 6365937 h 6422868"/>
              <a:gd name="connsiteX66" fmla="*/ 2166674 w 3050919"/>
              <a:gd name="connsiteY66" fmla="*/ 6422869 h 6422868"/>
              <a:gd name="connsiteX67" fmla="*/ 1225746 w 3050919"/>
              <a:gd name="connsiteY67" fmla="*/ 6421545 h 6422868"/>
              <a:gd name="connsiteX68" fmla="*/ 1163648 w 3050919"/>
              <a:gd name="connsiteY68" fmla="*/ 6387121 h 6422868"/>
              <a:gd name="connsiteX69" fmla="*/ 899054 w 3050919"/>
              <a:gd name="connsiteY69" fmla="*/ 5963438 h 6422868"/>
              <a:gd name="connsiteX70" fmla="*/ 858555 w 3050919"/>
              <a:gd name="connsiteY70" fmla="*/ 5942254 h 6422868"/>
              <a:gd name="connsiteX71" fmla="*/ 695209 w 3050919"/>
              <a:gd name="connsiteY71" fmla="*/ 5943578 h 6422868"/>
              <a:gd name="connsiteX72" fmla="*/ 666859 w 3050919"/>
              <a:gd name="connsiteY72" fmla="*/ 5946226 h 6422868"/>
              <a:gd name="connsiteX73" fmla="*/ 500813 w 3050919"/>
              <a:gd name="connsiteY73" fmla="*/ 5967410 h 6422868"/>
              <a:gd name="connsiteX74" fmla="*/ 171421 w 3050919"/>
              <a:gd name="connsiteY74" fmla="*/ 5899886 h 6422868"/>
              <a:gd name="connsiteX75" fmla="*/ 398215 w 3050919"/>
              <a:gd name="connsiteY75" fmla="*/ 4939980 h 6422868"/>
              <a:gd name="connsiteX76" fmla="*/ 453564 w 3050919"/>
              <a:gd name="connsiteY76" fmla="*/ 4758591 h 6422868"/>
              <a:gd name="connsiteX77" fmla="*/ 508913 w 3050919"/>
              <a:gd name="connsiteY77" fmla="*/ 4577202 h 6422868"/>
              <a:gd name="connsiteX78" fmla="*/ 631760 w 3050919"/>
              <a:gd name="connsiteY78" fmla="*/ 4035683 h 6422868"/>
              <a:gd name="connsiteX79" fmla="*/ 641210 w 3050919"/>
              <a:gd name="connsiteY79" fmla="*/ 4014499 h 6422868"/>
              <a:gd name="connsiteX80" fmla="*/ 679009 w 3050919"/>
              <a:gd name="connsiteY80" fmla="*/ 3645101 h 6422868"/>
              <a:gd name="connsiteX81" fmla="*/ 623660 w 3050919"/>
              <a:gd name="connsiteY81" fmla="*/ 3406779 h 6422868"/>
              <a:gd name="connsiteX82" fmla="*/ 577761 w 3050919"/>
              <a:gd name="connsiteY82" fmla="*/ 3037381 h 6422868"/>
              <a:gd name="connsiteX83" fmla="*/ 587211 w 3050919"/>
              <a:gd name="connsiteY83" fmla="*/ 2739479 h 6422868"/>
              <a:gd name="connsiteX84" fmla="*/ 542662 w 3050919"/>
              <a:gd name="connsiteY84" fmla="*/ 2845400 h 6422868"/>
              <a:gd name="connsiteX85" fmla="*/ 488663 w 3050919"/>
              <a:gd name="connsiteY85" fmla="*/ 3155218 h 6422868"/>
              <a:gd name="connsiteX86" fmla="*/ 431965 w 3050919"/>
              <a:gd name="connsiteY86" fmla="*/ 3519320 h 6422868"/>
              <a:gd name="connsiteX87" fmla="*/ 376616 w 3050919"/>
              <a:gd name="connsiteY87" fmla="*/ 3792065 h 6422868"/>
              <a:gd name="connsiteX88" fmla="*/ 346917 w 3050919"/>
              <a:gd name="connsiteY88" fmla="*/ 4115123 h 6422868"/>
              <a:gd name="connsiteX89" fmla="*/ 332067 w 3050919"/>
              <a:gd name="connsiteY89" fmla="*/ 4728139 h 6422868"/>
              <a:gd name="connsiteX90" fmla="*/ 398215 w 3050919"/>
              <a:gd name="connsiteY90" fmla="*/ 4939980 h 6422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050919" h="6422868">
                <a:moveTo>
                  <a:pt x="171421" y="5899886"/>
                </a:moveTo>
                <a:cubicBezTo>
                  <a:pt x="190320" y="5815149"/>
                  <a:pt x="209220" y="5735709"/>
                  <a:pt x="224069" y="5668184"/>
                </a:cubicBezTo>
                <a:cubicBezTo>
                  <a:pt x="163321" y="5612576"/>
                  <a:pt x="105272" y="5566236"/>
                  <a:pt x="56673" y="5510628"/>
                </a:cubicBezTo>
                <a:cubicBezTo>
                  <a:pt x="39124" y="5490767"/>
                  <a:pt x="40474" y="5451047"/>
                  <a:pt x="37774" y="5420595"/>
                </a:cubicBezTo>
                <a:cubicBezTo>
                  <a:pt x="29674" y="5297462"/>
                  <a:pt x="39124" y="5175654"/>
                  <a:pt x="67473" y="5055169"/>
                </a:cubicBezTo>
                <a:cubicBezTo>
                  <a:pt x="78273" y="5008829"/>
                  <a:pt x="75573" y="4958516"/>
                  <a:pt x="74223" y="4909528"/>
                </a:cubicBezTo>
                <a:cubicBezTo>
                  <a:pt x="72873" y="4851272"/>
                  <a:pt x="64773" y="4794339"/>
                  <a:pt x="59373" y="4736083"/>
                </a:cubicBezTo>
                <a:cubicBezTo>
                  <a:pt x="40474" y="4532186"/>
                  <a:pt x="16174" y="4329612"/>
                  <a:pt x="2675" y="4124391"/>
                </a:cubicBezTo>
                <a:cubicBezTo>
                  <a:pt x="-4075" y="4035683"/>
                  <a:pt x="2675" y="3944326"/>
                  <a:pt x="14824" y="3854294"/>
                </a:cubicBezTo>
                <a:cubicBezTo>
                  <a:pt x="39124" y="3667608"/>
                  <a:pt x="49923" y="3482247"/>
                  <a:pt x="51273" y="3294238"/>
                </a:cubicBezTo>
                <a:cubicBezTo>
                  <a:pt x="52623" y="3152569"/>
                  <a:pt x="76923" y="3009577"/>
                  <a:pt x="91773" y="2867908"/>
                </a:cubicBezTo>
                <a:cubicBezTo>
                  <a:pt x="105272" y="2736831"/>
                  <a:pt x="120122" y="2605754"/>
                  <a:pt x="136321" y="2474677"/>
                </a:cubicBezTo>
                <a:cubicBezTo>
                  <a:pt x="140371" y="2437605"/>
                  <a:pt x="151171" y="2401857"/>
                  <a:pt x="163321" y="2366109"/>
                </a:cubicBezTo>
                <a:cubicBezTo>
                  <a:pt x="203820" y="2248272"/>
                  <a:pt x="244319" y="2130435"/>
                  <a:pt x="288868" y="2015247"/>
                </a:cubicBezTo>
                <a:cubicBezTo>
                  <a:pt x="323967" y="1925214"/>
                  <a:pt x="363116" y="1837830"/>
                  <a:pt x="403615" y="1750445"/>
                </a:cubicBezTo>
                <a:cubicBezTo>
                  <a:pt x="448164" y="1656441"/>
                  <a:pt x="517013" y="1595536"/>
                  <a:pt x="631760" y="1588916"/>
                </a:cubicBezTo>
                <a:cubicBezTo>
                  <a:pt x="679009" y="1586268"/>
                  <a:pt x="723558" y="1559788"/>
                  <a:pt x="769457" y="1543900"/>
                </a:cubicBezTo>
                <a:cubicBezTo>
                  <a:pt x="784306" y="1538604"/>
                  <a:pt x="797806" y="1529336"/>
                  <a:pt x="812656" y="1526688"/>
                </a:cubicBezTo>
                <a:cubicBezTo>
                  <a:pt x="863955" y="1517420"/>
                  <a:pt x="877454" y="1504180"/>
                  <a:pt x="865305" y="1453867"/>
                </a:cubicBezTo>
                <a:cubicBezTo>
                  <a:pt x="851805" y="1391639"/>
                  <a:pt x="857205" y="1334707"/>
                  <a:pt x="878804" y="1275126"/>
                </a:cubicBezTo>
                <a:cubicBezTo>
                  <a:pt x="899054" y="1218194"/>
                  <a:pt x="905804" y="1155966"/>
                  <a:pt x="922003" y="1099033"/>
                </a:cubicBezTo>
                <a:cubicBezTo>
                  <a:pt x="950353" y="1003705"/>
                  <a:pt x="981402" y="908376"/>
                  <a:pt x="1012451" y="813048"/>
                </a:cubicBezTo>
                <a:cubicBezTo>
                  <a:pt x="1024601" y="775975"/>
                  <a:pt x="1042150" y="738903"/>
                  <a:pt x="1062400" y="704479"/>
                </a:cubicBezTo>
                <a:cubicBezTo>
                  <a:pt x="1097499" y="644899"/>
                  <a:pt x="1065100" y="582670"/>
                  <a:pt x="1074550" y="521766"/>
                </a:cubicBezTo>
                <a:cubicBezTo>
                  <a:pt x="1082649" y="464834"/>
                  <a:pt x="1093449" y="406577"/>
                  <a:pt x="1105599" y="349645"/>
                </a:cubicBezTo>
                <a:cubicBezTo>
                  <a:pt x="1109649" y="331109"/>
                  <a:pt x="1124499" y="313897"/>
                  <a:pt x="1131248" y="295361"/>
                </a:cubicBezTo>
                <a:cubicBezTo>
                  <a:pt x="1164998" y="200032"/>
                  <a:pt x="1216296" y="120591"/>
                  <a:pt x="1297295" y="54391"/>
                </a:cubicBezTo>
                <a:cubicBezTo>
                  <a:pt x="1352643" y="9375"/>
                  <a:pt x="1405292" y="-1217"/>
                  <a:pt x="1471440" y="107"/>
                </a:cubicBezTo>
                <a:cubicBezTo>
                  <a:pt x="1574038" y="2755"/>
                  <a:pt x="1676636" y="107"/>
                  <a:pt x="1780583" y="1431"/>
                </a:cubicBezTo>
                <a:cubicBezTo>
                  <a:pt x="1794083" y="1431"/>
                  <a:pt x="1811633" y="107"/>
                  <a:pt x="1822432" y="6727"/>
                </a:cubicBezTo>
                <a:cubicBezTo>
                  <a:pt x="1914230" y="64983"/>
                  <a:pt x="2007378" y="124563"/>
                  <a:pt x="2058677" y="222540"/>
                </a:cubicBezTo>
                <a:cubicBezTo>
                  <a:pt x="2085676" y="275500"/>
                  <a:pt x="2097826" y="337729"/>
                  <a:pt x="2115376" y="395985"/>
                </a:cubicBezTo>
                <a:cubicBezTo>
                  <a:pt x="2122125" y="415845"/>
                  <a:pt x="2123475" y="437029"/>
                  <a:pt x="2132925" y="454241"/>
                </a:cubicBezTo>
                <a:cubicBezTo>
                  <a:pt x="2155875" y="489990"/>
                  <a:pt x="2163974" y="521766"/>
                  <a:pt x="2138325" y="562810"/>
                </a:cubicBezTo>
                <a:cubicBezTo>
                  <a:pt x="2127525" y="580022"/>
                  <a:pt x="2131575" y="610474"/>
                  <a:pt x="2138325" y="631659"/>
                </a:cubicBezTo>
                <a:cubicBezTo>
                  <a:pt x="2153175" y="677999"/>
                  <a:pt x="2177474" y="721691"/>
                  <a:pt x="2189624" y="768031"/>
                </a:cubicBezTo>
                <a:cubicBezTo>
                  <a:pt x="2201774" y="813048"/>
                  <a:pt x="2212573" y="862036"/>
                  <a:pt x="2207173" y="907052"/>
                </a:cubicBezTo>
                <a:cubicBezTo>
                  <a:pt x="2195024" y="1010325"/>
                  <a:pt x="2213923" y="1105653"/>
                  <a:pt x="2251722" y="1200982"/>
                </a:cubicBezTo>
                <a:cubicBezTo>
                  <a:pt x="2288172" y="1291014"/>
                  <a:pt x="2290871" y="1386343"/>
                  <a:pt x="2265222" y="1477700"/>
                </a:cubicBezTo>
                <a:cubicBezTo>
                  <a:pt x="2246322" y="1546548"/>
                  <a:pt x="2265222" y="1604804"/>
                  <a:pt x="2281422" y="1667033"/>
                </a:cubicBezTo>
                <a:cubicBezTo>
                  <a:pt x="2288172" y="1693513"/>
                  <a:pt x="2270622" y="1723965"/>
                  <a:pt x="2300321" y="1745149"/>
                </a:cubicBezTo>
                <a:cubicBezTo>
                  <a:pt x="2308421" y="1750445"/>
                  <a:pt x="2317871" y="1755741"/>
                  <a:pt x="2330021" y="1763685"/>
                </a:cubicBezTo>
                <a:cubicBezTo>
                  <a:pt x="2328671" y="1761037"/>
                  <a:pt x="2331370" y="1765009"/>
                  <a:pt x="2331370" y="1766333"/>
                </a:cubicBezTo>
                <a:cubicBezTo>
                  <a:pt x="2300321" y="1876226"/>
                  <a:pt x="2398869" y="1913298"/>
                  <a:pt x="2458268" y="1963611"/>
                </a:cubicBezTo>
                <a:cubicBezTo>
                  <a:pt x="2517666" y="2013923"/>
                  <a:pt x="2551415" y="2066883"/>
                  <a:pt x="2546016" y="2141028"/>
                </a:cubicBezTo>
                <a:cubicBezTo>
                  <a:pt x="2537916" y="2278724"/>
                  <a:pt x="2548716" y="2423041"/>
                  <a:pt x="2510916" y="2552794"/>
                </a:cubicBezTo>
                <a:cubicBezTo>
                  <a:pt x="2475817" y="2671955"/>
                  <a:pt x="2497417" y="2797736"/>
                  <a:pt x="2444768" y="2911600"/>
                </a:cubicBezTo>
                <a:cubicBezTo>
                  <a:pt x="2432618" y="2938080"/>
                  <a:pt x="2444768" y="2973828"/>
                  <a:pt x="2442068" y="3005605"/>
                </a:cubicBezTo>
                <a:cubicBezTo>
                  <a:pt x="2432618" y="3116821"/>
                  <a:pt x="2420468" y="3228038"/>
                  <a:pt x="2412369" y="3339255"/>
                </a:cubicBezTo>
                <a:cubicBezTo>
                  <a:pt x="2409669" y="3381623"/>
                  <a:pt x="2412369" y="3423991"/>
                  <a:pt x="2412369" y="3466359"/>
                </a:cubicBezTo>
                <a:cubicBezTo>
                  <a:pt x="2413719" y="3573604"/>
                  <a:pt x="2406969" y="3680848"/>
                  <a:pt x="2419118" y="3786769"/>
                </a:cubicBezTo>
                <a:cubicBezTo>
                  <a:pt x="2425868" y="3850322"/>
                  <a:pt x="2459617" y="3911226"/>
                  <a:pt x="2482567" y="3973454"/>
                </a:cubicBezTo>
                <a:cubicBezTo>
                  <a:pt x="2497417" y="4013175"/>
                  <a:pt x="2513616" y="4052895"/>
                  <a:pt x="2528466" y="4092615"/>
                </a:cubicBezTo>
                <a:cubicBezTo>
                  <a:pt x="2547365" y="4145575"/>
                  <a:pt x="2567615" y="4198536"/>
                  <a:pt x="2582465" y="4251496"/>
                </a:cubicBezTo>
                <a:cubicBezTo>
                  <a:pt x="2589215" y="4272680"/>
                  <a:pt x="2581115" y="4297836"/>
                  <a:pt x="2583815" y="4320345"/>
                </a:cubicBezTo>
                <a:cubicBezTo>
                  <a:pt x="2587865" y="4353445"/>
                  <a:pt x="2589215" y="4387869"/>
                  <a:pt x="2600014" y="4419645"/>
                </a:cubicBezTo>
                <a:cubicBezTo>
                  <a:pt x="2664813" y="4606330"/>
                  <a:pt x="2730961" y="4791692"/>
                  <a:pt x="2801160" y="4977053"/>
                </a:cubicBezTo>
                <a:cubicBezTo>
                  <a:pt x="2838959" y="5077677"/>
                  <a:pt x="2882158" y="5175654"/>
                  <a:pt x="2925357" y="5273630"/>
                </a:cubicBezTo>
                <a:cubicBezTo>
                  <a:pt x="2941556" y="5310702"/>
                  <a:pt x="2964506" y="5345127"/>
                  <a:pt x="2986105" y="5378227"/>
                </a:cubicBezTo>
                <a:cubicBezTo>
                  <a:pt x="3059004" y="5485472"/>
                  <a:pt x="3060354" y="5604632"/>
                  <a:pt x="3038754" y="5723793"/>
                </a:cubicBezTo>
                <a:cubicBezTo>
                  <a:pt x="3025254" y="5803233"/>
                  <a:pt x="2907807" y="5860166"/>
                  <a:pt x="2830859" y="5833685"/>
                </a:cubicBezTo>
                <a:cubicBezTo>
                  <a:pt x="2809259" y="5827065"/>
                  <a:pt x="2787660" y="5816474"/>
                  <a:pt x="2772810" y="5800585"/>
                </a:cubicBezTo>
                <a:cubicBezTo>
                  <a:pt x="2722861" y="5748949"/>
                  <a:pt x="2664813" y="5763513"/>
                  <a:pt x="2608114" y="5780725"/>
                </a:cubicBezTo>
                <a:cubicBezTo>
                  <a:pt x="2537916" y="5800585"/>
                  <a:pt x="2466367" y="5820445"/>
                  <a:pt x="2397519" y="5845601"/>
                </a:cubicBezTo>
                <a:cubicBezTo>
                  <a:pt x="2379969" y="5852221"/>
                  <a:pt x="2361070" y="5872082"/>
                  <a:pt x="2357020" y="5889294"/>
                </a:cubicBezTo>
                <a:cubicBezTo>
                  <a:pt x="2315171" y="6048175"/>
                  <a:pt x="2274672" y="6207056"/>
                  <a:pt x="2238223" y="6365937"/>
                </a:cubicBezTo>
                <a:cubicBezTo>
                  <a:pt x="2228773" y="6409629"/>
                  <a:pt x="2213923" y="6422869"/>
                  <a:pt x="2166674" y="6422869"/>
                </a:cubicBezTo>
                <a:cubicBezTo>
                  <a:pt x="1853482" y="6420221"/>
                  <a:pt x="1538939" y="6421545"/>
                  <a:pt x="1225746" y="6421545"/>
                </a:cubicBezTo>
                <a:cubicBezTo>
                  <a:pt x="1196047" y="6421545"/>
                  <a:pt x="1179847" y="6416249"/>
                  <a:pt x="1163648" y="6387121"/>
                </a:cubicBezTo>
                <a:cubicBezTo>
                  <a:pt x="1078600" y="6244128"/>
                  <a:pt x="988152" y="6103783"/>
                  <a:pt x="899054" y="5963438"/>
                </a:cubicBezTo>
                <a:cubicBezTo>
                  <a:pt x="892304" y="5952846"/>
                  <a:pt x="872054" y="5943578"/>
                  <a:pt x="858555" y="5942254"/>
                </a:cubicBezTo>
                <a:cubicBezTo>
                  <a:pt x="804556" y="5940930"/>
                  <a:pt x="749207" y="5942254"/>
                  <a:pt x="695209" y="5943578"/>
                </a:cubicBezTo>
                <a:cubicBezTo>
                  <a:pt x="685759" y="5943578"/>
                  <a:pt x="672259" y="5942254"/>
                  <a:pt x="666859" y="5946226"/>
                </a:cubicBezTo>
                <a:cubicBezTo>
                  <a:pt x="618260" y="6003159"/>
                  <a:pt x="554812" y="5976679"/>
                  <a:pt x="500813" y="5967410"/>
                </a:cubicBezTo>
                <a:cubicBezTo>
                  <a:pt x="390116" y="5951522"/>
                  <a:pt x="284818" y="5925042"/>
                  <a:pt x="171421" y="5899886"/>
                </a:cubicBezTo>
                <a:close/>
                <a:moveTo>
                  <a:pt x="398215" y="4939980"/>
                </a:moveTo>
                <a:cubicBezTo>
                  <a:pt x="418465" y="4869808"/>
                  <a:pt x="421165" y="4806255"/>
                  <a:pt x="453564" y="4758591"/>
                </a:cubicBezTo>
                <a:cubicBezTo>
                  <a:pt x="492713" y="4700335"/>
                  <a:pt x="495413" y="4639431"/>
                  <a:pt x="508913" y="4577202"/>
                </a:cubicBezTo>
                <a:cubicBezTo>
                  <a:pt x="549412" y="4397137"/>
                  <a:pt x="589911" y="4217072"/>
                  <a:pt x="631760" y="4035683"/>
                </a:cubicBezTo>
                <a:cubicBezTo>
                  <a:pt x="633110" y="4027739"/>
                  <a:pt x="637160" y="4021119"/>
                  <a:pt x="641210" y="4014499"/>
                </a:cubicBezTo>
                <a:cubicBezTo>
                  <a:pt x="720858" y="3897986"/>
                  <a:pt x="679009" y="3768233"/>
                  <a:pt x="679009" y="3645101"/>
                </a:cubicBezTo>
                <a:cubicBezTo>
                  <a:pt x="679009" y="3565660"/>
                  <a:pt x="647960" y="3484895"/>
                  <a:pt x="623660" y="3406779"/>
                </a:cubicBezTo>
                <a:cubicBezTo>
                  <a:pt x="587211" y="3286294"/>
                  <a:pt x="576411" y="3161838"/>
                  <a:pt x="577761" y="3037381"/>
                </a:cubicBezTo>
                <a:cubicBezTo>
                  <a:pt x="579111" y="2934108"/>
                  <a:pt x="584511" y="2830836"/>
                  <a:pt x="587211" y="2739479"/>
                </a:cubicBezTo>
                <a:cubicBezTo>
                  <a:pt x="573711" y="2769931"/>
                  <a:pt x="550762" y="2805679"/>
                  <a:pt x="542662" y="2845400"/>
                </a:cubicBezTo>
                <a:cubicBezTo>
                  <a:pt x="521063" y="2947348"/>
                  <a:pt x="504863" y="3050621"/>
                  <a:pt x="488663" y="3155218"/>
                </a:cubicBezTo>
                <a:cubicBezTo>
                  <a:pt x="469764" y="3277026"/>
                  <a:pt x="453564" y="3398835"/>
                  <a:pt x="431965" y="3519320"/>
                </a:cubicBezTo>
                <a:cubicBezTo>
                  <a:pt x="415765" y="3610676"/>
                  <a:pt x="390116" y="3700709"/>
                  <a:pt x="376616" y="3792065"/>
                </a:cubicBezTo>
                <a:cubicBezTo>
                  <a:pt x="361766" y="3899310"/>
                  <a:pt x="402265" y="4011850"/>
                  <a:pt x="346917" y="4115123"/>
                </a:cubicBezTo>
                <a:cubicBezTo>
                  <a:pt x="341517" y="4319021"/>
                  <a:pt x="334767" y="4524242"/>
                  <a:pt x="332067" y="4728139"/>
                </a:cubicBezTo>
                <a:cubicBezTo>
                  <a:pt x="332067" y="4798312"/>
                  <a:pt x="345567" y="4867160"/>
                  <a:pt x="398215" y="4939980"/>
                </a:cubicBezTo>
                <a:close/>
              </a:path>
            </a:pathLst>
          </a:custGeom>
          <a:blipFill dpi="0" rotWithShape="0">
            <a:blip r:embed="rId2"/>
            <a:srcRect/>
            <a:tile tx="0" ty="0" sx="100000" sy="100000" flip="none" algn="tl"/>
          </a:blipFill>
          <a:ln w="13487"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19DFC479-4DEE-40BE-83FC-A869814EFAD4}"/>
              </a:ext>
            </a:extLst>
          </p:cNvPr>
          <p:cNvSpPr txBox="1"/>
          <p:nvPr/>
        </p:nvSpPr>
        <p:spPr>
          <a:xfrm>
            <a:off x="5527427" y="1314015"/>
            <a:ext cx="28613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PERSONAL DETAIL</a:t>
            </a:r>
          </a:p>
        </p:txBody>
      </p:sp>
      <p:sp>
        <p:nvSpPr>
          <p:cNvPr id="10" name="Justify Text Body">
            <a:extLst>
              <a:ext uri="{FF2B5EF4-FFF2-40B4-BE49-F238E27FC236}">
                <a16:creationId xmlns:a16="http://schemas.microsoft.com/office/drawing/2014/main" id="{71CFC90C-C4E7-4E08-82C3-6C0300F629AF}"/>
              </a:ext>
            </a:extLst>
          </p:cNvPr>
          <p:cNvSpPr txBox="1"/>
          <p:nvPr/>
        </p:nvSpPr>
        <p:spPr>
          <a:xfrm flipH="1">
            <a:off x="5559075" y="2295811"/>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1" name="Group 10">
            <a:extLst>
              <a:ext uri="{FF2B5EF4-FFF2-40B4-BE49-F238E27FC236}">
                <a16:creationId xmlns:a16="http://schemas.microsoft.com/office/drawing/2014/main" id="{F59A2C85-1A5B-4D35-A148-FB338EF63003}"/>
              </a:ext>
            </a:extLst>
          </p:cNvPr>
          <p:cNvGrpSpPr/>
          <p:nvPr/>
        </p:nvGrpSpPr>
        <p:grpSpPr>
          <a:xfrm>
            <a:off x="5557523" y="3479131"/>
            <a:ext cx="1795936" cy="284489"/>
            <a:chOff x="6251050" y="4695513"/>
            <a:chExt cx="1795936" cy="284489"/>
          </a:xfrm>
        </p:grpSpPr>
        <p:sp>
          <p:nvSpPr>
            <p:cNvPr id="12" name="Rectangle: Rounded Corners 11">
              <a:extLst>
                <a:ext uri="{FF2B5EF4-FFF2-40B4-BE49-F238E27FC236}">
                  <a16:creationId xmlns:a16="http://schemas.microsoft.com/office/drawing/2014/main" id="{6BBDE7C4-22A9-4F1A-9FD7-FE251041C2B2}"/>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FD3FE17B-C1E3-48D4-89AB-E2858237E5F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 name="Oval 13">
              <a:extLst>
                <a:ext uri="{FF2B5EF4-FFF2-40B4-BE49-F238E27FC236}">
                  <a16:creationId xmlns:a16="http://schemas.microsoft.com/office/drawing/2014/main" id="{DCF07A6F-4BF5-43D8-8D6F-4307CDC2A253}"/>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FC786204-D3FF-49FC-9351-1F3CB3D86A5E}"/>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TextBox 15">
            <a:extLst>
              <a:ext uri="{FF2B5EF4-FFF2-40B4-BE49-F238E27FC236}">
                <a16:creationId xmlns:a16="http://schemas.microsoft.com/office/drawing/2014/main" id="{FDB8E0BA-167F-4B36-A8EC-5986F2C4BAD0}"/>
              </a:ext>
            </a:extLst>
          </p:cNvPr>
          <p:cNvSpPr txBox="1"/>
          <p:nvPr/>
        </p:nvSpPr>
        <p:spPr>
          <a:xfrm>
            <a:off x="5527427" y="2007427"/>
            <a:ext cx="979435"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Larisa Lauren</a:t>
            </a:r>
          </a:p>
        </p:txBody>
      </p:sp>
      <p:sp>
        <p:nvSpPr>
          <p:cNvPr id="58" name="Freeform: Shape 57">
            <a:extLst>
              <a:ext uri="{FF2B5EF4-FFF2-40B4-BE49-F238E27FC236}">
                <a16:creationId xmlns:a16="http://schemas.microsoft.com/office/drawing/2014/main" id="{DE18B7FD-515D-4EC6-86F1-C17F4F70A464}"/>
              </a:ext>
            </a:extLst>
          </p:cNvPr>
          <p:cNvSpPr/>
          <p:nvPr/>
        </p:nvSpPr>
        <p:spPr>
          <a:xfrm>
            <a:off x="5596478" y="4135631"/>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9" name="Shapes">
            <a:extLst>
              <a:ext uri="{FF2B5EF4-FFF2-40B4-BE49-F238E27FC236}">
                <a16:creationId xmlns:a16="http://schemas.microsoft.com/office/drawing/2014/main" id="{358AA368-21BD-4B29-85C3-4E0E3DB39F01}"/>
              </a:ext>
            </a:extLst>
          </p:cNvPr>
          <p:cNvSpPr/>
          <p:nvPr/>
        </p:nvSpPr>
        <p:spPr>
          <a:xfrm>
            <a:off x="5604498" y="4143671"/>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357CC25-730C-4D47-9035-A441D9301A0E}"/>
              </a:ext>
            </a:extLst>
          </p:cNvPr>
          <p:cNvSpPr/>
          <p:nvPr/>
        </p:nvSpPr>
        <p:spPr>
          <a:xfrm>
            <a:off x="5596478" y="5222230"/>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5" name="Shapes">
            <a:extLst>
              <a:ext uri="{FF2B5EF4-FFF2-40B4-BE49-F238E27FC236}">
                <a16:creationId xmlns:a16="http://schemas.microsoft.com/office/drawing/2014/main" id="{F2FF2D59-6451-4B62-91C0-798B5EC57DF3}"/>
              </a:ext>
            </a:extLst>
          </p:cNvPr>
          <p:cNvSpPr/>
          <p:nvPr/>
        </p:nvSpPr>
        <p:spPr>
          <a:xfrm>
            <a:off x="5604498" y="5230270"/>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97DE70D-A130-40D0-AEB3-883AA1EE78A1}"/>
              </a:ext>
            </a:extLst>
          </p:cNvPr>
          <p:cNvSpPr/>
          <p:nvPr/>
        </p:nvSpPr>
        <p:spPr>
          <a:xfrm>
            <a:off x="5596478" y="4676387"/>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2" name="Shapes">
            <a:extLst>
              <a:ext uri="{FF2B5EF4-FFF2-40B4-BE49-F238E27FC236}">
                <a16:creationId xmlns:a16="http://schemas.microsoft.com/office/drawing/2014/main" id="{178DE829-6C34-4F5A-8747-6DF7E6C7F447}"/>
              </a:ext>
            </a:extLst>
          </p:cNvPr>
          <p:cNvSpPr/>
          <p:nvPr/>
        </p:nvSpPr>
        <p:spPr>
          <a:xfrm>
            <a:off x="5604498" y="4684427"/>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4" name="Rectangle 23">
            <a:extLst>
              <a:ext uri="{FF2B5EF4-FFF2-40B4-BE49-F238E27FC236}">
                <a16:creationId xmlns:a16="http://schemas.microsoft.com/office/drawing/2014/main" id="{3FDD36B5-2C00-4670-ADAA-B77D1CD0A69B}"/>
              </a:ext>
            </a:extLst>
          </p:cNvPr>
          <p:cNvSpPr/>
          <p:nvPr/>
        </p:nvSpPr>
        <p:spPr>
          <a:xfrm flipH="1">
            <a:off x="5977651" y="4149608"/>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6" name="Rectangle 25">
            <a:extLst>
              <a:ext uri="{FF2B5EF4-FFF2-40B4-BE49-F238E27FC236}">
                <a16:creationId xmlns:a16="http://schemas.microsoft.com/office/drawing/2014/main" id="{D993D62A-26C5-433C-AF66-CAE16B31BDCD}"/>
              </a:ext>
            </a:extLst>
          </p:cNvPr>
          <p:cNvSpPr/>
          <p:nvPr/>
        </p:nvSpPr>
        <p:spPr>
          <a:xfrm flipH="1">
            <a:off x="5977651" y="4690365"/>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28" name="Rectangle 27">
            <a:extLst>
              <a:ext uri="{FF2B5EF4-FFF2-40B4-BE49-F238E27FC236}">
                <a16:creationId xmlns:a16="http://schemas.microsoft.com/office/drawing/2014/main" id="{6AE27DC5-4985-4044-BF54-731C15CCCE4B}"/>
              </a:ext>
            </a:extLst>
          </p:cNvPr>
          <p:cNvSpPr/>
          <p:nvPr/>
        </p:nvSpPr>
        <p:spPr>
          <a:xfrm flipH="1">
            <a:off x="5977651" y="5236208"/>
            <a:ext cx="1561646"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r>
              <a:rPr lang="en-US" sz="1200" dirty="0">
                <a:solidFill>
                  <a:schemeClr val="tx1">
                    <a:lumMod val="65000"/>
                    <a:lumOff val="35000"/>
                  </a:schemeClr>
                </a:solidFill>
                <a:cs typeface="Poppins Medium" panose="00000600000000000000" pitchFamily="50" charset="0"/>
              </a:rPr>
              <a:t>gmail.com</a:t>
            </a:r>
          </a:p>
        </p:txBody>
      </p:sp>
      <p:sp>
        <p:nvSpPr>
          <p:cNvPr id="30" name="Shape">
            <a:extLst>
              <a:ext uri="{FF2B5EF4-FFF2-40B4-BE49-F238E27FC236}">
                <a16:creationId xmlns:a16="http://schemas.microsoft.com/office/drawing/2014/main" id="{7F8D507A-3383-4EE4-B611-DFDE638CF289}"/>
              </a:ext>
            </a:extLst>
          </p:cNvPr>
          <p:cNvSpPr>
            <a:spLocks noChangeAspect="1"/>
          </p:cNvSpPr>
          <p:nvPr/>
        </p:nvSpPr>
        <p:spPr bwMode="auto">
          <a:xfrm>
            <a:off x="5695297" y="4767884"/>
            <a:ext cx="108820" cy="121962"/>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Shape">
            <a:extLst>
              <a:ext uri="{FF2B5EF4-FFF2-40B4-BE49-F238E27FC236}">
                <a16:creationId xmlns:a16="http://schemas.microsoft.com/office/drawing/2014/main" id="{9E17D1DF-9C03-402D-85B7-CE7786F0E80C}"/>
              </a:ext>
            </a:extLst>
          </p:cNvPr>
          <p:cNvSpPr>
            <a:spLocks noChangeAspect="1"/>
          </p:cNvSpPr>
          <p:nvPr/>
        </p:nvSpPr>
        <p:spPr bwMode="auto">
          <a:xfrm>
            <a:off x="5698680" y="5315366"/>
            <a:ext cx="94141" cy="96460"/>
          </a:xfrm>
          <a:custGeom>
            <a:avLst/>
            <a:gdLst>
              <a:gd name="connsiteX0" fmla="*/ 225425 w 322263"/>
              <a:gd name="connsiteY0" fmla="*/ 209550 h 330200"/>
              <a:gd name="connsiteX1" fmla="*/ 304800 w 322263"/>
              <a:gd name="connsiteY1" fmla="*/ 330200 h 330200"/>
              <a:gd name="connsiteX2" fmla="*/ 31750 w 322263"/>
              <a:gd name="connsiteY2" fmla="*/ 325438 h 330200"/>
              <a:gd name="connsiteX3" fmla="*/ 101600 w 322263"/>
              <a:gd name="connsiteY3" fmla="*/ 223838 h 330200"/>
              <a:gd name="connsiteX4" fmla="*/ 157163 w 322263"/>
              <a:gd name="connsiteY4" fmla="*/ 271463 h 330200"/>
              <a:gd name="connsiteX5" fmla="*/ 0 w 322263"/>
              <a:gd name="connsiteY5" fmla="*/ 141288 h 330200"/>
              <a:gd name="connsiteX6" fmla="*/ 93663 w 322263"/>
              <a:gd name="connsiteY6" fmla="*/ 217488 h 330200"/>
              <a:gd name="connsiteX7" fmla="*/ 6350 w 322263"/>
              <a:gd name="connsiteY7" fmla="*/ 322263 h 330200"/>
              <a:gd name="connsiteX8" fmla="*/ 314326 w 322263"/>
              <a:gd name="connsiteY8" fmla="*/ 127000 h 330200"/>
              <a:gd name="connsiteX9" fmla="*/ 322263 w 322263"/>
              <a:gd name="connsiteY9" fmla="*/ 306388 h 330200"/>
              <a:gd name="connsiteX10" fmla="*/ 234950 w 322263"/>
              <a:gd name="connsiteY10" fmla="*/ 201613 h 330200"/>
              <a:gd name="connsiteX11" fmla="*/ 314325 w 322263"/>
              <a:gd name="connsiteY11" fmla="*/ 114300 h 330200"/>
              <a:gd name="connsiteX12" fmla="*/ 157579 w 322263"/>
              <a:gd name="connsiteY12" fmla="*/ 234950 h 330200"/>
              <a:gd name="connsiteX13" fmla="*/ 11112 w 322263"/>
              <a:gd name="connsiteY13" fmla="*/ 119434 h 330200"/>
              <a:gd name="connsiteX14" fmla="*/ 80491 w 322263"/>
              <a:gd name="connsiteY14" fmla="*/ 119434 h 330200"/>
              <a:gd name="connsiteX15" fmla="*/ 162719 w 322263"/>
              <a:gd name="connsiteY15" fmla="*/ 209280 h 330200"/>
              <a:gd name="connsiteX16" fmla="*/ 234667 w 322263"/>
              <a:gd name="connsiteY16" fmla="*/ 116867 h 330200"/>
              <a:gd name="connsiteX17" fmla="*/ 314325 w 322263"/>
              <a:gd name="connsiteY17" fmla="*/ 114300 h 330200"/>
              <a:gd name="connsiteX18" fmla="*/ 183555 w 322263"/>
              <a:gd name="connsiteY18" fmla="*/ 0 h 330200"/>
              <a:gd name="connsiteX19" fmla="*/ 173236 w 322263"/>
              <a:gd name="connsiteY19" fmla="*/ 87527 h 330200"/>
              <a:gd name="connsiteX20" fmla="*/ 217091 w 322263"/>
              <a:gd name="connsiteY20" fmla="*/ 92676 h 330200"/>
              <a:gd name="connsiteX21" fmla="*/ 162917 w 322263"/>
              <a:gd name="connsiteY21" fmla="*/ 190500 h 330200"/>
              <a:gd name="connsiteX22" fmla="*/ 101005 w 322263"/>
              <a:gd name="connsiteY22" fmla="*/ 105547 h 330200"/>
              <a:gd name="connsiteX23" fmla="*/ 142280 w 322263"/>
              <a:gd name="connsiteY23" fmla="*/ 92676 h 330200"/>
              <a:gd name="connsiteX24" fmla="*/ 129381 w 322263"/>
              <a:gd name="connsiteY24" fmla="*/ 7723 h 330200"/>
              <a:gd name="connsiteX25" fmla="*/ 183555 w 322263"/>
              <a:gd name="connsiteY2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2263" h="330200">
                <a:moveTo>
                  <a:pt x="225425" y="209550"/>
                </a:moveTo>
                <a:lnTo>
                  <a:pt x="304800" y="330200"/>
                </a:lnTo>
                <a:lnTo>
                  <a:pt x="31750" y="325438"/>
                </a:lnTo>
                <a:lnTo>
                  <a:pt x="101600" y="223838"/>
                </a:lnTo>
                <a:lnTo>
                  <a:pt x="157163" y="271463"/>
                </a:lnTo>
                <a:close/>
                <a:moveTo>
                  <a:pt x="0" y="141288"/>
                </a:moveTo>
                <a:lnTo>
                  <a:pt x="93663" y="217488"/>
                </a:lnTo>
                <a:lnTo>
                  <a:pt x="6350" y="322263"/>
                </a:lnTo>
                <a:close/>
                <a:moveTo>
                  <a:pt x="314326" y="127000"/>
                </a:moveTo>
                <a:lnTo>
                  <a:pt x="322263" y="306388"/>
                </a:lnTo>
                <a:lnTo>
                  <a:pt x="234950" y="201613"/>
                </a:lnTo>
                <a:close/>
                <a:moveTo>
                  <a:pt x="314325" y="114300"/>
                </a:moveTo>
                <a:lnTo>
                  <a:pt x="157579" y="234950"/>
                </a:lnTo>
                <a:cubicBezTo>
                  <a:pt x="157579" y="234950"/>
                  <a:pt x="157579" y="234950"/>
                  <a:pt x="11112" y="119434"/>
                </a:cubicBezTo>
                <a:cubicBezTo>
                  <a:pt x="11112" y="119434"/>
                  <a:pt x="11112" y="119434"/>
                  <a:pt x="80491" y="119434"/>
                </a:cubicBezTo>
                <a:cubicBezTo>
                  <a:pt x="88200" y="134836"/>
                  <a:pt x="149871" y="211847"/>
                  <a:pt x="162719" y="209280"/>
                </a:cubicBezTo>
                <a:cubicBezTo>
                  <a:pt x="172997" y="209280"/>
                  <a:pt x="219250" y="145104"/>
                  <a:pt x="234667" y="116867"/>
                </a:cubicBezTo>
                <a:cubicBezTo>
                  <a:pt x="234667" y="116867"/>
                  <a:pt x="234667" y="116867"/>
                  <a:pt x="314325" y="114300"/>
                </a:cubicBezTo>
                <a:close/>
                <a:moveTo>
                  <a:pt x="183555" y="0"/>
                </a:moveTo>
                <a:cubicBezTo>
                  <a:pt x="183555" y="0"/>
                  <a:pt x="183555" y="0"/>
                  <a:pt x="173236" y="87527"/>
                </a:cubicBezTo>
                <a:cubicBezTo>
                  <a:pt x="193874" y="87527"/>
                  <a:pt x="211931" y="87527"/>
                  <a:pt x="217091" y="92676"/>
                </a:cubicBezTo>
                <a:cubicBezTo>
                  <a:pt x="222250" y="95250"/>
                  <a:pt x="173236" y="187926"/>
                  <a:pt x="162917" y="190500"/>
                </a:cubicBezTo>
                <a:cubicBezTo>
                  <a:pt x="152599" y="190500"/>
                  <a:pt x="98425" y="110696"/>
                  <a:pt x="101005" y="105547"/>
                </a:cubicBezTo>
                <a:cubicBezTo>
                  <a:pt x="103585" y="102973"/>
                  <a:pt x="121642" y="97824"/>
                  <a:pt x="142280" y="92676"/>
                </a:cubicBezTo>
                <a:cubicBezTo>
                  <a:pt x="142280" y="92676"/>
                  <a:pt x="142280" y="92676"/>
                  <a:pt x="129381" y="7723"/>
                </a:cubicBezTo>
                <a:cubicBezTo>
                  <a:pt x="129381" y="7723"/>
                  <a:pt x="129381" y="7723"/>
                  <a:pt x="1835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4" name="Shape">
            <a:extLst>
              <a:ext uri="{FF2B5EF4-FFF2-40B4-BE49-F238E27FC236}">
                <a16:creationId xmlns:a16="http://schemas.microsoft.com/office/drawing/2014/main" id="{1E6F09FE-D1FD-4CDC-BE53-33291816C354}"/>
              </a:ext>
            </a:extLst>
          </p:cNvPr>
          <p:cNvSpPr>
            <a:spLocks noChangeAspect="1"/>
          </p:cNvSpPr>
          <p:nvPr/>
        </p:nvSpPr>
        <p:spPr bwMode="auto">
          <a:xfrm>
            <a:off x="5710430" y="4230589"/>
            <a:ext cx="78552" cy="115038"/>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Freeform: Shape 72">
            <a:extLst>
              <a:ext uri="{FF2B5EF4-FFF2-40B4-BE49-F238E27FC236}">
                <a16:creationId xmlns:a16="http://schemas.microsoft.com/office/drawing/2014/main" id="{FEE48CFD-09B8-4EF8-8AA5-A154F5054212}"/>
              </a:ext>
            </a:extLst>
          </p:cNvPr>
          <p:cNvSpPr/>
          <p:nvPr/>
        </p:nvSpPr>
        <p:spPr>
          <a:xfrm>
            <a:off x="8857990" y="41489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4" name="Shapes">
            <a:extLst>
              <a:ext uri="{FF2B5EF4-FFF2-40B4-BE49-F238E27FC236}">
                <a16:creationId xmlns:a16="http://schemas.microsoft.com/office/drawing/2014/main" id="{A6EBA030-FC20-4B5A-88F1-BD7EC3AF1DA7}"/>
              </a:ext>
            </a:extLst>
          </p:cNvPr>
          <p:cNvSpPr/>
          <p:nvPr/>
        </p:nvSpPr>
        <p:spPr>
          <a:xfrm>
            <a:off x="8866010" y="41569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Freeform 41">
            <a:extLst>
              <a:ext uri="{FF2B5EF4-FFF2-40B4-BE49-F238E27FC236}">
                <a16:creationId xmlns:a16="http://schemas.microsoft.com/office/drawing/2014/main" id="{EDABCF09-F103-4B7A-A748-9DA21CBBD0DF}"/>
              </a:ext>
            </a:extLst>
          </p:cNvPr>
          <p:cNvSpPr>
            <a:spLocks/>
          </p:cNvSpPr>
          <p:nvPr/>
        </p:nvSpPr>
        <p:spPr bwMode="auto">
          <a:xfrm>
            <a:off x="8984274" y="4239136"/>
            <a:ext cx="53890" cy="114300"/>
          </a:xfrm>
          <a:custGeom>
            <a:avLst/>
            <a:gdLst>
              <a:gd name="T0" fmla="*/ 63 w 95"/>
              <a:gd name="T1" fmla="*/ 60 h 202"/>
              <a:gd name="T2" fmla="*/ 63 w 95"/>
              <a:gd name="T3" fmla="*/ 44 h 202"/>
              <a:gd name="T4" fmla="*/ 72 w 95"/>
              <a:gd name="T5" fmla="*/ 34 h 202"/>
              <a:gd name="T6" fmla="*/ 94 w 95"/>
              <a:gd name="T7" fmla="*/ 34 h 202"/>
              <a:gd name="T8" fmla="*/ 94 w 95"/>
              <a:gd name="T9" fmla="*/ 0 h 202"/>
              <a:gd name="T10" fmla="*/ 63 w 95"/>
              <a:gd name="T11" fmla="*/ 0 h 202"/>
              <a:gd name="T12" fmla="*/ 21 w 95"/>
              <a:gd name="T13" fmla="*/ 42 h 202"/>
              <a:gd name="T14" fmla="*/ 21 w 95"/>
              <a:gd name="T15" fmla="*/ 60 h 202"/>
              <a:gd name="T16" fmla="*/ 0 w 95"/>
              <a:gd name="T17" fmla="*/ 60 h 202"/>
              <a:gd name="T18" fmla="*/ 0 w 95"/>
              <a:gd name="T19" fmla="*/ 85 h 202"/>
              <a:gd name="T20" fmla="*/ 0 w 95"/>
              <a:gd name="T21" fmla="*/ 101 h 202"/>
              <a:gd name="T22" fmla="*/ 21 w 95"/>
              <a:gd name="T23" fmla="*/ 101 h 202"/>
              <a:gd name="T24" fmla="*/ 21 w 95"/>
              <a:gd name="T25" fmla="*/ 202 h 202"/>
              <a:gd name="T26" fmla="*/ 61 w 95"/>
              <a:gd name="T27" fmla="*/ 202 h 202"/>
              <a:gd name="T28" fmla="*/ 61 w 95"/>
              <a:gd name="T29" fmla="*/ 101 h 202"/>
              <a:gd name="T30" fmla="*/ 91 w 95"/>
              <a:gd name="T31" fmla="*/ 101 h 202"/>
              <a:gd name="T32" fmla="*/ 92 w 95"/>
              <a:gd name="T33" fmla="*/ 85 h 202"/>
              <a:gd name="T34" fmla="*/ 95 w 95"/>
              <a:gd name="T35" fmla="*/ 60 h 202"/>
              <a:gd name="T36" fmla="*/ 63 w 95"/>
              <a:gd name="T37" fmla="*/ 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5" h="202">
                <a:moveTo>
                  <a:pt x="63" y="60"/>
                </a:moveTo>
                <a:cubicBezTo>
                  <a:pt x="63" y="44"/>
                  <a:pt x="63" y="44"/>
                  <a:pt x="63" y="44"/>
                </a:cubicBezTo>
                <a:cubicBezTo>
                  <a:pt x="63" y="36"/>
                  <a:pt x="68" y="34"/>
                  <a:pt x="72" y="34"/>
                </a:cubicBezTo>
                <a:cubicBezTo>
                  <a:pt x="75" y="34"/>
                  <a:pt x="94" y="34"/>
                  <a:pt x="94" y="34"/>
                </a:cubicBezTo>
                <a:cubicBezTo>
                  <a:pt x="94" y="0"/>
                  <a:pt x="94" y="0"/>
                  <a:pt x="94" y="0"/>
                </a:cubicBezTo>
                <a:cubicBezTo>
                  <a:pt x="63" y="0"/>
                  <a:pt x="63" y="0"/>
                  <a:pt x="63" y="0"/>
                </a:cubicBezTo>
                <a:cubicBezTo>
                  <a:pt x="28" y="0"/>
                  <a:pt x="21" y="25"/>
                  <a:pt x="21" y="42"/>
                </a:cubicBezTo>
                <a:cubicBezTo>
                  <a:pt x="21" y="60"/>
                  <a:pt x="21" y="60"/>
                  <a:pt x="21" y="60"/>
                </a:cubicBezTo>
                <a:cubicBezTo>
                  <a:pt x="0" y="60"/>
                  <a:pt x="0" y="60"/>
                  <a:pt x="0" y="60"/>
                </a:cubicBezTo>
                <a:cubicBezTo>
                  <a:pt x="0" y="85"/>
                  <a:pt x="0" y="85"/>
                  <a:pt x="0" y="85"/>
                </a:cubicBezTo>
                <a:cubicBezTo>
                  <a:pt x="0" y="101"/>
                  <a:pt x="0" y="101"/>
                  <a:pt x="0" y="101"/>
                </a:cubicBezTo>
                <a:cubicBezTo>
                  <a:pt x="21" y="101"/>
                  <a:pt x="21" y="101"/>
                  <a:pt x="21" y="101"/>
                </a:cubicBezTo>
                <a:cubicBezTo>
                  <a:pt x="21" y="147"/>
                  <a:pt x="21" y="202"/>
                  <a:pt x="21" y="202"/>
                </a:cubicBezTo>
                <a:cubicBezTo>
                  <a:pt x="61" y="202"/>
                  <a:pt x="61" y="202"/>
                  <a:pt x="61" y="202"/>
                </a:cubicBezTo>
                <a:cubicBezTo>
                  <a:pt x="61" y="202"/>
                  <a:pt x="61" y="146"/>
                  <a:pt x="61" y="101"/>
                </a:cubicBezTo>
                <a:cubicBezTo>
                  <a:pt x="91" y="101"/>
                  <a:pt x="91" y="101"/>
                  <a:pt x="91" y="101"/>
                </a:cubicBezTo>
                <a:cubicBezTo>
                  <a:pt x="92" y="85"/>
                  <a:pt x="92" y="85"/>
                  <a:pt x="92" y="85"/>
                </a:cubicBezTo>
                <a:cubicBezTo>
                  <a:pt x="95" y="60"/>
                  <a:pt x="95" y="60"/>
                  <a:pt x="95" y="60"/>
                </a:cubicBezTo>
                <a:lnTo>
                  <a:pt x="63" y="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Shape 66">
            <a:extLst>
              <a:ext uri="{FF2B5EF4-FFF2-40B4-BE49-F238E27FC236}">
                <a16:creationId xmlns:a16="http://schemas.microsoft.com/office/drawing/2014/main" id="{18D76A99-C66B-45BF-9A33-80958AF96BE3}"/>
              </a:ext>
            </a:extLst>
          </p:cNvPr>
          <p:cNvSpPr/>
          <p:nvPr/>
        </p:nvSpPr>
        <p:spPr>
          <a:xfrm>
            <a:off x="8857990" y="52355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8" name="Shapes">
            <a:extLst>
              <a:ext uri="{FF2B5EF4-FFF2-40B4-BE49-F238E27FC236}">
                <a16:creationId xmlns:a16="http://schemas.microsoft.com/office/drawing/2014/main" id="{EC19A529-308B-4351-A126-E3E3B4AF0AC8}"/>
              </a:ext>
            </a:extLst>
          </p:cNvPr>
          <p:cNvSpPr/>
          <p:nvPr/>
        </p:nvSpPr>
        <p:spPr>
          <a:xfrm>
            <a:off x="8866010" y="52435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2" name="Freeform 51">
            <a:extLst>
              <a:ext uri="{FF2B5EF4-FFF2-40B4-BE49-F238E27FC236}">
                <a16:creationId xmlns:a16="http://schemas.microsoft.com/office/drawing/2014/main" id="{DFCABA8B-DFEC-4A33-94AA-43B2AFB5F10D}"/>
              </a:ext>
            </a:extLst>
          </p:cNvPr>
          <p:cNvSpPr>
            <a:spLocks/>
          </p:cNvSpPr>
          <p:nvPr/>
        </p:nvSpPr>
        <p:spPr bwMode="auto">
          <a:xfrm>
            <a:off x="8953853" y="5336821"/>
            <a:ext cx="114732" cy="92132"/>
          </a:xfrm>
          <a:custGeom>
            <a:avLst/>
            <a:gdLst>
              <a:gd name="T0" fmla="*/ 203 w 203"/>
              <a:gd name="T1" fmla="*/ 19 h 162"/>
              <a:gd name="T2" fmla="*/ 179 w 203"/>
              <a:gd name="T3" fmla="*/ 26 h 162"/>
              <a:gd name="T4" fmla="*/ 197 w 203"/>
              <a:gd name="T5" fmla="*/ 3 h 162"/>
              <a:gd name="T6" fmla="*/ 171 w 203"/>
              <a:gd name="T7" fmla="*/ 13 h 162"/>
              <a:gd name="T8" fmla="*/ 140 w 203"/>
              <a:gd name="T9" fmla="*/ 0 h 162"/>
              <a:gd name="T10" fmla="*/ 99 w 203"/>
              <a:gd name="T11" fmla="*/ 41 h 162"/>
              <a:gd name="T12" fmla="*/ 100 w 203"/>
              <a:gd name="T13" fmla="*/ 50 h 162"/>
              <a:gd name="T14" fmla="*/ 14 w 203"/>
              <a:gd name="T15" fmla="*/ 7 h 162"/>
              <a:gd name="T16" fmla="*/ 9 w 203"/>
              <a:gd name="T17" fmla="*/ 28 h 162"/>
              <a:gd name="T18" fmla="*/ 27 w 203"/>
              <a:gd name="T19" fmla="*/ 62 h 162"/>
              <a:gd name="T20" fmla="*/ 8 w 203"/>
              <a:gd name="T21" fmla="*/ 57 h 162"/>
              <a:gd name="T22" fmla="*/ 8 w 203"/>
              <a:gd name="T23" fmla="*/ 57 h 162"/>
              <a:gd name="T24" fmla="*/ 11 w 203"/>
              <a:gd name="T25" fmla="*/ 72 h 162"/>
              <a:gd name="T26" fmla="*/ 42 w 203"/>
              <a:gd name="T27" fmla="*/ 97 h 162"/>
              <a:gd name="T28" fmla="*/ 31 w 203"/>
              <a:gd name="T29" fmla="*/ 99 h 162"/>
              <a:gd name="T30" fmla="*/ 23 w 203"/>
              <a:gd name="T31" fmla="*/ 98 h 162"/>
              <a:gd name="T32" fmla="*/ 62 w 203"/>
              <a:gd name="T33" fmla="*/ 126 h 162"/>
              <a:gd name="T34" fmla="*/ 10 w 203"/>
              <a:gd name="T35" fmla="*/ 144 h 162"/>
              <a:gd name="T36" fmla="*/ 0 w 203"/>
              <a:gd name="T37" fmla="*/ 143 h 162"/>
              <a:gd name="T38" fmla="*/ 64 w 203"/>
              <a:gd name="T39" fmla="*/ 162 h 162"/>
              <a:gd name="T40" fmla="*/ 179 w 203"/>
              <a:gd name="T41" fmla="*/ 70 h 162"/>
              <a:gd name="T42" fmla="*/ 182 w 203"/>
              <a:gd name="T43" fmla="*/ 46 h 162"/>
              <a:gd name="T44" fmla="*/ 182 w 203"/>
              <a:gd name="T45" fmla="*/ 40 h 162"/>
              <a:gd name="T46" fmla="*/ 203 w 203"/>
              <a:gd name="T47" fmla="*/ 1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162">
                <a:moveTo>
                  <a:pt x="203" y="19"/>
                </a:moveTo>
                <a:cubicBezTo>
                  <a:pt x="195" y="22"/>
                  <a:pt x="187" y="24"/>
                  <a:pt x="179" y="26"/>
                </a:cubicBezTo>
                <a:cubicBezTo>
                  <a:pt x="187" y="20"/>
                  <a:pt x="194" y="13"/>
                  <a:pt x="197" y="3"/>
                </a:cubicBezTo>
                <a:cubicBezTo>
                  <a:pt x="189" y="8"/>
                  <a:pt x="180" y="11"/>
                  <a:pt x="171" y="13"/>
                </a:cubicBezTo>
                <a:cubicBezTo>
                  <a:pt x="163" y="5"/>
                  <a:pt x="152" y="0"/>
                  <a:pt x="140" y="0"/>
                </a:cubicBezTo>
                <a:cubicBezTo>
                  <a:pt x="117" y="0"/>
                  <a:pt x="99" y="18"/>
                  <a:pt x="99" y="41"/>
                </a:cubicBezTo>
                <a:cubicBezTo>
                  <a:pt x="99" y="44"/>
                  <a:pt x="99" y="47"/>
                  <a:pt x="100" y="50"/>
                </a:cubicBezTo>
                <a:cubicBezTo>
                  <a:pt x="65" y="48"/>
                  <a:pt x="35" y="32"/>
                  <a:pt x="14" y="7"/>
                </a:cubicBezTo>
                <a:cubicBezTo>
                  <a:pt x="11" y="14"/>
                  <a:pt x="9" y="20"/>
                  <a:pt x="9" y="28"/>
                </a:cubicBezTo>
                <a:cubicBezTo>
                  <a:pt x="9" y="42"/>
                  <a:pt x="16" y="55"/>
                  <a:pt x="27" y="62"/>
                </a:cubicBezTo>
                <a:cubicBezTo>
                  <a:pt x="20" y="62"/>
                  <a:pt x="14" y="60"/>
                  <a:pt x="8" y="57"/>
                </a:cubicBezTo>
                <a:cubicBezTo>
                  <a:pt x="8" y="57"/>
                  <a:pt x="8" y="57"/>
                  <a:pt x="8" y="57"/>
                </a:cubicBezTo>
                <a:cubicBezTo>
                  <a:pt x="8" y="63"/>
                  <a:pt x="9" y="67"/>
                  <a:pt x="11" y="72"/>
                </a:cubicBezTo>
                <a:cubicBezTo>
                  <a:pt x="16" y="85"/>
                  <a:pt x="28" y="95"/>
                  <a:pt x="42" y="97"/>
                </a:cubicBezTo>
                <a:cubicBezTo>
                  <a:pt x="38" y="98"/>
                  <a:pt x="35" y="99"/>
                  <a:pt x="31" y="99"/>
                </a:cubicBezTo>
                <a:cubicBezTo>
                  <a:pt x="28" y="99"/>
                  <a:pt x="25" y="98"/>
                  <a:pt x="23" y="98"/>
                </a:cubicBezTo>
                <a:cubicBezTo>
                  <a:pt x="28" y="114"/>
                  <a:pt x="44" y="126"/>
                  <a:pt x="62" y="126"/>
                </a:cubicBezTo>
                <a:cubicBezTo>
                  <a:pt x="47" y="137"/>
                  <a:pt x="30" y="144"/>
                  <a:pt x="10" y="144"/>
                </a:cubicBezTo>
                <a:cubicBezTo>
                  <a:pt x="7" y="144"/>
                  <a:pt x="4" y="144"/>
                  <a:pt x="0" y="143"/>
                </a:cubicBezTo>
                <a:cubicBezTo>
                  <a:pt x="19" y="155"/>
                  <a:pt x="41" y="162"/>
                  <a:pt x="64" y="162"/>
                </a:cubicBezTo>
                <a:cubicBezTo>
                  <a:pt x="129" y="162"/>
                  <a:pt x="169" y="117"/>
                  <a:pt x="179" y="70"/>
                </a:cubicBezTo>
                <a:cubicBezTo>
                  <a:pt x="181" y="62"/>
                  <a:pt x="182" y="54"/>
                  <a:pt x="182" y="46"/>
                </a:cubicBezTo>
                <a:cubicBezTo>
                  <a:pt x="182" y="44"/>
                  <a:pt x="182" y="42"/>
                  <a:pt x="182" y="40"/>
                </a:cubicBezTo>
                <a:cubicBezTo>
                  <a:pt x="190" y="34"/>
                  <a:pt x="197" y="27"/>
                  <a:pt x="203"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Shape 69">
            <a:extLst>
              <a:ext uri="{FF2B5EF4-FFF2-40B4-BE49-F238E27FC236}">
                <a16:creationId xmlns:a16="http://schemas.microsoft.com/office/drawing/2014/main" id="{53635ED4-9837-49E3-B5CF-036726B2C175}"/>
              </a:ext>
            </a:extLst>
          </p:cNvPr>
          <p:cNvSpPr/>
          <p:nvPr/>
        </p:nvSpPr>
        <p:spPr>
          <a:xfrm>
            <a:off x="8857990" y="4689716"/>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Shapes">
            <a:extLst>
              <a:ext uri="{FF2B5EF4-FFF2-40B4-BE49-F238E27FC236}">
                <a16:creationId xmlns:a16="http://schemas.microsoft.com/office/drawing/2014/main" id="{1524A8D6-D658-40D0-A28C-E762CEC1AD9D}"/>
              </a:ext>
            </a:extLst>
          </p:cNvPr>
          <p:cNvSpPr/>
          <p:nvPr/>
        </p:nvSpPr>
        <p:spPr>
          <a:xfrm>
            <a:off x="8866010" y="4697756"/>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Freeform 13">
            <a:extLst>
              <a:ext uri="{FF2B5EF4-FFF2-40B4-BE49-F238E27FC236}">
                <a16:creationId xmlns:a16="http://schemas.microsoft.com/office/drawing/2014/main" id="{5F4FD4E5-9710-4491-91B0-E141606759B3}"/>
              </a:ext>
            </a:extLst>
          </p:cNvPr>
          <p:cNvSpPr>
            <a:spLocks noChangeAspect="1" noEditPoints="1"/>
          </p:cNvSpPr>
          <p:nvPr/>
        </p:nvSpPr>
        <p:spPr bwMode="auto">
          <a:xfrm>
            <a:off x="8954551" y="4780439"/>
            <a:ext cx="113336" cy="113336"/>
          </a:xfrm>
          <a:custGeom>
            <a:avLst/>
            <a:gdLst>
              <a:gd name="T0" fmla="*/ 142 w 202"/>
              <a:gd name="T1" fmla="*/ 19 h 202"/>
              <a:gd name="T2" fmla="*/ 172 w 202"/>
              <a:gd name="T3" fmla="*/ 30 h 202"/>
              <a:gd name="T4" fmla="*/ 183 w 202"/>
              <a:gd name="T5" fmla="*/ 60 h 202"/>
              <a:gd name="T6" fmla="*/ 183 w 202"/>
              <a:gd name="T7" fmla="*/ 142 h 202"/>
              <a:gd name="T8" fmla="*/ 172 w 202"/>
              <a:gd name="T9" fmla="*/ 172 h 202"/>
              <a:gd name="T10" fmla="*/ 142 w 202"/>
              <a:gd name="T11" fmla="*/ 183 h 202"/>
              <a:gd name="T12" fmla="*/ 60 w 202"/>
              <a:gd name="T13" fmla="*/ 183 h 202"/>
              <a:gd name="T14" fmla="*/ 30 w 202"/>
              <a:gd name="T15" fmla="*/ 172 h 202"/>
              <a:gd name="T16" fmla="*/ 19 w 202"/>
              <a:gd name="T17" fmla="*/ 142 h 202"/>
              <a:gd name="T18" fmla="*/ 19 w 202"/>
              <a:gd name="T19" fmla="*/ 60 h 202"/>
              <a:gd name="T20" fmla="*/ 30 w 202"/>
              <a:gd name="T21" fmla="*/ 30 h 202"/>
              <a:gd name="T22" fmla="*/ 60 w 202"/>
              <a:gd name="T23" fmla="*/ 19 h 202"/>
              <a:gd name="T24" fmla="*/ 101 w 202"/>
              <a:gd name="T25" fmla="*/ 0 h 202"/>
              <a:gd name="T26" fmla="*/ 35 w 202"/>
              <a:gd name="T27" fmla="*/ 6 h 202"/>
              <a:gd name="T28" fmla="*/ 5 w 202"/>
              <a:gd name="T29" fmla="*/ 35 h 202"/>
              <a:gd name="T30" fmla="*/ 0 w 202"/>
              <a:gd name="T31" fmla="*/ 101 h 202"/>
              <a:gd name="T32" fmla="*/ 5 w 202"/>
              <a:gd name="T33" fmla="*/ 167 h 202"/>
              <a:gd name="T34" fmla="*/ 35 w 202"/>
              <a:gd name="T35" fmla="*/ 197 h 202"/>
              <a:gd name="T36" fmla="*/ 101 w 202"/>
              <a:gd name="T37" fmla="*/ 202 h 202"/>
              <a:gd name="T38" fmla="*/ 167 w 202"/>
              <a:gd name="T39" fmla="*/ 197 h 202"/>
              <a:gd name="T40" fmla="*/ 196 w 202"/>
              <a:gd name="T41" fmla="*/ 167 h 202"/>
              <a:gd name="T42" fmla="*/ 202 w 202"/>
              <a:gd name="T43" fmla="*/ 101 h 202"/>
              <a:gd name="T44" fmla="*/ 196 w 202"/>
              <a:gd name="T45" fmla="*/ 35 h 202"/>
              <a:gd name="T46" fmla="*/ 167 w 202"/>
              <a:gd name="T47" fmla="*/ 6 h 202"/>
              <a:gd name="T48" fmla="*/ 101 w 202"/>
              <a:gd name="T49" fmla="*/ 0 h 202"/>
              <a:gd name="T50" fmla="*/ 49 w 202"/>
              <a:gd name="T51" fmla="*/ 101 h 202"/>
              <a:gd name="T52" fmla="*/ 153 w 202"/>
              <a:gd name="T53" fmla="*/ 101 h 202"/>
              <a:gd name="T54" fmla="*/ 101 w 202"/>
              <a:gd name="T55" fmla="*/ 135 h 202"/>
              <a:gd name="T56" fmla="*/ 101 w 202"/>
              <a:gd name="T57" fmla="*/ 68 h 202"/>
              <a:gd name="T58" fmla="*/ 101 w 202"/>
              <a:gd name="T59" fmla="*/ 135 h 202"/>
              <a:gd name="T60" fmla="*/ 155 w 202"/>
              <a:gd name="T61" fmla="*/ 59 h 202"/>
              <a:gd name="T62" fmla="*/ 155 w 202"/>
              <a:gd name="T63" fmla="*/ 3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2" h="202">
                <a:moveTo>
                  <a:pt x="101" y="18"/>
                </a:moveTo>
                <a:cubicBezTo>
                  <a:pt x="128" y="18"/>
                  <a:pt x="131" y="19"/>
                  <a:pt x="142" y="19"/>
                </a:cubicBezTo>
                <a:cubicBezTo>
                  <a:pt x="151" y="20"/>
                  <a:pt x="157" y="21"/>
                  <a:pt x="160" y="23"/>
                </a:cubicBezTo>
                <a:cubicBezTo>
                  <a:pt x="165" y="24"/>
                  <a:pt x="168" y="27"/>
                  <a:pt x="172" y="30"/>
                </a:cubicBezTo>
                <a:cubicBezTo>
                  <a:pt x="175" y="34"/>
                  <a:pt x="178" y="37"/>
                  <a:pt x="180" y="42"/>
                </a:cubicBezTo>
                <a:cubicBezTo>
                  <a:pt x="181" y="45"/>
                  <a:pt x="183" y="51"/>
                  <a:pt x="183" y="60"/>
                </a:cubicBezTo>
                <a:cubicBezTo>
                  <a:pt x="183" y="71"/>
                  <a:pt x="184" y="74"/>
                  <a:pt x="184" y="101"/>
                </a:cubicBezTo>
                <a:cubicBezTo>
                  <a:pt x="184" y="128"/>
                  <a:pt x="183" y="131"/>
                  <a:pt x="183" y="142"/>
                </a:cubicBezTo>
                <a:cubicBezTo>
                  <a:pt x="183" y="152"/>
                  <a:pt x="181" y="157"/>
                  <a:pt x="180" y="161"/>
                </a:cubicBezTo>
                <a:cubicBezTo>
                  <a:pt x="178" y="165"/>
                  <a:pt x="175" y="169"/>
                  <a:pt x="172" y="172"/>
                </a:cubicBezTo>
                <a:cubicBezTo>
                  <a:pt x="168" y="176"/>
                  <a:pt x="165" y="178"/>
                  <a:pt x="160" y="180"/>
                </a:cubicBezTo>
                <a:cubicBezTo>
                  <a:pt x="157" y="181"/>
                  <a:pt x="151" y="183"/>
                  <a:pt x="142" y="183"/>
                </a:cubicBezTo>
                <a:cubicBezTo>
                  <a:pt x="131" y="184"/>
                  <a:pt x="128" y="184"/>
                  <a:pt x="101" y="184"/>
                </a:cubicBezTo>
                <a:cubicBezTo>
                  <a:pt x="74" y="184"/>
                  <a:pt x="71" y="184"/>
                  <a:pt x="60" y="183"/>
                </a:cubicBezTo>
                <a:cubicBezTo>
                  <a:pt x="50" y="183"/>
                  <a:pt x="45" y="181"/>
                  <a:pt x="41" y="180"/>
                </a:cubicBezTo>
                <a:cubicBezTo>
                  <a:pt x="37" y="178"/>
                  <a:pt x="33" y="176"/>
                  <a:pt x="30" y="172"/>
                </a:cubicBezTo>
                <a:cubicBezTo>
                  <a:pt x="26" y="169"/>
                  <a:pt x="24" y="165"/>
                  <a:pt x="22" y="161"/>
                </a:cubicBezTo>
                <a:cubicBezTo>
                  <a:pt x="21" y="157"/>
                  <a:pt x="19" y="152"/>
                  <a:pt x="19" y="142"/>
                </a:cubicBezTo>
                <a:cubicBezTo>
                  <a:pt x="18" y="131"/>
                  <a:pt x="18" y="128"/>
                  <a:pt x="18" y="101"/>
                </a:cubicBezTo>
                <a:cubicBezTo>
                  <a:pt x="18" y="74"/>
                  <a:pt x="18" y="71"/>
                  <a:pt x="19" y="60"/>
                </a:cubicBezTo>
                <a:cubicBezTo>
                  <a:pt x="19" y="51"/>
                  <a:pt x="21" y="45"/>
                  <a:pt x="22" y="42"/>
                </a:cubicBezTo>
                <a:cubicBezTo>
                  <a:pt x="24" y="37"/>
                  <a:pt x="26" y="34"/>
                  <a:pt x="30" y="30"/>
                </a:cubicBezTo>
                <a:cubicBezTo>
                  <a:pt x="33" y="27"/>
                  <a:pt x="37" y="24"/>
                  <a:pt x="41" y="23"/>
                </a:cubicBezTo>
                <a:cubicBezTo>
                  <a:pt x="45" y="21"/>
                  <a:pt x="50" y="20"/>
                  <a:pt x="60" y="19"/>
                </a:cubicBezTo>
                <a:cubicBezTo>
                  <a:pt x="71" y="19"/>
                  <a:pt x="74" y="18"/>
                  <a:pt x="101" y="18"/>
                </a:cubicBezTo>
                <a:moveTo>
                  <a:pt x="101" y="0"/>
                </a:moveTo>
                <a:cubicBezTo>
                  <a:pt x="73" y="0"/>
                  <a:pt x="70" y="0"/>
                  <a:pt x="59" y="1"/>
                </a:cubicBezTo>
                <a:cubicBezTo>
                  <a:pt x="48" y="1"/>
                  <a:pt x="41" y="3"/>
                  <a:pt x="35" y="6"/>
                </a:cubicBezTo>
                <a:cubicBezTo>
                  <a:pt x="28" y="8"/>
                  <a:pt x="22" y="12"/>
                  <a:pt x="17" y="17"/>
                </a:cubicBezTo>
                <a:cubicBezTo>
                  <a:pt x="11" y="23"/>
                  <a:pt x="8" y="28"/>
                  <a:pt x="5" y="35"/>
                </a:cubicBezTo>
                <a:cubicBezTo>
                  <a:pt x="3" y="42"/>
                  <a:pt x="1" y="49"/>
                  <a:pt x="1" y="60"/>
                </a:cubicBezTo>
                <a:cubicBezTo>
                  <a:pt x="0" y="70"/>
                  <a:pt x="0" y="74"/>
                  <a:pt x="0" y="101"/>
                </a:cubicBezTo>
                <a:cubicBezTo>
                  <a:pt x="0" y="129"/>
                  <a:pt x="0" y="132"/>
                  <a:pt x="1" y="143"/>
                </a:cubicBezTo>
                <a:cubicBezTo>
                  <a:pt x="1" y="154"/>
                  <a:pt x="3" y="161"/>
                  <a:pt x="5" y="167"/>
                </a:cubicBezTo>
                <a:cubicBezTo>
                  <a:pt x="8" y="174"/>
                  <a:pt x="11" y="180"/>
                  <a:pt x="17" y="185"/>
                </a:cubicBezTo>
                <a:cubicBezTo>
                  <a:pt x="22" y="191"/>
                  <a:pt x="28" y="194"/>
                  <a:pt x="35" y="197"/>
                </a:cubicBezTo>
                <a:cubicBezTo>
                  <a:pt x="41" y="199"/>
                  <a:pt x="48" y="201"/>
                  <a:pt x="59" y="202"/>
                </a:cubicBezTo>
                <a:cubicBezTo>
                  <a:pt x="70" y="202"/>
                  <a:pt x="73" y="202"/>
                  <a:pt x="101" y="202"/>
                </a:cubicBezTo>
                <a:cubicBezTo>
                  <a:pt x="128" y="202"/>
                  <a:pt x="132" y="202"/>
                  <a:pt x="142" y="202"/>
                </a:cubicBezTo>
                <a:cubicBezTo>
                  <a:pt x="153" y="201"/>
                  <a:pt x="161" y="199"/>
                  <a:pt x="167" y="197"/>
                </a:cubicBezTo>
                <a:cubicBezTo>
                  <a:pt x="174" y="194"/>
                  <a:pt x="179" y="191"/>
                  <a:pt x="185" y="185"/>
                </a:cubicBezTo>
                <a:cubicBezTo>
                  <a:pt x="190" y="180"/>
                  <a:pt x="194" y="174"/>
                  <a:pt x="196" y="167"/>
                </a:cubicBezTo>
                <a:cubicBezTo>
                  <a:pt x="199" y="161"/>
                  <a:pt x="201" y="154"/>
                  <a:pt x="201" y="143"/>
                </a:cubicBezTo>
                <a:cubicBezTo>
                  <a:pt x="202" y="132"/>
                  <a:pt x="202" y="129"/>
                  <a:pt x="202" y="101"/>
                </a:cubicBezTo>
                <a:cubicBezTo>
                  <a:pt x="202" y="74"/>
                  <a:pt x="202" y="70"/>
                  <a:pt x="201" y="60"/>
                </a:cubicBezTo>
                <a:cubicBezTo>
                  <a:pt x="201" y="49"/>
                  <a:pt x="199" y="42"/>
                  <a:pt x="196" y="35"/>
                </a:cubicBezTo>
                <a:cubicBezTo>
                  <a:pt x="194" y="28"/>
                  <a:pt x="190" y="23"/>
                  <a:pt x="185" y="17"/>
                </a:cubicBezTo>
                <a:cubicBezTo>
                  <a:pt x="179" y="12"/>
                  <a:pt x="174" y="8"/>
                  <a:pt x="167" y="6"/>
                </a:cubicBezTo>
                <a:cubicBezTo>
                  <a:pt x="161" y="3"/>
                  <a:pt x="153" y="1"/>
                  <a:pt x="142" y="1"/>
                </a:cubicBezTo>
                <a:cubicBezTo>
                  <a:pt x="132" y="0"/>
                  <a:pt x="128" y="0"/>
                  <a:pt x="101" y="0"/>
                </a:cubicBezTo>
                <a:close/>
                <a:moveTo>
                  <a:pt x="101" y="49"/>
                </a:moveTo>
                <a:cubicBezTo>
                  <a:pt x="72" y="49"/>
                  <a:pt x="49" y="73"/>
                  <a:pt x="49" y="101"/>
                </a:cubicBezTo>
                <a:cubicBezTo>
                  <a:pt x="49" y="130"/>
                  <a:pt x="72" y="153"/>
                  <a:pt x="101" y="153"/>
                </a:cubicBezTo>
                <a:cubicBezTo>
                  <a:pt x="129" y="153"/>
                  <a:pt x="153" y="130"/>
                  <a:pt x="153" y="101"/>
                </a:cubicBezTo>
                <a:cubicBezTo>
                  <a:pt x="153" y="73"/>
                  <a:pt x="129" y="49"/>
                  <a:pt x="101" y="49"/>
                </a:cubicBezTo>
                <a:close/>
                <a:moveTo>
                  <a:pt x="101" y="135"/>
                </a:moveTo>
                <a:cubicBezTo>
                  <a:pt x="82" y="135"/>
                  <a:pt x="67" y="120"/>
                  <a:pt x="67" y="101"/>
                </a:cubicBezTo>
                <a:cubicBezTo>
                  <a:pt x="67" y="83"/>
                  <a:pt x="82" y="68"/>
                  <a:pt x="101" y="68"/>
                </a:cubicBezTo>
                <a:cubicBezTo>
                  <a:pt x="119" y="68"/>
                  <a:pt x="134" y="83"/>
                  <a:pt x="134" y="101"/>
                </a:cubicBezTo>
                <a:cubicBezTo>
                  <a:pt x="134" y="120"/>
                  <a:pt x="119" y="135"/>
                  <a:pt x="101" y="135"/>
                </a:cubicBezTo>
                <a:close/>
                <a:moveTo>
                  <a:pt x="167" y="47"/>
                </a:moveTo>
                <a:cubicBezTo>
                  <a:pt x="167" y="54"/>
                  <a:pt x="161" y="59"/>
                  <a:pt x="155" y="59"/>
                </a:cubicBezTo>
                <a:cubicBezTo>
                  <a:pt x="148" y="59"/>
                  <a:pt x="143" y="54"/>
                  <a:pt x="143" y="47"/>
                </a:cubicBezTo>
                <a:cubicBezTo>
                  <a:pt x="143" y="41"/>
                  <a:pt x="148" y="35"/>
                  <a:pt x="155" y="35"/>
                </a:cubicBezTo>
                <a:cubicBezTo>
                  <a:pt x="161" y="35"/>
                  <a:pt x="167" y="41"/>
                  <a:pt x="167" y="47"/>
                </a:cubicBez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48" name="Rectangle 47">
            <a:extLst>
              <a:ext uri="{FF2B5EF4-FFF2-40B4-BE49-F238E27FC236}">
                <a16:creationId xmlns:a16="http://schemas.microsoft.com/office/drawing/2014/main" id="{EE8BD33C-6C54-40BD-8292-EEBD80639155}"/>
              </a:ext>
            </a:extLst>
          </p:cNvPr>
          <p:cNvSpPr/>
          <p:nvPr/>
        </p:nvSpPr>
        <p:spPr>
          <a:xfrm flipH="1">
            <a:off x="9233125" y="4145450"/>
            <a:ext cx="872355"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endParaRPr lang="en-US" sz="1200" dirty="0">
              <a:solidFill>
                <a:schemeClr val="tx1">
                  <a:lumMod val="65000"/>
                  <a:lumOff val="35000"/>
                </a:schemeClr>
              </a:solidFill>
              <a:cs typeface="Poppins Medium" panose="00000600000000000000" pitchFamily="50" charset="0"/>
            </a:endParaRPr>
          </a:p>
        </p:txBody>
      </p:sp>
      <p:sp>
        <p:nvSpPr>
          <p:cNvPr id="50" name="Rectangle 49">
            <a:extLst>
              <a:ext uri="{FF2B5EF4-FFF2-40B4-BE49-F238E27FC236}">
                <a16:creationId xmlns:a16="http://schemas.microsoft.com/office/drawing/2014/main" id="{AD34FCED-DC84-4576-973E-8C9EA90E5414}"/>
              </a:ext>
            </a:extLst>
          </p:cNvPr>
          <p:cNvSpPr/>
          <p:nvPr/>
        </p:nvSpPr>
        <p:spPr>
          <a:xfrm flipH="1">
            <a:off x="9233125" y="4686207"/>
            <a:ext cx="87075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t>
            </a:r>
            <a:endParaRPr lang="en-US" sz="1200" dirty="0">
              <a:solidFill>
                <a:schemeClr val="tx1">
                  <a:lumMod val="65000"/>
                  <a:lumOff val="35000"/>
                </a:schemeClr>
              </a:solidFill>
              <a:cs typeface="Poppins Medium" panose="00000600000000000000" pitchFamily="50" charset="0"/>
            </a:endParaRPr>
          </a:p>
        </p:txBody>
      </p:sp>
      <p:sp>
        <p:nvSpPr>
          <p:cNvPr id="52" name="Rectangle 51">
            <a:extLst>
              <a:ext uri="{FF2B5EF4-FFF2-40B4-BE49-F238E27FC236}">
                <a16:creationId xmlns:a16="http://schemas.microsoft.com/office/drawing/2014/main" id="{63EBF998-5D18-4257-82A5-5915E01B169F}"/>
              </a:ext>
            </a:extLst>
          </p:cNvPr>
          <p:cNvSpPr/>
          <p:nvPr/>
        </p:nvSpPr>
        <p:spPr>
          <a:xfrm flipH="1">
            <a:off x="9233125" y="5232050"/>
            <a:ext cx="1045479"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@Amelia_Culva</a:t>
            </a:r>
            <a:endParaRPr lang="en-US" sz="1200" dirty="0">
              <a:solidFill>
                <a:schemeClr val="tx1">
                  <a:lumMod val="65000"/>
                  <a:lumOff val="35000"/>
                </a:schemeClr>
              </a:solidFill>
              <a:cs typeface="Poppins Medium" panose="00000600000000000000" pitchFamily="50" charset="0"/>
            </a:endParaRPr>
          </a:p>
        </p:txBody>
      </p:sp>
      <p:sp>
        <p:nvSpPr>
          <p:cNvPr id="55" name="Freeform: Shape 54">
            <a:extLst>
              <a:ext uri="{FF2B5EF4-FFF2-40B4-BE49-F238E27FC236}">
                <a16:creationId xmlns:a16="http://schemas.microsoft.com/office/drawing/2014/main" id="{50876DD8-2F99-43C6-968B-2155A94EEB75}"/>
              </a:ext>
            </a:extLst>
          </p:cNvPr>
          <p:cNvSpPr/>
          <p:nvPr/>
        </p:nvSpPr>
        <p:spPr>
          <a:xfrm flipV="1">
            <a:off x="9830360"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CF2C506-1F60-4D85-8C65-66AE4C50679F}"/>
              </a:ext>
            </a:extLst>
          </p:cNvPr>
          <p:cNvSpPr/>
          <p:nvPr/>
        </p:nvSpPr>
        <p:spPr>
          <a:xfrm flipV="1">
            <a:off x="10132651"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75" name="Graphic 24">
            <a:extLst>
              <a:ext uri="{FF2B5EF4-FFF2-40B4-BE49-F238E27FC236}">
                <a16:creationId xmlns:a16="http://schemas.microsoft.com/office/drawing/2014/main" id="{7E37689C-6D00-40E4-8065-76A09320FE26}"/>
              </a:ext>
            </a:extLst>
          </p:cNvPr>
          <p:cNvGrpSpPr>
            <a:grpSpLocks/>
          </p:cNvGrpSpPr>
          <p:nvPr/>
        </p:nvGrpSpPr>
        <p:grpSpPr>
          <a:xfrm>
            <a:off x="10817354" y="5411826"/>
            <a:ext cx="684352" cy="960892"/>
            <a:chOff x="3513772" y="3409950"/>
            <a:chExt cx="1022984" cy="1436370"/>
          </a:xfrm>
        </p:grpSpPr>
        <p:sp>
          <p:nvSpPr>
            <p:cNvPr id="76" name="Freeform: Shape 75">
              <a:extLst>
                <a:ext uri="{FF2B5EF4-FFF2-40B4-BE49-F238E27FC236}">
                  <a16:creationId xmlns:a16="http://schemas.microsoft.com/office/drawing/2014/main" id="{D2E93B23-2E00-41CC-8A3C-3CBABDF44F8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AE51490-DE58-4A24-AE5D-1989AB7C193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0446510-FD8A-4EC2-AD1E-17305314785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C52F98E-517F-4B72-A530-7B6AA0CE3F29}"/>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80" name="Graphic 24">
            <a:extLst>
              <a:ext uri="{FF2B5EF4-FFF2-40B4-BE49-F238E27FC236}">
                <a16:creationId xmlns:a16="http://schemas.microsoft.com/office/drawing/2014/main" id="{D13A483D-7D9A-4044-A96D-10CDBA4195B0}"/>
              </a:ext>
            </a:extLst>
          </p:cNvPr>
          <p:cNvGrpSpPr>
            <a:grpSpLocks/>
          </p:cNvGrpSpPr>
          <p:nvPr/>
        </p:nvGrpSpPr>
        <p:grpSpPr>
          <a:xfrm>
            <a:off x="4223950" y="81529"/>
            <a:ext cx="684352" cy="960892"/>
            <a:chOff x="7651432" y="2013585"/>
            <a:chExt cx="1022985" cy="1436369"/>
          </a:xfrm>
        </p:grpSpPr>
        <p:sp>
          <p:nvSpPr>
            <p:cNvPr id="81" name="Freeform: Shape 80">
              <a:extLst>
                <a:ext uri="{FF2B5EF4-FFF2-40B4-BE49-F238E27FC236}">
                  <a16:creationId xmlns:a16="http://schemas.microsoft.com/office/drawing/2014/main" id="{C8BFC579-77DC-4376-87A3-DD15394415D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1AC7C0-6813-4E43-BD97-72459ED9D0F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2F987FC-6247-4A73-A759-E6CC9F107EC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C17E54F-EF1F-4F95-B610-6352E5D2F00C}"/>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710092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239ECEFC-7C88-44BC-8777-1D4ACE03C951}"/>
              </a:ext>
            </a:extLst>
          </p:cNvPr>
          <p:cNvSpPr/>
          <p:nvPr/>
        </p:nvSpPr>
        <p:spPr>
          <a:xfrm>
            <a:off x="8737575"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9" name="PpHolder2">
            <a:extLst>
              <a:ext uri="{FF2B5EF4-FFF2-40B4-BE49-F238E27FC236}">
                <a16:creationId xmlns:a16="http://schemas.microsoft.com/office/drawing/2014/main" id="{BD83DFE6-97A9-4F6E-B2F8-7EE3EA3C7CFC}"/>
              </a:ext>
            </a:extLst>
          </p:cNvPr>
          <p:cNvSpPr/>
          <p:nvPr/>
        </p:nvSpPr>
        <p:spPr>
          <a:xfrm>
            <a:off x="8770754" y="1233184"/>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89 w 1265049"/>
              <a:gd name="connsiteY9" fmla="*/ 1106548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0" y="467215"/>
                  <a:pt x="1259882" y="540231"/>
                  <a:pt x="1264774" y="642594"/>
                </a:cubicBezTo>
                <a:cubicBezTo>
                  <a:pt x="1269665" y="747752"/>
                  <a:pt x="1208876" y="811685"/>
                  <a:pt x="1133762" y="861644"/>
                </a:cubicBezTo>
                <a:cubicBezTo>
                  <a:pt x="1068781" y="904965"/>
                  <a:pt x="1000656" y="921385"/>
                  <a:pt x="959431" y="988812"/>
                </a:cubicBezTo>
                <a:cubicBezTo>
                  <a:pt x="939517" y="1021653"/>
                  <a:pt x="941963" y="1074755"/>
                  <a:pt x="923796" y="1110041"/>
                </a:cubicBezTo>
                <a:cubicBezTo>
                  <a:pt x="884667" y="1185503"/>
                  <a:pt x="805013" y="1252230"/>
                  <a:pt x="717672" y="1258519"/>
                </a:cubicBezTo>
                <a:cubicBezTo>
                  <a:pt x="601334" y="1266904"/>
                  <a:pt x="544388" y="1158603"/>
                  <a:pt x="461589" y="1106548"/>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5"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 name="TextBox 4">
            <a:extLst>
              <a:ext uri="{FF2B5EF4-FFF2-40B4-BE49-F238E27FC236}">
                <a16:creationId xmlns:a16="http://schemas.microsoft.com/office/drawing/2014/main" id="{B0294BE7-8DF7-4672-847E-FFF0094AFDEF}"/>
              </a:ext>
            </a:extLst>
          </p:cNvPr>
          <p:cNvSpPr txBox="1"/>
          <p:nvPr/>
        </p:nvSpPr>
        <p:spPr>
          <a:xfrm>
            <a:off x="9231992"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6" name="Group 5">
            <a:extLst>
              <a:ext uri="{FF2B5EF4-FFF2-40B4-BE49-F238E27FC236}">
                <a16:creationId xmlns:a16="http://schemas.microsoft.com/office/drawing/2014/main" id="{8F6AC205-97F2-46EF-B85E-27B0F8F80325}"/>
              </a:ext>
            </a:extLst>
          </p:cNvPr>
          <p:cNvGrpSpPr/>
          <p:nvPr/>
        </p:nvGrpSpPr>
        <p:grpSpPr>
          <a:xfrm>
            <a:off x="9396562" y="2935363"/>
            <a:ext cx="653816" cy="193467"/>
            <a:chOff x="9395520" y="4968861"/>
            <a:chExt cx="653816" cy="193467"/>
          </a:xfrm>
        </p:grpSpPr>
        <p:sp>
          <p:nvSpPr>
            <p:cNvPr id="7" name="Shape">
              <a:extLst>
                <a:ext uri="{FF2B5EF4-FFF2-40B4-BE49-F238E27FC236}">
                  <a16:creationId xmlns:a16="http://schemas.microsoft.com/office/drawing/2014/main" id="{77B19EAE-676E-4BE4-A057-9128855C7349}"/>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8" name="Shape">
              <a:extLst>
                <a:ext uri="{FF2B5EF4-FFF2-40B4-BE49-F238E27FC236}">
                  <a16:creationId xmlns:a16="http://schemas.microsoft.com/office/drawing/2014/main" id="{17870AC7-4B13-4C34-9206-FFDBDC6A22E1}"/>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9" name="Shape">
              <a:extLst>
                <a:ext uri="{FF2B5EF4-FFF2-40B4-BE49-F238E27FC236}">
                  <a16:creationId xmlns:a16="http://schemas.microsoft.com/office/drawing/2014/main" id="{4DD63423-A77E-4EC6-9043-50D9B85E6E85}"/>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3" name="Freeform: Shape 12">
            <a:extLst>
              <a:ext uri="{FF2B5EF4-FFF2-40B4-BE49-F238E27FC236}">
                <a16:creationId xmlns:a16="http://schemas.microsoft.com/office/drawing/2014/main" id="{2CC83DFB-619E-4148-A635-F0BEF933BDAD}"/>
              </a:ext>
            </a:extLst>
          </p:cNvPr>
          <p:cNvSpPr/>
          <p:nvPr/>
        </p:nvSpPr>
        <p:spPr>
          <a:xfrm>
            <a:off x="6230372"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7" name="PpHolder6">
            <a:extLst>
              <a:ext uri="{FF2B5EF4-FFF2-40B4-BE49-F238E27FC236}">
                <a16:creationId xmlns:a16="http://schemas.microsoft.com/office/drawing/2014/main" id="{9CF66340-75FB-4F92-83F0-F206332C9172}"/>
              </a:ext>
            </a:extLst>
          </p:cNvPr>
          <p:cNvSpPr/>
          <p:nvPr/>
        </p:nvSpPr>
        <p:spPr>
          <a:xfrm>
            <a:off x="6583568" y="1233184"/>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90 w 1265049"/>
              <a:gd name="connsiteY9" fmla="*/ 1106548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1" y="467215"/>
                  <a:pt x="1259883" y="540231"/>
                  <a:pt x="1264774" y="642594"/>
                </a:cubicBezTo>
                <a:cubicBezTo>
                  <a:pt x="1269665" y="747752"/>
                  <a:pt x="1208876" y="811685"/>
                  <a:pt x="1133763" y="861644"/>
                </a:cubicBezTo>
                <a:cubicBezTo>
                  <a:pt x="1068781" y="904965"/>
                  <a:pt x="1000656" y="921385"/>
                  <a:pt x="959431" y="988812"/>
                </a:cubicBezTo>
                <a:cubicBezTo>
                  <a:pt x="939517" y="1021653"/>
                  <a:pt x="941963" y="1074755"/>
                  <a:pt x="923796" y="1110041"/>
                </a:cubicBezTo>
                <a:cubicBezTo>
                  <a:pt x="884668" y="1185503"/>
                  <a:pt x="805013" y="1252230"/>
                  <a:pt x="717672" y="1258519"/>
                </a:cubicBezTo>
                <a:cubicBezTo>
                  <a:pt x="601334" y="1266904"/>
                  <a:pt x="544389" y="1158603"/>
                  <a:pt x="461590" y="1106548"/>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6"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6" name="TextBox 15">
            <a:extLst>
              <a:ext uri="{FF2B5EF4-FFF2-40B4-BE49-F238E27FC236}">
                <a16:creationId xmlns:a16="http://schemas.microsoft.com/office/drawing/2014/main" id="{CB8F2C38-CD4B-43B1-8B15-5ED207080D29}"/>
              </a:ext>
            </a:extLst>
          </p:cNvPr>
          <p:cNvSpPr txBox="1"/>
          <p:nvPr/>
        </p:nvSpPr>
        <p:spPr>
          <a:xfrm>
            <a:off x="6724789"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17" name="Group 16">
            <a:extLst>
              <a:ext uri="{FF2B5EF4-FFF2-40B4-BE49-F238E27FC236}">
                <a16:creationId xmlns:a16="http://schemas.microsoft.com/office/drawing/2014/main" id="{FB2D4D1F-FBA1-4ADE-A400-75055A4035F2}"/>
              </a:ext>
            </a:extLst>
          </p:cNvPr>
          <p:cNvGrpSpPr/>
          <p:nvPr/>
        </p:nvGrpSpPr>
        <p:grpSpPr>
          <a:xfrm>
            <a:off x="6733531" y="2889254"/>
            <a:ext cx="965472" cy="285686"/>
            <a:chOff x="9395520" y="4968861"/>
            <a:chExt cx="653816" cy="193467"/>
          </a:xfrm>
        </p:grpSpPr>
        <p:sp>
          <p:nvSpPr>
            <p:cNvPr id="18" name="Shape">
              <a:extLst>
                <a:ext uri="{FF2B5EF4-FFF2-40B4-BE49-F238E27FC236}">
                  <a16:creationId xmlns:a16="http://schemas.microsoft.com/office/drawing/2014/main" id="{CA8CC9A1-85A1-47CE-821C-A26BE1796E08}"/>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9" name="Shape">
              <a:extLst>
                <a:ext uri="{FF2B5EF4-FFF2-40B4-BE49-F238E27FC236}">
                  <a16:creationId xmlns:a16="http://schemas.microsoft.com/office/drawing/2014/main" id="{C8D2AB48-8347-460A-A0C2-1CDF74F822DB}"/>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0" name="Shape">
              <a:extLst>
                <a:ext uri="{FF2B5EF4-FFF2-40B4-BE49-F238E27FC236}">
                  <a16:creationId xmlns:a16="http://schemas.microsoft.com/office/drawing/2014/main" id="{234AD640-572C-455B-99FA-05945390B98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22" name="Freeform: Shape 21">
            <a:extLst>
              <a:ext uri="{FF2B5EF4-FFF2-40B4-BE49-F238E27FC236}">
                <a16:creationId xmlns:a16="http://schemas.microsoft.com/office/drawing/2014/main" id="{C24D7F8D-4651-45D3-A375-88553EE31FCD}"/>
              </a:ext>
            </a:extLst>
          </p:cNvPr>
          <p:cNvSpPr/>
          <p:nvPr/>
        </p:nvSpPr>
        <p:spPr>
          <a:xfrm>
            <a:off x="8737575"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5" name="PpHolder10">
            <a:extLst>
              <a:ext uri="{FF2B5EF4-FFF2-40B4-BE49-F238E27FC236}">
                <a16:creationId xmlns:a16="http://schemas.microsoft.com/office/drawing/2014/main" id="{F3AB6BE5-8462-4FA5-BB8B-653DFDDC5A63}"/>
              </a:ext>
            </a:extLst>
          </p:cNvPr>
          <p:cNvSpPr/>
          <p:nvPr/>
        </p:nvSpPr>
        <p:spPr>
          <a:xfrm>
            <a:off x="8770754" y="3653142"/>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0" y="467214"/>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0"/>
                </a:cubicBezTo>
                <a:cubicBezTo>
                  <a:pt x="884667" y="1185502"/>
                  <a:pt x="805013" y="1252230"/>
                  <a:pt x="717672" y="1258519"/>
                </a:cubicBezTo>
                <a:cubicBezTo>
                  <a:pt x="601334" y="1266904"/>
                  <a:pt x="544388" y="1158602"/>
                  <a:pt x="461589"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5"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25" name="TextBox 24">
            <a:extLst>
              <a:ext uri="{FF2B5EF4-FFF2-40B4-BE49-F238E27FC236}">
                <a16:creationId xmlns:a16="http://schemas.microsoft.com/office/drawing/2014/main" id="{86598EE9-986D-458E-A858-BC1F7921F88E}"/>
              </a:ext>
            </a:extLst>
          </p:cNvPr>
          <p:cNvSpPr txBox="1"/>
          <p:nvPr/>
        </p:nvSpPr>
        <p:spPr>
          <a:xfrm>
            <a:off x="9231992"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26" name="Group 25">
            <a:extLst>
              <a:ext uri="{FF2B5EF4-FFF2-40B4-BE49-F238E27FC236}">
                <a16:creationId xmlns:a16="http://schemas.microsoft.com/office/drawing/2014/main" id="{82E23262-DA7E-450B-8C8B-2FF80185BA59}"/>
              </a:ext>
            </a:extLst>
          </p:cNvPr>
          <p:cNvGrpSpPr/>
          <p:nvPr/>
        </p:nvGrpSpPr>
        <p:grpSpPr>
          <a:xfrm>
            <a:off x="9396562" y="5981707"/>
            <a:ext cx="653816" cy="193467"/>
            <a:chOff x="9395520" y="4968861"/>
            <a:chExt cx="653816" cy="193467"/>
          </a:xfrm>
        </p:grpSpPr>
        <p:sp>
          <p:nvSpPr>
            <p:cNvPr id="27" name="Shape">
              <a:extLst>
                <a:ext uri="{FF2B5EF4-FFF2-40B4-BE49-F238E27FC236}">
                  <a16:creationId xmlns:a16="http://schemas.microsoft.com/office/drawing/2014/main" id="{6B05DCBE-6E46-4C85-9089-BF86255045DD}"/>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Shape">
              <a:extLst>
                <a:ext uri="{FF2B5EF4-FFF2-40B4-BE49-F238E27FC236}">
                  <a16:creationId xmlns:a16="http://schemas.microsoft.com/office/drawing/2014/main" id="{8B6AC3FE-7D22-4F69-941B-E91ECC662402}"/>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Shape">
              <a:extLst>
                <a:ext uri="{FF2B5EF4-FFF2-40B4-BE49-F238E27FC236}">
                  <a16:creationId xmlns:a16="http://schemas.microsoft.com/office/drawing/2014/main" id="{8293267D-920C-4655-8157-2A8D225B1DC6}"/>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31" name="Freeform: Shape 30">
            <a:extLst>
              <a:ext uri="{FF2B5EF4-FFF2-40B4-BE49-F238E27FC236}">
                <a16:creationId xmlns:a16="http://schemas.microsoft.com/office/drawing/2014/main" id="{D75BD7D4-29DE-4A64-8026-281DFFD1A1A2}"/>
              </a:ext>
            </a:extLst>
          </p:cNvPr>
          <p:cNvSpPr/>
          <p:nvPr/>
        </p:nvSpPr>
        <p:spPr>
          <a:xfrm>
            <a:off x="6230372"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4" name="PpHolder14">
            <a:extLst>
              <a:ext uri="{FF2B5EF4-FFF2-40B4-BE49-F238E27FC236}">
                <a16:creationId xmlns:a16="http://schemas.microsoft.com/office/drawing/2014/main" id="{660E0BB4-ABA7-4FDD-ACAD-75377585E9DB}"/>
              </a:ext>
            </a:extLst>
          </p:cNvPr>
          <p:cNvSpPr/>
          <p:nvPr/>
        </p:nvSpPr>
        <p:spPr>
          <a:xfrm>
            <a:off x="6583568" y="3653142"/>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1" y="467214"/>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0"/>
                </a:cubicBezTo>
                <a:cubicBezTo>
                  <a:pt x="884668" y="1185502"/>
                  <a:pt x="805013" y="1252230"/>
                  <a:pt x="717672" y="1258519"/>
                </a:cubicBezTo>
                <a:cubicBezTo>
                  <a:pt x="601334" y="1266904"/>
                  <a:pt x="544389" y="1158602"/>
                  <a:pt x="461590"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6"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4" name="TextBox 33">
            <a:extLst>
              <a:ext uri="{FF2B5EF4-FFF2-40B4-BE49-F238E27FC236}">
                <a16:creationId xmlns:a16="http://schemas.microsoft.com/office/drawing/2014/main" id="{02CF0A2E-D533-4CC7-AC4C-B96B3A7EA794}"/>
              </a:ext>
            </a:extLst>
          </p:cNvPr>
          <p:cNvSpPr txBox="1"/>
          <p:nvPr/>
        </p:nvSpPr>
        <p:spPr>
          <a:xfrm>
            <a:off x="6724789"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35" name="Group 34">
            <a:extLst>
              <a:ext uri="{FF2B5EF4-FFF2-40B4-BE49-F238E27FC236}">
                <a16:creationId xmlns:a16="http://schemas.microsoft.com/office/drawing/2014/main" id="{963F2D55-233A-4669-911E-11218727D755}"/>
              </a:ext>
            </a:extLst>
          </p:cNvPr>
          <p:cNvGrpSpPr/>
          <p:nvPr/>
        </p:nvGrpSpPr>
        <p:grpSpPr>
          <a:xfrm>
            <a:off x="6889359" y="5981707"/>
            <a:ext cx="653816" cy="193467"/>
            <a:chOff x="9395520" y="4968861"/>
            <a:chExt cx="653816" cy="193467"/>
          </a:xfrm>
        </p:grpSpPr>
        <p:sp>
          <p:nvSpPr>
            <p:cNvPr id="36" name="Shape">
              <a:extLst>
                <a:ext uri="{FF2B5EF4-FFF2-40B4-BE49-F238E27FC236}">
                  <a16:creationId xmlns:a16="http://schemas.microsoft.com/office/drawing/2014/main" id="{75B5B38D-146C-4477-A3D8-C7209C79961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85F03F97-4A8E-4044-B7AC-91A4AF53F43D}"/>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8" name="Shape">
              <a:extLst>
                <a:ext uri="{FF2B5EF4-FFF2-40B4-BE49-F238E27FC236}">
                  <a16:creationId xmlns:a16="http://schemas.microsoft.com/office/drawing/2014/main" id="{0647ECBD-185C-4019-9E80-07D295EAB08E}"/>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41" name="Freeform: Shape 40">
            <a:extLst>
              <a:ext uri="{FF2B5EF4-FFF2-40B4-BE49-F238E27FC236}">
                <a16:creationId xmlns:a16="http://schemas.microsoft.com/office/drawing/2014/main" id="{F5C2E831-36EC-4980-85A9-AB9000793E54}"/>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9535AA8-6705-463D-BBC0-247C4B14E761}"/>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BE0A178-B140-47B6-AA1B-2DCA7DF985D7}"/>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028A08A-5B1E-4DBC-A358-78B41E2BC7C2}"/>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3" name="Group 52">
            <a:extLst>
              <a:ext uri="{FF2B5EF4-FFF2-40B4-BE49-F238E27FC236}">
                <a16:creationId xmlns:a16="http://schemas.microsoft.com/office/drawing/2014/main" id="{B32EC18C-2099-43B8-911D-D3F0EB9BB84F}"/>
              </a:ext>
            </a:extLst>
          </p:cNvPr>
          <p:cNvGrpSpPr/>
          <p:nvPr/>
        </p:nvGrpSpPr>
        <p:grpSpPr>
          <a:xfrm>
            <a:off x="1245061" y="2367158"/>
            <a:ext cx="4222151" cy="2123685"/>
            <a:chOff x="1004386" y="2367158"/>
            <a:chExt cx="4222151" cy="2123685"/>
          </a:xfrm>
        </p:grpSpPr>
        <p:sp>
          <p:nvSpPr>
            <p:cNvPr id="46" name="Justify Text Body">
              <a:extLst>
                <a:ext uri="{FF2B5EF4-FFF2-40B4-BE49-F238E27FC236}">
                  <a16:creationId xmlns:a16="http://schemas.microsoft.com/office/drawing/2014/main" id="{82ACABE2-F5CF-4F90-89E1-9A8AC9F089FB}"/>
                </a:ext>
              </a:extLst>
            </p:cNvPr>
            <p:cNvSpPr txBox="1"/>
            <p:nvPr/>
          </p:nvSpPr>
          <p:spPr>
            <a:xfrm flipH="1">
              <a:off x="1036034" y="3023034"/>
              <a:ext cx="4190503"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47" name="TextBox 46">
              <a:extLst>
                <a:ext uri="{FF2B5EF4-FFF2-40B4-BE49-F238E27FC236}">
                  <a16:creationId xmlns:a16="http://schemas.microsoft.com/office/drawing/2014/main" id="{F0BDDD4F-2BC3-4C6F-A853-8A114919D686}"/>
                </a:ext>
              </a:extLst>
            </p:cNvPr>
            <p:cNvSpPr txBox="1"/>
            <p:nvPr/>
          </p:nvSpPr>
          <p:spPr>
            <a:xfrm>
              <a:off x="1004386" y="2367158"/>
              <a:ext cx="31531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SUPPORT TEAM</a:t>
              </a:r>
            </a:p>
          </p:txBody>
        </p:sp>
        <p:grpSp>
          <p:nvGrpSpPr>
            <p:cNvPr id="48" name="Group 47">
              <a:extLst>
                <a:ext uri="{FF2B5EF4-FFF2-40B4-BE49-F238E27FC236}">
                  <a16:creationId xmlns:a16="http://schemas.microsoft.com/office/drawing/2014/main" id="{16124EA3-9AF0-4A59-B24C-885DDB22101E}"/>
                </a:ext>
              </a:extLst>
            </p:cNvPr>
            <p:cNvGrpSpPr/>
            <p:nvPr/>
          </p:nvGrpSpPr>
          <p:grpSpPr>
            <a:xfrm>
              <a:off x="1034482" y="4206354"/>
              <a:ext cx="1795936" cy="284489"/>
              <a:chOff x="6251050" y="4695513"/>
              <a:chExt cx="1795936" cy="284489"/>
            </a:xfrm>
          </p:grpSpPr>
          <p:sp>
            <p:nvSpPr>
              <p:cNvPr id="49" name="Rectangle: Rounded Corners 48">
                <a:extLst>
                  <a:ext uri="{FF2B5EF4-FFF2-40B4-BE49-F238E27FC236}">
                    <a16:creationId xmlns:a16="http://schemas.microsoft.com/office/drawing/2014/main" id="{FE9F493C-D815-4574-8E82-386FEBDD7D7B}"/>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0" name="TextBox 49">
                <a:extLst>
                  <a:ext uri="{FF2B5EF4-FFF2-40B4-BE49-F238E27FC236}">
                    <a16:creationId xmlns:a16="http://schemas.microsoft.com/office/drawing/2014/main" id="{F5F66817-D57A-4199-8A68-2415D6E1E6B5}"/>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51" name="Oval 50">
                <a:extLst>
                  <a:ext uri="{FF2B5EF4-FFF2-40B4-BE49-F238E27FC236}">
                    <a16:creationId xmlns:a16="http://schemas.microsoft.com/office/drawing/2014/main" id="{862828A6-4FDE-4FA5-83F6-E059EA65FEDE}"/>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Freeform: Shape 51">
                <a:extLst>
                  <a:ext uri="{FF2B5EF4-FFF2-40B4-BE49-F238E27FC236}">
                    <a16:creationId xmlns:a16="http://schemas.microsoft.com/office/drawing/2014/main" id="{8D27F8D0-816F-4BEE-9798-F5CFBBEE55F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grpSp>
        <p:nvGrpSpPr>
          <p:cNvPr id="54" name="Graphic 24">
            <a:extLst>
              <a:ext uri="{FF2B5EF4-FFF2-40B4-BE49-F238E27FC236}">
                <a16:creationId xmlns:a16="http://schemas.microsoft.com/office/drawing/2014/main" id="{D282C56F-4A4A-4212-8F4B-5CC15DBB5AAC}"/>
              </a:ext>
            </a:extLst>
          </p:cNvPr>
          <p:cNvGrpSpPr>
            <a:grpSpLocks/>
          </p:cNvGrpSpPr>
          <p:nvPr/>
        </p:nvGrpSpPr>
        <p:grpSpPr>
          <a:xfrm>
            <a:off x="1974207" y="5466383"/>
            <a:ext cx="684352" cy="960892"/>
            <a:chOff x="3513772" y="3409950"/>
            <a:chExt cx="1022984" cy="1436370"/>
          </a:xfrm>
        </p:grpSpPr>
        <p:sp>
          <p:nvSpPr>
            <p:cNvPr id="55" name="Freeform: Shape 54">
              <a:extLst>
                <a:ext uri="{FF2B5EF4-FFF2-40B4-BE49-F238E27FC236}">
                  <a16:creationId xmlns:a16="http://schemas.microsoft.com/office/drawing/2014/main" id="{25170453-F911-4089-8AE1-0AA468603AD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8CAE372-670A-40F1-9C9D-BD40E636C2F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9513009-1717-4C31-95A7-D9AAAE8DB4E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5547303-8346-477A-8328-800A2A16F50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A94FD0DA-D22C-4BAB-9967-7F00000315DA}"/>
              </a:ext>
            </a:extLst>
          </p:cNvPr>
          <p:cNvGrpSpPr>
            <a:grpSpLocks/>
          </p:cNvGrpSpPr>
          <p:nvPr/>
        </p:nvGrpSpPr>
        <p:grpSpPr>
          <a:xfrm>
            <a:off x="4632512" y="412228"/>
            <a:ext cx="684352" cy="960892"/>
            <a:chOff x="7651432" y="2013585"/>
            <a:chExt cx="1022985" cy="1436369"/>
          </a:xfrm>
        </p:grpSpPr>
        <p:sp>
          <p:nvSpPr>
            <p:cNvPr id="60" name="Freeform: Shape 59">
              <a:extLst>
                <a:ext uri="{FF2B5EF4-FFF2-40B4-BE49-F238E27FC236}">
                  <a16:creationId xmlns:a16="http://schemas.microsoft.com/office/drawing/2014/main" id="{F5872E40-7156-4EF1-A045-67F78A18D0F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706E19B3-A950-4B33-8C1F-BEF11C7DC7C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EBD6032-6E37-4413-83DE-883A51863D3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89F3FC4-3A7F-4991-BEA8-3712F802AD8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6106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CEFC4ECD-45DE-42B1-9579-3C53D23748E3}"/>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PpHolder9">
            <a:extLst>
              <a:ext uri="{FF2B5EF4-FFF2-40B4-BE49-F238E27FC236}">
                <a16:creationId xmlns:a16="http://schemas.microsoft.com/office/drawing/2014/main" id="{9BA5062D-5EE2-4FFA-B96C-DC3FD4EF249F}"/>
              </a:ext>
            </a:extLst>
          </p:cNvPr>
          <p:cNvSpPr/>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1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8"/>
                  <a:pt x="2307143" y="2632394"/>
                  <a:pt x="2262647" y="2718817"/>
                </a:cubicBezTo>
                <a:cubicBezTo>
                  <a:pt x="2166810" y="2903646"/>
                  <a:pt x="1971712" y="3067083"/>
                  <a:pt x="1757789" y="3082485"/>
                </a:cubicBezTo>
                <a:cubicBezTo>
                  <a:pt x="1472844" y="3103022"/>
                  <a:pt x="1333367" y="2837758"/>
                  <a:pt x="1130567" y="2710261"/>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503891"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IMAGE GALLERY</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6AB88E9-13BF-4D02-B6CD-8D84A2A5692B}"/>
              </a:ext>
            </a:extLst>
          </p:cNvPr>
          <p:cNvSpPr>
            <a:spLocks/>
          </p:cNvSpPr>
          <p:nvPr/>
        </p:nvSpPr>
        <p:spPr bwMode="auto">
          <a:xfrm>
            <a:off x="7494796" y="5724536"/>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3557966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9739293-EE25-4859-ADDC-8376E893E8D6}"/>
              </a:ext>
            </a:extLst>
          </p:cNvPr>
          <p:cNvSpPr/>
          <p:nvPr/>
        </p:nvSpPr>
        <p:spPr>
          <a:xfrm>
            <a:off x="1941986" y="3390900"/>
            <a:ext cx="3190652" cy="317500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1823C230-B85A-4B0A-AE5D-778EBDD2B88C}"/>
              </a:ext>
            </a:extLst>
          </p:cNvPr>
          <p:cNvSpPr/>
          <p:nvPr/>
        </p:nvSpPr>
        <p:spPr>
          <a:xfrm flipV="1">
            <a:off x="0" y="3213702"/>
            <a:ext cx="3276500" cy="365828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8F704FC-AD51-43D3-A838-457E8A589837}"/>
              </a:ext>
            </a:extLst>
          </p:cNvPr>
          <p:cNvSpPr/>
          <p:nvPr/>
        </p:nvSpPr>
        <p:spPr>
          <a:xfrm flipV="1">
            <a:off x="0" y="4003658"/>
            <a:ext cx="2881280" cy="286342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0D9FAE7-2C1A-48CC-A292-5B3CB453F8AC}"/>
              </a:ext>
            </a:extLst>
          </p:cNvPr>
          <p:cNvSpPr/>
          <p:nvPr/>
        </p:nvSpPr>
        <p:spPr>
          <a:xfrm flipV="1">
            <a:off x="8915500" y="0"/>
            <a:ext cx="3269396" cy="365828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0112C73-16E9-4E93-B34C-F3EF62A2D51D}"/>
              </a:ext>
            </a:extLst>
          </p:cNvPr>
          <p:cNvSpPr/>
          <p:nvPr/>
        </p:nvSpPr>
        <p:spPr>
          <a:xfrm flipV="1">
            <a:off x="9335888" y="0"/>
            <a:ext cx="2856112" cy="270072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7B2CFDC-D4A2-4EB5-9169-A8A1455EC433}"/>
              </a:ext>
            </a:extLst>
          </p:cNvPr>
          <p:cNvSpPr/>
          <p:nvPr/>
        </p:nvSpPr>
        <p:spPr>
          <a:xfrm>
            <a:off x="7717586" y="289639"/>
            <a:ext cx="1817674" cy="180875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3" name="PpHolder7">
            <a:extLst>
              <a:ext uri="{FF2B5EF4-FFF2-40B4-BE49-F238E27FC236}">
                <a16:creationId xmlns:a16="http://schemas.microsoft.com/office/drawing/2014/main" id="{718903CA-A686-4D4C-AB73-3268D57861B1}"/>
              </a:ext>
            </a:extLst>
          </p:cNvPr>
          <p:cNvSpPr/>
          <p:nvPr/>
        </p:nvSpPr>
        <p:spPr>
          <a:xfrm>
            <a:off x="7765158" y="337328"/>
            <a:ext cx="1722053" cy="1713791"/>
          </a:xfrm>
          <a:custGeom>
            <a:avLst/>
            <a:gdLst>
              <a:gd name="connsiteX0" fmla="*/ 723454 w 1722053"/>
              <a:gd name="connsiteY0" fmla="*/ 2479 h 1713791"/>
              <a:gd name="connsiteX1" fmla="*/ 1084888 w 1722053"/>
              <a:gd name="connsiteY1" fmla="*/ 109066 h 1713791"/>
              <a:gd name="connsiteX2" fmla="*/ 1431104 w 1722053"/>
              <a:gd name="connsiteY2" fmla="*/ 168037 h 1713791"/>
              <a:gd name="connsiteX3" fmla="*/ 1565691 w 1722053"/>
              <a:gd name="connsiteY3" fmla="*/ 506167 h 1713791"/>
              <a:gd name="connsiteX4" fmla="*/ 1721678 w 1722053"/>
              <a:gd name="connsiteY4" fmla="*/ 874734 h 1713791"/>
              <a:gd name="connsiteX5" fmla="*/ 1543339 w 1722053"/>
              <a:gd name="connsiteY5" fmla="*/ 1172917 h 1713791"/>
              <a:gd name="connsiteX6" fmla="*/ 1306029 w 1722053"/>
              <a:gd name="connsiteY6" fmla="*/ 1346025 h 1713791"/>
              <a:gd name="connsiteX7" fmla="*/ 1257521 w 1722053"/>
              <a:gd name="connsiteY7" fmla="*/ 1511048 h 1713791"/>
              <a:gd name="connsiteX8" fmla="*/ 976934 w 1722053"/>
              <a:gd name="connsiteY8" fmla="*/ 1713165 h 1713791"/>
              <a:gd name="connsiteX9" fmla="*/ 628340 w 1722053"/>
              <a:gd name="connsiteY9" fmla="*/ 1506292 h 1713791"/>
              <a:gd name="connsiteX10" fmla="*/ 126138 w 1722053"/>
              <a:gd name="connsiteY10" fmla="*/ 1242350 h 1713791"/>
              <a:gd name="connsiteX11" fmla="*/ 185108 w 1722053"/>
              <a:gd name="connsiteY11" fmla="*/ 558480 h 1713791"/>
              <a:gd name="connsiteX12" fmla="*/ 416236 w 1722053"/>
              <a:gd name="connsiteY12" fmla="*/ 169463 h 1713791"/>
              <a:gd name="connsiteX13" fmla="*/ 723454 w 1722053"/>
              <a:gd name="connsiteY13" fmla="*/ 2479 h 171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22053" h="1713791">
                <a:moveTo>
                  <a:pt x="723454" y="2479"/>
                </a:moveTo>
                <a:cubicBezTo>
                  <a:pt x="826891" y="15141"/>
                  <a:pt x="939364" y="73398"/>
                  <a:pt x="1084888" y="109066"/>
                </a:cubicBezTo>
                <a:cubicBezTo>
                  <a:pt x="1198550" y="137124"/>
                  <a:pt x="1321723" y="92421"/>
                  <a:pt x="1431104" y="168037"/>
                </a:cubicBezTo>
                <a:cubicBezTo>
                  <a:pt x="1568544" y="263151"/>
                  <a:pt x="1525267" y="370154"/>
                  <a:pt x="1565691" y="506167"/>
                </a:cubicBezTo>
                <a:cubicBezTo>
                  <a:pt x="1604688" y="635998"/>
                  <a:pt x="1715020" y="735392"/>
                  <a:pt x="1721678" y="874734"/>
                </a:cubicBezTo>
                <a:cubicBezTo>
                  <a:pt x="1728336" y="1017881"/>
                  <a:pt x="1645587" y="1104911"/>
                  <a:pt x="1543339" y="1172917"/>
                </a:cubicBezTo>
                <a:cubicBezTo>
                  <a:pt x="1454882" y="1231888"/>
                  <a:pt x="1362146" y="1254240"/>
                  <a:pt x="1306029" y="1346025"/>
                </a:cubicBezTo>
                <a:cubicBezTo>
                  <a:pt x="1278921" y="1390728"/>
                  <a:pt x="1282250" y="1463015"/>
                  <a:pt x="1257521" y="1511048"/>
                </a:cubicBezTo>
                <a:cubicBezTo>
                  <a:pt x="1204257" y="1613771"/>
                  <a:pt x="1095827" y="1704604"/>
                  <a:pt x="976934" y="1713165"/>
                </a:cubicBezTo>
                <a:cubicBezTo>
                  <a:pt x="818569" y="1724579"/>
                  <a:pt x="741051" y="1577152"/>
                  <a:pt x="628340" y="1506292"/>
                </a:cubicBezTo>
                <a:cubicBezTo>
                  <a:pt x="430979" y="1381693"/>
                  <a:pt x="294490" y="1454454"/>
                  <a:pt x="126138" y="1242350"/>
                </a:cubicBezTo>
                <a:cubicBezTo>
                  <a:pt x="-97856" y="960812"/>
                  <a:pt x="11049" y="755842"/>
                  <a:pt x="185108" y="558480"/>
                </a:cubicBezTo>
                <a:cubicBezTo>
                  <a:pt x="283552" y="447196"/>
                  <a:pt x="324926" y="292160"/>
                  <a:pt x="416236" y="169463"/>
                </a:cubicBezTo>
                <a:cubicBezTo>
                  <a:pt x="525617" y="22750"/>
                  <a:pt x="620018" y="-10183"/>
                  <a:pt x="723454" y="247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0" name="Justify Text Body">
            <a:extLst>
              <a:ext uri="{FF2B5EF4-FFF2-40B4-BE49-F238E27FC236}">
                <a16:creationId xmlns:a16="http://schemas.microsoft.com/office/drawing/2014/main" id="{7AB785EF-132A-406B-A767-E55017912270}"/>
              </a:ext>
            </a:extLst>
          </p:cNvPr>
          <p:cNvSpPr txBox="1"/>
          <p:nvPr/>
        </p:nvSpPr>
        <p:spPr>
          <a:xfrm flipH="1">
            <a:off x="978626" y="1466626"/>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31" name="TextBox 30">
            <a:extLst>
              <a:ext uri="{FF2B5EF4-FFF2-40B4-BE49-F238E27FC236}">
                <a16:creationId xmlns:a16="http://schemas.microsoft.com/office/drawing/2014/main" id="{C4384AE0-6D40-46C5-819A-DF918C79A95C}"/>
              </a:ext>
            </a:extLst>
          </p:cNvPr>
          <p:cNvSpPr txBox="1"/>
          <p:nvPr/>
        </p:nvSpPr>
        <p:spPr>
          <a:xfrm>
            <a:off x="946979" y="81075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32" name="Group 31">
            <a:extLst>
              <a:ext uri="{FF2B5EF4-FFF2-40B4-BE49-F238E27FC236}">
                <a16:creationId xmlns:a16="http://schemas.microsoft.com/office/drawing/2014/main" id="{388CCF3C-4773-4AD8-BF7D-CC5DE5B50DF3}"/>
              </a:ext>
            </a:extLst>
          </p:cNvPr>
          <p:cNvGrpSpPr/>
          <p:nvPr/>
        </p:nvGrpSpPr>
        <p:grpSpPr>
          <a:xfrm>
            <a:off x="977075" y="2294101"/>
            <a:ext cx="1795936" cy="284489"/>
            <a:chOff x="6251050" y="4695513"/>
            <a:chExt cx="1795936" cy="284489"/>
          </a:xfrm>
        </p:grpSpPr>
        <p:sp>
          <p:nvSpPr>
            <p:cNvPr id="33" name="Rectangle: Rounded Corners 32">
              <a:extLst>
                <a:ext uri="{FF2B5EF4-FFF2-40B4-BE49-F238E27FC236}">
                  <a16:creationId xmlns:a16="http://schemas.microsoft.com/office/drawing/2014/main" id="{9F7B96C9-E6C0-4DED-9AC8-3BA1D9A40C8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4" name="TextBox 33">
              <a:extLst>
                <a:ext uri="{FF2B5EF4-FFF2-40B4-BE49-F238E27FC236}">
                  <a16:creationId xmlns:a16="http://schemas.microsoft.com/office/drawing/2014/main" id="{AFBE22BA-8E90-4FE8-82B6-34134948F28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5" name="Oval 34">
              <a:extLst>
                <a:ext uri="{FF2B5EF4-FFF2-40B4-BE49-F238E27FC236}">
                  <a16:creationId xmlns:a16="http://schemas.microsoft.com/office/drawing/2014/main" id="{3E08FED5-F00F-47DD-8CA1-C813DBF046A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Freeform: Shape 35">
              <a:extLst>
                <a:ext uri="{FF2B5EF4-FFF2-40B4-BE49-F238E27FC236}">
                  <a16:creationId xmlns:a16="http://schemas.microsoft.com/office/drawing/2014/main" id="{0D5C5608-FB0A-4918-B78C-D6F5397DE1C9}"/>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8" name="TextBox 37">
            <a:extLst>
              <a:ext uri="{FF2B5EF4-FFF2-40B4-BE49-F238E27FC236}">
                <a16:creationId xmlns:a16="http://schemas.microsoft.com/office/drawing/2014/main" id="{13AD2463-3B11-4D1D-B17C-214FCDF2B27F}"/>
              </a:ext>
            </a:extLst>
          </p:cNvPr>
          <p:cNvSpPr txBox="1"/>
          <p:nvPr/>
        </p:nvSpPr>
        <p:spPr>
          <a:xfrm>
            <a:off x="6109974" y="3749051"/>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0" name="Rectangle 39">
            <a:extLst>
              <a:ext uri="{FF2B5EF4-FFF2-40B4-BE49-F238E27FC236}">
                <a16:creationId xmlns:a16="http://schemas.microsoft.com/office/drawing/2014/main" id="{0AB1716A-A5D0-4914-8E34-3A5B7DE36AFA}"/>
              </a:ext>
            </a:extLst>
          </p:cNvPr>
          <p:cNvSpPr/>
          <p:nvPr/>
        </p:nvSpPr>
        <p:spPr>
          <a:xfrm flipH="1">
            <a:off x="6109973" y="3328882"/>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41" name="TextBox 40">
            <a:extLst>
              <a:ext uri="{FF2B5EF4-FFF2-40B4-BE49-F238E27FC236}">
                <a16:creationId xmlns:a16="http://schemas.microsoft.com/office/drawing/2014/main" id="{546F52C6-C1F2-4BCD-805F-877B61CBF9E0}"/>
              </a:ext>
            </a:extLst>
          </p:cNvPr>
          <p:cNvSpPr txBox="1"/>
          <p:nvPr/>
        </p:nvSpPr>
        <p:spPr>
          <a:xfrm>
            <a:off x="6109974" y="5249972"/>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2" name="Rectangle 41">
            <a:extLst>
              <a:ext uri="{FF2B5EF4-FFF2-40B4-BE49-F238E27FC236}">
                <a16:creationId xmlns:a16="http://schemas.microsoft.com/office/drawing/2014/main" id="{BDAF6247-08F1-4EC2-8FC9-DEE42EE8C956}"/>
              </a:ext>
            </a:extLst>
          </p:cNvPr>
          <p:cNvSpPr/>
          <p:nvPr/>
        </p:nvSpPr>
        <p:spPr>
          <a:xfrm flipH="1">
            <a:off x="6109973" y="4829803"/>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43" name="Graphic 24">
            <a:extLst>
              <a:ext uri="{FF2B5EF4-FFF2-40B4-BE49-F238E27FC236}">
                <a16:creationId xmlns:a16="http://schemas.microsoft.com/office/drawing/2014/main" id="{AF230B60-7BC1-4243-BD43-B69145A8F6E0}"/>
              </a:ext>
            </a:extLst>
          </p:cNvPr>
          <p:cNvGrpSpPr>
            <a:grpSpLocks/>
          </p:cNvGrpSpPr>
          <p:nvPr/>
        </p:nvGrpSpPr>
        <p:grpSpPr>
          <a:xfrm>
            <a:off x="1050009" y="3749731"/>
            <a:ext cx="496786" cy="697532"/>
            <a:chOff x="3513772" y="3409950"/>
            <a:chExt cx="1022984" cy="1436370"/>
          </a:xfrm>
        </p:grpSpPr>
        <p:sp>
          <p:nvSpPr>
            <p:cNvPr id="44" name="Freeform: Shape 43">
              <a:extLst>
                <a:ext uri="{FF2B5EF4-FFF2-40B4-BE49-F238E27FC236}">
                  <a16:creationId xmlns:a16="http://schemas.microsoft.com/office/drawing/2014/main" id="{B646C875-EF9F-486A-8B01-7FEA7601B0B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7E93A28-EA9C-4746-BE91-86378FA3CDED}"/>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94D7E3-3940-465D-BDF7-2968FB95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F3F059A-71B2-40D2-9F90-0BBD550C38E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8" name="Graphic 24">
            <a:extLst>
              <a:ext uri="{FF2B5EF4-FFF2-40B4-BE49-F238E27FC236}">
                <a16:creationId xmlns:a16="http://schemas.microsoft.com/office/drawing/2014/main" id="{212CC1F8-8EB6-423C-BAED-51AFFF14E1DC}"/>
              </a:ext>
            </a:extLst>
          </p:cNvPr>
          <p:cNvGrpSpPr>
            <a:grpSpLocks/>
          </p:cNvGrpSpPr>
          <p:nvPr/>
        </p:nvGrpSpPr>
        <p:grpSpPr>
          <a:xfrm>
            <a:off x="7222309" y="2098397"/>
            <a:ext cx="496786" cy="697532"/>
            <a:chOff x="7651432" y="2013585"/>
            <a:chExt cx="1022985" cy="1436369"/>
          </a:xfrm>
        </p:grpSpPr>
        <p:sp>
          <p:nvSpPr>
            <p:cNvPr id="49" name="Freeform: Shape 48">
              <a:extLst>
                <a:ext uri="{FF2B5EF4-FFF2-40B4-BE49-F238E27FC236}">
                  <a16:creationId xmlns:a16="http://schemas.microsoft.com/office/drawing/2014/main" id="{8A8B9617-E847-44A9-8D40-49D228E7280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66FB8EC-C47B-4E64-8613-2F160BB470E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6C6D73-77A9-41E1-9A76-A17CE26C818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381828D-7B46-41E9-8F5F-8C56061644F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9" name="PpHolder17">
            <a:extLst>
              <a:ext uri="{FF2B5EF4-FFF2-40B4-BE49-F238E27FC236}">
                <a16:creationId xmlns:a16="http://schemas.microsoft.com/office/drawing/2014/main" id="{773827B3-2407-4628-83AB-58EFEE44009B}"/>
              </a:ext>
            </a:extLst>
          </p:cNvPr>
          <p:cNvSpPr/>
          <p:nvPr/>
        </p:nvSpPr>
        <p:spPr>
          <a:xfrm>
            <a:off x="2025488" y="3474607"/>
            <a:ext cx="3022806" cy="3008298"/>
          </a:xfrm>
          <a:custGeom>
            <a:avLst/>
            <a:gdLst>
              <a:gd name="connsiteX0" fmla="*/ 1202489 w 3022806"/>
              <a:gd name="connsiteY0" fmla="*/ 1 h 3008298"/>
              <a:gd name="connsiteX1" fmla="*/ 1904359 w 3022806"/>
              <a:gd name="connsiteY1" fmla="*/ 191448 h 3008298"/>
              <a:gd name="connsiteX2" fmla="*/ 2512089 w 3022806"/>
              <a:gd name="connsiteY2" fmla="*/ 294962 h 3008298"/>
              <a:gd name="connsiteX3" fmla="*/ 2748336 w 3022806"/>
              <a:gd name="connsiteY3" fmla="*/ 888499 h 3008298"/>
              <a:gd name="connsiteX4" fmla="*/ 3022147 w 3022806"/>
              <a:gd name="connsiteY4" fmla="*/ 1535462 h 3008298"/>
              <a:gd name="connsiteX5" fmla="*/ 2709100 w 3022806"/>
              <a:gd name="connsiteY5" fmla="*/ 2058877 h 3008298"/>
              <a:gd name="connsiteX6" fmla="*/ 2292539 w 3022806"/>
              <a:gd name="connsiteY6" fmla="*/ 2362741 h 3008298"/>
              <a:gd name="connsiteX7" fmla="*/ 2207390 w 3022806"/>
              <a:gd name="connsiteY7" fmla="*/ 2652413 h 3008298"/>
              <a:gd name="connsiteX8" fmla="*/ 1714860 w 3022806"/>
              <a:gd name="connsiteY8" fmla="*/ 3007199 h 3008298"/>
              <a:gd name="connsiteX9" fmla="*/ 1102958 w 3022806"/>
              <a:gd name="connsiteY9" fmla="*/ 2644065 h 3008298"/>
              <a:gd name="connsiteX10" fmla="*/ 221415 w 3022806"/>
              <a:gd name="connsiteY10" fmla="*/ 2180756 h 3008298"/>
              <a:gd name="connsiteX11" fmla="*/ 324931 w 3022806"/>
              <a:gd name="connsiteY11" fmla="*/ 980326 h 3008298"/>
              <a:gd name="connsiteX12" fmla="*/ 730640 w 3022806"/>
              <a:gd name="connsiteY12" fmla="*/ 297466 h 3008298"/>
              <a:gd name="connsiteX13" fmla="*/ 1202489 w 3022806"/>
              <a:gd name="connsiteY13" fmla="*/ 1 h 300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2806" h="3008298">
                <a:moveTo>
                  <a:pt x="1202489" y="1"/>
                </a:moveTo>
                <a:cubicBezTo>
                  <a:pt x="1403032" y="392"/>
                  <a:pt x="1616981" y="121013"/>
                  <a:pt x="1904359" y="191448"/>
                </a:cubicBezTo>
                <a:cubicBezTo>
                  <a:pt x="2103874" y="240701"/>
                  <a:pt x="2320085" y="162230"/>
                  <a:pt x="2512089" y="294962"/>
                </a:cubicBezTo>
                <a:cubicBezTo>
                  <a:pt x="2753344" y="461921"/>
                  <a:pt x="2677376" y="649748"/>
                  <a:pt x="2748336" y="888499"/>
                </a:cubicBezTo>
                <a:cubicBezTo>
                  <a:pt x="2816789" y="1116397"/>
                  <a:pt x="3010461" y="1290868"/>
                  <a:pt x="3022147" y="1535462"/>
                </a:cubicBezTo>
                <a:cubicBezTo>
                  <a:pt x="3033835" y="1786734"/>
                  <a:pt x="2888581" y="1939502"/>
                  <a:pt x="2709100" y="2058877"/>
                </a:cubicBezTo>
                <a:cubicBezTo>
                  <a:pt x="2553828" y="2162391"/>
                  <a:pt x="2391044" y="2201626"/>
                  <a:pt x="2292539" y="2362741"/>
                </a:cubicBezTo>
                <a:cubicBezTo>
                  <a:pt x="2244953" y="2441211"/>
                  <a:pt x="2250799" y="2568100"/>
                  <a:pt x="2207390" y="2652413"/>
                </a:cubicBezTo>
                <a:cubicBezTo>
                  <a:pt x="2113891" y="2832728"/>
                  <a:pt x="1923560" y="2992173"/>
                  <a:pt x="1714860" y="3007199"/>
                </a:cubicBezTo>
                <a:cubicBezTo>
                  <a:pt x="1436874" y="3027235"/>
                  <a:pt x="1300804" y="2768450"/>
                  <a:pt x="1102958" y="2644065"/>
                </a:cubicBezTo>
                <a:cubicBezTo>
                  <a:pt x="756519" y="2425350"/>
                  <a:pt x="516933" y="2553073"/>
                  <a:pt x="221415" y="2180756"/>
                </a:cubicBezTo>
                <a:cubicBezTo>
                  <a:pt x="-171771" y="1686559"/>
                  <a:pt x="19396" y="1326765"/>
                  <a:pt x="324931" y="980326"/>
                </a:cubicBezTo>
                <a:cubicBezTo>
                  <a:pt x="497732" y="784985"/>
                  <a:pt x="570360" y="512843"/>
                  <a:pt x="730640" y="297466"/>
                </a:cubicBezTo>
                <a:cubicBezTo>
                  <a:pt x="898642" y="72125"/>
                  <a:pt x="1046511" y="-303"/>
                  <a:pt x="1202489"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362920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5CA63E9D-5CF0-43A3-B6DE-EAFCC0D7B321}"/>
              </a:ext>
            </a:extLst>
          </p:cNvPr>
          <p:cNvSpPr/>
          <p:nvPr/>
        </p:nvSpPr>
        <p:spPr>
          <a:xfrm>
            <a:off x="-6410" y="-31036"/>
            <a:ext cx="5619792" cy="5581534"/>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3" name="Oval 42">
            <a:extLst>
              <a:ext uri="{FF2B5EF4-FFF2-40B4-BE49-F238E27FC236}">
                <a16:creationId xmlns:a16="http://schemas.microsoft.com/office/drawing/2014/main" id="{172EE581-89B1-4F73-AAF4-EACDBA28B0A2}"/>
              </a:ext>
            </a:extLst>
          </p:cNvPr>
          <p:cNvSpPr/>
          <p:nvPr/>
        </p:nvSpPr>
        <p:spPr>
          <a:xfrm>
            <a:off x="1494705" y="2932025"/>
            <a:ext cx="2234954" cy="22349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79EB750F-AED0-4041-AB7C-9B620AE30088}"/>
              </a:ext>
            </a:extLst>
          </p:cNvPr>
          <p:cNvSpPr/>
          <p:nvPr/>
        </p:nvSpPr>
        <p:spPr>
          <a:xfrm>
            <a:off x="8947733" y="3191240"/>
            <a:ext cx="3276974" cy="366676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0650F56A-C67F-4CB9-A955-3EB58849986A}"/>
              </a:ext>
            </a:extLst>
          </p:cNvPr>
          <p:cNvSpPr txBox="1"/>
          <p:nvPr/>
        </p:nvSpPr>
        <p:spPr>
          <a:xfrm>
            <a:off x="4931285" y="2230825"/>
            <a:ext cx="3298980" cy="812082"/>
          </a:xfrm>
          <a:prstGeom prst="rect">
            <a:avLst/>
          </a:prstGeom>
          <a:noFill/>
          <a:effectLst/>
        </p:spPr>
        <p:txBody>
          <a:bodyPr wrap="none" lIns="0" tIns="0" rIns="0" bIns="0" rtlCol="0">
            <a:spAutoFit/>
          </a:bodyPr>
          <a:lstStyle/>
          <a:p>
            <a:pPr>
              <a:lnSpc>
                <a:spcPct val="150000"/>
              </a:lnSpc>
            </a:pPr>
            <a:r>
              <a:rPr lang="en-ID" sz="4000" spc="300">
                <a:solidFill>
                  <a:schemeClr val="tx1">
                    <a:lumMod val="75000"/>
                    <a:lumOff val="25000"/>
                  </a:schemeClr>
                </a:solidFill>
                <a:latin typeface="+mj-lt"/>
              </a:rPr>
              <a:t>UNIQUELY TEMPLATE</a:t>
            </a:r>
          </a:p>
        </p:txBody>
      </p:sp>
      <p:sp>
        <p:nvSpPr>
          <p:cNvPr id="8" name="Justify Text Body">
            <a:extLst>
              <a:ext uri="{FF2B5EF4-FFF2-40B4-BE49-F238E27FC236}">
                <a16:creationId xmlns:a16="http://schemas.microsoft.com/office/drawing/2014/main" id="{F653B049-142F-4A49-A6FE-F0DF393C918C}"/>
              </a:ext>
            </a:extLst>
          </p:cNvPr>
          <p:cNvSpPr txBox="1"/>
          <p:nvPr/>
        </p:nvSpPr>
        <p:spPr>
          <a:xfrm>
            <a:off x="4931286"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tx1">
                  <a:lumMod val="50000"/>
                  <a:lumOff val="50000"/>
                </a:schemeClr>
              </a:solidFill>
            </a:endParaRPr>
          </a:p>
        </p:txBody>
      </p:sp>
      <p:sp>
        <p:nvSpPr>
          <p:cNvPr id="48" name="Freeform: Shape 47">
            <a:extLst>
              <a:ext uri="{FF2B5EF4-FFF2-40B4-BE49-F238E27FC236}">
                <a16:creationId xmlns:a16="http://schemas.microsoft.com/office/drawing/2014/main" id="{52D078C6-CB0D-456D-B354-A9201A933FCF}"/>
              </a:ext>
            </a:extLst>
          </p:cNvPr>
          <p:cNvSpPr/>
          <p:nvPr/>
        </p:nvSpPr>
        <p:spPr>
          <a:xfrm>
            <a:off x="4961619"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9" name="Shapes">
            <a:extLst>
              <a:ext uri="{FF2B5EF4-FFF2-40B4-BE49-F238E27FC236}">
                <a16:creationId xmlns:a16="http://schemas.microsoft.com/office/drawing/2014/main" id="{6E1E1416-142B-4690-9E4B-9D43B2D95E69}"/>
              </a:ext>
            </a:extLst>
          </p:cNvPr>
          <p:cNvSpPr/>
          <p:nvPr/>
        </p:nvSpPr>
        <p:spPr>
          <a:xfrm>
            <a:off x="4971931"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5" name="Shape">
            <a:extLst>
              <a:ext uri="{FF2B5EF4-FFF2-40B4-BE49-F238E27FC236}">
                <a16:creationId xmlns:a16="http://schemas.microsoft.com/office/drawing/2014/main" id="{10C9B58B-863D-460F-A7D8-FDE70A09F897}"/>
              </a:ext>
            </a:extLst>
          </p:cNvPr>
          <p:cNvSpPr>
            <a:spLocks noChangeAspect="1"/>
          </p:cNvSpPr>
          <p:nvPr/>
        </p:nvSpPr>
        <p:spPr bwMode="auto">
          <a:xfrm>
            <a:off x="5118979" y="4355707"/>
            <a:ext cx="79290" cy="146042"/>
          </a:xfrm>
          <a:custGeom>
            <a:avLst/>
            <a:gdLst>
              <a:gd name="connsiteX0" fmla="*/ 149225 w 179388"/>
              <a:gd name="connsiteY0" fmla="*/ 278601 h 330414"/>
              <a:gd name="connsiteX1" fmla="*/ 25400 w 179388"/>
              <a:gd name="connsiteY1" fmla="*/ 288126 h 330414"/>
              <a:gd name="connsiteX2" fmla="*/ 25400 w 179388"/>
              <a:gd name="connsiteY2" fmla="*/ 300826 h 330414"/>
              <a:gd name="connsiteX3" fmla="*/ 149225 w 179388"/>
              <a:gd name="connsiteY3" fmla="*/ 299239 h 330414"/>
              <a:gd name="connsiteX4" fmla="*/ 149225 w 179388"/>
              <a:gd name="connsiteY4" fmla="*/ 245264 h 330414"/>
              <a:gd name="connsiteX5" fmla="*/ 25400 w 179388"/>
              <a:gd name="connsiteY5" fmla="*/ 254789 h 330414"/>
              <a:gd name="connsiteX6" fmla="*/ 25400 w 179388"/>
              <a:gd name="connsiteY6" fmla="*/ 270664 h 330414"/>
              <a:gd name="connsiteX7" fmla="*/ 149225 w 179388"/>
              <a:gd name="connsiteY7" fmla="*/ 267489 h 330414"/>
              <a:gd name="connsiteX8" fmla="*/ 149225 w 179388"/>
              <a:gd name="connsiteY8" fmla="*/ 210339 h 330414"/>
              <a:gd name="connsiteX9" fmla="*/ 25400 w 179388"/>
              <a:gd name="connsiteY9" fmla="*/ 221452 h 330414"/>
              <a:gd name="connsiteX10" fmla="*/ 25400 w 179388"/>
              <a:gd name="connsiteY10" fmla="*/ 237327 h 330414"/>
              <a:gd name="connsiteX11" fmla="*/ 149225 w 179388"/>
              <a:gd name="connsiteY11" fmla="*/ 234152 h 330414"/>
              <a:gd name="connsiteX12" fmla="*/ 128588 w 179388"/>
              <a:gd name="connsiteY12" fmla="*/ 80164 h 330414"/>
              <a:gd name="connsiteX13" fmla="*/ 179388 w 179388"/>
              <a:gd name="connsiteY13" fmla="*/ 151602 h 330414"/>
              <a:gd name="connsiteX14" fmla="*/ 128588 w 179388"/>
              <a:gd name="connsiteY14" fmla="*/ 146839 h 330414"/>
              <a:gd name="connsiteX15" fmla="*/ 0 w 179388"/>
              <a:gd name="connsiteY15" fmla="*/ 80164 h 330414"/>
              <a:gd name="connsiteX16" fmla="*/ 30922 w 179388"/>
              <a:gd name="connsiteY16" fmla="*/ 80164 h 330414"/>
              <a:gd name="connsiteX17" fmla="*/ 28345 w 179388"/>
              <a:gd name="connsiteY17" fmla="*/ 141979 h 330414"/>
              <a:gd name="connsiteX18" fmla="*/ 54113 w 179388"/>
              <a:gd name="connsiteY18" fmla="*/ 190917 h 330414"/>
              <a:gd name="connsiteX19" fmla="*/ 79881 w 179388"/>
              <a:gd name="connsiteY19" fmla="*/ 190917 h 330414"/>
              <a:gd name="connsiteX20" fmla="*/ 103073 w 179388"/>
              <a:gd name="connsiteY20" fmla="*/ 141979 h 330414"/>
              <a:gd name="connsiteX21" fmla="*/ 103073 w 179388"/>
              <a:gd name="connsiteY21" fmla="*/ 80164 h 330414"/>
              <a:gd name="connsiteX22" fmla="*/ 118534 w 179388"/>
              <a:gd name="connsiteY22" fmla="*/ 80164 h 330414"/>
              <a:gd name="connsiteX23" fmla="*/ 115957 w 179388"/>
              <a:gd name="connsiteY23" fmla="*/ 165160 h 330414"/>
              <a:gd name="connsiteX24" fmla="*/ 177800 w 179388"/>
              <a:gd name="connsiteY24" fmla="*/ 165160 h 330414"/>
              <a:gd name="connsiteX25" fmla="*/ 172647 w 179388"/>
              <a:gd name="connsiteY25" fmla="*/ 330001 h 330414"/>
              <a:gd name="connsiteX26" fmla="*/ 0 w 179388"/>
              <a:gd name="connsiteY26" fmla="*/ 322274 h 330414"/>
              <a:gd name="connsiteX27" fmla="*/ 0 w 179388"/>
              <a:gd name="connsiteY27" fmla="*/ 80164 h 330414"/>
              <a:gd name="connsiteX28" fmla="*/ 61154 w 179388"/>
              <a:gd name="connsiteY28" fmla="*/ 180 h 330414"/>
              <a:gd name="connsiteX29" fmla="*/ 95250 w 179388"/>
              <a:gd name="connsiteY29" fmla="*/ 23275 h 330414"/>
              <a:gd name="connsiteX30" fmla="*/ 95250 w 179388"/>
              <a:gd name="connsiteY30" fmla="*/ 136183 h 330414"/>
              <a:gd name="connsiteX31" fmla="*/ 71645 w 179388"/>
              <a:gd name="connsiteY31" fmla="*/ 179807 h 330414"/>
              <a:gd name="connsiteX32" fmla="*/ 58531 w 179388"/>
              <a:gd name="connsiteY32" fmla="*/ 179807 h 330414"/>
              <a:gd name="connsiteX33" fmla="*/ 34925 w 179388"/>
              <a:gd name="connsiteY33" fmla="*/ 136183 h 330414"/>
              <a:gd name="connsiteX34" fmla="*/ 34925 w 179388"/>
              <a:gd name="connsiteY34" fmla="*/ 41238 h 330414"/>
              <a:gd name="connsiteX35" fmla="*/ 90005 w 179388"/>
              <a:gd name="connsiteY35" fmla="*/ 28407 h 330414"/>
              <a:gd name="connsiteX36" fmla="*/ 34925 w 179388"/>
              <a:gd name="connsiteY36" fmla="*/ 33539 h 330414"/>
              <a:gd name="connsiteX37" fmla="*/ 34925 w 179388"/>
              <a:gd name="connsiteY37" fmla="*/ 23275 h 330414"/>
              <a:gd name="connsiteX38" fmla="*/ 61154 w 179388"/>
              <a:gd name="connsiteY38" fmla="*/ 180 h 33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388" h="330414">
                <a:moveTo>
                  <a:pt x="149225" y="278601"/>
                </a:moveTo>
                <a:lnTo>
                  <a:pt x="25400" y="288126"/>
                </a:lnTo>
                <a:lnTo>
                  <a:pt x="25400" y="300826"/>
                </a:lnTo>
                <a:lnTo>
                  <a:pt x="149225" y="299239"/>
                </a:lnTo>
                <a:close/>
                <a:moveTo>
                  <a:pt x="149225" y="245264"/>
                </a:moveTo>
                <a:lnTo>
                  <a:pt x="25400" y="254789"/>
                </a:lnTo>
                <a:lnTo>
                  <a:pt x="25400" y="270664"/>
                </a:lnTo>
                <a:lnTo>
                  <a:pt x="149225" y="267489"/>
                </a:lnTo>
                <a:close/>
                <a:moveTo>
                  <a:pt x="149225" y="210339"/>
                </a:moveTo>
                <a:lnTo>
                  <a:pt x="25400" y="221452"/>
                </a:lnTo>
                <a:lnTo>
                  <a:pt x="25400" y="237327"/>
                </a:lnTo>
                <a:lnTo>
                  <a:pt x="149225" y="234152"/>
                </a:lnTo>
                <a:close/>
                <a:moveTo>
                  <a:pt x="128588" y="80164"/>
                </a:moveTo>
                <a:lnTo>
                  <a:pt x="179388" y="151602"/>
                </a:lnTo>
                <a:lnTo>
                  <a:pt x="128588" y="146839"/>
                </a:lnTo>
                <a:close/>
                <a:moveTo>
                  <a:pt x="0" y="80164"/>
                </a:moveTo>
                <a:cubicBezTo>
                  <a:pt x="0" y="80164"/>
                  <a:pt x="0" y="80164"/>
                  <a:pt x="30922" y="80164"/>
                </a:cubicBezTo>
                <a:cubicBezTo>
                  <a:pt x="30922" y="100769"/>
                  <a:pt x="28345" y="121374"/>
                  <a:pt x="28345" y="141979"/>
                </a:cubicBezTo>
                <a:cubicBezTo>
                  <a:pt x="28345" y="141979"/>
                  <a:pt x="48960" y="157433"/>
                  <a:pt x="54113" y="190917"/>
                </a:cubicBezTo>
                <a:cubicBezTo>
                  <a:pt x="54113" y="190917"/>
                  <a:pt x="74728" y="196068"/>
                  <a:pt x="79881" y="190917"/>
                </a:cubicBezTo>
                <a:cubicBezTo>
                  <a:pt x="79881" y="190917"/>
                  <a:pt x="79881" y="162585"/>
                  <a:pt x="103073" y="141979"/>
                </a:cubicBezTo>
                <a:cubicBezTo>
                  <a:pt x="103073" y="141979"/>
                  <a:pt x="103073" y="141979"/>
                  <a:pt x="103073" y="80164"/>
                </a:cubicBezTo>
                <a:cubicBezTo>
                  <a:pt x="103073" y="80164"/>
                  <a:pt x="103073" y="80164"/>
                  <a:pt x="118534" y="80164"/>
                </a:cubicBezTo>
                <a:lnTo>
                  <a:pt x="115957" y="165160"/>
                </a:lnTo>
                <a:cubicBezTo>
                  <a:pt x="115957" y="165160"/>
                  <a:pt x="115957" y="165160"/>
                  <a:pt x="177800" y="165160"/>
                </a:cubicBezTo>
                <a:cubicBezTo>
                  <a:pt x="177800" y="165160"/>
                  <a:pt x="177800" y="165160"/>
                  <a:pt x="172647" y="330001"/>
                </a:cubicBezTo>
                <a:cubicBezTo>
                  <a:pt x="113380" y="332577"/>
                  <a:pt x="0" y="322274"/>
                  <a:pt x="0" y="322274"/>
                </a:cubicBezTo>
                <a:cubicBezTo>
                  <a:pt x="5153" y="203795"/>
                  <a:pt x="0" y="80164"/>
                  <a:pt x="0" y="80164"/>
                </a:cubicBezTo>
                <a:close/>
                <a:moveTo>
                  <a:pt x="61154" y="180"/>
                </a:moveTo>
                <a:cubicBezTo>
                  <a:pt x="87382" y="-2386"/>
                  <a:pt x="95250" y="23275"/>
                  <a:pt x="95250" y="23275"/>
                </a:cubicBezTo>
                <a:cubicBezTo>
                  <a:pt x="95250" y="23275"/>
                  <a:pt x="95250" y="23275"/>
                  <a:pt x="95250" y="136183"/>
                </a:cubicBezTo>
                <a:cubicBezTo>
                  <a:pt x="76890" y="154146"/>
                  <a:pt x="71645" y="179807"/>
                  <a:pt x="71645" y="179807"/>
                </a:cubicBezTo>
                <a:cubicBezTo>
                  <a:pt x="69022" y="184939"/>
                  <a:pt x="58531" y="179807"/>
                  <a:pt x="58531" y="179807"/>
                </a:cubicBezTo>
                <a:cubicBezTo>
                  <a:pt x="53285" y="151580"/>
                  <a:pt x="34925" y="136183"/>
                  <a:pt x="34925" y="136183"/>
                </a:cubicBezTo>
                <a:cubicBezTo>
                  <a:pt x="37548" y="100258"/>
                  <a:pt x="34925" y="64332"/>
                  <a:pt x="34925" y="41238"/>
                </a:cubicBezTo>
                <a:cubicBezTo>
                  <a:pt x="69022" y="48936"/>
                  <a:pt x="90005" y="28407"/>
                  <a:pt x="90005" y="28407"/>
                </a:cubicBezTo>
                <a:cubicBezTo>
                  <a:pt x="66399" y="38671"/>
                  <a:pt x="48039" y="36105"/>
                  <a:pt x="34925" y="33539"/>
                </a:cubicBezTo>
                <a:cubicBezTo>
                  <a:pt x="34925" y="25841"/>
                  <a:pt x="34925" y="23275"/>
                  <a:pt x="34925" y="23275"/>
                </a:cubicBezTo>
                <a:cubicBezTo>
                  <a:pt x="34925" y="23275"/>
                  <a:pt x="37548" y="180"/>
                  <a:pt x="61154" y="18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ightSub">
            <a:extLst>
              <a:ext uri="{FF2B5EF4-FFF2-40B4-BE49-F238E27FC236}">
                <a16:creationId xmlns:a16="http://schemas.microsoft.com/office/drawing/2014/main" id="{B49FB056-ABAA-480E-80C0-D1B1026A1DAE}"/>
              </a:ext>
            </a:extLst>
          </p:cNvPr>
          <p:cNvSpPr txBox="1"/>
          <p:nvPr/>
        </p:nvSpPr>
        <p:spPr>
          <a:xfrm>
            <a:off x="5541840" y="4285114"/>
            <a:ext cx="1029128" cy="292003"/>
          </a:xfrm>
          <a:prstGeom prst="rect">
            <a:avLst/>
          </a:prstGeom>
          <a:noFill/>
        </p:spPr>
        <p:txBody>
          <a:bodyPr wrap="none" lIns="0" tIns="0" rIns="0" bIns="0" rtlCol="0">
            <a:spAutoFit/>
          </a:bodyPr>
          <a:lstStyle/>
          <a:p>
            <a:pPr>
              <a:lnSpc>
                <a:spcPct val="150000"/>
              </a:lnSpc>
            </a:pPr>
            <a:r>
              <a:rPr lang="en-US" sz="1400">
                <a:solidFill>
                  <a:schemeClr val="tx1">
                    <a:lumMod val="50000"/>
                    <a:lumOff val="50000"/>
                  </a:schemeClr>
                </a:solidFill>
              </a:rPr>
              <a:t>30 Usefull Slide</a:t>
            </a:r>
            <a:endParaRPr lang="en-ID" sz="1400">
              <a:solidFill>
                <a:schemeClr val="tx1">
                  <a:lumMod val="50000"/>
                  <a:lumOff val="50000"/>
                </a:schemeClr>
              </a:solidFill>
            </a:endParaRPr>
          </a:p>
        </p:txBody>
      </p:sp>
      <p:sp>
        <p:nvSpPr>
          <p:cNvPr id="12" name="RightSub">
            <a:extLst>
              <a:ext uri="{FF2B5EF4-FFF2-40B4-BE49-F238E27FC236}">
                <a16:creationId xmlns:a16="http://schemas.microsoft.com/office/drawing/2014/main" id="{B782BD36-40DB-483B-A534-2876B5CAA5AF}"/>
              </a:ext>
            </a:extLst>
          </p:cNvPr>
          <p:cNvSpPr txBox="1"/>
          <p:nvPr/>
        </p:nvSpPr>
        <p:spPr>
          <a:xfrm>
            <a:off x="7783018" y="4285114"/>
            <a:ext cx="1615827" cy="292003"/>
          </a:xfrm>
          <a:prstGeom prst="rect">
            <a:avLst/>
          </a:prstGeom>
          <a:noFill/>
        </p:spPr>
        <p:txBody>
          <a:bodyPr wrap="none" lIns="0" tIns="0" rIns="0" bIns="0" rtlCol="0">
            <a:spAutoFit/>
          </a:bodyPr>
          <a:lstStyle>
            <a:defPPr>
              <a:defRPr lang="en-US"/>
            </a:defPPr>
            <a:lvl1pPr>
              <a:lnSpc>
                <a:spcPct val="150000"/>
              </a:lnSpc>
              <a:defRPr i="1">
                <a:solidFill>
                  <a:schemeClr val="accent1"/>
                </a:solidFill>
                <a:latin typeface="+mj-lt"/>
              </a:defRPr>
            </a:lvl1pPr>
          </a:lstStyle>
          <a:p>
            <a:r>
              <a:rPr lang="en-US" sz="1400" i="0">
                <a:solidFill>
                  <a:schemeClr val="tx1">
                    <a:lumMod val="50000"/>
                    <a:lumOff val="50000"/>
                  </a:schemeClr>
                </a:solidFill>
                <a:latin typeface="+mn-lt"/>
              </a:rPr>
              <a:t>Easy To Use And Editable</a:t>
            </a:r>
            <a:endParaRPr lang="en-ID" sz="1400" i="0">
              <a:solidFill>
                <a:schemeClr val="tx1">
                  <a:lumMod val="50000"/>
                  <a:lumOff val="50000"/>
                </a:schemeClr>
              </a:solidFill>
              <a:latin typeface="+mn-lt"/>
            </a:endParaRPr>
          </a:p>
        </p:txBody>
      </p:sp>
      <p:sp>
        <p:nvSpPr>
          <p:cNvPr id="51" name="Freeform: Shape 50">
            <a:extLst>
              <a:ext uri="{FF2B5EF4-FFF2-40B4-BE49-F238E27FC236}">
                <a16:creationId xmlns:a16="http://schemas.microsoft.com/office/drawing/2014/main" id="{203AA92E-8F71-4178-83E8-16E53C6239FE}"/>
              </a:ext>
            </a:extLst>
          </p:cNvPr>
          <p:cNvSpPr/>
          <p:nvPr/>
        </p:nvSpPr>
        <p:spPr>
          <a:xfrm>
            <a:off x="7201322"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2" name="Shapes">
            <a:extLst>
              <a:ext uri="{FF2B5EF4-FFF2-40B4-BE49-F238E27FC236}">
                <a16:creationId xmlns:a16="http://schemas.microsoft.com/office/drawing/2014/main" id="{6F669FDD-76AD-4276-9660-D1EAD534FCBE}"/>
              </a:ext>
            </a:extLst>
          </p:cNvPr>
          <p:cNvSpPr/>
          <p:nvPr/>
        </p:nvSpPr>
        <p:spPr>
          <a:xfrm>
            <a:off x="7211634"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Shape">
            <a:extLst>
              <a:ext uri="{FF2B5EF4-FFF2-40B4-BE49-F238E27FC236}">
                <a16:creationId xmlns:a16="http://schemas.microsoft.com/office/drawing/2014/main" id="{E5FE2B87-2728-4AEA-90B8-609F56555881}"/>
              </a:ext>
            </a:extLst>
          </p:cNvPr>
          <p:cNvSpPr>
            <a:spLocks noChangeAspect="1"/>
          </p:cNvSpPr>
          <p:nvPr/>
        </p:nvSpPr>
        <p:spPr bwMode="auto">
          <a:xfrm>
            <a:off x="7327857" y="4355706"/>
            <a:ext cx="140944" cy="146044"/>
          </a:xfrm>
          <a:custGeom>
            <a:avLst/>
            <a:gdLst>
              <a:gd name="connsiteX0" fmla="*/ 179214 w 318107"/>
              <a:gd name="connsiteY0" fmla="*/ 193142 h 329620"/>
              <a:gd name="connsiteX1" fmla="*/ 153609 w 318107"/>
              <a:gd name="connsiteY1" fmla="*/ 208943 h 329620"/>
              <a:gd name="connsiteX2" fmla="*/ 153609 w 318107"/>
              <a:gd name="connsiteY2" fmla="*/ 260536 h 329620"/>
              <a:gd name="connsiteX3" fmla="*/ 202258 w 318107"/>
              <a:gd name="connsiteY3" fmla="*/ 250218 h 329620"/>
              <a:gd name="connsiteX4" fmla="*/ 204818 w 318107"/>
              <a:gd name="connsiteY4" fmla="*/ 198624 h 329620"/>
              <a:gd name="connsiteX5" fmla="*/ 179214 w 318107"/>
              <a:gd name="connsiteY5" fmla="*/ 193142 h 329620"/>
              <a:gd name="connsiteX6" fmla="*/ 266834 w 318107"/>
              <a:gd name="connsiteY6" fmla="*/ 148773 h 329620"/>
              <a:gd name="connsiteX7" fmla="*/ 248650 w 318107"/>
              <a:gd name="connsiteY7" fmla="*/ 159592 h 329620"/>
              <a:gd name="connsiteX8" fmla="*/ 248650 w 318107"/>
              <a:gd name="connsiteY8" fmla="*/ 196312 h 329620"/>
              <a:gd name="connsiteX9" fmla="*/ 285018 w 318107"/>
              <a:gd name="connsiteY9" fmla="*/ 188443 h 329620"/>
              <a:gd name="connsiteX10" fmla="*/ 285018 w 318107"/>
              <a:gd name="connsiteY10" fmla="*/ 151724 h 329620"/>
              <a:gd name="connsiteX11" fmla="*/ 266834 w 318107"/>
              <a:gd name="connsiteY11" fmla="*/ 148773 h 329620"/>
              <a:gd name="connsiteX12" fmla="*/ 76039 w 318107"/>
              <a:gd name="connsiteY12" fmla="*/ 86144 h 329620"/>
              <a:gd name="connsiteX13" fmla="*/ 52756 w 318107"/>
              <a:gd name="connsiteY13" fmla="*/ 100938 h 329620"/>
              <a:gd name="connsiteX14" fmla="*/ 52756 w 318107"/>
              <a:gd name="connsiteY14" fmla="*/ 147249 h 329620"/>
              <a:gd name="connsiteX15" fmla="*/ 96736 w 318107"/>
              <a:gd name="connsiteY15" fmla="*/ 136958 h 329620"/>
              <a:gd name="connsiteX16" fmla="*/ 99323 w 318107"/>
              <a:gd name="connsiteY16" fmla="*/ 90646 h 329620"/>
              <a:gd name="connsiteX17" fmla="*/ 76039 w 318107"/>
              <a:gd name="connsiteY17" fmla="*/ 86144 h 329620"/>
              <a:gd name="connsiteX18" fmla="*/ 245903 w 318107"/>
              <a:gd name="connsiteY18" fmla="*/ 70269 h 329620"/>
              <a:gd name="connsiteX19" fmla="*/ 222619 w 318107"/>
              <a:gd name="connsiteY19" fmla="*/ 85063 h 329620"/>
              <a:gd name="connsiteX20" fmla="*/ 222619 w 318107"/>
              <a:gd name="connsiteY20" fmla="*/ 131374 h 329620"/>
              <a:gd name="connsiteX21" fmla="*/ 266599 w 318107"/>
              <a:gd name="connsiteY21" fmla="*/ 121083 h 329620"/>
              <a:gd name="connsiteX22" fmla="*/ 269186 w 318107"/>
              <a:gd name="connsiteY22" fmla="*/ 74771 h 329620"/>
              <a:gd name="connsiteX23" fmla="*/ 245903 w 318107"/>
              <a:gd name="connsiteY23" fmla="*/ 70269 h 329620"/>
              <a:gd name="connsiteX24" fmla="*/ 164916 w 318107"/>
              <a:gd name="connsiteY24" fmla="*/ 41750 h 329620"/>
              <a:gd name="connsiteX25" fmla="*/ 140786 w 318107"/>
              <a:gd name="connsiteY25" fmla="*/ 56687 h 329620"/>
              <a:gd name="connsiteX26" fmla="*/ 138246 w 318107"/>
              <a:gd name="connsiteY26" fmla="*/ 108641 h 329620"/>
              <a:gd name="connsiteX27" fmla="*/ 189046 w 318107"/>
              <a:gd name="connsiteY27" fmla="*/ 98250 h 329620"/>
              <a:gd name="connsiteX28" fmla="*/ 189046 w 318107"/>
              <a:gd name="connsiteY28" fmla="*/ 46296 h 329620"/>
              <a:gd name="connsiteX29" fmla="*/ 164916 w 318107"/>
              <a:gd name="connsiteY29" fmla="*/ 41750 h 329620"/>
              <a:gd name="connsiteX30" fmla="*/ 198111 w 318107"/>
              <a:gd name="connsiteY30" fmla="*/ 6 h 329620"/>
              <a:gd name="connsiteX31" fmla="*/ 251564 w 318107"/>
              <a:gd name="connsiteY31" fmla="*/ 16117 h 329620"/>
              <a:gd name="connsiteX32" fmla="*/ 197589 w 318107"/>
              <a:gd name="connsiteY32" fmla="*/ 319531 h 329620"/>
              <a:gd name="connsiteX33" fmla="*/ 115341 w 318107"/>
              <a:gd name="connsiteY33" fmla="*/ 309246 h 329620"/>
              <a:gd name="connsiteX34" fmla="*/ 105060 w 318107"/>
              <a:gd name="connsiteY34" fmla="*/ 244963 h 329620"/>
              <a:gd name="connsiteX35" fmla="*/ 48515 w 318107"/>
              <a:gd name="connsiteY35" fmla="*/ 178109 h 329620"/>
              <a:gd name="connsiteX36" fmla="*/ 7391 w 318107"/>
              <a:gd name="connsiteY36" fmla="*/ 172967 h 329620"/>
              <a:gd name="connsiteX37" fmla="*/ 22812 w 318107"/>
              <a:gd name="connsiteY37" fmla="*/ 95828 h 329620"/>
              <a:gd name="connsiteX38" fmla="*/ 198111 w 318107"/>
              <a:gd name="connsiteY38" fmla="*/ 6 h 32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8107" h="329620">
                <a:moveTo>
                  <a:pt x="179214" y="193142"/>
                </a:moveTo>
                <a:cubicBezTo>
                  <a:pt x="170252" y="194754"/>
                  <a:pt x="161290" y="199914"/>
                  <a:pt x="153609" y="208943"/>
                </a:cubicBezTo>
                <a:cubicBezTo>
                  <a:pt x="140806" y="227000"/>
                  <a:pt x="138246" y="247638"/>
                  <a:pt x="153609" y="260536"/>
                </a:cubicBezTo>
                <a:cubicBezTo>
                  <a:pt x="166411" y="270855"/>
                  <a:pt x="189455" y="265696"/>
                  <a:pt x="202258" y="250218"/>
                </a:cubicBezTo>
                <a:cubicBezTo>
                  <a:pt x="217621" y="232160"/>
                  <a:pt x="217621" y="208943"/>
                  <a:pt x="204818" y="198624"/>
                </a:cubicBezTo>
                <a:cubicBezTo>
                  <a:pt x="197137" y="193464"/>
                  <a:pt x="188175" y="191530"/>
                  <a:pt x="179214" y="193142"/>
                </a:cubicBezTo>
                <a:close/>
                <a:moveTo>
                  <a:pt x="266834" y="148773"/>
                </a:moveTo>
                <a:cubicBezTo>
                  <a:pt x="260340" y="150412"/>
                  <a:pt x="253846" y="154346"/>
                  <a:pt x="248650" y="159592"/>
                </a:cubicBezTo>
                <a:cubicBezTo>
                  <a:pt x="238259" y="172706"/>
                  <a:pt x="238259" y="188443"/>
                  <a:pt x="248650" y="196312"/>
                </a:cubicBezTo>
                <a:cubicBezTo>
                  <a:pt x="259041" y="204180"/>
                  <a:pt x="274627" y="201557"/>
                  <a:pt x="285018" y="188443"/>
                </a:cubicBezTo>
                <a:cubicBezTo>
                  <a:pt x="292812" y="177952"/>
                  <a:pt x="295409" y="159592"/>
                  <a:pt x="285018" y="151724"/>
                </a:cubicBezTo>
                <a:cubicBezTo>
                  <a:pt x="279823" y="147789"/>
                  <a:pt x="273328" y="147134"/>
                  <a:pt x="266834" y="148773"/>
                </a:cubicBezTo>
                <a:close/>
                <a:moveTo>
                  <a:pt x="76039" y="86144"/>
                </a:moveTo>
                <a:cubicBezTo>
                  <a:pt x="67631" y="88074"/>
                  <a:pt x="59224" y="93219"/>
                  <a:pt x="52756" y="100938"/>
                </a:cubicBezTo>
                <a:cubicBezTo>
                  <a:pt x="39821" y="116375"/>
                  <a:pt x="39821" y="136958"/>
                  <a:pt x="52756" y="147249"/>
                </a:cubicBezTo>
                <a:cubicBezTo>
                  <a:pt x="65691" y="154968"/>
                  <a:pt x="83800" y="152395"/>
                  <a:pt x="96736" y="136958"/>
                </a:cubicBezTo>
                <a:cubicBezTo>
                  <a:pt x="109671" y="121521"/>
                  <a:pt x="109671" y="100938"/>
                  <a:pt x="99323" y="90646"/>
                </a:cubicBezTo>
                <a:cubicBezTo>
                  <a:pt x="92855" y="85501"/>
                  <a:pt x="84447" y="84214"/>
                  <a:pt x="76039" y="86144"/>
                </a:cubicBezTo>
                <a:close/>
                <a:moveTo>
                  <a:pt x="245903" y="70269"/>
                </a:moveTo>
                <a:cubicBezTo>
                  <a:pt x="237494" y="72199"/>
                  <a:pt x="229086" y="77344"/>
                  <a:pt x="222619" y="85063"/>
                </a:cubicBezTo>
                <a:cubicBezTo>
                  <a:pt x="209684" y="100500"/>
                  <a:pt x="209684" y="121083"/>
                  <a:pt x="222619" y="131374"/>
                </a:cubicBezTo>
                <a:cubicBezTo>
                  <a:pt x="232967" y="139093"/>
                  <a:pt x="253664" y="136520"/>
                  <a:pt x="266599" y="121083"/>
                </a:cubicBezTo>
                <a:cubicBezTo>
                  <a:pt x="279534" y="105646"/>
                  <a:pt x="279534" y="85063"/>
                  <a:pt x="269186" y="74771"/>
                </a:cubicBezTo>
                <a:cubicBezTo>
                  <a:pt x="262718" y="69626"/>
                  <a:pt x="254311" y="68339"/>
                  <a:pt x="245903" y="70269"/>
                </a:cubicBezTo>
                <a:close/>
                <a:moveTo>
                  <a:pt x="164916" y="41750"/>
                </a:moveTo>
                <a:cubicBezTo>
                  <a:pt x="156026" y="43698"/>
                  <a:pt x="147136" y="48894"/>
                  <a:pt x="140786" y="56687"/>
                </a:cubicBezTo>
                <a:cubicBezTo>
                  <a:pt x="125546" y="74871"/>
                  <a:pt x="125546" y="98250"/>
                  <a:pt x="138246" y="108641"/>
                </a:cubicBezTo>
                <a:cubicBezTo>
                  <a:pt x="153486" y="121630"/>
                  <a:pt x="173806" y="116435"/>
                  <a:pt x="189046" y="98250"/>
                </a:cubicBezTo>
                <a:cubicBezTo>
                  <a:pt x="201746" y="82664"/>
                  <a:pt x="201746" y="59285"/>
                  <a:pt x="189046" y="46296"/>
                </a:cubicBezTo>
                <a:cubicBezTo>
                  <a:pt x="182696" y="41100"/>
                  <a:pt x="173806" y="39802"/>
                  <a:pt x="164916" y="41750"/>
                </a:cubicBezTo>
                <a:close/>
                <a:moveTo>
                  <a:pt x="198111" y="6"/>
                </a:moveTo>
                <a:cubicBezTo>
                  <a:pt x="217829" y="207"/>
                  <a:pt x="236142" y="5189"/>
                  <a:pt x="251564" y="16117"/>
                </a:cubicBezTo>
                <a:cubicBezTo>
                  <a:pt x="362084" y="93256"/>
                  <a:pt x="328671" y="252677"/>
                  <a:pt x="197589" y="319531"/>
                </a:cubicBezTo>
                <a:cubicBezTo>
                  <a:pt x="159035" y="337530"/>
                  <a:pt x="135903" y="329816"/>
                  <a:pt x="115341" y="309246"/>
                </a:cubicBezTo>
                <a:cubicBezTo>
                  <a:pt x="97349" y="293818"/>
                  <a:pt x="105060" y="244963"/>
                  <a:pt x="105060" y="244963"/>
                </a:cubicBezTo>
                <a:cubicBezTo>
                  <a:pt x="117911" y="160110"/>
                  <a:pt x="48515" y="178109"/>
                  <a:pt x="48515" y="178109"/>
                </a:cubicBezTo>
                <a:cubicBezTo>
                  <a:pt x="48515" y="178109"/>
                  <a:pt x="17672" y="185823"/>
                  <a:pt x="7391" y="172967"/>
                </a:cubicBezTo>
                <a:cubicBezTo>
                  <a:pt x="-15741" y="142111"/>
                  <a:pt x="22812" y="95828"/>
                  <a:pt x="22812" y="95828"/>
                </a:cubicBezTo>
                <a:cubicBezTo>
                  <a:pt x="67149" y="41830"/>
                  <a:pt x="138955" y="-596"/>
                  <a:pt x="198111" y="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D88964BA-FCF8-4E0C-8114-FA0CDE7494D6}"/>
              </a:ext>
            </a:extLst>
          </p:cNvPr>
          <p:cNvSpPr txBox="1"/>
          <p:nvPr/>
        </p:nvSpPr>
        <p:spPr>
          <a:xfrm>
            <a:off x="2161640" y="3499884"/>
            <a:ext cx="1088456" cy="1099236"/>
          </a:xfrm>
          <a:custGeom>
            <a:avLst/>
            <a:gdLst>
              <a:gd name="connsiteX0" fmla="*/ 440141 w 1361581"/>
              <a:gd name="connsiteY0" fmla="*/ 1095296 h 1375070"/>
              <a:gd name="connsiteX1" fmla="*/ 372838 w 1361581"/>
              <a:gd name="connsiteY1" fmla="*/ 1148900 h 1375070"/>
              <a:gd name="connsiteX2" fmla="*/ 266603 w 1361581"/>
              <a:gd name="connsiteY2" fmla="*/ 1224675 h 1375070"/>
              <a:gd name="connsiteX3" fmla="*/ 493364 w 1361581"/>
              <a:gd name="connsiteY3" fmla="*/ 1224675 h 1375070"/>
              <a:gd name="connsiteX4" fmla="*/ 492400 w 1361581"/>
              <a:gd name="connsiteY4" fmla="*/ 1223507 h 1375070"/>
              <a:gd name="connsiteX5" fmla="*/ 440674 w 1361581"/>
              <a:gd name="connsiteY5" fmla="*/ 1100584 h 1375070"/>
              <a:gd name="connsiteX6" fmla="*/ 777458 w 1361581"/>
              <a:gd name="connsiteY6" fmla="*/ 859419 h 1375070"/>
              <a:gd name="connsiteX7" fmla="*/ 605574 w 1361581"/>
              <a:gd name="connsiteY7" fmla="*/ 1031303 h 1375070"/>
              <a:gd name="connsiteX8" fmla="*/ 777458 w 1361581"/>
              <a:gd name="connsiteY8" fmla="*/ 1203186 h 1375070"/>
              <a:gd name="connsiteX9" fmla="*/ 949341 w 1361581"/>
              <a:gd name="connsiteY9" fmla="*/ 1031303 h 1375070"/>
              <a:gd name="connsiteX10" fmla="*/ 777458 w 1361581"/>
              <a:gd name="connsiteY10" fmla="*/ 859419 h 1375070"/>
              <a:gd name="connsiteX11" fmla="*/ 270538 w 1361581"/>
              <a:gd name="connsiteY11" fmla="*/ 687535 h 1375070"/>
              <a:gd name="connsiteX12" fmla="*/ 456146 w 1361581"/>
              <a:gd name="connsiteY12" fmla="*/ 749841 h 1375070"/>
              <a:gd name="connsiteX13" fmla="*/ 508763 w 1361581"/>
              <a:gd name="connsiteY13" fmla="*/ 819267 h 1375070"/>
              <a:gd name="connsiteX14" fmla="*/ 534377 w 1361581"/>
              <a:gd name="connsiteY14" fmla="*/ 788223 h 1375070"/>
              <a:gd name="connsiteX15" fmla="*/ 777458 w 1361581"/>
              <a:gd name="connsiteY15" fmla="*/ 687535 h 1375070"/>
              <a:gd name="connsiteX16" fmla="*/ 1121225 w 1361581"/>
              <a:gd name="connsiteY16" fmla="*/ 1031303 h 1375070"/>
              <a:gd name="connsiteX17" fmla="*/ 846739 w 1361581"/>
              <a:gd name="connsiteY17" fmla="*/ 1368086 h 1375070"/>
              <a:gd name="connsiteX18" fmla="*/ 790571 w 1361581"/>
              <a:gd name="connsiteY18" fmla="*/ 1373748 h 1375070"/>
              <a:gd name="connsiteX19" fmla="*/ 790571 w 1361581"/>
              <a:gd name="connsiteY19" fmla="*/ 1375070 h 1375070"/>
              <a:gd name="connsiteX20" fmla="*/ 777465 w 1361581"/>
              <a:gd name="connsiteY20" fmla="*/ 1375070 h 1375070"/>
              <a:gd name="connsiteX21" fmla="*/ 777458 w 1361581"/>
              <a:gd name="connsiteY21" fmla="*/ 1375070 h 1375070"/>
              <a:gd name="connsiteX22" fmla="*/ 777450 w 1361581"/>
              <a:gd name="connsiteY22" fmla="*/ 1375070 h 1375070"/>
              <a:gd name="connsiteX23" fmla="*/ 535049 w 1361581"/>
              <a:gd name="connsiteY23" fmla="*/ 1375070 h 1375070"/>
              <a:gd name="connsiteX24" fmla="*/ 279528 w 1361581"/>
              <a:gd name="connsiteY24" fmla="*/ 1375070 h 1375070"/>
              <a:gd name="connsiteX25" fmla="*/ 8855 w 1361581"/>
              <a:gd name="connsiteY25" fmla="*/ 1375070 h 1375070"/>
              <a:gd name="connsiteX26" fmla="*/ 8855 w 1361581"/>
              <a:gd name="connsiteY26" fmla="*/ 1238437 h 1375070"/>
              <a:gd name="connsiteX27" fmla="*/ 258733 w 1361581"/>
              <a:gd name="connsiteY27" fmla="*/ 1051475 h 1375070"/>
              <a:gd name="connsiteX28" fmla="*/ 335835 w 1361581"/>
              <a:gd name="connsiteY28" fmla="*/ 977669 h 1375070"/>
              <a:gd name="connsiteX29" fmla="*/ 356126 w 1361581"/>
              <a:gd name="connsiteY29" fmla="*/ 915672 h 1375070"/>
              <a:gd name="connsiteX30" fmla="*/ 329811 w 1361581"/>
              <a:gd name="connsiteY30" fmla="*/ 860440 h 1375070"/>
              <a:gd name="connsiteX31" fmla="*/ 266603 w 1361581"/>
              <a:gd name="connsiteY31" fmla="*/ 839896 h 1375070"/>
              <a:gd name="connsiteX32" fmla="*/ 181506 w 1361581"/>
              <a:gd name="connsiteY32" fmla="*/ 861917 h 1375070"/>
              <a:gd name="connsiteX33" fmla="*/ 105264 w 1361581"/>
              <a:gd name="connsiteY33" fmla="*/ 924529 h 1375070"/>
              <a:gd name="connsiteX34" fmla="*/ 0 w 1361581"/>
              <a:gd name="connsiteY34" fmla="*/ 820237 h 1375070"/>
              <a:gd name="connsiteX35" fmla="*/ 120512 w 1361581"/>
              <a:gd name="connsiteY35" fmla="*/ 721448 h 1375070"/>
              <a:gd name="connsiteX36" fmla="*/ 270538 w 1361581"/>
              <a:gd name="connsiteY36" fmla="*/ 687535 h 1375070"/>
              <a:gd name="connsiteX37" fmla="*/ 440141 w 1361581"/>
              <a:gd name="connsiteY37" fmla="*/ 407761 h 1375070"/>
              <a:gd name="connsiteX38" fmla="*/ 372838 w 1361581"/>
              <a:gd name="connsiteY38" fmla="*/ 461365 h 1375070"/>
              <a:gd name="connsiteX39" fmla="*/ 266603 w 1361581"/>
              <a:gd name="connsiteY39" fmla="*/ 537140 h 1375070"/>
              <a:gd name="connsiteX40" fmla="*/ 493364 w 1361581"/>
              <a:gd name="connsiteY40" fmla="*/ 537140 h 1375070"/>
              <a:gd name="connsiteX41" fmla="*/ 492400 w 1361581"/>
              <a:gd name="connsiteY41" fmla="*/ 535972 h 1375070"/>
              <a:gd name="connsiteX42" fmla="*/ 440674 w 1361581"/>
              <a:gd name="connsiteY42" fmla="*/ 413049 h 1375070"/>
              <a:gd name="connsiteX43" fmla="*/ 777458 w 1361581"/>
              <a:gd name="connsiteY43" fmla="*/ 171884 h 1375070"/>
              <a:gd name="connsiteX44" fmla="*/ 605574 w 1361581"/>
              <a:gd name="connsiteY44" fmla="*/ 343768 h 1375070"/>
              <a:gd name="connsiteX45" fmla="*/ 777458 w 1361581"/>
              <a:gd name="connsiteY45" fmla="*/ 515651 h 1375070"/>
              <a:gd name="connsiteX46" fmla="*/ 949341 w 1361581"/>
              <a:gd name="connsiteY46" fmla="*/ 343768 h 1375070"/>
              <a:gd name="connsiteX47" fmla="*/ 777458 w 1361581"/>
              <a:gd name="connsiteY47" fmla="*/ 171884 h 1375070"/>
              <a:gd name="connsiteX48" fmla="*/ 1258604 w 1361581"/>
              <a:gd name="connsiteY48" fmla="*/ 43085 h 1375070"/>
              <a:gd name="connsiteX49" fmla="*/ 1300932 w 1361581"/>
              <a:gd name="connsiteY49" fmla="*/ 60652 h 1375070"/>
              <a:gd name="connsiteX50" fmla="*/ 1289571 w 1361581"/>
              <a:gd name="connsiteY50" fmla="*/ 72012 h 1375070"/>
              <a:gd name="connsiteX51" fmla="*/ 1227636 w 1361581"/>
              <a:gd name="connsiteY51" fmla="*/ 72012 h 1375070"/>
              <a:gd name="connsiteX52" fmla="*/ 1227636 w 1361581"/>
              <a:gd name="connsiteY52" fmla="*/ 133937 h 1375070"/>
              <a:gd name="connsiteX53" fmla="*/ 1289571 w 1361581"/>
              <a:gd name="connsiteY53" fmla="*/ 133937 h 1375070"/>
              <a:gd name="connsiteX54" fmla="*/ 1300932 w 1361581"/>
              <a:gd name="connsiteY54" fmla="*/ 145297 h 1375070"/>
              <a:gd name="connsiteX55" fmla="*/ 1258604 w 1361581"/>
              <a:gd name="connsiteY55" fmla="*/ 162889 h 1375070"/>
              <a:gd name="connsiteX56" fmla="*/ 1216275 w 1361581"/>
              <a:gd name="connsiteY56" fmla="*/ 145297 h 1375070"/>
              <a:gd name="connsiteX57" fmla="*/ 1216275 w 1361581"/>
              <a:gd name="connsiteY57" fmla="*/ 60652 h 1375070"/>
              <a:gd name="connsiteX58" fmla="*/ 1258604 w 1361581"/>
              <a:gd name="connsiteY58" fmla="*/ 43085 h 1375070"/>
              <a:gd name="connsiteX59" fmla="*/ 1258622 w 1361581"/>
              <a:gd name="connsiteY59" fmla="*/ 16095 h 1375070"/>
              <a:gd name="connsiteX60" fmla="*/ 1171757 w 1361581"/>
              <a:gd name="connsiteY60" fmla="*/ 102960 h 1375070"/>
              <a:gd name="connsiteX61" fmla="*/ 1258622 w 1361581"/>
              <a:gd name="connsiteY61" fmla="*/ 189825 h 1375070"/>
              <a:gd name="connsiteX62" fmla="*/ 1345487 w 1361581"/>
              <a:gd name="connsiteY62" fmla="*/ 102960 h 1375070"/>
              <a:gd name="connsiteX63" fmla="*/ 1258622 w 1361581"/>
              <a:gd name="connsiteY63" fmla="*/ 16095 h 1375070"/>
              <a:gd name="connsiteX64" fmla="*/ 1258622 w 1361581"/>
              <a:gd name="connsiteY64" fmla="*/ 1 h 1375070"/>
              <a:gd name="connsiteX65" fmla="*/ 1331417 w 1361581"/>
              <a:gd name="connsiteY65" fmla="*/ 30165 h 1375070"/>
              <a:gd name="connsiteX66" fmla="*/ 1361581 w 1361581"/>
              <a:gd name="connsiteY66" fmla="*/ 102960 h 1375070"/>
              <a:gd name="connsiteX67" fmla="*/ 1331417 w 1361581"/>
              <a:gd name="connsiteY67" fmla="*/ 175755 h 1375070"/>
              <a:gd name="connsiteX68" fmla="*/ 1258622 w 1361581"/>
              <a:gd name="connsiteY68" fmla="*/ 205919 h 1375070"/>
              <a:gd name="connsiteX69" fmla="*/ 1185827 w 1361581"/>
              <a:gd name="connsiteY69" fmla="*/ 175755 h 1375070"/>
              <a:gd name="connsiteX70" fmla="*/ 1155663 w 1361581"/>
              <a:gd name="connsiteY70" fmla="*/ 102960 h 1375070"/>
              <a:gd name="connsiteX71" fmla="*/ 1185827 w 1361581"/>
              <a:gd name="connsiteY71" fmla="*/ 30165 h 1375070"/>
              <a:gd name="connsiteX72" fmla="*/ 1258622 w 1361581"/>
              <a:gd name="connsiteY72" fmla="*/ 1 h 1375070"/>
              <a:gd name="connsiteX73" fmla="*/ 270538 w 1361581"/>
              <a:gd name="connsiteY73" fmla="*/ 0 h 1375070"/>
              <a:gd name="connsiteX74" fmla="*/ 456146 w 1361581"/>
              <a:gd name="connsiteY74" fmla="*/ 62306 h 1375070"/>
              <a:gd name="connsiteX75" fmla="*/ 508763 w 1361581"/>
              <a:gd name="connsiteY75" fmla="*/ 131732 h 1375070"/>
              <a:gd name="connsiteX76" fmla="*/ 534377 w 1361581"/>
              <a:gd name="connsiteY76" fmla="*/ 100688 h 1375070"/>
              <a:gd name="connsiteX77" fmla="*/ 777458 w 1361581"/>
              <a:gd name="connsiteY77" fmla="*/ 0 h 1375070"/>
              <a:gd name="connsiteX78" fmla="*/ 1121225 w 1361581"/>
              <a:gd name="connsiteY78" fmla="*/ 343768 h 1375070"/>
              <a:gd name="connsiteX79" fmla="*/ 846739 w 1361581"/>
              <a:gd name="connsiteY79" fmla="*/ 680551 h 1375070"/>
              <a:gd name="connsiteX80" fmla="*/ 790571 w 1361581"/>
              <a:gd name="connsiteY80" fmla="*/ 686213 h 1375070"/>
              <a:gd name="connsiteX81" fmla="*/ 790571 w 1361581"/>
              <a:gd name="connsiteY81" fmla="*/ 687535 h 1375070"/>
              <a:gd name="connsiteX82" fmla="*/ 777465 w 1361581"/>
              <a:gd name="connsiteY82" fmla="*/ 687535 h 1375070"/>
              <a:gd name="connsiteX83" fmla="*/ 777458 w 1361581"/>
              <a:gd name="connsiteY83" fmla="*/ 687535 h 1375070"/>
              <a:gd name="connsiteX84" fmla="*/ 777450 w 1361581"/>
              <a:gd name="connsiteY84" fmla="*/ 687535 h 1375070"/>
              <a:gd name="connsiteX85" fmla="*/ 535049 w 1361581"/>
              <a:gd name="connsiteY85" fmla="*/ 687535 h 1375070"/>
              <a:gd name="connsiteX86" fmla="*/ 279528 w 1361581"/>
              <a:gd name="connsiteY86" fmla="*/ 687535 h 1375070"/>
              <a:gd name="connsiteX87" fmla="*/ 270538 w 1361581"/>
              <a:gd name="connsiteY87" fmla="*/ 687535 h 1375070"/>
              <a:gd name="connsiteX88" fmla="*/ 8855 w 1361581"/>
              <a:gd name="connsiteY88" fmla="*/ 687535 h 1375070"/>
              <a:gd name="connsiteX89" fmla="*/ 8855 w 1361581"/>
              <a:gd name="connsiteY89" fmla="*/ 550902 h 1375070"/>
              <a:gd name="connsiteX90" fmla="*/ 258733 w 1361581"/>
              <a:gd name="connsiteY90" fmla="*/ 363940 h 1375070"/>
              <a:gd name="connsiteX91" fmla="*/ 335835 w 1361581"/>
              <a:gd name="connsiteY91" fmla="*/ 290134 h 1375070"/>
              <a:gd name="connsiteX92" fmla="*/ 356126 w 1361581"/>
              <a:gd name="connsiteY92" fmla="*/ 228137 h 1375070"/>
              <a:gd name="connsiteX93" fmla="*/ 329811 w 1361581"/>
              <a:gd name="connsiteY93" fmla="*/ 172905 h 1375070"/>
              <a:gd name="connsiteX94" fmla="*/ 266603 w 1361581"/>
              <a:gd name="connsiteY94" fmla="*/ 152361 h 1375070"/>
              <a:gd name="connsiteX95" fmla="*/ 181506 w 1361581"/>
              <a:gd name="connsiteY95" fmla="*/ 174382 h 1375070"/>
              <a:gd name="connsiteX96" fmla="*/ 105264 w 1361581"/>
              <a:gd name="connsiteY96" fmla="*/ 236994 h 1375070"/>
              <a:gd name="connsiteX97" fmla="*/ 0 w 1361581"/>
              <a:gd name="connsiteY97" fmla="*/ 132702 h 1375070"/>
              <a:gd name="connsiteX98" fmla="*/ 120512 w 1361581"/>
              <a:gd name="connsiteY98" fmla="*/ 33913 h 1375070"/>
              <a:gd name="connsiteX99" fmla="*/ 270538 w 1361581"/>
              <a:gd name="connsiteY99" fmla="*/ 0 h 1375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1361581" h="1375070">
                <a:moveTo>
                  <a:pt x="440141" y="1095296"/>
                </a:moveTo>
                <a:lnTo>
                  <a:pt x="372838" y="1148900"/>
                </a:lnTo>
                <a:lnTo>
                  <a:pt x="266603" y="1224675"/>
                </a:lnTo>
                <a:lnTo>
                  <a:pt x="493364" y="1224675"/>
                </a:lnTo>
                <a:lnTo>
                  <a:pt x="492400" y="1223507"/>
                </a:lnTo>
                <a:cubicBezTo>
                  <a:pt x="467689" y="1186930"/>
                  <a:pt x="449833" y="1145341"/>
                  <a:pt x="440674" y="1100584"/>
                </a:cubicBezTo>
                <a:close/>
                <a:moveTo>
                  <a:pt x="777458" y="859419"/>
                </a:moveTo>
                <a:cubicBezTo>
                  <a:pt x="682529" y="859419"/>
                  <a:pt x="605574" y="936374"/>
                  <a:pt x="605574" y="1031303"/>
                </a:cubicBezTo>
                <a:cubicBezTo>
                  <a:pt x="605574" y="1126231"/>
                  <a:pt x="682529" y="1203186"/>
                  <a:pt x="777458" y="1203186"/>
                </a:cubicBezTo>
                <a:cubicBezTo>
                  <a:pt x="872386" y="1203186"/>
                  <a:pt x="949341" y="1126231"/>
                  <a:pt x="949341" y="1031303"/>
                </a:cubicBezTo>
                <a:cubicBezTo>
                  <a:pt x="949341" y="936374"/>
                  <a:pt x="872386" y="859419"/>
                  <a:pt x="777458" y="859419"/>
                </a:cubicBezTo>
                <a:close/>
                <a:moveTo>
                  <a:pt x="270538" y="687535"/>
                </a:moveTo>
                <a:cubicBezTo>
                  <a:pt x="347534" y="688700"/>
                  <a:pt x="409402" y="709469"/>
                  <a:pt x="456146" y="749841"/>
                </a:cubicBezTo>
                <a:lnTo>
                  <a:pt x="508763" y="819267"/>
                </a:lnTo>
                <a:lnTo>
                  <a:pt x="534377" y="788223"/>
                </a:lnTo>
                <a:cubicBezTo>
                  <a:pt x="596587" y="726013"/>
                  <a:pt x="682529" y="687535"/>
                  <a:pt x="777458" y="687535"/>
                </a:cubicBezTo>
                <a:cubicBezTo>
                  <a:pt x="967315" y="687535"/>
                  <a:pt x="1121225" y="841445"/>
                  <a:pt x="1121225" y="1031303"/>
                </a:cubicBezTo>
                <a:cubicBezTo>
                  <a:pt x="1121225" y="1197428"/>
                  <a:pt x="1003388" y="1336031"/>
                  <a:pt x="846739" y="1368086"/>
                </a:cubicBezTo>
                <a:lnTo>
                  <a:pt x="790571" y="1373748"/>
                </a:lnTo>
                <a:lnTo>
                  <a:pt x="790571" y="1375070"/>
                </a:lnTo>
                <a:lnTo>
                  <a:pt x="777465" y="1375070"/>
                </a:lnTo>
                <a:lnTo>
                  <a:pt x="777458" y="1375070"/>
                </a:lnTo>
                <a:lnTo>
                  <a:pt x="777450" y="1375070"/>
                </a:lnTo>
                <a:lnTo>
                  <a:pt x="535049" y="1375070"/>
                </a:lnTo>
                <a:lnTo>
                  <a:pt x="279528" y="1375070"/>
                </a:lnTo>
                <a:lnTo>
                  <a:pt x="8855" y="1375070"/>
                </a:lnTo>
                <a:lnTo>
                  <a:pt x="8855" y="1238437"/>
                </a:lnTo>
                <a:lnTo>
                  <a:pt x="258733" y="1051475"/>
                </a:lnTo>
                <a:cubicBezTo>
                  <a:pt x="295931" y="1023428"/>
                  <a:pt x="321632" y="998826"/>
                  <a:pt x="335835" y="977669"/>
                </a:cubicBezTo>
                <a:cubicBezTo>
                  <a:pt x="350039" y="956511"/>
                  <a:pt x="356802" y="935844"/>
                  <a:pt x="356126" y="915672"/>
                </a:cubicBezTo>
                <a:cubicBezTo>
                  <a:pt x="355470" y="892279"/>
                  <a:pt x="346698" y="873868"/>
                  <a:pt x="329811" y="860440"/>
                </a:cubicBezTo>
                <a:cubicBezTo>
                  <a:pt x="312923" y="847012"/>
                  <a:pt x="291853" y="840164"/>
                  <a:pt x="266603" y="839896"/>
                </a:cubicBezTo>
                <a:cubicBezTo>
                  <a:pt x="235533" y="840039"/>
                  <a:pt x="207167" y="847380"/>
                  <a:pt x="181506" y="861917"/>
                </a:cubicBezTo>
                <a:cubicBezTo>
                  <a:pt x="155847" y="876452"/>
                  <a:pt x="130432" y="897322"/>
                  <a:pt x="105264" y="924529"/>
                </a:cubicBezTo>
                <a:lnTo>
                  <a:pt x="0" y="820237"/>
                </a:lnTo>
                <a:cubicBezTo>
                  <a:pt x="35744" y="776863"/>
                  <a:pt x="75915" y="743933"/>
                  <a:pt x="120512" y="721448"/>
                </a:cubicBezTo>
                <a:cubicBezTo>
                  <a:pt x="165109" y="698962"/>
                  <a:pt x="215118" y="687658"/>
                  <a:pt x="270538" y="687535"/>
                </a:cubicBezTo>
                <a:close/>
                <a:moveTo>
                  <a:pt x="440141" y="407761"/>
                </a:moveTo>
                <a:lnTo>
                  <a:pt x="372838" y="461365"/>
                </a:lnTo>
                <a:lnTo>
                  <a:pt x="266603" y="537140"/>
                </a:lnTo>
                <a:lnTo>
                  <a:pt x="493364" y="537140"/>
                </a:lnTo>
                <a:lnTo>
                  <a:pt x="492400" y="535972"/>
                </a:lnTo>
                <a:cubicBezTo>
                  <a:pt x="467689" y="499395"/>
                  <a:pt x="449833" y="457806"/>
                  <a:pt x="440674" y="413049"/>
                </a:cubicBezTo>
                <a:close/>
                <a:moveTo>
                  <a:pt x="777458" y="171884"/>
                </a:moveTo>
                <a:cubicBezTo>
                  <a:pt x="682529" y="171884"/>
                  <a:pt x="605574" y="248839"/>
                  <a:pt x="605574" y="343768"/>
                </a:cubicBezTo>
                <a:cubicBezTo>
                  <a:pt x="605574" y="438696"/>
                  <a:pt x="682529" y="515651"/>
                  <a:pt x="777458" y="515651"/>
                </a:cubicBezTo>
                <a:cubicBezTo>
                  <a:pt x="872386" y="515651"/>
                  <a:pt x="949341" y="438696"/>
                  <a:pt x="949341" y="343768"/>
                </a:cubicBezTo>
                <a:cubicBezTo>
                  <a:pt x="949341" y="248839"/>
                  <a:pt x="872386" y="171884"/>
                  <a:pt x="777458" y="171884"/>
                </a:cubicBezTo>
                <a:close/>
                <a:moveTo>
                  <a:pt x="1258604" y="43085"/>
                </a:moveTo>
                <a:cubicBezTo>
                  <a:pt x="1273937" y="43085"/>
                  <a:pt x="1289269" y="48941"/>
                  <a:pt x="1300932" y="60652"/>
                </a:cubicBezTo>
                <a:cubicBezTo>
                  <a:pt x="1300932" y="60652"/>
                  <a:pt x="1300932" y="60652"/>
                  <a:pt x="1289571" y="72012"/>
                </a:cubicBezTo>
                <a:cubicBezTo>
                  <a:pt x="1272479" y="54922"/>
                  <a:pt x="1244729" y="54922"/>
                  <a:pt x="1227636" y="72012"/>
                </a:cubicBezTo>
                <a:cubicBezTo>
                  <a:pt x="1210544" y="89102"/>
                  <a:pt x="1210544" y="116847"/>
                  <a:pt x="1227636" y="133937"/>
                </a:cubicBezTo>
                <a:cubicBezTo>
                  <a:pt x="1244729" y="151027"/>
                  <a:pt x="1272479" y="151027"/>
                  <a:pt x="1289571" y="133937"/>
                </a:cubicBezTo>
                <a:cubicBezTo>
                  <a:pt x="1289571" y="133937"/>
                  <a:pt x="1289571" y="133937"/>
                  <a:pt x="1300932" y="145297"/>
                </a:cubicBezTo>
                <a:cubicBezTo>
                  <a:pt x="1289269" y="157058"/>
                  <a:pt x="1273987" y="162889"/>
                  <a:pt x="1258604" y="162889"/>
                </a:cubicBezTo>
                <a:cubicBezTo>
                  <a:pt x="1243221" y="162889"/>
                  <a:pt x="1227938" y="157058"/>
                  <a:pt x="1216275" y="145297"/>
                </a:cubicBezTo>
                <a:cubicBezTo>
                  <a:pt x="1192849" y="121974"/>
                  <a:pt x="1192849" y="83975"/>
                  <a:pt x="1216275" y="60652"/>
                </a:cubicBezTo>
                <a:cubicBezTo>
                  <a:pt x="1227938" y="48941"/>
                  <a:pt x="1243271" y="43085"/>
                  <a:pt x="1258604" y="43085"/>
                </a:cubicBezTo>
                <a:close/>
                <a:moveTo>
                  <a:pt x="1258622" y="16095"/>
                </a:moveTo>
                <a:cubicBezTo>
                  <a:pt x="1210648" y="16095"/>
                  <a:pt x="1171757" y="54986"/>
                  <a:pt x="1171757" y="102960"/>
                </a:cubicBezTo>
                <a:cubicBezTo>
                  <a:pt x="1171757" y="150935"/>
                  <a:pt x="1210648" y="189825"/>
                  <a:pt x="1258622" y="189825"/>
                </a:cubicBezTo>
                <a:cubicBezTo>
                  <a:pt x="1306596" y="189825"/>
                  <a:pt x="1345487" y="150935"/>
                  <a:pt x="1345487" y="102960"/>
                </a:cubicBezTo>
                <a:cubicBezTo>
                  <a:pt x="1345487" y="54986"/>
                  <a:pt x="1306596" y="16095"/>
                  <a:pt x="1258622" y="16095"/>
                </a:cubicBezTo>
                <a:close/>
                <a:moveTo>
                  <a:pt x="1258622" y="1"/>
                </a:moveTo>
                <a:cubicBezTo>
                  <a:pt x="1286172" y="1"/>
                  <a:pt x="1312012" y="10760"/>
                  <a:pt x="1331417" y="30165"/>
                </a:cubicBezTo>
                <a:cubicBezTo>
                  <a:pt x="1350823" y="49570"/>
                  <a:pt x="1361581" y="75411"/>
                  <a:pt x="1361581" y="102960"/>
                </a:cubicBezTo>
                <a:cubicBezTo>
                  <a:pt x="1361581" y="130510"/>
                  <a:pt x="1350823" y="156350"/>
                  <a:pt x="1331417" y="175755"/>
                </a:cubicBezTo>
                <a:cubicBezTo>
                  <a:pt x="1312012" y="195161"/>
                  <a:pt x="1286172" y="205919"/>
                  <a:pt x="1258622" y="205919"/>
                </a:cubicBezTo>
                <a:cubicBezTo>
                  <a:pt x="1231073" y="205919"/>
                  <a:pt x="1205232" y="195161"/>
                  <a:pt x="1185827" y="175755"/>
                </a:cubicBezTo>
                <a:cubicBezTo>
                  <a:pt x="1166421" y="156350"/>
                  <a:pt x="1155663" y="130510"/>
                  <a:pt x="1155663" y="102960"/>
                </a:cubicBezTo>
                <a:cubicBezTo>
                  <a:pt x="1155663" y="75411"/>
                  <a:pt x="1166421" y="49570"/>
                  <a:pt x="1185827" y="30165"/>
                </a:cubicBezTo>
                <a:cubicBezTo>
                  <a:pt x="1205232" y="10760"/>
                  <a:pt x="1231073" y="1"/>
                  <a:pt x="1258622" y="1"/>
                </a:cubicBezTo>
                <a:close/>
                <a:moveTo>
                  <a:pt x="270538" y="0"/>
                </a:moveTo>
                <a:cubicBezTo>
                  <a:pt x="347534" y="1165"/>
                  <a:pt x="409402" y="21934"/>
                  <a:pt x="456146" y="62306"/>
                </a:cubicBezTo>
                <a:lnTo>
                  <a:pt x="508763" y="131732"/>
                </a:lnTo>
                <a:lnTo>
                  <a:pt x="534377" y="100688"/>
                </a:lnTo>
                <a:cubicBezTo>
                  <a:pt x="596587" y="38478"/>
                  <a:pt x="682529" y="0"/>
                  <a:pt x="777458" y="0"/>
                </a:cubicBezTo>
                <a:cubicBezTo>
                  <a:pt x="967315" y="0"/>
                  <a:pt x="1121225" y="153910"/>
                  <a:pt x="1121225" y="343768"/>
                </a:cubicBezTo>
                <a:cubicBezTo>
                  <a:pt x="1121225" y="509893"/>
                  <a:pt x="1003388" y="648496"/>
                  <a:pt x="846739" y="680551"/>
                </a:cubicBezTo>
                <a:lnTo>
                  <a:pt x="790571" y="686213"/>
                </a:lnTo>
                <a:lnTo>
                  <a:pt x="790571" y="687535"/>
                </a:lnTo>
                <a:lnTo>
                  <a:pt x="777465" y="687535"/>
                </a:lnTo>
                <a:lnTo>
                  <a:pt x="777458" y="687535"/>
                </a:lnTo>
                <a:lnTo>
                  <a:pt x="777450" y="687535"/>
                </a:lnTo>
                <a:lnTo>
                  <a:pt x="535049" y="687535"/>
                </a:lnTo>
                <a:lnTo>
                  <a:pt x="279528" y="687535"/>
                </a:lnTo>
                <a:lnTo>
                  <a:pt x="270538" y="687535"/>
                </a:lnTo>
                <a:lnTo>
                  <a:pt x="8855" y="687535"/>
                </a:lnTo>
                <a:lnTo>
                  <a:pt x="8855" y="550902"/>
                </a:lnTo>
                <a:lnTo>
                  <a:pt x="258733" y="363940"/>
                </a:lnTo>
                <a:cubicBezTo>
                  <a:pt x="295931" y="335893"/>
                  <a:pt x="321632" y="311291"/>
                  <a:pt x="335835" y="290134"/>
                </a:cubicBezTo>
                <a:cubicBezTo>
                  <a:pt x="350039" y="268976"/>
                  <a:pt x="356802" y="248309"/>
                  <a:pt x="356126" y="228137"/>
                </a:cubicBezTo>
                <a:cubicBezTo>
                  <a:pt x="355470" y="204744"/>
                  <a:pt x="346698" y="186333"/>
                  <a:pt x="329811" y="172905"/>
                </a:cubicBezTo>
                <a:cubicBezTo>
                  <a:pt x="312923" y="159477"/>
                  <a:pt x="291853" y="152629"/>
                  <a:pt x="266603" y="152361"/>
                </a:cubicBezTo>
                <a:cubicBezTo>
                  <a:pt x="235533" y="152504"/>
                  <a:pt x="207167" y="159845"/>
                  <a:pt x="181506" y="174382"/>
                </a:cubicBezTo>
                <a:cubicBezTo>
                  <a:pt x="155847" y="188917"/>
                  <a:pt x="130432" y="209787"/>
                  <a:pt x="105264" y="236994"/>
                </a:cubicBezTo>
                <a:lnTo>
                  <a:pt x="0" y="132702"/>
                </a:lnTo>
                <a:cubicBezTo>
                  <a:pt x="35744" y="89328"/>
                  <a:pt x="75915" y="56398"/>
                  <a:pt x="120512" y="33913"/>
                </a:cubicBezTo>
                <a:cubicBezTo>
                  <a:pt x="165109" y="11427"/>
                  <a:pt x="215118" y="123"/>
                  <a:pt x="270538" y="0"/>
                </a:cubicBezTo>
                <a:close/>
              </a:path>
            </a:pathLst>
          </a:custGeom>
          <a:solidFill>
            <a:schemeClr val="bg1"/>
          </a:solidFill>
          <a:ln>
            <a:noFill/>
          </a:ln>
          <a:effectLst>
            <a:outerShdw blurRad="1651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lnSpc>
                <a:spcPct val="150000"/>
              </a:lnSpc>
            </a:pPr>
            <a:endParaRPr lang="en-ID" sz="4800">
              <a:solidFill>
                <a:schemeClr val="tx1">
                  <a:lumMod val="50000"/>
                  <a:lumOff val="50000"/>
                </a:schemeClr>
              </a:solidFill>
              <a:latin typeface="Metropolis Extra Bold" panose="00000900000000000000" pitchFamily="50" charset="0"/>
            </a:endParaRPr>
          </a:p>
        </p:txBody>
      </p:sp>
      <p:grpSp>
        <p:nvGrpSpPr>
          <p:cNvPr id="28" name="Graphic 24">
            <a:extLst>
              <a:ext uri="{FF2B5EF4-FFF2-40B4-BE49-F238E27FC236}">
                <a16:creationId xmlns:a16="http://schemas.microsoft.com/office/drawing/2014/main" id="{4BC587D4-10C7-41D9-9CE1-A35C7C0D0994}"/>
              </a:ext>
            </a:extLst>
          </p:cNvPr>
          <p:cNvGrpSpPr>
            <a:grpSpLocks/>
          </p:cNvGrpSpPr>
          <p:nvPr/>
        </p:nvGrpSpPr>
        <p:grpSpPr>
          <a:xfrm>
            <a:off x="3729659" y="5501512"/>
            <a:ext cx="821274" cy="1153144"/>
            <a:chOff x="3513772" y="3409950"/>
            <a:chExt cx="1022984" cy="1436370"/>
          </a:xfrm>
        </p:grpSpPr>
        <p:sp>
          <p:nvSpPr>
            <p:cNvPr id="29" name="Freeform: Shape 28">
              <a:extLst>
                <a:ext uri="{FF2B5EF4-FFF2-40B4-BE49-F238E27FC236}">
                  <a16:creationId xmlns:a16="http://schemas.microsoft.com/office/drawing/2014/main" id="{FDB441B2-B313-457B-B508-3F46FAA1622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9F42BAC-CF65-4AB9-BD3D-4682BD3F6AA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AABFAFB-035E-4B5E-A3B7-D06337348D68}"/>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6DB3CE5-83E0-471A-ABA5-FDA51A7189B5}"/>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9B7D9535-E8ED-40FD-8F86-F60857642B45}"/>
              </a:ext>
            </a:extLst>
          </p:cNvPr>
          <p:cNvGrpSpPr/>
          <p:nvPr/>
        </p:nvGrpSpPr>
        <p:grpSpPr>
          <a:xfrm>
            <a:off x="8791642" y="252435"/>
            <a:ext cx="914458" cy="1283984"/>
            <a:chOff x="7651432" y="2013585"/>
            <a:chExt cx="1022985" cy="1436369"/>
          </a:xfrm>
        </p:grpSpPr>
        <p:sp>
          <p:nvSpPr>
            <p:cNvPr id="34" name="Freeform: Shape 33">
              <a:extLst>
                <a:ext uri="{FF2B5EF4-FFF2-40B4-BE49-F238E27FC236}">
                  <a16:creationId xmlns:a16="http://schemas.microsoft.com/office/drawing/2014/main" id="{97E7DC06-7988-416D-B594-BA9851982DA6}"/>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9099B8A-E6CA-4CF4-A182-580FA9BD6A1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E78FDDB-8DC0-4FE9-BB02-0072B7761C2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7AE8808-1C9C-4D1D-881E-750621554CF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A6CDFB86-1B6D-47DF-9DA3-96D171681C55}"/>
              </a:ext>
            </a:extLst>
          </p:cNvPr>
          <p:cNvSpPr/>
          <p:nvPr/>
        </p:nvSpPr>
        <p:spPr>
          <a:xfrm>
            <a:off x="9040581" y="3847102"/>
            <a:ext cx="3184126" cy="301089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38" name="PpHolder18">
            <a:extLst>
              <a:ext uri="{FF2B5EF4-FFF2-40B4-BE49-F238E27FC236}">
                <a16:creationId xmlns:a16="http://schemas.microsoft.com/office/drawing/2014/main" id="{9C195D50-6F45-4CAF-A11C-29758454C214}"/>
              </a:ext>
            </a:extLst>
          </p:cNvPr>
          <p:cNvSpPr/>
          <p:nvPr/>
        </p:nvSpPr>
        <p:spPr>
          <a:xfrm>
            <a:off x="-19769" y="0"/>
            <a:ext cx="3276977" cy="3656558"/>
          </a:xfrm>
          <a:custGeom>
            <a:avLst/>
            <a:gdLst>
              <a:gd name="connsiteX0" fmla="*/ 0 w 3276977"/>
              <a:gd name="connsiteY0" fmla="*/ 0 h 3656558"/>
              <a:gd name="connsiteX1" fmla="*/ 3276977 w 3276977"/>
              <a:gd name="connsiteY1" fmla="*/ 0 h 3656558"/>
              <a:gd name="connsiteX2" fmla="*/ 3168102 w 3276977"/>
              <a:gd name="connsiteY2" fmla="*/ 223631 h 3656558"/>
              <a:gd name="connsiteX3" fmla="*/ 2666895 w 3276977"/>
              <a:gd name="connsiteY3" fmla="*/ 654219 h 3656558"/>
              <a:gd name="connsiteX4" fmla="*/ 2103896 w 3276977"/>
              <a:gd name="connsiteY4" fmla="*/ 897466 h 3656558"/>
              <a:gd name="connsiteX5" fmla="*/ 1880264 w 3276977"/>
              <a:gd name="connsiteY5" fmla="*/ 1072055 h 3656558"/>
              <a:gd name="connsiteX6" fmla="*/ 1771391 w 3276977"/>
              <a:gd name="connsiteY6" fmla="*/ 1342766 h 3656558"/>
              <a:gd name="connsiteX7" fmla="*/ 1495776 w 3276977"/>
              <a:gd name="connsiteY7" fmla="*/ 1887130 h 3656558"/>
              <a:gd name="connsiteX8" fmla="*/ 1220162 w 3276977"/>
              <a:gd name="connsiteY8" fmla="*/ 2072508 h 3656558"/>
              <a:gd name="connsiteX9" fmla="*/ 940623 w 3276977"/>
              <a:gd name="connsiteY9" fmla="*/ 2305947 h 3656558"/>
              <a:gd name="connsiteX10" fmla="*/ 678739 w 3276977"/>
              <a:gd name="connsiteY10" fmla="*/ 2558022 h 3656558"/>
              <a:gd name="connsiteX11" fmla="*/ 502189 w 3276977"/>
              <a:gd name="connsiteY11" fmla="*/ 2836579 h 3656558"/>
              <a:gd name="connsiteX12" fmla="*/ 198129 w 3276977"/>
              <a:gd name="connsiteY12" fmla="*/ 3431947 h 3656558"/>
              <a:gd name="connsiteX13" fmla="*/ 0 w 3276977"/>
              <a:gd name="connsiteY13" fmla="*/ 3656558 h 365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76977" h="3656558">
                <a:moveTo>
                  <a:pt x="0" y="0"/>
                </a:moveTo>
                <a:lnTo>
                  <a:pt x="3276977" y="0"/>
                </a:lnTo>
                <a:cubicBezTo>
                  <a:pt x="3248532" y="77487"/>
                  <a:pt x="3213221" y="153991"/>
                  <a:pt x="3168102" y="223631"/>
                </a:cubicBezTo>
                <a:cubicBezTo>
                  <a:pt x="3045499" y="412933"/>
                  <a:pt x="2866005" y="553192"/>
                  <a:pt x="2666895" y="654219"/>
                </a:cubicBezTo>
                <a:cubicBezTo>
                  <a:pt x="2484460" y="746417"/>
                  <a:pt x="2284370" y="800363"/>
                  <a:pt x="2103896" y="897466"/>
                </a:cubicBezTo>
                <a:cubicBezTo>
                  <a:pt x="2020524" y="942585"/>
                  <a:pt x="1940096" y="997511"/>
                  <a:pt x="1880264" y="1072055"/>
                </a:cubicBezTo>
                <a:cubicBezTo>
                  <a:pt x="1816510" y="1151502"/>
                  <a:pt x="1792970" y="1245663"/>
                  <a:pt x="1771391" y="1342766"/>
                </a:cubicBezTo>
                <a:cubicBezTo>
                  <a:pt x="1726273" y="1549722"/>
                  <a:pt x="1670365" y="1750794"/>
                  <a:pt x="1495776" y="1887130"/>
                </a:cubicBezTo>
                <a:cubicBezTo>
                  <a:pt x="1408482" y="1955788"/>
                  <a:pt x="1307456" y="2003850"/>
                  <a:pt x="1220162" y="2072508"/>
                </a:cubicBezTo>
                <a:cubicBezTo>
                  <a:pt x="1125020" y="2148032"/>
                  <a:pt x="1032821" y="2227480"/>
                  <a:pt x="940623" y="2305947"/>
                </a:cubicBezTo>
                <a:cubicBezTo>
                  <a:pt x="847443" y="2383434"/>
                  <a:pt x="756226" y="2464844"/>
                  <a:pt x="678739" y="2558022"/>
                </a:cubicBezTo>
                <a:cubicBezTo>
                  <a:pt x="608120" y="2642374"/>
                  <a:pt x="552212" y="2738496"/>
                  <a:pt x="502189" y="2836579"/>
                </a:cubicBezTo>
                <a:cubicBezTo>
                  <a:pt x="401162" y="3036670"/>
                  <a:pt x="330543" y="3248531"/>
                  <a:pt x="198129" y="3431947"/>
                </a:cubicBezTo>
                <a:cubicBezTo>
                  <a:pt x="137317" y="3514337"/>
                  <a:pt x="72582" y="3586919"/>
                  <a:pt x="0" y="365655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193478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6A1CD5C4-E93E-4926-86FD-D25DA086045E}"/>
              </a:ext>
            </a:extLst>
          </p:cNvPr>
          <p:cNvSpPr/>
          <p:nvPr/>
        </p:nvSpPr>
        <p:spPr>
          <a:xfrm>
            <a:off x="5012" y="0"/>
            <a:ext cx="4311505" cy="4810922"/>
          </a:xfrm>
          <a:custGeom>
            <a:avLst/>
            <a:gdLst>
              <a:gd name="connsiteX0" fmla="*/ 0 w 4311505"/>
              <a:gd name="connsiteY0" fmla="*/ 0 h 4810922"/>
              <a:gd name="connsiteX1" fmla="*/ 4311505 w 4311505"/>
              <a:gd name="connsiteY1" fmla="*/ 0 h 4810922"/>
              <a:gd name="connsiteX2" fmla="*/ 4168259 w 4311505"/>
              <a:gd name="connsiteY2" fmla="*/ 294231 h 4810922"/>
              <a:gd name="connsiteX3" fmla="*/ 3508825 w 4311505"/>
              <a:gd name="connsiteY3" fmla="*/ 860753 h 4810922"/>
              <a:gd name="connsiteX4" fmla="*/ 2768086 w 4311505"/>
              <a:gd name="connsiteY4" fmla="*/ 1180793 h 4810922"/>
              <a:gd name="connsiteX5" fmla="*/ 2473856 w 4311505"/>
              <a:gd name="connsiteY5" fmla="*/ 1410499 h 4810922"/>
              <a:gd name="connsiteX6" fmla="*/ 2330613 w 4311505"/>
              <a:gd name="connsiteY6" fmla="*/ 1766673 h 4810922"/>
              <a:gd name="connsiteX7" fmla="*/ 1967987 w 4311505"/>
              <a:gd name="connsiteY7" fmla="*/ 2482890 h 4810922"/>
              <a:gd name="connsiteX8" fmla="*/ 1605361 w 4311505"/>
              <a:gd name="connsiteY8" fmla="*/ 2726792 h 4810922"/>
              <a:gd name="connsiteX9" fmla="*/ 1237575 w 4311505"/>
              <a:gd name="connsiteY9" fmla="*/ 3033927 h 4810922"/>
              <a:gd name="connsiteX10" fmla="*/ 893015 w 4311505"/>
              <a:gd name="connsiteY10" fmla="*/ 3365581 h 4810922"/>
              <a:gd name="connsiteX11" fmla="*/ 660728 w 4311505"/>
              <a:gd name="connsiteY11" fmla="*/ 3732078 h 4810922"/>
              <a:gd name="connsiteX12" fmla="*/ 260678 w 4311505"/>
              <a:gd name="connsiteY12" fmla="*/ 4515402 h 4810922"/>
              <a:gd name="connsiteX13" fmla="*/ 0 w 4311505"/>
              <a:gd name="connsiteY13" fmla="*/ 4810922 h 481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11505" h="4810922">
                <a:moveTo>
                  <a:pt x="0" y="0"/>
                </a:moveTo>
                <a:lnTo>
                  <a:pt x="4311505" y="0"/>
                </a:lnTo>
                <a:cubicBezTo>
                  <a:pt x="4274080" y="101949"/>
                  <a:pt x="4227623" y="202605"/>
                  <a:pt x="4168259" y="294231"/>
                </a:cubicBezTo>
                <a:cubicBezTo>
                  <a:pt x="4006950" y="543294"/>
                  <a:pt x="3770791" y="727833"/>
                  <a:pt x="3508825" y="860753"/>
                </a:cubicBezTo>
                <a:cubicBezTo>
                  <a:pt x="3268794" y="982059"/>
                  <a:pt x="3005536" y="1053035"/>
                  <a:pt x="2768086" y="1180793"/>
                </a:cubicBezTo>
                <a:cubicBezTo>
                  <a:pt x="2658395" y="1240156"/>
                  <a:pt x="2552575" y="1312423"/>
                  <a:pt x="2473856" y="1410499"/>
                </a:cubicBezTo>
                <a:cubicBezTo>
                  <a:pt x="2389975" y="1515028"/>
                  <a:pt x="2359004" y="1638914"/>
                  <a:pt x="2330613" y="1766673"/>
                </a:cubicBezTo>
                <a:cubicBezTo>
                  <a:pt x="2271251" y="2038964"/>
                  <a:pt x="2197694" y="2303515"/>
                  <a:pt x="1967987" y="2482890"/>
                </a:cubicBezTo>
                <a:cubicBezTo>
                  <a:pt x="1853134" y="2573225"/>
                  <a:pt x="1720216" y="2636459"/>
                  <a:pt x="1605361" y="2726792"/>
                </a:cubicBezTo>
                <a:cubicBezTo>
                  <a:pt x="1480183" y="2826159"/>
                  <a:pt x="1358879" y="2930689"/>
                  <a:pt x="1237575" y="3033927"/>
                </a:cubicBezTo>
                <a:cubicBezTo>
                  <a:pt x="1114977" y="3135875"/>
                  <a:pt x="994963" y="3242986"/>
                  <a:pt x="893015" y="3365581"/>
                </a:cubicBezTo>
                <a:cubicBezTo>
                  <a:pt x="800100" y="3476562"/>
                  <a:pt x="726544" y="3603030"/>
                  <a:pt x="660728" y="3732078"/>
                </a:cubicBezTo>
                <a:cubicBezTo>
                  <a:pt x="527807" y="3995337"/>
                  <a:pt x="434894" y="4274081"/>
                  <a:pt x="260678" y="4515402"/>
                </a:cubicBezTo>
                <a:cubicBezTo>
                  <a:pt x="180668" y="4623803"/>
                  <a:pt x="95496" y="4719299"/>
                  <a:pt x="0" y="481092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 name="Freeform: Shape 3">
            <a:extLst>
              <a:ext uri="{FF2B5EF4-FFF2-40B4-BE49-F238E27FC236}">
                <a16:creationId xmlns:a16="http://schemas.microsoft.com/office/drawing/2014/main" id="{1BF83F97-DB76-4844-8838-686E4B164F63}"/>
              </a:ext>
            </a:extLst>
          </p:cNvPr>
          <p:cNvSpPr/>
          <p:nvPr/>
        </p:nvSpPr>
        <p:spPr>
          <a:xfrm>
            <a:off x="0" y="5011"/>
            <a:ext cx="2950703" cy="293061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0F7501A-29EF-455D-B2E6-A17E364B24CE}"/>
              </a:ext>
            </a:extLst>
          </p:cNvPr>
          <p:cNvSpPr/>
          <p:nvPr/>
        </p:nvSpPr>
        <p:spPr>
          <a:xfrm rot="5400000" flipH="1">
            <a:off x="8901032" y="3573114"/>
            <a:ext cx="3105050" cy="346472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F27F482E-FC1D-4F59-ADB0-2FE3D6D344CC}"/>
              </a:ext>
            </a:extLst>
          </p:cNvPr>
          <p:cNvSpPr/>
          <p:nvPr/>
        </p:nvSpPr>
        <p:spPr>
          <a:xfrm rot="5400000" flipH="1">
            <a:off x="9460063" y="4136782"/>
            <a:ext cx="2730511" cy="271192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B7CD620-D28E-4AB2-8C73-7562564CF862}"/>
              </a:ext>
            </a:extLst>
          </p:cNvPr>
          <p:cNvSpPr/>
          <p:nvPr/>
        </p:nvSpPr>
        <p:spPr>
          <a:xfrm>
            <a:off x="707543" y="3215493"/>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1" name="PpHolder6">
            <a:extLst>
              <a:ext uri="{FF2B5EF4-FFF2-40B4-BE49-F238E27FC236}">
                <a16:creationId xmlns:a16="http://schemas.microsoft.com/office/drawing/2014/main" id="{DA6A4CB3-2904-4CEC-B9D8-1A032CB1DFD0}"/>
              </a:ext>
            </a:extLst>
          </p:cNvPr>
          <p:cNvSpPr/>
          <p:nvPr/>
        </p:nvSpPr>
        <p:spPr>
          <a:xfrm>
            <a:off x="766250" y="3274342"/>
            <a:ext cx="2125157" cy="2114958"/>
          </a:xfrm>
          <a:custGeom>
            <a:avLst/>
            <a:gdLst>
              <a:gd name="connsiteX0" fmla="*/ 892803 w 2125157"/>
              <a:gd name="connsiteY0" fmla="*/ 3059 h 2114958"/>
              <a:gd name="connsiteX1" fmla="*/ 1338842 w 2125157"/>
              <a:gd name="connsiteY1" fmla="*/ 134597 h 2114958"/>
              <a:gd name="connsiteX2" fmla="*/ 1766102 w 2125157"/>
              <a:gd name="connsiteY2" fmla="*/ 207371 h 2114958"/>
              <a:gd name="connsiteX3" fmla="*/ 1932193 w 2125157"/>
              <a:gd name="connsiteY3" fmla="*/ 624651 h 2114958"/>
              <a:gd name="connsiteX4" fmla="*/ 2124694 w 2125157"/>
              <a:gd name="connsiteY4" fmla="*/ 1079493 h 2114958"/>
              <a:gd name="connsiteX5" fmla="*/ 1904609 w 2125157"/>
              <a:gd name="connsiteY5" fmla="*/ 1447475 h 2114958"/>
              <a:gd name="connsiteX6" fmla="*/ 1611749 w 2125157"/>
              <a:gd name="connsiteY6" fmla="*/ 1661104 h 2114958"/>
              <a:gd name="connsiteX7" fmla="*/ 1551887 w 2125157"/>
              <a:gd name="connsiteY7" fmla="*/ 1864756 h 2114958"/>
              <a:gd name="connsiteX8" fmla="*/ 1205618 w 2125157"/>
              <a:gd name="connsiteY8" fmla="*/ 2114185 h 2114958"/>
              <a:gd name="connsiteX9" fmla="*/ 775425 w 2125157"/>
              <a:gd name="connsiteY9" fmla="*/ 1858887 h 2114958"/>
              <a:gd name="connsiteX10" fmla="*/ 155665 w 2125157"/>
              <a:gd name="connsiteY10" fmla="*/ 1533161 h 2114958"/>
              <a:gd name="connsiteX11" fmla="*/ 228439 w 2125157"/>
              <a:gd name="connsiteY11" fmla="*/ 689209 h 2114958"/>
              <a:gd name="connsiteX12" fmla="*/ 513670 w 2125157"/>
              <a:gd name="connsiteY12" fmla="*/ 209131 h 2114958"/>
              <a:gd name="connsiteX13" fmla="*/ 892803 w 2125157"/>
              <a:gd name="connsiteY13" fmla="*/ 3059 h 2114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25157" h="2114958">
                <a:moveTo>
                  <a:pt x="892803" y="3059"/>
                </a:moveTo>
                <a:cubicBezTo>
                  <a:pt x="1020452" y="18685"/>
                  <a:pt x="1159253" y="90581"/>
                  <a:pt x="1338842" y="134597"/>
                </a:cubicBezTo>
                <a:cubicBezTo>
                  <a:pt x="1479111" y="169222"/>
                  <a:pt x="1631116" y="114055"/>
                  <a:pt x="1766102" y="207371"/>
                </a:cubicBezTo>
                <a:cubicBezTo>
                  <a:pt x="1935715" y="324750"/>
                  <a:pt x="1882307" y="456800"/>
                  <a:pt x="1932193" y="624651"/>
                </a:cubicBezTo>
                <a:cubicBezTo>
                  <a:pt x="1980318" y="784873"/>
                  <a:pt x="2116477" y="907533"/>
                  <a:pt x="2124694" y="1079493"/>
                </a:cubicBezTo>
                <a:cubicBezTo>
                  <a:pt x="2132910" y="1256148"/>
                  <a:pt x="2030791" y="1363549"/>
                  <a:pt x="1904609" y="1447475"/>
                </a:cubicBezTo>
                <a:cubicBezTo>
                  <a:pt x="1795446" y="1520250"/>
                  <a:pt x="1681003" y="1547834"/>
                  <a:pt x="1611749" y="1661104"/>
                </a:cubicBezTo>
                <a:cubicBezTo>
                  <a:pt x="1578296" y="1716272"/>
                  <a:pt x="1582405" y="1805480"/>
                  <a:pt x="1551887" y="1864756"/>
                </a:cubicBezTo>
                <a:cubicBezTo>
                  <a:pt x="1486154" y="1991525"/>
                  <a:pt x="1352342" y="2103621"/>
                  <a:pt x="1205618" y="2114185"/>
                </a:cubicBezTo>
                <a:cubicBezTo>
                  <a:pt x="1010182" y="2128271"/>
                  <a:pt x="914518" y="1946334"/>
                  <a:pt x="775425" y="1858887"/>
                </a:cubicBezTo>
                <a:cubicBezTo>
                  <a:pt x="531864" y="1705121"/>
                  <a:pt x="363426" y="1794915"/>
                  <a:pt x="155665" y="1533161"/>
                </a:cubicBezTo>
                <a:cubicBezTo>
                  <a:pt x="-120762" y="1185721"/>
                  <a:pt x="13636" y="932770"/>
                  <a:pt x="228439" y="689209"/>
                </a:cubicBezTo>
                <a:cubicBezTo>
                  <a:pt x="349927" y="551876"/>
                  <a:pt x="400986" y="360549"/>
                  <a:pt x="513670" y="209131"/>
                </a:cubicBezTo>
                <a:cubicBezTo>
                  <a:pt x="648655" y="28075"/>
                  <a:pt x="765154" y="-12567"/>
                  <a:pt x="892803" y="305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2" name="Freeform: Shape 11">
            <a:extLst>
              <a:ext uri="{FF2B5EF4-FFF2-40B4-BE49-F238E27FC236}">
                <a16:creationId xmlns:a16="http://schemas.microsoft.com/office/drawing/2014/main" id="{43332B41-D634-40B4-9FB2-86B38C0C4F38}"/>
              </a:ext>
            </a:extLst>
          </p:cNvPr>
          <p:cNvSpPr/>
          <p:nvPr/>
        </p:nvSpPr>
        <p:spPr>
          <a:xfrm rot="1083979">
            <a:off x="2669537" y="1012515"/>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PpHolder8">
            <a:extLst>
              <a:ext uri="{FF2B5EF4-FFF2-40B4-BE49-F238E27FC236}">
                <a16:creationId xmlns:a16="http://schemas.microsoft.com/office/drawing/2014/main" id="{34E61E58-2581-4545-A943-DE2B9C7AF8A4}"/>
              </a:ext>
            </a:extLst>
          </p:cNvPr>
          <p:cNvSpPr/>
          <p:nvPr/>
        </p:nvSpPr>
        <p:spPr>
          <a:xfrm>
            <a:off x="2727844" y="1040139"/>
            <a:ext cx="2078576" cy="2147343"/>
          </a:xfrm>
          <a:custGeom>
            <a:avLst/>
            <a:gdLst>
              <a:gd name="connsiteX0" fmla="*/ 1091680 w 2078576"/>
              <a:gd name="connsiteY0" fmla="*/ 29 h 2147343"/>
              <a:gd name="connsiteX1" fmla="*/ 1611762 w 2078576"/>
              <a:gd name="connsiteY1" fmla="*/ 296892 h 2147343"/>
              <a:gd name="connsiteX2" fmla="*/ 1995387 w 2078576"/>
              <a:gd name="connsiteY2" fmla="*/ 498580 h 2147343"/>
              <a:gd name="connsiteX3" fmla="*/ 2023884 w 2078576"/>
              <a:gd name="connsiteY3" fmla="*/ 946795 h 2147343"/>
              <a:gd name="connsiteX4" fmla="*/ 2065840 w 2078576"/>
              <a:gd name="connsiteY4" fmla="*/ 1438911 h 2147343"/>
              <a:gd name="connsiteX5" fmla="*/ 1742486 w 2078576"/>
              <a:gd name="connsiteY5" fmla="*/ 1720499 h 2147343"/>
              <a:gd name="connsiteX6" fmla="*/ 1397816 w 2078576"/>
              <a:gd name="connsiteY6" fmla="*/ 1832774 h 2147343"/>
              <a:gd name="connsiteX7" fmla="*/ 1277747 w 2078576"/>
              <a:gd name="connsiteY7" fmla="*/ 2007820 h 2147343"/>
              <a:gd name="connsiteX8" fmla="*/ 871200 w 2078576"/>
              <a:gd name="connsiteY8" fmla="*/ 2137570 h 2147343"/>
              <a:gd name="connsiteX9" fmla="*/ 541388 w 2078576"/>
              <a:gd name="connsiteY9" fmla="*/ 1761447 h 2147343"/>
              <a:gd name="connsiteX10" fmla="*/ 53196 w 2078576"/>
              <a:gd name="connsiteY10" fmla="*/ 1259581 h 2147343"/>
              <a:gd name="connsiteX11" fmla="*/ 384108 w 2078576"/>
              <a:gd name="connsiteY11" fmla="*/ 479807 h 2147343"/>
              <a:gd name="connsiteX12" fmla="*/ 804156 w 2078576"/>
              <a:gd name="connsiteY12" fmla="*/ 111852 h 2147343"/>
              <a:gd name="connsiteX13" fmla="*/ 1091680 w 2078576"/>
              <a:gd name="connsiteY13" fmla="*/ 29 h 2147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576" h="2147343">
                <a:moveTo>
                  <a:pt x="1091680" y="29"/>
                </a:moveTo>
                <a:cubicBezTo>
                  <a:pt x="1269438" y="2464"/>
                  <a:pt x="1395770" y="162774"/>
                  <a:pt x="1611762" y="296892"/>
                </a:cubicBezTo>
                <a:cubicBezTo>
                  <a:pt x="1734376" y="373311"/>
                  <a:pt x="1895995" y="368003"/>
                  <a:pt x="1995387" y="498580"/>
                </a:cubicBezTo>
                <a:cubicBezTo>
                  <a:pt x="2120236" y="662771"/>
                  <a:pt x="2028510" y="771749"/>
                  <a:pt x="2023884" y="946795"/>
                </a:cubicBezTo>
                <a:cubicBezTo>
                  <a:pt x="2019948" y="1114043"/>
                  <a:pt x="2111356" y="1272881"/>
                  <a:pt x="2065840" y="1438911"/>
                </a:cubicBezTo>
                <a:cubicBezTo>
                  <a:pt x="2018868" y="1609405"/>
                  <a:pt x="1888476" y="1679841"/>
                  <a:pt x="1742486" y="1720499"/>
                </a:cubicBezTo>
                <a:cubicBezTo>
                  <a:pt x="1616137" y="1755832"/>
                  <a:pt x="1498781" y="1746566"/>
                  <a:pt x="1397816" y="1832774"/>
                </a:cubicBezTo>
                <a:cubicBezTo>
                  <a:pt x="1348902" y="1874847"/>
                  <a:pt x="1325143" y="1960931"/>
                  <a:pt x="1277747" y="2007820"/>
                </a:cubicBezTo>
                <a:cubicBezTo>
                  <a:pt x="1175942" y="2107955"/>
                  <a:pt x="1013964" y="2173028"/>
                  <a:pt x="871200" y="2137570"/>
                </a:cubicBezTo>
                <a:cubicBezTo>
                  <a:pt x="681031" y="2090352"/>
                  <a:pt x="646505" y="1887718"/>
                  <a:pt x="541388" y="1761447"/>
                </a:cubicBezTo>
                <a:cubicBezTo>
                  <a:pt x="357520" y="1539729"/>
                  <a:pt x="169539" y="1572861"/>
                  <a:pt x="53196" y="1259581"/>
                </a:cubicBezTo>
                <a:cubicBezTo>
                  <a:pt x="-101854" y="843546"/>
                  <a:pt x="104361" y="644745"/>
                  <a:pt x="384108" y="479807"/>
                </a:cubicBezTo>
                <a:cubicBezTo>
                  <a:pt x="542195" y="386920"/>
                  <a:pt x="650070" y="220860"/>
                  <a:pt x="804156" y="111852"/>
                </a:cubicBezTo>
                <a:cubicBezTo>
                  <a:pt x="919456" y="30434"/>
                  <a:pt x="1010879" y="-1078"/>
                  <a:pt x="1091680" y="2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4" name="Justify Text Body">
            <a:extLst>
              <a:ext uri="{FF2B5EF4-FFF2-40B4-BE49-F238E27FC236}">
                <a16:creationId xmlns:a16="http://schemas.microsoft.com/office/drawing/2014/main" id="{89A64CE4-FF29-427F-8929-D56B42DA0DB0}"/>
              </a:ext>
            </a:extLst>
          </p:cNvPr>
          <p:cNvSpPr txBox="1"/>
          <p:nvPr/>
        </p:nvSpPr>
        <p:spPr>
          <a:xfrm flipH="1">
            <a:off x="7114777" y="1684576"/>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5" name="TextBox 14">
            <a:extLst>
              <a:ext uri="{FF2B5EF4-FFF2-40B4-BE49-F238E27FC236}">
                <a16:creationId xmlns:a16="http://schemas.microsoft.com/office/drawing/2014/main" id="{5BBD509A-F8F7-47DE-ABC1-DA4464A67BA6}"/>
              </a:ext>
            </a:extLst>
          </p:cNvPr>
          <p:cNvSpPr txBox="1"/>
          <p:nvPr/>
        </p:nvSpPr>
        <p:spPr>
          <a:xfrm>
            <a:off x="7083131" y="102870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16" name="Group 15">
            <a:extLst>
              <a:ext uri="{FF2B5EF4-FFF2-40B4-BE49-F238E27FC236}">
                <a16:creationId xmlns:a16="http://schemas.microsoft.com/office/drawing/2014/main" id="{A4ED4122-BE3C-4371-9DCD-BB383C76F2F5}"/>
              </a:ext>
            </a:extLst>
          </p:cNvPr>
          <p:cNvGrpSpPr/>
          <p:nvPr/>
        </p:nvGrpSpPr>
        <p:grpSpPr>
          <a:xfrm>
            <a:off x="7113227" y="2793385"/>
            <a:ext cx="1795936" cy="284489"/>
            <a:chOff x="6251050" y="4695513"/>
            <a:chExt cx="1795936" cy="284489"/>
          </a:xfrm>
        </p:grpSpPr>
        <p:sp>
          <p:nvSpPr>
            <p:cNvPr id="17" name="Rectangle: Rounded Corners 16">
              <a:extLst>
                <a:ext uri="{FF2B5EF4-FFF2-40B4-BE49-F238E27FC236}">
                  <a16:creationId xmlns:a16="http://schemas.microsoft.com/office/drawing/2014/main" id="{725E4C3A-1A7F-4DFE-A7E2-849B8E98D63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 name="TextBox 17">
              <a:extLst>
                <a:ext uri="{FF2B5EF4-FFF2-40B4-BE49-F238E27FC236}">
                  <a16:creationId xmlns:a16="http://schemas.microsoft.com/office/drawing/2014/main" id="{523C4252-FAF8-4C3B-B57B-E85574F09A3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9" name="Oval 18">
              <a:extLst>
                <a:ext uri="{FF2B5EF4-FFF2-40B4-BE49-F238E27FC236}">
                  <a16:creationId xmlns:a16="http://schemas.microsoft.com/office/drawing/2014/main" id="{01D255C3-5F7F-444B-A271-6EC194D42BC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Freeform: Shape 19">
              <a:extLst>
                <a:ext uri="{FF2B5EF4-FFF2-40B4-BE49-F238E27FC236}">
                  <a16:creationId xmlns:a16="http://schemas.microsoft.com/office/drawing/2014/main" id="{DC4F3AEE-DD95-4FA0-9B31-118DA9E01DD2}"/>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2" name="TextBox 21">
            <a:extLst>
              <a:ext uri="{FF2B5EF4-FFF2-40B4-BE49-F238E27FC236}">
                <a16:creationId xmlns:a16="http://schemas.microsoft.com/office/drawing/2014/main" id="{7C1E313E-2E89-49BC-9FD8-FFAED2B59423}"/>
              </a:ext>
            </a:extLst>
          </p:cNvPr>
          <p:cNvSpPr txBox="1"/>
          <p:nvPr/>
        </p:nvSpPr>
        <p:spPr>
          <a:xfrm>
            <a:off x="3333924"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4" name="Rectangle 23">
            <a:extLst>
              <a:ext uri="{FF2B5EF4-FFF2-40B4-BE49-F238E27FC236}">
                <a16:creationId xmlns:a16="http://schemas.microsoft.com/office/drawing/2014/main" id="{64FADC87-3DB6-4D5F-A5CC-2230994BA761}"/>
              </a:ext>
            </a:extLst>
          </p:cNvPr>
          <p:cNvSpPr/>
          <p:nvPr/>
        </p:nvSpPr>
        <p:spPr>
          <a:xfrm flipH="1">
            <a:off x="3333922"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25" name="TextBox 24">
            <a:extLst>
              <a:ext uri="{FF2B5EF4-FFF2-40B4-BE49-F238E27FC236}">
                <a16:creationId xmlns:a16="http://schemas.microsoft.com/office/drawing/2014/main" id="{38ABCC3B-ADB1-40F0-9662-B79654E8E325}"/>
              </a:ext>
            </a:extLst>
          </p:cNvPr>
          <p:cNvSpPr txBox="1"/>
          <p:nvPr/>
        </p:nvSpPr>
        <p:spPr>
          <a:xfrm>
            <a:off x="7005035"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6" name="Rectangle 25">
            <a:extLst>
              <a:ext uri="{FF2B5EF4-FFF2-40B4-BE49-F238E27FC236}">
                <a16:creationId xmlns:a16="http://schemas.microsoft.com/office/drawing/2014/main" id="{8B157FFD-43C8-4181-B113-28FA6E9281E7}"/>
              </a:ext>
            </a:extLst>
          </p:cNvPr>
          <p:cNvSpPr/>
          <p:nvPr/>
        </p:nvSpPr>
        <p:spPr>
          <a:xfrm flipH="1">
            <a:off x="7005033"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27" name="Graphic 24">
            <a:extLst>
              <a:ext uri="{FF2B5EF4-FFF2-40B4-BE49-F238E27FC236}">
                <a16:creationId xmlns:a16="http://schemas.microsoft.com/office/drawing/2014/main" id="{BA90244C-EFD5-43CA-991B-4B7111D2A3B1}"/>
              </a:ext>
            </a:extLst>
          </p:cNvPr>
          <p:cNvGrpSpPr>
            <a:grpSpLocks/>
          </p:cNvGrpSpPr>
          <p:nvPr/>
        </p:nvGrpSpPr>
        <p:grpSpPr>
          <a:xfrm>
            <a:off x="5318832" y="3042134"/>
            <a:ext cx="496786" cy="697532"/>
            <a:chOff x="3513772" y="3409950"/>
            <a:chExt cx="1022984" cy="1436370"/>
          </a:xfrm>
        </p:grpSpPr>
        <p:sp>
          <p:nvSpPr>
            <p:cNvPr id="28" name="Freeform: Shape 27">
              <a:extLst>
                <a:ext uri="{FF2B5EF4-FFF2-40B4-BE49-F238E27FC236}">
                  <a16:creationId xmlns:a16="http://schemas.microsoft.com/office/drawing/2014/main" id="{4C8382E3-625A-4002-8D82-2D68A39362A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7E740E7-0139-420F-8CDA-670384DF98E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BE7FD24-0887-4C4D-831C-80DEE12E444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59FFEE1-7234-4608-A574-CB8F84B501B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F1AC892F-8DFB-4CD4-8AA2-32730A92569A}"/>
              </a:ext>
            </a:extLst>
          </p:cNvPr>
          <p:cNvGrpSpPr>
            <a:grpSpLocks/>
          </p:cNvGrpSpPr>
          <p:nvPr/>
        </p:nvGrpSpPr>
        <p:grpSpPr>
          <a:xfrm>
            <a:off x="10789906" y="370951"/>
            <a:ext cx="496786" cy="697532"/>
            <a:chOff x="7651432" y="2013585"/>
            <a:chExt cx="1022985" cy="1436369"/>
          </a:xfrm>
        </p:grpSpPr>
        <p:sp>
          <p:nvSpPr>
            <p:cNvPr id="33" name="Freeform: Shape 32">
              <a:extLst>
                <a:ext uri="{FF2B5EF4-FFF2-40B4-BE49-F238E27FC236}">
                  <a16:creationId xmlns:a16="http://schemas.microsoft.com/office/drawing/2014/main" id="{25EE71F1-5C15-47D5-B343-ACD9FEAC65F2}"/>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6A27ACB9-952F-4FCB-BEB5-FFB2BDED68C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2C3B91C-5AD7-4235-9655-1BCCDBC6FE1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190528F-8C57-4C53-8268-1694C4143DC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000550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F910E52-15B5-4451-8CA8-ABC70B960BA4}"/>
              </a:ext>
            </a:extLst>
          </p:cNvPr>
          <p:cNvSpPr/>
          <p:nvPr/>
        </p:nvSpPr>
        <p:spPr>
          <a:xfrm flipV="1">
            <a:off x="0" y="1554638"/>
            <a:ext cx="4749900" cy="530336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7CB5-6ED6-4500-A5F0-96F73D026122}"/>
              </a:ext>
            </a:extLst>
          </p:cNvPr>
          <p:cNvSpPr/>
          <p:nvPr/>
        </p:nvSpPr>
        <p:spPr>
          <a:xfrm flipV="1">
            <a:off x="0" y="2699827"/>
            <a:ext cx="4176954" cy="415107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PpHolder3">
            <a:extLst>
              <a:ext uri="{FF2B5EF4-FFF2-40B4-BE49-F238E27FC236}">
                <a16:creationId xmlns:a16="http://schemas.microsoft.com/office/drawing/2014/main" id="{86B7853E-BC65-46A2-8017-859811E591DB}"/>
              </a:ext>
            </a:extLst>
          </p:cNvPr>
          <p:cNvSpPr/>
          <p:nvPr/>
        </p:nvSpPr>
        <p:spPr>
          <a:xfrm>
            <a:off x="1117605" y="1360175"/>
            <a:ext cx="2600788" cy="3844089"/>
          </a:xfrm>
          <a:custGeom>
            <a:avLst/>
            <a:gdLst>
              <a:gd name="connsiteX0" fmla="*/ 1073381 w 2600788"/>
              <a:gd name="connsiteY0" fmla="*/ 0 h 3844089"/>
              <a:gd name="connsiteX1" fmla="*/ 1082969 w 2600788"/>
              <a:gd name="connsiteY1" fmla="*/ 0 h 3844089"/>
              <a:gd name="connsiteX2" fmla="*/ 1255546 w 2600788"/>
              <a:gd name="connsiteY2" fmla="*/ 112885 h 3844089"/>
              <a:gd name="connsiteX3" fmla="*/ 1268730 w 2600788"/>
              <a:gd name="connsiteY3" fmla="*/ 141707 h 3844089"/>
              <a:gd name="connsiteX4" fmla="*/ 1278318 w 2600788"/>
              <a:gd name="connsiteY4" fmla="*/ 163323 h 3844089"/>
              <a:gd name="connsiteX5" fmla="*/ 1325058 w 2600788"/>
              <a:gd name="connsiteY5" fmla="*/ 261797 h 3844089"/>
              <a:gd name="connsiteX6" fmla="*/ 1369401 w 2600788"/>
              <a:gd name="connsiteY6" fmla="*/ 354266 h 3844089"/>
              <a:gd name="connsiteX7" fmla="*/ 1412546 w 2600788"/>
              <a:gd name="connsiteY7" fmla="*/ 445535 h 3844089"/>
              <a:gd name="connsiteX8" fmla="*/ 1559957 w 2600788"/>
              <a:gd name="connsiteY8" fmla="*/ 762573 h 3844089"/>
              <a:gd name="connsiteX9" fmla="*/ 1715755 w 2600788"/>
              <a:gd name="connsiteY9" fmla="*/ 1098827 h 3844089"/>
              <a:gd name="connsiteX10" fmla="*/ 1732534 w 2600788"/>
              <a:gd name="connsiteY10" fmla="*/ 1132451 h 3844089"/>
              <a:gd name="connsiteX11" fmla="*/ 1750511 w 2600788"/>
              <a:gd name="connsiteY11" fmla="*/ 1168478 h 3844089"/>
              <a:gd name="connsiteX12" fmla="*/ 1806838 w 2600788"/>
              <a:gd name="connsiteY12" fmla="*/ 1292171 h 3844089"/>
              <a:gd name="connsiteX13" fmla="*/ 1867960 w 2600788"/>
              <a:gd name="connsiteY13" fmla="*/ 1425471 h 3844089"/>
              <a:gd name="connsiteX14" fmla="*/ 1885936 w 2600788"/>
              <a:gd name="connsiteY14" fmla="*/ 1460297 h 3844089"/>
              <a:gd name="connsiteX15" fmla="*/ 1903913 w 2600788"/>
              <a:gd name="connsiteY15" fmla="*/ 1497526 h 3844089"/>
              <a:gd name="connsiteX16" fmla="*/ 2045332 w 2600788"/>
              <a:gd name="connsiteY16" fmla="*/ 1800153 h 3844089"/>
              <a:gd name="connsiteX17" fmla="*/ 2105256 w 2600788"/>
              <a:gd name="connsiteY17" fmla="*/ 1929851 h 3844089"/>
              <a:gd name="connsiteX18" fmla="*/ 2161582 w 2600788"/>
              <a:gd name="connsiteY18" fmla="*/ 2053544 h 3844089"/>
              <a:gd name="connsiteX19" fmla="*/ 2372511 w 2600788"/>
              <a:gd name="connsiteY19" fmla="*/ 2503881 h 3844089"/>
              <a:gd name="connsiteX20" fmla="*/ 2382099 w 2600788"/>
              <a:gd name="connsiteY20" fmla="*/ 2524297 h 3844089"/>
              <a:gd name="connsiteX21" fmla="*/ 2427640 w 2600788"/>
              <a:gd name="connsiteY21" fmla="*/ 2620369 h 3844089"/>
              <a:gd name="connsiteX22" fmla="*/ 2481571 w 2600788"/>
              <a:gd name="connsiteY22" fmla="*/ 2732052 h 3844089"/>
              <a:gd name="connsiteX23" fmla="*/ 2497153 w 2600788"/>
              <a:gd name="connsiteY23" fmla="*/ 2768080 h 3844089"/>
              <a:gd name="connsiteX24" fmla="*/ 2549883 w 2600788"/>
              <a:gd name="connsiteY24" fmla="*/ 2882165 h 3844089"/>
              <a:gd name="connsiteX25" fmla="*/ 2551083 w 2600788"/>
              <a:gd name="connsiteY25" fmla="*/ 2884567 h 3844089"/>
              <a:gd name="connsiteX26" fmla="*/ 2593028 w 2600788"/>
              <a:gd name="connsiteY26" fmla="*/ 3094726 h 3844089"/>
              <a:gd name="connsiteX27" fmla="*/ 2504343 w 2600788"/>
              <a:gd name="connsiteY27" fmla="*/ 3205208 h 3844089"/>
              <a:gd name="connsiteX28" fmla="*/ 2474380 w 2600788"/>
              <a:gd name="connsiteY28" fmla="*/ 3230428 h 3844089"/>
              <a:gd name="connsiteX29" fmla="*/ 2439626 w 2600788"/>
              <a:gd name="connsiteY29" fmla="*/ 3259249 h 3844089"/>
              <a:gd name="connsiteX30" fmla="*/ 2407267 w 2600788"/>
              <a:gd name="connsiteY30" fmla="*/ 3288071 h 3844089"/>
              <a:gd name="connsiteX31" fmla="*/ 2371313 w 2600788"/>
              <a:gd name="connsiteY31" fmla="*/ 3320495 h 3844089"/>
              <a:gd name="connsiteX32" fmla="*/ 2231093 w 2600788"/>
              <a:gd name="connsiteY32" fmla="*/ 3438184 h 3844089"/>
              <a:gd name="connsiteX33" fmla="*/ 2086079 w 2600788"/>
              <a:gd name="connsiteY33" fmla="*/ 3558274 h 3844089"/>
              <a:gd name="connsiteX34" fmla="*/ 2066904 w 2600788"/>
              <a:gd name="connsiteY34" fmla="*/ 3576287 h 3844089"/>
              <a:gd name="connsiteX35" fmla="*/ 2042936 w 2600788"/>
              <a:gd name="connsiteY35" fmla="*/ 3597904 h 3844089"/>
              <a:gd name="connsiteX36" fmla="*/ 1949456 w 2600788"/>
              <a:gd name="connsiteY36" fmla="*/ 3675962 h 3844089"/>
              <a:gd name="connsiteX37" fmla="*/ 1849983 w 2600788"/>
              <a:gd name="connsiteY37" fmla="*/ 3757624 h 3844089"/>
              <a:gd name="connsiteX38" fmla="*/ 1820021 w 2600788"/>
              <a:gd name="connsiteY38" fmla="*/ 3784043 h 3844089"/>
              <a:gd name="connsiteX39" fmla="*/ 1730137 w 2600788"/>
              <a:gd name="connsiteY39" fmla="*/ 3842888 h 3844089"/>
              <a:gd name="connsiteX40" fmla="*/ 1708564 w 2600788"/>
              <a:gd name="connsiteY40" fmla="*/ 3844089 h 3844089"/>
              <a:gd name="connsiteX41" fmla="*/ 1643847 w 2600788"/>
              <a:gd name="connsiteY41" fmla="*/ 3823673 h 3844089"/>
              <a:gd name="connsiteX42" fmla="*/ 1555162 w 2600788"/>
              <a:gd name="connsiteY42" fmla="*/ 3709587 h 3844089"/>
              <a:gd name="connsiteX43" fmla="*/ 1538383 w 2600788"/>
              <a:gd name="connsiteY43" fmla="*/ 3675962 h 3844089"/>
              <a:gd name="connsiteX44" fmla="*/ 1465277 w 2600788"/>
              <a:gd name="connsiteY44" fmla="*/ 3524648 h 3844089"/>
              <a:gd name="connsiteX45" fmla="*/ 1425728 w 2600788"/>
              <a:gd name="connsiteY45" fmla="*/ 3441786 h 3844089"/>
              <a:gd name="connsiteX46" fmla="*/ 1383783 w 2600788"/>
              <a:gd name="connsiteY46" fmla="*/ 3355321 h 3844089"/>
              <a:gd name="connsiteX47" fmla="*/ 1372996 w 2600788"/>
              <a:gd name="connsiteY47" fmla="*/ 3334906 h 3844089"/>
              <a:gd name="connsiteX48" fmla="*/ 1361012 w 2600788"/>
              <a:gd name="connsiteY48" fmla="*/ 3312089 h 3844089"/>
              <a:gd name="connsiteX49" fmla="*/ 1309477 w 2600788"/>
              <a:gd name="connsiteY49" fmla="*/ 3202807 h 3844089"/>
              <a:gd name="connsiteX50" fmla="*/ 1242364 w 2600788"/>
              <a:gd name="connsiteY50" fmla="*/ 3058699 h 3844089"/>
              <a:gd name="connsiteX51" fmla="*/ 1232776 w 2600788"/>
              <a:gd name="connsiteY51" fmla="*/ 3040685 h 3844089"/>
              <a:gd name="connsiteX52" fmla="*/ 1220792 w 2600788"/>
              <a:gd name="connsiteY52" fmla="*/ 3017868 h 3844089"/>
              <a:gd name="connsiteX53" fmla="*/ 1159670 w 2600788"/>
              <a:gd name="connsiteY53" fmla="*/ 2891773 h 3844089"/>
              <a:gd name="connsiteX54" fmla="*/ 1098548 w 2600788"/>
              <a:gd name="connsiteY54" fmla="*/ 2764477 h 3844089"/>
              <a:gd name="connsiteX55" fmla="*/ 1001473 w 2600788"/>
              <a:gd name="connsiteY55" fmla="*/ 2557922 h 3844089"/>
              <a:gd name="connsiteX56" fmla="*/ 991886 w 2600788"/>
              <a:gd name="connsiteY56" fmla="*/ 2539909 h 3844089"/>
              <a:gd name="connsiteX57" fmla="*/ 976305 w 2600788"/>
              <a:gd name="connsiteY57" fmla="*/ 2511087 h 3844089"/>
              <a:gd name="connsiteX58" fmla="*/ 814514 w 2600788"/>
              <a:gd name="connsiteY58" fmla="*/ 2174835 h 3844089"/>
              <a:gd name="connsiteX59" fmla="*/ 782155 w 2600788"/>
              <a:gd name="connsiteY59" fmla="*/ 2105182 h 3844089"/>
              <a:gd name="connsiteX60" fmla="*/ 776162 w 2600788"/>
              <a:gd name="connsiteY60" fmla="*/ 2091972 h 3844089"/>
              <a:gd name="connsiteX61" fmla="*/ 735415 w 2600788"/>
              <a:gd name="connsiteY61" fmla="*/ 2007909 h 3844089"/>
              <a:gd name="connsiteX62" fmla="*/ 692270 w 2600788"/>
              <a:gd name="connsiteY62" fmla="*/ 1919042 h 3844089"/>
              <a:gd name="connsiteX63" fmla="*/ 673096 w 2600788"/>
              <a:gd name="connsiteY63" fmla="*/ 1881814 h 3844089"/>
              <a:gd name="connsiteX64" fmla="*/ 652721 w 2600788"/>
              <a:gd name="connsiteY64" fmla="*/ 1842184 h 3844089"/>
              <a:gd name="connsiteX65" fmla="*/ 590401 w 2600788"/>
              <a:gd name="connsiteY65" fmla="*/ 1713688 h 3844089"/>
              <a:gd name="connsiteX66" fmla="*/ 528082 w 2600788"/>
              <a:gd name="connsiteY66" fmla="*/ 1585191 h 3844089"/>
              <a:gd name="connsiteX67" fmla="*/ 425013 w 2600788"/>
              <a:gd name="connsiteY67" fmla="*/ 1371431 h 3844089"/>
              <a:gd name="connsiteX68" fmla="*/ 414229 w 2600788"/>
              <a:gd name="connsiteY68" fmla="*/ 1346212 h 3844089"/>
              <a:gd name="connsiteX69" fmla="*/ 408236 w 2600788"/>
              <a:gd name="connsiteY69" fmla="*/ 1331801 h 3844089"/>
              <a:gd name="connsiteX70" fmla="*/ 387861 w 2600788"/>
              <a:gd name="connsiteY70" fmla="*/ 1288569 h 3844089"/>
              <a:gd name="connsiteX71" fmla="*/ 365091 w 2600788"/>
              <a:gd name="connsiteY71" fmla="*/ 1241733 h 3844089"/>
              <a:gd name="connsiteX72" fmla="*/ 338726 w 2600788"/>
              <a:gd name="connsiteY72" fmla="*/ 1190094 h 3844089"/>
              <a:gd name="connsiteX73" fmla="*/ 323144 w 2600788"/>
              <a:gd name="connsiteY73" fmla="*/ 1161273 h 3844089"/>
              <a:gd name="connsiteX74" fmla="*/ 271610 w 2600788"/>
              <a:gd name="connsiteY74" fmla="*/ 1054392 h 3844089"/>
              <a:gd name="connsiteX75" fmla="*/ 223673 w 2600788"/>
              <a:gd name="connsiteY75" fmla="*/ 954719 h 3844089"/>
              <a:gd name="connsiteX76" fmla="*/ 161353 w 2600788"/>
              <a:gd name="connsiteY76" fmla="*/ 823819 h 3844089"/>
              <a:gd name="connsiteX77" fmla="*/ 101429 w 2600788"/>
              <a:gd name="connsiteY77" fmla="*/ 697725 h 3844089"/>
              <a:gd name="connsiteX78" fmla="*/ 91841 w 2600788"/>
              <a:gd name="connsiteY78" fmla="*/ 677309 h 3844089"/>
              <a:gd name="connsiteX79" fmla="*/ 41507 w 2600788"/>
              <a:gd name="connsiteY79" fmla="*/ 570429 h 3844089"/>
              <a:gd name="connsiteX80" fmla="*/ 29522 w 2600788"/>
              <a:gd name="connsiteY80" fmla="*/ 546411 h 3844089"/>
              <a:gd name="connsiteX81" fmla="*/ 7951 w 2600788"/>
              <a:gd name="connsiteY81" fmla="*/ 495973 h 3844089"/>
              <a:gd name="connsiteX82" fmla="*/ 1958 w 2600788"/>
              <a:gd name="connsiteY82" fmla="*/ 422718 h 3844089"/>
              <a:gd name="connsiteX83" fmla="*/ 4354 w 2600788"/>
              <a:gd name="connsiteY83" fmla="*/ 405905 h 3844089"/>
              <a:gd name="connsiteX84" fmla="*/ 11545 w 2600788"/>
              <a:gd name="connsiteY84" fmla="*/ 372280 h 3844089"/>
              <a:gd name="connsiteX85" fmla="*/ 124200 w 2600788"/>
              <a:gd name="connsiteY85" fmla="*/ 289418 h 3844089"/>
              <a:gd name="connsiteX86" fmla="*/ 150567 w 2600788"/>
              <a:gd name="connsiteY86" fmla="*/ 281011 h 3844089"/>
              <a:gd name="connsiteX87" fmla="*/ 170940 w 2600788"/>
              <a:gd name="connsiteY87" fmla="*/ 273806 h 3844089"/>
              <a:gd name="connsiteX88" fmla="*/ 256031 w 2600788"/>
              <a:gd name="connsiteY88" fmla="*/ 252190 h 3844089"/>
              <a:gd name="connsiteX89" fmla="*/ 263222 w 2600788"/>
              <a:gd name="connsiteY89" fmla="*/ 252190 h 3844089"/>
              <a:gd name="connsiteX90" fmla="*/ 288390 w 2600788"/>
              <a:gd name="connsiteY90" fmla="*/ 267801 h 3844089"/>
              <a:gd name="connsiteX91" fmla="*/ 290786 w 2600788"/>
              <a:gd name="connsiteY91" fmla="*/ 271404 h 3844089"/>
              <a:gd name="connsiteX92" fmla="*/ 302770 w 2600788"/>
              <a:gd name="connsiteY92" fmla="*/ 291819 h 3844089"/>
              <a:gd name="connsiteX93" fmla="*/ 307564 w 2600788"/>
              <a:gd name="connsiteY93" fmla="*/ 301427 h 3844089"/>
              <a:gd name="connsiteX94" fmla="*/ 372282 w 2600788"/>
              <a:gd name="connsiteY94" fmla="*/ 353065 h 3844089"/>
              <a:gd name="connsiteX95" fmla="*/ 383068 w 2600788"/>
              <a:gd name="connsiteY95" fmla="*/ 354266 h 3844089"/>
              <a:gd name="connsiteX96" fmla="*/ 422617 w 2600788"/>
              <a:gd name="connsiteY96" fmla="*/ 344660 h 3844089"/>
              <a:gd name="connsiteX97" fmla="*/ 425013 w 2600788"/>
              <a:gd name="connsiteY97" fmla="*/ 343459 h 3844089"/>
              <a:gd name="connsiteX98" fmla="*/ 468158 w 2600788"/>
              <a:gd name="connsiteY98" fmla="*/ 330249 h 3844089"/>
              <a:gd name="connsiteX99" fmla="*/ 506509 w 2600788"/>
              <a:gd name="connsiteY99" fmla="*/ 318240 h 3844089"/>
              <a:gd name="connsiteX100" fmla="*/ 532875 w 2600788"/>
              <a:gd name="connsiteY100" fmla="*/ 311034 h 3844089"/>
              <a:gd name="connsiteX101" fmla="*/ 553250 w 2600788"/>
              <a:gd name="connsiteY101" fmla="*/ 305029 h 3844089"/>
              <a:gd name="connsiteX102" fmla="*/ 683882 w 2600788"/>
              <a:gd name="connsiteY102" fmla="*/ 261797 h 3844089"/>
              <a:gd name="connsiteX103" fmla="*/ 812116 w 2600788"/>
              <a:gd name="connsiteY103" fmla="*/ 219766 h 3844089"/>
              <a:gd name="connsiteX104" fmla="*/ 856459 w 2600788"/>
              <a:gd name="connsiteY104" fmla="*/ 206556 h 3844089"/>
              <a:gd name="connsiteX105" fmla="*/ 924771 w 2600788"/>
              <a:gd name="connsiteY105" fmla="*/ 181337 h 3844089"/>
              <a:gd name="connsiteX106" fmla="*/ 928366 w 2600788"/>
              <a:gd name="connsiteY106" fmla="*/ 116487 h 3844089"/>
              <a:gd name="connsiteX107" fmla="*/ 935558 w 2600788"/>
              <a:gd name="connsiteY107" fmla="*/ 44434 h 3844089"/>
              <a:gd name="connsiteX108" fmla="*/ 967916 w 2600788"/>
              <a:gd name="connsiteY108" fmla="*/ 32425 h 3844089"/>
              <a:gd name="connsiteX109" fmla="*/ 979902 w 2600788"/>
              <a:gd name="connsiteY109" fmla="*/ 30023 h 3844089"/>
              <a:gd name="connsiteX110" fmla="*/ 1015854 w 2600788"/>
              <a:gd name="connsiteY110" fmla="*/ 18014 h 3844089"/>
              <a:gd name="connsiteX111" fmla="*/ 1049412 w 2600788"/>
              <a:gd name="connsiteY111" fmla="*/ 7206 h 3844089"/>
              <a:gd name="connsiteX112" fmla="*/ 1063792 w 2600788"/>
              <a:gd name="connsiteY112" fmla="*/ 4804 h 3844089"/>
              <a:gd name="connsiteX113" fmla="*/ 1068587 w 2600788"/>
              <a:gd name="connsiteY113" fmla="*/ 3603 h 384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600788" h="3844089">
                <a:moveTo>
                  <a:pt x="1073381" y="0"/>
                </a:moveTo>
                <a:lnTo>
                  <a:pt x="1082969" y="0"/>
                </a:lnTo>
                <a:cubicBezTo>
                  <a:pt x="1176450" y="0"/>
                  <a:pt x="1224387" y="60046"/>
                  <a:pt x="1255546" y="112885"/>
                </a:cubicBezTo>
                <a:cubicBezTo>
                  <a:pt x="1260341" y="121292"/>
                  <a:pt x="1263936" y="130898"/>
                  <a:pt x="1268730" y="141707"/>
                </a:cubicBezTo>
                <a:cubicBezTo>
                  <a:pt x="1271128" y="148912"/>
                  <a:pt x="1274723" y="157318"/>
                  <a:pt x="1278318" y="163323"/>
                </a:cubicBezTo>
                <a:cubicBezTo>
                  <a:pt x="1296296" y="198149"/>
                  <a:pt x="1310677" y="230574"/>
                  <a:pt x="1325058" y="261797"/>
                </a:cubicBezTo>
                <a:cubicBezTo>
                  <a:pt x="1338240" y="291819"/>
                  <a:pt x="1353822" y="324244"/>
                  <a:pt x="1369401" y="354266"/>
                </a:cubicBezTo>
                <a:cubicBezTo>
                  <a:pt x="1383783" y="384289"/>
                  <a:pt x="1399362" y="414311"/>
                  <a:pt x="1412546" y="445535"/>
                </a:cubicBezTo>
                <a:cubicBezTo>
                  <a:pt x="1459286" y="552415"/>
                  <a:pt x="1510819" y="659295"/>
                  <a:pt x="1559957" y="762573"/>
                </a:cubicBezTo>
                <a:cubicBezTo>
                  <a:pt x="1611490" y="871856"/>
                  <a:pt x="1665419" y="984740"/>
                  <a:pt x="1715755" y="1098827"/>
                </a:cubicBezTo>
                <a:cubicBezTo>
                  <a:pt x="1720550" y="1109634"/>
                  <a:pt x="1726541" y="1120442"/>
                  <a:pt x="1732534" y="1132451"/>
                </a:cubicBezTo>
                <a:cubicBezTo>
                  <a:pt x="1738527" y="1144461"/>
                  <a:pt x="1744518" y="1156470"/>
                  <a:pt x="1750511" y="1168478"/>
                </a:cubicBezTo>
                <a:cubicBezTo>
                  <a:pt x="1768488" y="1210510"/>
                  <a:pt x="1788861" y="1251341"/>
                  <a:pt x="1806838" y="1292171"/>
                </a:cubicBezTo>
                <a:cubicBezTo>
                  <a:pt x="1827212" y="1335403"/>
                  <a:pt x="1847587" y="1379837"/>
                  <a:pt x="1867960" y="1425471"/>
                </a:cubicBezTo>
                <a:cubicBezTo>
                  <a:pt x="1872753" y="1436279"/>
                  <a:pt x="1878745" y="1448289"/>
                  <a:pt x="1885936" y="1460297"/>
                </a:cubicBezTo>
                <a:cubicBezTo>
                  <a:pt x="1891930" y="1472307"/>
                  <a:pt x="1899120" y="1484317"/>
                  <a:pt x="1903913" y="1497526"/>
                </a:cubicBezTo>
                <a:cubicBezTo>
                  <a:pt x="1956647" y="1616416"/>
                  <a:pt x="2002187" y="1712487"/>
                  <a:pt x="2045332" y="1800153"/>
                </a:cubicBezTo>
                <a:cubicBezTo>
                  <a:pt x="2066904" y="1843385"/>
                  <a:pt x="2086079" y="1887819"/>
                  <a:pt x="2105256" y="1929851"/>
                </a:cubicBezTo>
                <a:cubicBezTo>
                  <a:pt x="2123233" y="1970681"/>
                  <a:pt x="2141210" y="2012714"/>
                  <a:pt x="2161582" y="2053544"/>
                </a:cubicBezTo>
                <a:cubicBezTo>
                  <a:pt x="2234688" y="2201254"/>
                  <a:pt x="2305398" y="2354969"/>
                  <a:pt x="2372511" y="2503881"/>
                </a:cubicBezTo>
                <a:lnTo>
                  <a:pt x="2382099" y="2524297"/>
                </a:lnTo>
                <a:cubicBezTo>
                  <a:pt x="2396481" y="2555520"/>
                  <a:pt x="2412060" y="2589146"/>
                  <a:pt x="2427640" y="2620369"/>
                </a:cubicBezTo>
                <a:cubicBezTo>
                  <a:pt x="2445617" y="2657597"/>
                  <a:pt x="2464794" y="2694825"/>
                  <a:pt x="2481571" y="2732052"/>
                </a:cubicBezTo>
                <a:cubicBezTo>
                  <a:pt x="2486366" y="2744061"/>
                  <a:pt x="2492357" y="2756071"/>
                  <a:pt x="2497153" y="2768080"/>
                </a:cubicBezTo>
                <a:cubicBezTo>
                  <a:pt x="2513930" y="2807710"/>
                  <a:pt x="2530709" y="2844938"/>
                  <a:pt x="2549883" y="2882165"/>
                </a:cubicBezTo>
                <a:lnTo>
                  <a:pt x="2551083" y="2884567"/>
                </a:lnTo>
                <a:cubicBezTo>
                  <a:pt x="2576249" y="2932604"/>
                  <a:pt x="2618196" y="3013064"/>
                  <a:pt x="2593028" y="3094726"/>
                </a:cubicBezTo>
                <a:cubicBezTo>
                  <a:pt x="2576249" y="3151167"/>
                  <a:pt x="2539097" y="3178789"/>
                  <a:pt x="2504343" y="3205208"/>
                </a:cubicBezTo>
                <a:cubicBezTo>
                  <a:pt x="2493557" y="3212414"/>
                  <a:pt x="2483968" y="3222022"/>
                  <a:pt x="2474380" y="3230428"/>
                </a:cubicBezTo>
                <a:cubicBezTo>
                  <a:pt x="2463594" y="3240035"/>
                  <a:pt x="2452808" y="3250843"/>
                  <a:pt x="2439626" y="3259249"/>
                </a:cubicBezTo>
                <a:cubicBezTo>
                  <a:pt x="2428840" y="3267655"/>
                  <a:pt x="2418054" y="3277262"/>
                  <a:pt x="2407267" y="3288071"/>
                </a:cubicBezTo>
                <a:cubicBezTo>
                  <a:pt x="2395283" y="3298879"/>
                  <a:pt x="2384495" y="3309687"/>
                  <a:pt x="2371313" y="3320495"/>
                </a:cubicBezTo>
                <a:cubicBezTo>
                  <a:pt x="2323376" y="3356522"/>
                  <a:pt x="2276635" y="3398553"/>
                  <a:pt x="2231093" y="3438184"/>
                </a:cubicBezTo>
                <a:cubicBezTo>
                  <a:pt x="2184353" y="3479015"/>
                  <a:pt x="2137614" y="3521046"/>
                  <a:pt x="2086079" y="3558274"/>
                </a:cubicBezTo>
                <a:cubicBezTo>
                  <a:pt x="2080088" y="3563077"/>
                  <a:pt x="2072897" y="3569082"/>
                  <a:pt x="2066904" y="3576287"/>
                </a:cubicBezTo>
                <a:cubicBezTo>
                  <a:pt x="2059713" y="3583493"/>
                  <a:pt x="2051325" y="3590698"/>
                  <a:pt x="2042936" y="3597904"/>
                </a:cubicBezTo>
                <a:cubicBezTo>
                  <a:pt x="2010576" y="3621922"/>
                  <a:pt x="1979417" y="3649542"/>
                  <a:pt x="1949456" y="3675962"/>
                </a:cubicBezTo>
                <a:cubicBezTo>
                  <a:pt x="1918295" y="3703583"/>
                  <a:pt x="1884739" y="3732405"/>
                  <a:pt x="1849983" y="3757624"/>
                </a:cubicBezTo>
                <a:cubicBezTo>
                  <a:pt x="1839196" y="3764829"/>
                  <a:pt x="1829610" y="3774436"/>
                  <a:pt x="1820021" y="3784043"/>
                </a:cubicBezTo>
                <a:cubicBezTo>
                  <a:pt x="1796052" y="3806860"/>
                  <a:pt x="1769686" y="3832079"/>
                  <a:pt x="1730137" y="3842888"/>
                </a:cubicBezTo>
                <a:cubicBezTo>
                  <a:pt x="1724146" y="3842888"/>
                  <a:pt x="1716955" y="3844089"/>
                  <a:pt x="1708564" y="3844089"/>
                </a:cubicBezTo>
                <a:cubicBezTo>
                  <a:pt x="1679801" y="3844089"/>
                  <a:pt x="1655833" y="3830878"/>
                  <a:pt x="1643847" y="3823673"/>
                </a:cubicBezTo>
                <a:cubicBezTo>
                  <a:pt x="1594711" y="3793650"/>
                  <a:pt x="1575536" y="3752820"/>
                  <a:pt x="1555162" y="3709587"/>
                </a:cubicBezTo>
                <a:cubicBezTo>
                  <a:pt x="1550369" y="3698779"/>
                  <a:pt x="1544376" y="3687971"/>
                  <a:pt x="1538383" y="3675962"/>
                </a:cubicBezTo>
                <a:cubicBezTo>
                  <a:pt x="1510819" y="3623123"/>
                  <a:pt x="1486849" y="3573885"/>
                  <a:pt x="1465277" y="3524648"/>
                </a:cubicBezTo>
                <a:cubicBezTo>
                  <a:pt x="1453293" y="3497028"/>
                  <a:pt x="1438911" y="3468206"/>
                  <a:pt x="1425728" y="3441786"/>
                </a:cubicBezTo>
                <a:cubicBezTo>
                  <a:pt x="1411346" y="3414165"/>
                  <a:pt x="1396964" y="3384143"/>
                  <a:pt x="1383783" y="3355321"/>
                </a:cubicBezTo>
                <a:cubicBezTo>
                  <a:pt x="1381385" y="3349317"/>
                  <a:pt x="1376592" y="3342112"/>
                  <a:pt x="1372996" y="3334906"/>
                </a:cubicBezTo>
                <a:cubicBezTo>
                  <a:pt x="1369401" y="3327701"/>
                  <a:pt x="1364606" y="3320495"/>
                  <a:pt x="1361012" y="3312089"/>
                </a:cubicBezTo>
                <a:cubicBezTo>
                  <a:pt x="1344233" y="3274861"/>
                  <a:pt x="1326256" y="3238834"/>
                  <a:pt x="1309477" y="3202807"/>
                </a:cubicBezTo>
                <a:cubicBezTo>
                  <a:pt x="1286707" y="3155972"/>
                  <a:pt x="1263936" y="3107936"/>
                  <a:pt x="1242364" y="3058699"/>
                </a:cubicBezTo>
                <a:cubicBezTo>
                  <a:pt x="1239966" y="3052694"/>
                  <a:pt x="1236371" y="3046689"/>
                  <a:pt x="1232776" y="3040685"/>
                </a:cubicBezTo>
                <a:cubicBezTo>
                  <a:pt x="1229180" y="3033479"/>
                  <a:pt x="1224387" y="3026274"/>
                  <a:pt x="1220792" y="3017868"/>
                </a:cubicBezTo>
                <a:cubicBezTo>
                  <a:pt x="1201615" y="2974635"/>
                  <a:pt x="1180045" y="2932604"/>
                  <a:pt x="1159670" y="2891773"/>
                </a:cubicBezTo>
                <a:cubicBezTo>
                  <a:pt x="1139295" y="2850942"/>
                  <a:pt x="1117723" y="2807710"/>
                  <a:pt x="1098548" y="2764477"/>
                </a:cubicBezTo>
                <a:cubicBezTo>
                  <a:pt x="1068587" y="2697227"/>
                  <a:pt x="1036229" y="2628775"/>
                  <a:pt x="1001473" y="2557922"/>
                </a:cubicBezTo>
                <a:cubicBezTo>
                  <a:pt x="999077" y="2551918"/>
                  <a:pt x="995482" y="2545913"/>
                  <a:pt x="991886" y="2539909"/>
                </a:cubicBezTo>
                <a:cubicBezTo>
                  <a:pt x="987091" y="2530301"/>
                  <a:pt x="981100" y="2520694"/>
                  <a:pt x="976305" y="2511087"/>
                </a:cubicBezTo>
                <a:cubicBezTo>
                  <a:pt x="924771" y="2394599"/>
                  <a:pt x="866047" y="2278112"/>
                  <a:pt x="814514" y="2174835"/>
                </a:cubicBezTo>
                <a:cubicBezTo>
                  <a:pt x="802530" y="2150816"/>
                  <a:pt x="792941" y="2129200"/>
                  <a:pt x="782155" y="2105182"/>
                </a:cubicBezTo>
                <a:lnTo>
                  <a:pt x="776162" y="2091972"/>
                </a:lnTo>
                <a:cubicBezTo>
                  <a:pt x="764178" y="2063151"/>
                  <a:pt x="749796" y="2035530"/>
                  <a:pt x="735415" y="2007909"/>
                </a:cubicBezTo>
                <a:cubicBezTo>
                  <a:pt x="721033" y="1979088"/>
                  <a:pt x="706652" y="1950266"/>
                  <a:pt x="692270" y="1919042"/>
                </a:cubicBezTo>
                <a:cubicBezTo>
                  <a:pt x="687477" y="1907034"/>
                  <a:pt x="680286" y="1895024"/>
                  <a:pt x="673096" y="1881814"/>
                </a:cubicBezTo>
                <a:cubicBezTo>
                  <a:pt x="665905" y="1868604"/>
                  <a:pt x="658714" y="1855395"/>
                  <a:pt x="652721" y="1842184"/>
                </a:cubicBezTo>
                <a:cubicBezTo>
                  <a:pt x="633546" y="1798952"/>
                  <a:pt x="611974" y="1755720"/>
                  <a:pt x="590401" y="1713688"/>
                </a:cubicBezTo>
                <a:cubicBezTo>
                  <a:pt x="568829" y="1671657"/>
                  <a:pt x="547256" y="1628425"/>
                  <a:pt x="528082" y="1585191"/>
                </a:cubicBezTo>
                <a:cubicBezTo>
                  <a:pt x="498119" y="1516740"/>
                  <a:pt x="463364" y="1447088"/>
                  <a:pt x="425013" y="1371431"/>
                </a:cubicBezTo>
                <a:cubicBezTo>
                  <a:pt x="420220" y="1361824"/>
                  <a:pt x="416624" y="1354618"/>
                  <a:pt x="414229" y="1346212"/>
                </a:cubicBezTo>
                <a:cubicBezTo>
                  <a:pt x="413029" y="1341409"/>
                  <a:pt x="410632" y="1336604"/>
                  <a:pt x="408236" y="1331801"/>
                </a:cubicBezTo>
                <a:cubicBezTo>
                  <a:pt x="402243" y="1317391"/>
                  <a:pt x="395052" y="1304181"/>
                  <a:pt x="387861" y="1288569"/>
                </a:cubicBezTo>
                <a:cubicBezTo>
                  <a:pt x="380671" y="1274158"/>
                  <a:pt x="372282" y="1258546"/>
                  <a:pt x="365091" y="1241733"/>
                </a:cubicBezTo>
                <a:cubicBezTo>
                  <a:pt x="357900" y="1224921"/>
                  <a:pt x="348312" y="1206907"/>
                  <a:pt x="338726" y="1190094"/>
                </a:cubicBezTo>
                <a:cubicBezTo>
                  <a:pt x="333931" y="1180488"/>
                  <a:pt x="327939" y="1170881"/>
                  <a:pt x="323144" y="1161273"/>
                </a:cubicBezTo>
                <a:cubicBezTo>
                  <a:pt x="305167" y="1125246"/>
                  <a:pt x="288390" y="1089219"/>
                  <a:pt x="271610" y="1054392"/>
                </a:cubicBezTo>
                <a:cubicBezTo>
                  <a:pt x="256031" y="1021968"/>
                  <a:pt x="240452" y="987142"/>
                  <a:pt x="223673" y="954719"/>
                </a:cubicBezTo>
                <a:cubicBezTo>
                  <a:pt x="202100" y="911485"/>
                  <a:pt x="181726" y="865852"/>
                  <a:pt x="161353" y="823819"/>
                </a:cubicBezTo>
                <a:cubicBezTo>
                  <a:pt x="142177" y="781788"/>
                  <a:pt x="121804" y="739756"/>
                  <a:pt x="101429" y="697725"/>
                </a:cubicBezTo>
                <a:lnTo>
                  <a:pt x="91841" y="677309"/>
                </a:lnTo>
                <a:cubicBezTo>
                  <a:pt x="75063" y="642483"/>
                  <a:pt x="57086" y="607657"/>
                  <a:pt x="41507" y="570429"/>
                </a:cubicBezTo>
                <a:cubicBezTo>
                  <a:pt x="37912" y="562023"/>
                  <a:pt x="34316" y="553616"/>
                  <a:pt x="29522" y="546411"/>
                </a:cubicBezTo>
                <a:cubicBezTo>
                  <a:pt x="21132" y="530799"/>
                  <a:pt x="13942" y="513986"/>
                  <a:pt x="7951" y="495973"/>
                </a:cubicBezTo>
                <a:cubicBezTo>
                  <a:pt x="1958" y="476759"/>
                  <a:pt x="-2837" y="441932"/>
                  <a:pt x="1958" y="422718"/>
                </a:cubicBezTo>
                <a:cubicBezTo>
                  <a:pt x="3155" y="416713"/>
                  <a:pt x="4354" y="411910"/>
                  <a:pt x="4354" y="405905"/>
                </a:cubicBezTo>
                <a:cubicBezTo>
                  <a:pt x="5553" y="395097"/>
                  <a:pt x="6751" y="384289"/>
                  <a:pt x="11545" y="372280"/>
                </a:cubicBezTo>
                <a:cubicBezTo>
                  <a:pt x="35514" y="315838"/>
                  <a:pt x="78659" y="302628"/>
                  <a:pt x="124200" y="289418"/>
                </a:cubicBezTo>
                <a:cubicBezTo>
                  <a:pt x="132590" y="287016"/>
                  <a:pt x="140979" y="284614"/>
                  <a:pt x="150567" y="281011"/>
                </a:cubicBezTo>
                <a:cubicBezTo>
                  <a:pt x="156558" y="278609"/>
                  <a:pt x="163749" y="276208"/>
                  <a:pt x="170940" y="273806"/>
                </a:cubicBezTo>
                <a:cubicBezTo>
                  <a:pt x="196108" y="264199"/>
                  <a:pt x="228466" y="252190"/>
                  <a:pt x="256031" y="252190"/>
                </a:cubicBezTo>
                <a:lnTo>
                  <a:pt x="263222" y="252190"/>
                </a:lnTo>
                <a:lnTo>
                  <a:pt x="288390" y="267801"/>
                </a:lnTo>
                <a:lnTo>
                  <a:pt x="290786" y="271404"/>
                </a:lnTo>
                <a:cubicBezTo>
                  <a:pt x="296778" y="278609"/>
                  <a:pt x="299176" y="285815"/>
                  <a:pt x="302770" y="291819"/>
                </a:cubicBezTo>
                <a:cubicBezTo>
                  <a:pt x="303969" y="295422"/>
                  <a:pt x="305167" y="299025"/>
                  <a:pt x="307564" y="301427"/>
                </a:cubicBezTo>
                <a:cubicBezTo>
                  <a:pt x="319549" y="320641"/>
                  <a:pt x="339923" y="344660"/>
                  <a:pt x="372282" y="353065"/>
                </a:cubicBezTo>
                <a:cubicBezTo>
                  <a:pt x="375877" y="354266"/>
                  <a:pt x="379473" y="354266"/>
                  <a:pt x="383068" y="354266"/>
                </a:cubicBezTo>
                <a:cubicBezTo>
                  <a:pt x="396252" y="354266"/>
                  <a:pt x="410632" y="349463"/>
                  <a:pt x="422617" y="344660"/>
                </a:cubicBezTo>
                <a:lnTo>
                  <a:pt x="425013" y="343459"/>
                </a:lnTo>
                <a:cubicBezTo>
                  <a:pt x="439395" y="338655"/>
                  <a:pt x="453777" y="333851"/>
                  <a:pt x="468158" y="330249"/>
                </a:cubicBezTo>
                <a:cubicBezTo>
                  <a:pt x="481341" y="326646"/>
                  <a:pt x="494524" y="323043"/>
                  <a:pt x="506509" y="318240"/>
                </a:cubicBezTo>
                <a:cubicBezTo>
                  <a:pt x="516096" y="314637"/>
                  <a:pt x="524486" y="312235"/>
                  <a:pt x="532875" y="311034"/>
                </a:cubicBezTo>
                <a:cubicBezTo>
                  <a:pt x="540065" y="309833"/>
                  <a:pt x="546059" y="307431"/>
                  <a:pt x="553250" y="305029"/>
                </a:cubicBezTo>
                <a:cubicBezTo>
                  <a:pt x="596395" y="289418"/>
                  <a:pt x="640737" y="275007"/>
                  <a:pt x="683882" y="261797"/>
                </a:cubicBezTo>
                <a:cubicBezTo>
                  <a:pt x="725827" y="248587"/>
                  <a:pt x="770170" y="235377"/>
                  <a:pt x="812116" y="219766"/>
                </a:cubicBezTo>
                <a:cubicBezTo>
                  <a:pt x="826498" y="214962"/>
                  <a:pt x="842078" y="210158"/>
                  <a:pt x="856459" y="206556"/>
                </a:cubicBezTo>
                <a:cubicBezTo>
                  <a:pt x="882827" y="199350"/>
                  <a:pt x="910390" y="192145"/>
                  <a:pt x="924771" y="181337"/>
                </a:cubicBezTo>
                <a:cubicBezTo>
                  <a:pt x="939153" y="170528"/>
                  <a:pt x="937955" y="139305"/>
                  <a:pt x="928366" y="116487"/>
                </a:cubicBezTo>
                <a:cubicBezTo>
                  <a:pt x="922376" y="102077"/>
                  <a:pt x="906794" y="63648"/>
                  <a:pt x="935558" y="44434"/>
                </a:cubicBezTo>
                <a:cubicBezTo>
                  <a:pt x="946343" y="37228"/>
                  <a:pt x="958328" y="34826"/>
                  <a:pt x="967916" y="32425"/>
                </a:cubicBezTo>
                <a:cubicBezTo>
                  <a:pt x="972710" y="31224"/>
                  <a:pt x="976305" y="31224"/>
                  <a:pt x="979902" y="30023"/>
                </a:cubicBezTo>
                <a:cubicBezTo>
                  <a:pt x="991886" y="26420"/>
                  <a:pt x="1003870" y="21616"/>
                  <a:pt x="1015854" y="18014"/>
                </a:cubicBezTo>
                <a:cubicBezTo>
                  <a:pt x="1027840" y="14411"/>
                  <a:pt x="1038626" y="10808"/>
                  <a:pt x="1049412" y="7206"/>
                </a:cubicBezTo>
                <a:cubicBezTo>
                  <a:pt x="1054206" y="6005"/>
                  <a:pt x="1058999" y="4804"/>
                  <a:pt x="1063792" y="4804"/>
                </a:cubicBezTo>
                <a:cubicBezTo>
                  <a:pt x="1064992" y="4804"/>
                  <a:pt x="1066189" y="4804"/>
                  <a:pt x="1068587" y="3603"/>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p>
        </p:txBody>
      </p:sp>
      <p:pic>
        <p:nvPicPr>
          <p:cNvPr id="4" name="Mockup">
            <a:extLst>
              <a:ext uri="{FF2B5EF4-FFF2-40B4-BE49-F238E27FC236}">
                <a16:creationId xmlns:a16="http://schemas.microsoft.com/office/drawing/2014/main" id="{949E987B-2234-4E03-B4A1-7DB24E678A8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56956" y="1277312"/>
            <a:ext cx="3403627" cy="422717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45" name="PpHolder5">
            <a:extLst>
              <a:ext uri="{FF2B5EF4-FFF2-40B4-BE49-F238E27FC236}">
                <a16:creationId xmlns:a16="http://schemas.microsoft.com/office/drawing/2014/main" id="{07817B45-9DF9-4C1D-B7B5-A560FE997457}"/>
              </a:ext>
            </a:extLst>
          </p:cNvPr>
          <p:cNvSpPr/>
          <p:nvPr/>
        </p:nvSpPr>
        <p:spPr>
          <a:xfrm>
            <a:off x="2895395" y="1338379"/>
            <a:ext cx="1916711" cy="2832990"/>
          </a:xfrm>
          <a:custGeom>
            <a:avLst/>
            <a:gdLst>
              <a:gd name="connsiteX0" fmla="*/ 791052 w 1916711"/>
              <a:gd name="connsiteY0" fmla="*/ 0 h 2832990"/>
              <a:gd name="connsiteX1" fmla="*/ 798118 w 1916711"/>
              <a:gd name="connsiteY1" fmla="*/ 0 h 2832990"/>
              <a:gd name="connsiteX2" fmla="*/ 925303 w 1916711"/>
              <a:gd name="connsiteY2" fmla="*/ 83193 h 2832990"/>
              <a:gd name="connsiteX3" fmla="*/ 935019 w 1916711"/>
              <a:gd name="connsiteY3" fmla="*/ 104435 h 2832990"/>
              <a:gd name="connsiteX4" fmla="*/ 942085 w 1916711"/>
              <a:gd name="connsiteY4" fmla="*/ 120365 h 2832990"/>
              <a:gd name="connsiteX5" fmla="*/ 976530 w 1916711"/>
              <a:gd name="connsiteY5" fmla="*/ 192938 h 2832990"/>
              <a:gd name="connsiteX6" fmla="*/ 1009210 w 1916711"/>
              <a:gd name="connsiteY6" fmla="*/ 261085 h 2832990"/>
              <a:gd name="connsiteX7" fmla="*/ 1041007 w 1916711"/>
              <a:gd name="connsiteY7" fmla="*/ 328347 h 2832990"/>
              <a:gd name="connsiteX8" fmla="*/ 1149645 w 1916711"/>
              <a:gd name="connsiteY8" fmla="*/ 561996 h 2832990"/>
              <a:gd name="connsiteX9" fmla="*/ 1264465 w 1916711"/>
              <a:gd name="connsiteY9" fmla="*/ 809806 h 2832990"/>
              <a:gd name="connsiteX10" fmla="*/ 1276830 w 1916711"/>
              <a:gd name="connsiteY10" fmla="*/ 834586 h 2832990"/>
              <a:gd name="connsiteX11" fmla="*/ 1290079 w 1916711"/>
              <a:gd name="connsiteY11" fmla="*/ 861137 h 2832990"/>
              <a:gd name="connsiteX12" fmla="*/ 1331592 w 1916711"/>
              <a:gd name="connsiteY12" fmla="*/ 952296 h 2832990"/>
              <a:gd name="connsiteX13" fmla="*/ 1376636 w 1916711"/>
              <a:gd name="connsiteY13" fmla="*/ 1050534 h 2832990"/>
              <a:gd name="connsiteX14" fmla="*/ 1389885 w 1916711"/>
              <a:gd name="connsiteY14" fmla="*/ 1076200 h 2832990"/>
              <a:gd name="connsiteX15" fmla="*/ 1403133 w 1916711"/>
              <a:gd name="connsiteY15" fmla="*/ 1103636 h 2832990"/>
              <a:gd name="connsiteX16" fmla="*/ 1507355 w 1916711"/>
              <a:gd name="connsiteY16" fmla="*/ 1326664 h 2832990"/>
              <a:gd name="connsiteX17" fmla="*/ 1551515 w 1916711"/>
              <a:gd name="connsiteY17" fmla="*/ 1422249 h 2832990"/>
              <a:gd name="connsiteX18" fmla="*/ 1593028 w 1916711"/>
              <a:gd name="connsiteY18" fmla="*/ 1513406 h 2832990"/>
              <a:gd name="connsiteX19" fmla="*/ 1748476 w 1916711"/>
              <a:gd name="connsiteY19" fmla="*/ 1845293 h 2832990"/>
              <a:gd name="connsiteX20" fmla="*/ 1755542 w 1916711"/>
              <a:gd name="connsiteY20" fmla="*/ 1860339 h 2832990"/>
              <a:gd name="connsiteX21" fmla="*/ 1789105 w 1916711"/>
              <a:gd name="connsiteY21" fmla="*/ 1931143 h 2832990"/>
              <a:gd name="connsiteX22" fmla="*/ 1828852 w 1916711"/>
              <a:gd name="connsiteY22" fmla="*/ 2013449 h 2832990"/>
              <a:gd name="connsiteX23" fmla="*/ 1840334 w 1916711"/>
              <a:gd name="connsiteY23" fmla="*/ 2040000 h 2832990"/>
              <a:gd name="connsiteX24" fmla="*/ 1879196 w 1916711"/>
              <a:gd name="connsiteY24" fmla="*/ 2124078 h 2832990"/>
              <a:gd name="connsiteX25" fmla="*/ 1880079 w 1916711"/>
              <a:gd name="connsiteY25" fmla="*/ 2125848 h 2832990"/>
              <a:gd name="connsiteX26" fmla="*/ 1910992 w 1916711"/>
              <a:gd name="connsiteY26" fmla="*/ 2280729 h 2832990"/>
              <a:gd name="connsiteX27" fmla="*/ 1845633 w 1916711"/>
              <a:gd name="connsiteY27" fmla="*/ 2362151 h 2832990"/>
              <a:gd name="connsiteX28" fmla="*/ 1823552 w 1916711"/>
              <a:gd name="connsiteY28" fmla="*/ 2380738 h 2832990"/>
              <a:gd name="connsiteX29" fmla="*/ 1797937 w 1916711"/>
              <a:gd name="connsiteY29" fmla="*/ 2401978 h 2832990"/>
              <a:gd name="connsiteX30" fmla="*/ 1774090 w 1916711"/>
              <a:gd name="connsiteY30" fmla="*/ 2423219 h 2832990"/>
              <a:gd name="connsiteX31" fmla="*/ 1747594 w 1916711"/>
              <a:gd name="connsiteY31" fmla="*/ 2447115 h 2832990"/>
              <a:gd name="connsiteX32" fmla="*/ 1644256 w 1916711"/>
              <a:gd name="connsiteY32" fmla="*/ 2533849 h 2832990"/>
              <a:gd name="connsiteX33" fmla="*/ 1537385 w 1916711"/>
              <a:gd name="connsiteY33" fmla="*/ 2622352 h 2832990"/>
              <a:gd name="connsiteX34" fmla="*/ 1523253 w 1916711"/>
              <a:gd name="connsiteY34" fmla="*/ 2635627 h 2832990"/>
              <a:gd name="connsiteX35" fmla="*/ 1505587 w 1916711"/>
              <a:gd name="connsiteY35" fmla="*/ 2651558 h 2832990"/>
              <a:gd name="connsiteX36" fmla="*/ 1436696 w 1916711"/>
              <a:gd name="connsiteY36" fmla="*/ 2709085 h 2832990"/>
              <a:gd name="connsiteX37" fmla="*/ 1363388 w 1916711"/>
              <a:gd name="connsiteY37" fmla="*/ 2769267 h 2832990"/>
              <a:gd name="connsiteX38" fmla="*/ 1341307 w 1916711"/>
              <a:gd name="connsiteY38" fmla="*/ 2788738 h 2832990"/>
              <a:gd name="connsiteX39" fmla="*/ 1275064 w 1916711"/>
              <a:gd name="connsiteY39" fmla="*/ 2832105 h 2832990"/>
              <a:gd name="connsiteX40" fmla="*/ 1259165 w 1916711"/>
              <a:gd name="connsiteY40" fmla="*/ 2832990 h 2832990"/>
              <a:gd name="connsiteX41" fmla="*/ 1211471 w 1916711"/>
              <a:gd name="connsiteY41" fmla="*/ 2817944 h 2832990"/>
              <a:gd name="connsiteX42" fmla="*/ 1146112 w 1916711"/>
              <a:gd name="connsiteY42" fmla="*/ 2733866 h 2832990"/>
              <a:gd name="connsiteX43" fmla="*/ 1133747 w 1916711"/>
              <a:gd name="connsiteY43" fmla="*/ 2709085 h 2832990"/>
              <a:gd name="connsiteX44" fmla="*/ 1079869 w 1916711"/>
              <a:gd name="connsiteY44" fmla="*/ 2597571 h 2832990"/>
              <a:gd name="connsiteX45" fmla="*/ 1050723 w 1916711"/>
              <a:gd name="connsiteY45" fmla="*/ 2536503 h 2832990"/>
              <a:gd name="connsiteX46" fmla="*/ 1019809 w 1916711"/>
              <a:gd name="connsiteY46" fmla="*/ 2472781 h 2832990"/>
              <a:gd name="connsiteX47" fmla="*/ 1011861 w 1916711"/>
              <a:gd name="connsiteY47" fmla="*/ 2457736 h 2832990"/>
              <a:gd name="connsiteX48" fmla="*/ 1003027 w 1916711"/>
              <a:gd name="connsiteY48" fmla="*/ 2440920 h 2832990"/>
              <a:gd name="connsiteX49" fmla="*/ 965049 w 1916711"/>
              <a:gd name="connsiteY49" fmla="*/ 2360382 h 2832990"/>
              <a:gd name="connsiteX50" fmla="*/ 915588 w 1916711"/>
              <a:gd name="connsiteY50" fmla="*/ 2254178 h 2832990"/>
              <a:gd name="connsiteX51" fmla="*/ 908522 w 1916711"/>
              <a:gd name="connsiteY51" fmla="*/ 2240903 h 2832990"/>
              <a:gd name="connsiteX52" fmla="*/ 899690 w 1916711"/>
              <a:gd name="connsiteY52" fmla="*/ 2224087 h 2832990"/>
              <a:gd name="connsiteX53" fmla="*/ 854646 w 1916711"/>
              <a:gd name="connsiteY53" fmla="*/ 2131159 h 2832990"/>
              <a:gd name="connsiteX54" fmla="*/ 809601 w 1916711"/>
              <a:gd name="connsiteY54" fmla="*/ 2037345 h 2832990"/>
              <a:gd name="connsiteX55" fmla="*/ 738058 w 1916711"/>
              <a:gd name="connsiteY55" fmla="*/ 1885120 h 2832990"/>
              <a:gd name="connsiteX56" fmla="*/ 730992 w 1916711"/>
              <a:gd name="connsiteY56" fmla="*/ 1871844 h 2832990"/>
              <a:gd name="connsiteX57" fmla="*/ 719511 w 1916711"/>
              <a:gd name="connsiteY57" fmla="*/ 1850605 h 2832990"/>
              <a:gd name="connsiteX58" fmla="*/ 600274 w 1916711"/>
              <a:gd name="connsiteY58" fmla="*/ 1602795 h 2832990"/>
              <a:gd name="connsiteX59" fmla="*/ 576426 w 1916711"/>
              <a:gd name="connsiteY59" fmla="*/ 1551463 h 2832990"/>
              <a:gd name="connsiteX60" fmla="*/ 572011 w 1916711"/>
              <a:gd name="connsiteY60" fmla="*/ 1541727 h 2832990"/>
              <a:gd name="connsiteX61" fmla="*/ 541981 w 1916711"/>
              <a:gd name="connsiteY61" fmla="*/ 1479776 h 2832990"/>
              <a:gd name="connsiteX62" fmla="*/ 510185 w 1916711"/>
              <a:gd name="connsiteY62" fmla="*/ 1414282 h 2832990"/>
              <a:gd name="connsiteX63" fmla="*/ 496053 w 1916711"/>
              <a:gd name="connsiteY63" fmla="*/ 1386847 h 2832990"/>
              <a:gd name="connsiteX64" fmla="*/ 481037 w 1916711"/>
              <a:gd name="connsiteY64" fmla="*/ 1357640 h 2832990"/>
              <a:gd name="connsiteX65" fmla="*/ 435109 w 1916711"/>
              <a:gd name="connsiteY65" fmla="*/ 1262942 h 2832990"/>
              <a:gd name="connsiteX66" fmla="*/ 389181 w 1916711"/>
              <a:gd name="connsiteY66" fmla="*/ 1168243 h 2832990"/>
              <a:gd name="connsiteX67" fmla="*/ 313223 w 1916711"/>
              <a:gd name="connsiteY67" fmla="*/ 1010708 h 2832990"/>
              <a:gd name="connsiteX68" fmla="*/ 305274 w 1916711"/>
              <a:gd name="connsiteY68" fmla="*/ 992122 h 2832990"/>
              <a:gd name="connsiteX69" fmla="*/ 300858 w 1916711"/>
              <a:gd name="connsiteY69" fmla="*/ 981502 h 2832990"/>
              <a:gd name="connsiteX70" fmla="*/ 285843 w 1916711"/>
              <a:gd name="connsiteY70" fmla="*/ 949640 h 2832990"/>
              <a:gd name="connsiteX71" fmla="*/ 269062 w 1916711"/>
              <a:gd name="connsiteY71" fmla="*/ 915124 h 2832990"/>
              <a:gd name="connsiteX72" fmla="*/ 249631 w 1916711"/>
              <a:gd name="connsiteY72" fmla="*/ 877068 h 2832990"/>
              <a:gd name="connsiteX73" fmla="*/ 238148 w 1916711"/>
              <a:gd name="connsiteY73" fmla="*/ 855827 h 2832990"/>
              <a:gd name="connsiteX74" fmla="*/ 200170 w 1916711"/>
              <a:gd name="connsiteY74" fmla="*/ 777059 h 2832990"/>
              <a:gd name="connsiteX75" fmla="*/ 164839 w 1916711"/>
              <a:gd name="connsiteY75" fmla="*/ 703601 h 2832990"/>
              <a:gd name="connsiteX76" fmla="*/ 118911 w 1916711"/>
              <a:gd name="connsiteY76" fmla="*/ 607133 h 2832990"/>
              <a:gd name="connsiteX77" fmla="*/ 74750 w 1916711"/>
              <a:gd name="connsiteY77" fmla="*/ 514204 h 2832990"/>
              <a:gd name="connsiteX78" fmla="*/ 67684 w 1916711"/>
              <a:gd name="connsiteY78" fmla="*/ 499159 h 2832990"/>
              <a:gd name="connsiteX79" fmla="*/ 30588 w 1916711"/>
              <a:gd name="connsiteY79" fmla="*/ 420391 h 2832990"/>
              <a:gd name="connsiteX80" fmla="*/ 21756 w 1916711"/>
              <a:gd name="connsiteY80" fmla="*/ 402690 h 2832990"/>
              <a:gd name="connsiteX81" fmla="*/ 5858 w 1916711"/>
              <a:gd name="connsiteY81" fmla="*/ 365519 h 2832990"/>
              <a:gd name="connsiteX82" fmla="*/ 1442 w 1916711"/>
              <a:gd name="connsiteY82" fmla="*/ 311532 h 2832990"/>
              <a:gd name="connsiteX83" fmla="*/ 3209 w 1916711"/>
              <a:gd name="connsiteY83" fmla="*/ 299141 h 2832990"/>
              <a:gd name="connsiteX84" fmla="*/ 8508 w 1916711"/>
              <a:gd name="connsiteY84" fmla="*/ 274361 h 2832990"/>
              <a:gd name="connsiteX85" fmla="*/ 91532 w 1916711"/>
              <a:gd name="connsiteY85" fmla="*/ 213293 h 2832990"/>
              <a:gd name="connsiteX86" fmla="*/ 110963 w 1916711"/>
              <a:gd name="connsiteY86" fmla="*/ 207098 h 2832990"/>
              <a:gd name="connsiteX87" fmla="*/ 125977 w 1916711"/>
              <a:gd name="connsiteY87" fmla="*/ 201788 h 2832990"/>
              <a:gd name="connsiteX88" fmla="*/ 188687 w 1916711"/>
              <a:gd name="connsiteY88" fmla="*/ 185857 h 2832990"/>
              <a:gd name="connsiteX89" fmla="*/ 193987 w 1916711"/>
              <a:gd name="connsiteY89" fmla="*/ 185857 h 2832990"/>
              <a:gd name="connsiteX90" fmla="*/ 212535 w 1916711"/>
              <a:gd name="connsiteY90" fmla="*/ 197362 h 2832990"/>
              <a:gd name="connsiteX91" fmla="*/ 214302 w 1916711"/>
              <a:gd name="connsiteY91" fmla="*/ 200018 h 2832990"/>
              <a:gd name="connsiteX92" fmla="*/ 223134 w 1916711"/>
              <a:gd name="connsiteY92" fmla="*/ 215063 h 2832990"/>
              <a:gd name="connsiteX93" fmla="*/ 226667 w 1916711"/>
              <a:gd name="connsiteY93" fmla="*/ 222144 h 2832990"/>
              <a:gd name="connsiteX94" fmla="*/ 274361 w 1916711"/>
              <a:gd name="connsiteY94" fmla="*/ 260200 h 2832990"/>
              <a:gd name="connsiteX95" fmla="*/ 282310 w 1916711"/>
              <a:gd name="connsiteY95" fmla="*/ 261085 h 2832990"/>
              <a:gd name="connsiteX96" fmla="*/ 311457 w 1916711"/>
              <a:gd name="connsiteY96" fmla="*/ 254005 h 2832990"/>
              <a:gd name="connsiteX97" fmla="*/ 313223 w 1916711"/>
              <a:gd name="connsiteY97" fmla="*/ 253120 h 2832990"/>
              <a:gd name="connsiteX98" fmla="*/ 345020 w 1916711"/>
              <a:gd name="connsiteY98" fmla="*/ 243384 h 2832990"/>
              <a:gd name="connsiteX99" fmla="*/ 373283 w 1916711"/>
              <a:gd name="connsiteY99" fmla="*/ 234534 h 2832990"/>
              <a:gd name="connsiteX100" fmla="*/ 392714 w 1916711"/>
              <a:gd name="connsiteY100" fmla="*/ 229224 h 2832990"/>
              <a:gd name="connsiteX101" fmla="*/ 407728 w 1916711"/>
              <a:gd name="connsiteY101" fmla="*/ 224798 h 2832990"/>
              <a:gd name="connsiteX102" fmla="*/ 504001 w 1916711"/>
              <a:gd name="connsiteY102" fmla="*/ 192938 h 2832990"/>
              <a:gd name="connsiteX103" fmla="*/ 598508 w 1916711"/>
              <a:gd name="connsiteY103" fmla="*/ 161962 h 2832990"/>
              <a:gd name="connsiteX104" fmla="*/ 631188 w 1916711"/>
              <a:gd name="connsiteY104" fmla="*/ 152226 h 2832990"/>
              <a:gd name="connsiteX105" fmla="*/ 681531 w 1916711"/>
              <a:gd name="connsiteY105" fmla="*/ 133640 h 2832990"/>
              <a:gd name="connsiteX106" fmla="*/ 684180 w 1916711"/>
              <a:gd name="connsiteY106" fmla="*/ 85848 h 2832990"/>
              <a:gd name="connsiteX107" fmla="*/ 689481 w 1916711"/>
              <a:gd name="connsiteY107" fmla="*/ 32747 h 2832990"/>
              <a:gd name="connsiteX108" fmla="*/ 713328 w 1916711"/>
              <a:gd name="connsiteY108" fmla="*/ 23897 h 2832990"/>
              <a:gd name="connsiteX109" fmla="*/ 722160 w 1916711"/>
              <a:gd name="connsiteY109" fmla="*/ 22126 h 2832990"/>
              <a:gd name="connsiteX110" fmla="*/ 748656 w 1916711"/>
              <a:gd name="connsiteY110" fmla="*/ 13276 h 2832990"/>
              <a:gd name="connsiteX111" fmla="*/ 773387 w 1916711"/>
              <a:gd name="connsiteY111" fmla="*/ 5310 h 2832990"/>
              <a:gd name="connsiteX112" fmla="*/ 783986 w 1916711"/>
              <a:gd name="connsiteY112" fmla="*/ 3541 h 2832990"/>
              <a:gd name="connsiteX113" fmla="*/ 787519 w 1916711"/>
              <a:gd name="connsiteY113" fmla="*/ 2655 h 28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916711" h="2832990">
                <a:moveTo>
                  <a:pt x="791052" y="0"/>
                </a:moveTo>
                <a:lnTo>
                  <a:pt x="798118" y="0"/>
                </a:lnTo>
                <a:cubicBezTo>
                  <a:pt x="867010" y="0"/>
                  <a:pt x="902339" y="44252"/>
                  <a:pt x="925303" y="83193"/>
                </a:cubicBezTo>
                <a:cubicBezTo>
                  <a:pt x="928836" y="89389"/>
                  <a:pt x="931486" y="96469"/>
                  <a:pt x="935019" y="104435"/>
                </a:cubicBezTo>
                <a:cubicBezTo>
                  <a:pt x="936786" y="109744"/>
                  <a:pt x="939436" y="115939"/>
                  <a:pt x="942085" y="120365"/>
                </a:cubicBezTo>
                <a:cubicBezTo>
                  <a:pt x="955334" y="146030"/>
                  <a:pt x="965933" y="169927"/>
                  <a:pt x="976530" y="192938"/>
                </a:cubicBezTo>
                <a:cubicBezTo>
                  <a:pt x="986246" y="215063"/>
                  <a:pt x="997729" y="238959"/>
                  <a:pt x="1009210" y="261085"/>
                </a:cubicBezTo>
                <a:cubicBezTo>
                  <a:pt x="1019809" y="283211"/>
                  <a:pt x="1031292" y="305336"/>
                  <a:pt x="1041007" y="328347"/>
                </a:cubicBezTo>
                <a:cubicBezTo>
                  <a:pt x="1075454" y="407115"/>
                  <a:pt x="1113432" y="485883"/>
                  <a:pt x="1149645" y="561996"/>
                </a:cubicBezTo>
                <a:cubicBezTo>
                  <a:pt x="1187623" y="642534"/>
                  <a:pt x="1227369" y="725727"/>
                  <a:pt x="1264465" y="809806"/>
                </a:cubicBezTo>
                <a:cubicBezTo>
                  <a:pt x="1267997" y="817770"/>
                  <a:pt x="1272413" y="825736"/>
                  <a:pt x="1276830" y="834586"/>
                </a:cubicBezTo>
                <a:cubicBezTo>
                  <a:pt x="1281247" y="843437"/>
                  <a:pt x="1285662" y="852287"/>
                  <a:pt x="1290079" y="861137"/>
                </a:cubicBezTo>
                <a:cubicBezTo>
                  <a:pt x="1303328" y="892113"/>
                  <a:pt x="1318343" y="922204"/>
                  <a:pt x="1331592" y="952296"/>
                </a:cubicBezTo>
                <a:cubicBezTo>
                  <a:pt x="1346606" y="984156"/>
                  <a:pt x="1361622" y="1016903"/>
                  <a:pt x="1376636" y="1050534"/>
                </a:cubicBezTo>
                <a:cubicBezTo>
                  <a:pt x="1380169" y="1058499"/>
                  <a:pt x="1384585" y="1067349"/>
                  <a:pt x="1389885" y="1076200"/>
                </a:cubicBezTo>
                <a:cubicBezTo>
                  <a:pt x="1394301" y="1085050"/>
                  <a:pt x="1399600" y="1093901"/>
                  <a:pt x="1403133" y="1103636"/>
                </a:cubicBezTo>
                <a:cubicBezTo>
                  <a:pt x="1441995" y="1191254"/>
                  <a:pt x="1475558" y="1262057"/>
                  <a:pt x="1507355" y="1326664"/>
                </a:cubicBezTo>
                <a:cubicBezTo>
                  <a:pt x="1523253" y="1358526"/>
                  <a:pt x="1537385" y="1391272"/>
                  <a:pt x="1551515" y="1422249"/>
                </a:cubicBezTo>
                <a:cubicBezTo>
                  <a:pt x="1564765" y="1452339"/>
                  <a:pt x="1578014" y="1483315"/>
                  <a:pt x="1593028" y="1513406"/>
                </a:cubicBezTo>
                <a:cubicBezTo>
                  <a:pt x="1646905" y="1622265"/>
                  <a:pt x="1699016" y="1735549"/>
                  <a:pt x="1748476" y="1845293"/>
                </a:cubicBezTo>
                <a:lnTo>
                  <a:pt x="1755542" y="1860339"/>
                </a:lnTo>
                <a:cubicBezTo>
                  <a:pt x="1766141" y="1883350"/>
                  <a:pt x="1777623" y="1908132"/>
                  <a:pt x="1789105" y="1931143"/>
                </a:cubicBezTo>
                <a:cubicBezTo>
                  <a:pt x="1802355" y="1958578"/>
                  <a:pt x="1816487" y="1986013"/>
                  <a:pt x="1828852" y="2013449"/>
                </a:cubicBezTo>
                <a:cubicBezTo>
                  <a:pt x="1832385" y="2022299"/>
                  <a:pt x="1836799" y="2031150"/>
                  <a:pt x="1840334" y="2040000"/>
                </a:cubicBezTo>
                <a:cubicBezTo>
                  <a:pt x="1852699" y="2069207"/>
                  <a:pt x="1865064" y="2096642"/>
                  <a:pt x="1879196" y="2124078"/>
                </a:cubicBezTo>
                <a:lnTo>
                  <a:pt x="1880079" y="2125848"/>
                </a:lnTo>
                <a:cubicBezTo>
                  <a:pt x="1898627" y="2161250"/>
                  <a:pt x="1929540" y="2220547"/>
                  <a:pt x="1910992" y="2280729"/>
                </a:cubicBezTo>
                <a:cubicBezTo>
                  <a:pt x="1898627" y="2322325"/>
                  <a:pt x="1871247" y="2342682"/>
                  <a:pt x="1845633" y="2362151"/>
                </a:cubicBezTo>
                <a:cubicBezTo>
                  <a:pt x="1837684" y="2367462"/>
                  <a:pt x="1830617" y="2374543"/>
                  <a:pt x="1823552" y="2380738"/>
                </a:cubicBezTo>
                <a:cubicBezTo>
                  <a:pt x="1815603" y="2387818"/>
                  <a:pt x="1807653" y="2395783"/>
                  <a:pt x="1797937" y="2401978"/>
                </a:cubicBezTo>
                <a:cubicBezTo>
                  <a:pt x="1789989" y="2408174"/>
                  <a:pt x="1782039" y="2415254"/>
                  <a:pt x="1774090" y="2423219"/>
                </a:cubicBezTo>
                <a:cubicBezTo>
                  <a:pt x="1765258" y="2431185"/>
                  <a:pt x="1757309" y="2439150"/>
                  <a:pt x="1747594" y="2447115"/>
                </a:cubicBezTo>
                <a:cubicBezTo>
                  <a:pt x="1712264" y="2473666"/>
                  <a:pt x="1677818" y="2504642"/>
                  <a:pt x="1644256" y="2533849"/>
                </a:cubicBezTo>
                <a:cubicBezTo>
                  <a:pt x="1609810" y="2563940"/>
                  <a:pt x="1575364" y="2594915"/>
                  <a:pt x="1537385" y="2622352"/>
                </a:cubicBezTo>
                <a:cubicBezTo>
                  <a:pt x="1532969" y="2625892"/>
                  <a:pt x="1527669" y="2630317"/>
                  <a:pt x="1523253" y="2635627"/>
                </a:cubicBezTo>
                <a:cubicBezTo>
                  <a:pt x="1517954" y="2640937"/>
                  <a:pt x="1511771" y="2646247"/>
                  <a:pt x="1505587" y="2651558"/>
                </a:cubicBezTo>
                <a:cubicBezTo>
                  <a:pt x="1481741" y="2669258"/>
                  <a:pt x="1458777" y="2689614"/>
                  <a:pt x="1436696" y="2709085"/>
                </a:cubicBezTo>
                <a:cubicBezTo>
                  <a:pt x="1413732" y="2729441"/>
                  <a:pt x="1389001" y="2750681"/>
                  <a:pt x="1363388" y="2769267"/>
                </a:cubicBezTo>
                <a:cubicBezTo>
                  <a:pt x="1355439" y="2774577"/>
                  <a:pt x="1348373" y="2781658"/>
                  <a:pt x="1341307" y="2788738"/>
                </a:cubicBezTo>
                <a:cubicBezTo>
                  <a:pt x="1323642" y="2805553"/>
                  <a:pt x="1304211" y="2824139"/>
                  <a:pt x="1275064" y="2832105"/>
                </a:cubicBezTo>
                <a:cubicBezTo>
                  <a:pt x="1270648" y="2832105"/>
                  <a:pt x="1265349" y="2832990"/>
                  <a:pt x="1259165" y="2832990"/>
                </a:cubicBezTo>
                <a:cubicBezTo>
                  <a:pt x="1237968" y="2832990"/>
                  <a:pt x="1220303" y="2823254"/>
                  <a:pt x="1211471" y="2817944"/>
                </a:cubicBezTo>
                <a:cubicBezTo>
                  <a:pt x="1175258" y="2795818"/>
                  <a:pt x="1161126" y="2765727"/>
                  <a:pt x="1146112" y="2733866"/>
                </a:cubicBezTo>
                <a:cubicBezTo>
                  <a:pt x="1142579" y="2725900"/>
                  <a:pt x="1138162" y="2717935"/>
                  <a:pt x="1133747" y="2709085"/>
                </a:cubicBezTo>
                <a:cubicBezTo>
                  <a:pt x="1113432" y="2670143"/>
                  <a:pt x="1095767" y="2633857"/>
                  <a:pt x="1079869" y="2597571"/>
                </a:cubicBezTo>
                <a:cubicBezTo>
                  <a:pt x="1071037" y="2577215"/>
                  <a:pt x="1060438" y="2555974"/>
                  <a:pt x="1050723" y="2536503"/>
                </a:cubicBezTo>
                <a:cubicBezTo>
                  <a:pt x="1040124" y="2516148"/>
                  <a:pt x="1029525" y="2494022"/>
                  <a:pt x="1019809" y="2472781"/>
                </a:cubicBezTo>
                <a:cubicBezTo>
                  <a:pt x="1018043" y="2468356"/>
                  <a:pt x="1014510" y="2463046"/>
                  <a:pt x="1011861" y="2457736"/>
                </a:cubicBezTo>
                <a:cubicBezTo>
                  <a:pt x="1009210" y="2452426"/>
                  <a:pt x="1005677" y="2447115"/>
                  <a:pt x="1003027" y="2440920"/>
                </a:cubicBezTo>
                <a:cubicBezTo>
                  <a:pt x="990663" y="2413484"/>
                  <a:pt x="977414" y="2386933"/>
                  <a:pt x="965049" y="2360382"/>
                </a:cubicBezTo>
                <a:cubicBezTo>
                  <a:pt x="948267" y="2325866"/>
                  <a:pt x="931486" y="2290465"/>
                  <a:pt x="915588" y="2254178"/>
                </a:cubicBezTo>
                <a:cubicBezTo>
                  <a:pt x="913822" y="2249753"/>
                  <a:pt x="911171" y="2245328"/>
                  <a:pt x="908522" y="2240903"/>
                </a:cubicBezTo>
                <a:cubicBezTo>
                  <a:pt x="905872" y="2235592"/>
                  <a:pt x="902339" y="2230282"/>
                  <a:pt x="899690" y="2224087"/>
                </a:cubicBezTo>
                <a:cubicBezTo>
                  <a:pt x="885558" y="2192226"/>
                  <a:pt x="869660" y="2161250"/>
                  <a:pt x="854646" y="2131159"/>
                </a:cubicBezTo>
                <a:cubicBezTo>
                  <a:pt x="839630" y="2101068"/>
                  <a:pt x="823732" y="2069207"/>
                  <a:pt x="809601" y="2037345"/>
                </a:cubicBezTo>
                <a:cubicBezTo>
                  <a:pt x="787519" y="1987783"/>
                  <a:pt x="763672" y="1937337"/>
                  <a:pt x="738058" y="1885120"/>
                </a:cubicBezTo>
                <a:cubicBezTo>
                  <a:pt x="736291" y="1880695"/>
                  <a:pt x="733643" y="1876269"/>
                  <a:pt x="730992" y="1871844"/>
                </a:cubicBezTo>
                <a:cubicBezTo>
                  <a:pt x="727459" y="1864764"/>
                  <a:pt x="723042" y="1857684"/>
                  <a:pt x="719511" y="1850605"/>
                </a:cubicBezTo>
                <a:cubicBezTo>
                  <a:pt x="681531" y="1764755"/>
                  <a:pt x="638252" y="1678907"/>
                  <a:pt x="600274" y="1602795"/>
                </a:cubicBezTo>
                <a:cubicBezTo>
                  <a:pt x="591442" y="1585094"/>
                  <a:pt x="584376" y="1569163"/>
                  <a:pt x="576426" y="1551463"/>
                </a:cubicBezTo>
                <a:lnTo>
                  <a:pt x="572011" y="1541727"/>
                </a:lnTo>
                <a:cubicBezTo>
                  <a:pt x="563178" y="1520486"/>
                  <a:pt x="552580" y="1500132"/>
                  <a:pt x="541981" y="1479776"/>
                </a:cubicBezTo>
                <a:cubicBezTo>
                  <a:pt x="531382" y="1458534"/>
                  <a:pt x="520783" y="1437293"/>
                  <a:pt x="510185" y="1414282"/>
                </a:cubicBezTo>
                <a:cubicBezTo>
                  <a:pt x="506652" y="1405432"/>
                  <a:pt x="501352" y="1396583"/>
                  <a:pt x="496053" y="1386847"/>
                </a:cubicBezTo>
                <a:cubicBezTo>
                  <a:pt x="490753" y="1377111"/>
                  <a:pt x="485454" y="1367376"/>
                  <a:pt x="481037" y="1357640"/>
                </a:cubicBezTo>
                <a:cubicBezTo>
                  <a:pt x="466905" y="1325779"/>
                  <a:pt x="451007" y="1293918"/>
                  <a:pt x="435109" y="1262942"/>
                </a:cubicBezTo>
                <a:cubicBezTo>
                  <a:pt x="419211" y="1231966"/>
                  <a:pt x="403313" y="1200105"/>
                  <a:pt x="389181" y="1168243"/>
                </a:cubicBezTo>
                <a:cubicBezTo>
                  <a:pt x="367100" y="1117796"/>
                  <a:pt x="341487" y="1066464"/>
                  <a:pt x="313223" y="1010708"/>
                </a:cubicBezTo>
                <a:cubicBezTo>
                  <a:pt x="309691" y="1003629"/>
                  <a:pt x="307040" y="998317"/>
                  <a:pt x="305274" y="992122"/>
                </a:cubicBezTo>
                <a:cubicBezTo>
                  <a:pt x="304391" y="988583"/>
                  <a:pt x="302625" y="985041"/>
                  <a:pt x="300858" y="981502"/>
                </a:cubicBezTo>
                <a:cubicBezTo>
                  <a:pt x="296441" y="970882"/>
                  <a:pt x="291142" y="961146"/>
                  <a:pt x="285843" y="949640"/>
                </a:cubicBezTo>
                <a:cubicBezTo>
                  <a:pt x="280543" y="939020"/>
                  <a:pt x="274361" y="927515"/>
                  <a:pt x="269062" y="915124"/>
                </a:cubicBezTo>
                <a:cubicBezTo>
                  <a:pt x="263763" y="902735"/>
                  <a:pt x="256697" y="889458"/>
                  <a:pt x="249631" y="877068"/>
                </a:cubicBezTo>
                <a:cubicBezTo>
                  <a:pt x="246098" y="869988"/>
                  <a:pt x="241681" y="862907"/>
                  <a:pt x="238148" y="855827"/>
                </a:cubicBezTo>
                <a:cubicBezTo>
                  <a:pt x="224900" y="829276"/>
                  <a:pt x="212535" y="802725"/>
                  <a:pt x="200170" y="777059"/>
                </a:cubicBezTo>
                <a:cubicBezTo>
                  <a:pt x="188687" y="753163"/>
                  <a:pt x="177206" y="727497"/>
                  <a:pt x="164839" y="703601"/>
                </a:cubicBezTo>
                <a:cubicBezTo>
                  <a:pt x="148941" y="671740"/>
                  <a:pt x="133927" y="638109"/>
                  <a:pt x="118911" y="607133"/>
                </a:cubicBezTo>
                <a:cubicBezTo>
                  <a:pt x="104781" y="576156"/>
                  <a:pt x="89766" y="545180"/>
                  <a:pt x="74750" y="514204"/>
                </a:cubicBezTo>
                <a:lnTo>
                  <a:pt x="67684" y="499159"/>
                </a:lnTo>
                <a:cubicBezTo>
                  <a:pt x="55319" y="473493"/>
                  <a:pt x="42071" y="447827"/>
                  <a:pt x="30588" y="420391"/>
                </a:cubicBezTo>
                <a:cubicBezTo>
                  <a:pt x="27940" y="414196"/>
                  <a:pt x="25289" y="408000"/>
                  <a:pt x="21756" y="402690"/>
                </a:cubicBezTo>
                <a:cubicBezTo>
                  <a:pt x="15574" y="391185"/>
                  <a:pt x="10275" y="378794"/>
                  <a:pt x="5858" y="365519"/>
                </a:cubicBezTo>
                <a:cubicBezTo>
                  <a:pt x="1442" y="351358"/>
                  <a:pt x="-2090" y="325692"/>
                  <a:pt x="1442" y="311532"/>
                </a:cubicBezTo>
                <a:cubicBezTo>
                  <a:pt x="2325" y="307107"/>
                  <a:pt x="3209" y="303567"/>
                  <a:pt x="3209" y="299141"/>
                </a:cubicBezTo>
                <a:cubicBezTo>
                  <a:pt x="4093" y="291176"/>
                  <a:pt x="4975" y="283211"/>
                  <a:pt x="8508" y="274361"/>
                </a:cubicBezTo>
                <a:cubicBezTo>
                  <a:pt x="26173" y="232764"/>
                  <a:pt x="57969" y="223029"/>
                  <a:pt x="91532" y="213293"/>
                </a:cubicBezTo>
                <a:cubicBezTo>
                  <a:pt x="97714" y="211523"/>
                  <a:pt x="103897" y="209753"/>
                  <a:pt x="110963" y="207098"/>
                </a:cubicBezTo>
                <a:cubicBezTo>
                  <a:pt x="115378" y="205328"/>
                  <a:pt x="120678" y="203558"/>
                  <a:pt x="125977" y="201788"/>
                </a:cubicBezTo>
                <a:cubicBezTo>
                  <a:pt x="144526" y="194708"/>
                  <a:pt x="168374" y="185857"/>
                  <a:pt x="188687" y="185857"/>
                </a:cubicBezTo>
                <a:lnTo>
                  <a:pt x="193987" y="185857"/>
                </a:lnTo>
                <a:lnTo>
                  <a:pt x="212535" y="197362"/>
                </a:lnTo>
                <a:lnTo>
                  <a:pt x="214302" y="200018"/>
                </a:lnTo>
                <a:cubicBezTo>
                  <a:pt x="218717" y="205328"/>
                  <a:pt x="220483" y="210638"/>
                  <a:pt x="223134" y="215063"/>
                </a:cubicBezTo>
                <a:cubicBezTo>
                  <a:pt x="224016" y="217718"/>
                  <a:pt x="224900" y="220373"/>
                  <a:pt x="226667" y="222144"/>
                </a:cubicBezTo>
                <a:cubicBezTo>
                  <a:pt x="235499" y="236304"/>
                  <a:pt x="250513" y="254005"/>
                  <a:pt x="274361" y="260200"/>
                </a:cubicBezTo>
                <a:cubicBezTo>
                  <a:pt x="277010" y="261085"/>
                  <a:pt x="279661" y="261085"/>
                  <a:pt x="282310" y="261085"/>
                </a:cubicBezTo>
                <a:cubicBezTo>
                  <a:pt x="292026" y="261085"/>
                  <a:pt x="302625" y="257545"/>
                  <a:pt x="311457" y="254005"/>
                </a:cubicBezTo>
                <a:lnTo>
                  <a:pt x="313223" y="253120"/>
                </a:lnTo>
                <a:cubicBezTo>
                  <a:pt x="323822" y="249579"/>
                  <a:pt x="334421" y="246039"/>
                  <a:pt x="345020" y="243384"/>
                </a:cubicBezTo>
                <a:cubicBezTo>
                  <a:pt x="354736" y="240729"/>
                  <a:pt x="364451" y="238074"/>
                  <a:pt x="373283" y="234534"/>
                </a:cubicBezTo>
                <a:cubicBezTo>
                  <a:pt x="380349" y="231879"/>
                  <a:pt x="386531" y="230109"/>
                  <a:pt x="392714" y="229224"/>
                </a:cubicBezTo>
                <a:cubicBezTo>
                  <a:pt x="398014" y="228339"/>
                  <a:pt x="402429" y="226568"/>
                  <a:pt x="407728" y="224798"/>
                </a:cubicBezTo>
                <a:cubicBezTo>
                  <a:pt x="439526" y="213293"/>
                  <a:pt x="472205" y="202673"/>
                  <a:pt x="504001" y="192938"/>
                </a:cubicBezTo>
                <a:cubicBezTo>
                  <a:pt x="534915" y="183202"/>
                  <a:pt x="567594" y="173467"/>
                  <a:pt x="598508" y="161962"/>
                </a:cubicBezTo>
                <a:cubicBezTo>
                  <a:pt x="609107" y="158421"/>
                  <a:pt x="620588" y="154881"/>
                  <a:pt x="631188" y="152226"/>
                </a:cubicBezTo>
                <a:cubicBezTo>
                  <a:pt x="650619" y="146916"/>
                  <a:pt x="670932" y="141606"/>
                  <a:pt x="681531" y="133640"/>
                </a:cubicBezTo>
                <a:cubicBezTo>
                  <a:pt x="692130" y="125675"/>
                  <a:pt x="691246" y="102664"/>
                  <a:pt x="684180" y="85848"/>
                </a:cubicBezTo>
                <a:cubicBezTo>
                  <a:pt x="679765" y="75228"/>
                  <a:pt x="668282" y="46907"/>
                  <a:pt x="689481" y="32747"/>
                </a:cubicBezTo>
                <a:cubicBezTo>
                  <a:pt x="697429" y="27436"/>
                  <a:pt x="706262" y="25666"/>
                  <a:pt x="713328" y="23897"/>
                </a:cubicBezTo>
                <a:cubicBezTo>
                  <a:pt x="716860" y="23011"/>
                  <a:pt x="719511" y="23011"/>
                  <a:pt x="722160" y="22126"/>
                </a:cubicBezTo>
                <a:cubicBezTo>
                  <a:pt x="730992" y="19471"/>
                  <a:pt x="739824" y="15931"/>
                  <a:pt x="748656" y="13276"/>
                </a:cubicBezTo>
                <a:cubicBezTo>
                  <a:pt x="757489" y="10621"/>
                  <a:pt x="765439" y="7965"/>
                  <a:pt x="773387" y="5310"/>
                </a:cubicBezTo>
                <a:cubicBezTo>
                  <a:pt x="776920" y="4426"/>
                  <a:pt x="780453" y="3541"/>
                  <a:pt x="783986" y="3541"/>
                </a:cubicBezTo>
                <a:cubicBezTo>
                  <a:pt x="784870" y="3541"/>
                  <a:pt x="785752" y="3541"/>
                  <a:pt x="787519" y="2655"/>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p>
        </p:txBody>
      </p:sp>
      <p:pic>
        <p:nvPicPr>
          <p:cNvPr id="7" name="Mockup">
            <a:extLst>
              <a:ext uri="{FF2B5EF4-FFF2-40B4-BE49-F238E27FC236}">
                <a16:creationId xmlns:a16="http://schemas.microsoft.com/office/drawing/2014/main" id="{DA2694D3-23ED-41BF-85E6-1560E61FCF6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555907" y="1277312"/>
            <a:ext cx="2508381" cy="3115315"/>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12" name="Justify Text Body">
            <a:extLst>
              <a:ext uri="{FF2B5EF4-FFF2-40B4-BE49-F238E27FC236}">
                <a16:creationId xmlns:a16="http://schemas.microsoft.com/office/drawing/2014/main" id="{E39DCA14-409C-4466-B887-4BD8F70B9047}"/>
              </a:ext>
            </a:extLst>
          </p:cNvPr>
          <p:cNvSpPr txBox="1"/>
          <p:nvPr/>
        </p:nvSpPr>
        <p:spPr>
          <a:xfrm flipH="1">
            <a:off x="6667616" y="2578814"/>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3" name="TextBox 12">
            <a:extLst>
              <a:ext uri="{FF2B5EF4-FFF2-40B4-BE49-F238E27FC236}">
                <a16:creationId xmlns:a16="http://schemas.microsoft.com/office/drawing/2014/main" id="{1403DC61-C369-4BFE-9EDB-69CC3B6611D8}"/>
              </a:ext>
            </a:extLst>
          </p:cNvPr>
          <p:cNvSpPr txBox="1"/>
          <p:nvPr/>
        </p:nvSpPr>
        <p:spPr>
          <a:xfrm>
            <a:off x="6635970"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4" name="Group 13">
            <a:extLst>
              <a:ext uri="{FF2B5EF4-FFF2-40B4-BE49-F238E27FC236}">
                <a16:creationId xmlns:a16="http://schemas.microsoft.com/office/drawing/2014/main" id="{A1E554E9-5E08-4256-A67E-0E1AF686A46A}"/>
              </a:ext>
            </a:extLst>
          </p:cNvPr>
          <p:cNvGrpSpPr/>
          <p:nvPr/>
        </p:nvGrpSpPr>
        <p:grpSpPr>
          <a:xfrm>
            <a:off x="6666066" y="3687623"/>
            <a:ext cx="1795936" cy="284489"/>
            <a:chOff x="6251050" y="4695513"/>
            <a:chExt cx="1795936" cy="284489"/>
          </a:xfrm>
        </p:grpSpPr>
        <p:sp>
          <p:nvSpPr>
            <p:cNvPr id="15" name="Rectangle: Rounded Corners 14">
              <a:extLst>
                <a:ext uri="{FF2B5EF4-FFF2-40B4-BE49-F238E27FC236}">
                  <a16:creationId xmlns:a16="http://schemas.microsoft.com/office/drawing/2014/main" id="{A5AD5F91-4967-4C11-80EE-9BD90EE64846}"/>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4686844C-1133-46CF-8C46-A3BAADF3C2D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7" name="Oval 16">
              <a:extLst>
                <a:ext uri="{FF2B5EF4-FFF2-40B4-BE49-F238E27FC236}">
                  <a16:creationId xmlns:a16="http://schemas.microsoft.com/office/drawing/2014/main" id="{35BCDB97-DA3C-4761-B4D4-155DADA59FD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4C54217E-E9AF-4008-87A3-50FE852CD14C}"/>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0" name="Shape">
            <a:extLst>
              <a:ext uri="{FF2B5EF4-FFF2-40B4-BE49-F238E27FC236}">
                <a16:creationId xmlns:a16="http://schemas.microsoft.com/office/drawing/2014/main" id="{CD5CC909-A04D-43DC-8DF1-89A1C0C17E2E}"/>
              </a:ext>
            </a:extLst>
          </p:cNvPr>
          <p:cNvSpPr>
            <a:spLocks noChangeAspect="1"/>
          </p:cNvSpPr>
          <p:nvPr/>
        </p:nvSpPr>
        <p:spPr bwMode="auto">
          <a:xfrm>
            <a:off x="6731130" y="4651023"/>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2" name="TextBox 21">
            <a:extLst>
              <a:ext uri="{FF2B5EF4-FFF2-40B4-BE49-F238E27FC236}">
                <a16:creationId xmlns:a16="http://schemas.microsoft.com/office/drawing/2014/main" id="{E3C742BC-1EDD-4703-81E0-5C9A5BD8D6AB}"/>
              </a:ext>
            </a:extLst>
          </p:cNvPr>
          <p:cNvSpPr txBox="1"/>
          <p:nvPr/>
        </p:nvSpPr>
        <p:spPr>
          <a:xfrm>
            <a:off x="7015140" y="4583893"/>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4" name="Rectangle 23">
            <a:extLst>
              <a:ext uri="{FF2B5EF4-FFF2-40B4-BE49-F238E27FC236}">
                <a16:creationId xmlns:a16="http://schemas.microsoft.com/office/drawing/2014/main" id="{07CECE4F-681F-4BFC-8914-46BE97733DF7}"/>
              </a:ext>
            </a:extLst>
          </p:cNvPr>
          <p:cNvSpPr/>
          <p:nvPr/>
        </p:nvSpPr>
        <p:spPr>
          <a:xfrm>
            <a:off x="6635970"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6" name="Shape">
            <a:extLst>
              <a:ext uri="{FF2B5EF4-FFF2-40B4-BE49-F238E27FC236}">
                <a16:creationId xmlns:a16="http://schemas.microsoft.com/office/drawing/2014/main" id="{01CE3CBB-2B96-4EAB-B736-16B1F19A9A9F}"/>
              </a:ext>
            </a:extLst>
          </p:cNvPr>
          <p:cNvSpPr>
            <a:spLocks noChangeAspect="1"/>
          </p:cNvSpPr>
          <p:nvPr/>
        </p:nvSpPr>
        <p:spPr bwMode="auto">
          <a:xfrm>
            <a:off x="9248465" y="4675971"/>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TextBox 27">
            <a:extLst>
              <a:ext uri="{FF2B5EF4-FFF2-40B4-BE49-F238E27FC236}">
                <a16:creationId xmlns:a16="http://schemas.microsoft.com/office/drawing/2014/main" id="{216C91AB-C55B-4DD9-A6F7-35B7C84C27D1}"/>
              </a:ext>
            </a:extLst>
          </p:cNvPr>
          <p:cNvSpPr txBox="1"/>
          <p:nvPr/>
        </p:nvSpPr>
        <p:spPr>
          <a:xfrm>
            <a:off x="9596673" y="4583893"/>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0" name="Rectangle 29">
            <a:extLst>
              <a:ext uri="{FF2B5EF4-FFF2-40B4-BE49-F238E27FC236}">
                <a16:creationId xmlns:a16="http://schemas.microsoft.com/office/drawing/2014/main" id="{BDFC4C56-693F-4ED5-807D-57F498553B84}"/>
              </a:ext>
            </a:extLst>
          </p:cNvPr>
          <p:cNvSpPr/>
          <p:nvPr/>
        </p:nvSpPr>
        <p:spPr>
          <a:xfrm>
            <a:off x="9154305"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3" name="Freeform: Shape 32">
            <a:extLst>
              <a:ext uri="{FF2B5EF4-FFF2-40B4-BE49-F238E27FC236}">
                <a16:creationId xmlns:a16="http://schemas.microsoft.com/office/drawing/2014/main" id="{CD19526C-6371-4497-AED8-38BC01E55DA6}"/>
              </a:ext>
            </a:extLst>
          </p:cNvPr>
          <p:cNvSpPr/>
          <p:nvPr/>
        </p:nvSpPr>
        <p:spPr>
          <a:xfrm flipV="1">
            <a:off x="9585222" y="0"/>
            <a:ext cx="2614814" cy="292583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38B98AA-8E44-4397-92DA-0CDFAF331AF2}"/>
              </a:ext>
            </a:extLst>
          </p:cNvPr>
          <p:cNvSpPr/>
          <p:nvPr/>
        </p:nvSpPr>
        <p:spPr>
          <a:xfrm flipV="1">
            <a:off x="9921442" y="0"/>
            <a:ext cx="2284276" cy="2160003"/>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5" name="Graphic 24">
            <a:extLst>
              <a:ext uri="{FF2B5EF4-FFF2-40B4-BE49-F238E27FC236}">
                <a16:creationId xmlns:a16="http://schemas.microsoft.com/office/drawing/2014/main" id="{B3576174-DB56-4C95-872E-A78775F355D6}"/>
              </a:ext>
            </a:extLst>
          </p:cNvPr>
          <p:cNvGrpSpPr>
            <a:grpSpLocks/>
          </p:cNvGrpSpPr>
          <p:nvPr/>
        </p:nvGrpSpPr>
        <p:grpSpPr>
          <a:xfrm>
            <a:off x="4324671" y="4559897"/>
            <a:ext cx="684352" cy="960892"/>
            <a:chOff x="3513772" y="3409950"/>
            <a:chExt cx="1022984" cy="1436370"/>
          </a:xfrm>
        </p:grpSpPr>
        <p:sp>
          <p:nvSpPr>
            <p:cNvPr id="36" name="Freeform: Shape 35">
              <a:extLst>
                <a:ext uri="{FF2B5EF4-FFF2-40B4-BE49-F238E27FC236}">
                  <a16:creationId xmlns:a16="http://schemas.microsoft.com/office/drawing/2014/main" id="{5B82552B-B040-442C-8BBF-7B845451413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769460C-5683-4760-BA8E-FFCBBD238AC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D1B641-8B24-4D23-BF01-61B2392B30F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B9E80C3-1D4E-4FD3-A8BE-CF7485477F4A}"/>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0" name="Graphic 24">
            <a:extLst>
              <a:ext uri="{FF2B5EF4-FFF2-40B4-BE49-F238E27FC236}">
                <a16:creationId xmlns:a16="http://schemas.microsoft.com/office/drawing/2014/main" id="{0D35AA3F-0C3D-4268-9533-A2CEB9876AC4}"/>
              </a:ext>
            </a:extLst>
          </p:cNvPr>
          <p:cNvGrpSpPr>
            <a:grpSpLocks/>
          </p:cNvGrpSpPr>
          <p:nvPr/>
        </p:nvGrpSpPr>
        <p:grpSpPr>
          <a:xfrm>
            <a:off x="6485851" y="349145"/>
            <a:ext cx="684352" cy="960892"/>
            <a:chOff x="7651432" y="2013585"/>
            <a:chExt cx="1022985" cy="1436369"/>
          </a:xfrm>
        </p:grpSpPr>
        <p:sp>
          <p:nvSpPr>
            <p:cNvPr id="41" name="Freeform: Shape 40">
              <a:extLst>
                <a:ext uri="{FF2B5EF4-FFF2-40B4-BE49-F238E27FC236}">
                  <a16:creationId xmlns:a16="http://schemas.microsoft.com/office/drawing/2014/main" id="{CBDC0802-6718-4D4E-9CC7-852020AF652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ECE0CB-9B4F-412A-B850-0C14CD214F2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1D386F3-FF9F-4995-A4DF-288C2BE9FEA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10040B7D-CDF5-40F2-A617-3B78612097D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83300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2ECB4D7-42B4-4B03-8F9B-4362C2A0B40B}"/>
              </a:ext>
            </a:extLst>
          </p:cNvPr>
          <p:cNvSpPr/>
          <p:nvPr/>
        </p:nvSpPr>
        <p:spPr>
          <a:xfrm rot="5400000" flipH="1">
            <a:off x="7459888" y="2125888"/>
            <a:ext cx="4473046" cy="499117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35" name="PpHolder2">
            <a:extLst>
              <a:ext uri="{FF2B5EF4-FFF2-40B4-BE49-F238E27FC236}">
                <a16:creationId xmlns:a16="http://schemas.microsoft.com/office/drawing/2014/main" id="{F9A4B063-15A1-48FC-B6AC-FCB9E4C937A6}"/>
              </a:ext>
            </a:extLst>
          </p:cNvPr>
          <p:cNvSpPr/>
          <p:nvPr/>
        </p:nvSpPr>
        <p:spPr>
          <a:xfrm>
            <a:off x="5482079" y="785237"/>
            <a:ext cx="5199499" cy="5481382"/>
          </a:xfrm>
          <a:custGeom>
            <a:avLst/>
            <a:gdLst>
              <a:gd name="connsiteX0" fmla="*/ 2718914 w 5199499"/>
              <a:gd name="connsiteY0" fmla="*/ 0 h 5481382"/>
              <a:gd name="connsiteX1" fmla="*/ 5199499 w 5199499"/>
              <a:gd name="connsiteY1" fmla="*/ 3616412 h 5481382"/>
              <a:gd name="connsiteX2" fmla="*/ 2480585 w 5199499"/>
              <a:gd name="connsiteY2" fmla="*/ 5481382 h 5481382"/>
              <a:gd name="connsiteX3" fmla="*/ 0 w 5199499"/>
              <a:gd name="connsiteY3" fmla="*/ 1864971 h 5481382"/>
            </a:gdLst>
            <a:ahLst/>
            <a:cxnLst>
              <a:cxn ang="0">
                <a:pos x="connsiteX0" y="connsiteY0"/>
              </a:cxn>
              <a:cxn ang="0">
                <a:pos x="connsiteX1" y="connsiteY1"/>
              </a:cxn>
              <a:cxn ang="0">
                <a:pos x="connsiteX2" y="connsiteY2"/>
              </a:cxn>
              <a:cxn ang="0">
                <a:pos x="connsiteX3" y="connsiteY3"/>
              </a:cxn>
            </a:cxnLst>
            <a:rect l="l" t="t" r="r" b="b"/>
            <a:pathLst>
              <a:path w="5199499" h="5481382">
                <a:moveTo>
                  <a:pt x="2718914" y="0"/>
                </a:moveTo>
                <a:lnTo>
                  <a:pt x="5199499" y="3616412"/>
                </a:lnTo>
                <a:lnTo>
                  <a:pt x="2480585" y="5481382"/>
                </a:lnTo>
                <a:lnTo>
                  <a:pt x="0" y="1864971"/>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p>
        </p:txBody>
      </p:sp>
      <p:pic>
        <p:nvPicPr>
          <p:cNvPr id="4" name="Mockup">
            <a:extLst>
              <a:ext uri="{FF2B5EF4-FFF2-40B4-BE49-F238E27FC236}">
                <a16:creationId xmlns:a16="http://schemas.microsoft.com/office/drawing/2014/main" id="{A09A4174-B925-4EC9-9A16-7606C3A1D24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rot="21333169">
            <a:off x="5475049" y="494338"/>
            <a:ext cx="6931238" cy="6363662"/>
          </a:xfrm>
          <a:prstGeom prst="rect">
            <a:avLst/>
          </a:prstGeom>
        </p:spPr>
      </p:pic>
      <p:sp>
        <p:nvSpPr>
          <p:cNvPr id="7" name="Freeform: Shape 6">
            <a:extLst>
              <a:ext uri="{FF2B5EF4-FFF2-40B4-BE49-F238E27FC236}">
                <a16:creationId xmlns:a16="http://schemas.microsoft.com/office/drawing/2014/main" id="{17699724-BE16-45A6-AE7C-A9164A1736C4}"/>
              </a:ext>
            </a:extLst>
          </p:cNvPr>
          <p:cNvSpPr/>
          <p:nvPr/>
        </p:nvSpPr>
        <p:spPr>
          <a:xfrm rot="5400000" flipH="1">
            <a:off x="8277912" y="2937892"/>
            <a:ext cx="3933495" cy="390672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799D65EF-21A1-4929-AE8B-F0D34FA865E7}"/>
              </a:ext>
            </a:extLst>
          </p:cNvPr>
          <p:cNvGrpSpPr/>
          <p:nvPr/>
        </p:nvGrpSpPr>
        <p:grpSpPr>
          <a:xfrm>
            <a:off x="858010" y="2279621"/>
            <a:ext cx="3655626" cy="3467159"/>
            <a:chOff x="738573" y="1922938"/>
            <a:chExt cx="3655626" cy="3467159"/>
          </a:xfrm>
        </p:grpSpPr>
        <p:sp>
          <p:nvSpPr>
            <p:cNvPr id="8" name="Justify Text Body">
              <a:extLst>
                <a:ext uri="{FF2B5EF4-FFF2-40B4-BE49-F238E27FC236}">
                  <a16:creationId xmlns:a16="http://schemas.microsoft.com/office/drawing/2014/main" id="{C5577837-5628-4319-A2AD-A9742F4DC578}"/>
                </a:ext>
              </a:extLst>
            </p:cNvPr>
            <p:cNvSpPr txBox="1"/>
            <p:nvPr/>
          </p:nvSpPr>
          <p:spPr>
            <a:xfrm flipH="1">
              <a:off x="770218" y="2578814"/>
              <a:ext cx="362398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err="1">
                  <a:solidFill>
                    <a:schemeClr val="tx1">
                      <a:lumMod val="50000"/>
                      <a:lumOff val="50000"/>
                    </a:schemeClr>
                  </a:solidFill>
                  <a:cs typeface="Baloo" panose="03080902040302020200" pitchFamily="66" charset="0"/>
                </a:rPr>
                <a:t>volutpat</a:t>
              </a:r>
              <a:r>
                <a:rPr lang="en-US" sz="1400">
                  <a:solidFill>
                    <a:schemeClr val="tx1">
                      <a:lumMod val="50000"/>
                      <a:lumOff val="50000"/>
                    </a:schemeClr>
                  </a:solidFill>
                  <a:cs typeface="Baloo" panose="03080902040302020200" pitchFamily="66" charset="0"/>
                </a:rPr>
                <a:t> tincidunt</a:t>
              </a:r>
              <a:endParaRPr lang="en-ID" sz="1400" dirty="0">
                <a:solidFill>
                  <a:schemeClr val="tx1">
                    <a:lumMod val="50000"/>
                    <a:lumOff val="50000"/>
                  </a:schemeClr>
                </a:solidFill>
                <a:cs typeface="Baloo" panose="03080902040302020200" pitchFamily="66" charset="0"/>
              </a:endParaRPr>
            </a:p>
          </p:txBody>
        </p:sp>
        <p:sp>
          <p:nvSpPr>
            <p:cNvPr id="9" name="TextBox 8">
              <a:extLst>
                <a:ext uri="{FF2B5EF4-FFF2-40B4-BE49-F238E27FC236}">
                  <a16:creationId xmlns:a16="http://schemas.microsoft.com/office/drawing/2014/main" id="{CDAF6538-A470-4C8F-AA3F-317150BAB601}"/>
                </a:ext>
              </a:extLst>
            </p:cNvPr>
            <p:cNvSpPr txBox="1"/>
            <p:nvPr/>
          </p:nvSpPr>
          <p:spPr>
            <a:xfrm>
              <a:off x="738573"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0" name="Group 9">
              <a:extLst>
                <a:ext uri="{FF2B5EF4-FFF2-40B4-BE49-F238E27FC236}">
                  <a16:creationId xmlns:a16="http://schemas.microsoft.com/office/drawing/2014/main" id="{3059BE41-9A56-48F6-94DA-27130410EBE0}"/>
                </a:ext>
              </a:extLst>
            </p:cNvPr>
            <p:cNvGrpSpPr/>
            <p:nvPr/>
          </p:nvGrpSpPr>
          <p:grpSpPr>
            <a:xfrm>
              <a:off x="768669" y="3687623"/>
              <a:ext cx="1795936" cy="284489"/>
              <a:chOff x="6251050" y="4695513"/>
              <a:chExt cx="1795936" cy="284489"/>
            </a:xfrm>
          </p:grpSpPr>
          <p:sp>
            <p:nvSpPr>
              <p:cNvPr id="11" name="Rectangle: Rounded Corners 10">
                <a:extLst>
                  <a:ext uri="{FF2B5EF4-FFF2-40B4-BE49-F238E27FC236}">
                    <a16:creationId xmlns:a16="http://schemas.microsoft.com/office/drawing/2014/main" id="{747A06D3-A325-44EB-9404-5FB7DC61A1C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TextBox 11">
                <a:extLst>
                  <a:ext uri="{FF2B5EF4-FFF2-40B4-BE49-F238E27FC236}">
                    <a16:creationId xmlns:a16="http://schemas.microsoft.com/office/drawing/2014/main" id="{B253D84C-0E09-4E4D-8AE7-40882EF161C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3" name="Oval 12">
                <a:extLst>
                  <a:ext uri="{FF2B5EF4-FFF2-40B4-BE49-F238E27FC236}">
                    <a16:creationId xmlns:a16="http://schemas.microsoft.com/office/drawing/2014/main" id="{A5A75FB4-3455-4C43-84D9-720DD6DAD1A4}"/>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CB0442DF-EEFD-4147-9F61-BDCAECA06FE5}"/>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Shape">
              <a:extLst>
                <a:ext uri="{FF2B5EF4-FFF2-40B4-BE49-F238E27FC236}">
                  <a16:creationId xmlns:a16="http://schemas.microsoft.com/office/drawing/2014/main" id="{0E7412C1-0F99-406F-90E8-B86C94CFE53C}"/>
                </a:ext>
              </a:extLst>
            </p:cNvPr>
            <p:cNvSpPr>
              <a:spLocks noChangeAspect="1"/>
            </p:cNvSpPr>
            <p:nvPr/>
          </p:nvSpPr>
          <p:spPr bwMode="auto">
            <a:xfrm>
              <a:off x="832733" y="4406068"/>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8" name="TextBox 17">
              <a:extLst>
                <a:ext uri="{FF2B5EF4-FFF2-40B4-BE49-F238E27FC236}">
                  <a16:creationId xmlns:a16="http://schemas.microsoft.com/office/drawing/2014/main" id="{E56D4961-8E16-4652-B1A0-7B9719050964}"/>
                </a:ext>
              </a:extLst>
            </p:cNvPr>
            <p:cNvSpPr txBox="1"/>
            <p:nvPr/>
          </p:nvSpPr>
          <p:spPr>
            <a:xfrm>
              <a:off x="1180941" y="4313990"/>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0" name="Rectangle 19">
              <a:extLst>
                <a:ext uri="{FF2B5EF4-FFF2-40B4-BE49-F238E27FC236}">
                  <a16:creationId xmlns:a16="http://schemas.microsoft.com/office/drawing/2014/main" id="{98B04173-C9CB-46C1-AC72-A886BC9A601A}"/>
                </a:ext>
              </a:extLst>
            </p:cNvPr>
            <p:cNvSpPr/>
            <p:nvPr/>
          </p:nvSpPr>
          <p:spPr>
            <a:xfrm>
              <a:off x="738573" y="4770440"/>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grpSp>
      <p:sp>
        <p:nvSpPr>
          <p:cNvPr id="23" name="Freeform: Shape 22">
            <a:extLst>
              <a:ext uri="{FF2B5EF4-FFF2-40B4-BE49-F238E27FC236}">
                <a16:creationId xmlns:a16="http://schemas.microsoft.com/office/drawing/2014/main" id="{644455CA-5F55-4925-B08E-38C64425D155}"/>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D50358E-B6C1-42C8-9F92-C67AE2E0DD1F}"/>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5" name="Graphic 24">
            <a:extLst>
              <a:ext uri="{FF2B5EF4-FFF2-40B4-BE49-F238E27FC236}">
                <a16:creationId xmlns:a16="http://schemas.microsoft.com/office/drawing/2014/main" id="{4072FC8B-CD9A-4843-BD93-9A5F828568E7}"/>
              </a:ext>
            </a:extLst>
          </p:cNvPr>
          <p:cNvGrpSpPr>
            <a:grpSpLocks/>
          </p:cNvGrpSpPr>
          <p:nvPr/>
        </p:nvGrpSpPr>
        <p:grpSpPr>
          <a:xfrm>
            <a:off x="3608065" y="5022964"/>
            <a:ext cx="496786" cy="697532"/>
            <a:chOff x="3513772" y="3409950"/>
            <a:chExt cx="1022984" cy="1436370"/>
          </a:xfrm>
        </p:grpSpPr>
        <p:sp>
          <p:nvSpPr>
            <p:cNvPr id="26" name="Freeform: Shape 25">
              <a:extLst>
                <a:ext uri="{FF2B5EF4-FFF2-40B4-BE49-F238E27FC236}">
                  <a16:creationId xmlns:a16="http://schemas.microsoft.com/office/drawing/2014/main" id="{980D4136-3237-49E8-8D4E-290AC38E994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A857A9E-16C4-4A1E-AD39-246FCFCF1B2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81C1677-88C9-4CD0-B213-DA65B948B79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C722725-5F59-48C7-8ECC-0878867CECE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0" name="Graphic 24">
            <a:extLst>
              <a:ext uri="{FF2B5EF4-FFF2-40B4-BE49-F238E27FC236}">
                <a16:creationId xmlns:a16="http://schemas.microsoft.com/office/drawing/2014/main" id="{E56CA987-2D9C-45F1-8F49-F80A58A189FD}"/>
              </a:ext>
            </a:extLst>
          </p:cNvPr>
          <p:cNvGrpSpPr>
            <a:grpSpLocks/>
          </p:cNvGrpSpPr>
          <p:nvPr/>
        </p:nvGrpSpPr>
        <p:grpSpPr>
          <a:xfrm>
            <a:off x="4299287" y="675588"/>
            <a:ext cx="496786" cy="697532"/>
            <a:chOff x="7651432" y="2013585"/>
            <a:chExt cx="1022985" cy="1436369"/>
          </a:xfrm>
        </p:grpSpPr>
        <p:sp>
          <p:nvSpPr>
            <p:cNvPr id="31" name="Freeform: Shape 30">
              <a:extLst>
                <a:ext uri="{FF2B5EF4-FFF2-40B4-BE49-F238E27FC236}">
                  <a16:creationId xmlns:a16="http://schemas.microsoft.com/office/drawing/2014/main" id="{06FE5CA0-8A61-4047-ACA2-0A554667125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76D01F8-E5A6-455D-8E65-579FF66AA5F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8C113CC-0F7A-4BCE-BEBC-B5FB589DAC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3DB3208-B63D-4C67-ACAD-056DD179279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27800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0359CDB-F40C-477E-90B1-88F8AE443A4F}"/>
              </a:ext>
            </a:extLst>
          </p:cNvPr>
          <p:cNvSpPr/>
          <p:nvPr/>
        </p:nvSpPr>
        <p:spPr>
          <a:xfrm flipV="1">
            <a:off x="0" y="2831044"/>
            <a:ext cx="3606700" cy="402695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PpHolder2">
            <a:extLst>
              <a:ext uri="{FF2B5EF4-FFF2-40B4-BE49-F238E27FC236}">
                <a16:creationId xmlns:a16="http://schemas.microsoft.com/office/drawing/2014/main" id="{EB213847-6EAF-46E9-9299-72803E91F2E6}"/>
              </a:ext>
            </a:extLst>
          </p:cNvPr>
          <p:cNvSpPr/>
          <p:nvPr/>
        </p:nvSpPr>
        <p:spPr>
          <a:xfrm>
            <a:off x="1332330" y="1369095"/>
            <a:ext cx="2610441" cy="3678177"/>
          </a:xfrm>
          <a:custGeom>
            <a:avLst/>
            <a:gdLst>
              <a:gd name="connsiteX0" fmla="*/ 1269089 w 2610441"/>
              <a:gd name="connsiteY0" fmla="*/ 202 h 3678177"/>
              <a:gd name="connsiteX1" fmla="*/ 1515224 w 2610441"/>
              <a:gd name="connsiteY1" fmla="*/ 179001 h 3678177"/>
              <a:gd name="connsiteX2" fmla="*/ 2590321 w 2610441"/>
              <a:gd name="connsiteY2" fmla="*/ 2910774 h 3678177"/>
              <a:gd name="connsiteX3" fmla="*/ 2443085 w 2610441"/>
              <a:gd name="connsiteY3" fmla="*/ 3267897 h 3678177"/>
              <a:gd name="connsiteX4" fmla="*/ 1446360 w 2610441"/>
              <a:gd name="connsiteY4" fmla="*/ 3660162 h 3678177"/>
              <a:gd name="connsiteX5" fmla="*/ 1095220 w 2610441"/>
              <a:gd name="connsiteY5" fmla="*/ 3499176 h 3678177"/>
              <a:gd name="connsiteX6" fmla="*/ 20121 w 2610441"/>
              <a:gd name="connsiteY6" fmla="*/ 767404 h 3678177"/>
              <a:gd name="connsiteX7" fmla="*/ 167358 w 2610441"/>
              <a:gd name="connsiteY7" fmla="*/ 410281 h 3678177"/>
              <a:gd name="connsiteX8" fmla="*/ 1164082 w 2610441"/>
              <a:gd name="connsiteY8" fmla="*/ 18017 h 3678177"/>
              <a:gd name="connsiteX9" fmla="*/ 1269089 w 2610441"/>
              <a:gd name="connsiteY9" fmla="*/ 202 h 367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10441" h="3678177">
                <a:moveTo>
                  <a:pt x="1269089" y="202"/>
                </a:moveTo>
                <a:cubicBezTo>
                  <a:pt x="1374006" y="4329"/>
                  <a:pt x="1472994" y="71698"/>
                  <a:pt x="1515224" y="179001"/>
                </a:cubicBezTo>
                <a:lnTo>
                  <a:pt x="2590321" y="2910774"/>
                </a:lnTo>
                <a:cubicBezTo>
                  <a:pt x="2646628" y="3053846"/>
                  <a:pt x="2580709" y="3213735"/>
                  <a:pt x="2443085" y="3267897"/>
                </a:cubicBezTo>
                <a:lnTo>
                  <a:pt x="1446360" y="3660162"/>
                </a:lnTo>
                <a:cubicBezTo>
                  <a:pt x="1308738" y="3714323"/>
                  <a:pt x="1151528" y="3642248"/>
                  <a:pt x="1095220" y="3499176"/>
                </a:cubicBezTo>
                <a:lnTo>
                  <a:pt x="20121" y="767404"/>
                </a:lnTo>
                <a:cubicBezTo>
                  <a:pt x="-36185" y="624333"/>
                  <a:pt x="29735" y="464444"/>
                  <a:pt x="167358" y="410281"/>
                </a:cubicBezTo>
                <a:lnTo>
                  <a:pt x="1164082" y="18017"/>
                </a:lnTo>
                <a:cubicBezTo>
                  <a:pt x="1198489" y="4476"/>
                  <a:pt x="1234119" y="-1175"/>
                  <a:pt x="1269089" y="202"/>
                </a:cubicBezTo>
                <a:close/>
              </a:path>
            </a:pathLst>
          </a:custGeom>
          <a:blipFill dpi="0" rotWithShape="0">
            <a:blip r:embed="rId2"/>
            <a:srcRect/>
            <a:tile tx="0" ty="0" sx="100000" sy="100000" flip="none" algn="tl"/>
          </a:blipFill>
          <a:ln>
            <a:noFill/>
          </a:ln>
        </p:spPr>
        <p:txBody>
          <a:bodyPr rtlCol="0" anchor="ctr"/>
          <a:lstStyle/>
          <a:p>
            <a:pPr algn="ctr"/>
            <a:endParaRPr lang="en-US"/>
          </a:p>
        </p:txBody>
      </p:sp>
      <p:pic>
        <p:nvPicPr>
          <p:cNvPr id="4" name="Mockup">
            <a:extLst>
              <a:ext uri="{FF2B5EF4-FFF2-40B4-BE49-F238E27FC236}">
                <a16:creationId xmlns:a16="http://schemas.microsoft.com/office/drawing/2014/main" id="{ADE64638-EB4A-47B0-965E-F815A64006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063" y="916652"/>
            <a:ext cx="4638280" cy="5941348"/>
          </a:xfrm>
          <a:prstGeom prst="rect">
            <a:avLst/>
          </a:prstGeom>
        </p:spPr>
      </p:pic>
      <p:sp>
        <p:nvSpPr>
          <p:cNvPr id="7" name="Freeform: Shape 6">
            <a:extLst>
              <a:ext uri="{FF2B5EF4-FFF2-40B4-BE49-F238E27FC236}">
                <a16:creationId xmlns:a16="http://schemas.microsoft.com/office/drawing/2014/main" id="{7F2B5A80-E009-4538-B7BE-DE7C03AA013D}"/>
              </a:ext>
            </a:extLst>
          </p:cNvPr>
          <p:cNvSpPr/>
          <p:nvPr/>
        </p:nvSpPr>
        <p:spPr>
          <a:xfrm flipV="1">
            <a:off x="0" y="3700610"/>
            <a:ext cx="3171650" cy="315200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Justify Text Body">
            <a:extLst>
              <a:ext uri="{FF2B5EF4-FFF2-40B4-BE49-F238E27FC236}">
                <a16:creationId xmlns:a16="http://schemas.microsoft.com/office/drawing/2014/main" id="{F2E4224F-11B6-41FA-9D2A-A6114A9FD997}"/>
              </a:ext>
            </a:extLst>
          </p:cNvPr>
          <p:cNvSpPr txBox="1"/>
          <p:nvPr/>
        </p:nvSpPr>
        <p:spPr>
          <a:xfrm flipH="1">
            <a:off x="5742298" y="2442603"/>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6" name="TextBox 15">
            <a:extLst>
              <a:ext uri="{FF2B5EF4-FFF2-40B4-BE49-F238E27FC236}">
                <a16:creationId xmlns:a16="http://schemas.microsoft.com/office/drawing/2014/main" id="{5970D23F-3A84-4695-811C-5051EADEEFC9}"/>
              </a:ext>
            </a:extLst>
          </p:cNvPr>
          <p:cNvSpPr txBox="1"/>
          <p:nvPr/>
        </p:nvSpPr>
        <p:spPr>
          <a:xfrm>
            <a:off x="5710651" y="1786727"/>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7" name="Group 16">
            <a:extLst>
              <a:ext uri="{FF2B5EF4-FFF2-40B4-BE49-F238E27FC236}">
                <a16:creationId xmlns:a16="http://schemas.microsoft.com/office/drawing/2014/main" id="{0D70BDD4-79A1-486D-A96A-7FC6A109395B}"/>
              </a:ext>
            </a:extLst>
          </p:cNvPr>
          <p:cNvGrpSpPr/>
          <p:nvPr/>
        </p:nvGrpSpPr>
        <p:grpSpPr>
          <a:xfrm>
            <a:off x="5740747" y="3270078"/>
            <a:ext cx="1795936" cy="284489"/>
            <a:chOff x="6251050" y="4695513"/>
            <a:chExt cx="1795936" cy="284489"/>
          </a:xfrm>
        </p:grpSpPr>
        <p:sp>
          <p:nvSpPr>
            <p:cNvPr id="18" name="Rectangle: Rounded Corners 17">
              <a:extLst>
                <a:ext uri="{FF2B5EF4-FFF2-40B4-BE49-F238E27FC236}">
                  <a16:creationId xmlns:a16="http://schemas.microsoft.com/office/drawing/2014/main" id="{1397FEC1-AF20-4331-A3AE-FEA6125F138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EB1F687E-571A-4F8E-BF2E-F1A1E9EFA23C}"/>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0" name="Oval 19">
              <a:extLst>
                <a:ext uri="{FF2B5EF4-FFF2-40B4-BE49-F238E27FC236}">
                  <a16:creationId xmlns:a16="http://schemas.microsoft.com/office/drawing/2014/main" id="{4AD990ED-F686-473A-8EBF-A0D25812C4C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ED3B29CF-827A-4067-BFC9-F1531CAF3A30}"/>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3" name="Shape">
            <a:extLst>
              <a:ext uri="{FF2B5EF4-FFF2-40B4-BE49-F238E27FC236}">
                <a16:creationId xmlns:a16="http://schemas.microsoft.com/office/drawing/2014/main" id="{6E97B318-360B-46B7-BFC1-BBCCC77A1F89}"/>
              </a:ext>
            </a:extLst>
          </p:cNvPr>
          <p:cNvSpPr>
            <a:spLocks noChangeAspect="1"/>
          </p:cNvSpPr>
          <p:nvPr/>
        </p:nvSpPr>
        <p:spPr bwMode="auto">
          <a:xfrm>
            <a:off x="5775337" y="4062297"/>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TextBox 24">
            <a:extLst>
              <a:ext uri="{FF2B5EF4-FFF2-40B4-BE49-F238E27FC236}">
                <a16:creationId xmlns:a16="http://schemas.microsoft.com/office/drawing/2014/main" id="{86183251-5A5A-4CFB-9CEC-63212F32C6F3}"/>
              </a:ext>
            </a:extLst>
          </p:cNvPr>
          <p:cNvSpPr txBox="1"/>
          <p:nvPr/>
        </p:nvSpPr>
        <p:spPr>
          <a:xfrm>
            <a:off x="6059347" y="3995167"/>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7" name="Rectangle 26">
            <a:extLst>
              <a:ext uri="{FF2B5EF4-FFF2-40B4-BE49-F238E27FC236}">
                <a16:creationId xmlns:a16="http://schemas.microsoft.com/office/drawing/2014/main" id="{DD6DE75B-7EBA-42CF-8481-BA28A731F611}"/>
              </a:ext>
            </a:extLst>
          </p:cNvPr>
          <p:cNvSpPr/>
          <p:nvPr/>
        </p:nvSpPr>
        <p:spPr>
          <a:xfrm>
            <a:off x="5680177"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9" name="Shape">
            <a:extLst>
              <a:ext uri="{FF2B5EF4-FFF2-40B4-BE49-F238E27FC236}">
                <a16:creationId xmlns:a16="http://schemas.microsoft.com/office/drawing/2014/main" id="{3EAA2713-9330-4444-B29C-A09A4FAC4545}"/>
              </a:ext>
            </a:extLst>
          </p:cNvPr>
          <p:cNvSpPr>
            <a:spLocks noChangeAspect="1"/>
          </p:cNvSpPr>
          <p:nvPr/>
        </p:nvSpPr>
        <p:spPr bwMode="auto">
          <a:xfrm>
            <a:off x="8292672" y="4087245"/>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1" name="TextBox 30">
            <a:extLst>
              <a:ext uri="{FF2B5EF4-FFF2-40B4-BE49-F238E27FC236}">
                <a16:creationId xmlns:a16="http://schemas.microsoft.com/office/drawing/2014/main" id="{08BC4376-C862-4070-86A9-1209DE1BFFFE}"/>
              </a:ext>
            </a:extLst>
          </p:cNvPr>
          <p:cNvSpPr txBox="1"/>
          <p:nvPr/>
        </p:nvSpPr>
        <p:spPr>
          <a:xfrm>
            <a:off x="8640880" y="3995167"/>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3" name="Rectangle 32">
            <a:extLst>
              <a:ext uri="{FF2B5EF4-FFF2-40B4-BE49-F238E27FC236}">
                <a16:creationId xmlns:a16="http://schemas.microsoft.com/office/drawing/2014/main" id="{87718B2A-3F1C-47E2-AE85-42F6A8893CA3}"/>
              </a:ext>
            </a:extLst>
          </p:cNvPr>
          <p:cNvSpPr/>
          <p:nvPr/>
        </p:nvSpPr>
        <p:spPr>
          <a:xfrm>
            <a:off x="8198512"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6" name="Freeform: Shape 35">
            <a:extLst>
              <a:ext uri="{FF2B5EF4-FFF2-40B4-BE49-F238E27FC236}">
                <a16:creationId xmlns:a16="http://schemas.microsoft.com/office/drawing/2014/main" id="{06A23E80-9603-4A6B-844E-B1707C86AE06}"/>
              </a:ext>
            </a:extLst>
          </p:cNvPr>
          <p:cNvSpPr/>
          <p:nvPr/>
        </p:nvSpPr>
        <p:spPr>
          <a:xfrm flipV="1">
            <a:off x="9334600" y="0"/>
            <a:ext cx="2851204" cy="319034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8ABFE0D-42AA-4F82-A905-0D6959AFF5B1}"/>
              </a:ext>
            </a:extLst>
          </p:cNvPr>
          <p:cNvSpPr/>
          <p:nvPr/>
        </p:nvSpPr>
        <p:spPr>
          <a:xfrm flipV="1">
            <a:off x="9701216" y="0"/>
            <a:ext cx="2490784" cy="235527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8" name="Graphic 24">
            <a:extLst>
              <a:ext uri="{FF2B5EF4-FFF2-40B4-BE49-F238E27FC236}">
                <a16:creationId xmlns:a16="http://schemas.microsoft.com/office/drawing/2014/main" id="{AB507BF0-6365-403F-8DB7-6B2096788F85}"/>
              </a:ext>
            </a:extLst>
          </p:cNvPr>
          <p:cNvGrpSpPr>
            <a:grpSpLocks/>
          </p:cNvGrpSpPr>
          <p:nvPr/>
        </p:nvGrpSpPr>
        <p:grpSpPr>
          <a:xfrm>
            <a:off x="4169726" y="5276610"/>
            <a:ext cx="684352" cy="960892"/>
            <a:chOff x="3513772" y="3409950"/>
            <a:chExt cx="1022984" cy="1436370"/>
          </a:xfrm>
        </p:grpSpPr>
        <p:sp>
          <p:nvSpPr>
            <p:cNvPr id="39" name="Freeform: Shape 38">
              <a:extLst>
                <a:ext uri="{FF2B5EF4-FFF2-40B4-BE49-F238E27FC236}">
                  <a16:creationId xmlns:a16="http://schemas.microsoft.com/office/drawing/2014/main" id="{795BB172-7B0D-4828-A506-83E7AD2F691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414197A-A914-493E-A82E-A28FBAE509D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4A30A82-4D07-44F8-B3B1-0BA5A3A65A92}"/>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BAC1055-6894-46C1-B426-C3AF9E08402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3" name="Graphic 24">
            <a:extLst>
              <a:ext uri="{FF2B5EF4-FFF2-40B4-BE49-F238E27FC236}">
                <a16:creationId xmlns:a16="http://schemas.microsoft.com/office/drawing/2014/main" id="{38263C6B-38CB-4580-A0E3-F7FA8D782DCF}"/>
              </a:ext>
            </a:extLst>
          </p:cNvPr>
          <p:cNvGrpSpPr>
            <a:grpSpLocks/>
          </p:cNvGrpSpPr>
          <p:nvPr/>
        </p:nvGrpSpPr>
        <p:grpSpPr>
          <a:xfrm>
            <a:off x="8260604" y="305291"/>
            <a:ext cx="684352" cy="960892"/>
            <a:chOff x="7651432" y="2013585"/>
            <a:chExt cx="1022985" cy="1436369"/>
          </a:xfrm>
        </p:grpSpPr>
        <p:sp>
          <p:nvSpPr>
            <p:cNvPr id="44" name="Freeform: Shape 43">
              <a:extLst>
                <a:ext uri="{FF2B5EF4-FFF2-40B4-BE49-F238E27FC236}">
                  <a16:creationId xmlns:a16="http://schemas.microsoft.com/office/drawing/2014/main" id="{968E8C59-0871-47F8-AEEB-4EBEDFBBFBC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5D8A5D5-5919-4AF4-B71E-3AE63B0D708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357C3B0-1DFE-454F-A285-022DEB5DF2D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A1AEB06-447E-411F-9218-B57E54ED444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293961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PpHolder1">
            <a:extLst>
              <a:ext uri="{FF2B5EF4-FFF2-40B4-BE49-F238E27FC236}">
                <a16:creationId xmlns:a16="http://schemas.microsoft.com/office/drawing/2014/main" id="{5C88C4E9-931E-4226-9266-BC8023151E33}"/>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8987" y="-3794"/>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PpHolder9">
            <a:extLst>
              <a:ext uri="{FF2B5EF4-FFF2-40B4-BE49-F238E27FC236}">
                <a16:creationId xmlns:a16="http://schemas.microsoft.com/office/drawing/2014/main" id="{E432E021-E189-4B51-BD8B-4336F41249D1}"/>
              </a:ext>
            </a:extLst>
          </p:cNvPr>
          <p:cNvSpPr/>
          <p:nvPr/>
        </p:nvSpPr>
        <p:spPr>
          <a:xfrm>
            <a:off x="654867"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1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4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7" y="804637"/>
                  <a:pt x="2765414" y="1004868"/>
                </a:cubicBezTo>
                <a:cubicBezTo>
                  <a:pt x="3078597" y="1359980"/>
                  <a:pt x="3274550" y="1728783"/>
                  <a:pt x="2871520" y="2235351"/>
                </a:cubicBezTo>
                <a:cubicBezTo>
                  <a:pt x="2568606" y="2616989"/>
                  <a:pt x="2323021" y="2486069"/>
                  <a:pt x="1967910" y="2710261"/>
                </a:cubicBezTo>
                <a:cubicBezTo>
                  <a:pt x="1765111" y="2837758"/>
                  <a:pt x="1625635" y="3103022"/>
                  <a:pt x="1340688" y="3082485"/>
                </a:cubicBezTo>
                <a:cubicBezTo>
                  <a:pt x="1126765" y="3067083"/>
                  <a:pt x="931669" y="2903646"/>
                  <a:pt x="835831" y="2718817"/>
                </a:cubicBezTo>
                <a:cubicBezTo>
                  <a:pt x="791334" y="2632394"/>
                  <a:pt x="797326" y="2502328"/>
                  <a:pt x="748550" y="2421893"/>
                </a:cubicBezTo>
                <a:cubicBezTo>
                  <a:pt x="647579" y="2256744"/>
                  <a:pt x="480720" y="2216527"/>
                  <a:pt x="321561" y="2110421"/>
                </a:cubicBezTo>
                <a:cubicBezTo>
                  <a:pt x="137587" y="1988057"/>
                  <a:pt x="-11304" y="1831465"/>
                  <a:pt x="676" y="1573903"/>
                </a:cubicBezTo>
                <a:cubicBezTo>
                  <a:pt x="12655" y="1323185"/>
                  <a:pt x="211176" y="1144347"/>
                  <a:pt x="281344" y="910742"/>
                </a:cubicBezTo>
                <a:cubicBezTo>
                  <a:pt x="354078" y="666015"/>
                  <a:pt x="276209" y="473485"/>
                  <a:pt x="523504" y="302347"/>
                </a:cubicBezTo>
                <a:cubicBezTo>
                  <a:pt x="720313" y="166292"/>
                  <a:pt x="941936" y="246727"/>
                  <a:pt x="1146447" y="196241"/>
                </a:cubicBezTo>
                <a:cubicBezTo>
                  <a:pt x="1441018" y="124043"/>
                  <a:pt x="1660323" y="402"/>
                  <a:pt x="1865887"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flipH="1">
            <a:off x="7833886" y="2230683"/>
            <a:ext cx="1809791"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DATA INFO</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D4C2249-9A46-4A35-BAB5-7486289C5863}"/>
              </a:ext>
            </a:extLst>
          </p:cNvPr>
          <p:cNvSpPr>
            <a:spLocks/>
          </p:cNvSpPr>
          <p:nvPr/>
        </p:nvSpPr>
        <p:spPr bwMode="auto">
          <a:xfrm>
            <a:off x="4187369" y="5678020"/>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4164646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5478C8F5-05AC-416B-921F-8FFEE9D6610A}"/>
              </a:ext>
            </a:extLst>
          </p:cNvPr>
          <p:cNvSpPr/>
          <p:nvPr/>
        </p:nvSpPr>
        <p:spPr>
          <a:xfrm>
            <a:off x="2498285"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48BE8962-A72C-468D-8FD3-5A896112DBD3}"/>
              </a:ext>
            </a:extLst>
          </p:cNvPr>
          <p:cNvSpPr/>
          <p:nvPr/>
        </p:nvSpPr>
        <p:spPr>
          <a:xfrm>
            <a:off x="2541203"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06098A10-2D8A-4035-A1CB-245F95A4FC73}"/>
              </a:ext>
            </a:extLst>
          </p:cNvPr>
          <p:cNvSpPr txBox="1"/>
          <p:nvPr/>
        </p:nvSpPr>
        <p:spPr>
          <a:xfrm>
            <a:off x="3049582" y="2413668"/>
            <a:ext cx="537327" cy="1015663"/>
          </a:xfrm>
          <a:prstGeom prst="rect">
            <a:avLst/>
          </a:prstGeom>
          <a:noFill/>
        </p:spPr>
        <p:txBody>
          <a:bodyPr wrap="none" rtlCol="0">
            <a:spAutoFit/>
          </a:bodyPr>
          <a:lstStyle/>
          <a:p>
            <a:pPr algn="ctr"/>
            <a:r>
              <a:rPr lang="en-US" sz="6000" dirty="0">
                <a:solidFill>
                  <a:schemeClr val="accent1"/>
                </a:solidFill>
              </a:rPr>
              <a:t>S</a:t>
            </a:r>
          </a:p>
        </p:txBody>
      </p:sp>
      <p:sp>
        <p:nvSpPr>
          <p:cNvPr id="38" name="Freeform: Shape 37">
            <a:extLst>
              <a:ext uri="{FF2B5EF4-FFF2-40B4-BE49-F238E27FC236}">
                <a16:creationId xmlns:a16="http://schemas.microsoft.com/office/drawing/2014/main" id="{39FAC01E-852C-4B12-9FE8-E22E2CC9C3FE}"/>
              </a:ext>
            </a:extLst>
          </p:cNvPr>
          <p:cNvSpPr/>
          <p:nvPr/>
        </p:nvSpPr>
        <p:spPr>
          <a:xfrm>
            <a:off x="4349969"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Shapes">
            <a:extLst>
              <a:ext uri="{FF2B5EF4-FFF2-40B4-BE49-F238E27FC236}">
                <a16:creationId xmlns:a16="http://schemas.microsoft.com/office/drawing/2014/main" id="{03734339-CB4C-4B48-9313-AF83403741C4}"/>
              </a:ext>
            </a:extLst>
          </p:cNvPr>
          <p:cNvSpPr/>
          <p:nvPr/>
        </p:nvSpPr>
        <p:spPr>
          <a:xfrm>
            <a:off x="4392887"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A56C22FA-8C7E-42C0-AD13-CF729AF9284D}"/>
              </a:ext>
            </a:extLst>
          </p:cNvPr>
          <p:cNvSpPr txBox="1"/>
          <p:nvPr/>
        </p:nvSpPr>
        <p:spPr>
          <a:xfrm>
            <a:off x="4840135" y="2413852"/>
            <a:ext cx="659155" cy="1015663"/>
          </a:xfrm>
          <a:prstGeom prst="rect">
            <a:avLst/>
          </a:prstGeom>
          <a:noFill/>
        </p:spPr>
        <p:txBody>
          <a:bodyPr wrap="none" rtlCol="0">
            <a:spAutoFit/>
          </a:bodyPr>
          <a:lstStyle/>
          <a:p>
            <a:pPr algn="ctr"/>
            <a:r>
              <a:rPr lang="en-US" sz="6000" dirty="0">
                <a:solidFill>
                  <a:schemeClr val="accent2"/>
                </a:solidFill>
              </a:rPr>
              <a:t>W</a:t>
            </a:r>
          </a:p>
        </p:txBody>
      </p:sp>
      <p:sp>
        <p:nvSpPr>
          <p:cNvPr id="44" name="Freeform: Shape 43">
            <a:extLst>
              <a:ext uri="{FF2B5EF4-FFF2-40B4-BE49-F238E27FC236}">
                <a16:creationId xmlns:a16="http://schemas.microsoft.com/office/drawing/2014/main" id="{9C1DC1AF-C241-49F8-8840-CB6ADF3F5D73}"/>
              </a:ext>
            </a:extLst>
          </p:cNvPr>
          <p:cNvSpPr/>
          <p:nvPr/>
        </p:nvSpPr>
        <p:spPr>
          <a:xfrm>
            <a:off x="6201652"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5" name="Shapes">
            <a:extLst>
              <a:ext uri="{FF2B5EF4-FFF2-40B4-BE49-F238E27FC236}">
                <a16:creationId xmlns:a16="http://schemas.microsoft.com/office/drawing/2014/main" id="{471422DE-D85E-4359-91A8-04AC72D666DC}"/>
              </a:ext>
            </a:extLst>
          </p:cNvPr>
          <p:cNvSpPr/>
          <p:nvPr/>
        </p:nvSpPr>
        <p:spPr>
          <a:xfrm>
            <a:off x="6244570"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5ECCDF46-F0D7-4987-BDCC-F6AF191F74C3}"/>
              </a:ext>
            </a:extLst>
          </p:cNvPr>
          <p:cNvSpPr txBox="1"/>
          <p:nvPr/>
        </p:nvSpPr>
        <p:spPr>
          <a:xfrm>
            <a:off x="6715279" y="2413668"/>
            <a:ext cx="612667" cy="1015663"/>
          </a:xfrm>
          <a:prstGeom prst="rect">
            <a:avLst/>
          </a:prstGeom>
          <a:noFill/>
        </p:spPr>
        <p:txBody>
          <a:bodyPr wrap="none" rtlCol="0">
            <a:spAutoFit/>
          </a:bodyPr>
          <a:lstStyle/>
          <a:p>
            <a:pPr algn="ctr"/>
            <a:r>
              <a:rPr lang="en-US" sz="6000" dirty="0">
                <a:solidFill>
                  <a:schemeClr val="accent1"/>
                </a:solidFill>
              </a:rPr>
              <a:t>O</a:t>
            </a:r>
          </a:p>
        </p:txBody>
      </p:sp>
      <p:sp>
        <p:nvSpPr>
          <p:cNvPr id="41" name="Freeform: Shape 40">
            <a:extLst>
              <a:ext uri="{FF2B5EF4-FFF2-40B4-BE49-F238E27FC236}">
                <a16:creationId xmlns:a16="http://schemas.microsoft.com/office/drawing/2014/main" id="{0145FF8B-956A-4C4A-BA5C-9A5C536D2516}"/>
              </a:ext>
            </a:extLst>
          </p:cNvPr>
          <p:cNvSpPr/>
          <p:nvPr/>
        </p:nvSpPr>
        <p:spPr>
          <a:xfrm>
            <a:off x="8053796"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2" name="Shapes">
            <a:extLst>
              <a:ext uri="{FF2B5EF4-FFF2-40B4-BE49-F238E27FC236}">
                <a16:creationId xmlns:a16="http://schemas.microsoft.com/office/drawing/2014/main" id="{AEB179EB-78CF-4CB3-982F-502D56C67F1A}"/>
              </a:ext>
            </a:extLst>
          </p:cNvPr>
          <p:cNvSpPr/>
          <p:nvPr/>
        </p:nvSpPr>
        <p:spPr>
          <a:xfrm>
            <a:off x="8096931" y="2148402"/>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05030032-1512-4D5C-AB57-C7AFEBC64F01}"/>
              </a:ext>
            </a:extLst>
          </p:cNvPr>
          <p:cNvSpPr txBox="1"/>
          <p:nvPr/>
        </p:nvSpPr>
        <p:spPr>
          <a:xfrm>
            <a:off x="8601085" y="2413668"/>
            <a:ext cx="545342" cy="1015663"/>
          </a:xfrm>
          <a:prstGeom prst="rect">
            <a:avLst/>
          </a:prstGeom>
          <a:noFill/>
        </p:spPr>
        <p:txBody>
          <a:bodyPr wrap="none" rtlCol="0">
            <a:spAutoFit/>
          </a:bodyPr>
          <a:lstStyle/>
          <a:p>
            <a:pPr algn="ctr"/>
            <a:r>
              <a:rPr lang="en-US" sz="6000" dirty="0">
                <a:solidFill>
                  <a:schemeClr val="accent2"/>
                </a:solidFill>
              </a:rPr>
              <a:t>T</a:t>
            </a:r>
          </a:p>
        </p:txBody>
      </p:sp>
      <p:sp>
        <p:nvSpPr>
          <p:cNvPr id="19" name="TextBox 18">
            <a:extLst>
              <a:ext uri="{FF2B5EF4-FFF2-40B4-BE49-F238E27FC236}">
                <a16:creationId xmlns:a16="http://schemas.microsoft.com/office/drawing/2014/main" id="{A406C28E-0CFC-464B-8688-70938004E898}"/>
              </a:ext>
            </a:extLst>
          </p:cNvPr>
          <p:cNvSpPr txBox="1"/>
          <p:nvPr/>
        </p:nvSpPr>
        <p:spPr>
          <a:xfrm>
            <a:off x="2892488" y="3850586"/>
            <a:ext cx="851515" cy="338554"/>
          </a:xfrm>
          <a:prstGeom prst="rect">
            <a:avLst/>
          </a:prstGeom>
          <a:noFill/>
        </p:spPr>
        <p:txBody>
          <a:bodyPr wrap="none" rtlCol="0">
            <a:spAutoFit/>
          </a:bodyPr>
          <a:lstStyle/>
          <a:p>
            <a:pPr algn="ctr"/>
            <a:r>
              <a:rPr lang="en-US" sz="1600">
                <a:solidFill>
                  <a:schemeClr val="tx1">
                    <a:lumMod val="65000"/>
                    <a:lumOff val="35000"/>
                  </a:schemeClr>
                </a:solidFill>
              </a:rPr>
              <a:t>Strength</a:t>
            </a:r>
            <a:endParaRPr lang="en-US" sz="1600" dirty="0">
              <a:solidFill>
                <a:schemeClr val="tx1">
                  <a:lumMod val="65000"/>
                  <a:lumOff val="35000"/>
                </a:schemeClr>
              </a:solidFill>
            </a:endParaRPr>
          </a:p>
        </p:txBody>
      </p:sp>
      <p:sp>
        <p:nvSpPr>
          <p:cNvPr id="21" name="TextBox 20">
            <a:extLst>
              <a:ext uri="{FF2B5EF4-FFF2-40B4-BE49-F238E27FC236}">
                <a16:creationId xmlns:a16="http://schemas.microsoft.com/office/drawing/2014/main" id="{F96B00DC-82F0-4B57-BEAE-10E46612ECA6}"/>
              </a:ext>
            </a:extLst>
          </p:cNvPr>
          <p:cNvSpPr txBox="1"/>
          <p:nvPr/>
        </p:nvSpPr>
        <p:spPr>
          <a:xfrm>
            <a:off x="2382229"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3" name="TextBox 22">
            <a:extLst>
              <a:ext uri="{FF2B5EF4-FFF2-40B4-BE49-F238E27FC236}">
                <a16:creationId xmlns:a16="http://schemas.microsoft.com/office/drawing/2014/main" id="{7A5EC96B-DDA3-4D21-9830-BB4A9AC6C42D}"/>
              </a:ext>
            </a:extLst>
          </p:cNvPr>
          <p:cNvSpPr txBox="1"/>
          <p:nvPr/>
        </p:nvSpPr>
        <p:spPr>
          <a:xfrm>
            <a:off x="4724937" y="3850586"/>
            <a:ext cx="889987" cy="338554"/>
          </a:xfrm>
          <a:prstGeom prst="rect">
            <a:avLst/>
          </a:prstGeom>
          <a:noFill/>
        </p:spPr>
        <p:txBody>
          <a:bodyPr wrap="none" rtlCol="0">
            <a:spAutoFit/>
          </a:bodyPr>
          <a:lstStyle/>
          <a:p>
            <a:pPr algn="ctr"/>
            <a:r>
              <a:rPr lang="en-US" sz="1600">
                <a:solidFill>
                  <a:schemeClr val="tx1">
                    <a:lumMod val="65000"/>
                    <a:lumOff val="35000"/>
                  </a:schemeClr>
                </a:solidFill>
              </a:rPr>
              <a:t>Weakness</a:t>
            </a:r>
            <a:endParaRPr lang="en-US" sz="1600" dirty="0">
              <a:solidFill>
                <a:schemeClr val="tx1">
                  <a:lumMod val="65000"/>
                  <a:lumOff val="35000"/>
                </a:schemeClr>
              </a:solidFill>
            </a:endParaRPr>
          </a:p>
        </p:txBody>
      </p:sp>
      <p:sp>
        <p:nvSpPr>
          <p:cNvPr id="25" name="TextBox 24">
            <a:extLst>
              <a:ext uri="{FF2B5EF4-FFF2-40B4-BE49-F238E27FC236}">
                <a16:creationId xmlns:a16="http://schemas.microsoft.com/office/drawing/2014/main" id="{22B156F7-A28B-49C2-BD99-A347FFD82750}"/>
              </a:ext>
            </a:extLst>
          </p:cNvPr>
          <p:cNvSpPr txBox="1"/>
          <p:nvPr/>
        </p:nvSpPr>
        <p:spPr>
          <a:xfrm>
            <a:off x="4233913"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9DC8EAEF-2D4B-448D-95CA-1D8E60E340B2}"/>
              </a:ext>
            </a:extLst>
          </p:cNvPr>
          <p:cNvSpPr txBox="1"/>
          <p:nvPr/>
        </p:nvSpPr>
        <p:spPr>
          <a:xfrm>
            <a:off x="6478838" y="3850586"/>
            <a:ext cx="1085554" cy="338554"/>
          </a:xfrm>
          <a:prstGeom prst="rect">
            <a:avLst/>
          </a:prstGeom>
          <a:noFill/>
        </p:spPr>
        <p:txBody>
          <a:bodyPr wrap="none" rtlCol="0">
            <a:spAutoFit/>
          </a:bodyPr>
          <a:lstStyle/>
          <a:p>
            <a:pPr algn="ctr"/>
            <a:r>
              <a:rPr lang="en-US" sz="1600">
                <a:solidFill>
                  <a:schemeClr val="tx1">
                    <a:lumMod val="65000"/>
                    <a:lumOff val="35000"/>
                  </a:schemeClr>
                </a:solidFill>
              </a:rPr>
              <a:t>Opportunity</a:t>
            </a:r>
            <a:endParaRPr lang="en-US" sz="1600" dirty="0">
              <a:solidFill>
                <a:schemeClr val="tx1">
                  <a:lumMod val="65000"/>
                  <a:lumOff val="35000"/>
                </a:schemeClr>
              </a:solidFill>
            </a:endParaRPr>
          </a:p>
        </p:txBody>
      </p:sp>
      <p:sp>
        <p:nvSpPr>
          <p:cNvPr id="29" name="TextBox 28">
            <a:extLst>
              <a:ext uri="{FF2B5EF4-FFF2-40B4-BE49-F238E27FC236}">
                <a16:creationId xmlns:a16="http://schemas.microsoft.com/office/drawing/2014/main" id="{275EE04E-25B6-4DBB-9469-D5DADC4FDA0A}"/>
              </a:ext>
            </a:extLst>
          </p:cNvPr>
          <p:cNvSpPr txBox="1"/>
          <p:nvPr/>
        </p:nvSpPr>
        <p:spPr>
          <a:xfrm>
            <a:off x="6085597"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38C02669-962E-44A4-A658-C50E74B37DBD}"/>
              </a:ext>
            </a:extLst>
          </p:cNvPr>
          <p:cNvSpPr txBox="1"/>
          <p:nvPr/>
        </p:nvSpPr>
        <p:spPr>
          <a:xfrm>
            <a:off x="8534563" y="3850586"/>
            <a:ext cx="678391" cy="338554"/>
          </a:xfrm>
          <a:prstGeom prst="rect">
            <a:avLst/>
          </a:prstGeom>
          <a:noFill/>
        </p:spPr>
        <p:txBody>
          <a:bodyPr wrap="none" rtlCol="0">
            <a:spAutoFit/>
          </a:bodyPr>
          <a:lstStyle/>
          <a:p>
            <a:pPr algn="ctr"/>
            <a:r>
              <a:rPr lang="en-US" sz="1600">
                <a:solidFill>
                  <a:schemeClr val="tx1">
                    <a:lumMod val="65000"/>
                    <a:lumOff val="35000"/>
                  </a:schemeClr>
                </a:solidFill>
              </a:rPr>
              <a:t>Threat</a:t>
            </a:r>
            <a:endParaRPr lang="en-US" sz="1600" dirty="0">
              <a:solidFill>
                <a:schemeClr val="tx1">
                  <a:lumMod val="65000"/>
                  <a:lumOff val="35000"/>
                </a:schemeClr>
              </a:solidFill>
            </a:endParaRPr>
          </a:p>
        </p:txBody>
      </p:sp>
      <p:sp>
        <p:nvSpPr>
          <p:cNvPr id="33" name="TextBox 32">
            <a:extLst>
              <a:ext uri="{FF2B5EF4-FFF2-40B4-BE49-F238E27FC236}">
                <a16:creationId xmlns:a16="http://schemas.microsoft.com/office/drawing/2014/main" id="{BBDE06E9-2936-4406-99E4-0195DBABDDD1}"/>
              </a:ext>
            </a:extLst>
          </p:cNvPr>
          <p:cNvSpPr txBox="1"/>
          <p:nvPr/>
        </p:nvSpPr>
        <p:spPr>
          <a:xfrm>
            <a:off x="7937740"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2BBE4D90-F3C1-4821-A87B-24639C6AE566}"/>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49" name="Justify Text Body">
            <a:extLst>
              <a:ext uri="{FF2B5EF4-FFF2-40B4-BE49-F238E27FC236}">
                <a16:creationId xmlns:a16="http://schemas.microsoft.com/office/drawing/2014/main" id="{674F130D-3A1E-4F95-89A1-54CDD3FE1C77}"/>
              </a:ext>
            </a:extLst>
          </p:cNvPr>
          <p:cNvSpPr txBox="1"/>
          <p:nvPr/>
        </p:nvSpPr>
        <p:spPr>
          <a:xfrm flipH="1">
            <a:off x="2943216" y="5670667"/>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52" name="Freeform: Shape 51">
            <a:extLst>
              <a:ext uri="{FF2B5EF4-FFF2-40B4-BE49-F238E27FC236}">
                <a16:creationId xmlns:a16="http://schemas.microsoft.com/office/drawing/2014/main" id="{052D0D91-7BE2-4938-A3FE-FEDDE7424E15}"/>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083B731-DC13-4976-A51E-3A621DA98A3C}"/>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C95A7F3-2680-44C9-83B6-BE7591904C28}"/>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712D856-C616-4744-894B-D907E914B54E}"/>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57" name="Graphic 24">
            <a:extLst>
              <a:ext uri="{FF2B5EF4-FFF2-40B4-BE49-F238E27FC236}">
                <a16:creationId xmlns:a16="http://schemas.microsoft.com/office/drawing/2014/main" id="{20B35A81-2FE8-4460-B6AF-59D9AEA80610}"/>
              </a:ext>
            </a:extLst>
          </p:cNvPr>
          <p:cNvGrpSpPr>
            <a:grpSpLocks/>
          </p:cNvGrpSpPr>
          <p:nvPr/>
        </p:nvGrpSpPr>
        <p:grpSpPr>
          <a:xfrm>
            <a:off x="11015355" y="4837075"/>
            <a:ext cx="684352" cy="960892"/>
            <a:chOff x="3513772" y="3409950"/>
            <a:chExt cx="1022984" cy="1436370"/>
          </a:xfrm>
        </p:grpSpPr>
        <p:sp>
          <p:nvSpPr>
            <p:cNvPr id="58" name="Freeform: Shape 57">
              <a:extLst>
                <a:ext uri="{FF2B5EF4-FFF2-40B4-BE49-F238E27FC236}">
                  <a16:creationId xmlns:a16="http://schemas.microsoft.com/office/drawing/2014/main" id="{202E9B4D-6608-4813-BB02-3C922E26D30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102518D-0C53-42CB-83DD-2B5B58C14E1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36FE0C3-54E0-4039-9BDC-C54361F901E3}"/>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9E00829-1428-41D2-A647-FEDE8CFFEF6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2" name="Graphic 24">
            <a:extLst>
              <a:ext uri="{FF2B5EF4-FFF2-40B4-BE49-F238E27FC236}">
                <a16:creationId xmlns:a16="http://schemas.microsoft.com/office/drawing/2014/main" id="{7E37A336-5692-48DF-B365-1CF6B315F05B}"/>
              </a:ext>
            </a:extLst>
          </p:cNvPr>
          <p:cNvGrpSpPr>
            <a:grpSpLocks/>
          </p:cNvGrpSpPr>
          <p:nvPr/>
        </p:nvGrpSpPr>
        <p:grpSpPr>
          <a:xfrm>
            <a:off x="1138540" y="656418"/>
            <a:ext cx="684352" cy="960892"/>
            <a:chOff x="7651432" y="2013585"/>
            <a:chExt cx="1022985" cy="1436369"/>
          </a:xfrm>
        </p:grpSpPr>
        <p:sp>
          <p:nvSpPr>
            <p:cNvPr id="63" name="Freeform: Shape 62">
              <a:extLst>
                <a:ext uri="{FF2B5EF4-FFF2-40B4-BE49-F238E27FC236}">
                  <a16:creationId xmlns:a16="http://schemas.microsoft.com/office/drawing/2014/main" id="{5E243E4F-E681-4C91-B18B-7EBFB1E2E6C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287D299-605F-4212-B242-60D98D48592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A8F131A-1A90-4771-9156-D0B2DEC39AA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88453FD-53F7-426C-A8CD-280F8765E7E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269636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CAD8F3FB-ADBF-48C3-9C6E-3C18FAAC3657}"/>
              </a:ext>
            </a:extLst>
          </p:cNvPr>
          <p:cNvCxnSpPr>
            <a:cxnSpLocks/>
          </p:cNvCxnSpPr>
          <p:nvPr/>
        </p:nvCxnSpPr>
        <p:spPr>
          <a:xfrm flipH="1">
            <a:off x="4245771"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81F3A5AC-A034-4EFB-9D22-0D92C650D6AE}"/>
              </a:ext>
            </a:extLst>
          </p:cNvPr>
          <p:cNvCxnSpPr>
            <a:cxnSpLocks/>
          </p:cNvCxnSpPr>
          <p:nvPr/>
        </p:nvCxnSpPr>
        <p:spPr>
          <a:xfrm flipH="1">
            <a:off x="7778320"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814961A-B2D1-4868-9B51-CB53DC841283}"/>
              </a:ext>
            </a:extLst>
          </p:cNvPr>
          <p:cNvCxnSpPr>
            <a:cxnSpLocks/>
          </p:cNvCxnSpPr>
          <p:nvPr/>
        </p:nvCxnSpPr>
        <p:spPr>
          <a:xfrm>
            <a:off x="6439875"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6FA7329-C95B-475E-A3BD-05EDD81E87C9}"/>
              </a:ext>
            </a:extLst>
          </p:cNvPr>
          <p:cNvCxnSpPr>
            <a:cxnSpLocks/>
          </p:cNvCxnSpPr>
          <p:nvPr/>
        </p:nvCxnSpPr>
        <p:spPr>
          <a:xfrm>
            <a:off x="2746127"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89" name="Freeform: Shape 188">
            <a:extLst>
              <a:ext uri="{FF2B5EF4-FFF2-40B4-BE49-F238E27FC236}">
                <a16:creationId xmlns:a16="http://schemas.microsoft.com/office/drawing/2014/main" id="{EB9CB2BE-E4FF-4A1C-8D3E-EDE6404B3E66}"/>
              </a:ext>
            </a:extLst>
          </p:cNvPr>
          <p:cNvSpPr/>
          <p:nvPr/>
        </p:nvSpPr>
        <p:spPr>
          <a:xfrm>
            <a:off x="2010841"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0" name="Shapes">
            <a:extLst>
              <a:ext uri="{FF2B5EF4-FFF2-40B4-BE49-F238E27FC236}">
                <a16:creationId xmlns:a16="http://schemas.microsoft.com/office/drawing/2014/main" id="{82AEF781-3598-4ED1-A7EC-C56AFC22222A}"/>
              </a:ext>
            </a:extLst>
          </p:cNvPr>
          <p:cNvSpPr/>
          <p:nvPr/>
        </p:nvSpPr>
        <p:spPr>
          <a:xfrm>
            <a:off x="2039109"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F694CCD-8148-44FD-8AA8-3BBD457B07E4}"/>
              </a:ext>
            </a:extLst>
          </p:cNvPr>
          <p:cNvSpPr/>
          <p:nvPr/>
        </p:nvSpPr>
        <p:spPr>
          <a:xfrm>
            <a:off x="3783787"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3" name="Shapes">
            <a:extLst>
              <a:ext uri="{FF2B5EF4-FFF2-40B4-BE49-F238E27FC236}">
                <a16:creationId xmlns:a16="http://schemas.microsoft.com/office/drawing/2014/main" id="{CDA1F1CD-8EB5-4288-A46F-3269782182E5}"/>
              </a:ext>
            </a:extLst>
          </p:cNvPr>
          <p:cNvSpPr/>
          <p:nvPr/>
        </p:nvSpPr>
        <p:spPr>
          <a:xfrm>
            <a:off x="3812055"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2EF1FAFC-3279-4033-A9A1-E41C60232FA7}"/>
              </a:ext>
            </a:extLst>
          </p:cNvPr>
          <p:cNvSpPr/>
          <p:nvPr/>
        </p:nvSpPr>
        <p:spPr>
          <a:xfrm>
            <a:off x="5556733" y="304350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6" name="Shapes">
            <a:extLst>
              <a:ext uri="{FF2B5EF4-FFF2-40B4-BE49-F238E27FC236}">
                <a16:creationId xmlns:a16="http://schemas.microsoft.com/office/drawing/2014/main" id="{4C2D3CC3-C333-4B2E-82D4-731F23938A97}"/>
              </a:ext>
            </a:extLst>
          </p:cNvPr>
          <p:cNvSpPr/>
          <p:nvPr/>
        </p:nvSpPr>
        <p:spPr>
          <a:xfrm>
            <a:off x="5585001" y="307183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10553BCB-B39E-4206-A63E-C65DD7B91E45}"/>
              </a:ext>
            </a:extLst>
          </p:cNvPr>
          <p:cNvSpPr/>
          <p:nvPr/>
        </p:nvSpPr>
        <p:spPr>
          <a:xfrm>
            <a:off x="7329681"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9" name="Shapes">
            <a:extLst>
              <a:ext uri="{FF2B5EF4-FFF2-40B4-BE49-F238E27FC236}">
                <a16:creationId xmlns:a16="http://schemas.microsoft.com/office/drawing/2014/main" id="{C7C84EF3-DFA6-4A84-A6EB-D4AA91D02CE8}"/>
              </a:ext>
            </a:extLst>
          </p:cNvPr>
          <p:cNvSpPr/>
          <p:nvPr/>
        </p:nvSpPr>
        <p:spPr>
          <a:xfrm>
            <a:off x="7357949"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C3E63166-5375-497C-A4E4-9FC5F00AFD57}"/>
              </a:ext>
            </a:extLst>
          </p:cNvPr>
          <p:cNvSpPr/>
          <p:nvPr/>
        </p:nvSpPr>
        <p:spPr>
          <a:xfrm>
            <a:off x="9102628"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2" name="Shapes">
            <a:extLst>
              <a:ext uri="{FF2B5EF4-FFF2-40B4-BE49-F238E27FC236}">
                <a16:creationId xmlns:a16="http://schemas.microsoft.com/office/drawing/2014/main" id="{26E2C788-2C11-4B5B-A439-5FF0C871F7A9}"/>
              </a:ext>
            </a:extLst>
          </p:cNvPr>
          <p:cNvSpPr/>
          <p:nvPr/>
        </p:nvSpPr>
        <p:spPr>
          <a:xfrm>
            <a:off x="9130896"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8" name="Justify Text Body">
            <a:extLst>
              <a:ext uri="{FF2B5EF4-FFF2-40B4-BE49-F238E27FC236}">
                <a16:creationId xmlns:a16="http://schemas.microsoft.com/office/drawing/2014/main" id="{17AFAC1A-9285-4DCB-9C51-5985C3253D99}"/>
              </a:ext>
            </a:extLst>
          </p:cNvPr>
          <p:cNvSpPr txBox="1"/>
          <p:nvPr/>
        </p:nvSpPr>
        <p:spPr>
          <a:xfrm flipH="1">
            <a:off x="1150156"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9" name="Justify Text Body">
            <a:extLst>
              <a:ext uri="{FF2B5EF4-FFF2-40B4-BE49-F238E27FC236}">
                <a16:creationId xmlns:a16="http://schemas.microsoft.com/office/drawing/2014/main" id="{980DC799-4046-44C2-A803-29145A743EE3}"/>
              </a:ext>
            </a:extLst>
          </p:cNvPr>
          <p:cNvSpPr txBox="1"/>
          <p:nvPr/>
        </p:nvSpPr>
        <p:spPr>
          <a:xfrm>
            <a:off x="1811014"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One</a:t>
            </a:r>
            <a:endParaRPr lang="en-ID" sz="1400" dirty="0">
              <a:solidFill>
                <a:schemeClr val="tx1">
                  <a:lumMod val="65000"/>
                  <a:lumOff val="35000"/>
                </a:schemeClr>
              </a:solidFill>
            </a:endParaRPr>
          </a:p>
        </p:txBody>
      </p:sp>
      <p:sp>
        <p:nvSpPr>
          <p:cNvPr id="20" name="Justify Text Body">
            <a:extLst>
              <a:ext uri="{FF2B5EF4-FFF2-40B4-BE49-F238E27FC236}">
                <a16:creationId xmlns:a16="http://schemas.microsoft.com/office/drawing/2014/main" id="{7AE90D39-370C-47AA-8F30-70CDB786F72F}"/>
              </a:ext>
            </a:extLst>
          </p:cNvPr>
          <p:cNvSpPr txBox="1"/>
          <p:nvPr/>
        </p:nvSpPr>
        <p:spPr>
          <a:xfrm flipH="1">
            <a:off x="4696049"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1" name="Justify Text Body">
            <a:extLst>
              <a:ext uri="{FF2B5EF4-FFF2-40B4-BE49-F238E27FC236}">
                <a16:creationId xmlns:a16="http://schemas.microsoft.com/office/drawing/2014/main" id="{9FB73A2A-8F1B-44BF-AEDD-336EB9FAAB10}"/>
              </a:ext>
            </a:extLst>
          </p:cNvPr>
          <p:cNvSpPr txBox="1"/>
          <p:nvPr/>
        </p:nvSpPr>
        <p:spPr>
          <a:xfrm>
            <a:off x="5356907"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Two</a:t>
            </a:r>
            <a:endParaRPr lang="en-ID" sz="1400" dirty="0">
              <a:solidFill>
                <a:schemeClr val="tx1">
                  <a:lumMod val="65000"/>
                  <a:lumOff val="35000"/>
                </a:schemeClr>
              </a:solidFill>
            </a:endParaRPr>
          </a:p>
        </p:txBody>
      </p:sp>
      <p:sp>
        <p:nvSpPr>
          <p:cNvPr id="22" name="Justify Text Body">
            <a:extLst>
              <a:ext uri="{FF2B5EF4-FFF2-40B4-BE49-F238E27FC236}">
                <a16:creationId xmlns:a16="http://schemas.microsoft.com/office/drawing/2014/main" id="{A0A9060C-FD44-4A0A-AEE1-0AA84FE40DFC}"/>
              </a:ext>
            </a:extLst>
          </p:cNvPr>
          <p:cNvSpPr txBox="1"/>
          <p:nvPr/>
        </p:nvSpPr>
        <p:spPr>
          <a:xfrm flipH="1">
            <a:off x="8241944"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5A8A2F2C-F7C3-49A7-949C-C00F62D8781B}"/>
              </a:ext>
            </a:extLst>
          </p:cNvPr>
          <p:cNvSpPr txBox="1"/>
          <p:nvPr/>
        </p:nvSpPr>
        <p:spPr>
          <a:xfrm>
            <a:off x="8902802"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Three</a:t>
            </a:r>
            <a:endParaRPr lang="en-ID" sz="14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70C433DE-17DD-4B07-9EC5-1F93EC40B58B}"/>
              </a:ext>
            </a:extLst>
          </p:cNvPr>
          <p:cNvSpPr txBox="1"/>
          <p:nvPr/>
        </p:nvSpPr>
        <p:spPr>
          <a:xfrm flipH="1">
            <a:off x="6468996"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5" name="Justify Text Body">
            <a:extLst>
              <a:ext uri="{FF2B5EF4-FFF2-40B4-BE49-F238E27FC236}">
                <a16:creationId xmlns:a16="http://schemas.microsoft.com/office/drawing/2014/main" id="{6277FC0C-B891-481B-BFA0-45DE5E6C31FA}"/>
              </a:ext>
            </a:extLst>
          </p:cNvPr>
          <p:cNvSpPr txBox="1"/>
          <p:nvPr/>
        </p:nvSpPr>
        <p:spPr>
          <a:xfrm>
            <a:off x="7129854"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Five</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E2FF22A9-725E-4F39-8CA2-4C6AA18E3763}"/>
              </a:ext>
            </a:extLst>
          </p:cNvPr>
          <p:cNvSpPr txBox="1"/>
          <p:nvPr/>
        </p:nvSpPr>
        <p:spPr>
          <a:xfrm flipH="1">
            <a:off x="2923102"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7" name="Justify Text Body">
            <a:extLst>
              <a:ext uri="{FF2B5EF4-FFF2-40B4-BE49-F238E27FC236}">
                <a16:creationId xmlns:a16="http://schemas.microsoft.com/office/drawing/2014/main" id="{ED87F241-0EC4-4CC5-9404-35BC0A1B0389}"/>
              </a:ext>
            </a:extLst>
          </p:cNvPr>
          <p:cNvSpPr txBox="1"/>
          <p:nvPr/>
        </p:nvSpPr>
        <p:spPr>
          <a:xfrm>
            <a:off x="3583960"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Four</a:t>
            </a:r>
            <a:endParaRPr lang="en-ID" sz="1400" dirty="0">
              <a:solidFill>
                <a:schemeClr val="tx1">
                  <a:lumMod val="65000"/>
                  <a:lumOff val="35000"/>
                </a:schemeClr>
              </a:solidFill>
            </a:endParaRPr>
          </a:p>
        </p:txBody>
      </p:sp>
      <p:sp>
        <p:nvSpPr>
          <p:cNvPr id="215" name="Shape">
            <a:extLst>
              <a:ext uri="{FF2B5EF4-FFF2-40B4-BE49-F238E27FC236}">
                <a16:creationId xmlns:a16="http://schemas.microsoft.com/office/drawing/2014/main" id="{BF87504C-6653-4CF7-9A53-F86B9BDFC648}"/>
              </a:ext>
            </a:extLst>
          </p:cNvPr>
          <p:cNvSpPr>
            <a:spLocks noChangeAspect="1"/>
          </p:cNvSpPr>
          <p:nvPr/>
        </p:nvSpPr>
        <p:spPr bwMode="auto">
          <a:xfrm>
            <a:off x="5901822" y="3443259"/>
            <a:ext cx="389943" cy="275306"/>
          </a:xfrm>
          <a:custGeom>
            <a:avLst/>
            <a:gdLst>
              <a:gd name="connsiteX0" fmla="*/ 158781 w 329283"/>
              <a:gd name="connsiteY0" fmla="*/ 165567 h 232479"/>
              <a:gd name="connsiteX1" fmla="*/ 174096 w 329283"/>
              <a:gd name="connsiteY1" fmla="*/ 167278 h 232479"/>
              <a:gd name="connsiteX2" fmla="*/ 194839 w 329283"/>
              <a:gd name="connsiteY2" fmla="*/ 219439 h 232479"/>
              <a:gd name="connsiteX3" fmla="*/ 192246 w 329283"/>
              <a:gd name="connsiteY3" fmla="*/ 224655 h 232479"/>
              <a:gd name="connsiteX4" fmla="*/ 127423 w 329283"/>
              <a:gd name="connsiteY4" fmla="*/ 232479 h 232479"/>
              <a:gd name="connsiteX5" fmla="*/ 127423 w 329283"/>
              <a:gd name="connsiteY5" fmla="*/ 198575 h 232479"/>
              <a:gd name="connsiteX6" fmla="*/ 158781 w 329283"/>
              <a:gd name="connsiteY6" fmla="*/ 165567 h 232479"/>
              <a:gd name="connsiteX7" fmla="*/ 141460 w 329283"/>
              <a:gd name="connsiteY7" fmla="*/ 513 h 232479"/>
              <a:gd name="connsiteX8" fmla="*/ 200616 w 329283"/>
              <a:gd name="connsiteY8" fmla="*/ 75387 h 232479"/>
              <a:gd name="connsiteX9" fmla="*/ 267488 w 329283"/>
              <a:gd name="connsiteY9" fmla="*/ 57314 h 232479"/>
              <a:gd name="connsiteX10" fmla="*/ 270060 w 329283"/>
              <a:gd name="connsiteY10" fmla="*/ 119279 h 232479"/>
              <a:gd name="connsiteX11" fmla="*/ 329216 w 329283"/>
              <a:gd name="connsiteY11" fmla="*/ 152843 h 232479"/>
              <a:gd name="connsiteX12" fmla="*/ 259772 w 329283"/>
              <a:gd name="connsiteY12" fmla="*/ 212226 h 232479"/>
              <a:gd name="connsiteX13" fmla="*/ 257200 w 329283"/>
              <a:gd name="connsiteY13" fmla="*/ 212226 h 232479"/>
              <a:gd name="connsiteX14" fmla="*/ 257200 w 329283"/>
              <a:gd name="connsiteY14" fmla="*/ 196735 h 232479"/>
              <a:gd name="connsiteX15" fmla="*/ 234052 w 329283"/>
              <a:gd name="connsiteY15" fmla="*/ 188989 h 232479"/>
              <a:gd name="connsiteX16" fmla="*/ 223764 w 329283"/>
              <a:gd name="connsiteY16" fmla="*/ 168334 h 232479"/>
              <a:gd name="connsiteX17" fmla="*/ 236624 w 329283"/>
              <a:gd name="connsiteY17" fmla="*/ 145097 h 232479"/>
              <a:gd name="connsiteX18" fmla="*/ 210904 w 329283"/>
              <a:gd name="connsiteY18" fmla="*/ 127024 h 232479"/>
              <a:gd name="connsiteX19" fmla="*/ 192900 w 329283"/>
              <a:gd name="connsiteY19" fmla="*/ 139934 h 232479"/>
              <a:gd name="connsiteX20" fmla="*/ 172324 w 329283"/>
              <a:gd name="connsiteY20" fmla="*/ 137352 h 232479"/>
              <a:gd name="connsiteX21" fmla="*/ 162036 w 329283"/>
              <a:gd name="connsiteY21" fmla="*/ 108951 h 232479"/>
              <a:gd name="connsiteX22" fmla="*/ 133744 w 329283"/>
              <a:gd name="connsiteY22" fmla="*/ 116697 h 232479"/>
              <a:gd name="connsiteX23" fmla="*/ 131172 w 329283"/>
              <a:gd name="connsiteY23" fmla="*/ 145097 h 232479"/>
              <a:gd name="connsiteX24" fmla="*/ 115740 w 329283"/>
              <a:gd name="connsiteY24" fmla="*/ 158007 h 232479"/>
              <a:gd name="connsiteX25" fmla="*/ 92592 w 329283"/>
              <a:gd name="connsiteY25" fmla="*/ 147679 h 232479"/>
              <a:gd name="connsiteX26" fmla="*/ 79732 w 329283"/>
              <a:gd name="connsiteY26" fmla="*/ 168334 h 232479"/>
              <a:gd name="connsiteX27" fmla="*/ 95164 w 329283"/>
              <a:gd name="connsiteY27" fmla="*/ 188989 h 232479"/>
              <a:gd name="connsiteX28" fmla="*/ 90020 w 329283"/>
              <a:gd name="connsiteY28" fmla="*/ 209644 h 232479"/>
              <a:gd name="connsiteX29" fmla="*/ 66872 w 329283"/>
              <a:gd name="connsiteY29" fmla="*/ 214808 h 232479"/>
              <a:gd name="connsiteX30" fmla="*/ 66872 w 329283"/>
              <a:gd name="connsiteY30" fmla="*/ 227717 h 232479"/>
              <a:gd name="connsiteX31" fmla="*/ 0 w 329283"/>
              <a:gd name="connsiteY31" fmla="*/ 173498 h 232479"/>
              <a:gd name="connsiteX32" fmla="*/ 56584 w 329283"/>
              <a:gd name="connsiteY32" fmla="*/ 127024 h 232479"/>
              <a:gd name="connsiteX33" fmla="*/ 141460 w 329283"/>
              <a:gd name="connsiteY33" fmla="*/ 513 h 232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9283" h="232479">
                <a:moveTo>
                  <a:pt x="158781" y="165567"/>
                </a:moveTo>
                <a:cubicBezTo>
                  <a:pt x="163724" y="164833"/>
                  <a:pt x="168910" y="165322"/>
                  <a:pt x="174096" y="167278"/>
                </a:cubicBezTo>
                <a:cubicBezTo>
                  <a:pt x="192246" y="172494"/>
                  <a:pt x="200025" y="195967"/>
                  <a:pt x="194839" y="219439"/>
                </a:cubicBezTo>
                <a:cubicBezTo>
                  <a:pt x="192246" y="222047"/>
                  <a:pt x="192246" y="222047"/>
                  <a:pt x="192246" y="224655"/>
                </a:cubicBezTo>
                <a:cubicBezTo>
                  <a:pt x="168910" y="229871"/>
                  <a:pt x="148167" y="229871"/>
                  <a:pt x="127423" y="232479"/>
                </a:cubicBezTo>
                <a:cubicBezTo>
                  <a:pt x="122237" y="222047"/>
                  <a:pt x="122237" y="209007"/>
                  <a:pt x="127423" y="198575"/>
                </a:cubicBezTo>
                <a:cubicBezTo>
                  <a:pt x="131312" y="180970"/>
                  <a:pt x="143953" y="167767"/>
                  <a:pt x="158781" y="165567"/>
                </a:cubicBezTo>
                <a:close/>
                <a:moveTo>
                  <a:pt x="141460" y="513"/>
                </a:moveTo>
                <a:cubicBezTo>
                  <a:pt x="223764" y="-7233"/>
                  <a:pt x="200616" y="75387"/>
                  <a:pt x="200616" y="75387"/>
                </a:cubicBezTo>
                <a:cubicBezTo>
                  <a:pt x="210904" y="57314"/>
                  <a:pt x="239196" y="34077"/>
                  <a:pt x="267488" y="57314"/>
                </a:cubicBezTo>
                <a:cubicBezTo>
                  <a:pt x="295780" y="83132"/>
                  <a:pt x="270060" y="119279"/>
                  <a:pt x="270060" y="119279"/>
                </a:cubicBezTo>
                <a:cubicBezTo>
                  <a:pt x="280348" y="108951"/>
                  <a:pt x="324072" y="106369"/>
                  <a:pt x="329216" y="152843"/>
                </a:cubicBezTo>
                <a:cubicBezTo>
                  <a:pt x="331788" y="199317"/>
                  <a:pt x="259772" y="212226"/>
                  <a:pt x="259772" y="212226"/>
                </a:cubicBezTo>
                <a:cubicBezTo>
                  <a:pt x="259772" y="212226"/>
                  <a:pt x="259772" y="212226"/>
                  <a:pt x="257200" y="212226"/>
                </a:cubicBezTo>
                <a:cubicBezTo>
                  <a:pt x="257200" y="212226"/>
                  <a:pt x="257200" y="212226"/>
                  <a:pt x="257200" y="196735"/>
                </a:cubicBezTo>
                <a:cubicBezTo>
                  <a:pt x="257200" y="196735"/>
                  <a:pt x="257200" y="196735"/>
                  <a:pt x="234052" y="188989"/>
                </a:cubicBezTo>
                <a:cubicBezTo>
                  <a:pt x="231480" y="181243"/>
                  <a:pt x="228908" y="176080"/>
                  <a:pt x="223764" y="168334"/>
                </a:cubicBezTo>
                <a:cubicBezTo>
                  <a:pt x="223764" y="168334"/>
                  <a:pt x="223764" y="168334"/>
                  <a:pt x="236624" y="145097"/>
                </a:cubicBezTo>
                <a:cubicBezTo>
                  <a:pt x="236624" y="145097"/>
                  <a:pt x="236624" y="145097"/>
                  <a:pt x="210904" y="127024"/>
                </a:cubicBezTo>
                <a:cubicBezTo>
                  <a:pt x="210904" y="127024"/>
                  <a:pt x="210904" y="127024"/>
                  <a:pt x="192900" y="139934"/>
                </a:cubicBezTo>
                <a:cubicBezTo>
                  <a:pt x="185184" y="137352"/>
                  <a:pt x="177468" y="137352"/>
                  <a:pt x="172324" y="137352"/>
                </a:cubicBezTo>
                <a:cubicBezTo>
                  <a:pt x="172324" y="137352"/>
                  <a:pt x="172324" y="137352"/>
                  <a:pt x="162036" y="108951"/>
                </a:cubicBezTo>
                <a:cubicBezTo>
                  <a:pt x="162036" y="108951"/>
                  <a:pt x="162036" y="108951"/>
                  <a:pt x="133744" y="116697"/>
                </a:cubicBezTo>
                <a:cubicBezTo>
                  <a:pt x="133744" y="116697"/>
                  <a:pt x="133744" y="116697"/>
                  <a:pt x="131172" y="145097"/>
                </a:cubicBezTo>
                <a:cubicBezTo>
                  <a:pt x="126028" y="147679"/>
                  <a:pt x="120884" y="152843"/>
                  <a:pt x="115740" y="158007"/>
                </a:cubicBezTo>
                <a:cubicBezTo>
                  <a:pt x="115740" y="158007"/>
                  <a:pt x="115740" y="158007"/>
                  <a:pt x="92592" y="147679"/>
                </a:cubicBezTo>
                <a:cubicBezTo>
                  <a:pt x="92592" y="147679"/>
                  <a:pt x="92592" y="147679"/>
                  <a:pt x="79732" y="168334"/>
                </a:cubicBezTo>
                <a:cubicBezTo>
                  <a:pt x="79732" y="168334"/>
                  <a:pt x="79732" y="168334"/>
                  <a:pt x="95164" y="188989"/>
                </a:cubicBezTo>
                <a:cubicBezTo>
                  <a:pt x="92592" y="194153"/>
                  <a:pt x="90020" y="201898"/>
                  <a:pt x="90020" y="209644"/>
                </a:cubicBezTo>
                <a:cubicBezTo>
                  <a:pt x="90020" y="209644"/>
                  <a:pt x="90020" y="209644"/>
                  <a:pt x="66872" y="214808"/>
                </a:cubicBezTo>
                <a:cubicBezTo>
                  <a:pt x="66872" y="214808"/>
                  <a:pt x="66872" y="214808"/>
                  <a:pt x="66872" y="227717"/>
                </a:cubicBezTo>
                <a:cubicBezTo>
                  <a:pt x="23148" y="219971"/>
                  <a:pt x="0" y="201898"/>
                  <a:pt x="0" y="173498"/>
                </a:cubicBezTo>
                <a:cubicBezTo>
                  <a:pt x="0" y="119279"/>
                  <a:pt x="56584" y="127024"/>
                  <a:pt x="56584" y="127024"/>
                </a:cubicBezTo>
                <a:cubicBezTo>
                  <a:pt x="38580" y="67641"/>
                  <a:pt x="66872" y="8258"/>
                  <a:pt x="141460" y="51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6" name="Shape">
            <a:extLst>
              <a:ext uri="{FF2B5EF4-FFF2-40B4-BE49-F238E27FC236}">
                <a16:creationId xmlns:a16="http://schemas.microsoft.com/office/drawing/2014/main" id="{819BC44A-09E8-43A0-9713-0D6B0FCB64E3}"/>
              </a:ext>
            </a:extLst>
          </p:cNvPr>
          <p:cNvSpPr>
            <a:spLocks noChangeAspect="1"/>
          </p:cNvSpPr>
          <p:nvPr/>
        </p:nvSpPr>
        <p:spPr bwMode="auto">
          <a:xfrm>
            <a:off x="7674004" y="4281709"/>
            <a:ext cx="391474" cy="313179"/>
          </a:xfrm>
          <a:custGeom>
            <a:avLst/>
            <a:gdLst>
              <a:gd name="T0" fmla="*/ 128 w 132"/>
              <a:gd name="T1" fmla="*/ 2 h 106"/>
              <a:gd name="T2" fmla="*/ 1 w 132"/>
              <a:gd name="T3" fmla="*/ 52 h 106"/>
              <a:gd name="T4" fmla="*/ 30 w 132"/>
              <a:gd name="T5" fmla="*/ 68 h 106"/>
              <a:gd name="T6" fmla="*/ 117 w 132"/>
              <a:gd name="T7" fmla="*/ 13 h 106"/>
              <a:gd name="T8" fmla="*/ 52 w 132"/>
              <a:gd name="T9" fmla="*/ 78 h 106"/>
              <a:gd name="T10" fmla="*/ 46 w 132"/>
              <a:gd name="T11" fmla="*/ 93 h 106"/>
              <a:gd name="T12" fmla="*/ 33 w 132"/>
              <a:gd name="T13" fmla="*/ 77 h 106"/>
              <a:gd name="T14" fmla="*/ 44 w 132"/>
              <a:gd name="T15" fmla="*/ 106 h 106"/>
              <a:gd name="T16" fmla="*/ 67 w 132"/>
              <a:gd name="T17" fmla="*/ 84 h 106"/>
              <a:gd name="T18" fmla="*/ 97 w 132"/>
              <a:gd name="T19" fmla="*/ 96 h 106"/>
              <a:gd name="T20" fmla="*/ 128 w 132"/>
              <a:gd name="T2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6">
                <a:moveTo>
                  <a:pt x="128" y="2"/>
                </a:moveTo>
                <a:cubicBezTo>
                  <a:pt x="125" y="0"/>
                  <a:pt x="0" y="48"/>
                  <a:pt x="1" y="52"/>
                </a:cubicBezTo>
                <a:cubicBezTo>
                  <a:pt x="1" y="53"/>
                  <a:pt x="14" y="60"/>
                  <a:pt x="30" y="68"/>
                </a:cubicBezTo>
                <a:cubicBezTo>
                  <a:pt x="30" y="68"/>
                  <a:pt x="115" y="12"/>
                  <a:pt x="117" y="13"/>
                </a:cubicBezTo>
                <a:cubicBezTo>
                  <a:pt x="120" y="14"/>
                  <a:pt x="53" y="76"/>
                  <a:pt x="52" y="78"/>
                </a:cubicBezTo>
                <a:cubicBezTo>
                  <a:pt x="51" y="80"/>
                  <a:pt x="47" y="93"/>
                  <a:pt x="46" y="93"/>
                </a:cubicBezTo>
                <a:cubicBezTo>
                  <a:pt x="44" y="93"/>
                  <a:pt x="34" y="76"/>
                  <a:pt x="33" y="77"/>
                </a:cubicBezTo>
                <a:cubicBezTo>
                  <a:pt x="32" y="77"/>
                  <a:pt x="42" y="106"/>
                  <a:pt x="44" y="106"/>
                </a:cubicBezTo>
                <a:cubicBezTo>
                  <a:pt x="44" y="106"/>
                  <a:pt x="66" y="85"/>
                  <a:pt x="67" y="84"/>
                </a:cubicBezTo>
                <a:cubicBezTo>
                  <a:pt x="68" y="84"/>
                  <a:pt x="97" y="96"/>
                  <a:pt x="97" y="96"/>
                </a:cubicBezTo>
                <a:cubicBezTo>
                  <a:pt x="100" y="96"/>
                  <a:pt x="132" y="3"/>
                  <a:pt x="128" y="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7" name="Shape">
            <a:extLst>
              <a:ext uri="{FF2B5EF4-FFF2-40B4-BE49-F238E27FC236}">
                <a16:creationId xmlns:a16="http://schemas.microsoft.com/office/drawing/2014/main" id="{EC6CB052-7A7C-44C8-A7DA-87903EB8E456}"/>
              </a:ext>
            </a:extLst>
          </p:cNvPr>
          <p:cNvSpPr>
            <a:spLocks noChangeAspect="1"/>
          </p:cNvSpPr>
          <p:nvPr/>
        </p:nvSpPr>
        <p:spPr bwMode="auto">
          <a:xfrm>
            <a:off x="9506300" y="3385175"/>
            <a:ext cx="272774" cy="391474"/>
          </a:xfrm>
          <a:custGeom>
            <a:avLst/>
            <a:gdLst>
              <a:gd name="connsiteX0" fmla="*/ 34268 w 230635"/>
              <a:gd name="connsiteY0" fmla="*/ 204596 h 330998"/>
              <a:gd name="connsiteX1" fmla="*/ 201557 w 230635"/>
              <a:gd name="connsiteY1" fmla="*/ 207176 h 330998"/>
              <a:gd name="connsiteX2" fmla="*/ 204131 w 230635"/>
              <a:gd name="connsiteY2" fmla="*/ 204596 h 330998"/>
              <a:gd name="connsiteX3" fmla="*/ 34268 w 230635"/>
              <a:gd name="connsiteY3" fmla="*/ 204596 h 330998"/>
              <a:gd name="connsiteX4" fmla="*/ 137498 w 230635"/>
              <a:gd name="connsiteY4" fmla="*/ 854 h 330998"/>
              <a:gd name="connsiteX5" fmla="*/ 157831 w 230635"/>
              <a:gd name="connsiteY5" fmla="*/ 15695 h 330998"/>
              <a:gd name="connsiteX6" fmla="*/ 160413 w 230635"/>
              <a:gd name="connsiteY6" fmla="*/ 26020 h 330998"/>
              <a:gd name="connsiteX7" fmla="*/ 191395 w 230635"/>
              <a:gd name="connsiteY7" fmla="*/ 54413 h 330998"/>
              <a:gd name="connsiteX8" fmla="*/ 212050 w 230635"/>
              <a:gd name="connsiteY8" fmla="*/ 198961 h 330998"/>
              <a:gd name="connsiteX9" fmla="*/ 219796 w 230635"/>
              <a:gd name="connsiteY9" fmla="*/ 204123 h 330998"/>
              <a:gd name="connsiteX10" fmla="*/ 230123 w 230635"/>
              <a:gd name="connsiteY10" fmla="*/ 240261 h 330998"/>
              <a:gd name="connsiteX11" fmla="*/ 150085 w 230635"/>
              <a:gd name="connsiteY11" fmla="*/ 304791 h 330998"/>
              <a:gd name="connsiteX12" fmla="*/ 124267 w 230635"/>
              <a:gd name="connsiteY12" fmla="*/ 330603 h 330998"/>
              <a:gd name="connsiteX13" fmla="*/ 88120 w 230635"/>
              <a:gd name="connsiteY13" fmla="*/ 307372 h 330998"/>
              <a:gd name="connsiteX14" fmla="*/ 88120 w 230635"/>
              <a:gd name="connsiteY14" fmla="*/ 299629 h 330998"/>
              <a:gd name="connsiteX15" fmla="*/ 337 w 230635"/>
              <a:gd name="connsiteY15" fmla="*/ 232517 h 330998"/>
              <a:gd name="connsiteX16" fmla="*/ 15828 w 230635"/>
              <a:gd name="connsiteY16" fmla="*/ 191217 h 330998"/>
              <a:gd name="connsiteX17" fmla="*/ 26156 w 230635"/>
              <a:gd name="connsiteY17" fmla="*/ 188636 h 330998"/>
              <a:gd name="connsiteX18" fmla="*/ 57138 w 230635"/>
              <a:gd name="connsiteY18" fmla="*/ 56995 h 330998"/>
              <a:gd name="connsiteX19" fmla="*/ 93284 w 230635"/>
              <a:gd name="connsiteY19" fmla="*/ 31183 h 330998"/>
              <a:gd name="connsiteX20" fmla="*/ 111357 w 230635"/>
              <a:gd name="connsiteY20" fmla="*/ 5371 h 330998"/>
              <a:gd name="connsiteX21" fmla="*/ 137498 w 230635"/>
              <a:gd name="connsiteY21" fmla="*/ 854 h 33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635" h="330998">
                <a:moveTo>
                  <a:pt x="34268" y="204596"/>
                </a:moveTo>
                <a:cubicBezTo>
                  <a:pt x="34268" y="204596"/>
                  <a:pt x="142363" y="307784"/>
                  <a:pt x="201557" y="207176"/>
                </a:cubicBezTo>
                <a:cubicBezTo>
                  <a:pt x="201557" y="207176"/>
                  <a:pt x="204131" y="204596"/>
                  <a:pt x="204131" y="204596"/>
                </a:cubicBezTo>
                <a:cubicBezTo>
                  <a:pt x="204131" y="204596"/>
                  <a:pt x="124347" y="245871"/>
                  <a:pt x="34268" y="204596"/>
                </a:cubicBezTo>
                <a:close/>
                <a:moveTo>
                  <a:pt x="137498" y="854"/>
                </a:moveTo>
                <a:cubicBezTo>
                  <a:pt x="145567" y="2789"/>
                  <a:pt x="152667" y="7952"/>
                  <a:pt x="157831" y="15695"/>
                </a:cubicBezTo>
                <a:cubicBezTo>
                  <a:pt x="157831" y="18277"/>
                  <a:pt x="160413" y="20858"/>
                  <a:pt x="160413" y="26020"/>
                </a:cubicBezTo>
                <a:cubicBezTo>
                  <a:pt x="173322" y="31183"/>
                  <a:pt x="186231" y="38926"/>
                  <a:pt x="191395" y="54413"/>
                </a:cubicBezTo>
                <a:cubicBezTo>
                  <a:pt x="201723" y="80226"/>
                  <a:pt x="209468" y="170568"/>
                  <a:pt x="212050" y="198961"/>
                </a:cubicBezTo>
                <a:cubicBezTo>
                  <a:pt x="214632" y="198961"/>
                  <a:pt x="217214" y="201542"/>
                  <a:pt x="219796" y="204123"/>
                </a:cubicBezTo>
                <a:cubicBezTo>
                  <a:pt x="224959" y="209286"/>
                  <a:pt x="232705" y="229936"/>
                  <a:pt x="230123" y="240261"/>
                </a:cubicBezTo>
                <a:cubicBezTo>
                  <a:pt x="222378" y="281560"/>
                  <a:pt x="188813" y="299629"/>
                  <a:pt x="150085" y="304791"/>
                </a:cubicBezTo>
                <a:cubicBezTo>
                  <a:pt x="150085" y="317697"/>
                  <a:pt x="137176" y="328022"/>
                  <a:pt x="124267" y="330603"/>
                </a:cubicBezTo>
                <a:cubicBezTo>
                  <a:pt x="106193" y="333184"/>
                  <a:pt x="90702" y="322859"/>
                  <a:pt x="88120" y="307372"/>
                </a:cubicBezTo>
                <a:cubicBezTo>
                  <a:pt x="88120" y="304791"/>
                  <a:pt x="88120" y="302210"/>
                  <a:pt x="88120" y="299629"/>
                </a:cubicBezTo>
                <a:cubicBezTo>
                  <a:pt x="46810" y="289304"/>
                  <a:pt x="10664" y="263492"/>
                  <a:pt x="337" y="232517"/>
                </a:cubicBezTo>
                <a:cubicBezTo>
                  <a:pt x="-2245" y="222192"/>
                  <a:pt x="10664" y="198961"/>
                  <a:pt x="15828" y="191217"/>
                </a:cubicBezTo>
                <a:cubicBezTo>
                  <a:pt x="18410" y="188636"/>
                  <a:pt x="20992" y="188636"/>
                  <a:pt x="26156" y="188636"/>
                </a:cubicBezTo>
                <a:cubicBezTo>
                  <a:pt x="31319" y="157662"/>
                  <a:pt x="46810" y="75063"/>
                  <a:pt x="57138" y="56995"/>
                </a:cubicBezTo>
                <a:cubicBezTo>
                  <a:pt x="62302" y="46670"/>
                  <a:pt x="75211" y="36345"/>
                  <a:pt x="93284" y="31183"/>
                </a:cubicBezTo>
                <a:cubicBezTo>
                  <a:pt x="93284" y="20858"/>
                  <a:pt x="101030" y="10533"/>
                  <a:pt x="111357" y="5371"/>
                </a:cubicBezTo>
                <a:cubicBezTo>
                  <a:pt x="120394" y="208"/>
                  <a:pt x="129430" y="-1082"/>
                  <a:pt x="137498" y="85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3" name="Shape">
            <a:extLst>
              <a:ext uri="{FF2B5EF4-FFF2-40B4-BE49-F238E27FC236}">
                <a16:creationId xmlns:a16="http://schemas.microsoft.com/office/drawing/2014/main" id="{9712C0BC-BC1C-4A50-90DD-01826EF3BBB6}"/>
              </a:ext>
            </a:extLst>
          </p:cNvPr>
          <p:cNvSpPr>
            <a:spLocks noChangeAspect="1"/>
          </p:cNvSpPr>
          <p:nvPr/>
        </p:nvSpPr>
        <p:spPr bwMode="auto">
          <a:xfrm>
            <a:off x="2355420" y="3420818"/>
            <a:ext cx="390963" cy="320189"/>
          </a:xfrm>
          <a:custGeom>
            <a:avLst/>
            <a:gdLst>
              <a:gd name="connsiteX0" fmla="*/ 25720 w 329250"/>
              <a:gd name="connsiteY0" fmla="*/ 159435 h 269648"/>
              <a:gd name="connsiteX1" fmla="*/ 177468 w 329250"/>
              <a:gd name="connsiteY1" fmla="*/ 233723 h 269648"/>
              <a:gd name="connsiteX2" fmla="*/ 303496 w 329250"/>
              <a:gd name="connsiteY2" fmla="*/ 172243 h 269648"/>
              <a:gd name="connsiteX3" fmla="*/ 329216 w 329250"/>
              <a:gd name="connsiteY3" fmla="*/ 187613 h 269648"/>
              <a:gd name="connsiteX4" fmla="*/ 177468 w 329250"/>
              <a:gd name="connsiteY4" fmla="*/ 269586 h 269648"/>
              <a:gd name="connsiteX5" fmla="*/ 0 w 329250"/>
              <a:gd name="connsiteY5" fmla="*/ 177367 h 269648"/>
              <a:gd name="connsiteX6" fmla="*/ 25720 w 329250"/>
              <a:gd name="connsiteY6" fmla="*/ 159435 h 269648"/>
              <a:gd name="connsiteX7" fmla="*/ 25720 w 329250"/>
              <a:gd name="connsiteY7" fmla="*/ 105460 h 269648"/>
              <a:gd name="connsiteX8" fmla="*/ 177468 w 329250"/>
              <a:gd name="connsiteY8" fmla="*/ 182310 h 269648"/>
              <a:gd name="connsiteX9" fmla="*/ 303496 w 329250"/>
              <a:gd name="connsiteY9" fmla="*/ 118268 h 269648"/>
              <a:gd name="connsiteX10" fmla="*/ 329216 w 329250"/>
              <a:gd name="connsiteY10" fmla="*/ 133638 h 269648"/>
              <a:gd name="connsiteX11" fmla="*/ 177468 w 329250"/>
              <a:gd name="connsiteY11" fmla="*/ 215611 h 269648"/>
              <a:gd name="connsiteX12" fmla="*/ 0 w 329250"/>
              <a:gd name="connsiteY12" fmla="*/ 123392 h 269648"/>
              <a:gd name="connsiteX13" fmla="*/ 25720 w 329250"/>
              <a:gd name="connsiteY13" fmla="*/ 105460 h 269648"/>
              <a:gd name="connsiteX14" fmla="*/ 149176 w 329250"/>
              <a:gd name="connsiteY14" fmla="*/ 74 h 269648"/>
              <a:gd name="connsiteX15" fmla="*/ 329216 w 329250"/>
              <a:gd name="connsiteY15" fmla="*/ 79572 h 269648"/>
              <a:gd name="connsiteX16" fmla="*/ 177468 w 329250"/>
              <a:gd name="connsiteY16" fmla="*/ 164198 h 269648"/>
              <a:gd name="connsiteX17" fmla="*/ 0 w 329250"/>
              <a:gd name="connsiteY17" fmla="*/ 71878 h 269648"/>
              <a:gd name="connsiteX18" fmla="*/ 149176 w 329250"/>
              <a:gd name="connsiteY18" fmla="*/ 74 h 26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9250" h="269648">
                <a:moveTo>
                  <a:pt x="25720" y="159435"/>
                </a:moveTo>
                <a:cubicBezTo>
                  <a:pt x="72016" y="187613"/>
                  <a:pt x="167180" y="233723"/>
                  <a:pt x="177468" y="233723"/>
                </a:cubicBezTo>
                <a:cubicBezTo>
                  <a:pt x="187756" y="236285"/>
                  <a:pt x="262344" y="197860"/>
                  <a:pt x="303496" y="172243"/>
                </a:cubicBezTo>
                <a:cubicBezTo>
                  <a:pt x="318928" y="179928"/>
                  <a:pt x="329216" y="185052"/>
                  <a:pt x="329216" y="187613"/>
                </a:cubicBezTo>
                <a:cubicBezTo>
                  <a:pt x="331788" y="195298"/>
                  <a:pt x="190328" y="272148"/>
                  <a:pt x="177468" y="269586"/>
                </a:cubicBezTo>
                <a:cubicBezTo>
                  <a:pt x="164608" y="269586"/>
                  <a:pt x="2572" y="187613"/>
                  <a:pt x="0" y="177367"/>
                </a:cubicBezTo>
                <a:cubicBezTo>
                  <a:pt x="0" y="174805"/>
                  <a:pt x="10288" y="167120"/>
                  <a:pt x="25720" y="159435"/>
                </a:cubicBezTo>
                <a:close/>
                <a:moveTo>
                  <a:pt x="25720" y="105460"/>
                </a:moveTo>
                <a:cubicBezTo>
                  <a:pt x="72016" y="133638"/>
                  <a:pt x="167180" y="179748"/>
                  <a:pt x="177468" y="182310"/>
                </a:cubicBezTo>
                <a:cubicBezTo>
                  <a:pt x="187756" y="182310"/>
                  <a:pt x="262344" y="143885"/>
                  <a:pt x="303496" y="118268"/>
                </a:cubicBezTo>
                <a:cubicBezTo>
                  <a:pt x="318928" y="125953"/>
                  <a:pt x="329216" y="131077"/>
                  <a:pt x="329216" y="133638"/>
                </a:cubicBezTo>
                <a:cubicBezTo>
                  <a:pt x="331788" y="141323"/>
                  <a:pt x="190328" y="218173"/>
                  <a:pt x="177468" y="215611"/>
                </a:cubicBezTo>
                <a:cubicBezTo>
                  <a:pt x="164608" y="215611"/>
                  <a:pt x="2572" y="136200"/>
                  <a:pt x="0" y="123392"/>
                </a:cubicBezTo>
                <a:cubicBezTo>
                  <a:pt x="0" y="120830"/>
                  <a:pt x="10288" y="115707"/>
                  <a:pt x="25720" y="105460"/>
                </a:cubicBezTo>
                <a:close/>
                <a:moveTo>
                  <a:pt x="149176" y="74"/>
                </a:moveTo>
                <a:cubicBezTo>
                  <a:pt x="162036" y="2639"/>
                  <a:pt x="326644" y="71878"/>
                  <a:pt x="329216" y="79572"/>
                </a:cubicBezTo>
                <a:cubicBezTo>
                  <a:pt x="331788" y="89829"/>
                  <a:pt x="190328" y="164198"/>
                  <a:pt x="177468" y="164198"/>
                </a:cubicBezTo>
                <a:cubicBezTo>
                  <a:pt x="164608" y="161634"/>
                  <a:pt x="2572" y="82136"/>
                  <a:pt x="0" y="71878"/>
                </a:cubicBezTo>
                <a:cubicBezTo>
                  <a:pt x="0" y="61621"/>
                  <a:pt x="138888" y="-2490"/>
                  <a:pt x="149176" y="7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4" name="Shape">
            <a:extLst>
              <a:ext uri="{FF2B5EF4-FFF2-40B4-BE49-F238E27FC236}">
                <a16:creationId xmlns:a16="http://schemas.microsoft.com/office/drawing/2014/main" id="{B0BA0455-41F5-48B7-B5FE-F3AADF8CBE96}"/>
              </a:ext>
            </a:extLst>
          </p:cNvPr>
          <p:cNvSpPr>
            <a:spLocks noChangeAspect="1"/>
          </p:cNvSpPr>
          <p:nvPr/>
        </p:nvSpPr>
        <p:spPr bwMode="auto">
          <a:xfrm>
            <a:off x="4119592" y="4245382"/>
            <a:ext cx="407961" cy="406080"/>
          </a:xfrm>
          <a:custGeom>
            <a:avLst/>
            <a:gdLst>
              <a:gd name="T0" fmla="*/ 124 w 134"/>
              <a:gd name="T1" fmla="*/ 43 h 133"/>
              <a:gd name="T2" fmla="*/ 89 w 134"/>
              <a:gd name="T3" fmla="*/ 50 h 133"/>
              <a:gd name="T4" fmla="*/ 93 w 134"/>
              <a:gd name="T5" fmla="*/ 20 h 133"/>
              <a:gd name="T6" fmla="*/ 62 w 134"/>
              <a:gd name="T7" fmla="*/ 7 h 133"/>
              <a:gd name="T8" fmla="*/ 64 w 134"/>
              <a:gd name="T9" fmla="*/ 47 h 133"/>
              <a:gd name="T10" fmla="*/ 49 w 134"/>
              <a:gd name="T11" fmla="*/ 64 h 133"/>
              <a:gd name="T12" fmla="*/ 54 w 134"/>
              <a:gd name="T13" fmla="*/ 85 h 133"/>
              <a:gd name="T14" fmla="*/ 47 w 134"/>
              <a:gd name="T15" fmla="*/ 85 h 133"/>
              <a:gd name="T16" fmla="*/ 43 w 134"/>
              <a:gd name="T17" fmla="*/ 60 h 133"/>
              <a:gd name="T18" fmla="*/ 4 w 134"/>
              <a:gd name="T19" fmla="*/ 70 h 133"/>
              <a:gd name="T20" fmla="*/ 9 w 134"/>
              <a:gd name="T21" fmla="*/ 124 h 133"/>
              <a:gd name="T22" fmla="*/ 46 w 134"/>
              <a:gd name="T23" fmla="*/ 124 h 133"/>
              <a:gd name="T24" fmla="*/ 47 w 134"/>
              <a:gd name="T25" fmla="*/ 104 h 133"/>
              <a:gd name="T26" fmla="*/ 57 w 134"/>
              <a:gd name="T27" fmla="*/ 102 h 133"/>
              <a:gd name="T28" fmla="*/ 60 w 134"/>
              <a:gd name="T29" fmla="*/ 124 h 133"/>
              <a:gd name="T30" fmla="*/ 128 w 134"/>
              <a:gd name="T31" fmla="*/ 128 h 133"/>
              <a:gd name="T32" fmla="*/ 124 w 134"/>
              <a:gd name="T33"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33">
                <a:moveTo>
                  <a:pt x="124" y="43"/>
                </a:moveTo>
                <a:cubicBezTo>
                  <a:pt x="123" y="37"/>
                  <a:pt x="89" y="50"/>
                  <a:pt x="89" y="50"/>
                </a:cubicBezTo>
                <a:cubicBezTo>
                  <a:pt x="89" y="50"/>
                  <a:pt x="97" y="35"/>
                  <a:pt x="93" y="20"/>
                </a:cubicBezTo>
                <a:cubicBezTo>
                  <a:pt x="92" y="12"/>
                  <a:pt x="69" y="0"/>
                  <a:pt x="62" y="7"/>
                </a:cubicBezTo>
                <a:cubicBezTo>
                  <a:pt x="56" y="13"/>
                  <a:pt x="67" y="44"/>
                  <a:pt x="64" y="47"/>
                </a:cubicBezTo>
                <a:cubicBezTo>
                  <a:pt x="62" y="51"/>
                  <a:pt x="51" y="57"/>
                  <a:pt x="49" y="64"/>
                </a:cubicBezTo>
                <a:cubicBezTo>
                  <a:pt x="48" y="71"/>
                  <a:pt x="54" y="85"/>
                  <a:pt x="54" y="85"/>
                </a:cubicBezTo>
                <a:cubicBezTo>
                  <a:pt x="47" y="85"/>
                  <a:pt x="47" y="85"/>
                  <a:pt x="47" y="85"/>
                </a:cubicBezTo>
                <a:cubicBezTo>
                  <a:pt x="46" y="72"/>
                  <a:pt x="44" y="61"/>
                  <a:pt x="43" y="60"/>
                </a:cubicBezTo>
                <a:cubicBezTo>
                  <a:pt x="39" y="59"/>
                  <a:pt x="7" y="65"/>
                  <a:pt x="4" y="70"/>
                </a:cubicBezTo>
                <a:cubicBezTo>
                  <a:pt x="0" y="75"/>
                  <a:pt x="7" y="122"/>
                  <a:pt x="9" y="124"/>
                </a:cubicBezTo>
                <a:cubicBezTo>
                  <a:pt x="11" y="125"/>
                  <a:pt x="43" y="127"/>
                  <a:pt x="46" y="124"/>
                </a:cubicBezTo>
                <a:cubicBezTo>
                  <a:pt x="47" y="123"/>
                  <a:pt x="47" y="114"/>
                  <a:pt x="47" y="104"/>
                </a:cubicBezTo>
                <a:cubicBezTo>
                  <a:pt x="57" y="102"/>
                  <a:pt x="57" y="102"/>
                  <a:pt x="57" y="102"/>
                </a:cubicBezTo>
                <a:cubicBezTo>
                  <a:pt x="57" y="102"/>
                  <a:pt x="56" y="121"/>
                  <a:pt x="60" y="124"/>
                </a:cubicBezTo>
                <a:cubicBezTo>
                  <a:pt x="66" y="131"/>
                  <a:pt x="124" y="133"/>
                  <a:pt x="128" y="128"/>
                </a:cubicBezTo>
                <a:cubicBezTo>
                  <a:pt x="131" y="123"/>
                  <a:pt x="134" y="85"/>
                  <a:pt x="124" y="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9" name="TextBox 218">
            <a:extLst>
              <a:ext uri="{FF2B5EF4-FFF2-40B4-BE49-F238E27FC236}">
                <a16:creationId xmlns:a16="http://schemas.microsoft.com/office/drawing/2014/main" id="{DAE69D94-4ABF-4873-BB21-A6642A84ADCF}"/>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221" name="Freeform: Shape 220">
            <a:extLst>
              <a:ext uri="{FF2B5EF4-FFF2-40B4-BE49-F238E27FC236}">
                <a16:creationId xmlns:a16="http://schemas.microsoft.com/office/drawing/2014/main" id="{C1AB0727-14FC-41DB-BC53-E7414874C478}"/>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BE4EBCF2-3B1E-4610-8512-E2812DD5B522}"/>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36D28CE5-E5D1-4633-A8BF-54B7CEB1C565}"/>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CFE48CB7-4760-4530-9FA5-CE3A0F3538D7}"/>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26" name="Graphic 24">
            <a:extLst>
              <a:ext uri="{FF2B5EF4-FFF2-40B4-BE49-F238E27FC236}">
                <a16:creationId xmlns:a16="http://schemas.microsoft.com/office/drawing/2014/main" id="{954515AD-0303-4E13-A427-82FF18398D09}"/>
              </a:ext>
            </a:extLst>
          </p:cNvPr>
          <p:cNvGrpSpPr>
            <a:grpSpLocks/>
          </p:cNvGrpSpPr>
          <p:nvPr/>
        </p:nvGrpSpPr>
        <p:grpSpPr>
          <a:xfrm>
            <a:off x="833488" y="5248583"/>
            <a:ext cx="684352" cy="960892"/>
            <a:chOff x="3513772" y="3409950"/>
            <a:chExt cx="1022984" cy="1436370"/>
          </a:xfrm>
        </p:grpSpPr>
        <p:sp>
          <p:nvSpPr>
            <p:cNvPr id="227" name="Freeform: Shape 226">
              <a:extLst>
                <a:ext uri="{FF2B5EF4-FFF2-40B4-BE49-F238E27FC236}">
                  <a16:creationId xmlns:a16="http://schemas.microsoft.com/office/drawing/2014/main" id="{20B4EC0A-0043-4362-AB4E-279C002CBF1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4B4EDBE0-458F-4E31-96A5-E18EBC9DCAE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9F787CAA-9D5C-426F-99FB-FD51612BC19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736D54D7-4F97-4976-89E5-8BA9C33625B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231" name="Graphic 24">
            <a:extLst>
              <a:ext uri="{FF2B5EF4-FFF2-40B4-BE49-F238E27FC236}">
                <a16:creationId xmlns:a16="http://schemas.microsoft.com/office/drawing/2014/main" id="{4514A762-9C0F-448C-89C1-5D1616EF9359}"/>
              </a:ext>
            </a:extLst>
          </p:cNvPr>
          <p:cNvGrpSpPr>
            <a:grpSpLocks/>
          </p:cNvGrpSpPr>
          <p:nvPr/>
        </p:nvGrpSpPr>
        <p:grpSpPr>
          <a:xfrm>
            <a:off x="10418590" y="476250"/>
            <a:ext cx="684352" cy="960892"/>
            <a:chOff x="7651432" y="2013585"/>
            <a:chExt cx="1022985" cy="1436369"/>
          </a:xfrm>
        </p:grpSpPr>
        <p:sp>
          <p:nvSpPr>
            <p:cNvPr id="232" name="Freeform: Shape 231">
              <a:extLst>
                <a:ext uri="{FF2B5EF4-FFF2-40B4-BE49-F238E27FC236}">
                  <a16:creationId xmlns:a16="http://schemas.microsoft.com/office/drawing/2014/main" id="{DDD58F43-F952-465E-8321-86A602B7D1E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07E6BE51-DEEE-43CA-9981-2778D9FB47D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0A1DDDB9-714B-4FD8-9604-B838C74094E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52AD72AF-9D7C-4599-9D72-58E75C454F3D}"/>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0155822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s">
            <a:extLst>
              <a:ext uri="{FF2B5EF4-FFF2-40B4-BE49-F238E27FC236}">
                <a16:creationId xmlns:a16="http://schemas.microsoft.com/office/drawing/2014/main" id="{C03E29BA-8A69-42B9-A79E-DE66C0BFE636}"/>
              </a:ext>
            </a:extLst>
          </p:cNvPr>
          <p:cNvSpPr/>
          <p:nvPr/>
        </p:nvSpPr>
        <p:spPr>
          <a:xfrm>
            <a:off x="1223743" y="2809891"/>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EB76297-7D5A-404F-AD8F-4AD290B99C1A}"/>
              </a:ext>
            </a:extLst>
          </p:cNvPr>
          <p:cNvSpPr/>
          <p:nvPr/>
        </p:nvSpPr>
        <p:spPr>
          <a:xfrm>
            <a:off x="1183868" y="2769918"/>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D9F77D30-58CC-402F-96A7-558E966CE632}"/>
              </a:ext>
            </a:extLst>
          </p:cNvPr>
          <p:cNvSpPr/>
          <p:nvPr/>
        </p:nvSpPr>
        <p:spPr>
          <a:xfrm>
            <a:off x="3933007"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1" name="Shapes">
            <a:extLst>
              <a:ext uri="{FF2B5EF4-FFF2-40B4-BE49-F238E27FC236}">
                <a16:creationId xmlns:a16="http://schemas.microsoft.com/office/drawing/2014/main" id="{C7174E5C-A29B-4CE6-9F8E-1B6604707262}"/>
              </a:ext>
            </a:extLst>
          </p:cNvPr>
          <p:cNvSpPr/>
          <p:nvPr/>
        </p:nvSpPr>
        <p:spPr>
          <a:xfrm>
            <a:off x="3972882"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A2CE364-7A83-4C38-B202-39A6BFEBE96E}"/>
              </a:ext>
            </a:extLst>
          </p:cNvPr>
          <p:cNvSpPr/>
          <p:nvPr/>
        </p:nvSpPr>
        <p:spPr>
          <a:xfrm>
            <a:off x="6682144"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Shapes">
            <a:extLst>
              <a:ext uri="{FF2B5EF4-FFF2-40B4-BE49-F238E27FC236}">
                <a16:creationId xmlns:a16="http://schemas.microsoft.com/office/drawing/2014/main" id="{881561BA-E859-436F-9481-FBCDDDC69D8F}"/>
              </a:ext>
            </a:extLst>
          </p:cNvPr>
          <p:cNvSpPr/>
          <p:nvPr/>
        </p:nvSpPr>
        <p:spPr>
          <a:xfrm>
            <a:off x="6722019"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05942BF-9997-4444-933D-B27B5CA755E6}"/>
              </a:ext>
            </a:extLst>
          </p:cNvPr>
          <p:cNvSpPr/>
          <p:nvPr/>
        </p:nvSpPr>
        <p:spPr>
          <a:xfrm>
            <a:off x="9432866"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7" name="Shapes">
            <a:extLst>
              <a:ext uri="{FF2B5EF4-FFF2-40B4-BE49-F238E27FC236}">
                <a16:creationId xmlns:a16="http://schemas.microsoft.com/office/drawing/2014/main" id="{80A39F58-A5BE-4E10-AE59-D11BC2F5F3DB}"/>
              </a:ext>
            </a:extLst>
          </p:cNvPr>
          <p:cNvSpPr/>
          <p:nvPr/>
        </p:nvSpPr>
        <p:spPr>
          <a:xfrm>
            <a:off x="9472741"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Shapes">
            <a:extLst>
              <a:ext uri="{FF2B5EF4-FFF2-40B4-BE49-F238E27FC236}">
                <a16:creationId xmlns:a16="http://schemas.microsoft.com/office/drawing/2014/main" id="{936520D6-DFDA-41FF-8452-CD586BB76135}"/>
              </a:ext>
            </a:extLst>
          </p:cNvPr>
          <p:cNvSpPr/>
          <p:nvPr/>
        </p:nvSpPr>
        <p:spPr>
          <a:xfrm>
            <a:off x="142028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9" name="Shapes">
            <a:extLst>
              <a:ext uri="{FF2B5EF4-FFF2-40B4-BE49-F238E27FC236}">
                <a16:creationId xmlns:a16="http://schemas.microsoft.com/office/drawing/2014/main" id="{DDACD2AC-77AC-4437-868E-DCBD1B0C03AD}"/>
              </a:ext>
            </a:extLst>
          </p:cNvPr>
          <p:cNvSpPr/>
          <p:nvPr/>
        </p:nvSpPr>
        <p:spPr>
          <a:xfrm>
            <a:off x="4171369"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0" name="Shapes">
            <a:extLst>
              <a:ext uri="{FF2B5EF4-FFF2-40B4-BE49-F238E27FC236}">
                <a16:creationId xmlns:a16="http://schemas.microsoft.com/office/drawing/2014/main" id="{9FEA7DC5-0303-47CA-8D67-2C0C03A16132}"/>
              </a:ext>
            </a:extLst>
          </p:cNvPr>
          <p:cNvSpPr/>
          <p:nvPr/>
        </p:nvSpPr>
        <p:spPr>
          <a:xfrm>
            <a:off x="692050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1" name="Shapes">
            <a:extLst>
              <a:ext uri="{FF2B5EF4-FFF2-40B4-BE49-F238E27FC236}">
                <a16:creationId xmlns:a16="http://schemas.microsoft.com/office/drawing/2014/main" id="{5FF531AB-9D5C-4A27-9819-6185F8683E03}"/>
              </a:ext>
            </a:extLst>
          </p:cNvPr>
          <p:cNvSpPr/>
          <p:nvPr/>
        </p:nvSpPr>
        <p:spPr>
          <a:xfrm>
            <a:off x="967357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cxnSp>
        <p:nvCxnSpPr>
          <p:cNvPr id="10" name="Straight Connector 9">
            <a:extLst>
              <a:ext uri="{FF2B5EF4-FFF2-40B4-BE49-F238E27FC236}">
                <a16:creationId xmlns:a16="http://schemas.microsoft.com/office/drawing/2014/main" id="{8B822B72-3FE1-4C87-A0EC-CB412430F957}"/>
              </a:ext>
            </a:extLst>
          </p:cNvPr>
          <p:cNvCxnSpPr/>
          <p:nvPr/>
        </p:nvCxnSpPr>
        <p:spPr>
          <a:xfrm>
            <a:off x="292936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1E7B5E2-76DA-49B4-883D-15AF35E7599D}"/>
              </a:ext>
            </a:extLst>
          </p:cNvPr>
          <p:cNvCxnSpPr/>
          <p:nvPr/>
        </p:nvCxnSpPr>
        <p:spPr>
          <a:xfrm>
            <a:off x="5678504" y="3528006"/>
            <a:ext cx="909374" cy="0"/>
          </a:xfrm>
          <a:prstGeom prst="line">
            <a:avLst/>
          </a:prstGeom>
          <a:ln w="25400">
            <a:solidFill>
              <a:schemeClr val="accent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66873C-5075-470B-98D9-DAEFB754288D}"/>
              </a:ext>
            </a:extLst>
          </p:cNvPr>
          <p:cNvCxnSpPr/>
          <p:nvPr/>
        </p:nvCxnSpPr>
        <p:spPr>
          <a:xfrm>
            <a:off x="830323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52" name="Shape">
            <a:extLst>
              <a:ext uri="{FF2B5EF4-FFF2-40B4-BE49-F238E27FC236}">
                <a16:creationId xmlns:a16="http://schemas.microsoft.com/office/drawing/2014/main" id="{7254BDA3-B764-4ABE-93B8-EF332B28E8F4}"/>
              </a:ext>
            </a:extLst>
          </p:cNvPr>
          <p:cNvSpPr>
            <a:spLocks noChangeAspect="1"/>
          </p:cNvSpPr>
          <p:nvPr/>
        </p:nvSpPr>
        <p:spPr bwMode="auto">
          <a:xfrm>
            <a:off x="7308638" y="3312545"/>
            <a:ext cx="270261" cy="430921"/>
          </a:xfrm>
          <a:custGeom>
            <a:avLst/>
            <a:gdLst>
              <a:gd name="connsiteX0" fmla="*/ 136236 w 207621"/>
              <a:gd name="connsiteY0" fmla="*/ 297053 h 331044"/>
              <a:gd name="connsiteX1" fmla="*/ 110697 w 207621"/>
              <a:gd name="connsiteY1" fmla="*/ 330958 h 331044"/>
              <a:gd name="connsiteX2" fmla="*/ 82605 w 207621"/>
              <a:gd name="connsiteY2" fmla="*/ 310093 h 331044"/>
              <a:gd name="connsiteX3" fmla="*/ 136236 w 207621"/>
              <a:gd name="connsiteY3" fmla="*/ 297053 h 331044"/>
              <a:gd name="connsiteX4" fmla="*/ 138778 w 207621"/>
              <a:gd name="connsiteY4" fmla="*/ 268478 h 331044"/>
              <a:gd name="connsiteX5" fmla="*/ 105440 w 207621"/>
              <a:gd name="connsiteY5" fmla="*/ 302874 h 331044"/>
              <a:gd name="connsiteX6" fmla="*/ 74667 w 207621"/>
              <a:gd name="connsiteY6" fmla="*/ 279061 h 331044"/>
              <a:gd name="connsiteX7" fmla="*/ 138778 w 207621"/>
              <a:gd name="connsiteY7" fmla="*/ 268478 h 331044"/>
              <a:gd name="connsiteX8" fmla="*/ 83964 w 207621"/>
              <a:gd name="connsiteY8" fmla="*/ 26360 h 331044"/>
              <a:gd name="connsiteX9" fmla="*/ 61845 w 207621"/>
              <a:gd name="connsiteY9" fmla="*/ 41656 h 331044"/>
              <a:gd name="connsiteX10" fmla="*/ 49023 w 207621"/>
              <a:gd name="connsiteY10" fmla="*/ 78105 h 331044"/>
              <a:gd name="connsiteX11" fmla="*/ 87490 w 207621"/>
              <a:gd name="connsiteY11" fmla="*/ 67691 h 331044"/>
              <a:gd name="connsiteX12" fmla="*/ 100312 w 207621"/>
              <a:gd name="connsiteY12" fmla="*/ 28639 h 331044"/>
              <a:gd name="connsiteX13" fmla="*/ 83964 w 207621"/>
              <a:gd name="connsiteY13" fmla="*/ 26360 h 331044"/>
              <a:gd name="connsiteX14" fmla="*/ 118269 w 207621"/>
              <a:gd name="connsiteY14" fmla="*/ 605 h 331044"/>
              <a:gd name="connsiteX15" fmla="*/ 182319 w 207621"/>
              <a:gd name="connsiteY15" fmla="*/ 161100 h 331044"/>
              <a:gd name="connsiteX16" fmla="*/ 141327 w 207621"/>
              <a:gd name="connsiteY16" fmla="*/ 251702 h 331044"/>
              <a:gd name="connsiteX17" fmla="*/ 74714 w 207621"/>
              <a:gd name="connsiteY17" fmla="*/ 264646 h 331044"/>
              <a:gd name="connsiteX18" fmla="*/ 51656 w 207621"/>
              <a:gd name="connsiteY18" fmla="*/ 225816 h 331044"/>
              <a:gd name="connsiteX19" fmla="*/ 416 w 207621"/>
              <a:gd name="connsiteY19" fmla="*/ 127448 h 331044"/>
              <a:gd name="connsiteX20" fmla="*/ 118269 w 207621"/>
              <a:gd name="connsiteY20" fmla="*/ 605 h 3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7621" h="331044">
                <a:moveTo>
                  <a:pt x="136236" y="297053"/>
                </a:moveTo>
                <a:cubicBezTo>
                  <a:pt x="136236" y="297053"/>
                  <a:pt x="141343" y="325742"/>
                  <a:pt x="110697" y="330958"/>
                </a:cubicBezTo>
                <a:cubicBezTo>
                  <a:pt x="110697" y="330958"/>
                  <a:pt x="85159" y="333566"/>
                  <a:pt x="82605" y="310093"/>
                </a:cubicBezTo>
                <a:cubicBezTo>
                  <a:pt x="82605" y="310093"/>
                  <a:pt x="113251" y="323134"/>
                  <a:pt x="136236" y="297053"/>
                </a:cubicBezTo>
                <a:close/>
                <a:moveTo>
                  <a:pt x="138778" y="268478"/>
                </a:moveTo>
                <a:cubicBezTo>
                  <a:pt x="138778" y="268478"/>
                  <a:pt x="141342" y="297583"/>
                  <a:pt x="105440" y="302874"/>
                </a:cubicBezTo>
                <a:cubicBezTo>
                  <a:pt x="105440" y="302874"/>
                  <a:pt x="79796" y="308166"/>
                  <a:pt x="74667" y="279061"/>
                </a:cubicBezTo>
                <a:cubicBezTo>
                  <a:pt x="74667" y="279061"/>
                  <a:pt x="113134" y="289645"/>
                  <a:pt x="138778" y="268478"/>
                </a:cubicBezTo>
                <a:close/>
                <a:moveTo>
                  <a:pt x="83964" y="26360"/>
                </a:moveTo>
                <a:cubicBezTo>
                  <a:pt x="77232" y="28639"/>
                  <a:pt x="69539" y="33846"/>
                  <a:pt x="61845" y="41656"/>
                </a:cubicBezTo>
                <a:cubicBezTo>
                  <a:pt x="46459" y="54674"/>
                  <a:pt x="41330" y="72898"/>
                  <a:pt x="49023" y="78105"/>
                </a:cubicBezTo>
                <a:cubicBezTo>
                  <a:pt x="54152" y="85916"/>
                  <a:pt x="72103" y="80709"/>
                  <a:pt x="87490" y="67691"/>
                </a:cubicBezTo>
                <a:cubicBezTo>
                  <a:pt x="100312" y="52070"/>
                  <a:pt x="108005" y="36449"/>
                  <a:pt x="100312" y="28639"/>
                </a:cubicBezTo>
                <a:cubicBezTo>
                  <a:pt x="96465" y="24733"/>
                  <a:pt x="90695" y="24082"/>
                  <a:pt x="83964" y="26360"/>
                </a:cubicBezTo>
                <a:close/>
                <a:moveTo>
                  <a:pt x="118269" y="605"/>
                </a:moveTo>
                <a:cubicBezTo>
                  <a:pt x="154137" y="-4572"/>
                  <a:pt x="254055" y="21314"/>
                  <a:pt x="182319" y="161100"/>
                </a:cubicBezTo>
                <a:cubicBezTo>
                  <a:pt x="182319" y="161100"/>
                  <a:pt x="146451" y="228405"/>
                  <a:pt x="141327" y="251702"/>
                </a:cubicBezTo>
                <a:cubicBezTo>
                  <a:pt x="141327" y="251702"/>
                  <a:pt x="115707" y="282766"/>
                  <a:pt x="74714" y="264646"/>
                </a:cubicBezTo>
                <a:cubicBezTo>
                  <a:pt x="74714" y="264646"/>
                  <a:pt x="61904" y="238759"/>
                  <a:pt x="51656" y="225816"/>
                </a:cubicBezTo>
                <a:cubicBezTo>
                  <a:pt x="38846" y="212873"/>
                  <a:pt x="-4708" y="192164"/>
                  <a:pt x="416" y="127448"/>
                </a:cubicBezTo>
                <a:cubicBezTo>
                  <a:pt x="416" y="127448"/>
                  <a:pt x="10664" y="8371"/>
                  <a:pt x="118269" y="605"/>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Shape">
            <a:extLst>
              <a:ext uri="{FF2B5EF4-FFF2-40B4-BE49-F238E27FC236}">
                <a16:creationId xmlns:a16="http://schemas.microsoft.com/office/drawing/2014/main" id="{3AAEAD40-75FD-4B34-894D-1FD49CE7A909}"/>
              </a:ext>
            </a:extLst>
          </p:cNvPr>
          <p:cNvSpPr>
            <a:spLocks noChangeAspect="1"/>
          </p:cNvSpPr>
          <p:nvPr/>
        </p:nvSpPr>
        <p:spPr bwMode="auto">
          <a:xfrm>
            <a:off x="4478607" y="3314069"/>
            <a:ext cx="432048" cy="427874"/>
          </a:xfrm>
          <a:custGeom>
            <a:avLst/>
            <a:gdLst>
              <a:gd name="T0" fmla="*/ 128 w 128"/>
              <a:gd name="T1" fmla="*/ 37 h 126"/>
              <a:gd name="T2" fmla="*/ 111 w 128"/>
              <a:gd name="T3" fmla="*/ 17 h 126"/>
              <a:gd name="T4" fmla="*/ 98 w 128"/>
              <a:gd name="T5" fmla="*/ 24 h 126"/>
              <a:gd name="T6" fmla="*/ 86 w 128"/>
              <a:gd name="T7" fmla="*/ 0 h 126"/>
              <a:gd name="T8" fmla="*/ 62 w 128"/>
              <a:gd name="T9" fmla="*/ 13 h 126"/>
              <a:gd name="T10" fmla="*/ 68 w 128"/>
              <a:gd name="T11" fmla="*/ 26 h 126"/>
              <a:gd name="T12" fmla="*/ 53 w 128"/>
              <a:gd name="T13" fmla="*/ 48 h 126"/>
              <a:gd name="T14" fmla="*/ 33 w 128"/>
              <a:gd name="T15" fmla="*/ 32 h 126"/>
              <a:gd name="T16" fmla="*/ 3 w 128"/>
              <a:gd name="T17" fmla="*/ 50 h 126"/>
              <a:gd name="T18" fmla="*/ 16 w 128"/>
              <a:gd name="T19" fmla="*/ 76 h 126"/>
              <a:gd name="T20" fmla="*/ 0 w 128"/>
              <a:gd name="T21" fmla="*/ 95 h 126"/>
              <a:gd name="T22" fmla="*/ 16 w 128"/>
              <a:gd name="T23" fmla="*/ 115 h 126"/>
              <a:gd name="T24" fmla="*/ 31 w 128"/>
              <a:gd name="T25" fmla="*/ 105 h 126"/>
              <a:gd name="T26" fmla="*/ 44 w 128"/>
              <a:gd name="T27" fmla="*/ 125 h 126"/>
              <a:gd name="T28" fmla="*/ 70 w 128"/>
              <a:gd name="T29" fmla="*/ 111 h 126"/>
              <a:gd name="T30" fmla="*/ 64 w 128"/>
              <a:gd name="T31" fmla="*/ 97 h 126"/>
              <a:gd name="T32" fmla="*/ 80 w 128"/>
              <a:gd name="T33" fmla="*/ 75 h 126"/>
              <a:gd name="T34" fmla="*/ 100 w 128"/>
              <a:gd name="T35" fmla="*/ 94 h 126"/>
              <a:gd name="T36" fmla="*/ 121 w 128"/>
              <a:gd name="T37" fmla="*/ 82 h 126"/>
              <a:gd name="T38" fmla="*/ 112 w 128"/>
              <a:gd name="T39" fmla="*/ 56 h 126"/>
              <a:gd name="T40" fmla="*/ 128 w 128"/>
              <a:gd name="T41" fmla="*/ 3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26">
                <a:moveTo>
                  <a:pt x="128" y="37"/>
                </a:moveTo>
                <a:cubicBezTo>
                  <a:pt x="128" y="26"/>
                  <a:pt x="120" y="17"/>
                  <a:pt x="111" y="17"/>
                </a:cubicBezTo>
                <a:cubicBezTo>
                  <a:pt x="106" y="17"/>
                  <a:pt x="102" y="20"/>
                  <a:pt x="98" y="24"/>
                </a:cubicBezTo>
                <a:cubicBezTo>
                  <a:pt x="93" y="10"/>
                  <a:pt x="88" y="0"/>
                  <a:pt x="86" y="0"/>
                </a:cubicBezTo>
                <a:cubicBezTo>
                  <a:pt x="82" y="0"/>
                  <a:pt x="62" y="11"/>
                  <a:pt x="62" y="13"/>
                </a:cubicBezTo>
                <a:cubicBezTo>
                  <a:pt x="62" y="16"/>
                  <a:pt x="68" y="21"/>
                  <a:pt x="68" y="26"/>
                </a:cubicBezTo>
                <a:cubicBezTo>
                  <a:pt x="69" y="37"/>
                  <a:pt x="62" y="46"/>
                  <a:pt x="53" y="48"/>
                </a:cubicBezTo>
                <a:cubicBezTo>
                  <a:pt x="39" y="52"/>
                  <a:pt x="35" y="33"/>
                  <a:pt x="33" y="32"/>
                </a:cubicBezTo>
                <a:cubicBezTo>
                  <a:pt x="31" y="30"/>
                  <a:pt x="3" y="45"/>
                  <a:pt x="3" y="50"/>
                </a:cubicBezTo>
                <a:cubicBezTo>
                  <a:pt x="4" y="51"/>
                  <a:pt x="9" y="63"/>
                  <a:pt x="16" y="76"/>
                </a:cubicBezTo>
                <a:cubicBezTo>
                  <a:pt x="7" y="76"/>
                  <a:pt x="0" y="85"/>
                  <a:pt x="0" y="95"/>
                </a:cubicBezTo>
                <a:cubicBezTo>
                  <a:pt x="0" y="106"/>
                  <a:pt x="7" y="115"/>
                  <a:pt x="16" y="115"/>
                </a:cubicBezTo>
                <a:cubicBezTo>
                  <a:pt x="23" y="115"/>
                  <a:pt x="28" y="111"/>
                  <a:pt x="31" y="105"/>
                </a:cubicBezTo>
                <a:cubicBezTo>
                  <a:pt x="37" y="116"/>
                  <a:pt x="43" y="125"/>
                  <a:pt x="44" y="125"/>
                </a:cubicBezTo>
                <a:cubicBezTo>
                  <a:pt x="48" y="126"/>
                  <a:pt x="70" y="113"/>
                  <a:pt x="70" y="111"/>
                </a:cubicBezTo>
                <a:cubicBezTo>
                  <a:pt x="71" y="108"/>
                  <a:pt x="65" y="103"/>
                  <a:pt x="64" y="97"/>
                </a:cubicBezTo>
                <a:cubicBezTo>
                  <a:pt x="63" y="86"/>
                  <a:pt x="70" y="78"/>
                  <a:pt x="80" y="75"/>
                </a:cubicBezTo>
                <a:cubicBezTo>
                  <a:pt x="95" y="71"/>
                  <a:pt x="99" y="93"/>
                  <a:pt x="100" y="94"/>
                </a:cubicBezTo>
                <a:cubicBezTo>
                  <a:pt x="100" y="95"/>
                  <a:pt x="120" y="85"/>
                  <a:pt x="121" y="82"/>
                </a:cubicBezTo>
                <a:cubicBezTo>
                  <a:pt x="121" y="81"/>
                  <a:pt x="117" y="70"/>
                  <a:pt x="112" y="56"/>
                </a:cubicBezTo>
                <a:cubicBezTo>
                  <a:pt x="121" y="56"/>
                  <a:pt x="128" y="47"/>
                  <a:pt x="128" y="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53" name="Shape">
            <a:extLst>
              <a:ext uri="{FF2B5EF4-FFF2-40B4-BE49-F238E27FC236}">
                <a16:creationId xmlns:a16="http://schemas.microsoft.com/office/drawing/2014/main" id="{E699661D-E29A-4BDB-A85F-4C6AB35297C8}"/>
              </a:ext>
            </a:extLst>
          </p:cNvPr>
          <p:cNvSpPr>
            <a:spLocks noChangeAspect="1"/>
          </p:cNvSpPr>
          <p:nvPr/>
        </p:nvSpPr>
        <p:spPr bwMode="auto">
          <a:xfrm>
            <a:off x="10003469" y="3311981"/>
            <a:ext cx="386738" cy="432048"/>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0" name="Shape">
            <a:extLst>
              <a:ext uri="{FF2B5EF4-FFF2-40B4-BE49-F238E27FC236}">
                <a16:creationId xmlns:a16="http://schemas.microsoft.com/office/drawing/2014/main" id="{B2C5AA0C-76BA-442A-AC3A-6F223904D8A4}"/>
              </a:ext>
            </a:extLst>
          </p:cNvPr>
          <p:cNvSpPr>
            <a:spLocks noChangeAspect="1"/>
          </p:cNvSpPr>
          <p:nvPr/>
        </p:nvSpPr>
        <p:spPr bwMode="auto">
          <a:xfrm>
            <a:off x="1727524" y="3363415"/>
            <a:ext cx="432048" cy="329179"/>
          </a:xfrm>
          <a:custGeom>
            <a:avLst/>
            <a:gdLst>
              <a:gd name="T0" fmla="*/ 23 w 129"/>
              <a:gd name="T1" fmla="*/ 51 h 99"/>
              <a:gd name="T2" fmla="*/ 0 w 129"/>
              <a:gd name="T3" fmla="*/ 70 h 99"/>
              <a:gd name="T4" fmla="*/ 102 w 129"/>
              <a:gd name="T5" fmla="*/ 85 h 99"/>
              <a:gd name="T6" fmla="*/ 128 w 129"/>
              <a:gd name="T7" fmla="*/ 61 h 99"/>
              <a:gd name="T8" fmla="*/ 106 w 129"/>
              <a:gd name="T9" fmla="*/ 48 h 99"/>
              <a:gd name="T10" fmla="*/ 104 w 129"/>
              <a:gd name="T11" fmla="*/ 25 h 99"/>
              <a:gd name="T12" fmla="*/ 78 w 129"/>
              <a:gd name="T13" fmla="*/ 32 h 99"/>
              <a:gd name="T14" fmla="*/ 56 w 129"/>
              <a:gd name="T15" fmla="*/ 3 h 99"/>
              <a:gd name="T16" fmla="*/ 23 w 129"/>
              <a:gd name="T17" fmla="*/ 5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99">
                <a:moveTo>
                  <a:pt x="23" y="51"/>
                </a:moveTo>
                <a:cubicBezTo>
                  <a:pt x="23" y="51"/>
                  <a:pt x="0" y="48"/>
                  <a:pt x="0" y="70"/>
                </a:cubicBezTo>
                <a:cubicBezTo>
                  <a:pt x="0" y="92"/>
                  <a:pt x="39" y="99"/>
                  <a:pt x="102" y="85"/>
                </a:cubicBezTo>
                <a:cubicBezTo>
                  <a:pt x="102" y="85"/>
                  <a:pt x="129" y="80"/>
                  <a:pt x="128" y="61"/>
                </a:cubicBezTo>
                <a:cubicBezTo>
                  <a:pt x="127" y="43"/>
                  <a:pt x="109" y="44"/>
                  <a:pt x="106" y="48"/>
                </a:cubicBezTo>
                <a:cubicBezTo>
                  <a:pt x="106" y="48"/>
                  <a:pt x="115" y="35"/>
                  <a:pt x="104" y="25"/>
                </a:cubicBezTo>
                <a:cubicBezTo>
                  <a:pt x="93" y="15"/>
                  <a:pt x="82" y="24"/>
                  <a:pt x="78" y="32"/>
                </a:cubicBezTo>
                <a:cubicBezTo>
                  <a:pt x="78" y="32"/>
                  <a:pt x="87" y="0"/>
                  <a:pt x="56" y="3"/>
                </a:cubicBezTo>
                <a:cubicBezTo>
                  <a:pt x="26" y="5"/>
                  <a:pt x="15" y="28"/>
                  <a:pt x="23"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Justify Text Body">
            <a:extLst>
              <a:ext uri="{FF2B5EF4-FFF2-40B4-BE49-F238E27FC236}">
                <a16:creationId xmlns:a16="http://schemas.microsoft.com/office/drawing/2014/main" id="{8A03A572-8450-4DA7-99C1-72282171B767}"/>
              </a:ext>
            </a:extLst>
          </p:cNvPr>
          <p:cNvSpPr txBox="1"/>
          <p:nvPr/>
        </p:nvSpPr>
        <p:spPr>
          <a:xfrm>
            <a:off x="752326" y="4506996"/>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8" name="Justify Text Body">
            <a:extLst>
              <a:ext uri="{FF2B5EF4-FFF2-40B4-BE49-F238E27FC236}">
                <a16:creationId xmlns:a16="http://schemas.microsoft.com/office/drawing/2014/main" id="{C4D22CB2-B3B8-4EA2-97EC-CBD13E1D9509}"/>
              </a:ext>
            </a:extLst>
          </p:cNvPr>
          <p:cNvSpPr txBox="1"/>
          <p:nvPr/>
        </p:nvSpPr>
        <p:spPr>
          <a:xfrm>
            <a:off x="1556775" y="2285440"/>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1</a:t>
            </a:r>
            <a:endParaRPr lang="en-ID" sz="1600" dirty="0">
              <a:solidFill>
                <a:schemeClr val="tx1">
                  <a:lumMod val="65000"/>
                  <a:lumOff val="35000"/>
                </a:schemeClr>
              </a:solidFill>
            </a:endParaRPr>
          </a:p>
        </p:txBody>
      </p:sp>
      <p:sp>
        <p:nvSpPr>
          <p:cNvPr id="19" name="Justify Text Body">
            <a:extLst>
              <a:ext uri="{FF2B5EF4-FFF2-40B4-BE49-F238E27FC236}">
                <a16:creationId xmlns:a16="http://schemas.microsoft.com/office/drawing/2014/main" id="{EAE25A14-B81A-4434-A7D2-9157013CD45B}"/>
              </a:ext>
            </a:extLst>
          </p:cNvPr>
          <p:cNvSpPr txBox="1"/>
          <p:nvPr/>
        </p:nvSpPr>
        <p:spPr>
          <a:xfrm>
            <a:off x="3552181"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0" name="Justify Text Body">
            <a:extLst>
              <a:ext uri="{FF2B5EF4-FFF2-40B4-BE49-F238E27FC236}">
                <a16:creationId xmlns:a16="http://schemas.microsoft.com/office/drawing/2014/main" id="{BDE374A8-653C-4886-A892-241325EDF436}"/>
              </a:ext>
            </a:extLst>
          </p:cNvPr>
          <p:cNvSpPr txBox="1"/>
          <p:nvPr/>
        </p:nvSpPr>
        <p:spPr>
          <a:xfrm>
            <a:off x="4356630"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2</a:t>
            </a:r>
            <a:endParaRPr lang="en-ID" sz="1600" dirty="0">
              <a:solidFill>
                <a:schemeClr val="tx1">
                  <a:lumMod val="65000"/>
                  <a:lumOff val="35000"/>
                </a:schemeClr>
              </a:solidFill>
            </a:endParaRPr>
          </a:p>
        </p:txBody>
      </p:sp>
      <p:sp>
        <p:nvSpPr>
          <p:cNvPr id="21" name="Justify Text Body">
            <a:extLst>
              <a:ext uri="{FF2B5EF4-FFF2-40B4-BE49-F238E27FC236}">
                <a16:creationId xmlns:a16="http://schemas.microsoft.com/office/drawing/2014/main" id="{595E3F64-DA3B-46A5-A59A-CCD8DF1A46EC}"/>
              </a:ext>
            </a:extLst>
          </p:cNvPr>
          <p:cNvSpPr txBox="1"/>
          <p:nvPr/>
        </p:nvSpPr>
        <p:spPr>
          <a:xfrm>
            <a:off x="6381357"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2" name="Justify Text Body">
            <a:extLst>
              <a:ext uri="{FF2B5EF4-FFF2-40B4-BE49-F238E27FC236}">
                <a16:creationId xmlns:a16="http://schemas.microsoft.com/office/drawing/2014/main" id="{6DDD7C07-AFA4-428F-A133-F9E8B0ACD441}"/>
              </a:ext>
            </a:extLst>
          </p:cNvPr>
          <p:cNvSpPr txBox="1"/>
          <p:nvPr/>
        </p:nvSpPr>
        <p:spPr>
          <a:xfrm>
            <a:off x="9049768"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2A709E36-F527-4340-84E9-ECB11C9222F2}"/>
              </a:ext>
            </a:extLst>
          </p:cNvPr>
          <p:cNvSpPr txBox="1"/>
          <p:nvPr/>
        </p:nvSpPr>
        <p:spPr>
          <a:xfrm>
            <a:off x="7127761"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3</a:t>
            </a:r>
            <a:endParaRPr lang="en-ID" sz="16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8AE7A71C-E61C-4401-8C97-2ED803EBEEFD}"/>
              </a:ext>
            </a:extLst>
          </p:cNvPr>
          <p:cNvSpPr txBox="1"/>
          <p:nvPr/>
        </p:nvSpPr>
        <p:spPr>
          <a:xfrm>
            <a:off x="9854215"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4</a:t>
            </a:r>
            <a:endParaRPr lang="en-ID" sz="1600" dirty="0">
              <a:solidFill>
                <a:schemeClr val="tx1">
                  <a:lumMod val="65000"/>
                  <a:lumOff val="35000"/>
                </a:schemeClr>
              </a:solidFill>
            </a:endParaRPr>
          </a:p>
        </p:txBody>
      </p:sp>
      <p:sp>
        <p:nvSpPr>
          <p:cNvPr id="55" name="TextBox 54">
            <a:extLst>
              <a:ext uri="{FF2B5EF4-FFF2-40B4-BE49-F238E27FC236}">
                <a16:creationId xmlns:a16="http://schemas.microsoft.com/office/drawing/2014/main" id="{54D1BC1F-660C-4404-A4E5-95B4657A1AF7}"/>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58" name="Freeform: Shape 57">
            <a:extLst>
              <a:ext uri="{FF2B5EF4-FFF2-40B4-BE49-F238E27FC236}">
                <a16:creationId xmlns:a16="http://schemas.microsoft.com/office/drawing/2014/main" id="{26D06D34-BCEE-42EB-91F9-A277CAA77396}"/>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D1FE46B-C6C4-42F6-AA36-D883DEDD2156}"/>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DB7318C-AA78-4108-AF45-8D1C0AAF8D8A}"/>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D6A3C46-A103-429A-B597-D2E99297ACD5}"/>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63" name="Graphic 24">
            <a:extLst>
              <a:ext uri="{FF2B5EF4-FFF2-40B4-BE49-F238E27FC236}">
                <a16:creationId xmlns:a16="http://schemas.microsoft.com/office/drawing/2014/main" id="{6DC71279-B4AC-4228-98B0-2226B755035C}"/>
              </a:ext>
            </a:extLst>
          </p:cNvPr>
          <p:cNvGrpSpPr>
            <a:grpSpLocks/>
          </p:cNvGrpSpPr>
          <p:nvPr/>
        </p:nvGrpSpPr>
        <p:grpSpPr>
          <a:xfrm>
            <a:off x="1943548" y="5544818"/>
            <a:ext cx="684352" cy="960892"/>
            <a:chOff x="3513772" y="3409950"/>
            <a:chExt cx="1022984" cy="1436370"/>
          </a:xfrm>
        </p:grpSpPr>
        <p:sp>
          <p:nvSpPr>
            <p:cNvPr id="64" name="Freeform: Shape 63">
              <a:extLst>
                <a:ext uri="{FF2B5EF4-FFF2-40B4-BE49-F238E27FC236}">
                  <a16:creationId xmlns:a16="http://schemas.microsoft.com/office/drawing/2014/main" id="{D510D4B6-D953-4974-BCCD-65BB5F41F5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E2DA830-649B-4108-8A70-5370234456B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48D175D-0FA5-410C-9754-2EE4F12C9B1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66010E-B722-486D-82FE-68ABB34EAF2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8" name="Graphic 24">
            <a:extLst>
              <a:ext uri="{FF2B5EF4-FFF2-40B4-BE49-F238E27FC236}">
                <a16:creationId xmlns:a16="http://schemas.microsoft.com/office/drawing/2014/main" id="{A25D36B1-C757-4F1A-883C-E5AC458B147F}"/>
              </a:ext>
            </a:extLst>
          </p:cNvPr>
          <p:cNvGrpSpPr>
            <a:grpSpLocks/>
          </p:cNvGrpSpPr>
          <p:nvPr/>
        </p:nvGrpSpPr>
        <p:grpSpPr>
          <a:xfrm>
            <a:off x="9432866" y="638746"/>
            <a:ext cx="684352" cy="960892"/>
            <a:chOff x="7651432" y="2013585"/>
            <a:chExt cx="1022985" cy="1436369"/>
          </a:xfrm>
        </p:grpSpPr>
        <p:sp>
          <p:nvSpPr>
            <p:cNvPr id="69" name="Freeform: Shape 68">
              <a:extLst>
                <a:ext uri="{FF2B5EF4-FFF2-40B4-BE49-F238E27FC236}">
                  <a16:creationId xmlns:a16="http://schemas.microsoft.com/office/drawing/2014/main" id="{4430B7D2-D575-47D1-B6D2-54D0307BEF4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1D31A25-B8F8-4945-9D49-9766C7B5168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A4A2E15-A008-401E-BB0B-F1DBE1C49C3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8FB35EB-E3AA-41BB-AA1E-78BF8039E00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55824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1A62D9C5-F190-47A1-BB04-E95ECB46EC43}"/>
              </a:ext>
            </a:extLst>
          </p:cNvPr>
          <p:cNvSpPr>
            <a:spLocks/>
          </p:cNvSpPr>
          <p:nvPr/>
        </p:nvSpPr>
        <p:spPr bwMode="auto">
          <a:xfrm>
            <a:off x="1390608" y="2186517"/>
            <a:ext cx="1611573" cy="2553166"/>
          </a:xfrm>
          <a:custGeom>
            <a:avLst/>
            <a:gdLst>
              <a:gd name="T0" fmla="*/ 335 w 338"/>
              <a:gd name="T1" fmla="*/ 295 h 535"/>
              <a:gd name="T2" fmla="*/ 320 w 338"/>
              <a:gd name="T3" fmla="*/ 31 h 535"/>
              <a:gd name="T4" fmla="*/ 308 w 338"/>
              <a:gd name="T5" fmla="*/ 27 h 535"/>
              <a:gd name="T6" fmla="*/ 276 w 338"/>
              <a:gd name="T7" fmla="*/ 9 h 535"/>
              <a:gd name="T8" fmla="*/ 261 w 338"/>
              <a:gd name="T9" fmla="*/ 15 h 535"/>
              <a:gd name="T10" fmla="*/ 247 w 338"/>
              <a:gd name="T11" fmla="*/ 23 h 535"/>
              <a:gd name="T12" fmla="*/ 240 w 338"/>
              <a:gd name="T13" fmla="*/ 39 h 535"/>
              <a:gd name="T14" fmla="*/ 224 w 338"/>
              <a:gd name="T15" fmla="*/ 48 h 535"/>
              <a:gd name="T16" fmla="*/ 226 w 338"/>
              <a:gd name="T17" fmla="*/ 61 h 535"/>
              <a:gd name="T18" fmla="*/ 218 w 338"/>
              <a:gd name="T19" fmla="*/ 71 h 535"/>
              <a:gd name="T20" fmla="*/ 198 w 338"/>
              <a:gd name="T21" fmla="*/ 71 h 535"/>
              <a:gd name="T22" fmla="*/ 211 w 338"/>
              <a:gd name="T23" fmla="*/ 84 h 535"/>
              <a:gd name="T24" fmla="*/ 205 w 338"/>
              <a:gd name="T25" fmla="*/ 94 h 535"/>
              <a:gd name="T26" fmla="*/ 193 w 338"/>
              <a:gd name="T27" fmla="*/ 76 h 535"/>
              <a:gd name="T28" fmla="*/ 181 w 338"/>
              <a:gd name="T29" fmla="*/ 91 h 535"/>
              <a:gd name="T30" fmla="*/ 178 w 338"/>
              <a:gd name="T31" fmla="*/ 121 h 535"/>
              <a:gd name="T32" fmla="*/ 157 w 338"/>
              <a:gd name="T33" fmla="*/ 154 h 535"/>
              <a:gd name="T34" fmla="*/ 111 w 338"/>
              <a:gd name="T35" fmla="*/ 170 h 535"/>
              <a:gd name="T36" fmla="*/ 89 w 338"/>
              <a:gd name="T37" fmla="*/ 183 h 535"/>
              <a:gd name="T38" fmla="*/ 65 w 338"/>
              <a:gd name="T39" fmla="*/ 193 h 535"/>
              <a:gd name="T40" fmla="*/ 38 w 338"/>
              <a:gd name="T41" fmla="*/ 216 h 535"/>
              <a:gd name="T42" fmla="*/ 12 w 338"/>
              <a:gd name="T43" fmla="*/ 241 h 535"/>
              <a:gd name="T44" fmla="*/ 5 w 338"/>
              <a:gd name="T45" fmla="*/ 243 h 535"/>
              <a:gd name="T46" fmla="*/ 3 w 338"/>
              <a:gd name="T47" fmla="*/ 277 h 535"/>
              <a:gd name="T48" fmla="*/ 18 w 338"/>
              <a:gd name="T49" fmla="*/ 311 h 535"/>
              <a:gd name="T50" fmla="*/ 17 w 338"/>
              <a:gd name="T51" fmla="*/ 328 h 535"/>
              <a:gd name="T52" fmla="*/ 17 w 338"/>
              <a:gd name="T53" fmla="*/ 333 h 535"/>
              <a:gd name="T54" fmla="*/ 12 w 338"/>
              <a:gd name="T55" fmla="*/ 332 h 535"/>
              <a:gd name="T56" fmla="*/ 1 w 338"/>
              <a:gd name="T57" fmla="*/ 322 h 535"/>
              <a:gd name="T58" fmla="*/ 32 w 338"/>
              <a:gd name="T59" fmla="*/ 363 h 535"/>
              <a:gd name="T60" fmla="*/ 48 w 338"/>
              <a:gd name="T61" fmla="*/ 397 h 535"/>
              <a:gd name="T62" fmla="*/ 63 w 338"/>
              <a:gd name="T63" fmla="*/ 434 h 535"/>
              <a:gd name="T64" fmla="*/ 80 w 338"/>
              <a:gd name="T65" fmla="*/ 466 h 535"/>
              <a:gd name="T66" fmla="*/ 81 w 338"/>
              <a:gd name="T67" fmla="*/ 498 h 535"/>
              <a:gd name="T68" fmla="*/ 69 w 338"/>
              <a:gd name="T69" fmla="*/ 517 h 535"/>
              <a:gd name="T70" fmla="*/ 95 w 338"/>
              <a:gd name="T71" fmla="*/ 531 h 535"/>
              <a:gd name="T72" fmla="*/ 137 w 338"/>
              <a:gd name="T73" fmla="*/ 525 h 535"/>
              <a:gd name="T74" fmla="*/ 159 w 338"/>
              <a:gd name="T75" fmla="*/ 510 h 535"/>
              <a:gd name="T76" fmla="*/ 178 w 338"/>
              <a:gd name="T77" fmla="*/ 498 h 535"/>
              <a:gd name="T78" fmla="*/ 220 w 338"/>
              <a:gd name="T79" fmla="*/ 495 h 535"/>
              <a:gd name="T80" fmla="*/ 245 w 338"/>
              <a:gd name="T81" fmla="*/ 475 h 535"/>
              <a:gd name="T82" fmla="*/ 277 w 338"/>
              <a:gd name="T83" fmla="*/ 454 h 535"/>
              <a:gd name="T84" fmla="*/ 313 w 338"/>
              <a:gd name="T85" fmla="*/ 447 h 535"/>
              <a:gd name="T86" fmla="*/ 338 w 338"/>
              <a:gd name="T87" fmla="*/ 43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8" h="535">
                <a:moveTo>
                  <a:pt x="335" y="295"/>
                </a:moveTo>
                <a:cubicBezTo>
                  <a:pt x="335" y="295"/>
                  <a:pt x="335" y="295"/>
                  <a:pt x="335" y="295"/>
                </a:cubicBezTo>
                <a:cubicBezTo>
                  <a:pt x="327" y="32"/>
                  <a:pt x="327" y="32"/>
                  <a:pt x="327" y="32"/>
                </a:cubicBezTo>
                <a:cubicBezTo>
                  <a:pt x="325" y="31"/>
                  <a:pt x="323" y="30"/>
                  <a:pt x="320" y="31"/>
                </a:cubicBezTo>
                <a:cubicBezTo>
                  <a:pt x="314" y="32"/>
                  <a:pt x="314" y="35"/>
                  <a:pt x="308" y="34"/>
                </a:cubicBezTo>
                <a:cubicBezTo>
                  <a:pt x="302" y="33"/>
                  <a:pt x="308" y="30"/>
                  <a:pt x="308" y="27"/>
                </a:cubicBezTo>
                <a:cubicBezTo>
                  <a:pt x="308" y="23"/>
                  <a:pt x="296" y="14"/>
                  <a:pt x="287" y="7"/>
                </a:cubicBezTo>
                <a:cubicBezTo>
                  <a:pt x="279" y="0"/>
                  <a:pt x="277" y="8"/>
                  <a:pt x="276" y="9"/>
                </a:cubicBezTo>
                <a:cubicBezTo>
                  <a:pt x="275" y="11"/>
                  <a:pt x="274" y="14"/>
                  <a:pt x="271" y="12"/>
                </a:cubicBezTo>
                <a:cubicBezTo>
                  <a:pt x="267" y="11"/>
                  <a:pt x="265" y="12"/>
                  <a:pt x="261" y="15"/>
                </a:cubicBezTo>
                <a:cubicBezTo>
                  <a:pt x="257" y="17"/>
                  <a:pt x="256" y="21"/>
                  <a:pt x="253" y="23"/>
                </a:cubicBezTo>
                <a:cubicBezTo>
                  <a:pt x="250" y="25"/>
                  <a:pt x="251" y="21"/>
                  <a:pt x="247" y="23"/>
                </a:cubicBezTo>
                <a:cubicBezTo>
                  <a:pt x="244" y="26"/>
                  <a:pt x="240" y="28"/>
                  <a:pt x="238" y="31"/>
                </a:cubicBezTo>
                <a:cubicBezTo>
                  <a:pt x="235" y="34"/>
                  <a:pt x="241" y="37"/>
                  <a:pt x="240" y="39"/>
                </a:cubicBezTo>
                <a:cubicBezTo>
                  <a:pt x="240" y="42"/>
                  <a:pt x="236" y="41"/>
                  <a:pt x="232" y="43"/>
                </a:cubicBezTo>
                <a:cubicBezTo>
                  <a:pt x="228" y="44"/>
                  <a:pt x="226" y="45"/>
                  <a:pt x="224" y="48"/>
                </a:cubicBezTo>
                <a:cubicBezTo>
                  <a:pt x="222" y="50"/>
                  <a:pt x="224" y="53"/>
                  <a:pt x="223" y="55"/>
                </a:cubicBezTo>
                <a:cubicBezTo>
                  <a:pt x="223" y="57"/>
                  <a:pt x="224" y="58"/>
                  <a:pt x="226" y="61"/>
                </a:cubicBezTo>
                <a:cubicBezTo>
                  <a:pt x="229" y="64"/>
                  <a:pt x="226" y="65"/>
                  <a:pt x="225" y="69"/>
                </a:cubicBezTo>
                <a:cubicBezTo>
                  <a:pt x="223" y="73"/>
                  <a:pt x="222" y="71"/>
                  <a:pt x="218" y="71"/>
                </a:cubicBezTo>
                <a:cubicBezTo>
                  <a:pt x="213" y="71"/>
                  <a:pt x="209" y="71"/>
                  <a:pt x="204" y="70"/>
                </a:cubicBezTo>
                <a:cubicBezTo>
                  <a:pt x="199" y="69"/>
                  <a:pt x="198" y="71"/>
                  <a:pt x="198" y="71"/>
                </a:cubicBezTo>
                <a:cubicBezTo>
                  <a:pt x="198" y="71"/>
                  <a:pt x="203" y="75"/>
                  <a:pt x="204" y="76"/>
                </a:cubicBezTo>
                <a:cubicBezTo>
                  <a:pt x="204" y="78"/>
                  <a:pt x="208" y="80"/>
                  <a:pt x="211" y="84"/>
                </a:cubicBezTo>
                <a:cubicBezTo>
                  <a:pt x="213" y="88"/>
                  <a:pt x="212" y="90"/>
                  <a:pt x="211" y="93"/>
                </a:cubicBezTo>
                <a:cubicBezTo>
                  <a:pt x="211" y="97"/>
                  <a:pt x="208" y="95"/>
                  <a:pt x="205" y="94"/>
                </a:cubicBezTo>
                <a:cubicBezTo>
                  <a:pt x="202" y="93"/>
                  <a:pt x="201" y="93"/>
                  <a:pt x="198" y="90"/>
                </a:cubicBezTo>
                <a:cubicBezTo>
                  <a:pt x="194" y="88"/>
                  <a:pt x="193" y="80"/>
                  <a:pt x="193" y="76"/>
                </a:cubicBezTo>
                <a:cubicBezTo>
                  <a:pt x="193" y="71"/>
                  <a:pt x="190" y="77"/>
                  <a:pt x="189" y="80"/>
                </a:cubicBezTo>
                <a:cubicBezTo>
                  <a:pt x="187" y="82"/>
                  <a:pt x="184" y="87"/>
                  <a:pt x="181" y="91"/>
                </a:cubicBezTo>
                <a:cubicBezTo>
                  <a:pt x="177" y="96"/>
                  <a:pt x="174" y="106"/>
                  <a:pt x="177" y="113"/>
                </a:cubicBezTo>
                <a:cubicBezTo>
                  <a:pt x="180" y="120"/>
                  <a:pt x="180" y="118"/>
                  <a:pt x="178" y="121"/>
                </a:cubicBezTo>
                <a:cubicBezTo>
                  <a:pt x="176" y="124"/>
                  <a:pt x="174" y="126"/>
                  <a:pt x="169" y="133"/>
                </a:cubicBezTo>
                <a:cubicBezTo>
                  <a:pt x="165" y="140"/>
                  <a:pt x="160" y="151"/>
                  <a:pt x="157" y="154"/>
                </a:cubicBezTo>
                <a:cubicBezTo>
                  <a:pt x="154" y="157"/>
                  <a:pt x="143" y="162"/>
                  <a:pt x="133" y="166"/>
                </a:cubicBezTo>
                <a:cubicBezTo>
                  <a:pt x="124" y="170"/>
                  <a:pt x="118" y="170"/>
                  <a:pt x="111" y="170"/>
                </a:cubicBezTo>
                <a:cubicBezTo>
                  <a:pt x="104" y="170"/>
                  <a:pt x="106" y="176"/>
                  <a:pt x="102" y="179"/>
                </a:cubicBezTo>
                <a:cubicBezTo>
                  <a:pt x="98" y="183"/>
                  <a:pt x="92" y="181"/>
                  <a:pt x="89" y="183"/>
                </a:cubicBezTo>
                <a:cubicBezTo>
                  <a:pt x="87" y="185"/>
                  <a:pt x="86" y="186"/>
                  <a:pt x="79" y="190"/>
                </a:cubicBezTo>
                <a:cubicBezTo>
                  <a:pt x="71" y="194"/>
                  <a:pt x="72" y="192"/>
                  <a:pt x="65" y="193"/>
                </a:cubicBezTo>
                <a:cubicBezTo>
                  <a:pt x="58" y="195"/>
                  <a:pt x="54" y="200"/>
                  <a:pt x="49" y="203"/>
                </a:cubicBezTo>
                <a:cubicBezTo>
                  <a:pt x="43" y="206"/>
                  <a:pt x="44" y="210"/>
                  <a:pt x="38" y="216"/>
                </a:cubicBezTo>
                <a:cubicBezTo>
                  <a:pt x="32" y="222"/>
                  <a:pt x="25" y="224"/>
                  <a:pt x="22" y="230"/>
                </a:cubicBezTo>
                <a:cubicBezTo>
                  <a:pt x="19" y="235"/>
                  <a:pt x="14" y="241"/>
                  <a:pt x="12" y="241"/>
                </a:cubicBezTo>
                <a:cubicBezTo>
                  <a:pt x="10" y="241"/>
                  <a:pt x="11" y="236"/>
                  <a:pt x="11" y="231"/>
                </a:cubicBezTo>
                <a:cubicBezTo>
                  <a:pt x="11" y="225"/>
                  <a:pt x="7" y="235"/>
                  <a:pt x="5" y="243"/>
                </a:cubicBezTo>
                <a:cubicBezTo>
                  <a:pt x="3" y="251"/>
                  <a:pt x="6" y="255"/>
                  <a:pt x="8" y="258"/>
                </a:cubicBezTo>
                <a:cubicBezTo>
                  <a:pt x="11" y="261"/>
                  <a:pt x="5" y="271"/>
                  <a:pt x="3" y="277"/>
                </a:cubicBezTo>
                <a:cubicBezTo>
                  <a:pt x="2" y="282"/>
                  <a:pt x="2" y="289"/>
                  <a:pt x="5" y="293"/>
                </a:cubicBezTo>
                <a:cubicBezTo>
                  <a:pt x="7" y="296"/>
                  <a:pt x="14" y="302"/>
                  <a:pt x="18" y="311"/>
                </a:cubicBezTo>
                <a:cubicBezTo>
                  <a:pt x="23" y="321"/>
                  <a:pt x="27" y="328"/>
                  <a:pt x="29" y="332"/>
                </a:cubicBezTo>
                <a:cubicBezTo>
                  <a:pt x="31" y="337"/>
                  <a:pt x="22" y="331"/>
                  <a:pt x="17" y="328"/>
                </a:cubicBezTo>
                <a:cubicBezTo>
                  <a:pt x="12" y="325"/>
                  <a:pt x="13" y="322"/>
                  <a:pt x="11" y="322"/>
                </a:cubicBezTo>
                <a:cubicBezTo>
                  <a:pt x="9" y="323"/>
                  <a:pt x="13" y="328"/>
                  <a:pt x="17" y="333"/>
                </a:cubicBezTo>
                <a:cubicBezTo>
                  <a:pt x="20" y="338"/>
                  <a:pt x="18" y="338"/>
                  <a:pt x="16" y="337"/>
                </a:cubicBezTo>
                <a:cubicBezTo>
                  <a:pt x="14" y="337"/>
                  <a:pt x="16" y="335"/>
                  <a:pt x="12" y="332"/>
                </a:cubicBezTo>
                <a:cubicBezTo>
                  <a:pt x="9" y="329"/>
                  <a:pt x="6" y="328"/>
                  <a:pt x="3" y="323"/>
                </a:cubicBezTo>
                <a:cubicBezTo>
                  <a:pt x="0" y="319"/>
                  <a:pt x="1" y="319"/>
                  <a:pt x="1" y="322"/>
                </a:cubicBezTo>
                <a:cubicBezTo>
                  <a:pt x="2" y="324"/>
                  <a:pt x="4" y="329"/>
                  <a:pt x="9" y="337"/>
                </a:cubicBezTo>
                <a:cubicBezTo>
                  <a:pt x="13" y="345"/>
                  <a:pt x="28" y="358"/>
                  <a:pt x="32" y="363"/>
                </a:cubicBezTo>
                <a:cubicBezTo>
                  <a:pt x="36" y="368"/>
                  <a:pt x="34" y="373"/>
                  <a:pt x="36" y="377"/>
                </a:cubicBezTo>
                <a:cubicBezTo>
                  <a:pt x="38" y="382"/>
                  <a:pt x="48" y="397"/>
                  <a:pt x="48" y="397"/>
                </a:cubicBezTo>
                <a:cubicBezTo>
                  <a:pt x="48" y="397"/>
                  <a:pt x="54" y="403"/>
                  <a:pt x="54" y="410"/>
                </a:cubicBezTo>
                <a:cubicBezTo>
                  <a:pt x="55" y="416"/>
                  <a:pt x="59" y="427"/>
                  <a:pt x="63" y="434"/>
                </a:cubicBezTo>
                <a:cubicBezTo>
                  <a:pt x="67" y="441"/>
                  <a:pt x="75" y="453"/>
                  <a:pt x="79" y="456"/>
                </a:cubicBezTo>
                <a:cubicBezTo>
                  <a:pt x="83" y="459"/>
                  <a:pt x="82" y="462"/>
                  <a:pt x="80" y="466"/>
                </a:cubicBezTo>
                <a:cubicBezTo>
                  <a:pt x="79" y="471"/>
                  <a:pt x="78" y="475"/>
                  <a:pt x="78" y="475"/>
                </a:cubicBezTo>
                <a:cubicBezTo>
                  <a:pt x="78" y="475"/>
                  <a:pt x="75" y="489"/>
                  <a:pt x="81" y="498"/>
                </a:cubicBezTo>
                <a:cubicBezTo>
                  <a:pt x="87" y="506"/>
                  <a:pt x="77" y="503"/>
                  <a:pt x="72" y="503"/>
                </a:cubicBezTo>
                <a:cubicBezTo>
                  <a:pt x="68" y="503"/>
                  <a:pt x="69" y="510"/>
                  <a:pt x="69" y="517"/>
                </a:cubicBezTo>
                <a:cubicBezTo>
                  <a:pt x="69" y="525"/>
                  <a:pt x="75" y="523"/>
                  <a:pt x="78" y="523"/>
                </a:cubicBezTo>
                <a:cubicBezTo>
                  <a:pt x="81" y="523"/>
                  <a:pt x="88" y="528"/>
                  <a:pt x="95" y="531"/>
                </a:cubicBezTo>
                <a:cubicBezTo>
                  <a:pt x="102" y="535"/>
                  <a:pt x="121" y="531"/>
                  <a:pt x="124" y="531"/>
                </a:cubicBezTo>
                <a:cubicBezTo>
                  <a:pt x="127" y="531"/>
                  <a:pt x="133" y="529"/>
                  <a:pt x="137" y="525"/>
                </a:cubicBezTo>
                <a:cubicBezTo>
                  <a:pt x="141" y="522"/>
                  <a:pt x="148" y="516"/>
                  <a:pt x="150" y="516"/>
                </a:cubicBezTo>
                <a:cubicBezTo>
                  <a:pt x="152" y="515"/>
                  <a:pt x="159" y="513"/>
                  <a:pt x="159" y="510"/>
                </a:cubicBezTo>
                <a:cubicBezTo>
                  <a:pt x="159" y="508"/>
                  <a:pt x="162" y="502"/>
                  <a:pt x="167" y="501"/>
                </a:cubicBezTo>
                <a:cubicBezTo>
                  <a:pt x="173" y="501"/>
                  <a:pt x="173" y="501"/>
                  <a:pt x="178" y="498"/>
                </a:cubicBezTo>
                <a:cubicBezTo>
                  <a:pt x="182" y="495"/>
                  <a:pt x="194" y="495"/>
                  <a:pt x="200" y="494"/>
                </a:cubicBezTo>
                <a:cubicBezTo>
                  <a:pt x="207" y="493"/>
                  <a:pt x="213" y="495"/>
                  <a:pt x="220" y="495"/>
                </a:cubicBezTo>
                <a:cubicBezTo>
                  <a:pt x="227" y="495"/>
                  <a:pt x="233" y="494"/>
                  <a:pt x="240" y="490"/>
                </a:cubicBezTo>
                <a:cubicBezTo>
                  <a:pt x="246" y="486"/>
                  <a:pt x="245" y="479"/>
                  <a:pt x="245" y="475"/>
                </a:cubicBezTo>
                <a:cubicBezTo>
                  <a:pt x="245" y="471"/>
                  <a:pt x="252" y="467"/>
                  <a:pt x="255" y="467"/>
                </a:cubicBezTo>
                <a:cubicBezTo>
                  <a:pt x="258" y="467"/>
                  <a:pt x="271" y="457"/>
                  <a:pt x="277" y="454"/>
                </a:cubicBezTo>
                <a:cubicBezTo>
                  <a:pt x="283" y="451"/>
                  <a:pt x="289" y="449"/>
                  <a:pt x="294" y="449"/>
                </a:cubicBezTo>
                <a:cubicBezTo>
                  <a:pt x="298" y="449"/>
                  <a:pt x="309" y="449"/>
                  <a:pt x="313" y="447"/>
                </a:cubicBezTo>
                <a:cubicBezTo>
                  <a:pt x="316" y="446"/>
                  <a:pt x="322" y="445"/>
                  <a:pt x="328" y="440"/>
                </a:cubicBezTo>
                <a:cubicBezTo>
                  <a:pt x="332" y="438"/>
                  <a:pt x="335" y="436"/>
                  <a:pt x="338" y="434"/>
                </a:cubicBezTo>
                <a:lnTo>
                  <a:pt x="335" y="29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5" name="TextBox 4">
            <a:extLst>
              <a:ext uri="{FF2B5EF4-FFF2-40B4-BE49-F238E27FC236}">
                <a16:creationId xmlns:a16="http://schemas.microsoft.com/office/drawing/2014/main" id="{CA57DC42-8FB4-45B1-AA0E-4BD332439DC4}"/>
              </a:ext>
            </a:extLst>
          </p:cNvPr>
          <p:cNvSpPr txBox="1"/>
          <p:nvPr/>
        </p:nvSpPr>
        <p:spPr>
          <a:xfrm>
            <a:off x="1843679" y="3368729"/>
            <a:ext cx="705642" cy="461665"/>
          </a:xfrm>
          <a:prstGeom prst="rect">
            <a:avLst/>
          </a:prstGeom>
          <a:noFill/>
        </p:spPr>
        <p:txBody>
          <a:bodyPr wrap="none" rtlCol="0">
            <a:spAutoFit/>
          </a:bodyPr>
          <a:lstStyle/>
          <a:p>
            <a:r>
              <a:rPr lang="id-ID" sz="2400" dirty="0">
                <a:solidFill>
                  <a:schemeClr val="accent2"/>
                </a:solidFill>
              </a:rPr>
              <a:t>489K</a:t>
            </a:r>
            <a:endParaRPr lang="id-ID" sz="4800" dirty="0">
              <a:solidFill>
                <a:schemeClr val="accent2"/>
              </a:solidFill>
            </a:endParaRPr>
          </a:p>
        </p:txBody>
      </p:sp>
      <p:sp>
        <p:nvSpPr>
          <p:cNvPr id="7" name="Freeform 7">
            <a:extLst>
              <a:ext uri="{FF2B5EF4-FFF2-40B4-BE49-F238E27FC236}">
                <a16:creationId xmlns:a16="http://schemas.microsoft.com/office/drawing/2014/main" id="{21A2543F-9F18-4BF1-A477-0356952C2C6D}"/>
              </a:ext>
            </a:extLst>
          </p:cNvPr>
          <p:cNvSpPr>
            <a:spLocks/>
          </p:cNvSpPr>
          <p:nvPr/>
        </p:nvSpPr>
        <p:spPr bwMode="auto">
          <a:xfrm>
            <a:off x="2969990" y="1886737"/>
            <a:ext cx="973784" cy="1708146"/>
          </a:xfrm>
          <a:custGeom>
            <a:avLst/>
            <a:gdLst>
              <a:gd name="T0" fmla="*/ 203 w 204"/>
              <a:gd name="T1" fmla="*/ 137 h 358"/>
              <a:gd name="T2" fmla="*/ 200 w 204"/>
              <a:gd name="T3" fmla="*/ 133 h 358"/>
              <a:gd name="T4" fmla="*/ 189 w 204"/>
              <a:gd name="T5" fmla="*/ 126 h 358"/>
              <a:gd name="T6" fmla="*/ 176 w 204"/>
              <a:gd name="T7" fmla="*/ 116 h 358"/>
              <a:gd name="T8" fmla="*/ 171 w 204"/>
              <a:gd name="T9" fmla="*/ 109 h 358"/>
              <a:gd name="T10" fmla="*/ 163 w 204"/>
              <a:gd name="T11" fmla="*/ 112 h 358"/>
              <a:gd name="T12" fmla="*/ 154 w 204"/>
              <a:gd name="T13" fmla="*/ 98 h 358"/>
              <a:gd name="T14" fmla="*/ 145 w 204"/>
              <a:gd name="T15" fmla="*/ 91 h 358"/>
              <a:gd name="T16" fmla="*/ 153 w 204"/>
              <a:gd name="T17" fmla="*/ 72 h 358"/>
              <a:gd name="T18" fmla="*/ 158 w 204"/>
              <a:gd name="T19" fmla="*/ 62 h 358"/>
              <a:gd name="T20" fmla="*/ 156 w 204"/>
              <a:gd name="T21" fmla="*/ 58 h 358"/>
              <a:gd name="T22" fmla="*/ 164 w 204"/>
              <a:gd name="T23" fmla="*/ 52 h 358"/>
              <a:gd name="T24" fmla="*/ 169 w 204"/>
              <a:gd name="T25" fmla="*/ 51 h 358"/>
              <a:gd name="T26" fmla="*/ 175 w 204"/>
              <a:gd name="T27" fmla="*/ 41 h 358"/>
              <a:gd name="T28" fmla="*/ 180 w 204"/>
              <a:gd name="T29" fmla="*/ 33 h 358"/>
              <a:gd name="T30" fmla="*/ 178 w 204"/>
              <a:gd name="T31" fmla="*/ 26 h 358"/>
              <a:gd name="T32" fmla="*/ 168 w 204"/>
              <a:gd name="T33" fmla="*/ 23 h 358"/>
              <a:gd name="T34" fmla="*/ 166 w 204"/>
              <a:gd name="T35" fmla="*/ 27 h 358"/>
              <a:gd name="T36" fmla="*/ 162 w 204"/>
              <a:gd name="T37" fmla="*/ 31 h 358"/>
              <a:gd name="T38" fmla="*/ 160 w 204"/>
              <a:gd name="T39" fmla="*/ 25 h 358"/>
              <a:gd name="T40" fmla="*/ 156 w 204"/>
              <a:gd name="T41" fmla="*/ 23 h 358"/>
              <a:gd name="T42" fmla="*/ 170 w 204"/>
              <a:gd name="T43" fmla="*/ 13 h 358"/>
              <a:gd name="T44" fmla="*/ 176 w 204"/>
              <a:gd name="T45" fmla="*/ 3 h 358"/>
              <a:gd name="T46" fmla="*/ 162 w 204"/>
              <a:gd name="T47" fmla="*/ 14 h 358"/>
              <a:gd name="T48" fmla="*/ 146 w 204"/>
              <a:gd name="T49" fmla="*/ 25 h 358"/>
              <a:gd name="T50" fmla="*/ 136 w 204"/>
              <a:gd name="T51" fmla="*/ 20 h 358"/>
              <a:gd name="T52" fmla="*/ 122 w 204"/>
              <a:gd name="T53" fmla="*/ 25 h 358"/>
              <a:gd name="T54" fmla="*/ 105 w 204"/>
              <a:gd name="T55" fmla="*/ 14 h 358"/>
              <a:gd name="T56" fmla="*/ 96 w 204"/>
              <a:gd name="T57" fmla="*/ 15 h 358"/>
              <a:gd name="T58" fmla="*/ 83 w 204"/>
              <a:gd name="T59" fmla="*/ 8 h 358"/>
              <a:gd name="T60" fmla="*/ 75 w 204"/>
              <a:gd name="T61" fmla="*/ 1 h 358"/>
              <a:gd name="T62" fmla="*/ 66 w 204"/>
              <a:gd name="T63" fmla="*/ 3 h 358"/>
              <a:gd name="T64" fmla="*/ 67 w 204"/>
              <a:gd name="T65" fmla="*/ 8 h 358"/>
              <a:gd name="T66" fmla="*/ 79 w 204"/>
              <a:gd name="T67" fmla="*/ 12 h 358"/>
              <a:gd name="T68" fmla="*/ 73 w 204"/>
              <a:gd name="T69" fmla="*/ 25 h 358"/>
              <a:gd name="T70" fmla="*/ 60 w 204"/>
              <a:gd name="T71" fmla="*/ 27 h 358"/>
              <a:gd name="T72" fmla="*/ 54 w 204"/>
              <a:gd name="T73" fmla="*/ 25 h 358"/>
              <a:gd name="T74" fmla="*/ 44 w 204"/>
              <a:gd name="T75" fmla="*/ 26 h 358"/>
              <a:gd name="T76" fmla="*/ 38 w 204"/>
              <a:gd name="T77" fmla="*/ 31 h 358"/>
              <a:gd name="T78" fmla="*/ 29 w 204"/>
              <a:gd name="T79" fmla="*/ 37 h 358"/>
              <a:gd name="T80" fmla="*/ 22 w 204"/>
              <a:gd name="T81" fmla="*/ 45 h 358"/>
              <a:gd name="T82" fmla="*/ 22 w 204"/>
              <a:gd name="T83" fmla="*/ 50 h 358"/>
              <a:gd name="T84" fmla="*/ 22 w 204"/>
              <a:gd name="T85" fmla="*/ 58 h 358"/>
              <a:gd name="T86" fmla="*/ 16 w 204"/>
              <a:gd name="T87" fmla="*/ 61 h 358"/>
              <a:gd name="T88" fmla="*/ 13 w 204"/>
              <a:gd name="T89" fmla="*/ 68 h 358"/>
              <a:gd name="T90" fmla="*/ 5 w 204"/>
              <a:gd name="T91" fmla="*/ 77 h 358"/>
              <a:gd name="T92" fmla="*/ 9 w 204"/>
              <a:gd name="T93" fmla="*/ 92 h 358"/>
              <a:gd name="T94" fmla="*/ 0 w 204"/>
              <a:gd name="T95" fmla="*/ 97 h 358"/>
              <a:gd name="T96" fmla="*/ 8 w 204"/>
              <a:gd name="T97" fmla="*/ 358 h 358"/>
              <a:gd name="T98" fmla="*/ 197 w 204"/>
              <a:gd name="T99" fmla="*/ 358 h 358"/>
              <a:gd name="T100" fmla="*/ 203 w 204"/>
              <a:gd name="T101" fmla="*/ 13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358">
                <a:moveTo>
                  <a:pt x="203" y="137"/>
                </a:moveTo>
                <a:cubicBezTo>
                  <a:pt x="203" y="137"/>
                  <a:pt x="204" y="135"/>
                  <a:pt x="200" y="133"/>
                </a:cubicBezTo>
                <a:cubicBezTo>
                  <a:pt x="197" y="130"/>
                  <a:pt x="194" y="130"/>
                  <a:pt x="189" y="126"/>
                </a:cubicBezTo>
                <a:cubicBezTo>
                  <a:pt x="183" y="122"/>
                  <a:pt x="178" y="118"/>
                  <a:pt x="176" y="116"/>
                </a:cubicBezTo>
                <a:cubicBezTo>
                  <a:pt x="174" y="115"/>
                  <a:pt x="175" y="107"/>
                  <a:pt x="171" y="109"/>
                </a:cubicBezTo>
                <a:cubicBezTo>
                  <a:pt x="166" y="111"/>
                  <a:pt x="168" y="115"/>
                  <a:pt x="163" y="112"/>
                </a:cubicBezTo>
                <a:cubicBezTo>
                  <a:pt x="158" y="109"/>
                  <a:pt x="157" y="101"/>
                  <a:pt x="154" y="98"/>
                </a:cubicBezTo>
                <a:cubicBezTo>
                  <a:pt x="151" y="95"/>
                  <a:pt x="139" y="98"/>
                  <a:pt x="145" y="91"/>
                </a:cubicBezTo>
                <a:cubicBezTo>
                  <a:pt x="152" y="83"/>
                  <a:pt x="152" y="78"/>
                  <a:pt x="153" y="72"/>
                </a:cubicBezTo>
                <a:cubicBezTo>
                  <a:pt x="153" y="66"/>
                  <a:pt x="158" y="62"/>
                  <a:pt x="158" y="62"/>
                </a:cubicBezTo>
                <a:cubicBezTo>
                  <a:pt x="158" y="62"/>
                  <a:pt x="151" y="63"/>
                  <a:pt x="156" y="58"/>
                </a:cubicBezTo>
                <a:cubicBezTo>
                  <a:pt x="162" y="53"/>
                  <a:pt x="163" y="52"/>
                  <a:pt x="164" y="52"/>
                </a:cubicBezTo>
                <a:cubicBezTo>
                  <a:pt x="166" y="52"/>
                  <a:pt x="165" y="58"/>
                  <a:pt x="169" y="51"/>
                </a:cubicBezTo>
                <a:cubicBezTo>
                  <a:pt x="173" y="45"/>
                  <a:pt x="171" y="46"/>
                  <a:pt x="175" y="41"/>
                </a:cubicBezTo>
                <a:cubicBezTo>
                  <a:pt x="178" y="36"/>
                  <a:pt x="179" y="36"/>
                  <a:pt x="180" y="33"/>
                </a:cubicBezTo>
                <a:cubicBezTo>
                  <a:pt x="180" y="30"/>
                  <a:pt x="183" y="26"/>
                  <a:pt x="178" y="26"/>
                </a:cubicBezTo>
                <a:cubicBezTo>
                  <a:pt x="173" y="26"/>
                  <a:pt x="170" y="24"/>
                  <a:pt x="168" y="23"/>
                </a:cubicBezTo>
                <a:cubicBezTo>
                  <a:pt x="166" y="23"/>
                  <a:pt x="166" y="24"/>
                  <a:pt x="166" y="27"/>
                </a:cubicBezTo>
                <a:cubicBezTo>
                  <a:pt x="166" y="30"/>
                  <a:pt x="163" y="32"/>
                  <a:pt x="162" y="31"/>
                </a:cubicBezTo>
                <a:cubicBezTo>
                  <a:pt x="161" y="29"/>
                  <a:pt x="160" y="25"/>
                  <a:pt x="160" y="25"/>
                </a:cubicBezTo>
                <a:cubicBezTo>
                  <a:pt x="160" y="25"/>
                  <a:pt x="151" y="27"/>
                  <a:pt x="156" y="23"/>
                </a:cubicBezTo>
                <a:cubicBezTo>
                  <a:pt x="161" y="20"/>
                  <a:pt x="167" y="16"/>
                  <a:pt x="170" y="13"/>
                </a:cubicBezTo>
                <a:cubicBezTo>
                  <a:pt x="173" y="11"/>
                  <a:pt x="181" y="0"/>
                  <a:pt x="176" y="3"/>
                </a:cubicBezTo>
                <a:cubicBezTo>
                  <a:pt x="171" y="7"/>
                  <a:pt x="165" y="12"/>
                  <a:pt x="162" y="14"/>
                </a:cubicBezTo>
                <a:cubicBezTo>
                  <a:pt x="160" y="16"/>
                  <a:pt x="150" y="25"/>
                  <a:pt x="146" y="25"/>
                </a:cubicBezTo>
                <a:cubicBezTo>
                  <a:pt x="142" y="25"/>
                  <a:pt x="138" y="20"/>
                  <a:pt x="136" y="20"/>
                </a:cubicBezTo>
                <a:cubicBezTo>
                  <a:pt x="133" y="20"/>
                  <a:pt x="130" y="30"/>
                  <a:pt x="122" y="25"/>
                </a:cubicBezTo>
                <a:cubicBezTo>
                  <a:pt x="115" y="21"/>
                  <a:pt x="110" y="13"/>
                  <a:pt x="105" y="14"/>
                </a:cubicBezTo>
                <a:cubicBezTo>
                  <a:pt x="99" y="16"/>
                  <a:pt x="100" y="18"/>
                  <a:pt x="96" y="15"/>
                </a:cubicBezTo>
                <a:cubicBezTo>
                  <a:pt x="91" y="11"/>
                  <a:pt x="85" y="9"/>
                  <a:pt x="83" y="8"/>
                </a:cubicBezTo>
                <a:cubicBezTo>
                  <a:pt x="80" y="8"/>
                  <a:pt x="80" y="1"/>
                  <a:pt x="75" y="1"/>
                </a:cubicBezTo>
                <a:cubicBezTo>
                  <a:pt x="70" y="2"/>
                  <a:pt x="67" y="1"/>
                  <a:pt x="66" y="3"/>
                </a:cubicBezTo>
                <a:cubicBezTo>
                  <a:pt x="65" y="4"/>
                  <a:pt x="62" y="8"/>
                  <a:pt x="67" y="8"/>
                </a:cubicBezTo>
                <a:cubicBezTo>
                  <a:pt x="72" y="8"/>
                  <a:pt x="77" y="5"/>
                  <a:pt x="79" y="12"/>
                </a:cubicBezTo>
                <a:cubicBezTo>
                  <a:pt x="81" y="18"/>
                  <a:pt x="82" y="23"/>
                  <a:pt x="73" y="25"/>
                </a:cubicBezTo>
                <a:cubicBezTo>
                  <a:pt x="65" y="26"/>
                  <a:pt x="62" y="27"/>
                  <a:pt x="60" y="27"/>
                </a:cubicBezTo>
                <a:cubicBezTo>
                  <a:pt x="58" y="28"/>
                  <a:pt x="57" y="26"/>
                  <a:pt x="54" y="25"/>
                </a:cubicBezTo>
                <a:cubicBezTo>
                  <a:pt x="51" y="24"/>
                  <a:pt x="47" y="26"/>
                  <a:pt x="44" y="26"/>
                </a:cubicBezTo>
                <a:cubicBezTo>
                  <a:pt x="41" y="26"/>
                  <a:pt x="40" y="27"/>
                  <a:pt x="38" y="31"/>
                </a:cubicBezTo>
                <a:cubicBezTo>
                  <a:pt x="35" y="36"/>
                  <a:pt x="32" y="31"/>
                  <a:pt x="29" y="37"/>
                </a:cubicBezTo>
                <a:cubicBezTo>
                  <a:pt x="25" y="43"/>
                  <a:pt x="23" y="44"/>
                  <a:pt x="22" y="45"/>
                </a:cubicBezTo>
                <a:cubicBezTo>
                  <a:pt x="20" y="46"/>
                  <a:pt x="20" y="49"/>
                  <a:pt x="22" y="50"/>
                </a:cubicBezTo>
                <a:cubicBezTo>
                  <a:pt x="24" y="51"/>
                  <a:pt x="26" y="57"/>
                  <a:pt x="22" y="58"/>
                </a:cubicBezTo>
                <a:cubicBezTo>
                  <a:pt x="19" y="59"/>
                  <a:pt x="16" y="59"/>
                  <a:pt x="16" y="61"/>
                </a:cubicBezTo>
                <a:cubicBezTo>
                  <a:pt x="16" y="64"/>
                  <a:pt x="17" y="64"/>
                  <a:pt x="13" y="68"/>
                </a:cubicBezTo>
                <a:cubicBezTo>
                  <a:pt x="10" y="71"/>
                  <a:pt x="3" y="71"/>
                  <a:pt x="5" y="77"/>
                </a:cubicBezTo>
                <a:cubicBezTo>
                  <a:pt x="6" y="84"/>
                  <a:pt x="9" y="88"/>
                  <a:pt x="9" y="92"/>
                </a:cubicBezTo>
                <a:cubicBezTo>
                  <a:pt x="8" y="97"/>
                  <a:pt x="8" y="99"/>
                  <a:pt x="0" y="97"/>
                </a:cubicBezTo>
                <a:cubicBezTo>
                  <a:pt x="8" y="358"/>
                  <a:pt x="8" y="358"/>
                  <a:pt x="8" y="358"/>
                </a:cubicBezTo>
                <a:cubicBezTo>
                  <a:pt x="197" y="358"/>
                  <a:pt x="197" y="358"/>
                  <a:pt x="197" y="358"/>
                </a:cubicBezTo>
                <a:lnTo>
                  <a:pt x="203" y="1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9" name="TextBox 8">
            <a:extLst>
              <a:ext uri="{FF2B5EF4-FFF2-40B4-BE49-F238E27FC236}">
                <a16:creationId xmlns:a16="http://schemas.microsoft.com/office/drawing/2014/main" id="{50FF8F57-5797-47DB-931D-98F0A3A45BD5}"/>
              </a:ext>
            </a:extLst>
          </p:cNvPr>
          <p:cNvSpPr txBox="1"/>
          <p:nvPr/>
        </p:nvSpPr>
        <p:spPr>
          <a:xfrm>
            <a:off x="3016626" y="2746030"/>
            <a:ext cx="728084" cy="461665"/>
          </a:xfrm>
          <a:prstGeom prst="rect">
            <a:avLst/>
          </a:prstGeom>
          <a:noFill/>
        </p:spPr>
        <p:txBody>
          <a:bodyPr wrap="none" rtlCol="0">
            <a:spAutoFit/>
          </a:bodyPr>
          <a:lstStyle/>
          <a:p>
            <a:r>
              <a:rPr lang="id-ID" sz="2400" dirty="0">
                <a:solidFill>
                  <a:schemeClr val="accent1"/>
                </a:solidFill>
              </a:rPr>
              <a:t>389K</a:t>
            </a:r>
            <a:endParaRPr lang="id-ID" sz="4800" dirty="0">
              <a:solidFill>
                <a:schemeClr val="accent1"/>
              </a:solidFill>
            </a:endParaRPr>
          </a:p>
        </p:txBody>
      </p:sp>
      <p:sp>
        <p:nvSpPr>
          <p:cNvPr id="11" name="Freeform 10">
            <a:extLst>
              <a:ext uri="{FF2B5EF4-FFF2-40B4-BE49-F238E27FC236}">
                <a16:creationId xmlns:a16="http://schemas.microsoft.com/office/drawing/2014/main" id="{8F65C252-D6C8-4D42-AB47-0F66C12418FF}"/>
              </a:ext>
            </a:extLst>
          </p:cNvPr>
          <p:cNvSpPr>
            <a:spLocks/>
          </p:cNvSpPr>
          <p:nvPr/>
        </p:nvSpPr>
        <p:spPr bwMode="auto">
          <a:xfrm>
            <a:off x="3008216" y="3612991"/>
            <a:ext cx="1168944" cy="1426473"/>
          </a:xfrm>
          <a:custGeom>
            <a:avLst/>
            <a:gdLst>
              <a:gd name="T0" fmla="*/ 241 w 245"/>
              <a:gd name="T1" fmla="*/ 75 h 299"/>
              <a:gd name="T2" fmla="*/ 245 w 245"/>
              <a:gd name="T3" fmla="*/ 5 h 299"/>
              <a:gd name="T4" fmla="*/ 189 w 245"/>
              <a:gd name="T5" fmla="*/ 0 h 299"/>
              <a:gd name="T6" fmla="*/ 189 w 245"/>
              <a:gd name="T7" fmla="*/ 0 h 299"/>
              <a:gd name="T8" fmla="*/ 0 w 245"/>
              <a:gd name="T9" fmla="*/ 0 h 299"/>
              <a:gd name="T10" fmla="*/ 3 w 245"/>
              <a:gd name="T11" fmla="*/ 133 h 299"/>
              <a:gd name="T12" fmla="*/ 29 w 245"/>
              <a:gd name="T13" fmla="*/ 132 h 299"/>
              <a:gd name="T14" fmla="*/ 40 w 245"/>
              <a:gd name="T15" fmla="*/ 129 h 299"/>
              <a:gd name="T16" fmla="*/ 61 w 245"/>
              <a:gd name="T17" fmla="*/ 136 h 299"/>
              <a:gd name="T18" fmla="*/ 70 w 245"/>
              <a:gd name="T19" fmla="*/ 140 h 299"/>
              <a:gd name="T20" fmla="*/ 89 w 245"/>
              <a:gd name="T21" fmla="*/ 146 h 299"/>
              <a:gd name="T22" fmla="*/ 102 w 245"/>
              <a:gd name="T23" fmla="*/ 153 h 299"/>
              <a:gd name="T24" fmla="*/ 100 w 245"/>
              <a:gd name="T25" fmla="*/ 162 h 299"/>
              <a:gd name="T26" fmla="*/ 112 w 245"/>
              <a:gd name="T27" fmla="*/ 172 h 299"/>
              <a:gd name="T28" fmla="*/ 122 w 245"/>
              <a:gd name="T29" fmla="*/ 188 h 299"/>
              <a:gd name="T30" fmla="*/ 129 w 245"/>
              <a:gd name="T31" fmla="*/ 208 h 299"/>
              <a:gd name="T32" fmla="*/ 136 w 245"/>
              <a:gd name="T33" fmla="*/ 213 h 299"/>
              <a:gd name="T34" fmla="*/ 139 w 245"/>
              <a:gd name="T35" fmla="*/ 202 h 299"/>
              <a:gd name="T36" fmla="*/ 151 w 245"/>
              <a:gd name="T37" fmla="*/ 187 h 299"/>
              <a:gd name="T38" fmla="*/ 165 w 245"/>
              <a:gd name="T39" fmla="*/ 173 h 299"/>
              <a:gd name="T40" fmla="*/ 175 w 245"/>
              <a:gd name="T41" fmla="*/ 158 h 299"/>
              <a:gd name="T42" fmla="*/ 176 w 245"/>
              <a:gd name="T43" fmla="*/ 169 h 299"/>
              <a:gd name="T44" fmla="*/ 176 w 245"/>
              <a:gd name="T45" fmla="*/ 178 h 299"/>
              <a:gd name="T46" fmla="*/ 170 w 245"/>
              <a:gd name="T47" fmla="*/ 198 h 299"/>
              <a:gd name="T48" fmla="*/ 163 w 245"/>
              <a:gd name="T49" fmla="*/ 210 h 299"/>
              <a:gd name="T50" fmla="*/ 152 w 245"/>
              <a:gd name="T51" fmla="*/ 218 h 299"/>
              <a:gd name="T52" fmla="*/ 168 w 245"/>
              <a:gd name="T53" fmla="*/ 220 h 299"/>
              <a:gd name="T54" fmla="*/ 174 w 245"/>
              <a:gd name="T55" fmla="*/ 199 h 299"/>
              <a:gd name="T56" fmla="*/ 179 w 245"/>
              <a:gd name="T57" fmla="*/ 203 h 299"/>
              <a:gd name="T58" fmla="*/ 188 w 245"/>
              <a:gd name="T59" fmla="*/ 215 h 299"/>
              <a:gd name="T60" fmla="*/ 183 w 245"/>
              <a:gd name="T61" fmla="*/ 230 h 299"/>
              <a:gd name="T62" fmla="*/ 197 w 245"/>
              <a:gd name="T63" fmla="*/ 225 h 299"/>
              <a:gd name="T64" fmla="*/ 196 w 245"/>
              <a:gd name="T65" fmla="*/ 234 h 299"/>
              <a:gd name="T66" fmla="*/ 207 w 245"/>
              <a:gd name="T67" fmla="*/ 256 h 299"/>
              <a:gd name="T68" fmla="*/ 208 w 245"/>
              <a:gd name="T69" fmla="*/ 275 h 299"/>
              <a:gd name="T70" fmla="*/ 223 w 245"/>
              <a:gd name="T71" fmla="*/ 291 h 299"/>
              <a:gd name="T72" fmla="*/ 234 w 245"/>
              <a:gd name="T73" fmla="*/ 292 h 299"/>
              <a:gd name="T74" fmla="*/ 245 w 245"/>
              <a:gd name="T75" fmla="*/ 76 h 299"/>
              <a:gd name="T76" fmla="*/ 241 w 245"/>
              <a:gd name="T77" fmla="*/ 7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5" h="299">
                <a:moveTo>
                  <a:pt x="241" y="75"/>
                </a:moveTo>
                <a:cubicBezTo>
                  <a:pt x="245" y="5"/>
                  <a:pt x="245" y="5"/>
                  <a:pt x="245" y="5"/>
                </a:cubicBezTo>
                <a:cubicBezTo>
                  <a:pt x="189" y="0"/>
                  <a:pt x="189" y="0"/>
                  <a:pt x="189" y="0"/>
                </a:cubicBezTo>
                <a:cubicBezTo>
                  <a:pt x="189" y="0"/>
                  <a:pt x="189" y="0"/>
                  <a:pt x="189" y="0"/>
                </a:cubicBezTo>
                <a:cubicBezTo>
                  <a:pt x="0" y="0"/>
                  <a:pt x="0" y="0"/>
                  <a:pt x="0" y="0"/>
                </a:cubicBezTo>
                <a:cubicBezTo>
                  <a:pt x="3" y="133"/>
                  <a:pt x="3" y="133"/>
                  <a:pt x="3" y="133"/>
                </a:cubicBezTo>
                <a:cubicBezTo>
                  <a:pt x="3" y="133"/>
                  <a:pt x="22" y="134"/>
                  <a:pt x="29" y="132"/>
                </a:cubicBezTo>
                <a:cubicBezTo>
                  <a:pt x="36" y="131"/>
                  <a:pt x="36" y="132"/>
                  <a:pt x="40" y="129"/>
                </a:cubicBezTo>
                <a:cubicBezTo>
                  <a:pt x="44" y="126"/>
                  <a:pt x="52" y="132"/>
                  <a:pt x="61" y="136"/>
                </a:cubicBezTo>
                <a:cubicBezTo>
                  <a:pt x="69" y="139"/>
                  <a:pt x="67" y="141"/>
                  <a:pt x="70" y="140"/>
                </a:cubicBezTo>
                <a:cubicBezTo>
                  <a:pt x="73" y="140"/>
                  <a:pt x="87" y="146"/>
                  <a:pt x="89" y="146"/>
                </a:cubicBezTo>
                <a:cubicBezTo>
                  <a:pt x="92" y="146"/>
                  <a:pt x="100" y="151"/>
                  <a:pt x="102" y="153"/>
                </a:cubicBezTo>
                <a:cubicBezTo>
                  <a:pt x="103" y="155"/>
                  <a:pt x="99" y="158"/>
                  <a:pt x="100" y="162"/>
                </a:cubicBezTo>
                <a:cubicBezTo>
                  <a:pt x="102" y="166"/>
                  <a:pt x="108" y="170"/>
                  <a:pt x="112" y="172"/>
                </a:cubicBezTo>
                <a:cubicBezTo>
                  <a:pt x="115" y="175"/>
                  <a:pt x="118" y="185"/>
                  <a:pt x="122" y="188"/>
                </a:cubicBezTo>
                <a:cubicBezTo>
                  <a:pt x="125" y="192"/>
                  <a:pt x="127" y="201"/>
                  <a:pt x="129" y="208"/>
                </a:cubicBezTo>
                <a:cubicBezTo>
                  <a:pt x="131" y="214"/>
                  <a:pt x="136" y="213"/>
                  <a:pt x="136" y="213"/>
                </a:cubicBezTo>
                <a:cubicBezTo>
                  <a:pt x="136" y="213"/>
                  <a:pt x="135" y="207"/>
                  <a:pt x="139" y="202"/>
                </a:cubicBezTo>
                <a:cubicBezTo>
                  <a:pt x="142" y="197"/>
                  <a:pt x="145" y="194"/>
                  <a:pt x="151" y="187"/>
                </a:cubicBezTo>
                <a:cubicBezTo>
                  <a:pt x="156" y="180"/>
                  <a:pt x="161" y="179"/>
                  <a:pt x="165" y="173"/>
                </a:cubicBezTo>
                <a:cubicBezTo>
                  <a:pt x="170" y="167"/>
                  <a:pt x="173" y="164"/>
                  <a:pt x="175" y="158"/>
                </a:cubicBezTo>
                <a:cubicBezTo>
                  <a:pt x="176" y="152"/>
                  <a:pt x="177" y="167"/>
                  <a:pt x="176" y="169"/>
                </a:cubicBezTo>
                <a:cubicBezTo>
                  <a:pt x="175" y="172"/>
                  <a:pt x="178" y="175"/>
                  <a:pt x="176" y="178"/>
                </a:cubicBezTo>
                <a:cubicBezTo>
                  <a:pt x="175" y="181"/>
                  <a:pt x="174" y="186"/>
                  <a:pt x="170" y="198"/>
                </a:cubicBezTo>
                <a:cubicBezTo>
                  <a:pt x="166" y="209"/>
                  <a:pt x="164" y="208"/>
                  <a:pt x="163" y="210"/>
                </a:cubicBezTo>
                <a:cubicBezTo>
                  <a:pt x="162" y="213"/>
                  <a:pt x="157" y="212"/>
                  <a:pt x="152" y="218"/>
                </a:cubicBezTo>
                <a:cubicBezTo>
                  <a:pt x="148" y="224"/>
                  <a:pt x="161" y="220"/>
                  <a:pt x="168" y="220"/>
                </a:cubicBezTo>
                <a:cubicBezTo>
                  <a:pt x="174" y="220"/>
                  <a:pt x="174" y="208"/>
                  <a:pt x="174" y="199"/>
                </a:cubicBezTo>
                <a:cubicBezTo>
                  <a:pt x="174" y="189"/>
                  <a:pt x="177" y="199"/>
                  <a:pt x="179" y="203"/>
                </a:cubicBezTo>
                <a:cubicBezTo>
                  <a:pt x="182" y="207"/>
                  <a:pt x="188" y="211"/>
                  <a:pt x="188" y="215"/>
                </a:cubicBezTo>
                <a:cubicBezTo>
                  <a:pt x="188" y="219"/>
                  <a:pt x="181" y="229"/>
                  <a:pt x="183" y="230"/>
                </a:cubicBezTo>
                <a:cubicBezTo>
                  <a:pt x="186" y="231"/>
                  <a:pt x="190" y="228"/>
                  <a:pt x="197" y="225"/>
                </a:cubicBezTo>
                <a:cubicBezTo>
                  <a:pt x="203" y="221"/>
                  <a:pt x="195" y="230"/>
                  <a:pt x="196" y="234"/>
                </a:cubicBezTo>
                <a:cubicBezTo>
                  <a:pt x="196" y="238"/>
                  <a:pt x="207" y="251"/>
                  <a:pt x="207" y="256"/>
                </a:cubicBezTo>
                <a:cubicBezTo>
                  <a:pt x="207" y="260"/>
                  <a:pt x="206" y="269"/>
                  <a:pt x="208" y="275"/>
                </a:cubicBezTo>
                <a:cubicBezTo>
                  <a:pt x="209" y="282"/>
                  <a:pt x="215" y="283"/>
                  <a:pt x="223" y="291"/>
                </a:cubicBezTo>
                <a:cubicBezTo>
                  <a:pt x="231" y="299"/>
                  <a:pt x="234" y="292"/>
                  <a:pt x="234" y="292"/>
                </a:cubicBezTo>
                <a:cubicBezTo>
                  <a:pt x="245" y="76"/>
                  <a:pt x="245" y="76"/>
                  <a:pt x="245" y="76"/>
                </a:cubicBezTo>
                <a:lnTo>
                  <a:pt x="241" y="7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3" name="TextBox 12">
            <a:extLst>
              <a:ext uri="{FF2B5EF4-FFF2-40B4-BE49-F238E27FC236}">
                <a16:creationId xmlns:a16="http://schemas.microsoft.com/office/drawing/2014/main" id="{AD99AC66-060E-4D12-B886-4603E4C0D4EC}"/>
              </a:ext>
            </a:extLst>
          </p:cNvPr>
          <p:cNvSpPr txBox="1"/>
          <p:nvPr/>
        </p:nvSpPr>
        <p:spPr>
          <a:xfrm>
            <a:off x="3185651" y="3695862"/>
            <a:ext cx="772969" cy="461665"/>
          </a:xfrm>
          <a:prstGeom prst="rect">
            <a:avLst/>
          </a:prstGeom>
          <a:noFill/>
        </p:spPr>
        <p:txBody>
          <a:bodyPr wrap="none" rtlCol="0">
            <a:spAutoFit/>
          </a:bodyPr>
          <a:lstStyle/>
          <a:p>
            <a:r>
              <a:rPr lang="id-ID" sz="2400" dirty="0">
                <a:solidFill>
                  <a:schemeClr val="accent2"/>
                </a:solidFill>
              </a:rPr>
              <a:t>337K</a:t>
            </a:r>
            <a:endParaRPr lang="id-ID" sz="4800" dirty="0">
              <a:solidFill>
                <a:schemeClr val="accent2"/>
              </a:solidFill>
            </a:endParaRPr>
          </a:p>
        </p:txBody>
      </p:sp>
      <p:sp>
        <p:nvSpPr>
          <p:cNvPr id="15" name="Freeform 13">
            <a:extLst>
              <a:ext uri="{FF2B5EF4-FFF2-40B4-BE49-F238E27FC236}">
                <a16:creationId xmlns:a16="http://schemas.microsoft.com/office/drawing/2014/main" id="{23EE24C4-FEE0-48EC-9BAC-237182144932}"/>
              </a:ext>
            </a:extLst>
          </p:cNvPr>
          <p:cNvSpPr>
            <a:spLocks/>
          </p:cNvSpPr>
          <p:nvPr/>
        </p:nvSpPr>
        <p:spPr bwMode="auto">
          <a:xfrm>
            <a:off x="3927678" y="1858570"/>
            <a:ext cx="1502928" cy="2227230"/>
          </a:xfrm>
          <a:custGeom>
            <a:avLst/>
            <a:gdLst>
              <a:gd name="T0" fmla="*/ 304 w 315"/>
              <a:gd name="T1" fmla="*/ 379 h 467"/>
              <a:gd name="T2" fmla="*/ 279 w 315"/>
              <a:gd name="T3" fmla="*/ 345 h 467"/>
              <a:gd name="T4" fmla="*/ 272 w 315"/>
              <a:gd name="T5" fmla="*/ 323 h 467"/>
              <a:gd name="T6" fmla="*/ 262 w 315"/>
              <a:gd name="T7" fmla="*/ 306 h 467"/>
              <a:gd name="T8" fmla="*/ 247 w 315"/>
              <a:gd name="T9" fmla="*/ 295 h 467"/>
              <a:gd name="T10" fmla="*/ 234 w 315"/>
              <a:gd name="T11" fmla="*/ 257 h 467"/>
              <a:gd name="T12" fmla="*/ 226 w 315"/>
              <a:gd name="T13" fmla="*/ 244 h 467"/>
              <a:gd name="T14" fmla="*/ 212 w 315"/>
              <a:gd name="T15" fmla="*/ 234 h 467"/>
              <a:gd name="T16" fmla="*/ 188 w 315"/>
              <a:gd name="T17" fmla="*/ 215 h 467"/>
              <a:gd name="T18" fmla="*/ 179 w 315"/>
              <a:gd name="T19" fmla="*/ 190 h 467"/>
              <a:gd name="T20" fmla="*/ 183 w 315"/>
              <a:gd name="T21" fmla="*/ 163 h 467"/>
              <a:gd name="T22" fmla="*/ 172 w 315"/>
              <a:gd name="T23" fmla="*/ 143 h 467"/>
              <a:gd name="T24" fmla="*/ 170 w 315"/>
              <a:gd name="T25" fmla="*/ 112 h 467"/>
              <a:gd name="T26" fmla="*/ 151 w 315"/>
              <a:gd name="T27" fmla="*/ 97 h 467"/>
              <a:gd name="T28" fmla="*/ 135 w 315"/>
              <a:gd name="T29" fmla="*/ 80 h 467"/>
              <a:gd name="T30" fmla="*/ 124 w 315"/>
              <a:gd name="T31" fmla="*/ 48 h 467"/>
              <a:gd name="T32" fmla="*/ 123 w 315"/>
              <a:gd name="T33" fmla="*/ 31 h 467"/>
              <a:gd name="T34" fmla="*/ 111 w 315"/>
              <a:gd name="T35" fmla="*/ 6 h 467"/>
              <a:gd name="T36" fmla="*/ 93 w 315"/>
              <a:gd name="T37" fmla="*/ 44 h 467"/>
              <a:gd name="T38" fmla="*/ 91 w 315"/>
              <a:gd name="T39" fmla="*/ 64 h 467"/>
              <a:gd name="T40" fmla="*/ 84 w 315"/>
              <a:gd name="T41" fmla="*/ 91 h 467"/>
              <a:gd name="T42" fmla="*/ 84 w 315"/>
              <a:gd name="T43" fmla="*/ 121 h 467"/>
              <a:gd name="T44" fmla="*/ 67 w 315"/>
              <a:gd name="T45" fmla="*/ 157 h 467"/>
              <a:gd name="T46" fmla="*/ 32 w 315"/>
              <a:gd name="T47" fmla="*/ 164 h 467"/>
              <a:gd name="T48" fmla="*/ 14 w 315"/>
              <a:gd name="T49" fmla="*/ 148 h 467"/>
              <a:gd name="T50" fmla="*/ 0 w 315"/>
              <a:gd name="T51" fmla="*/ 364 h 467"/>
              <a:gd name="T52" fmla="*/ 52 w 315"/>
              <a:gd name="T53" fmla="*/ 440 h 467"/>
              <a:gd name="T54" fmla="*/ 214 w 315"/>
              <a:gd name="T55" fmla="*/ 451 h 467"/>
              <a:gd name="T56" fmla="*/ 226 w 315"/>
              <a:gd name="T57" fmla="*/ 452 h 467"/>
              <a:gd name="T58" fmla="*/ 242 w 315"/>
              <a:gd name="T59" fmla="*/ 452 h 467"/>
              <a:gd name="T60" fmla="*/ 257 w 315"/>
              <a:gd name="T61" fmla="*/ 459 h 467"/>
              <a:gd name="T62" fmla="*/ 264 w 315"/>
              <a:gd name="T63" fmla="*/ 461 h 467"/>
              <a:gd name="T64" fmla="*/ 280 w 315"/>
              <a:gd name="T65" fmla="*/ 454 h 467"/>
              <a:gd name="T66" fmla="*/ 305 w 315"/>
              <a:gd name="T67" fmla="*/ 449 h 467"/>
              <a:gd name="T68" fmla="*/ 307 w 315"/>
              <a:gd name="T69" fmla="*/ 429 h 467"/>
              <a:gd name="T70" fmla="*/ 312 w 315"/>
              <a:gd name="T71" fmla="*/ 39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467">
                <a:moveTo>
                  <a:pt x="312" y="395"/>
                </a:moveTo>
                <a:cubicBezTo>
                  <a:pt x="315" y="392"/>
                  <a:pt x="308" y="391"/>
                  <a:pt x="304" y="379"/>
                </a:cubicBezTo>
                <a:cubicBezTo>
                  <a:pt x="300" y="368"/>
                  <a:pt x="296" y="366"/>
                  <a:pt x="286" y="352"/>
                </a:cubicBezTo>
                <a:cubicBezTo>
                  <a:pt x="277" y="337"/>
                  <a:pt x="284" y="349"/>
                  <a:pt x="279" y="345"/>
                </a:cubicBezTo>
                <a:cubicBezTo>
                  <a:pt x="273" y="341"/>
                  <a:pt x="280" y="340"/>
                  <a:pt x="277" y="334"/>
                </a:cubicBezTo>
                <a:cubicBezTo>
                  <a:pt x="275" y="328"/>
                  <a:pt x="270" y="332"/>
                  <a:pt x="272" y="323"/>
                </a:cubicBezTo>
                <a:cubicBezTo>
                  <a:pt x="273" y="314"/>
                  <a:pt x="271" y="309"/>
                  <a:pt x="268" y="306"/>
                </a:cubicBezTo>
                <a:cubicBezTo>
                  <a:pt x="265" y="302"/>
                  <a:pt x="266" y="309"/>
                  <a:pt x="262" y="306"/>
                </a:cubicBezTo>
                <a:cubicBezTo>
                  <a:pt x="258" y="304"/>
                  <a:pt x="255" y="298"/>
                  <a:pt x="255" y="302"/>
                </a:cubicBezTo>
                <a:cubicBezTo>
                  <a:pt x="255" y="306"/>
                  <a:pt x="251" y="301"/>
                  <a:pt x="247" y="295"/>
                </a:cubicBezTo>
                <a:cubicBezTo>
                  <a:pt x="242" y="290"/>
                  <a:pt x="247" y="276"/>
                  <a:pt x="241" y="269"/>
                </a:cubicBezTo>
                <a:cubicBezTo>
                  <a:pt x="236" y="263"/>
                  <a:pt x="236" y="265"/>
                  <a:pt x="234" y="257"/>
                </a:cubicBezTo>
                <a:cubicBezTo>
                  <a:pt x="232" y="248"/>
                  <a:pt x="234" y="253"/>
                  <a:pt x="229" y="251"/>
                </a:cubicBezTo>
                <a:cubicBezTo>
                  <a:pt x="223" y="250"/>
                  <a:pt x="227" y="249"/>
                  <a:pt x="226" y="244"/>
                </a:cubicBezTo>
                <a:cubicBezTo>
                  <a:pt x="226" y="238"/>
                  <a:pt x="221" y="240"/>
                  <a:pt x="218" y="240"/>
                </a:cubicBezTo>
                <a:cubicBezTo>
                  <a:pt x="214" y="239"/>
                  <a:pt x="216" y="234"/>
                  <a:pt x="212" y="234"/>
                </a:cubicBezTo>
                <a:cubicBezTo>
                  <a:pt x="208" y="235"/>
                  <a:pt x="205" y="228"/>
                  <a:pt x="202" y="223"/>
                </a:cubicBezTo>
                <a:cubicBezTo>
                  <a:pt x="200" y="219"/>
                  <a:pt x="195" y="222"/>
                  <a:pt x="188" y="215"/>
                </a:cubicBezTo>
                <a:cubicBezTo>
                  <a:pt x="181" y="208"/>
                  <a:pt x="188" y="207"/>
                  <a:pt x="188" y="199"/>
                </a:cubicBezTo>
                <a:cubicBezTo>
                  <a:pt x="188" y="191"/>
                  <a:pt x="184" y="195"/>
                  <a:pt x="179" y="190"/>
                </a:cubicBezTo>
                <a:cubicBezTo>
                  <a:pt x="173" y="184"/>
                  <a:pt x="183" y="184"/>
                  <a:pt x="183" y="178"/>
                </a:cubicBezTo>
                <a:cubicBezTo>
                  <a:pt x="183" y="173"/>
                  <a:pt x="183" y="169"/>
                  <a:pt x="183" y="163"/>
                </a:cubicBezTo>
                <a:cubicBezTo>
                  <a:pt x="183" y="158"/>
                  <a:pt x="177" y="163"/>
                  <a:pt x="177" y="161"/>
                </a:cubicBezTo>
                <a:cubicBezTo>
                  <a:pt x="176" y="159"/>
                  <a:pt x="172" y="148"/>
                  <a:pt x="172" y="143"/>
                </a:cubicBezTo>
                <a:cubicBezTo>
                  <a:pt x="172" y="138"/>
                  <a:pt x="172" y="138"/>
                  <a:pt x="171" y="133"/>
                </a:cubicBezTo>
                <a:cubicBezTo>
                  <a:pt x="170" y="127"/>
                  <a:pt x="168" y="120"/>
                  <a:pt x="170" y="112"/>
                </a:cubicBezTo>
                <a:cubicBezTo>
                  <a:pt x="173" y="104"/>
                  <a:pt x="166" y="109"/>
                  <a:pt x="164" y="108"/>
                </a:cubicBezTo>
                <a:cubicBezTo>
                  <a:pt x="162" y="107"/>
                  <a:pt x="157" y="100"/>
                  <a:pt x="151" y="97"/>
                </a:cubicBezTo>
                <a:cubicBezTo>
                  <a:pt x="145" y="95"/>
                  <a:pt x="143" y="98"/>
                  <a:pt x="138" y="100"/>
                </a:cubicBezTo>
                <a:cubicBezTo>
                  <a:pt x="133" y="102"/>
                  <a:pt x="135" y="88"/>
                  <a:pt x="135" y="80"/>
                </a:cubicBezTo>
                <a:cubicBezTo>
                  <a:pt x="135" y="73"/>
                  <a:pt x="132" y="69"/>
                  <a:pt x="132" y="61"/>
                </a:cubicBezTo>
                <a:cubicBezTo>
                  <a:pt x="132" y="54"/>
                  <a:pt x="129" y="54"/>
                  <a:pt x="124" y="48"/>
                </a:cubicBezTo>
                <a:cubicBezTo>
                  <a:pt x="118" y="42"/>
                  <a:pt x="128" y="45"/>
                  <a:pt x="127" y="38"/>
                </a:cubicBezTo>
                <a:cubicBezTo>
                  <a:pt x="126" y="32"/>
                  <a:pt x="123" y="37"/>
                  <a:pt x="123" y="31"/>
                </a:cubicBezTo>
                <a:cubicBezTo>
                  <a:pt x="123" y="25"/>
                  <a:pt x="122" y="26"/>
                  <a:pt x="118" y="13"/>
                </a:cubicBezTo>
                <a:cubicBezTo>
                  <a:pt x="113" y="0"/>
                  <a:pt x="117" y="8"/>
                  <a:pt x="111" y="6"/>
                </a:cubicBezTo>
                <a:cubicBezTo>
                  <a:pt x="106" y="3"/>
                  <a:pt x="107" y="12"/>
                  <a:pt x="105" y="23"/>
                </a:cubicBezTo>
                <a:cubicBezTo>
                  <a:pt x="102" y="33"/>
                  <a:pt x="97" y="32"/>
                  <a:pt x="93" y="44"/>
                </a:cubicBezTo>
                <a:cubicBezTo>
                  <a:pt x="89" y="55"/>
                  <a:pt x="93" y="49"/>
                  <a:pt x="93" y="55"/>
                </a:cubicBezTo>
                <a:cubicBezTo>
                  <a:pt x="93" y="60"/>
                  <a:pt x="94" y="58"/>
                  <a:pt x="91" y="64"/>
                </a:cubicBezTo>
                <a:cubicBezTo>
                  <a:pt x="89" y="71"/>
                  <a:pt x="89" y="68"/>
                  <a:pt x="87" y="73"/>
                </a:cubicBezTo>
                <a:cubicBezTo>
                  <a:pt x="86" y="78"/>
                  <a:pt x="88" y="86"/>
                  <a:pt x="84" y="91"/>
                </a:cubicBezTo>
                <a:cubicBezTo>
                  <a:pt x="80" y="97"/>
                  <a:pt x="86" y="95"/>
                  <a:pt x="88" y="104"/>
                </a:cubicBezTo>
                <a:cubicBezTo>
                  <a:pt x="90" y="113"/>
                  <a:pt x="88" y="112"/>
                  <a:pt x="84" y="121"/>
                </a:cubicBezTo>
                <a:cubicBezTo>
                  <a:pt x="80" y="129"/>
                  <a:pt x="78" y="137"/>
                  <a:pt x="77" y="143"/>
                </a:cubicBezTo>
                <a:cubicBezTo>
                  <a:pt x="76" y="150"/>
                  <a:pt x="70" y="152"/>
                  <a:pt x="67" y="157"/>
                </a:cubicBezTo>
                <a:cubicBezTo>
                  <a:pt x="64" y="163"/>
                  <a:pt x="61" y="169"/>
                  <a:pt x="47" y="173"/>
                </a:cubicBezTo>
                <a:cubicBezTo>
                  <a:pt x="33" y="177"/>
                  <a:pt x="39" y="169"/>
                  <a:pt x="32" y="164"/>
                </a:cubicBezTo>
                <a:cubicBezTo>
                  <a:pt x="25" y="160"/>
                  <a:pt x="26" y="161"/>
                  <a:pt x="25" y="154"/>
                </a:cubicBezTo>
                <a:cubicBezTo>
                  <a:pt x="23" y="147"/>
                  <a:pt x="20" y="149"/>
                  <a:pt x="14" y="148"/>
                </a:cubicBezTo>
                <a:cubicBezTo>
                  <a:pt x="12" y="148"/>
                  <a:pt x="9" y="147"/>
                  <a:pt x="6" y="145"/>
                </a:cubicBezTo>
                <a:cubicBezTo>
                  <a:pt x="0" y="364"/>
                  <a:pt x="0" y="364"/>
                  <a:pt x="0" y="364"/>
                </a:cubicBezTo>
                <a:cubicBezTo>
                  <a:pt x="56" y="369"/>
                  <a:pt x="56" y="369"/>
                  <a:pt x="56" y="369"/>
                </a:cubicBezTo>
                <a:cubicBezTo>
                  <a:pt x="52" y="440"/>
                  <a:pt x="52" y="440"/>
                  <a:pt x="52" y="440"/>
                </a:cubicBezTo>
                <a:cubicBezTo>
                  <a:pt x="210" y="455"/>
                  <a:pt x="210" y="455"/>
                  <a:pt x="210" y="455"/>
                </a:cubicBezTo>
                <a:cubicBezTo>
                  <a:pt x="210" y="455"/>
                  <a:pt x="213" y="451"/>
                  <a:pt x="214" y="451"/>
                </a:cubicBezTo>
                <a:cubicBezTo>
                  <a:pt x="215" y="450"/>
                  <a:pt x="218" y="451"/>
                  <a:pt x="221" y="451"/>
                </a:cubicBezTo>
                <a:cubicBezTo>
                  <a:pt x="224" y="452"/>
                  <a:pt x="224" y="453"/>
                  <a:pt x="226" y="452"/>
                </a:cubicBezTo>
                <a:cubicBezTo>
                  <a:pt x="228" y="450"/>
                  <a:pt x="234" y="450"/>
                  <a:pt x="235" y="450"/>
                </a:cubicBezTo>
                <a:cubicBezTo>
                  <a:pt x="237" y="450"/>
                  <a:pt x="242" y="452"/>
                  <a:pt x="242" y="452"/>
                </a:cubicBezTo>
                <a:cubicBezTo>
                  <a:pt x="242" y="452"/>
                  <a:pt x="250" y="453"/>
                  <a:pt x="253" y="453"/>
                </a:cubicBezTo>
                <a:cubicBezTo>
                  <a:pt x="255" y="453"/>
                  <a:pt x="256" y="457"/>
                  <a:pt x="257" y="459"/>
                </a:cubicBezTo>
                <a:cubicBezTo>
                  <a:pt x="258" y="462"/>
                  <a:pt x="259" y="463"/>
                  <a:pt x="261" y="465"/>
                </a:cubicBezTo>
                <a:cubicBezTo>
                  <a:pt x="263" y="467"/>
                  <a:pt x="264" y="462"/>
                  <a:pt x="264" y="461"/>
                </a:cubicBezTo>
                <a:cubicBezTo>
                  <a:pt x="265" y="459"/>
                  <a:pt x="268" y="458"/>
                  <a:pt x="270" y="458"/>
                </a:cubicBezTo>
                <a:cubicBezTo>
                  <a:pt x="273" y="457"/>
                  <a:pt x="276" y="456"/>
                  <a:pt x="280" y="454"/>
                </a:cubicBezTo>
                <a:cubicBezTo>
                  <a:pt x="283" y="452"/>
                  <a:pt x="288" y="450"/>
                  <a:pt x="288" y="450"/>
                </a:cubicBezTo>
                <a:cubicBezTo>
                  <a:pt x="292" y="450"/>
                  <a:pt x="303" y="449"/>
                  <a:pt x="305" y="449"/>
                </a:cubicBezTo>
                <a:cubicBezTo>
                  <a:pt x="307" y="449"/>
                  <a:pt x="308" y="449"/>
                  <a:pt x="308" y="449"/>
                </a:cubicBezTo>
                <a:cubicBezTo>
                  <a:pt x="308" y="449"/>
                  <a:pt x="307" y="439"/>
                  <a:pt x="307" y="429"/>
                </a:cubicBezTo>
                <a:cubicBezTo>
                  <a:pt x="307" y="418"/>
                  <a:pt x="307" y="429"/>
                  <a:pt x="303" y="414"/>
                </a:cubicBezTo>
                <a:cubicBezTo>
                  <a:pt x="298" y="399"/>
                  <a:pt x="309" y="399"/>
                  <a:pt x="312" y="39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7" name="TextBox 16">
            <a:extLst>
              <a:ext uri="{FF2B5EF4-FFF2-40B4-BE49-F238E27FC236}">
                <a16:creationId xmlns:a16="http://schemas.microsoft.com/office/drawing/2014/main" id="{E2AC5A24-44C1-4BAE-8D64-19EDAE1E7B46}"/>
              </a:ext>
            </a:extLst>
          </p:cNvPr>
          <p:cNvSpPr txBox="1"/>
          <p:nvPr/>
        </p:nvSpPr>
        <p:spPr>
          <a:xfrm>
            <a:off x="4161447" y="3112136"/>
            <a:ext cx="713657" cy="461665"/>
          </a:xfrm>
          <a:prstGeom prst="rect">
            <a:avLst/>
          </a:prstGeom>
          <a:noFill/>
        </p:spPr>
        <p:txBody>
          <a:bodyPr wrap="none" rtlCol="0">
            <a:spAutoFit/>
          </a:bodyPr>
          <a:lstStyle/>
          <a:p>
            <a:r>
              <a:rPr lang="id-ID" sz="2400" dirty="0">
                <a:solidFill>
                  <a:schemeClr val="accent1"/>
                </a:solidFill>
              </a:rPr>
              <a:t>219K</a:t>
            </a:r>
            <a:endParaRPr lang="id-ID" sz="4800" dirty="0">
              <a:solidFill>
                <a:schemeClr val="accent1"/>
              </a:solidFill>
            </a:endParaRPr>
          </a:p>
        </p:txBody>
      </p:sp>
      <p:sp>
        <p:nvSpPr>
          <p:cNvPr id="19" name="Freeform 16">
            <a:extLst>
              <a:ext uri="{FF2B5EF4-FFF2-40B4-BE49-F238E27FC236}">
                <a16:creationId xmlns:a16="http://schemas.microsoft.com/office/drawing/2014/main" id="{4CF2CA5F-9D69-4521-B885-E98D979814FD}"/>
              </a:ext>
            </a:extLst>
          </p:cNvPr>
          <p:cNvSpPr>
            <a:spLocks/>
          </p:cNvSpPr>
          <p:nvPr/>
        </p:nvSpPr>
        <p:spPr bwMode="auto">
          <a:xfrm>
            <a:off x="4167100" y="3975142"/>
            <a:ext cx="1241374" cy="1012012"/>
          </a:xfrm>
          <a:custGeom>
            <a:avLst/>
            <a:gdLst>
              <a:gd name="T0" fmla="*/ 255 w 260"/>
              <a:gd name="T1" fmla="*/ 9 h 212"/>
              <a:gd name="T2" fmla="*/ 232 w 260"/>
              <a:gd name="T3" fmla="*/ 14 h 212"/>
              <a:gd name="T4" fmla="*/ 221 w 260"/>
              <a:gd name="T5" fmla="*/ 18 h 212"/>
              <a:gd name="T6" fmla="*/ 218 w 260"/>
              <a:gd name="T7" fmla="*/ 19 h 212"/>
              <a:gd name="T8" fmla="*/ 208 w 260"/>
              <a:gd name="T9" fmla="*/ 24 h 212"/>
              <a:gd name="T10" fmla="*/ 203 w 260"/>
              <a:gd name="T11" fmla="*/ 17 h 212"/>
              <a:gd name="T12" fmla="*/ 201 w 260"/>
              <a:gd name="T13" fmla="*/ 13 h 212"/>
              <a:gd name="T14" fmla="*/ 191 w 260"/>
              <a:gd name="T15" fmla="*/ 11 h 212"/>
              <a:gd name="T16" fmla="*/ 185 w 260"/>
              <a:gd name="T17" fmla="*/ 10 h 212"/>
              <a:gd name="T18" fmla="*/ 174 w 260"/>
              <a:gd name="T19" fmla="*/ 12 h 212"/>
              <a:gd name="T20" fmla="*/ 170 w 260"/>
              <a:gd name="T21" fmla="*/ 11 h 212"/>
              <a:gd name="T22" fmla="*/ 166 w 260"/>
              <a:gd name="T23" fmla="*/ 10 h 212"/>
              <a:gd name="T24" fmla="*/ 162 w 260"/>
              <a:gd name="T25" fmla="*/ 15 h 212"/>
              <a:gd name="T26" fmla="*/ 0 w 260"/>
              <a:gd name="T27" fmla="*/ 116 h 212"/>
              <a:gd name="T28" fmla="*/ 11 w 260"/>
              <a:gd name="T29" fmla="*/ 114 h 212"/>
              <a:gd name="T30" fmla="*/ 16 w 260"/>
              <a:gd name="T31" fmla="*/ 119 h 212"/>
              <a:gd name="T32" fmla="*/ 22 w 260"/>
              <a:gd name="T33" fmla="*/ 132 h 212"/>
              <a:gd name="T34" fmla="*/ 27 w 260"/>
              <a:gd name="T35" fmla="*/ 130 h 212"/>
              <a:gd name="T36" fmla="*/ 30 w 260"/>
              <a:gd name="T37" fmla="*/ 132 h 212"/>
              <a:gd name="T38" fmla="*/ 39 w 260"/>
              <a:gd name="T39" fmla="*/ 144 h 212"/>
              <a:gd name="T40" fmla="*/ 45 w 260"/>
              <a:gd name="T41" fmla="*/ 154 h 212"/>
              <a:gd name="T42" fmla="*/ 60 w 260"/>
              <a:gd name="T43" fmla="*/ 167 h 212"/>
              <a:gd name="T44" fmla="*/ 70 w 260"/>
              <a:gd name="T45" fmla="*/ 163 h 212"/>
              <a:gd name="T46" fmla="*/ 78 w 260"/>
              <a:gd name="T47" fmla="*/ 166 h 212"/>
              <a:gd name="T48" fmla="*/ 88 w 260"/>
              <a:gd name="T49" fmla="*/ 167 h 212"/>
              <a:gd name="T50" fmla="*/ 112 w 260"/>
              <a:gd name="T51" fmla="*/ 171 h 212"/>
              <a:gd name="T52" fmla="*/ 125 w 260"/>
              <a:gd name="T53" fmla="*/ 179 h 212"/>
              <a:gd name="T54" fmla="*/ 130 w 260"/>
              <a:gd name="T55" fmla="*/ 195 h 212"/>
              <a:gd name="T56" fmla="*/ 166 w 260"/>
              <a:gd name="T57" fmla="*/ 184 h 212"/>
              <a:gd name="T58" fmla="*/ 195 w 260"/>
              <a:gd name="T59" fmla="*/ 128 h 212"/>
              <a:gd name="T60" fmla="*/ 227 w 260"/>
              <a:gd name="T61" fmla="*/ 93 h 212"/>
              <a:gd name="T62" fmla="*/ 258 w 260"/>
              <a:gd name="T63" fmla="*/ 2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12">
                <a:moveTo>
                  <a:pt x="259" y="9"/>
                </a:moveTo>
                <a:cubicBezTo>
                  <a:pt x="258" y="9"/>
                  <a:pt x="257" y="9"/>
                  <a:pt x="255" y="9"/>
                </a:cubicBezTo>
                <a:cubicBezTo>
                  <a:pt x="254" y="9"/>
                  <a:pt x="248" y="9"/>
                  <a:pt x="239" y="10"/>
                </a:cubicBezTo>
                <a:cubicBezTo>
                  <a:pt x="238" y="10"/>
                  <a:pt x="234" y="12"/>
                  <a:pt x="232" y="14"/>
                </a:cubicBezTo>
                <a:cubicBezTo>
                  <a:pt x="228" y="16"/>
                  <a:pt x="225" y="17"/>
                  <a:pt x="222" y="17"/>
                </a:cubicBezTo>
                <a:cubicBezTo>
                  <a:pt x="221" y="18"/>
                  <a:pt x="221" y="18"/>
                  <a:pt x="221" y="18"/>
                </a:cubicBezTo>
                <a:cubicBezTo>
                  <a:pt x="220" y="18"/>
                  <a:pt x="218" y="18"/>
                  <a:pt x="218" y="19"/>
                </a:cubicBezTo>
                <a:cubicBezTo>
                  <a:pt x="218" y="19"/>
                  <a:pt x="218" y="19"/>
                  <a:pt x="218" y="19"/>
                </a:cubicBezTo>
                <a:cubicBezTo>
                  <a:pt x="217" y="21"/>
                  <a:pt x="216" y="25"/>
                  <a:pt x="212" y="25"/>
                </a:cubicBezTo>
                <a:cubicBezTo>
                  <a:pt x="211" y="25"/>
                  <a:pt x="210" y="25"/>
                  <a:pt x="208" y="24"/>
                </a:cubicBezTo>
                <a:cubicBezTo>
                  <a:pt x="208" y="23"/>
                  <a:pt x="208" y="23"/>
                  <a:pt x="207" y="23"/>
                </a:cubicBezTo>
                <a:cubicBezTo>
                  <a:pt x="206" y="21"/>
                  <a:pt x="204" y="19"/>
                  <a:pt x="203" y="17"/>
                </a:cubicBezTo>
                <a:cubicBezTo>
                  <a:pt x="203" y="16"/>
                  <a:pt x="202" y="16"/>
                  <a:pt x="202" y="15"/>
                </a:cubicBezTo>
                <a:cubicBezTo>
                  <a:pt x="202" y="14"/>
                  <a:pt x="202" y="14"/>
                  <a:pt x="201" y="13"/>
                </a:cubicBezTo>
                <a:cubicBezTo>
                  <a:pt x="198" y="13"/>
                  <a:pt x="191" y="12"/>
                  <a:pt x="191" y="12"/>
                </a:cubicBezTo>
                <a:cubicBezTo>
                  <a:pt x="191" y="11"/>
                  <a:pt x="191" y="11"/>
                  <a:pt x="191" y="11"/>
                </a:cubicBezTo>
                <a:cubicBezTo>
                  <a:pt x="191" y="11"/>
                  <a:pt x="191" y="11"/>
                  <a:pt x="191" y="11"/>
                </a:cubicBezTo>
                <a:cubicBezTo>
                  <a:pt x="189" y="11"/>
                  <a:pt x="186" y="10"/>
                  <a:pt x="185" y="10"/>
                </a:cubicBezTo>
                <a:cubicBezTo>
                  <a:pt x="182" y="10"/>
                  <a:pt x="179" y="10"/>
                  <a:pt x="178" y="11"/>
                </a:cubicBezTo>
                <a:cubicBezTo>
                  <a:pt x="177" y="12"/>
                  <a:pt x="176" y="12"/>
                  <a:pt x="174" y="12"/>
                </a:cubicBezTo>
                <a:cubicBezTo>
                  <a:pt x="173" y="12"/>
                  <a:pt x="172" y="12"/>
                  <a:pt x="172" y="12"/>
                </a:cubicBezTo>
                <a:cubicBezTo>
                  <a:pt x="171" y="12"/>
                  <a:pt x="171" y="11"/>
                  <a:pt x="170" y="11"/>
                </a:cubicBezTo>
                <a:cubicBezTo>
                  <a:pt x="168" y="11"/>
                  <a:pt x="168" y="11"/>
                  <a:pt x="168" y="11"/>
                </a:cubicBezTo>
                <a:cubicBezTo>
                  <a:pt x="167" y="11"/>
                  <a:pt x="166" y="10"/>
                  <a:pt x="166" y="10"/>
                </a:cubicBezTo>
                <a:cubicBezTo>
                  <a:pt x="165" y="11"/>
                  <a:pt x="164" y="12"/>
                  <a:pt x="163" y="13"/>
                </a:cubicBezTo>
                <a:cubicBezTo>
                  <a:pt x="162" y="15"/>
                  <a:pt x="162" y="15"/>
                  <a:pt x="162" y="15"/>
                </a:cubicBezTo>
                <a:cubicBezTo>
                  <a:pt x="6" y="0"/>
                  <a:pt x="6" y="0"/>
                  <a:pt x="6" y="0"/>
                </a:cubicBezTo>
                <a:cubicBezTo>
                  <a:pt x="0" y="116"/>
                  <a:pt x="0" y="116"/>
                  <a:pt x="0" y="116"/>
                </a:cubicBezTo>
                <a:cubicBezTo>
                  <a:pt x="2" y="116"/>
                  <a:pt x="7" y="115"/>
                  <a:pt x="9" y="115"/>
                </a:cubicBezTo>
                <a:cubicBezTo>
                  <a:pt x="11" y="114"/>
                  <a:pt x="11" y="114"/>
                  <a:pt x="11" y="114"/>
                </a:cubicBezTo>
                <a:cubicBezTo>
                  <a:pt x="15" y="118"/>
                  <a:pt x="15" y="118"/>
                  <a:pt x="15" y="118"/>
                </a:cubicBezTo>
                <a:cubicBezTo>
                  <a:pt x="16" y="119"/>
                  <a:pt x="16" y="119"/>
                  <a:pt x="16" y="119"/>
                </a:cubicBezTo>
                <a:cubicBezTo>
                  <a:pt x="16" y="119"/>
                  <a:pt x="18" y="123"/>
                  <a:pt x="19" y="124"/>
                </a:cubicBezTo>
                <a:cubicBezTo>
                  <a:pt x="21" y="126"/>
                  <a:pt x="21" y="128"/>
                  <a:pt x="22" y="132"/>
                </a:cubicBezTo>
                <a:cubicBezTo>
                  <a:pt x="23" y="131"/>
                  <a:pt x="24" y="130"/>
                  <a:pt x="26" y="130"/>
                </a:cubicBezTo>
                <a:cubicBezTo>
                  <a:pt x="27" y="130"/>
                  <a:pt x="27" y="130"/>
                  <a:pt x="27" y="130"/>
                </a:cubicBezTo>
                <a:cubicBezTo>
                  <a:pt x="29" y="131"/>
                  <a:pt x="29" y="131"/>
                  <a:pt x="29" y="131"/>
                </a:cubicBezTo>
                <a:cubicBezTo>
                  <a:pt x="30" y="132"/>
                  <a:pt x="30" y="132"/>
                  <a:pt x="30" y="132"/>
                </a:cubicBezTo>
                <a:cubicBezTo>
                  <a:pt x="30" y="132"/>
                  <a:pt x="32" y="134"/>
                  <a:pt x="35" y="136"/>
                </a:cubicBezTo>
                <a:cubicBezTo>
                  <a:pt x="38" y="139"/>
                  <a:pt x="39" y="142"/>
                  <a:pt x="39" y="144"/>
                </a:cubicBezTo>
                <a:cubicBezTo>
                  <a:pt x="39" y="144"/>
                  <a:pt x="39" y="145"/>
                  <a:pt x="40" y="145"/>
                </a:cubicBezTo>
                <a:cubicBezTo>
                  <a:pt x="41" y="147"/>
                  <a:pt x="44" y="153"/>
                  <a:pt x="45" y="154"/>
                </a:cubicBezTo>
                <a:cubicBezTo>
                  <a:pt x="51" y="159"/>
                  <a:pt x="56" y="163"/>
                  <a:pt x="57" y="164"/>
                </a:cubicBezTo>
                <a:cubicBezTo>
                  <a:pt x="59" y="165"/>
                  <a:pt x="59" y="166"/>
                  <a:pt x="60" y="167"/>
                </a:cubicBezTo>
                <a:cubicBezTo>
                  <a:pt x="60" y="167"/>
                  <a:pt x="61" y="166"/>
                  <a:pt x="61" y="166"/>
                </a:cubicBezTo>
                <a:cubicBezTo>
                  <a:pt x="63" y="164"/>
                  <a:pt x="67" y="163"/>
                  <a:pt x="70" y="163"/>
                </a:cubicBezTo>
                <a:cubicBezTo>
                  <a:pt x="70" y="163"/>
                  <a:pt x="71" y="163"/>
                  <a:pt x="71" y="163"/>
                </a:cubicBezTo>
                <a:cubicBezTo>
                  <a:pt x="74" y="163"/>
                  <a:pt x="76" y="165"/>
                  <a:pt x="78" y="166"/>
                </a:cubicBezTo>
                <a:cubicBezTo>
                  <a:pt x="78" y="166"/>
                  <a:pt x="78" y="166"/>
                  <a:pt x="78" y="166"/>
                </a:cubicBezTo>
                <a:cubicBezTo>
                  <a:pt x="80" y="166"/>
                  <a:pt x="86" y="167"/>
                  <a:pt x="88" y="167"/>
                </a:cubicBezTo>
                <a:cubicBezTo>
                  <a:pt x="89" y="167"/>
                  <a:pt x="91" y="168"/>
                  <a:pt x="98" y="169"/>
                </a:cubicBezTo>
                <a:cubicBezTo>
                  <a:pt x="103" y="170"/>
                  <a:pt x="110" y="171"/>
                  <a:pt x="112" y="171"/>
                </a:cubicBezTo>
                <a:cubicBezTo>
                  <a:pt x="114" y="171"/>
                  <a:pt x="118" y="173"/>
                  <a:pt x="124" y="178"/>
                </a:cubicBezTo>
                <a:cubicBezTo>
                  <a:pt x="125" y="179"/>
                  <a:pt x="125" y="179"/>
                  <a:pt x="125" y="179"/>
                </a:cubicBezTo>
                <a:cubicBezTo>
                  <a:pt x="125" y="179"/>
                  <a:pt x="125" y="179"/>
                  <a:pt x="125" y="179"/>
                </a:cubicBezTo>
                <a:cubicBezTo>
                  <a:pt x="129" y="186"/>
                  <a:pt x="131" y="191"/>
                  <a:pt x="130" y="195"/>
                </a:cubicBezTo>
                <a:cubicBezTo>
                  <a:pt x="160" y="212"/>
                  <a:pt x="160" y="212"/>
                  <a:pt x="160" y="212"/>
                </a:cubicBezTo>
                <a:cubicBezTo>
                  <a:pt x="161" y="204"/>
                  <a:pt x="164" y="189"/>
                  <a:pt x="166" y="184"/>
                </a:cubicBezTo>
                <a:cubicBezTo>
                  <a:pt x="169" y="176"/>
                  <a:pt x="172" y="172"/>
                  <a:pt x="177" y="164"/>
                </a:cubicBezTo>
                <a:cubicBezTo>
                  <a:pt x="183" y="157"/>
                  <a:pt x="188" y="143"/>
                  <a:pt x="195" y="128"/>
                </a:cubicBezTo>
                <a:cubicBezTo>
                  <a:pt x="202" y="113"/>
                  <a:pt x="212" y="109"/>
                  <a:pt x="215" y="104"/>
                </a:cubicBezTo>
                <a:cubicBezTo>
                  <a:pt x="219" y="100"/>
                  <a:pt x="222" y="99"/>
                  <a:pt x="227" y="93"/>
                </a:cubicBezTo>
                <a:cubicBezTo>
                  <a:pt x="232" y="87"/>
                  <a:pt x="243" y="58"/>
                  <a:pt x="247" y="46"/>
                </a:cubicBezTo>
                <a:cubicBezTo>
                  <a:pt x="251" y="33"/>
                  <a:pt x="254" y="30"/>
                  <a:pt x="258" y="24"/>
                </a:cubicBezTo>
                <a:cubicBezTo>
                  <a:pt x="260" y="20"/>
                  <a:pt x="260" y="13"/>
                  <a:pt x="259" y="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21" name="TextBox 20">
            <a:extLst>
              <a:ext uri="{FF2B5EF4-FFF2-40B4-BE49-F238E27FC236}">
                <a16:creationId xmlns:a16="http://schemas.microsoft.com/office/drawing/2014/main" id="{75A2E777-BBE8-4B0A-B927-BCF4EF9E4952}"/>
              </a:ext>
            </a:extLst>
          </p:cNvPr>
          <p:cNvSpPr txBox="1"/>
          <p:nvPr/>
        </p:nvSpPr>
        <p:spPr>
          <a:xfrm>
            <a:off x="4277135" y="4084167"/>
            <a:ext cx="713657" cy="461665"/>
          </a:xfrm>
          <a:prstGeom prst="rect">
            <a:avLst/>
          </a:prstGeom>
          <a:noFill/>
        </p:spPr>
        <p:txBody>
          <a:bodyPr wrap="none" rtlCol="0">
            <a:spAutoFit/>
          </a:bodyPr>
          <a:lstStyle/>
          <a:p>
            <a:r>
              <a:rPr lang="id-ID" sz="2400" dirty="0">
                <a:solidFill>
                  <a:schemeClr val="accent2"/>
                </a:solidFill>
              </a:rPr>
              <a:t>129K</a:t>
            </a:r>
            <a:endParaRPr lang="id-ID" sz="4800" dirty="0">
              <a:solidFill>
                <a:schemeClr val="accent2"/>
              </a:solidFill>
            </a:endParaRPr>
          </a:p>
        </p:txBody>
      </p:sp>
      <p:sp>
        <p:nvSpPr>
          <p:cNvPr id="23" name="Freeform 19">
            <a:extLst>
              <a:ext uri="{FF2B5EF4-FFF2-40B4-BE49-F238E27FC236}">
                <a16:creationId xmlns:a16="http://schemas.microsoft.com/office/drawing/2014/main" id="{BA393276-803C-4B1F-B6A4-79E4AFE1F8AA}"/>
              </a:ext>
            </a:extLst>
          </p:cNvPr>
          <p:cNvSpPr>
            <a:spLocks/>
          </p:cNvSpPr>
          <p:nvPr/>
        </p:nvSpPr>
        <p:spPr bwMode="auto">
          <a:xfrm>
            <a:off x="4406523" y="5335220"/>
            <a:ext cx="313864" cy="366175"/>
          </a:xfrm>
          <a:custGeom>
            <a:avLst/>
            <a:gdLst>
              <a:gd name="T0" fmla="*/ 18 w 66"/>
              <a:gd name="T1" fmla="*/ 10 h 77"/>
              <a:gd name="T2" fmla="*/ 35 w 66"/>
              <a:gd name="T3" fmla="*/ 14 h 77"/>
              <a:gd name="T4" fmla="*/ 53 w 66"/>
              <a:gd name="T5" fmla="*/ 11 h 77"/>
              <a:gd name="T6" fmla="*/ 64 w 66"/>
              <a:gd name="T7" fmla="*/ 10 h 77"/>
              <a:gd name="T8" fmla="*/ 65 w 66"/>
              <a:gd name="T9" fmla="*/ 30 h 77"/>
              <a:gd name="T10" fmla="*/ 57 w 66"/>
              <a:gd name="T11" fmla="*/ 46 h 77"/>
              <a:gd name="T12" fmla="*/ 54 w 66"/>
              <a:gd name="T13" fmla="*/ 58 h 77"/>
              <a:gd name="T14" fmla="*/ 50 w 66"/>
              <a:gd name="T15" fmla="*/ 65 h 77"/>
              <a:gd name="T16" fmla="*/ 44 w 66"/>
              <a:gd name="T17" fmla="*/ 60 h 77"/>
              <a:gd name="T18" fmla="*/ 37 w 66"/>
              <a:gd name="T19" fmla="*/ 70 h 77"/>
              <a:gd name="T20" fmla="*/ 24 w 66"/>
              <a:gd name="T21" fmla="*/ 72 h 77"/>
              <a:gd name="T22" fmla="*/ 17 w 66"/>
              <a:gd name="T23" fmla="*/ 72 h 77"/>
              <a:gd name="T24" fmla="*/ 13 w 66"/>
              <a:gd name="T25" fmla="*/ 62 h 77"/>
              <a:gd name="T26" fmla="*/ 7 w 66"/>
              <a:gd name="T27" fmla="*/ 49 h 77"/>
              <a:gd name="T28" fmla="*/ 8 w 66"/>
              <a:gd name="T29" fmla="*/ 41 h 77"/>
              <a:gd name="T30" fmla="*/ 5 w 66"/>
              <a:gd name="T31" fmla="*/ 29 h 77"/>
              <a:gd name="T32" fmla="*/ 1 w 66"/>
              <a:gd name="T33" fmla="*/ 6 h 77"/>
              <a:gd name="T34" fmla="*/ 10 w 66"/>
              <a:gd name="T35" fmla="*/ 2 h 77"/>
              <a:gd name="T36" fmla="*/ 18 w 66"/>
              <a:gd name="T37" fmla="*/ 1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77">
                <a:moveTo>
                  <a:pt x="18" y="10"/>
                </a:moveTo>
                <a:cubicBezTo>
                  <a:pt x="21" y="11"/>
                  <a:pt x="33" y="16"/>
                  <a:pt x="35" y="14"/>
                </a:cubicBezTo>
                <a:cubicBezTo>
                  <a:pt x="38" y="13"/>
                  <a:pt x="43" y="14"/>
                  <a:pt x="53" y="11"/>
                </a:cubicBezTo>
                <a:cubicBezTo>
                  <a:pt x="63" y="7"/>
                  <a:pt x="64" y="5"/>
                  <a:pt x="64" y="10"/>
                </a:cubicBezTo>
                <a:cubicBezTo>
                  <a:pt x="64" y="15"/>
                  <a:pt x="66" y="24"/>
                  <a:pt x="65" y="30"/>
                </a:cubicBezTo>
                <a:cubicBezTo>
                  <a:pt x="63" y="35"/>
                  <a:pt x="59" y="42"/>
                  <a:pt x="57" y="46"/>
                </a:cubicBezTo>
                <a:cubicBezTo>
                  <a:pt x="54" y="50"/>
                  <a:pt x="54" y="54"/>
                  <a:pt x="54" y="58"/>
                </a:cubicBezTo>
                <a:cubicBezTo>
                  <a:pt x="54" y="61"/>
                  <a:pt x="50" y="65"/>
                  <a:pt x="50" y="65"/>
                </a:cubicBezTo>
                <a:cubicBezTo>
                  <a:pt x="50" y="65"/>
                  <a:pt x="47" y="55"/>
                  <a:pt x="44" y="60"/>
                </a:cubicBezTo>
                <a:cubicBezTo>
                  <a:pt x="42" y="64"/>
                  <a:pt x="42" y="68"/>
                  <a:pt x="37" y="70"/>
                </a:cubicBezTo>
                <a:cubicBezTo>
                  <a:pt x="32" y="72"/>
                  <a:pt x="28" y="71"/>
                  <a:pt x="24" y="72"/>
                </a:cubicBezTo>
                <a:cubicBezTo>
                  <a:pt x="20" y="72"/>
                  <a:pt x="17" y="77"/>
                  <a:pt x="17" y="72"/>
                </a:cubicBezTo>
                <a:cubicBezTo>
                  <a:pt x="17" y="68"/>
                  <a:pt x="16" y="66"/>
                  <a:pt x="13" y="62"/>
                </a:cubicBezTo>
                <a:cubicBezTo>
                  <a:pt x="10" y="58"/>
                  <a:pt x="6" y="54"/>
                  <a:pt x="7" y="49"/>
                </a:cubicBezTo>
                <a:cubicBezTo>
                  <a:pt x="7" y="44"/>
                  <a:pt x="7" y="42"/>
                  <a:pt x="8" y="41"/>
                </a:cubicBezTo>
                <a:cubicBezTo>
                  <a:pt x="9" y="39"/>
                  <a:pt x="9" y="36"/>
                  <a:pt x="5" y="29"/>
                </a:cubicBezTo>
                <a:cubicBezTo>
                  <a:pt x="2" y="23"/>
                  <a:pt x="0" y="9"/>
                  <a:pt x="1" y="6"/>
                </a:cubicBezTo>
                <a:cubicBezTo>
                  <a:pt x="2" y="3"/>
                  <a:pt x="8" y="0"/>
                  <a:pt x="10" y="2"/>
                </a:cubicBezTo>
                <a:cubicBezTo>
                  <a:pt x="13" y="5"/>
                  <a:pt x="18" y="10"/>
                  <a:pt x="18" y="1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5" name="Freeform 20">
            <a:extLst>
              <a:ext uri="{FF2B5EF4-FFF2-40B4-BE49-F238E27FC236}">
                <a16:creationId xmlns:a16="http://schemas.microsoft.com/office/drawing/2014/main" id="{074CCD18-74D6-4B00-842C-4B105C9E4E2B}"/>
              </a:ext>
            </a:extLst>
          </p:cNvPr>
          <p:cNvSpPr>
            <a:spLocks/>
          </p:cNvSpPr>
          <p:nvPr/>
        </p:nvSpPr>
        <p:spPr bwMode="auto">
          <a:xfrm>
            <a:off x="4128873" y="4542512"/>
            <a:ext cx="810817" cy="621693"/>
          </a:xfrm>
          <a:custGeom>
            <a:avLst/>
            <a:gdLst>
              <a:gd name="T0" fmla="*/ 168 w 170"/>
              <a:gd name="T1" fmla="*/ 97 h 130"/>
              <a:gd name="T2" fmla="*/ 133 w 170"/>
              <a:gd name="T3" fmla="*/ 77 h 130"/>
              <a:gd name="T4" fmla="*/ 129 w 170"/>
              <a:gd name="T5" fmla="*/ 62 h 130"/>
              <a:gd name="T6" fmla="*/ 120 w 170"/>
              <a:gd name="T7" fmla="*/ 56 h 130"/>
              <a:gd name="T8" fmla="*/ 96 w 170"/>
              <a:gd name="T9" fmla="*/ 52 h 130"/>
              <a:gd name="T10" fmla="*/ 85 w 170"/>
              <a:gd name="T11" fmla="*/ 51 h 130"/>
              <a:gd name="T12" fmla="*/ 79 w 170"/>
              <a:gd name="T13" fmla="*/ 48 h 130"/>
              <a:gd name="T14" fmla="*/ 72 w 170"/>
              <a:gd name="T15" fmla="*/ 50 h 130"/>
              <a:gd name="T16" fmla="*/ 66 w 170"/>
              <a:gd name="T17" fmla="*/ 53 h 130"/>
              <a:gd name="T18" fmla="*/ 63 w 170"/>
              <a:gd name="T19" fmla="*/ 48 h 130"/>
              <a:gd name="T20" fmla="*/ 51 w 170"/>
              <a:gd name="T21" fmla="*/ 38 h 130"/>
              <a:gd name="T22" fmla="*/ 44 w 170"/>
              <a:gd name="T23" fmla="*/ 28 h 130"/>
              <a:gd name="T24" fmla="*/ 40 w 170"/>
              <a:gd name="T25" fmla="*/ 20 h 130"/>
              <a:gd name="T26" fmla="*/ 35 w 170"/>
              <a:gd name="T27" fmla="*/ 15 h 130"/>
              <a:gd name="T28" fmla="*/ 32 w 170"/>
              <a:gd name="T29" fmla="*/ 16 h 130"/>
              <a:gd name="T30" fmla="*/ 27 w 170"/>
              <a:gd name="T31" fmla="*/ 18 h 130"/>
              <a:gd name="T32" fmla="*/ 24 w 170"/>
              <a:gd name="T33" fmla="*/ 8 h 130"/>
              <a:gd name="T34" fmla="*/ 20 w 170"/>
              <a:gd name="T35" fmla="*/ 2 h 130"/>
              <a:gd name="T36" fmla="*/ 18 w 170"/>
              <a:gd name="T37" fmla="*/ 0 h 130"/>
              <a:gd name="T38" fmla="*/ 8 w 170"/>
              <a:gd name="T39" fmla="*/ 1 h 130"/>
              <a:gd name="T40" fmla="*/ 3 w 170"/>
              <a:gd name="T41" fmla="*/ 98 h 130"/>
              <a:gd name="T42" fmla="*/ 3 w 170"/>
              <a:gd name="T43" fmla="*/ 99 h 130"/>
              <a:gd name="T44" fmla="*/ 0 w 170"/>
              <a:gd name="T45" fmla="*/ 102 h 130"/>
              <a:gd name="T46" fmla="*/ 1 w 170"/>
              <a:gd name="T47" fmla="*/ 103 h 130"/>
              <a:gd name="T48" fmla="*/ 5 w 170"/>
              <a:gd name="T49" fmla="*/ 102 h 130"/>
              <a:gd name="T50" fmla="*/ 14 w 170"/>
              <a:gd name="T51" fmla="*/ 104 h 130"/>
              <a:gd name="T52" fmla="*/ 32 w 170"/>
              <a:gd name="T53" fmla="*/ 109 h 130"/>
              <a:gd name="T54" fmla="*/ 41 w 170"/>
              <a:gd name="T55" fmla="*/ 117 h 130"/>
              <a:gd name="T56" fmla="*/ 49 w 170"/>
              <a:gd name="T57" fmla="*/ 110 h 130"/>
              <a:gd name="T58" fmla="*/ 56 w 170"/>
              <a:gd name="T59" fmla="*/ 107 h 130"/>
              <a:gd name="T60" fmla="*/ 64 w 170"/>
              <a:gd name="T61" fmla="*/ 105 h 130"/>
              <a:gd name="T62" fmla="*/ 68 w 170"/>
              <a:gd name="T63" fmla="*/ 100 h 130"/>
              <a:gd name="T64" fmla="*/ 70 w 170"/>
              <a:gd name="T65" fmla="*/ 103 h 130"/>
              <a:gd name="T66" fmla="*/ 64 w 170"/>
              <a:gd name="T67" fmla="*/ 111 h 130"/>
              <a:gd name="T68" fmla="*/ 69 w 170"/>
              <a:gd name="T69" fmla="*/ 113 h 130"/>
              <a:gd name="T70" fmla="*/ 76 w 170"/>
              <a:gd name="T71" fmla="*/ 116 h 130"/>
              <a:gd name="T72" fmla="*/ 86 w 170"/>
              <a:gd name="T73" fmla="*/ 124 h 130"/>
              <a:gd name="T74" fmla="*/ 94 w 170"/>
              <a:gd name="T75" fmla="*/ 128 h 130"/>
              <a:gd name="T76" fmla="*/ 98 w 170"/>
              <a:gd name="T77" fmla="*/ 127 h 130"/>
              <a:gd name="T78" fmla="*/ 97 w 170"/>
              <a:gd name="T79" fmla="*/ 122 h 130"/>
              <a:gd name="T80" fmla="*/ 104 w 170"/>
              <a:gd name="T81" fmla="*/ 119 h 130"/>
              <a:gd name="T82" fmla="*/ 112 w 170"/>
              <a:gd name="T83" fmla="*/ 116 h 130"/>
              <a:gd name="T84" fmla="*/ 122 w 170"/>
              <a:gd name="T85" fmla="*/ 108 h 130"/>
              <a:gd name="T86" fmla="*/ 134 w 170"/>
              <a:gd name="T87" fmla="*/ 105 h 130"/>
              <a:gd name="T88" fmla="*/ 151 w 170"/>
              <a:gd name="T89" fmla="*/ 105 h 130"/>
              <a:gd name="T90" fmla="*/ 163 w 170"/>
              <a:gd name="T91" fmla="*/ 105 h 130"/>
              <a:gd name="T92" fmla="*/ 168 w 170"/>
              <a:gd name="T93" fmla="*/ 9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0" h="130">
                <a:moveTo>
                  <a:pt x="168" y="97"/>
                </a:moveTo>
                <a:cubicBezTo>
                  <a:pt x="133" y="77"/>
                  <a:pt x="133" y="77"/>
                  <a:pt x="133" y="77"/>
                </a:cubicBezTo>
                <a:cubicBezTo>
                  <a:pt x="133" y="77"/>
                  <a:pt x="137" y="77"/>
                  <a:pt x="129" y="62"/>
                </a:cubicBezTo>
                <a:cubicBezTo>
                  <a:pt x="129" y="62"/>
                  <a:pt x="122" y="56"/>
                  <a:pt x="120" y="56"/>
                </a:cubicBezTo>
                <a:cubicBezTo>
                  <a:pt x="117" y="56"/>
                  <a:pt x="97" y="52"/>
                  <a:pt x="96" y="52"/>
                </a:cubicBezTo>
                <a:cubicBezTo>
                  <a:pt x="94" y="52"/>
                  <a:pt x="85" y="51"/>
                  <a:pt x="85" y="51"/>
                </a:cubicBezTo>
                <a:cubicBezTo>
                  <a:pt x="84" y="50"/>
                  <a:pt x="81" y="48"/>
                  <a:pt x="79" y="48"/>
                </a:cubicBezTo>
                <a:cubicBezTo>
                  <a:pt x="77" y="47"/>
                  <a:pt x="73" y="48"/>
                  <a:pt x="72" y="50"/>
                </a:cubicBezTo>
                <a:cubicBezTo>
                  <a:pt x="70" y="51"/>
                  <a:pt x="68" y="54"/>
                  <a:pt x="66" y="53"/>
                </a:cubicBezTo>
                <a:cubicBezTo>
                  <a:pt x="65" y="51"/>
                  <a:pt x="65" y="49"/>
                  <a:pt x="63" y="48"/>
                </a:cubicBezTo>
                <a:cubicBezTo>
                  <a:pt x="61" y="47"/>
                  <a:pt x="52" y="40"/>
                  <a:pt x="51" y="38"/>
                </a:cubicBezTo>
                <a:cubicBezTo>
                  <a:pt x="49" y="37"/>
                  <a:pt x="45" y="30"/>
                  <a:pt x="44" y="28"/>
                </a:cubicBezTo>
                <a:cubicBezTo>
                  <a:pt x="43" y="25"/>
                  <a:pt x="43" y="23"/>
                  <a:pt x="40" y="20"/>
                </a:cubicBezTo>
                <a:cubicBezTo>
                  <a:pt x="37" y="18"/>
                  <a:pt x="35" y="15"/>
                  <a:pt x="35" y="15"/>
                </a:cubicBezTo>
                <a:cubicBezTo>
                  <a:pt x="35" y="15"/>
                  <a:pt x="33" y="15"/>
                  <a:pt x="32" y="16"/>
                </a:cubicBezTo>
                <a:cubicBezTo>
                  <a:pt x="32" y="17"/>
                  <a:pt x="28" y="20"/>
                  <a:pt x="27" y="18"/>
                </a:cubicBezTo>
                <a:cubicBezTo>
                  <a:pt x="26" y="16"/>
                  <a:pt x="26" y="10"/>
                  <a:pt x="24" y="8"/>
                </a:cubicBezTo>
                <a:cubicBezTo>
                  <a:pt x="23" y="6"/>
                  <a:pt x="20" y="2"/>
                  <a:pt x="20" y="2"/>
                </a:cubicBezTo>
                <a:cubicBezTo>
                  <a:pt x="18" y="0"/>
                  <a:pt x="18" y="0"/>
                  <a:pt x="18" y="0"/>
                </a:cubicBezTo>
                <a:cubicBezTo>
                  <a:pt x="18" y="0"/>
                  <a:pt x="11" y="1"/>
                  <a:pt x="8" y="1"/>
                </a:cubicBezTo>
                <a:cubicBezTo>
                  <a:pt x="3" y="98"/>
                  <a:pt x="3" y="98"/>
                  <a:pt x="3" y="98"/>
                </a:cubicBezTo>
                <a:cubicBezTo>
                  <a:pt x="3" y="99"/>
                  <a:pt x="3" y="99"/>
                  <a:pt x="3" y="99"/>
                </a:cubicBezTo>
                <a:cubicBezTo>
                  <a:pt x="2" y="100"/>
                  <a:pt x="1" y="101"/>
                  <a:pt x="0" y="102"/>
                </a:cubicBezTo>
                <a:cubicBezTo>
                  <a:pt x="1" y="103"/>
                  <a:pt x="1" y="103"/>
                  <a:pt x="1" y="103"/>
                </a:cubicBezTo>
                <a:cubicBezTo>
                  <a:pt x="1" y="103"/>
                  <a:pt x="3" y="102"/>
                  <a:pt x="5" y="102"/>
                </a:cubicBezTo>
                <a:cubicBezTo>
                  <a:pt x="8" y="102"/>
                  <a:pt x="10" y="102"/>
                  <a:pt x="14" y="104"/>
                </a:cubicBezTo>
                <a:cubicBezTo>
                  <a:pt x="19" y="105"/>
                  <a:pt x="29" y="107"/>
                  <a:pt x="32" y="109"/>
                </a:cubicBezTo>
                <a:cubicBezTo>
                  <a:pt x="34" y="111"/>
                  <a:pt x="39" y="118"/>
                  <a:pt x="41" y="117"/>
                </a:cubicBezTo>
                <a:cubicBezTo>
                  <a:pt x="43" y="116"/>
                  <a:pt x="48" y="112"/>
                  <a:pt x="49" y="110"/>
                </a:cubicBezTo>
                <a:cubicBezTo>
                  <a:pt x="50" y="109"/>
                  <a:pt x="54" y="107"/>
                  <a:pt x="56" y="107"/>
                </a:cubicBezTo>
                <a:cubicBezTo>
                  <a:pt x="58" y="107"/>
                  <a:pt x="62" y="107"/>
                  <a:pt x="64" y="105"/>
                </a:cubicBezTo>
                <a:cubicBezTo>
                  <a:pt x="67" y="103"/>
                  <a:pt x="67" y="101"/>
                  <a:pt x="68" y="100"/>
                </a:cubicBezTo>
                <a:cubicBezTo>
                  <a:pt x="68" y="99"/>
                  <a:pt x="74" y="99"/>
                  <a:pt x="70" y="103"/>
                </a:cubicBezTo>
                <a:cubicBezTo>
                  <a:pt x="66" y="108"/>
                  <a:pt x="63" y="110"/>
                  <a:pt x="64" y="111"/>
                </a:cubicBezTo>
                <a:cubicBezTo>
                  <a:pt x="66" y="111"/>
                  <a:pt x="67" y="113"/>
                  <a:pt x="69" y="113"/>
                </a:cubicBezTo>
                <a:cubicBezTo>
                  <a:pt x="70" y="113"/>
                  <a:pt x="73" y="115"/>
                  <a:pt x="76" y="116"/>
                </a:cubicBezTo>
                <a:cubicBezTo>
                  <a:pt x="79" y="118"/>
                  <a:pt x="83" y="123"/>
                  <a:pt x="86" y="124"/>
                </a:cubicBezTo>
                <a:cubicBezTo>
                  <a:pt x="88" y="125"/>
                  <a:pt x="92" y="128"/>
                  <a:pt x="94" y="128"/>
                </a:cubicBezTo>
                <a:cubicBezTo>
                  <a:pt x="96" y="128"/>
                  <a:pt x="98" y="130"/>
                  <a:pt x="98" y="127"/>
                </a:cubicBezTo>
                <a:cubicBezTo>
                  <a:pt x="98" y="125"/>
                  <a:pt x="95" y="123"/>
                  <a:pt x="97" y="122"/>
                </a:cubicBezTo>
                <a:cubicBezTo>
                  <a:pt x="99" y="120"/>
                  <a:pt x="101" y="120"/>
                  <a:pt x="104" y="119"/>
                </a:cubicBezTo>
                <a:cubicBezTo>
                  <a:pt x="107" y="118"/>
                  <a:pt x="110" y="117"/>
                  <a:pt x="112" y="116"/>
                </a:cubicBezTo>
                <a:cubicBezTo>
                  <a:pt x="114" y="115"/>
                  <a:pt x="120" y="110"/>
                  <a:pt x="122" y="108"/>
                </a:cubicBezTo>
                <a:cubicBezTo>
                  <a:pt x="123" y="107"/>
                  <a:pt x="128" y="104"/>
                  <a:pt x="134" y="105"/>
                </a:cubicBezTo>
                <a:cubicBezTo>
                  <a:pt x="139" y="105"/>
                  <a:pt x="145" y="105"/>
                  <a:pt x="151" y="105"/>
                </a:cubicBezTo>
                <a:cubicBezTo>
                  <a:pt x="157" y="106"/>
                  <a:pt x="161" y="105"/>
                  <a:pt x="163" y="105"/>
                </a:cubicBezTo>
                <a:cubicBezTo>
                  <a:pt x="165" y="104"/>
                  <a:pt x="170" y="100"/>
                  <a:pt x="168" y="9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7" name="TextBox 26">
            <a:extLst>
              <a:ext uri="{FF2B5EF4-FFF2-40B4-BE49-F238E27FC236}">
                <a16:creationId xmlns:a16="http://schemas.microsoft.com/office/drawing/2014/main" id="{DAD55E9A-10BC-4944-8ECF-AD648B7276A6}"/>
              </a:ext>
            </a:extLst>
          </p:cNvPr>
          <p:cNvSpPr txBox="1"/>
          <p:nvPr/>
        </p:nvSpPr>
        <p:spPr>
          <a:xfrm>
            <a:off x="4255207" y="4790231"/>
            <a:ext cx="393056" cy="276999"/>
          </a:xfrm>
          <a:prstGeom prst="rect">
            <a:avLst/>
          </a:prstGeom>
          <a:solidFill>
            <a:schemeClr val="accent6"/>
          </a:solidFill>
        </p:spPr>
        <p:txBody>
          <a:bodyPr wrap="none" rtlCol="0">
            <a:spAutoFit/>
          </a:bodyPr>
          <a:lstStyle/>
          <a:p>
            <a:pPr algn="ctr"/>
            <a:r>
              <a:rPr lang="id-ID" sz="1200" dirty="0">
                <a:solidFill>
                  <a:schemeClr val="accent1"/>
                </a:solidFill>
              </a:rPr>
              <a:t>29K</a:t>
            </a:r>
            <a:endParaRPr lang="id-ID" sz="2800" dirty="0">
              <a:solidFill>
                <a:schemeClr val="accent1"/>
              </a:solidFill>
            </a:endParaRPr>
          </a:p>
        </p:txBody>
      </p:sp>
      <p:sp>
        <p:nvSpPr>
          <p:cNvPr id="86" name="Shapes">
            <a:extLst>
              <a:ext uri="{FF2B5EF4-FFF2-40B4-BE49-F238E27FC236}">
                <a16:creationId xmlns:a16="http://schemas.microsoft.com/office/drawing/2014/main" id="{DFCF94A2-F288-4F88-973E-A042EE9E8EC2}"/>
              </a:ext>
            </a:extLst>
          </p:cNvPr>
          <p:cNvSpPr/>
          <p:nvPr/>
        </p:nvSpPr>
        <p:spPr>
          <a:xfrm>
            <a:off x="6243257"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9540B56-BD8C-49B2-AE42-9416769D9DB7}"/>
              </a:ext>
            </a:extLst>
          </p:cNvPr>
          <p:cNvSpPr/>
          <p:nvPr/>
        </p:nvSpPr>
        <p:spPr>
          <a:xfrm>
            <a:off x="6234983"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89" name="Shapes">
            <a:extLst>
              <a:ext uri="{FF2B5EF4-FFF2-40B4-BE49-F238E27FC236}">
                <a16:creationId xmlns:a16="http://schemas.microsoft.com/office/drawing/2014/main" id="{DF08CEDB-4271-4EAC-85F2-EC7435BCAD49}"/>
              </a:ext>
            </a:extLst>
          </p:cNvPr>
          <p:cNvSpPr/>
          <p:nvPr/>
        </p:nvSpPr>
        <p:spPr>
          <a:xfrm>
            <a:off x="6243257" y="3363144"/>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0B8FF914-8D5C-4FFE-B6F9-B79AC7431086}"/>
              </a:ext>
            </a:extLst>
          </p:cNvPr>
          <p:cNvSpPr/>
          <p:nvPr/>
        </p:nvSpPr>
        <p:spPr>
          <a:xfrm>
            <a:off x="6234983" y="3354850"/>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101" name="Shapes">
            <a:extLst>
              <a:ext uri="{FF2B5EF4-FFF2-40B4-BE49-F238E27FC236}">
                <a16:creationId xmlns:a16="http://schemas.microsoft.com/office/drawing/2014/main" id="{E9500780-D1D9-4DE4-9FF1-9E58655461E7}"/>
              </a:ext>
            </a:extLst>
          </p:cNvPr>
          <p:cNvSpPr/>
          <p:nvPr/>
        </p:nvSpPr>
        <p:spPr>
          <a:xfrm>
            <a:off x="8650146"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D82F17C-5B44-420A-87DA-F82003DB719E}"/>
              </a:ext>
            </a:extLst>
          </p:cNvPr>
          <p:cNvSpPr/>
          <p:nvPr/>
        </p:nvSpPr>
        <p:spPr>
          <a:xfrm>
            <a:off x="8641872"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98" name="Shapes">
            <a:extLst>
              <a:ext uri="{FF2B5EF4-FFF2-40B4-BE49-F238E27FC236}">
                <a16:creationId xmlns:a16="http://schemas.microsoft.com/office/drawing/2014/main" id="{AD214489-3D90-4A62-9CB0-A6F3E617A0F0}"/>
              </a:ext>
            </a:extLst>
          </p:cNvPr>
          <p:cNvSpPr/>
          <p:nvPr/>
        </p:nvSpPr>
        <p:spPr>
          <a:xfrm>
            <a:off x="8650146" y="3362717"/>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953AA7B-71AC-4D6B-B60C-288D21F6C5FC}"/>
              </a:ext>
            </a:extLst>
          </p:cNvPr>
          <p:cNvSpPr/>
          <p:nvPr/>
        </p:nvSpPr>
        <p:spPr>
          <a:xfrm>
            <a:off x="8641872" y="3354423"/>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51" name="Justify Text Body">
            <a:extLst>
              <a:ext uri="{FF2B5EF4-FFF2-40B4-BE49-F238E27FC236}">
                <a16:creationId xmlns:a16="http://schemas.microsoft.com/office/drawing/2014/main" id="{1AE0A2EA-52A5-4661-8C96-F3E5238EF1A7}"/>
              </a:ext>
            </a:extLst>
          </p:cNvPr>
          <p:cNvSpPr txBox="1"/>
          <p:nvPr/>
        </p:nvSpPr>
        <p:spPr>
          <a:xfrm flipH="1">
            <a:off x="6617802"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3" name="Justify Text Body">
            <a:extLst>
              <a:ext uri="{FF2B5EF4-FFF2-40B4-BE49-F238E27FC236}">
                <a16:creationId xmlns:a16="http://schemas.microsoft.com/office/drawing/2014/main" id="{8C0A6837-E4D9-4BCD-9007-E120278399DC}"/>
              </a:ext>
            </a:extLst>
          </p:cNvPr>
          <p:cNvSpPr txBox="1"/>
          <p:nvPr/>
        </p:nvSpPr>
        <p:spPr>
          <a:xfrm>
            <a:off x="6628092"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489k</a:t>
            </a:r>
            <a:endParaRPr lang="en-ID" sz="1400" dirty="0">
              <a:solidFill>
                <a:schemeClr val="tx1">
                  <a:lumMod val="65000"/>
                  <a:lumOff val="35000"/>
                </a:schemeClr>
              </a:solidFill>
            </a:endParaRPr>
          </a:p>
        </p:txBody>
      </p:sp>
      <p:sp>
        <p:nvSpPr>
          <p:cNvPr id="55" name="Justify Text Body">
            <a:extLst>
              <a:ext uri="{FF2B5EF4-FFF2-40B4-BE49-F238E27FC236}">
                <a16:creationId xmlns:a16="http://schemas.microsoft.com/office/drawing/2014/main" id="{93F160D6-E5B7-4B17-B6FE-53257A4F87A8}"/>
              </a:ext>
            </a:extLst>
          </p:cNvPr>
          <p:cNvSpPr txBox="1"/>
          <p:nvPr/>
        </p:nvSpPr>
        <p:spPr>
          <a:xfrm flipH="1">
            <a:off x="9024691"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7" name="Justify Text Body">
            <a:extLst>
              <a:ext uri="{FF2B5EF4-FFF2-40B4-BE49-F238E27FC236}">
                <a16:creationId xmlns:a16="http://schemas.microsoft.com/office/drawing/2014/main" id="{4D10ABB1-CC8E-4612-8D17-B8ED0F6C4617}"/>
              </a:ext>
            </a:extLst>
          </p:cNvPr>
          <p:cNvSpPr txBox="1"/>
          <p:nvPr/>
        </p:nvSpPr>
        <p:spPr>
          <a:xfrm>
            <a:off x="9034981"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219k</a:t>
            </a:r>
            <a:endParaRPr lang="en-ID" sz="1400" dirty="0">
              <a:solidFill>
                <a:schemeClr val="tx1">
                  <a:lumMod val="65000"/>
                  <a:lumOff val="35000"/>
                </a:schemeClr>
              </a:solidFill>
            </a:endParaRPr>
          </a:p>
        </p:txBody>
      </p:sp>
      <p:sp>
        <p:nvSpPr>
          <p:cNvPr id="59" name="Justify Text Body">
            <a:extLst>
              <a:ext uri="{FF2B5EF4-FFF2-40B4-BE49-F238E27FC236}">
                <a16:creationId xmlns:a16="http://schemas.microsoft.com/office/drawing/2014/main" id="{B9D36336-C37F-4D25-8DB7-BC8DB828F3D5}"/>
              </a:ext>
            </a:extLst>
          </p:cNvPr>
          <p:cNvSpPr txBox="1"/>
          <p:nvPr/>
        </p:nvSpPr>
        <p:spPr>
          <a:xfrm flipH="1">
            <a:off x="6617802"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1" name="Justify Text Body">
            <a:extLst>
              <a:ext uri="{FF2B5EF4-FFF2-40B4-BE49-F238E27FC236}">
                <a16:creationId xmlns:a16="http://schemas.microsoft.com/office/drawing/2014/main" id="{5D73736A-BD6D-4163-BAA8-1527ACF9C9AC}"/>
              </a:ext>
            </a:extLst>
          </p:cNvPr>
          <p:cNvSpPr txBox="1"/>
          <p:nvPr/>
        </p:nvSpPr>
        <p:spPr>
          <a:xfrm>
            <a:off x="6628092"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389k</a:t>
            </a:r>
            <a:endParaRPr lang="en-ID" sz="1400" dirty="0">
              <a:solidFill>
                <a:schemeClr val="tx1">
                  <a:lumMod val="65000"/>
                  <a:lumOff val="35000"/>
                </a:schemeClr>
              </a:solidFill>
            </a:endParaRPr>
          </a:p>
        </p:txBody>
      </p:sp>
      <p:sp>
        <p:nvSpPr>
          <p:cNvPr id="63" name="Justify Text Body">
            <a:extLst>
              <a:ext uri="{FF2B5EF4-FFF2-40B4-BE49-F238E27FC236}">
                <a16:creationId xmlns:a16="http://schemas.microsoft.com/office/drawing/2014/main" id="{4D22152D-CFB8-4EE0-A52E-9C39FCD119D4}"/>
              </a:ext>
            </a:extLst>
          </p:cNvPr>
          <p:cNvSpPr txBox="1"/>
          <p:nvPr/>
        </p:nvSpPr>
        <p:spPr>
          <a:xfrm flipH="1">
            <a:off x="9024691"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5" name="Justify Text Body">
            <a:extLst>
              <a:ext uri="{FF2B5EF4-FFF2-40B4-BE49-F238E27FC236}">
                <a16:creationId xmlns:a16="http://schemas.microsoft.com/office/drawing/2014/main" id="{34CF19B2-368D-4331-A83B-78901DEFE19D}"/>
              </a:ext>
            </a:extLst>
          </p:cNvPr>
          <p:cNvSpPr txBox="1"/>
          <p:nvPr/>
        </p:nvSpPr>
        <p:spPr>
          <a:xfrm>
            <a:off x="9034981"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129k</a:t>
            </a:r>
            <a:endParaRPr lang="en-ID" sz="1400" dirty="0">
              <a:solidFill>
                <a:schemeClr val="tx1">
                  <a:lumMod val="65000"/>
                  <a:lumOff val="35000"/>
                </a:schemeClr>
              </a:solidFill>
            </a:endParaRPr>
          </a:p>
        </p:txBody>
      </p:sp>
      <p:sp>
        <p:nvSpPr>
          <p:cNvPr id="92" name="Shapes">
            <a:extLst>
              <a:ext uri="{FF2B5EF4-FFF2-40B4-BE49-F238E27FC236}">
                <a16:creationId xmlns:a16="http://schemas.microsoft.com/office/drawing/2014/main" id="{EBC7FBFB-FEAA-40A7-BEEF-C64E1670ABE7}"/>
              </a:ext>
            </a:extLst>
          </p:cNvPr>
          <p:cNvSpPr/>
          <p:nvPr/>
        </p:nvSpPr>
        <p:spPr>
          <a:xfrm>
            <a:off x="6243257" y="4374748"/>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E4BBDF8-B922-4AF1-A7CD-14E5A60E360D}"/>
              </a:ext>
            </a:extLst>
          </p:cNvPr>
          <p:cNvSpPr/>
          <p:nvPr/>
        </p:nvSpPr>
        <p:spPr>
          <a:xfrm>
            <a:off x="6234983" y="4366454"/>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95" name="Shapes">
            <a:extLst>
              <a:ext uri="{FF2B5EF4-FFF2-40B4-BE49-F238E27FC236}">
                <a16:creationId xmlns:a16="http://schemas.microsoft.com/office/drawing/2014/main" id="{EB02CDE0-0BFE-4433-8714-55933C255296}"/>
              </a:ext>
            </a:extLst>
          </p:cNvPr>
          <p:cNvSpPr/>
          <p:nvPr/>
        </p:nvSpPr>
        <p:spPr>
          <a:xfrm>
            <a:off x="8650146" y="437432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2512369-88F9-446E-BBFC-EB538A3A8CE9}"/>
              </a:ext>
            </a:extLst>
          </p:cNvPr>
          <p:cNvSpPr/>
          <p:nvPr/>
        </p:nvSpPr>
        <p:spPr>
          <a:xfrm>
            <a:off x="8641872" y="436602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77" name="Justify Text Body">
            <a:extLst>
              <a:ext uri="{FF2B5EF4-FFF2-40B4-BE49-F238E27FC236}">
                <a16:creationId xmlns:a16="http://schemas.microsoft.com/office/drawing/2014/main" id="{210FE321-BB9D-481F-8264-B055F05A1AD0}"/>
              </a:ext>
            </a:extLst>
          </p:cNvPr>
          <p:cNvSpPr txBox="1"/>
          <p:nvPr/>
        </p:nvSpPr>
        <p:spPr>
          <a:xfrm flipH="1">
            <a:off x="6617802"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79" name="Justify Text Body">
            <a:extLst>
              <a:ext uri="{FF2B5EF4-FFF2-40B4-BE49-F238E27FC236}">
                <a16:creationId xmlns:a16="http://schemas.microsoft.com/office/drawing/2014/main" id="{9045BF82-2D55-479D-8ECE-F5962D046948}"/>
              </a:ext>
            </a:extLst>
          </p:cNvPr>
          <p:cNvSpPr txBox="1"/>
          <p:nvPr/>
        </p:nvSpPr>
        <p:spPr>
          <a:xfrm>
            <a:off x="6628092"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337k</a:t>
            </a:r>
            <a:endParaRPr lang="en-ID" sz="1400" dirty="0">
              <a:solidFill>
                <a:schemeClr val="tx1">
                  <a:lumMod val="65000"/>
                  <a:lumOff val="35000"/>
                </a:schemeClr>
              </a:solidFill>
            </a:endParaRPr>
          </a:p>
        </p:txBody>
      </p:sp>
      <p:sp>
        <p:nvSpPr>
          <p:cNvPr id="81" name="Justify Text Body">
            <a:extLst>
              <a:ext uri="{FF2B5EF4-FFF2-40B4-BE49-F238E27FC236}">
                <a16:creationId xmlns:a16="http://schemas.microsoft.com/office/drawing/2014/main" id="{A1E1179F-AB4C-4976-87E3-0322A43CD4C3}"/>
              </a:ext>
            </a:extLst>
          </p:cNvPr>
          <p:cNvSpPr txBox="1"/>
          <p:nvPr/>
        </p:nvSpPr>
        <p:spPr>
          <a:xfrm flipH="1">
            <a:off x="9024691"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83" name="Justify Text Body">
            <a:extLst>
              <a:ext uri="{FF2B5EF4-FFF2-40B4-BE49-F238E27FC236}">
                <a16:creationId xmlns:a16="http://schemas.microsoft.com/office/drawing/2014/main" id="{68B197C6-F94C-4B62-9B5C-E3DAD7FB3B3C}"/>
              </a:ext>
            </a:extLst>
          </p:cNvPr>
          <p:cNvSpPr txBox="1"/>
          <p:nvPr/>
        </p:nvSpPr>
        <p:spPr>
          <a:xfrm>
            <a:off x="9034981"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29k</a:t>
            </a:r>
            <a:endParaRPr lang="en-ID" sz="1400" dirty="0">
              <a:solidFill>
                <a:schemeClr val="tx1">
                  <a:lumMod val="65000"/>
                  <a:lumOff val="35000"/>
                </a:schemeClr>
              </a:solidFill>
            </a:endParaRPr>
          </a:p>
        </p:txBody>
      </p:sp>
      <p:sp>
        <p:nvSpPr>
          <p:cNvPr id="107" name="TextBox 106">
            <a:extLst>
              <a:ext uri="{FF2B5EF4-FFF2-40B4-BE49-F238E27FC236}">
                <a16:creationId xmlns:a16="http://schemas.microsoft.com/office/drawing/2014/main" id="{484B2124-5EBF-47E2-BAF5-08597C5AFA40}"/>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109" name="Freeform: Shape 108">
            <a:extLst>
              <a:ext uri="{FF2B5EF4-FFF2-40B4-BE49-F238E27FC236}">
                <a16:creationId xmlns:a16="http://schemas.microsoft.com/office/drawing/2014/main" id="{EEDAEF0C-BBF0-4998-B51A-F40A1EED073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8EDC2F40-A4FB-48FB-839A-5CF0E157EDAB}"/>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5392A53D-2FA9-41AB-8B6B-E0D2461FF522}"/>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908A854-7EA3-4EAE-AE3D-8F7C0EEF08E1}"/>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D8146DB-11D5-44FA-85BC-96E7C7FB3D94}"/>
              </a:ext>
            </a:extLst>
          </p:cNvPr>
          <p:cNvGrpSpPr>
            <a:grpSpLocks/>
          </p:cNvGrpSpPr>
          <p:nvPr/>
        </p:nvGrpSpPr>
        <p:grpSpPr>
          <a:xfrm>
            <a:off x="10826879" y="5531011"/>
            <a:ext cx="684352" cy="960892"/>
            <a:chOff x="3513772" y="3409950"/>
            <a:chExt cx="1022984" cy="1436370"/>
          </a:xfrm>
        </p:grpSpPr>
        <p:sp>
          <p:nvSpPr>
            <p:cNvPr id="115" name="Freeform: Shape 114">
              <a:extLst>
                <a:ext uri="{FF2B5EF4-FFF2-40B4-BE49-F238E27FC236}">
                  <a16:creationId xmlns:a16="http://schemas.microsoft.com/office/drawing/2014/main" id="{223936DE-CFE1-46E9-AEFF-91D9DED4564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39E7309-C8EA-45F6-891A-4040A70BA72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446DE24-650C-4672-89DE-B905E92429B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8AC905E-B040-41BB-9D9E-FB69B009ED2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E2BB92EC-F91C-4DCF-BB76-53EB46532CD8}"/>
              </a:ext>
            </a:extLst>
          </p:cNvPr>
          <p:cNvGrpSpPr>
            <a:grpSpLocks/>
          </p:cNvGrpSpPr>
          <p:nvPr/>
        </p:nvGrpSpPr>
        <p:grpSpPr>
          <a:xfrm>
            <a:off x="712369" y="656418"/>
            <a:ext cx="684352" cy="960892"/>
            <a:chOff x="7651432" y="2013585"/>
            <a:chExt cx="1022985" cy="1436369"/>
          </a:xfrm>
        </p:grpSpPr>
        <p:sp>
          <p:nvSpPr>
            <p:cNvPr id="120" name="Freeform: Shape 119">
              <a:extLst>
                <a:ext uri="{FF2B5EF4-FFF2-40B4-BE49-F238E27FC236}">
                  <a16:creationId xmlns:a16="http://schemas.microsoft.com/office/drawing/2014/main" id="{332094A0-AC48-4AF6-905B-59DDAEA6BF6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3B3FAE9-C7D9-451C-92E6-2F44800786E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B8200C2E-FEA0-4AA9-81BD-B9CB722251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33CCBCBA-9B42-48E5-A622-23FFC921436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45343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pHolder1">
            <a:extLst>
              <a:ext uri="{FF2B5EF4-FFF2-40B4-BE49-F238E27FC236}">
                <a16:creationId xmlns:a16="http://schemas.microsoft.com/office/drawing/2014/main" id="{43A4A49A-A8AC-491B-974C-ACC951CF9DF6}"/>
              </a:ext>
            </a:extLst>
          </p:cNvPr>
          <p:cNvSpPr/>
          <p:nvPr/>
        </p:nvSpPr>
        <p:spPr>
          <a:xfrm>
            <a:off x="1" y="3"/>
            <a:ext cx="5301968" cy="6857999"/>
          </a:xfrm>
          <a:custGeom>
            <a:avLst/>
            <a:gdLst>
              <a:gd name="connsiteX0" fmla="*/ 3873413 w 5301968"/>
              <a:gd name="connsiteY0" fmla="*/ 1591696 h 6857999"/>
              <a:gd name="connsiteX1" fmla="*/ 4433971 w 5301968"/>
              <a:gd name="connsiteY1" fmla="*/ 1945085 h 6857999"/>
              <a:gd name="connsiteX2" fmla="*/ 4915953 w 5301968"/>
              <a:gd name="connsiteY2" fmla="*/ 2756322 h 6857999"/>
              <a:gd name="connsiteX3" fmla="*/ 5038927 w 5301968"/>
              <a:gd name="connsiteY3" fmla="*/ 4182432 h 6857999"/>
              <a:gd name="connsiteX4" fmla="*/ 3991657 w 5301968"/>
              <a:gd name="connsiteY4" fmla="*/ 4732844 h 6857999"/>
              <a:gd name="connsiteX5" fmla="*/ 3264718 w 5301968"/>
              <a:gd name="connsiteY5" fmla="*/ 5164246 h 6857999"/>
              <a:gd name="connsiteX6" fmla="*/ 2679595 w 5301968"/>
              <a:gd name="connsiteY6" fmla="*/ 4742761 h 6857999"/>
              <a:gd name="connsiteX7" fmla="*/ 2578437 w 5301968"/>
              <a:gd name="connsiteY7" fmla="*/ 4398630 h 6857999"/>
              <a:gd name="connsiteX8" fmla="*/ 2083564 w 5301968"/>
              <a:gd name="connsiteY8" fmla="*/ 4037640 h 6857999"/>
              <a:gd name="connsiteX9" fmla="*/ 1711664 w 5301968"/>
              <a:gd name="connsiteY9" fmla="*/ 3415824 h 6857999"/>
              <a:gd name="connsiteX10" fmla="*/ 2036952 w 5301968"/>
              <a:gd name="connsiteY10" fmla="*/ 2647231 h 6857999"/>
              <a:gd name="connsiteX11" fmla="*/ 2317613 w 5301968"/>
              <a:gd name="connsiteY11" fmla="*/ 1942110 h 6857999"/>
              <a:gd name="connsiteX12" fmla="*/ 3039594 w 5301968"/>
              <a:gd name="connsiteY12" fmla="*/ 1819135 h 6857999"/>
              <a:gd name="connsiteX13" fmla="*/ 3873413 w 5301968"/>
              <a:gd name="connsiteY13" fmla="*/ 1591696 h 6857999"/>
              <a:gd name="connsiteX14" fmla="*/ 0 w 5301968"/>
              <a:gd name="connsiteY14" fmla="*/ 0 h 6857999"/>
              <a:gd name="connsiteX15" fmla="*/ 3191366 w 5301968"/>
              <a:gd name="connsiteY15" fmla="*/ 0 h 6857999"/>
              <a:gd name="connsiteX16" fmla="*/ 3191366 w 5301968"/>
              <a:gd name="connsiteY16" fmla="*/ 1571068 h 6857999"/>
              <a:gd name="connsiteX17" fmla="*/ 3158854 w 5301968"/>
              <a:gd name="connsiteY17" fmla="*/ 1581173 h 6857999"/>
              <a:gd name="connsiteX18" fmla="*/ 3030186 w 5301968"/>
              <a:gd name="connsiteY18" fmla="*/ 1615847 h 6857999"/>
              <a:gd name="connsiteX19" fmla="*/ 2190768 w 5301968"/>
              <a:gd name="connsiteY19" fmla="*/ 1758825 h 6857999"/>
              <a:gd name="connsiteX20" fmla="*/ 1864457 w 5301968"/>
              <a:gd name="connsiteY20" fmla="*/ 2578639 h 6857999"/>
              <a:gd name="connsiteX21" fmla="*/ 1486258 w 5301968"/>
              <a:gd name="connsiteY21" fmla="*/ 3472249 h 6857999"/>
              <a:gd name="connsiteX22" fmla="*/ 1918649 w 5301968"/>
              <a:gd name="connsiteY22" fmla="*/ 4195209 h 6857999"/>
              <a:gd name="connsiteX23" fmla="*/ 2494019 w 5301968"/>
              <a:gd name="connsiteY23" fmla="*/ 4614917 h 6857999"/>
              <a:gd name="connsiteX24" fmla="*/ 2611630 w 5301968"/>
              <a:gd name="connsiteY24" fmla="*/ 5015023 h 6857999"/>
              <a:gd name="connsiteX25" fmla="*/ 3185229 w 5301968"/>
              <a:gd name="connsiteY25" fmla="*/ 5488266 h 6857999"/>
              <a:gd name="connsiteX26" fmla="*/ 3191366 w 5301968"/>
              <a:gd name="connsiteY26" fmla="*/ 5489233 h 6857999"/>
              <a:gd name="connsiteX27" fmla="*/ 3191366 w 5301968"/>
              <a:gd name="connsiteY27" fmla="*/ 6857999 h 6857999"/>
              <a:gd name="connsiteX28" fmla="*/ 0 w 5301968"/>
              <a:gd name="connsiteY28"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8" h="6857999">
                <a:moveTo>
                  <a:pt x="3873413" y="1591696"/>
                </a:moveTo>
                <a:cubicBezTo>
                  <a:pt x="4058715" y="1591335"/>
                  <a:pt x="4234384" y="1677380"/>
                  <a:pt x="4433971" y="1945085"/>
                </a:cubicBezTo>
                <a:cubicBezTo>
                  <a:pt x="4624383" y="2200953"/>
                  <a:pt x="4710664" y="2524256"/>
                  <a:pt x="4915953" y="2756322"/>
                </a:cubicBezTo>
                <a:cubicBezTo>
                  <a:pt x="5278927" y="3167892"/>
                  <a:pt x="5506033" y="3595327"/>
                  <a:pt x="5038927" y="4182432"/>
                </a:cubicBezTo>
                <a:cubicBezTo>
                  <a:pt x="4687853" y="4624744"/>
                  <a:pt x="4403227" y="4473010"/>
                  <a:pt x="3991657" y="4732844"/>
                </a:cubicBezTo>
                <a:cubicBezTo>
                  <a:pt x="3756616" y="4880612"/>
                  <a:pt x="3594964" y="5188049"/>
                  <a:pt x="3264718" y="5164246"/>
                </a:cubicBezTo>
                <a:cubicBezTo>
                  <a:pt x="3016784" y="5146395"/>
                  <a:pt x="2790670" y="4956975"/>
                  <a:pt x="2679595" y="4742761"/>
                </a:cubicBezTo>
                <a:cubicBezTo>
                  <a:pt x="2628023" y="4642597"/>
                  <a:pt x="2634967" y="4491852"/>
                  <a:pt x="2578437" y="4398630"/>
                </a:cubicBezTo>
                <a:cubicBezTo>
                  <a:pt x="2461414" y="4207226"/>
                  <a:pt x="2268025" y="4160615"/>
                  <a:pt x="2083564" y="4037640"/>
                </a:cubicBezTo>
                <a:cubicBezTo>
                  <a:pt x="1870341" y="3895822"/>
                  <a:pt x="1697779" y="3714334"/>
                  <a:pt x="1711664" y="3415824"/>
                </a:cubicBezTo>
                <a:cubicBezTo>
                  <a:pt x="1725548" y="3125246"/>
                  <a:pt x="1955629" y="2917974"/>
                  <a:pt x="2036952" y="2647231"/>
                </a:cubicBezTo>
                <a:cubicBezTo>
                  <a:pt x="2121250" y="2363596"/>
                  <a:pt x="2031001" y="2140459"/>
                  <a:pt x="2317613" y="1942110"/>
                </a:cubicBezTo>
                <a:cubicBezTo>
                  <a:pt x="2545710" y="1784424"/>
                  <a:pt x="2802570" y="1877647"/>
                  <a:pt x="3039594" y="1819135"/>
                </a:cubicBezTo>
                <a:cubicBezTo>
                  <a:pt x="3380998" y="1735458"/>
                  <a:pt x="3635168" y="1592161"/>
                  <a:pt x="3873413" y="1591696"/>
                </a:cubicBezTo>
                <a:close/>
                <a:moveTo>
                  <a:pt x="0" y="0"/>
                </a:moveTo>
                <a:lnTo>
                  <a:pt x="3191366" y="0"/>
                </a:lnTo>
                <a:lnTo>
                  <a:pt x="3191366" y="1571068"/>
                </a:lnTo>
                <a:lnTo>
                  <a:pt x="3158854" y="1581173"/>
                </a:lnTo>
                <a:cubicBezTo>
                  <a:pt x="3117140" y="1593372"/>
                  <a:pt x="3074290" y="1605037"/>
                  <a:pt x="3030186" y="1615847"/>
                </a:cubicBezTo>
                <a:cubicBezTo>
                  <a:pt x="2754608" y="1683876"/>
                  <a:pt x="2455971" y="1575490"/>
                  <a:pt x="2190768" y="1758825"/>
                </a:cubicBezTo>
                <a:cubicBezTo>
                  <a:pt x="1857537" y="1989434"/>
                  <a:pt x="1962465" y="2248869"/>
                  <a:pt x="1864457" y="2578639"/>
                </a:cubicBezTo>
                <a:cubicBezTo>
                  <a:pt x="1769907" y="2893421"/>
                  <a:pt x="1502400" y="3134406"/>
                  <a:pt x="1486258" y="3472249"/>
                </a:cubicBezTo>
                <a:cubicBezTo>
                  <a:pt x="1470116" y="3819315"/>
                  <a:pt x="1670745" y="4030323"/>
                  <a:pt x="1918649" y="4195209"/>
                </a:cubicBezTo>
                <a:cubicBezTo>
                  <a:pt x="2133116" y="4338186"/>
                  <a:pt x="2357959" y="4392379"/>
                  <a:pt x="2494019" y="4614917"/>
                </a:cubicBezTo>
                <a:cubicBezTo>
                  <a:pt x="2559743" y="4723302"/>
                  <a:pt x="2551671" y="4898566"/>
                  <a:pt x="2611630" y="5015023"/>
                </a:cubicBezTo>
                <a:cubicBezTo>
                  <a:pt x="2724628" y="5232948"/>
                  <a:pt x="2940031" y="5428803"/>
                  <a:pt x="3185229" y="5488266"/>
                </a:cubicBezTo>
                <a:lnTo>
                  <a:pt x="3191366" y="5489233"/>
                </a:lnTo>
                <a:lnTo>
                  <a:pt x="3191366" y="6857999"/>
                </a:lnTo>
                <a:lnTo>
                  <a:pt x="0" y="6857999"/>
                </a:ln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 name="Freeform: Shape 4">
            <a:extLst>
              <a:ext uri="{FF2B5EF4-FFF2-40B4-BE49-F238E27FC236}">
                <a16:creationId xmlns:a16="http://schemas.microsoft.com/office/drawing/2014/main" id="{A65348D8-7850-4669-A8D9-80EDD99EF997}"/>
              </a:ext>
            </a:extLst>
          </p:cNvPr>
          <p:cNvSpPr/>
          <p:nvPr/>
        </p:nvSpPr>
        <p:spPr>
          <a:xfrm flipH="1">
            <a:off x="1636078"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8E97028D-9CB4-4566-A30F-36A5F788D622}"/>
              </a:ext>
            </a:extLst>
          </p:cNvPr>
          <p:cNvSpPr/>
          <p:nvPr/>
        </p:nvSpPr>
        <p:spPr>
          <a:xfrm>
            <a:off x="9625475" y="3984508"/>
            <a:ext cx="2565248" cy="2870374"/>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CD95601-F6BB-4E73-B0CF-A8D628231514}"/>
              </a:ext>
            </a:extLst>
          </p:cNvPr>
          <p:cNvSpPr/>
          <p:nvPr/>
        </p:nvSpPr>
        <p:spPr>
          <a:xfrm>
            <a:off x="9955322" y="4735825"/>
            <a:ext cx="2240975" cy="211905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EED8E7-761E-4677-8698-3A8DA8E2829E}"/>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2"/>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ABD08CC-E681-4704-8193-2D1F53D0C11A}"/>
              </a:ext>
            </a:extLst>
          </p:cNvPr>
          <p:cNvSpPr/>
          <p:nvPr/>
        </p:nvSpPr>
        <p:spPr>
          <a:xfrm>
            <a:off x="0" y="0"/>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1" name="Shape">
            <a:extLst>
              <a:ext uri="{FF2B5EF4-FFF2-40B4-BE49-F238E27FC236}">
                <a16:creationId xmlns:a16="http://schemas.microsoft.com/office/drawing/2014/main" id="{F162D0D2-D281-4496-9693-FE197455290E}"/>
              </a:ext>
            </a:extLst>
          </p:cNvPr>
          <p:cNvSpPr>
            <a:spLocks noChangeAspect="1"/>
          </p:cNvSpPr>
          <p:nvPr/>
        </p:nvSpPr>
        <p:spPr bwMode="auto">
          <a:xfrm>
            <a:off x="6431493" y="4148485"/>
            <a:ext cx="211693" cy="31002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Shape">
            <a:extLst>
              <a:ext uri="{FF2B5EF4-FFF2-40B4-BE49-F238E27FC236}">
                <a16:creationId xmlns:a16="http://schemas.microsoft.com/office/drawing/2014/main" id="{D159112E-23AB-4C01-AFA5-1D4BC089F94D}"/>
              </a:ext>
            </a:extLst>
          </p:cNvPr>
          <p:cNvSpPr>
            <a:spLocks noChangeAspect="1"/>
          </p:cNvSpPr>
          <p:nvPr/>
        </p:nvSpPr>
        <p:spPr bwMode="auto">
          <a:xfrm>
            <a:off x="6423869" y="4574952"/>
            <a:ext cx="231535" cy="259498"/>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Shape">
            <a:extLst>
              <a:ext uri="{FF2B5EF4-FFF2-40B4-BE49-F238E27FC236}">
                <a16:creationId xmlns:a16="http://schemas.microsoft.com/office/drawing/2014/main" id="{8F92C873-476F-4C02-8281-15E4028D7A0D}"/>
              </a:ext>
            </a:extLst>
          </p:cNvPr>
          <p:cNvSpPr>
            <a:spLocks noChangeAspect="1"/>
          </p:cNvSpPr>
          <p:nvPr/>
        </p:nvSpPr>
        <p:spPr bwMode="auto">
          <a:xfrm>
            <a:off x="6419073" y="5041970"/>
            <a:ext cx="256128" cy="171162"/>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953EDFF0-9EF0-42F5-8C86-E424F19B00E4}"/>
              </a:ext>
            </a:extLst>
          </p:cNvPr>
          <p:cNvSpPr txBox="1"/>
          <p:nvPr/>
        </p:nvSpPr>
        <p:spPr>
          <a:xfrm>
            <a:off x="6825453" y="3736579"/>
            <a:ext cx="1917887"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 Company</a:t>
            </a:r>
          </a:p>
        </p:txBody>
      </p:sp>
      <p:sp>
        <p:nvSpPr>
          <p:cNvPr id="29" name="TextBox 28">
            <a:extLst>
              <a:ext uri="{FF2B5EF4-FFF2-40B4-BE49-F238E27FC236}">
                <a16:creationId xmlns:a16="http://schemas.microsoft.com/office/drawing/2014/main" id="{49B9EECE-2888-4F27-A534-7976A183F434}"/>
              </a:ext>
            </a:extLst>
          </p:cNvPr>
          <p:cNvSpPr txBox="1"/>
          <p:nvPr/>
        </p:nvSpPr>
        <p:spPr>
          <a:xfrm>
            <a:off x="6796599" y="4527984"/>
            <a:ext cx="2064989"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(022) – 783 2458 245</a:t>
            </a:r>
          </a:p>
        </p:txBody>
      </p:sp>
      <p:sp>
        <p:nvSpPr>
          <p:cNvPr id="31" name="TextBox 30">
            <a:extLst>
              <a:ext uri="{FF2B5EF4-FFF2-40B4-BE49-F238E27FC236}">
                <a16:creationId xmlns:a16="http://schemas.microsoft.com/office/drawing/2014/main" id="{4D91B3CF-82B3-4B2C-B69E-02C5C731B5B8}"/>
              </a:ext>
            </a:extLst>
          </p:cNvPr>
          <p:cNvSpPr txBox="1"/>
          <p:nvPr/>
        </p:nvSpPr>
        <p:spPr>
          <a:xfrm>
            <a:off x="6796599" y="4932525"/>
            <a:ext cx="2948244"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Curvature.Company@gmail.Com</a:t>
            </a:r>
          </a:p>
        </p:txBody>
      </p:sp>
      <p:sp>
        <p:nvSpPr>
          <p:cNvPr id="33" name="TextBox 32">
            <a:extLst>
              <a:ext uri="{FF2B5EF4-FFF2-40B4-BE49-F238E27FC236}">
                <a16:creationId xmlns:a16="http://schemas.microsoft.com/office/drawing/2014/main" id="{8E9B9B02-92C3-4A89-88B4-3F951F713E4D}"/>
              </a:ext>
            </a:extLst>
          </p:cNvPr>
          <p:cNvSpPr txBox="1"/>
          <p:nvPr/>
        </p:nvSpPr>
        <p:spPr>
          <a:xfrm>
            <a:off x="6796599" y="4108054"/>
            <a:ext cx="2499402"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Villa Pasirwangi, USA</a:t>
            </a:r>
          </a:p>
        </p:txBody>
      </p:sp>
      <p:sp>
        <p:nvSpPr>
          <p:cNvPr id="35" name="Shape">
            <a:extLst>
              <a:ext uri="{FF2B5EF4-FFF2-40B4-BE49-F238E27FC236}">
                <a16:creationId xmlns:a16="http://schemas.microsoft.com/office/drawing/2014/main" id="{40A6B434-023D-486A-98DE-F4339817D76C}"/>
              </a:ext>
            </a:extLst>
          </p:cNvPr>
          <p:cNvSpPr>
            <a:spLocks noChangeAspect="1"/>
          </p:cNvSpPr>
          <p:nvPr/>
        </p:nvSpPr>
        <p:spPr bwMode="auto">
          <a:xfrm>
            <a:off x="6432557" y="3767798"/>
            <a:ext cx="230181" cy="257149"/>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Freeform 37">
            <a:extLst>
              <a:ext uri="{FF2B5EF4-FFF2-40B4-BE49-F238E27FC236}">
                <a16:creationId xmlns:a16="http://schemas.microsoft.com/office/drawing/2014/main" id="{E1E42F1E-E2A9-4EFB-804B-283C22F28597}"/>
              </a:ext>
            </a:extLst>
          </p:cNvPr>
          <p:cNvSpPr/>
          <p:nvPr/>
        </p:nvSpPr>
        <p:spPr>
          <a:xfrm flipH="1">
            <a:off x="9620662" y="3969577"/>
            <a:ext cx="974474" cy="977856"/>
          </a:xfrm>
          <a:custGeom>
            <a:avLst/>
            <a:gdLst>
              <a:gd name="connsiteX0" fmla="*/ 2944122 w 3824100"/>
              <a:gd name="connsiteY0" fmla="*/ 3722704 h 3837378"/>
              <a:gd name="connsiteX1" fmla="*/ 2998545 w 3824100"/>
              <a:gd name="connsiteY1" fmla="*/ 3722704 h 3837378"/>
              <a:gd name="connsiteX2" fmla="*/ 3058797 w 3824100"/>
              <a:gd name="connsiteY2" fmla="*/ 3724681 h 3837378"/>
              <a:gd name="connsiteX3" fmla="*/ 3058797 w 3824100"/>
              <a:gd name="connsiteY3" fmla="*/ 3837378 h 3837378"/>
              <a:gd name="connsiteX4" fmla="*/ 2944122 w 3824100"/>
              <a:gd name="connsiteY4" fmla="*/ 3837378 h 3837378"/>
              <a:gd name="connsiteX5" fmla="*/ 2944122 w 3824100"/>
              <a:gd name="connsiteY5" fmla="*/ 3722704 h 3837378"/>
              <a:gd name="connsiteX6" fmla="*/ 3554916 w 3824100"/>
              <a:gd name="connsiteY6" fmla="*/ 3568195 h 3837378"/>
              <a:gd name="connsiteX7" fmla="*/ 3680455 w 3824100"/>
              <a:gd name="connsiteY7" fmla="*/ 3568195 h 3837378"/>
              <a:gd name="connsiteX8" fmla="*/ 3680455 w 3824100"/>
              <a:gd name="connsiteY8" fmla="*/ 3709425 h 3837378"/>
              <a:gd name="connsiteX9" fmla="*/ 3824100 w 3824100"/>
              <a:gd name="connsiteY9" fmla="*/ 3709425 h 3837378"/>
              <a:gd name="connsiteX10" fmla="*/ 3824100 w 3824100"/>
              <a:gd name="connsiteY10" fmla="*/ 3837378 h 3837378"/>
              <a:gd name="connsiteX11" fmla="*/ 3554916 w 3824100"/>
              <a:gd name="connsiteY11" fmla="*/ 3837378 h 3837378"/>
              <a:gd name="connsiteX12" fmla="*/ 2790820 w 3824100"/>
              <a:gd name="connsiteY12" fmla="*/ 3568195 h 3837378"/>
              <a:gd name="connsiteX13" fmla="*/ 2904287 w 3824100"/>
              <a:gd name="connsiteY13" fmla="*/ 3568195 h 3837378"/>
              <a:gd name="connsiteX14" fmla="*/ 2904287 w 3824100"/>
              <a:gd name="connsiteY14" fmla="*/ 3684077 h 3837378"/>
              <a:gd name="connsiteX15" fmla="*/ 2790820 w 3824100"/>
              <a:gd name="connsiteY15" fmla="*/ 3684077 h 3837378"/>
              <a:gd name="connsiteX16" fmla="*/ 1520949 w 3824100"/>
              <a:gd name="connsiteY16" fmla="*/ 3534396 h 3837378"/>
              <a:gd name="connsiteX17" fmla="*/ 1520949 w 3824100"/>
              <a:gd name="connsiteY17" fmla="*/ 3700976 h 3837378"/>
              <a:gd name="connsiteX18" fmla="*/ 1836002 w 3824100"/>
              <a:gd name="connsiteY18" fmla="*/ 3700976 h 3837378"/>
              <a:gd name="connsiteX19" fmla="*/ 1836002 w 3824100"/>
              <a:gd name="connsiteY19" fmla="*/ 3534396 h 3837378"/>
              <a:gd name="connsiteX20" fmla="*/ 3708218 w 3824100"/>
              <a:gd name="connsiteY20" fmla="*/ 3414892 h 3837378"/>
              <a:gd name="connsiteX21" fmla="*/ 3824099 w 3824100"/>
              <a:gd name="connsiteY21" fmla="*/ 3414892 h 3837378"/>
              <a:gd name="connsiteX22" fmla="*/ 3824099 w 3824100"/>
              <a:gd name="connsiteY22" fmla="*/ 3530774 h 3837378"/>
              <a:gd name="connsiteX23" fmla="*/ 3708218 w 3824100"/>
              <a:gd name="connsiteY23" fmla="*/ 3530774 h 3837378"/>
              <a:gd name="connsiteX24" fmla="*/ 305397 w 3824100"/>
              <a:gd name="connsiteY24" fmla="*/ 3108288 h 3837378"/>
              <a:gd name="connsiteX25" fmla="*/ 764095 w 3824100"/>
              <a:gd name="connsiteY25" fmla="*/ 3108288 h 3837378"/>
              <a:gd name="connsiteX26" fmla="*/ 764095 w 3824100"/>
              <a:gd name="connsiteY26" fmla="*/ 3530774 h 3837378"/>
              <a:gd name="connsiteX27" fmla="*/ 305397 w 3824100"/>
              <a:gd name="connsiteY27" fmla="*/ 3530774 h 3837378"/>
              <a:gd name="connsiteX28" fmla="*/ 141232 w 3824100"/>
              <a:gd name="connsiteY28" fmla="*/ 2941708 h 3837378"/>
              <a:gd name="connsiteX29" fmla="*/ 141232 w 3824100"/>
              <a:gd name="connsiteY29" fmla="*/ 3705804 h 3837378"/>
              <a:gd name="connsiteX30" fmla="*/ 934297 w 3824100"/>
              <a:gd name="connsiteY30" fmla="*/ 3705804 h 3837378"/>
              <a:gd name="connsiteX31" fmla="*/ 934297 w 3824100"/>
              <a:gd name="connsiteY31" fmla="*/ 2941708 h 3837378"/>
              <a:gd name="connsiteX32" fmla="*/ 1691151 w 3824100"/>
              <a:gd name="connsiteY32" fmla="*/ 2916359 h 3837378"/>
              <a:gd name="connsiteX33" fmla="*/ 1834796 w 3824100"/>
              <a:gd name="connsiteY33" fmla="*/ 2916359 h 3837378"/>
              <a:gd name="connsiteX34" fmla="*/ 1834796 w 3824100"/>
              <a:gd name="connsiteY34" fmla="*/ 3057590 h 3837378"/>
              <a:gd name="connsiteX35" fmla="*/ 1829968 w 3824100"/>
              <a:gd name="connsiteY35" fmla="*/ 3055176 h 3837378"/>
              <a:gd name="connsiteX36" fmla="*/ 1829968 w 3824100"/>
              <a:gd name="connsiteY36" fmla="*/ 3069661 h 3837378"/>
              <a:gd name="connsiteX37" fmla="*/ 1693564 w 3824100"/>
              <a:gd name="connsiteY37" fmla="*/ 3069661 h 3837378"/>
              <a:gd name="connsiteX38" fmla="*/ 1699600 w 3824100"/>
              <a:gd name="connsiteY38" fmla="*/ 3067247 h 3837378"/>
              <a:gd name="connsiteX39" fmla="*/ 1685116 w 3824100"/>
              <a:gd name="connsiteY39" fmla="*/ 3067247 h 3837378"/>
              <a:gd name="connsiteX40" fmla="*/ 1685116 w 3824100"/>
              <a:gd name="connsiteY40" fmla="*/ 3055176 h 3837378"/>
              <a:gd name="connsiteX41" fmla="*/ 1681493 w 3824100"/>
              <a:gd name="connsiteY41" fmla="*/ 3061212 h 3837378"/>
              <a:gd name="connsiteX42" fmla="*/ 1681493 w 3824100"/>
              <a:gd name="connsiteY42" fmla="*/ 2929638 h 3837378"/>
              <a:gd name="connsiteX43" fmla="*/ 1685116 w 3824100"/>
              <a:gd name="connsiteY43" fmla="*/ 2933259 h 3837378"/>
              <a:gd name="connsiteX44" fmla="*/ 1685116 w 3824100"/>
              <a:gd name="connsiteY44" fmla="*/ 2922395 h 3837378"/>
              <a:gd name="connsiteX45" fmla="*/ 1699600 w 3824100"/>
              <a:gd name="connsiteY45" fmla="*/ 2922395 h 3837378"/>
              <a:gd name="connsiteX46" fmla="*/ 0 w 3824100"/>
              <a:gd name="connsiteY46" fmla="*/ 2801684 h 3837378"/>
              <a:gd name="connsiteX47" fmla="*/ 1069492 w 3824100"/>
              <a:gd name="connsiteY47" fmla="*/ 2801684 h 3837378"/>
              <a:gd name="connsiteX48" fmla="*/ 1069492 w 3824100"/>
              <a:gd name="connsiteY48" fmla="*/ 3837378 h 3837378"/>
              <a:gd name="connsiteX49" fmla="*/ 0 w 3824100"/>
              <a:gd name="connsiteY49" fmla="*/ 3837378 h 3837378"/>
              <a:gd name="connsiteX50" fmla="*/ 2790820 w 3824100"/>
              <a:gd name="connsiteY50" fmla="*/ 2763057 h 3837378"/>
              <a:gd name="connsiteX51" fmla="*/ 2904287 w 3824100"/>
              <a:gd name="connsiteY51" fmla="*/ 2763057 h 3837378"/>
              <a:gd name="connsiteX52" fmla="*/ 2904287 w 3824100"/>
              <a:gd name="connsiteY52" fmla="*/ 2916359 h 3837378"/>
              <a:gd name="connsiteX53" fmla="*/ 2790820 w 3824100"/>
              <a:gd name="connsiteY53" fmla="*/ 2916359 h 3837378"/>
              <a:gd name="connsiteX54" fmla="*/ 3558538 w 3824100"/>
              <a:gd name="connsiteY54" fmla="*/ 2647175 h 3837378"/>
              <a:gd name="connsiteX55" fmla="*/ 3824100 w 3824100"/>
              <a:gd name="connsiteY55" fmla="*/ 2647175 h 3837378"/>
              <a:gd name="connsiteX56" fmla="*/ 3824100 w 3824100"/>
              <a:gd name="connsiteY56" fmla="*/ 3224170 h 3837378"/>
              <a:gd name="connsiteX57" fmla="*/ 3554916 w 3824100"/>
              <a:gd name="connsiteY57" fmla="*/ 3224170 h 3837378"/>
              <a:gd name="connsiteX58" fmla="*/ 3554916 w 3824100"/>
              <a:gd name="connsiteY58" fmla="*/ 3092596 h 3837378"/>
              <a:gd name="connsiteX59" fmla="*/ 3698561 w 3824100"/>
              <a:gd name="connsiteY59" fmla="*/ 3092596 h 3837378"/>
              <a:gd name="connsiteX60" fmla="*/ 3698561 w 3824100"/>
              <a:gd name="connsiteY60" fmla="*/ 2932051 h 3837378"/>
              <a:gd name="connsiteX61" fmla="*/ 3558538 w 3824100"/>
              <a:gd name="connsiteY61" fmla="*/ 2932051 h 3837378"/>
              <a:gd name="connsiteX62" fmla="*/ 2602512 w 3824100"/>
              <a:gd name="connsiteY62" fmla="*/ 2606134 h 3837378"/>
              <a:gd name="connsiteX63" fmla="*/ 2602512 w 3824100"/>
              <a:gd name="connsiteY63" fmla="*/ 3073282 h 3837378"/>
              <a:gd name="connsiteX64" fmla="*/ 3073282 w 3824100"/>
              <a:gd name="connsiteY64" fmla="*/ 3073282 h 3837378"/>
              <a:gd name="connsiteX65" fmla="*/ 3073282 w 3824100"/>
              <a:gd name="connsiteY65" fmla="*/ 2606134 h 3837378"/>
              <a:gd name="connsiteX66" fmla="*/ 956024 w 3824100"/>
              <a:gd name="connsiteY66" fmla="*/ 2456453 h 3837378"/>
              <a:gd name="connsiteX67" fmla="*/ 1069492 w 3824100"/>
              <a:gd name="connsiteY67" fmla="*/ 2456453 h 3837378"/>
              <a:gd name="connsiteX68" fmla="*/ 1069492 w 3824100"/>
              <a:gd name="connsiteY68" fmla="*/ 2609755 h 3837378"/>
              <a:gd name="connsiteX69" fmla="*/ 956024 w 3824100"/>
              <a:gd name="connsiteY69" fmla="*/ 2609755 h 3837378"/>
              <a:gd name="connsiteX70" fmla="*/ 496119 w 3824100"/>
              <a:gd name="connsiteY70" fmla="*/ 2456453 h 3837378"/>
              <a:gd name="connsiteX71" fmla="*/ 612000 w 3824100"/>
              <a:gd name="connsiteY71" fmla="*/ 2456453 h 3837378"/>
              <a:gd name="connsiteX72" fmla="*/ 612000 w 3824100"/>
              <a:gd name="connsiteY72" fmla="*/ 2609755 h 3837378"/>
              <a:gd name="connsiteX73" fmla="*/ 496119 w 3824100"/>
              <a:gd name="connsiteY73" fmla="*/ 2609755 h 3837378"/>
              <a:gd name="connsiteX74" fmla="*/ 0 w 3824100"/>
              <a:gd name="connsiteY74" fmla="*/ 2456453 h 3837378"/>
              <a:gd name="connsiteX75" fmla="*/ 153302 w 3824100"/>
              <a:gd name="connsiteY75" fmla="*/ 2456453 h 3837378"/>
              <a:gd name="connsiteX76" fmla="*/ 153302 w 3824100"/>
              <a:gd name="connsiteY76" fmla="*/ 2609755 h 3837378"/>
              <a:gd name="connsiteX77" fmla="*/ 0 w 3824100"/>
              <a:gd name="connsiteY77" fmla="*/ 2609755 h 3837378"/>
              <a:gd name="connsiteX78" fmla="*/ 1414723 w 3824100"/>
              <a:gd name="connsiteY78" fmla="*/ 2303151 h 3837378"/>
              <a:gd name="connsiteX79" fmla="*/ 1528191 w 3824100"/>
              <a:gd name="connsiteY79" fmla="*/ 2303151 h 3837378"/>
              <a:gd name="connsiteX80" fmla="*/ 1528191 w 3824100"/>
              <a:gd name="connsiteY80" fmla="*/ 2456453 h 3837378"/>
              <a:gd name="connsiteX81" fmla="*/ 1414723 w 3824100"/>
              <a:gd name="connsiteY81" fmla="*/ 2456453 h 3837378"/>
              <a:gd name="connsiteX82" fmla="*/ 648214 w 3824100"/>
              <a:gd name="connsiteY82" fmla="*/ 2303151 h 3837378"/>
              <a:gd name="connsiteX83" fmla="*/ 764095 w 3824100"/>
              <a:gd name="connsiteY83" fmla="*/ 2303151 h 3837378"/>
              <a:gd name="connsiteX84" fmla="*/ 764095 w 3824100"/>
              <a:gd name="connsiteY84" fmla="*/ 2456453 h 3837378"/>
              <a:gd name="connsiteX85" fmla="*/ 648214 w 3824100"/>
              <a:gd name="connsiteY85" fmla="*/ 2456453 h 3837378"/>
              <a:gd name="connsiteX86" fmla="*/ 153302 w 3824100"/>
              <a:gd name="connsiteY86" fmla="*/ 2303151 h 3837378"/>
              <a:gd name="connsiteX87" fmla="*/ 305397 w 3824100"/>
              <a:gd name="connsiteY87" fmla="*/ 2307083 h 3837378"/>
              <a:gd name="connsiteX88" fmla="*/ 305397 w 3824100"/>
              <a:gd name="connsiteY88" fmla="*/ 2456453 h 3837378"/>
              <a:gd name="connsiteX89" fmla="*/ 153302 w 3824100"/>
              <a:gd name="connsiteY89" fmla="*/ 2456453 h 3837378"/>
              <a:gd name="connsiteX90" fmla="*/ 153302 w 3824100"/>
              <a:gd name="connsiteY90" fmla="*/ 2303151 h 3837378"/>
              <a:gd name="connsiteX91" fmla="*/ 0 w 3824100"/>
              <a:gd name="connsiteY91" fmla="*/ 2148642 h 3837378"/>
              <a:gd name="connsiteX92" fmla="*/ 153302 w 3824100"/>
              <a:gd name="connsiteY92" fmla="*/ 2148642 h 3837378"/>
              <a:gd name="connsiteX93" fmla="*/ 153302 w 3824100"/>
              <a:gd name="connsiteY93" fmla="*/ 2303151 h 3837378"/>
              <a:gd name="connsiteX94" fmla="*/ 0 w 3824100"/>
              <a:gd name="connsiteY94" fmla="*/ 2303151 h 3837378"/>
              <a:gd name="connsiteX95" fmla="*/ 305397 w 3824100"/>
              <a:gd name="connsiteY95" fmla="*/ 1995340 h 3837378"/>
              <a:gd name="connsiteX96" fmla="*/ 458699 w 3824100"/>
              <a:gd name="connsiteY96" fmla="*/ 1995340 h 3837378"/>
              <a:gd name="connsiteX97" fmla="*/ 458699 w 3824100"/>
              <a:gd name="connsiteY97" fmla="*/ 2303151 h 3837378"/>
              <a:gd name="connsiteX98" fmla="*/ 311432 w 3824100"/>
              <a:gd name="connsiteY98" fmla="*/ 2303151 h 3837378"/>
              <a:gd name="connsiteX99" fmla="*/ 2602512 w 3824100"/>
              <a:gd name="connsiteY99" fmla="*/ 1986891 h 3837378"/>
              <a:gd name="connsiteX100" fmla="*/ 2602512 w 3824100"/>
              <a:gd name="connsiteY100" fmla="*/ 2143814 h 3837378"/>
              <a:gd name="connsiteX101" fmla="*/ 2765471 w 3824100"/>
              <a:gd name="connsiteY101" fmla="*/ 2143814 h 3837378"/>
              <a:gd name="connsiteX102" fmla="*/ 2765471 w 3824100"/>
              <a:gd name="connsiteY102" fmla="*/ 1986891 h 3837378"/>
              <a:gd name="connsiteX103" fmla="*/ 3249519 w 3824100"/>
              <a:gd name="connsiteY103" fmla="*/ 1842038 h 3837378"/>
              <a:gd name="connsiteX104" fmla="*/ 3365400 w 3824100"/>
              <a:gd name="connsiteY104" fmla="*/ 1842038 h 3837378"/>
              <a:gd name="connsiteX105" fmla="*/ 3365400 w 3824100"/>
              <a:gd name="connsiteY105" fmla="*/ 2148642 h 3837378"/>
              <a:gd name="connsiteX106" fmla="*/ 3249519 w 3824100"/>
              <a:gd name="connsiteY106" fmla="*/ 2148642 h 3837378"/>
              <a:gd name="connsiteX107" fmla="*/ 956024 w 3824100"/>
              <a:gd name="connsiteY107" fmla="*/ 1842038 h 3837378"/>
              <a:gd name="connsiteX108" fmla="*/ 1069492 w 3824100"/>
              <a:gd name="connsiteY108" fmla="*/ 1842038 h 3837378"/>
              <a:gd name="connsiteX109" fmla="*/ 1069492 w 3824100"/>
              <a:gd name="connsiteY109" fmla="*/ 1995340 h 3837378"/>
              <a:gd name="connsiteX110" fmla="*/ 956024 w 3824100"/>
              <a:gd name="connsiteY110" fmla="*/ 1995340 h 3837378"/>
              <a:gd name="connsiteX111" fmla="*/ 496119 w 3824100"/>
              <a:gd name="connsiteY111" fmla="*/ 1842038 h 3837378"/>
              <a:gd name="connsiteX112" fmla="*/ 612000 w 3824100"/>
              <a:gd name="connsiteY112" fmla="*/ 1842038 h 3837378"/>
              <a:gd name="connsiteX113" fmla="*/ 612000 w 3824100"/>
              <a:gd name="connsiteY113" fmla="*/ 1995340 h 3837378"/>
              <a:gd name="connsiteX114" fmla="*/ 496119 w 3824100"/>
              <a:gd name="connsiteY114" fmla="*/ 1995340 h 3837378"/>
              <a:gd name="connsiteX115" fmla="*/ 153302 w 3824100"/>
              <a:gd name="connsiteY115" fmla="*/ 1842038 h 3837378"/>
              <a:gd name="connsiteX116" fmla="*/ 305397 w 3824100"/>
              <a:gd name="connsiteY116" fmla="*/ 1842038 h 3837378"/>
              <a:gd name="connsiteX117" fmla="*/ 305397 w 3824100"/>
              <a:gd name="connsiteY117" fmla="*/ 1995340 h 3837378"/>
              <a:gd name="connsiteX118" fmla="*/ 153302 w 3824100"/>
              <a:gd name="connsiteY118" fmla="*/ 1995340 h 3837378"/>
              <a:gd name="connsiteX119" fmla="*/ 1720120 w 3824100"/>
              <a:gd name="connsiteY119" fmla="*/ 1688736 h 3837378"/>
              <a:gd name="connsiteX120" fmla="*/ 1834796 w 3824100"/>
              <a:gd name="connsiteY120" fmla="*/ 1688736 h 3837378"/>
              <a:gd name="connsiteX121" fmla="*/ 1834796 w 3824100"/>
              <a:gd name="connsiteY121" fmla="*/ 1842038 h 3837378"/>
              <a:gd name="connsiteX122" fmla="*/ 1720120 w 3824100"/>
              <a:gd name="connsiteY122" fmla="*/ 1842038 h 3837378"/>
              <a:gd name="connsiteX123" fmla="*/ 801516 w 3824100"/>
              <a:gd name="connsiteY123" fmla="*/ 1688736 h 3837378"/>
              <a:gd name="connsiteX124" fmla="*/ 917397 w 3824100"/>
              <a:gd name="connsiteY124" fmla="*/ 1688736 h 3837378"/>
              <a:gd name="connsiteX125" fmla="*/ 917397 w 3824100"/>
              <a:gd name="connsiteY125" fmla="*/ 1842038 h 3837378"/>
              <a:gd name="connsiteX126" fmla="*/ 801516 w 3824100"/>
              <a:gd name="connsiteY126" fmla="*/ 1842038 h 3837378"/>
              <a:gd name="connsiteX127" fmla="*/ 305397 w 3824100"/>
              <a:gd name="connsiteY127" fmla="*/ 1688736 h 3837378"/>
              <a:gd name="connsiteX128" fmla="*/ 458699 w 3824100"/>
              <a:gd name="connsiteY128" fmla="*/ 1688736 h 3837378"/>
              <a:gd name="connsiteX129" fmla="*/ 458699 w 3824100"/>
              <a:gd name="connsiteY129" fmla="*/ 1842038 h 3837378"/>
              <a:gd name="connsiteX130" fmla="*/ 305397 w 3824100"/>
              <a:gd name="connsiteY130" fmla="*/ 1842038 h 3837378"/>
              <a:gd name="connsiteX131" fmla="*/ 496119 w 3824100"/>
              <a:gd name="connsiteY131" fmla="*/ 1535434 h 3837378"/>
              <a:gd name="connsiteX132" fmla="*/ 612000 w 3824100"/>
              <a:gd name="connsiteY132" fmla="*/ 1535434 h 3837378"/>
              <a:gd name="connsiteX133" fmla="*/ 612000 w 3824100"/>
              <a:gd name="connsiteY133" fmla="*/ 1688736 h 3837378"/>
              <a:gd name="connsiteX134" fmla="*/ 496119 w 3824100"/>
              <a:gd name="connsiteY134" fmla="*/ 1688736 h 3837378"/>
              <a:gd name="connsiteX135" fmla="*/ 3693733 w 3824100"/>
              <a:gd name="connsiteY135" fmla="*/ 1382132 h 3837378"/>
              <a:gd name="connsiteX136" fmla="*/ 3824100 w 3824100"/>
              <a:gd name="connsiteY136" fmla="*/ 1382132 h 3837378"/>
              <a:gd name="connsiteX137" fmla="*/ 3824100 w 3824100"/>
              <a:gd name="connsiteY137" fmla="*/ 1675457 h 3837378"/>
              <a:gd name="connsiteX138" fmla="*/ 3686490 w 3824100"/>
              <a:gd name="connsiteY138" fmla="*/ 1675457 h 3837378"/>
              <a:gd name="connsiteX139" fmla="*/ 3686490 w 3824100"/>
              <a:gd name="connsiteY139" fmla="*/ 1848074 h 3837378"/>
              <a:gd name="connsiteX140" fmla="*/ 3824100 w 3824100"/>
              <a:gd name="connsiteY140" fmla="*/ 1848074 h 3837378"/>
              <a:gd name="connsiteX141" fmla="*/ 3824100 w 3824100"/>
              <a:gd name="connsiteY141" fmla="*/ 2303151 h 3837378"/>
              <a:gd name="connsiteX142" fmla="*/ 3686490 w 3824100"/>
              <a:gd name="connsiteY142" fmla="*/ 2303151 h 3837378"/>
              <a:gd name="connsiteX143" fmla="*/ 3686490 w 3824100"/>
              <a:gd name="connsiteY143" fmla="*/ 2456453 h 3837378"/>
              <a:gd name="connsiteX144" fmla="*/ 3551295 w 3824100"/>
              <a:gd name="connsiteY144" fmla="*/ 2456453 h 3837378"/>
              <a:gd name="connsiteX145" fmla="*/ 3551295 w 3824100"/>
              <a:gd name="connsiteY145" fmla="*/ 2311601 h 3837378"/>
              <a:gd name="connsiteX146" fmla="*/ 3402821 w 3824100"/>
              <a:gd name="connsiteY146" fmla="*/ 2311601 h 3837378"/>
              <a:gd name="connsiteX147" fmla="*/ 3402821 w 3824100"/>
              <a:gd name="connsiteY147" fmla="*/ 2165542 h 3837378"/>
              <a:gd name="connsiteX148" fmla="*/ 3690112 w 3824100"/>
              <a:gd name="connsiteY148" fmla="*/ 2165542 h 3837378"/>
              <a:gd name="connsiteX149" fmla="*/ 3690112 w 3824100"/>
              <a:gd name="connsiteY149" fmla="*/ 1992926 h 3837378"/>
              <a:gd name="connsiteX150" fmla="*/ 3554916 w 3824100"/>
              <a:gd name="connsiteY150" fmla="*/ 1992926 h 3837378"/>
              <a:gd name="connsiteX151" fmla="*/ 3554916 w 3824100"/>
              <a:gd name="connsiteY151" fmla="*/ 1679079 h 3837378"/>
              <a:gd name="connsiteX152" fmla="*/ 3406443 w 3824100"/>
              <a:gd name="connsiteY152" fmla="*/ 1679079 h 3837378"/>
              <a:gd name="connsiteX153" fmla="*/ 3406443 w 3824100"/>
              <a:gd name="connsiteY153" fmla="*/ 1537848 h 3837378"/>
              <a:gd name="connsiteX154" fmla="*/ 3693733 w 3824100"/>
              <a:gd name="connsiteY154" fmla="*/ 1537848 h 3837378"/>
              <a:gd name="connsiteX155" fmla="*/ 2485423 w 3824100"/>
              <a:gd name="connsiteY155" fmla="*/ 1382132 h 3837378"/>
              <a:gd name="connsiteX156" fmla="*/ 2598891 w 3824100"/>
              <a:gd name="connsiteY156" fmla="*/ 1382132 h 3837378"/>
              <a:gd name="connsiteX157" fmla="*/ 2598891 w 3824100"/>
              <a:gd name="connsiteY157" fmla="*/ 1535434 h 3837378"/>
              <a:gd name="connsiteX158" fmla="*/ 2485423 w 3824100"/>
              <a:gd name="connsiteY158" fmla="*/ 1535434 h 3837378"/>
              <a:gd name="connsiteX159" fmla="*/ 3402821 w 3824100"/>
              <a:gd name="connsiteY159" fmla="*/ 1227623 h 3837378"/>
              <a:gd name="connsiteX160" fmla="*/ 3517496 w 3824100"/>
              <a:gd name="connsiteY160" fmla="*/ 1227623 h 3837378"/>
              <a:gd name="connsiteX161" fmla="*/ 3517496 w 3824100"/>
              <a:gd name="connsiteY161" fmla="*/ 1382132 h 3837378"/>
              <a:gd name="connsiteX162" fmla="*/ 3402821 w 3824100"/>
              <a:gd name="connsiteY162" fmla="*/ 1382132 h 3837378"/>
              <a:gd name="connsiteX163" fmla="*/ 2621826 w 3824100"/>
              <a:gd name="connsiteY163" fmla="*/ 1227623 h 3837378"/>
              <a:gd name="connsiteX164" fmla="*/ 2907909 w 3824100"/>
              <a:gd name="connsiteY164" fmla="*/ 1227623 h 3837378"/>
              <a:gd name="connsiteX165" fmla="*/ 2907909 w 3824100"/>
              <a:gd name="connsiteY165" fmla="*/ 1533019 h 3837378"/>
              <a:gd name="connsiteX166" fmla="*/ 3055176 w 3824100"/>
              <a:gd name="connsiteY166" fmla="*/ 1533019 h 3837378"/>
              <a:gd name="connsiteX167" fmla="*/ 3055176 w 3824100"/>
              <a:gd name="connsiteY167" fmla="*/ 1663386 h 3837378"/>
              <a:gd name="connsiteX168" fmla="*/ 2907909 w 3824100"/>
              <a:gd name="connsiteY168" fmla="*/ 1663386 h 3837378"/>
              <a:gd name="connsiteX169" fmla="*/ 2907909 w 3824100"/>
              <a:gd name="connsiteY169" fmla="*/ 1839624 h 3837378"/>
              <a:gd name="connsiteX170" fmla="*/ 3063626 w 3824100"/>
              <a:gd name="connsiteY170" fmla="*/ 1839624 h 3837378"/>
              <a:gd name="connsiteX171" fmla="*/ 3063626 w 3824100"/>
              <a:gd name="connsiteY171" fmla="*/ 1979648 h 3837378"/>
              <a:gd name="connsiteX172" fmla="*/ 2907909 w 3824100"/>
              <a:gd name="connsiteY172" fmla="*/ 1979648 h 3837378"/>
              <a:gd name="connsiteX173" fmla="*/ 2907909 w 3824100"/>
              <a:gd name="connsiteY173" fmla="*/ 2142606 h 3837378"/>
              <a:gd name="connsiteX174" fmla="*/ 3055176 w 3824100"/>
              <a:gd name="connsiteY174" fmla="*/ 2142606 h 3837378"/>
              <a:gd name="connsiteX175" fmla="*/ 3055176 w 3824100"/>
              <a:gd name="connsiteY175" fmla="*/ 2149849 h 3837378"/>
              <a:gd name="connsiteX176" fmla="*/ 3055176 w 3824100"/>
              <a:gd name="connsiteY176" fmla="*/ 2287459 h 3837378"/>
              <a:gd name="connsiteX177" fmla="*/ 3047934 w 3824100"/>
              <a:gd name="connsiteY177" fmla="*/ 2287459 h 3837378"/>
              <a:gd name="connsiteX178" fmla="*/ 3051555 w 3824100"/>
              <a:gd name="connsiteY178" fmla="*/ 2291080 h 3837378"/>
              <a:gd name="connsiteX179" fmla="*/ 2912737 w 3824100"/>
              <a:gd name="connsiteY179" fmla="*/ 2291080 h 3837378"/>
              <a:gd name="connsiteX180" fmla="*/ 2912737 w 3824100"/>
              <a:gd name="connsiteY180" fmla="*/ 2454039 h 3837378"/>
              <a:gd name="connsiteX181" fmla="*/ 3074490 w 3824100"/>
              <a:gd name="connsiteY181" fmla="*/ 2454039 h 3837378"/>
              <a:gd name="connsiteX182" fmla="*/ 3074490 w 3824100"/>
              <a:gd name="connsiteY182" fmla="*/ 2309187 h 3837378"/>
              <a:gd name="connsiteX183" fmla="*/ 3090182 w 3824100"/>
              <a:gd name="connsiteY183" fmla="*/ 2309187 h 3837378"/>
              <a:gd name="connsiteX184" fmla="*/ 3086561 w 3824100"/>
              <a:gd name="connsiteY184" fmla="*/ 2303151 h 3837378"/>
              <a:gd name="connsiteX185" fmla="*/ 3214514 w 3824100"/>
              <a:gd name="connsiteY185" fmla="*/ 2303151 h 3837378"/>
              <a:gd name="connsiteX186" fmla="*/ 3214514 w 3824100"/>
              <a:gd name="connsiteY186" fmla="*/ 2458867 h 3837378"/>
              <a:gd name="connsiteX187" fmla="*/ 3365401 w 3824100"/>
              <a:gd name="connsiteY187" fmla="*/ 2458867 h 3837378"/>
              <a:gd name="connsiteX188" fmla="*/ 3365401 w 3824100"/>
              <a:gd name="connsiteY188" fmla="*/ 3232620 h 3837378"/>
              <a:gd name="connsiteX189" fmla="*/ 3517496 w 3824100"/>
              <a:gd name="connsiteY189" fmla="*/ 3232620 h 3837378"/>
              <a:gd name="connsiteX190" fmla="*/ 3517496 w 3824100"/>
              <a:gd name="connsiteY190" fmla="*/ 3359366 h 3837378"/>
              <a:gd name="connsiteX191" fmla="*/ 3214514 w 3824100"/>
              <a:gd name="connsiteY191" fmla="*/ 3359366 h 3837378"/>
              <a:gd name="connsiteX192" fmla="*/ 3214514 w 3824100"/>
              <a:gd name="connsiteY192" fmla="*/ 3542845 h 3837378"/>
              <a:gd name="connsiteX193" fmla="*/ 3365401 w 3824100"/>
              <a:gd name="connsiteY193" fmla="*/ 3542845 h 3837378"/>
              <a:gd name="connsiteX194" fmla="*/ 3365401 w 3824100"/>
              <a:gd name="connsiteY194" fmla="*/ 3685283 h 3837378"/>
              <a:gd name="connsiteX195" fmla="*/ 3074490 w 3824100"/>
              <a:gd name="connsiteY195" fmla="*/ 3685283 h 3837378"/>
              <a:gd name="connsiteX196" fmla="*/ 3074490 w 3824100"/>
              <a:gd name="connsiteY196" fmla="*/ 3359366 h 3837378"/>
              <a:gd name="connsiteX197" fmla="*/ 2923602 w 3824100"/>
              <a:gd name="connsiteY197" fmla="*/ 3359366 h 3837378"/>
              <a:gd name="connsiteX198" fmla="*/ 2923602 w 3824100"/>
              <a:gd name="connsiteY198" fmla="*/ 3216928 h 3837378"/>
              <a:gd name="connsiteX199" fmla="*/ 2757022 w 3824100"/>
              <a:gd name="connsiteY199" fmla="*/ 3216928 h 3837378"/>
              <a:gd name="connsiteX200" fmla="*/ 2757022 w 3824100"/>
              <a:gd name="connsiteY200" fmla="*/ 3359366 h 3837378"/>
              <a:gd name="connsiteX201" fmla="*/ 2590442 w 3824100"/>
              <a:gd name="connsiteY201" fmla="*/ 3359366 h 3837378"/>
              <a:gd name="connsiteX202" fmla="*/ 2590442 w 3824100"/>
              <a:gd name="connsiteY202" fmla="*/ 3837378 h 3837378"/>
              <a:gd name="connsiteX203" fmla="*/ 2146228 w 3824100"/>
              <a:gd name="connsiteY203" fmla="*/ 3837378 h 3837378"/>
              <a:gd name="connsiteX204" fmla="*/ 2146228 w 3824100"/>
              <a:gd name="connsiteY204" fmla="*/ 3693733 h 3837378"/>
              <a:gd name="connsiteX205" fmla="*/ 2142606 w 3824100"/>
              <a:gd name="connsiteY205" fmla="*/ 3685283 h 3837378"/>
              <a:gd name="connsiteX206" fmla="*/ 1985683 w 3824100"/>
              <a:gd name="connsiteY206" fmla="*/ 3685283 h 3837378"/>
              <a:gd name="connsiteX207" fmla="*/ 1985683 w 3824100"/>
              <a:gd name="connsiteY207" fmla="*/ 3837378 h 3837378"/>
              <a:gd name="connsiteX208" fmla="*/ 1222794 w 3824100"/>
              <a:gd name="connsiteY208" fmla="*/ 3837378 h 3837378"/>
              <a:gd name="connsiteX209" fmla="*/ 1222794 w 3824100"/>
              <a:gd name="connsiteY209" fmla="*/ 3390750 h 3837378"/>
              <a:gd name="connsiteX210" fmla="*/ 1536641 w 3824100"/>
              <a:gd name="connsiteY210" fmla="*/ 3390750 h 3837378"/>
              <a:gd name="connsiteX211" fmla="*/ 1536641 w 3824100"/>
              <a:gd name="connsiteY211" fmla="*/ 3216928 h 3837378"/>
              <a:gd name="connsiteX212" fmla="*/ 1234866 w 3824100"/>
              <a:gd name="connsiteY212" fmla="*/ 3216928 h 3837378"/>
              <a:gd name="connsiteX213" fmla="*/ 1234866 w 3824100"/>
              <a:gd name="connsiteY213" fmla="*/ 2616998 h 3837378"/>
              <a:gd name="connsiteX214" fmla="*/ 1683907 w 3824100"/>
              <a:gd name="connsiteY214" fmla="*/ 2616998 h 3837378"/>
              <a:gd name="connsiteX215" fmla="*/ 1683907 w 3824100"/>
              <a:gd name="connsiteY215" fmla="*/ 2458867 h 3837378"/>
              <a:gd name="connsiteX216" fmla="*/ 1829968 w 3824100"/>
              <a:gd name="connsiteY216" fmla="*/ 2458867 h 3837378"/>
              <a:gd name="connsiteX217" fmla="*/ 1829968 w 3824100"/>
              <a:gd name="connsiteY217" fmla="*/ 2760643 h 3837378"/>
              <a:gd name="connsiteX218" fmla="*/ 1674251 w 3824100"/>
              <a:gd name="connsiteY218" fmla="*/ 2760643 h 3837378"/>
              <a:gd name="connsiteX219" fmla="*/ 1674251 w 3824100"/>
              <a:gd name="connsiteY219" fmla="*/ 2904288 h 3837378"/>
              <a:gd name="connsiteX220" fmla="*/ 1668216 w 3824100"/>
              <a:gd name="connsiteY220" fmla="*/ 2894632 h 3837378"/>
              <a:gd name="connsiteX221" fmla="*/ 1668216 w 3824100"/>
              <a:gd name="connsiteY221" fmla="*/ 2907909 h 3837378"/>
              <a:gd name="connsiteX222" fmla="*/ 1656144 w 3824100"/>
              <a:gd name="connsiteY222" fmla="*/ 2907909 h 3837378"/>
              <a:gd name="connsiteX223" fmla="*/ 1659766 w 3824100"/>
              <a:gd name="connsiteY223" fmla="*/ 2911531 h 3837378"/>
              <a:gd name="connsiteX224" fmla="*/ 1520949 w 3824100"/>
              <a:gd name="connsiteY224" fmla="*/ 2911531 h 3837378"/>
              <a:gd name="connsiteX225" fmla="*/ 1520949 w 3824100"/>
              <a:gd name="connsiteY225" fmla="*/ 3079318 h 3837378"/>
              <a:gd name="connsiteX226" fmla="*/ 1659766 w 3824100"/>
              <a:gd name="connsiteY226" fmla="*/ 3079318 h 3837378"/>
              <a:gd name="connsiteX227" fmla="*/ 1656144 w 3824100"/>
              <a:gd name="connsiteY227" fmla="*/ 3080525 h 3837378"/>
              <a:gd name="connsiteX228" fmla="*/ 1668216 w 3824100"/>
              <a:gd name="connsiteY228" fmla="*/ 3080525 h 3837378"/>
              <a:gd name="connsiteX229" fmla="*/ 1668216 w 3824100"/>
              <a:gd name="connsiteY229" fmla="*/ 3095011 h 3837378"/>
              <a:gd name="connsiteX230" fmla="*/ 1674251 w 3824100"/>
              <a:gd name="connsiteY230" fmla="*/ 3090182 h 3837378"/>
              <a:gd name="connsiteX231" fmla="*/ 1674251 w 3824100"/>
              <a:gd name="connsiteY231" fmla="*/ 3230206 h 3837378"/>
              <a:gd name="connsiteX232" fmla="*/ 1838416 w 3824100"/>
              <a:gd name="connsiteY232" fmla="*/ 3230206 h 3837378"/>
              <a:gd name="connsiteX233" fmla="*/ 1838416 w 3824100"/>
              <a:gd name="connsiteY233" fmla="*/ 3090182 h 3837378"/>
              <a:gd name="connsiteX234" fmla="*/ 1844452 w 3824100"/>
              <a:gd name="connsiteY234" fmla="*/ 3095011 h 3837378"/>
              <a:gd name="connsiteX235" fmla="*/ 1844452 w 3824100"/>
              <a:gd name="connsiteY235" fmla="*/ 3079318 h 3837378"/>
              <a:gd name="connsiteX236" fmla="*/ 1998961 w 3824100"/>
              <a:gd name="connsiteY236" fmla="*/ 3079318 h 3837378"/>
              <a:gd name="connsiteX237" fmla="*/ 1998961 w 3824100"/>
              <a:gd name="connsiteY237" fmla="*/ 2776336 h 3837378"/>
              <a:gd name="connsiteX238" fmla="*/ 2136571 w 3824100"/>
              <a:gd name="connsiteY238" fmla="*/ 2776336 h 3837378"/>
              <a:gd name="connsiteX239" fmla="*/ 2136571 w 3824100"/>
              <a:gd name="connsiteY239" fmla="*/ 2927223 h 3837378"/>
              <a:gd name="connsiteX240" fmla="*/ 2288666 w 3824100"/>
              <a:gd name="connsiteY240" fmla="*/ 2927223 h 3837378"/>
              <a:gd name="connsiteX241" fmla="*/ 2288666 w 3824100"/>
              <a:gd name="connsiteY241" fmla="*/ 3064833 h 3837378"/>
              <a:gd name="connsiteX242" fmla="*/ 2134157 w 3824100"/>
              <a:gd name="connsiteY242" fmla="*/ 3064833 h 3837378"/>
              <a:gd name="connsiteX243" fmla="*/ 2134157 w 3824100"/>
              <a:gd name="connsiteY243" fmla="*/ 3221756 h 3837378"/>
              <a:gd name="connsiteX244" fmla="*/ 1985683 w 3824100"/>
              <a:gd name="connsiteY244" fmla="*/ 3221756 h 3837378"/>
              <a:gd name="connsiteX245" fmla="*/ 1985683 w 3824100"/>
              <a:gd name="connsiteY245" fmla="*/ 3546467 h 3837378"/>
              <a:gd name="connsiteX246" fmla="*/ 2291080 w 3824100"/>
              <a:gd name="connsiteY246" fmla="*/ 3546467 h 3837378"/>
              <a:gd name="connsiteX247" fmla="*/ 2291080 w 3824100"/>
              <a:gd name="connsiteY247" fmla="*/ 3697354 h 3837378"/>
              <a:gd name="connsiteX248" fmla="*/ 2455246 w 3824100"/>
              <a:gd name="connsiteY248" fmla="*/ 3697354 h 3837378"/>
              <a:gd name="connsiteX249" fmla="*/ 2455246 w 3824100"/>
              <a:gd name="connsiteY249" fmla="*/ 2916359 h 3837378"/>
              <a:gd name="connsiteX250" fmla="*/ 2300737 w 3824100"/>
              <a:gd name="connsiteY250" fmla="*/ 2916359 h 3837378"/>
              <a:gd name="connsiteX251" fmla="*/ 2300737 w 3824100"/>
              <a:gd name="connsiteY251" fmla="*/ 2452832 h 3837378"/>
              <a:gd name="connsiteX252" fmla="*/ 2134157 w 3824100"/>
              <a:gd name="connsiteY252" fmla="*/ 2452832 h 3837378"/>
              <a:gd name="connsiteX253" fmla="*/ 2134157 w 3824100"/>
              <a:gd name="connsiteY253" fmla="*/ 2594063 h 3837378"/>
              <a:gd name="connsiteX254" fmla="*/ 1992926 w 3824100"/>
              <a:gd name="connsiteY254" fmla="*/ 2594063 h 3837378"/>
              <a:gd name="connsiteX255" fmla="*/ 1992926 w 3824100"/>
              <a:gd name="connsiteY255" fmla="*/ 2443175 h 3837378"/>
              <a:gd name="connsiteX256" fmla="*/ 1838416 w 3824100"/>
              <a:gd name="connsiteY256" fmla="*/ 2443175 h 3837378"/>
              <a:gd name="connsiteX257" fmla="*/ 1838416 w 3824100"/>
              <a:gd name="connsiteY257" fmla="*/ 2287459 h 3837378"/>
              <a:gd name="connsiteX258" fmla="*/ 1536641 w 3824100"/>
              <a:gd name="connsiteY258" fmla="*/ 2287459 h 3837378"/>
              <a:gd name="connsiteX259" fmla="*/ 1536641 w 3824100"/>
              <a:gd name="connsiteY259" fmla="*/ 2149849 h 3837378"/>
              <a:gd name="connsiteX260" fmla="*/ 1683907 w 3824100"/>
              <a:gd name="connsiteY260" fmla="*/ 2149849 h 3837378"/>
              <a:gd name="connsiteX261" fmla="*/ 1683907 w 3824100"/>
              <a:gd name="connsiteY261" fmla="*/ 2001376 h 3837378"/>
              <a:gd name="connsiteX262" fmla="*/ 1838416 w 3824100"/>
              <a:gd name="connsiteY262" fmla="*/ 2001376 h 3837378"/>
              <a:gd name="connsiteX263" fmla="*/ 1838416 w 3824100"/>
              <a:gd name="connsiteY263" fmla="*/ 1839624 h 3837378"/>
              <a:gd name="connsiteX264" fmla="*/ 1992926 w 3824100"/>
              <a:gd name="connsiteY264" fmla="*/ 1839624 h 3837378"/>
              <a:gd name="connsiteX265" fmla="*/ 1992926 w 3824100"/>
              <a:gd name="connsiteY265" fmla="*/ 1533019 h 3837378"/>
              <a:gd name="connsiteX266" fmla="*/ 2134157 w 3824100"/>
              <a:gd name="connsiteY266" fmla="*/ 1533019 h 3837378"/>
              <a:gd name="connsiteX267" fmla="*/ 2134157 w 3824100"/>
              <a:gd name="connsiteY267" fmla="*/ 2149849 h 3837378"/>
              <a:gd name="connsiteX268" fmla="*/ 2282630 w 3824100"/>
              <a:gd name="connsiteY268" fmla="*/ 2149849 h 3837378"/>
              <a:gd name="connsiteX269" fmla="*/ 2282630 w 3824100"/>
              <a:gd name="connsiteY269" fmla="*/ 2287459 h 3837378"/>
              <a:gd name="connsiteX270" fmla="*/ 2282630 w 3824100"/>
              <a:gd name="connsiteY270" fmla="*/ 2309187 h 3837378"/>
              <a:gd name="connsiteX271" fmla="*/ 2444382 w 3824100"/>
              <a:gd name="connsiteY271" fmla="*/ 2309187 h 3837378"/>
              <a:gd name="connsiteX272" fmla="*/ 2444382 w 3824100"/>
              <a:gd name="connsiteY272" fmla="*/ 2454039 h 3837378"/>
              <a:gd name="connsiteX273" fmla="*/ 2761850 w 3824100"/>
              <a:gd name="connsiteY273" fmla="*/ 2454039 h 3837378"/>
              <a:gd name="connsiteX274" fmla="*/ 2761850 w 3824100"/>
              <a:gd name="connsiteY274" fmla="*/ 2291080 h 3837378"/>
              <a:gd name="connsiteX275" fmla="*/ 2460074 w 3824100"/>
              <a:gd name="connsiteY275" fmla="*/ 2291080 h 3837378"/>
              <a:gd name="connsiteX276" fmla="*/ 2460074 w 3824100"/>
              <a:gd name="connsiteY276" fmla="*/ 1979648 h 3837378"/>
              <a:gd name="connsiteX277" fmla="*/ 2300737 w 3824100"/>
              <a:gd name="connsiteY277" fmla="*/ 1979648 h 3837378"/>
              <a:gd name="connsiteX278" fmla="*/ 2300737 w 3824100"/>
              <a:gd name="connsiteY278" fmla="*/ 1839624 h 3837378"/>
              <a:gd name="connsiteX279" fmla="*/ 2460074 w 3824100"/>
              <a:gd name="connsiteY279" fmla="*/ 1839624 h 3837378"/>
              <a:gd name="connsiteX280" fmla="*/ 2460074 w 3824100"/>
              <a:gd name="connsiteY280" fmla="*/ 1681493 h 3837378"/>
              <a:gd name="connsiteX281" fmla="*/ 2590442 w 3824100"/>
              <a:gd name="connsiteY281" fmla="*/ 1681493 h 3837378"/>
              <a:gd name="connsiteX282" fmla="*/ 2586820 w 3824100"/>
              <a:gd name="connsiteY282" fmla="*/ 1688736 h 3837378"/>
              <a:gd name="connsiteX283" fmla="*/ 2598891 w 3824100"/>
              <a:gd name="connsiteY283" fmla="*/ 1688736 h 3837378"/>
              <a:gd name="connsiteX284" fmla="*/ 2598891 w 3824100"/>
              <a:gd name="connsiteY284" fmla="*/ 1836002 h 3837378"/>
              <a:gd name="connsiteX285" fmla="*/ 2761850 w 3824100"/>
              <a:gd name="connsiteY285" fmla="*/ 1836002 h 3837378"/>
              <a:gd name="connsiteX286" fmla="*/ 2761850 w 3824100"/>
              <a:gd name="connsiteY286" fmla="*/ 1670629 h 3837378"/>
              <a:gd name="connsiteX287" fmla="*/ 2621826 w 3824100"/>
              <a:gd name="connsiteY287" fmla="*/ 1670629 h 3837378"/>
              <a:gd name="connsiteX288" fmla="*/ 2621826 w 3824100"/>
              <a:gd name="connsiteY288" fmla="*/ 1533019 h 3837378"/>
              <a:gd name="connsiteX289" fmla="*/ 2761850 w 3824100"/>
              <a:gd name="connsiteY289" fmla="*/ 1533019 h 3837378"/>
              <a:gd name="connsiteX290" fmla="*/ 2761850 w 3824100"/>
              <a:gd name="connsiteY290" fmla="*/ 1359197 h 3837378"/>
              <a:gd name="connsiteX291" fmla="*/ 2621826 w 3824100"/>
              <a:gd name="connsiteY291" fmla="*/ 1359197 h 3837378"/>
              <a:gd name="connsiteX292" fmla="*/ 0 w 3824100"/>
              <a:gd name="connsiteY292" fmla="*/ 1227623 h 3837378"/>
              <a:gd name="connsiteX293" fmla="*/ 458699 w 3824100"/>
              <a:gd name="connsiteY293" fmla="*/ 1227623 h 3837378"/>
              <a:gd name="connsiteX294" fmla="*/ 458699 w 3824100"/>
              <a:gd name="connsiteY294" fmla="*/ 1523363 h 3837378"/>
              <a:gd name="connsiteX295" fmla="*/ 137610 w 3824100"/>
              <a:gd name="connsiteY295" fmla="*/ 1523363 h 3837378"/>
              <a:gd name="connsiteX296" fmla="*/ 137610 w 3824100"/>
              <a:gd name="connsiteY296" fmla="*/ 1842038 h 3837378"/>
              <a:gd name="connsiteX297" fmla="*/ 0 w 3824100"/>
              <a:gd name="connsiteY297" fmla="*/ 1842038 h 3837378"/>
              <a:gd name="connsiteX298" fmla="*/ 2485423 w 3824100"/>
              <a:gd name="connsiteY298" fmla="*/ 921019 h 3837378"/>
              <a:gd name="connsiteX299" fmla="*/ 2598891 w 3824100"/>
              <a:gd name="connsiteY299" fmla="*/ 921019 h 3837378"/>
              <a:gd name="connsiteX300" fmla="*/ 2598891 w 3824100"/>
              <a:gd name="connsiteY300" fmla="*/ 1074321 h 3837378"/>
              <a:gd name="connsiteX301" fmla="*/ 2485423 w 3824100"/>
              <a:gd name="connsiteY301" fmla="*/ 1074321 h 3837378"/>
              <a:gd name="connsiteX302" fmla="*/ 1834796 w 3824100"/>
              <a:gd name="connsiteY302" fmla="*/ 921019 h 3837378"/>
              <a:gd name="connsiteX303" fmla="*/ 1976026 w 3824100"/>
              <a:gd name="connsiteY303" fmla="*/ 921019 h 3837378"/>
              <a:gd name="connsiteX304" fmla="*/ 1976026 w 3824100"/>
              <a:gd name="connsiteY304" fmla="*/ 1077942 h 3837378"/>
              <a:gd name="connsiteX305" fmla="*/ 2149849 w 3824100"/>
              <a:gd name="connsiteY305" fmla="*/ 1077942 h 3837378"/>
              <a:gd name="connsiteX306" fmla="*/ 2149849 w 3824100"/>
              <a:gd name="connsiteY306" fmla="*/ 921019 h 3837378"/>
              <a:gd name="connsiteX307" fmla="*/ 2288665 w 3824100"/>
              <a:gd name="connsiteY307" fmla="*/ 921019 h 3837378"/>
              <a:gd name="connsiteX308" fmla="*/ 2288665 w 3824100"/>
              <a:gd name="connsiteY308" fmla="*/ 1080356 h 3837378"/>
              <a:gd name="connsiteX309" fmla="*/ 2445588 w 3824100"/>
              <a:gd name="connsiteY309" fmla="*/ 1080356 h 3837378"/>
              <a:gd name="connsiteX310" fmla="*/ 2445588 w 3824100"/>
              <a:gd name="connsiteY310" fmla="*/ 1225209 h 3837378"/>
              <a:gd name="connsiteX311" fmla="*/ 2293494 w 3824100"/>
              <a:gd name="connsiteY311" fmla="*/ 1225209 h 3837378"/>
              <a:gd name="connsiteX312" fmla="*/ 2293494 w 3824100"/>
              <a:gd name="connsiteY312" fmla="*/ 1382132 h 3837378"/>
              <a:gd name="connsiteX313" fmla="*/ 1996546 w 3824100"/>
              <a:gd name="connsiteY313" fmla="*/ 1382132 h 3837378"/>
              <a:gd name="connsiteX314" fmla="*/ 1996546 w 3824100"/>
              <a:gd name="connsiteY314" fmla="*/ 1225209 h 3837378"/>
              <a:gd name="connsiteX315" fmla="*/ 1834796 w 3824100"/>
              <a:gd name="connsiteY315" fmla="*/ 1225209 h 3837378"/>
              <a:gd name="connsiteX316" fmla="*/ 1244447 w 3824100"/>
              <a:gd name="connsiteY316" fmla="*/ 921019 h 3837378"/>
              <a:gd name="connsiteX317" fmla="*/ 1379776 w 3824100"/>
              <a:gd name="connsiteY317" fmla="*/ 921019 h 3837378"/>
              <a:gd name="connsiteX318" fmla="*/ 1379776 w 3824100"/>
              <a:gd name="connsiteY318" fmla="*/ 1072206 h 3837378"/>
              <a:gd name="connsiteX319" fmla="*/ 1550408 w 3824100"/>
              <a:gd name="connsiteY319" fmla="*/ 1072206 h 3837378"/>
              <a:gd name="connsiteX320" fmla="*/ 1550408 w 3824100"/>
              <a:gd name="connsiteY320" fmla="*/ 921019 h 3837378"/>
              <a:gd name="connsiteX321" fmla="*/ 1683777 w 3824100"/>
              <a:gd name="connsiteY321" fmla="*/ 921019 h 3837378"/>
              <a:gd name="connsiteX322" fmla="*/ 1683777 w 3824100"/>
              <a:gd name="connsiteY322" fmla="*/ 1231247 h 3837378"/>
              <a:gd name="connsiteX323" fmla="*/ 1834796 w 3824100"/>
              <a:gd name="connsiteY323" fmla="*/ 1231247 h 3837378"/>
              <a:gd name="connsiteX324" fmla="*/ 1834796 w 3824100"/>
              <a:gd name="connsiteY324" fmla="*/ 1529695 h 3837378"/>
              <a:gd name="connsiteX325" fmla="*/ 1558253 w 3824100"/>
              <a:gd name="connsiteY325" fmla="*/ 1529695 h 3837378"/>
              <a:gd name="connsiteX326" fmla="*/ 1562176 w 3824100"/>
              <a:gd name="connsiteY326" fmla="*/ 1525768 h 3837378"/>
              <a:gd name="connsiteX327" fmla="*/ 1546485 w 3824100"/>
              <a:gd name="connsiteY327" fmla="*/ 1525768 h 3837378"/>
              <a:gd name="connsiteX328" fmla="*/ 1546485 w 3824100"/>
              <a:gd name="connsiteY328" fmla="*/ 1223394 h 3837378"/>
              <a:gd name="connsiteX329" fmla="*/ 1379776 w 3824100"/>
              <a:gd name="connsiteY329" fmla="*/ 1223394 h 3837378"/>
              <a:gd name="connsiteX330" fmla="*/ 1379776 w 3824100"/>
              <a:gd name="connsiteY330" fmla="*/ 1374581 h 3837378"/>
              <a:gd name="connsiteX331" fmla="*/ 1236601 w 3824100"/>
              <a:gd name="connsiteY331" fmla="*/ 1374581 h 3837378"/>
              <a:gd name="connsiteX332" fmla="*/ 1236601 w 3824100"/>
              <a:gd name="connsiteY332" fmla="*/ 1541476 h 3837378"/>
              <a:gd name="connsiteX333" fmla="*/ 1532757 w 3824100"/>
              <a:gd name="connsiteY333" fmla="*/ 1541476 h 3837378"/>
              <a:gd name="connsiteX334" fmla="*/ 1532757 w 3824100"/>
              <a:gd name="connsiteY334" fmla="*/ 1553256 h 3837378"/>
              <a:gd name="connsiteX335" fmla="*/ 1536679 w 3824100"/>
              <a:gd name="connsiteY335" fmla="*/ 1549330 h 3837378"/>
              <a:gd name="connsiteX336" fmla="*/ 1536679 w 3824100"/>
              <a:gd name="connsiteY336" fmla="*/ 1680882 h 3837378"/>
              <a:gd name="connsiteX337" fmla="*/ 1383698 w 3824100"/>
              <a:gd name="connsiteY337" fmla="*/ 1680882 h 3837378"/>
              <a:gd name="connsiteX338" fmla="*/ 1383698 w 3824100"/>
              <a:gd name="connsiteY338" fmla="*/ 2146225 h 3837378"/>
              <a:gd name="connsiteX339" fmla="*/ 1232679 w 3824100"/>
              <a:gd name="connsiteY339" fmla="*/ 2146225 h 3837378"/>
              <a:gd name="connsiteX340" fmla="*/ 1232679 w 3824100"/>
              <a:gd name="connsiteY340" fmla="*/ 2456453 h 3837378"/>
              <a:gd name="connsiteX341" fmla="*/ 1095388 w 3824100"/>
              <a:gd name="connsiteY341" fmla="*/ 2456453 h 3837378"/>
              <a:gd name="connsiteX342" fmla="*/ 1095388 w 3824100"/>
              <a:gd name="connsiteY342" fmla="*/ 2305266 h 3837378"/>
              <a:gd name="connsiteX343" fmla="*/ 801194 w 3824100"/>
              <a:gd name="connsiteY343" fmla="*/ 2305266 h 3837378"/>
              <a:gd name="connsiteX344" fmla="*/ 801194 w 3824100"/>
              <a:gd name="connsiteY344" fmla="*/ 2010745 h 3837378"/>
              <a:gd name="connsiteX345" fmla="*/ 928679 w 3824100"/>
              <a:gd name="connsiteY345" fmla="*/ 2010745 h 3837378"/>
              <a:gd name="connsiteX346" fmla="*/ 928679 w 3824100"/>
              <a:gd name="connsiteY346" fmla="*/ 2158006 h 3837378"/>
              <a:gd name="connsiteX347" fmla="*/ 1095388 w 3824100"/>
              <a:gd name="connsiteY347" fmla="*/ 2158006 h 3837378"/>
              <a:gd name="connsiteX348" fmla="*/ 1095388 w 3824100"/>
              <a:gd name="connsiteY348" fmla="*/ 2010745 h 3837378"/>
              <a:gd name="connsiteX349" fmla="*/ 1240525 w 3824100"/>
              <a:gd name="connsiteY349" fmla="*/ 2010745 h 3837378"/>
              <a:gd name="connsiteX350" fmla="*/ 1240525 w 3824100"/>
              <a:gd name="connsiteY350" fmla="*/ 1680882 h 3837378"/>
              <a:gd name="connsiteX351" fmla="*/ 948291 w 3824100"/>
              <a:gd name="connsiteY351" fmla="*/ 1680882 h 3837378"/>
              <a:gd name="connsiteX352" fmla="*/ 944369 w 3824100"/>
              <a:gd name="connsiteY352" fmla="*/ 1553256 h 3837378"/>
              <a:gd name="connsiteX353" fmla="*/ 948291 w 3824100"/>
              <a:gd name="connsiteY353" fmla="*/ 1553256 h 3837378"/>
              <a:gd name="connsiteX354" fmla="*/ 948291 w 3824100"/>
              <a:gd name="connsiteY354" fmla="*/ 1541476 h 3837378"/>
              <a:gd name="connsiteX355" fmla="*/ 1089504 w 3824100"/>
              <a:gd name="connsiteY355" fmla="*/ 1541476 h 3837378"/>
              <a:gd name="connsiteX356" fmla="*/ 1089504 w 3824100"/>
              <a:gd name="connsiteY356" fmla="*/ 1374581 h 3837378"/>
              <a:gd name="connsiteX357" fmla="*/ 932601 w 3824100"/>
              <a:gd name="connsiteY357" fmla="*/ 1374581 h 3837378"/>
              <a:gd name="connsiteX358" fmla="*/ 932601 w 3824100"/>
              <a:gd name="connsiteY358" fmla="*/ 1525768 h 3837378"/>
              <a:gd name="connsiteX359" fmla="*/ 916911 w 3824100"/>
              <a:gd name="connsiteY359" fmla="*/ 1525768 h 3837378"/>
              <a:gd name="connsiteX360" fmla="*/ 920833 w 3824100"/>
              <a:gd name="connsiteY360" fmla="*/ 1529695 h 3837378"/>
              <a:gd name="connsiteX361" fmla="*/ 797272 w 3824100"/>
              <a:gd name="connsiteY361" fmla="*/ 1529695 h 3837378"/>
              <a:gd name="connsiteX362" fmla="*/ 797272 w 3824100"/>
              <a:gd name="connsiteY362" fmla="*/ 1374581 h 3837378"/>
              <a:gd name="connsiteX363" fmla="*/ 648214 w 3824100"/>
              <a:gd name="connsiteY363" fmla="*/ 1374581 h 3837378"/>
              <a:gd name="connsiteX364" fmla="*/ 648214 w 3824100"/>
              <a:gd name="connsiteY364" fmla="*/ 1235174 h 3837378"/>
              <a:gd name="connsiteX365" fmla="*/ 1244447 w 3824100"/>
              <a:gd name="connsiteY365" fmla="*/ 1235174 h 3837378"/>
              <a:gd name="connsiteX366" fmla="*/ 1244447 w 3824100"/>
              <a:gd name="connsiteY366" fmla="*/ 921019 h 3837378"/>
              <a:gd name="connsiteX367" fmla="*/ 1414723 w 3824100"/>
              <a:gd name="connsiteY367" fmla="*/ 767719 h 3837378"/>
              <a:gd name="connsiteX368" fmla="*/ 1528191 w 3824100"/>
              <a:gd name="connsiteY368" fmla="*/ 767719 h 3837378"/>
              <a:gd name="connsiteX369" fmla="*/ 1524279 w 3824100"/>
              <a:gd name="connsiteY369" fmla="*/ 921019 h 3837378"/>
              <a:gd name="connsiteX370" fmla="*/ 1414723 w 3824100"/>
              <a:gd name="connsiteY370" fmla="*/ 921019 h 3837378"/>
              <a:gd name="connsiteX371" fmla="*/ 1414723 w 3824100"/>
              <a:gd name="connsiteY371" fmla="*/ 767719 h 3837378"/>
              <a:gd name="connsiteX372" fmla="*/ 2332121 w 3824100"/>
              <a:gd name="connsiteY372" fmla="*/ 614416 h 3837378"/>
              <a:gd name="connsiteX373" fmla="*/ 2445588 w 3824100"/>
              <a:gd name="connsiteY373" fmla="*/ 614416 h 3837378"/>
              <a:gd name="connsiteX374" fmla="*/ 2445588 w 3824100"/>
              <a:gd name="connsiteY374" fmla="*/ 921019 h 3837378"/>
              <a:gd name="connsiteX375" fmla="*/ 2332121 w 3824100"/>
              <a:gd name="connsiteY375" fmla="*/ 921019 h 3837378"/>
              <a:gd name="connsiteX376" fmla="*/ 2026724 w 3824100"/>
              <a:gd name="connsiteY376" fmla="*/ 614416 h 3837378"/>
              <a:gd name="connsiteX377" fmla="*/ 2140192 w 3824100"/>
              <a:gd name="connsiteY377" fmla="*/ 614416 h 3837378"/>
              <a:gd name="connsiteX378" fmla="*/ 2140192 w 3824100"/>
              <a:gd name="connsiteY378" fmla="*/ 921019 h 3837378"/>
              <a:gd name="connsiteX379" fmla="*/ 2026724 w 3824100"/>
              <a:gd name="connsiteY379" fmla="*/ 921019 h 3837378"/>
              <a:gd name="connsiteX380" fmla="*/ 305397 w 3824100"/>
              <a:gd name="connsiteY380" fmla="*/ 306606 h 3837378"/>
              <a:gd name="connsiteX381" fmla="*/ 764095 w 3824100"/>
              <a:gd name="connsiteY381" fmla="*/ 306606 h 3837378"/>
              <a:gd name="connsiteX382" fmla="*/ 764095 w 3824100"/>
              <a:gd name="connsiteY382" fmla="*/ 767720 h 3837378"/>
              <a:gd name="connsiteX383" fmla="*/ 305397 w 3824100"/>
              <a:gd name="connsiteY383" fmla="*/ 767720 h 3837378"/>
              <a:gd name="connsiteX384" fmla="*/ 3096217 w 3824100"/>
              <a:gd name="connsiteY384" fmla="*/ 306605 h 3837378"/>
              <a:gd name="connsiteX385" fmla="*/ 3517496 w 3824100"/>
              <a:gd name="connsiteY385" fmla="*/ 306605 h 3837378"/>
              <a:gd name="connsiteX386" fmla="*/ 3517496 w 3824100"/>
              <a:gd name="connsiteY386" fmla="*/ 767719 h 3837378"/>
              <a:gd name="connsiteX387" fmla="*/ 3096217 w 3824100"/>
              <a:gd name="connsiteY387" fmla="*/ 767719 h 3837378"/>
              <a:gd name="connsiteX388" fmla="*/ 141232 w 3824100"/>
              <a:gd name="connsiteY388" fmla="*/ 141232 h 3837378"/>
              <a:gd name="connsiteX389" fmla="*/ 141232 w 3824100"/>
              <a:gd name="connsiteY389" fmla="*/ 928261 h 3837378"/>
              <a:gd name="connsiteX390" fmla="*/ 933091 w 3824100"/>
              <a:gd name="connsiteY390" fmla="*/ 928261 h 3837378"/>
              <a:gd name="connsiteX391" fmla="*/ 933091 w 3824100"/>
              <a:gd name="connsiteY391" fmla="*/ 141232 h 3837378"/>
              <a:gd name="connsiteX392" fmla="*/ 2929637 w 3824100"/>
              <a:gd name="connsiteY392" fmla="*/ 141231 h 3837378"/>
              <a:gd name="connsiteX393" fmla="*/ 2929637 w 3824100"/>
              <a:gd name="connsiteY393" fmla="*/ 928261 h 3837378"/>
              <a:gd name="connsiteX394" fmla="*/ 3686490 w 3824100"/>
              <a:gd name="connsiteY394" fmla="*/ 928261 h 3837378"/>
              <a:gd name="connsiteX395" fmla="*/ 3686490 w 3824100"/>
              <a:gd name="connsiteY395" fmla="*/ 141231 h 3837378"/>
              <a:gd name="connsiteX396" fmla="*/ 0 w 3824100"/>
              <a:gd name="connsiteY396" fmla="*/ 2 h 3837378"/>
              <a:gd name="connsiteX397" fmla="*/ 1069492 w 3824100"/>
              <a:gd name="connsiteY397" fmla="*/ 2 h 3837378"/>
              <a:gd name="connsiteX398" fmla="*/ 1069492 w 3824100"/>
              <a:gd name="connsiteY398" fmla="*/ 1074321 h 3837378"/>
              <a:gd name="connsiteX399" fmla="*/ 0 w 3824100"/>
              <a:gd name="connsiteY399" fmla="*/ 1074321 h 3837378"/>
              <a:gd name="connsiteX400" fmla="*/ 2790820 w 3824100"/>
              <a:gd name="connsiteY400" fmla="*/ 1 h 3837378"/>
              <a:gd name="connsiteX401" fmla="*/ 3824099 w 3824100"/>
              <a:gd name="connsiteY401" fmla="*/ 1 h 3837378"/>
              <a:gd name="connsiteX402" fmla="*/ 3824099 w 3824100"/>
              <a:gd name="connsiteY402" fmla="*/ 1074321 h 3837378"/>
              <a:gd name="connsiteX403" fmla="*/ 2790820 w 3824100"/>
              <a:gd name="connsiteY403" fmla="*/ 1074321 h 3837378"/>
              <a:gd name="connsiteX404" fmla="*/ 1855739 w 3824100"/>
              <a:gd name="connsiteY404" fmla="*/ 1 h 3837378"/>
              <a:gd name="connsiteX405" fmla="*/ 1986890 w 3824100"/>
              <a:gd name="connsiteY405" fmla="*/ 1 h 3837378"/>
              <a:gd name="connsiteX406" fmla="*/ 1986890 w 3824100"/>
              <a:gd name="connsiteY406" fmla="*/ 453563 h 3837378"/>
              <a:gd name="connsiteX407" fmla="*/ 1867484 w 3824100"/>
              <a:gd name="connsiteY407" fmla="*/ 453563 h 3837378"/>
              <a:gd name="connsiteX408" fmla="*/ 1871400 w 3824100"/>
              <a:gd name="connsiteY408" fmla="*/ 447673 h 3837378"/>
              <a:gd name="connsiteX409" fmla="*/ 1855739 w 3824100"/>
              <a:gd name="connsiteY409" fmla="*/ 447673 h 3837378"/>
              <a:gd name="connsiteX410" fmla="*/ 1855739 w 3824100"/>
              <a:gd name="connsiteY410" fmla="*/ 298449 h 3837378"/>
              <a:gd name="connsiteX411" fmla="*/ 1697185 w 3824100"/>
              <a:gd name="connsiteY411" fmla="*/ 298449 h 3837378"/>
              <a:gd name="connsiteX412" fmla="*/ 1697185 w 3824100"/>
              <a:gd name="connsiteY412" fmla="*/ 465344 h 3837378"/>
              <a:gd name="connsiteX413" fmla="*/ 1840080 w 3824100"/>
              <a:gd name="connsiteY413" fmla="*/ 465344 h 3837378"/>
              <a:gd name="connsiteX414" fmla="*/ 1840080 w 3824100"/>
              <a:gd name="connsiteY414" fmla="*/ 481053 h 3837378"/>
              <a:gd name="connsiteX415" fmla="*/ 1843995 w 3824100"/>
              <a:gd name="connsiteY415" fmla="*/ 477125 h 3837378"/>
              <a:gd name="connsiteX416" fmla="*/ 1843995 w 3824100"/>
              <a:gd name="connsiteY416" fmla="*/ 606715 h 3837378"/>
              <a:gd name="connsiteX417" fmla="*/ 1693271 w 3824100"/>
              <a:gd name="connsiteY417" fmla="*/ 606715 h 3837378"/>
              <a:gd name="connsiteX418" fmla="*/ 1693271 w 3824100"/>
              <a:gd name="connsiteY418" fmla="*/ 767719 h 3837378"/>
              <a:gd name="connsiteX419" fmla="*/ 1562120 w 3824100"/>
              <a:gd name="connsiteY419" fmla="*/ 767719 h 3837378"/>
              <a:gd name="connsiteX420" fmla="*/ 1558206 w 3824100"/>
              <a:gd name="connsiteY420" fmla="*/ 698998 h 3837378"/>
              <a:gd name="connsiteX421" fmla="*/ 1554292 w 3824100"/>
              <a:gd name="connsiteY421" fmla="*/ 622422 h 3837378"/>
              <a:gd name="connsiteX422" fmla="*/ 1554292 w 3824100"/>
              <a:gd name="connsiteY422" fmla="*/ 614568 h 3837378"/>
              <a:gd name="connsiteX423" fmla="*/ 1409440 w 3824100"/>
              <a:gd name="connsiteY423" fmla="*/ 614568 h 3837378"/>
              <a:gd name="connsiteX424" fmla="*/ 1409440 w 3824100"/>
              <a:gd name="connsiteY424" fmla="*/ 453563 h 3837378"/>
              <a:gd name="connsiteX425" fmla="*/ 1262628 w 3824100"/>
              <a:gd name="connsiteY425" fmla="*/ 453563 h 3837378"/>
              <a:gd name="connsiteX426" fmla="*/ 1262628 w 3824100"/>
              <a:gd name="connsiteY426" fmla="*/ 312193 h 3837378"/>
              <a:gd name="connsiteX427" fmla="*/ 1558206 w 3824100"/>
              <a:gd name="connsiteY427" fmla="*/ 312193 h 3837378"/>
              <a:gd name="connsiteX428" fmla="*/ 1558206 w 3824100"/>
              <a:gd name="connsiteY428" fmla="*/ 153152 h 3837378"/>
              <a:gd name="connsiteX429" fmla="*/ 1855739 w 3824100"/>
              <a:gd name="connsiteY429" fmla="*/ 153152 h 3837378"/>
              <a:gd name="connsiteX430" fmla="*/ 1855739 w 3824100"/>
              <a:gd name="connsiteY430" fmla="*/ 1 h 3837378"/>
              <a:gd name="connsiteX431" fmla="*/ 1414723 w 3824100"/>
              <a:gd name="connsiteY431" fmla="*/ 1 h 3837378"/>
              <a:gd name="connsiteX432" fmla="*/ 1528191 w 3824100"/>
              <a:gd name="connsiteY432" fmla="*/ 1 h 3837378"/>
              <a:gd name="connsiteX433" fmla="*/ 1528191 w 3824100"/>
              <a:gd name="connsiteY433" fmla="*/ 115883 h 3837378"/>
              <a:gd name="connsiteX434" fmla="*/ 1414723 w 3824100"/>
              <a:gd name="connsiteY434" fmla="*/ 115883 h 3837378"/>
              <a:gd name="connsiteX435" fmla="*/ 2178819 w 3824100"/>
              <a:gd name="connsiteY435" fmla="*/ 0 h 3837378"/>
              <a:gd name="connsiteX436" fmla="*/ 2454039 w 3824100"/>
              <a:gd name="connsiteY436" fmla="*/ 0 h 3837378"/>
              <a:gd name="connsiteX437" fmla="*/ 2454039 w 3824100"/>
              <a:gd name="connsiteY437" fmla="*/ 141231 h 3837378"/>
              <a:gd name="connsiteX438" fmla="*/ 2598891 w 3824100"/>
              <a:gd name="connsiteY438" fmla="*/ 141231 h 3837378"/>
              <a:gd name="connsiteX439" fmla="*/ 2598891 w 3824100"/>
              <a:gd name="connsiteY439" fmla="*/ 422486 h 3837378"/>
              <a:gd name="connsiteX440" fmla="*/ 2473352 w 3824100"/>
              <a:gd name="connsiteY440" fmla="*/ 422486 h 3837378"/>
              <a:gd name="connsiteX441" fmla="*/ 2473352 w 3824100"/>
              <a:gd name="connsiteY441" fmla="*/ 282462 h 3837378"/>
              <a:gd name="connsiteX442" fmla="*/ 2304358 w 3824100"/>
              <a:gd name="connsiteY442" fmla="*/ 282462 h 3837378"/>
              <a:gd name="connsiteX443" fmla="*/ 2304358 w 3824100"/>
              <a:gd name="connsiteY443" fmla="*/ 575788 h 3837378"/>
              <a:gd name="connsiteX444" fmla="*/ 2178819 w 3824100"/>
              <a:gd name="connsiteY444" fmla="*/ 575788 h 3837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3824100" h="3837378">
                <a:moveTo>
                  <a:pt x="2944122" y="3722704"/>
                </a:moveTo>
                <a:cubicBezTo>
                  <a:pt x="2965502" y="3722704"/>
                  <a:pt x="2982995" y="3722704"/>
                  <a:pt x="2998545" y="3722704"/>
                </a:cubicBezTo>
                <a:cubicBezTo>
                  <a:pt x="3019924" y="3722704"/>
                  <a:pt x="3037418" y="3722704"/>
                  <a:pt x="3058797" y="3724681"/>
                </a:cubicBezTo>
                <a:cubicBezTo>
                  <a:pt x="3058797" y="3724681"/>
                  <a:pt x="3058797" y="3724681"/>
                  <a:pt x="3058797" y="3837378"/>
                </a:cubicBezTo>
                <a:cubicBezTo>
                  <a:pt x="3058797" y="3837378"/>
                  <a:pt x="3058797" y="3837378"/>
                  <a:pt x="2944122" y="3837378"/>
                </a:cubicBezTo>
                <a:cubicBezTo>
                  <a:pt x="2944122" y="3837378"/>
                  <a:pt x="2944122" y="3837378"/>
                  <a:pt x="2944122" y="3722704"/>
                </a:cubicBezTo>
                <a:close/>
                <a:moveTo>
                  <a:pt x="3554916" y="3568195"/>
                </a:moveTo>
                <a:lnTo>
                  <a:pt x="3680455" y="3568195"/>
                </a:lnTo>
                <a:lnTo>
                  <a:pt x="3680455" y="3709425"/>
                </a:lnTo>
                <a:lnTo>
                  <a:pt x="3824100" y="3709425"/>
                </a:lnTo>
                <a:lnTo>
                  <a:pt x="3824100" y="3837378"/>
                </a:lnTo>
                <a:lnTo>
                  <a:pt x="3554916" y="3837378"/>
                </a:lnTo>
                <a:close/>
                <a:moveTo>
                  <a:pt x="2790820" y="3568195"/>
                </a:moveTo>
                <a:lnTo>
                  <a:pt x="2904287" y="3568195"/>
                </a:lnTo>
                <a:lnTo>
                  <a:pt x="2904287" y="3684077"/>
                </a:lnTo>
                <a:lnTo>
                  <a:pt x="2790820" y="3684077"/>
                </a:lnTo>
                <a:close/>
                <a:moveTo>
                  <a:pt x="1520949" y="3534396"/>
                </a:moveTo>
                <a:lnTo>
                  <a:pt x="1520949" y="3700976"/>
                </a:lnTo>
                <a:lnTo>
                  <a:pt x="1836002" y="3700976"/>
                </a:lnTo>
                <a:lnTo>
                  <a:pt x="1836002" y="3534396"/>
                </a:lnTo>
                <a:close/>
                <a:moveTo>
                  <a:pt x="3708218" y="3414892"/>
                </a:moveTo>
                <a:lnTo>
                  <a:pt x="3824099" y="3414892"/>
                </a:lnTo>
                <a:lnTo>
                  <a:pt x="3824099" y="3530774"/>
                </a:lnTo>
                <a:lnTo>
                  <a:pt x="3708218" y="3530774"/>
                </a:lnTo>
                <a:close/>
                <a:moveTo>
                  <a:pt x="305397" y="3108288"/>
                </a:moveTo>
                <a:lnTo>
                  <a:pt x="764095" y="3108288"/>
                </a:lnTo>
                <a:lnTo>
                  <a:pt x="764095" y="3530774"/>
                </a:lnTo>
                <a:lnTo>
                  <a:pt x="305397" y="3530774"/>
                </a:lnTo>
                <a:close/>
                <a:moveTo>
                  <a:pt x="141232" y="2941708"/>
                </a:moveTo>
                <a:lnTo>
                  <a:pt x="141232" y="3705804"/>
                </a:lnTo>
                <a:lnTo>
                  <a:pt x="934297" y="3705804"/>
                </a:lnTo>
                <a:lnTo>
                  <a:pt x="934297" y="2941708"/>
                </a:lnTo>
                <a:close/>
                <a:moveTo>
                  <a:pt x="1691151" y="2916359"/>
                </a:moveTo>
                <a:lnTo>
                  <a:pt x="1834796" y="2916359"/>
                </a:lnTo>
                <a:lnTo>
                  <a:pt x="1834796" y="3057590"/>
                </a:lnTo>
                <a:lnTo>
                  <a:pt x="1829968" y="3055176"/>
                </a:lnTo>
                <a:lnTo>
                  <a:pt x="1829968" y="3069661"/>
                </a:lnTo>
                <a:lnTo>
                  <a:pt x="1693564" y="3069661"/>
                </a:lnTo>
                <a:lnTo>
                  <a:pt x="1699600" y="3067247"/>
                </a:lnTo>
                <a:lnTo>
                  <a:pt x="1685116" y="3067247"/>
                </a:lnTo>
                <a:lnTo>
                  <a:pt x="1685116" y="3055176"/>
                </a:lnTo>
                <a:lnTo>
                  <a:pt x="1681493" y="3061212"/>
                </a:lnTo>
                <a:lnTo>
                  <a:pt x="1681493" y="2929638"/>
                </a:lnTo>
                <a:lnTo>
                  <a:pt x="1685116" y="2933259"/>
                </a:lnTo>
                <a:lnTo>
                  <a:pt x="1685116" y="2922395"/>
                </a:lnTo>
                <a:lnTo>
                  <a:pt x="1699600" y="2922395"/>
                </a:lnTo>
                <a:close/>
                <a:moveTo>
                  <a:pt x="0" y="2801684"/>
                </a:moveTo>
                <a:lnTo>
                  <a:pt x="1069492" y="2801684"/>
                </a:lnTo>
                <a:lnTo>
                  <a:pt x="1069492" y="3837378"/>
                </a:lnTo>
                <a:lnTo>
                  <a:pt x="0" y="3837378"/>
                </a:lnTo>
                <a:close/>
                <a:moveTo>
                  <a:pt x="2790820" y="2763057"/>
                </a:moveTo>
                <a:lnTo>
                  <a:pt x="2904287" y="2763057"/>
                </a:lnTo>
                <a:lnTo>
                  <a:pt x="2904287" y="2916359"/>
                </a:lnTo>
                <a:lnTo>
                  <a:pt x="2790820" y="2916359"/>
                </a:lnTo>
                <a:close/>
                <a:moveTo>
                  <a:pt x="3558538" y="2647175"/>
                </a:moveTo>
                <a:lnTo>
                  <a:pt x="3824100" y="2647175"/>
                </a:lnTo>
                <a:lnTo>
                  <a:pt x="3824100" y="3224170"/>
                </a:lnTo>
                <a:lnTo>
                  <a:pt x="3554916" y="3224170"/>
                </a:lnTo>
                <a:lnTo>
                  <a:pt x="3554916" y="3092596"/>
                </a:lnTo>
                <a:lnTo>
                  <a:pt x="3698561" y="3092596"/>
                </a:lnTo>
                <a:lnTo>
                  <a:pt x="3698561" y="2932051"/>
                </a:lnTo>
                <a:lnTo>
                  <a:pt x="3558538" y="2932051"/>
                </a:lnTo>
                <a:close/>
                <a:moveTo>
                  <a:pt x="2602512" y="2606134"/>
                </a:moveTo>
                <a:lnTo>
                  <a:pt x="2602512" y="3073282"/>
                </a:lnTo>
                <a:lnTo>
                  <a:pt x="3073282" y="3073282"/>
                </a:lnTo>
                <a:lnTo>
                  <a:pt x="3073282" y="2606134"/>
                </a:lnTo>
                <a:close/>
                <a:moveTo>
                  <a:pt x="956024" y="2456453"/>
                </a:moveTo>
                <a:lnTo>
                  <a:pt x="1069492" y="2456453"/>
                </a:lnTo>
                <a:lnTo>
                  <a:pt x="1069492" y="2609755"/>
                </a:lnTo>
                <a:lnTo>
                  <a:pt x="956024" y="2609755"/>
                </a:lnTo>
                <a:close/>
                <a:moveTo>
                  <a:pt x="496119" y="2456453"/>
                </a:moveTo>
                <a:lnTo>
                  <a:pt x="612000" y="2456453"/>
                </a:lnTo>
                <a:lnTo>
                  <a:pt x="612000" y="2609755"/>
                </a:lnTo>
                <a:lnTo>
                  <a:pt x="496119" y="2609755"/>
                </a:lnTo>
                <a:close/>
                <a:moveTo>
                  <a:pt x="0" y="2456453"/>
                </a:moveTo>
                <a:lnTo>
                  <a:pt x="153302" y="2456453"/>
                </a:lnTo>
                <a:lnTo>
                  <a:pt x="153302" y="2609755"/>
                </a:lnTo>
                <a:lnTo>
                  <a:pt x="0" y="2609755"/>
                </a:lnTo>
                <a:close/>
                <a:moveTo>
                  <a:pt x="1414723" y="2303151"/>
                </a:moveTo>
                <a:lnTo>
                  <a:pt x="1528191" y="2303151"/>
                </a:lnTo>
                <a:lnTo>
                  <a:pt x="1528191" y="2456453"/>
                </a:lnTo>
                <a:lnTo>
                  <a:pt x="1414723" y="2456453"/>
                </a:lnTo>
                <a:close/>
                <a:moveTo>
                  <a:pt x="648214" y="2303151"/>
                </a:moveTo>
                <a:lnTo>
                  <a:pt x="764095" y="2303151"/>
                </a:lnTo>
                <a:lnTo>
                  <a:pt x="764095" y="2456453"/>
                </a:lnTo>
                <a:lnTo>
                  <a:pt x="648214" y="2456453"/>
                </a:lnTo>
                <a:close/>
                <a:moveTo>
                  <a:pt x="153302" y="2303151"/>
                </a:moveTo>
                <a:cubicBezTo>
                  <a:pt x="205950" y="2303151"/>
                  <a:pt x="256649" y="2303151"/>
                  <a:pt x="305397" y="2307083"/>
                </a:cubicBezTo>
                <a:cubicBezTo>
                  <a:pt x="305397" y="2307083"/>
                  <a:pt x="305397" y="2307083"/>
                  <a:pt x="305397" y="2456453"/>
                </a:cubicBezTo>
                <a:cubicBezTo>
                  <a:pt x="305397" y="2456453"/>
                  <a:pt x="305397" y="2456453"/>
                  <a:pt x="153302" y="2456453"/>
                </a:cubicBezTo>
                <a:cubicBezTo>
                  <a:pt x="153302" y="2456453"/>
                  <a:pt x="153302" y="2456453"/>
                  <a:pt x="153302" y="2303151"/>
                </a:cubicBezTo>
                <a:close/>
                <a:moveTo>
                  <a:pt x="0" y="2148642"/>
                </a:moveTo>
                <a:lnTo>
                  <a:pt x="153302" y="2148642"/>
                </a:lnTo>
                <a:lnTo>
                  <a:pt x="153302" y="2303151"/>
                </a:lnTo>
                <a:lnTo>
                  <a:pt x="0" y="2303151"/>
                </a:lnTo>
                <a:close/>
                <a:moveTo>
                  <a:pt x="305397" y="1995340"/>
                </a:moveTo>
                <a:lnTo>
                  <a:pt x="458699" y="1995340"/>
                </a:lnTo>
                <a:lnTo>
                  <a:pt x="458699" y="2303151"/>
                </a:lnTo>
                <a:lnTo>
                  <a:pt x="311432" y="2303151"/>
                </a:lnTo>
                <a:close/>
                <a:moveTo>
                  <a:pt x="2602512" y="1986891"/>
                </a:moveTo>
                <a:lnTo>
                  <a:pt x="2602512" y="2143814"/>
                </a:lnTo>
                <a:lnTo>
                  <a:pt x="2765471" y="2143814"/>
                </a:lnTo>
                <a:lnTo>
                  <a:pt x="2765471" y="1986891"/>
                </a:lnTo>
                <a:close/>
                <a:moveTo>
                  <a:pt x="3249519" y="1842038"/>
                </a:moveTo>
                <a:lnTo>
                  <a:pt x="3365400" y="1842038"/>
                </a:lnTo>
                <a:lnTo>
                  <a:pt x="3365400" y="2148642"/>
                </a:lnTo>
                <a:lnTo>
                  <a:pt x="3249519" y="2148642"/>
                </a:lnTo>
                <a:close/>
                <a:moveTo>
                  <a:pt x="956024" y="1842038"/>
                </a:moveTo>
                <a:lnTo>
                  <a:pt x="1069492" y="1842038"/>
                </a:lnTo>
                <a:lnTo>
                  <a:pt x="1069492" y="1995340"/>
                </a:lnTo>
                <a:lnTo>
                  <a:pt x="956024" y="1995340"/>
                </a:lnTo>
                <a:close/>
                <a:moveTo>
                  <a:pt x="496119" y="1842038"/>
                </a:moveTo>
                <a:lnTo>
                  <a:pt x="612000" y="1842038"/>
                </a:lnTo>
                <a:lnTo>
                  <a:pt x="612000" y="1995340"/>
                </a:lnTo>
                <a:lnTo>
                  <a:pt x="496119" y="1995340"/>
                </a:lnTo>
                <a:close/>
                <a:moveTo>
                  <a:pt x="153302" y="1842038"/>
                </a:moveTo>
                <a:lnTo>
                  <a:pt x="305397" y="1842038"/>
                </a:lnTo>
                <a:lnTo>
                  <a:pt x="305397" y="1995340"/>
                </a:lnTo>
                <a:lnTo>
                  <a:pt x="153302" y="1995340"/>
                </a:lnTo>
                <a:close/>
                <a:moveTo>
                  <a:pt x="1720120" y="1688736"/>
                </a:moveTo>
                <a:lnTo>
                  <a:pt x="1834796" y="1688736"/>
                </a:lnTo>
                <a:lnTo>
                  <a:pt x="1834796" y="1842038"/>
                </a:lnTo>
                <a:lnTo>
                  <a:pt x="1720120" y="1842038"/>
                </a:lnTo>
                <a:close/>
                <a:moveTo>
                  <a:pt x="801516" y="1688736"/>
                </a:moveTo>
                <a:lnTo>
                  <a:pt x="917397" y="1688736"/>
                </a:lnTo>
                <a:lnTo>
                  <a:pt x="917397" y="1842038"/>
                </a:lnTo>
                <a:lnTo>
                  <a:pt x="801516" y="1842038"/>
                </a:lnTo>
                <a:close/>
                <a:moveTo>
                  <a:pt x="305397" y="1688736"/>
                </a:moveTo>
                <a:lnTo>
                  <a:pt x="458699" y="1688736"/>
                </a:lnTo>
                <a:lnTo>
                  <a:pt x="458699" y="1842038"/>
                </a:lnTo>
                <a:lnTo>
                  <a:pt x="305397" y="1842038"/>
                </a:lnTo>
                <a:close/>
                <a:moveTo>
                  <a:pt x="496119" y="1535434"/>
                </a:moveTo>
                <a:lnTo>
                  <a:pt x="612000" y="1535434"/>
                </a:lnTo>
                <a:lnTo>
                  <a:pt x="612000" y="1688736"/>
                </a:lnTo>
                <a:lnTo>
                  <a:pt x="496119" y="1688736"/>
                </a:lnTo>
                <a:close/>
                <a:moveTo>
                  <a:pt x="3693733" y="1382132"/>
                </a:moveTo>
                <a:lnTo>
                  <a:pt x="3824100" y="1382132"/>
                </a:lnTo>
                <a:lnTo>
                  <a:pt x="3824100" y="1675457"/>
                </a:lnTo>
                <a:lnTo>
                  <a:pt x="3686490" y="1675457"/>
                </a:lnTo>
                <a:lnTo>
                  <a:pt x="3686490" y="1848074"/>
                </a:lnTo>
                <a:lnTo>
                  <a:pt x="3824100" y="1848074"/>
                </a:lnTo>
                <a:lnTo>
                  <a:pt x="3824100" y="2303151"/>
                </a:lnTo>
                <a:lnTo>
                  <a:pt x="3686490" y="2303151"/>
                </a:lnTo>
                <a:lnTo>
                  <a:pt x="3686490" y="2456453"/>
                </a:lnTo>
                <a:lnTo>
                  <a:pt x="3551295" y="2456453"/>
                </a:lnTo>
                <a:lnTo>
                  <a:pt x="3551295" y="2311601"/>
                </a:lnTo>
                <a:lnTo>
                  <a:pt x="3402821" y="2311601"/>
                </a:lnTo>
                <a:lnTo>
                  <a:pt x="3402821" y="2165542"/>
                </a:lnTo>
                <a:lnTo>
                  <a:pt x="3690112" y="2165542"/>
                </a:lnTo>
                <a:lnTo>
                  <a:pt x="3690112" y="1992926"/>
                </a:lnTo>
                <a:lnTo>
                  <a:pt x="3554916" y="1992926"/>
                </a:lnTo>
                <a:lnTo>
                  <a:pt x="3554916" y="1679079"/>
                </a:lnTo>
                <a:lnTo>
                  <a:pt x="3406443" y="1679079"/>
                </a:lnTo>
                <a:lnTo>
                  <a:pt x="3406443" y="1537848"/>
                </a:lnTo>
                <a:lnTo>
                  <a:pt x="3693733" y="1537848"/>
                </a:lnTo>
                <a:close/>
                <a:moveTo>
                  <a:pt x="2485423" y="1382132"/>
                </a:moveTo>
                <a:lnTo>
                  <a:pt x="2598891" y="1382132"/>
                </a:lnTo>
                <a:lnTo>
                  <a:pt x="2598891" y="1535434"/>
                </a:lnTo>
                <a:lnTo>
                  <a:pt x="2485423" y="1535434"/>
                </a:lnTo>
                <a:close/>
                <a:moveTo>
                  <a:pt x="3402821" y="1227623"/>
                </a:moveTo>
                <a:lnTo>
                  <a:pt x="3517496" y="1227623"/>
                </a:lnTo>
                <a:lnTo>
                  <a:pt x="3517496" y="1382132"/>
                </a:lnTo>
                <a:lnTo>
                  <a:pt x="3402821" y="1382132"/>
                </a:lnTo>
                <a:close/>
                <a:moveTo>
                  <a:pt x="2621826" y="1227623"/>
                </a:moveTo>
                <a:lnTo>
                  <a:pt x="2907909" y="1227623"/>
                </a:lnTo>
                <a:lnTo>
                  <a:pt x="2907909" y="1533019"/>
                </a:lnTo>
                <a:lnTo>
                  <a:pt x="3055176" y="1533019"/>
                </a:lnTo>
                <a:lnTo>
                  <a:pt x="3055176" y="1663386"/>
                </a:lnTo>
                <a:lnTo>
                  <a:pt x="2907909" y="1663386"/>
                </a:lnTo>
                <a:lnTo>
                  <a:pt x="2907909" y="1839624"/>
                </a:lnTo>
                <a:lnTo>
                  <a:pt x="3063626" y="1839624"/>
                </a:lnTo>
                <a:lnTo>
                  <a:pt x="3063626" y="1979648"/>
                </a:lnTo>
                <a:lnTo>
                  <a:pt x="2907909" y="1979648"/>
                </a:lnTo>
                <a:lnTo>
                  <a:pt x="2907909" y="2142606"/>
                </a:lnTo>
                <a:lnTo>
                  <a:pt x="3055176" y="2142606"/>
                </a:lnTo>
                <a:lnTo>
                  <a:pt x="3055176" y="2149849"/>
                </a:lnTo>
                <a:lnTo>
                  <a:pt x="3055176" y="2287459"/>
                </a:lnTo>
                <a:lnTo>
                  <a:pt x="3047934" y="2287459"/>
                </a:lnTo>
                <a:lnTo>
                  <a:pt x="3051555" y="2291080"/>
                </a:lnTo>
                <a:lnTo>
                  <a:pt x="2912737" y="2291080"/>
                </a:lnTo>
                <a:lnTo>
                  <a:pt x="2912737" y="2454039"/>
                </a:lnTo>
                <a:lnTo>
                  <a:pt x="3074490" y="2454039"/>
                </a:lnTo>
                <a:lnTo>
                  <a:pt x="3074490" y="2309187"/>
                </a:lnTo>
                <a:lnTo>
                  <a:pt x="3090182" y="2309187"/>
                </a:lnTo>
                <a:lnTo>
                  <a:pt x="3086561" y="2303151"/>
                </a:lnTo>
                <a:lnTo>
                  <a:pt x="3214514" y="2303151"/>
                </a:lnTo>
                <a:lnTo>
                  <a:pt x="3214514" y="2458867"/>
                </a:lnTo>
                <a:lnTo>
                  <a:pt x="3365401" y="2458867"/>
                </a:lnTo>
                <a:lnTo>
                  <a:pt x="3365401" y="3232620"/>
                </a:lnTo>
                <a:lnTo>
                  <a:pt x="3517496" y="3232620"/>
                </a:lnTo>
                <a:lnTo>
                  <a:pt x="3517496" y="3359366"/>
                </a:lnTo>
                <a:lnTo>
                  <a:pt x="3214514" y="3359366"/>
                </a:lnTo>
                <a:lnTo>
                  <a:pt x="3214514" y="3542845"/>
                </a:lnTo>
                <a:lnTo>
                  <a:pt x="3365401" y="3542845"/>
                </a:lnTo>
                <a:lnTo>
                  <a:pt x="3365401" y="3685283"/>
                </a:lnTo>
                <a:lnTo>
                  <a:pt x="3074490" y="3685283"/>
                </a:lnTo>
                <a:lnTo>
                  <a:pt x="3074490" y="3359366"/>
                </a:lnTo>
                <a:lnTo>
                  <a:pt x="2923602" y="3359366"/>
                </a:lnTo>
                <a:lnTo>
                  <a:pt x="2923602" y="3216928"/>
                </a:lnTo>
                <a:lnTo>
                  <a:pt x="2757022" y="3216928"/>
                </a:lnTo>
                <a:lnTo>
                  <a:pt x="2757022" y="3359366"/>
                </a:lnTo>
                <a:lnTo>
                  <a:pt x="2590442" y="3359366"/>
                </a:lnTo>
                <a:lnTo>
                  <a:pt x="2590442" y="3837378"/>
                </a:lnTo>
                <a:lnTo>
                  <a:pt x="2146228" y="3837378"/>
                </a:lnTo>
                <a:lnTo>
                  <a:pt x="2146228" y="3693733"/>
                </a:lnTo>
                <a:lnTo>
                  <a:pt x="2142606" y="3685283"/>
                </a:lnTo>
                <a:lnTo>
                  <a:pt x="1985683" y="3685283"/>
                </a:lnTo>
                <a:lnTo>
                  <a:pt x="1985683" y="3837378"/>
                </a:lnTo>
                <a:lnTo>
                  <a:pt x="1222794" y="3837378"/>
                </a:lnTo>
                <a:lnTo>
                  <a:pt x="1222794" y="3390750"/>
                </a:lnTo>
                <a:lnTo>
                  <a:pt x="1536641" y="3390750"/>
                </a:lnTo>
                <a:lnTo>
                  <a:pt x="1536641" y="3216928"/>
                </a:lnTo>
                <a:lnTo>
                  <a:pt x="1234866" y="3216928"/>
                </a:lnTo>
                <a:lnTo>
                  <a:pt x="1234866" y="2616998"/>
                </a:lnTo>
                <a:lnTo>
                  <a:pt x="1683907" y="2616998"/>
                </a:lnTo>
                <a:lnTo>
                  <a:pt x="1683907" y="2458867"/>
                </a:lnTo>
                <a:lnTo>
                  <a:pt x="1829968" y="2458867"/>
                </a:lnTo>
                <a:lnTo>
                  <a:pt x="1829968" y="2760643"/>
                </a:lnTo>
                <a:lnTo>
                  <a:pt x="1674251" y="2760643"/>
                </a:lnTo>
                <a:lnTo>
                  <a:pt x="1674251" y="2904288"/>
                </a:lnTo>
                <a:lnTo>
                  <a:pt x="1668216" y="2894632"/>
                </a:lnTo>
                <a:lnTo>
                  <a:pt x="1668216" y="2907909"/>
                </a:lnTo>
                <a:lnTo>
                  <a:pt x="1656144" y="2907909"/>
                </a:lnTo>
                <a:lnTo>
                  <a:pt x="1659766" y="2911531"/>
                </a:lnTo>
                <a:lnTo>
                  <a:pt x="1520949" y="2911531"/>
                </a:lnTo>
                <a:lnTo>
                  <a:pt x="1520949" y="3079318"/>
                </a:lnTo>
                <a:lnTo>
                  <a:pt x="1659766" y="3079318"/>
                </a:lnTo>
                <a:lnTo>
                  <a:pt x="1656144" y="3080525"/>
                </a:lnTo>
                <a:lnTo>
                  <a:pt x="1668216" y="3080525"/>
                </a:lnTo>
                <a:lnTo>
                  <a:pt x="1668216" y="3095011"/>
                </a:lnTo>
                <a:lnTo>
                  <a:pt x="1674251" y="3090182"/>
                </a:lnTo>
                <a:lnTo>
                  <a:pt x="1674251" y="3230206"/>
                </a:lnTo>
                <a:lnTo>
                  <a:pt x="1838416" y="3230206"/>
                </a:lnTo>
                <a:lnTo>
                  <a:pt x="1838416" y="3090182"/>
                </a:lnTo>
                <a:lnTo>
                  <a:pt x="1844452" y="3095011"/>
                </a:lnTo>
                <a:lnTo>
                  <a:pt x="1844452" y="3079318"/>
                </a:lnTo>
                <a:lnTo>
                  <a:pt x="1998961" y="3079318"/>
                </a:lnTo>
                <a:lnTo>
                  <a:pt x="1998961" y="2776336"/>
                </a:lnTo>
                <a:lnTo>
                  <a:pt x="2136571" y="2776336"/>
                </a:lnTo>
                <a:lnTo>
                  <a:pt x="2136571" y="2927223"/>
                </a:lnTo>
                <a:lnTo>
                  <a:pt x="2288666" y="2927223"/>
                </a:lnTo>
                <a:lnTo>
                  <a:pt x="2288666" y="3064833"/>
                </a:lnTo>
                <a:lnTo>
                  <a:pt x="2134157" y="3064833"/>
                </a:lnTo>
                <a:lnTo>
                  <a:pt x="2134157" y="3221756"/>
                </a:lnTo>
                <a:lnTo>
                  <a:pt x="1985683" y="3221756"/>
                </a:lnTo>
                <a:lnTo>
                  <a:pt x="1985683" y="3546467"/>
                </a:lnTo>
                <a:lnTo>
                  <a:pt x="2291080" y="3546467"/>
                </a:lnTo>
                <a:lnTo>
                  <a:pt x="2291080" y="3697354"/>
                </a:lnTo>
                <a:lnTo>
                  <a:pt x="2455246" y="3697354"/>
                </a:lnTo>
                <a:lnTo>
                  <a:pt x="2455246" y="2916359"/>
                </a:lnTo>
                <a:lnTo>
                  <a:pt x="2300737" y="2916359"/>
                </a:lnTo>
                <a:lnTo>
                  <a:pt x="2300737" y="2452832"/>
                </a:lnTo>
                <a:lnTo>
                  <a:pt x="2134157" y="2452832"/>
                </a:lnTo>
                <a:lnTo>
                  <a:pt x="2134157" y="2594063"/>
                </a:lnTo>
                <a:lnTo>
                  <a:pt x="1992926" y="2594063"/>
                </a:lnTo>
                <a:lnTo>
                  <a:pt x="1992926" y="2443175"/>
                </a:lnTo>
                <a:lnTo>
                  <a:pt x="1838416" y="2443175"/>
                </a:lnTo>
                <a:lnTo>
                  <a:pt x="1838416" y="2287459"/>
                </a:lnTo>
                <a:lnTo>
                  <a:pt x="1536641" y="2287459"/>
                </a:lnTo>
                <a:lnTo>
                  <a:pt x="1536641" y="2149849"/>
                </a:lnTo>
                <a:lnTo>
                  <a:pt x="1683907" y="2149849"/>
                </a:lnTo>
                <a:lnTo>
                  <a:pt x="1683907" y="2001376"/>
                </a:lnTo>
                <a:lnTo>
                  <a:pt x="1838416" y="2001376"/>
                </a:lnTo>
                <a:lnTo>
                  <a:pt x="1838416" y="1839624"/>
                </a:lnTo>
                <a:lnTo>
                  <a:pt x="1992926" y="1839624"/>
                </a:lnTo>
                <a:lnTo>
                  <a:pt x="1992926" y="1533019"/>
                </a:lnTo>
                <a:lnTo>
                  <a:pt x="2134157" y="1533019"/>
                </a:lnTo>
                <a:lnTo>
                  <a:pt x="2134157" y="2149849"/>
                </a:lnTo>
                <a:lnTo>
                  <a:pt x="2282630" y="2149849"/>
                </a:lnTo>
                <a:lnTo>
                  <a:pt x="2282630" y="2287459"/>
                </a:lnTo>
                <a:lnTo>
                  <a:pt x="2282630" y="2309187"/>
                </a:lnTo>
                <a:lnTo>
                  <a:pt x="2444382" y="2309187"/>
                </a:lnTo>
                <a:lnTo>
                  <a:pt x="2444382" y="2454039"/>
                </a:lnTo>
                <a:lnTo>
                  <a:pt x="2761850" y="2454039"/>
                </a:lnTo>
                <a:lnTo>
                  <a:pt x="2761850" y="2291080"/>
                </a:lnTo>
                <a:lnTo>
                  <a:pt x="2460074" y="2291080"/>
                </a:lnTo>
                <a:lnTo>
                  <a:pt x="2460074" y="1979648"/>
                </a:lnTo>
                <a:lnTo>
                  <a:pt x="2300737" y="1979648"/>
                </a:lnTo>
                <a:lnTo>
                  <a:pt x="2300737" y="1839624"/>
                </a:lnTo>
                <a:lnTo>
                  <a:pt x="2460074" y="1839624"/>
                </a:lnTo>
                <a:lnTo>
                  <a:pt x="2460074" y="1681493"/>
                </a:lnTo>
                <a:lnTo>
                  <a:pt x="2590442" y="1681493"/>
                </a:lnTo>
                <a:lnTo>
                  <a:pt x="2586820" y="1688736"/>
                </a:lnTo>
                <a:lnTo>
                  <a:pt x="2598891" y="1688736"/>
                </a:lnTo>
                <a:lnTo>
                  <a:pt x="2598891" y="1836002"/>
                </a:lnTo>
                <a:lnTo>
                  <a:pt x="2761850" y="1836002"/>
                </a:lnTo>
                <a:lnTo>
                  <a:pt x="2761850" y="1670629"/>
                </a:lnTo>
                <a:lnTo>
                  <a:pt x="2621826" y="1670629"/>
                </a:lnTo>
                <a:lnTo>
                  <a:pt x="2621826" y="1533019"/>
                </a:lnTo>
                <a:lnTo>
                  <a:pt x="2761850" y="1533019"/>
                </a:lnTo>
                <a:lnTo>
                  <a:pt x="2761850" y="1359197"/>
                </a:lnTo>
                <a:lnTo>
                  <a:pt x="2621826" y="1359197"/>
                </a:lnTo>
                <a:close/>
                <a:moveTo>
                  <a:pt x="0" y="1227623"/>
                </a:moveTo>
                <a:lnTo>
                  <a:pt x="458699" y="1227623"/>
                </a:lnTo>
                <a:lnTo>
                  <a:pt x="458699" y="1523363"/>
                </a:lnTo>
                <a:lnTo>
                  <a:pt x="137610" y="1523363"/>
                </a:lnTo>
                <a:lnTo>
                  <a:pt x="137610" y="1842038"/>
                </a:lnTo>
                <a:lnTo>
                  <a:pt x="0" y="1842038"/>
                </a:lnTo>
                <a:close/>
                <a:moveTo>
                  <a:pt x="2485423" y="921019"/>
                </a:moveTo>
                <a:lnTo>
                  <a:pt x="2598891" y="921019"/>
                </a:lnTo>
                <a:lnTo>
                  <a:pt x="2598891" y="1074321"/>
                </a:lnTo>
                <a:lnTo>
                  <a:pt x="2485423" y="1074321"/>
                </a:lnTo>
                <a:close/>
                <a:moveTo>
                  <a:pt x="1834796" y="921019"/>
                </a:moveTo>
                <a:lnTo>
                  <a:pt x="1976026" y="921019"/>
                </a:lnTo>
                <a:lnTo>
                  <a:pt x="1976026" y="1077942"/>
                </a:lnTo>
                <a:lnTo>
                  <a:pt x="2149849" y="1077942"/>
                </a:lnTo>
                <a:lnTo>
                  <a:pt x="2149849" y="921019"/>
                </a:lnTo>
                <a:lnTo>
                  <a:pt x="2288665" y="921019"/>
                </a:lnTo>
                <a:lnTo>
                  <a:pt x="2288665" y="1080356"/>
                </a:lnTo>
                <a:lnTo>
                  <a:pt x="2445588" y="1080356"/>
                </a:lnTo>
                <a:lnTo>
                  <a:pt x="2445588" y="1225209"/>
                </a:lnTo>
                <a:lnTo>
                  <a:pt x="2293494" y="1225209"/>
                </a:lnTo>
                <a:lnTo>
                  <a:pt x="2293494" y="1382132"/>
                </a:lnTo>
                <a:lnTo>
                  <a:pt x="1996546" y="1382132"/>
                </a:lnTo>
                <a:lnTo>
                  <a:pt x="1996546" y="1225209"/>
                </a:lnTo>
                <a:lnTo>
                  <a:pt x="1834796" y="1225209"/>
                </a:lnTo>
                <a:close/>
                <a:moveTo>
                  <a:pt x="1244447" y="921019"/>
                </a:moveTo>
                <a:cubicBezTo>
                  <a:pt x="1244447" y="921019"/>
                  <a:pt x="1244447" y="921019"/>
                  <a:pt x="1379776" y="921019"/>
                </a:cubicBezTo>
                <a:cubicBezTo>
                  <a:pt x="1379776" y="921019"/>
                  <a:pt x="1379776" y="921019"/>
                  <a:pt x="1379776" y="1072206"/>
                </a:cubicBezTo>
                <a:cubicBezTo>
                  <a:pt x="1379776" y="1072206"/>
                  <a:pt x="1379776" y="1072206"/>
                  <a:pt x="1550408" y="1072206"/>
                </a:cubicBezTo>
                <a:cubicBezTo>
                  <a:pt x="1550408" y="1072206"/>
                  <a:pt x="1550408" y="1072206"/>
                  <a:pt x="1550408" y="921019"/>
                </a:cubicBezTo>
                <a:cubicBezTo>
                  <a:pt x="1550408" y="921019"/>
                  <a:pt x="1550408" y="921019"/>
                  <a:pt x="1683777" y="921019"/>
                </a:cubicBezTo>
                <a:cubicBezTo>
                  <a:pt x="1683777" y="921019"/>
                  <a:pt x="1683777" y="921019"/>
                  <a:pt x="1683777" y="1231247"/>
                </a:cubicBezTo>
                <a:cubicBezTo>
                  <a:pt x="1683777" y="1231247"/>
                  <a:pt x="1683777" y="1231247"/>
                  <a:pt x="1834796" y="1231247"/>
                </a:cubicBezTo>
                <a:cubicBezTo>
                  <a:pt x="1834796" y="1231247"/>
                  <a:pt x="1834796" y="1231247"/>
                  <a:pt x="1834796" y="1529695"/>
                </a:cubicBezTo>
                <a:cubicBezTo>
                  <a:pt x="1834796" y="1529695"/>
                  <a:pt x="1834796" y="1529695"/>
                  <a:pt x="1558253" y="1529695"/>
                </a:cubicBezTo>
                <a:cubicBezTo>
                  <a:pt x="1558253" y="1529695"/>
                  <a:pt x="1558253" y="1529695"/>
                  <a:pt x="1562176" y="1525768"/>
                </a:cubicBezTo>
                <a:cubicBezTo>
                  <a:pt x="1562176" y="1525768"/>
                  <a:pt x="1562176" y="1525768"/>
                  <a:pt x="1546485" y="1525768"/>
                </a:cubicBezTo>
                <a:cubicBezTo>
                  <a:pt x="1546485" y="1525768"/>
                  <a:pt x="1546485" y="1525768"/>
                  <a:pt x="1546485" y="1223394"/>
                </a:cubicBezTo>
                <a:cubicBezTo>
                  <a:pt x="1546485" y="1223394"/>
                  <a:pt x="1546485" y="1223394"/>
                  <a:pt x="1379776" y="1223394"/>
                </a:cubicBezTo>
                <a:cubicBezTo>
                  <a:pt x="1379776" y="1223394"/>
                  <a:pt x="1379776" y="1223394"/>
                  <a:pt x="1379776" y="1374581"/>
                </a:cubicBezTo>
                <a:cubicBezTo>
                  <a:pt x="1379776" y="1374581"/>
                  <a:pt x="1379776" y="1374581"/>
                  <a:pt x="1236601" y="1374581"/>
                </a:cubicBezTo>
                <a:cubicBezTo>
                  <a:pt x="1236601" y="1374581"/>
                  <a:pt x="1236601" y="1374581"/>
                  <a:pt x="1236601" y="1541476"/>
                </a:cubicBezTo>
                <a:cubicBezTo>
                  <a:pt x="1236601" y="1541476"/>
                  <a:pt x="1236601" y="1541476"/>
                  <a:pt x="1532757" y="1541476"/>
                </a:cubicBezTo>
                <a:cubicBezTo>
                  <a:pt x="1532757" y="1541476"/>
                  <a:pt x="1532757" y="1541476"/>
                  <a:pt x="1532757" y="1553256"/>
                </a:cubicBezTo>
                <a:cubicBezTo>
                  <a:pt x="1532757" y="1553256"/>
                  <a:pt x="1532757" y="1553256"/>
                  <a:pt x="1536679" y="1549330"/>
                </a:cubicBezTo>
                <a:cubicBezTo>
                  <a:pt x="1536679" y="1549330"/>
                  <a:pt x="1536679" y="1549330"/>
                  <a:pt x="1536679" y="1680882"/>
                </a:cubicBezTo>
                <a:cubicBezTo>
                  <a:pt x="1536679" y="1680882"/>
                  <a:pt x="1536679" y="1680882"/>
                  <a:pt x="1383698" y="1680882"/>
                </a:cubicBezTo>
                <a:cubicBezTo>
                  <a:pt x="1383698" y="1680882"/>
                  <a:pt x="1383698" y="1680882"/>
                  <a:pt x="1383698" y="2146225"/>
                </a:cubicBezTo>
                <a:cubicBezTo>
                  <a:pt x="1383698" y="2146225"/>
                  <a:pt x="1383698" y="2146225"/>
                  <a:pt x="1232679" y="2146225"/>
                </a:cubicBezTo>
                <a:cubicBezTo>
                  <a:pt x="1232679" y="2146225"/>
                  <a:pt x="1232679" y="2146225"/>
                  <a:pt x="1232679" y="2456453"/>
                </a:cubicBezTo>
                <a:cubicBezTo>
                  <a:pt x="1232679" y="2456453"/>
                  <a:pt x="1232679" y="2456453"/>
                  <a:pt x="1095388" y="2456453"/>
                </a:cubicBezTo>
                <a:cubicBezTo>
                  <a:pt x="1095388" y="2456453"/>
                  <a:pt x="1095388" y="2456453"/>
                  <a:pt x="1095388" y="2305266"/>
                </a:cubicBezTo>
                <a:cubicBezTo>
                  <a:pt x="1095388" y="2305266"/>
                  <a:pt x="1095388" y="2305266"/>
                  <a:pt x="801194" y="2305266"/>
                </a:cubicBezTo>
                <a:cubicBezTo>
                  <a:pt x="801194" y="2305266"/>
                  <a:pt x="801194" y="2305266"/>
                  <a:pt x="801194" y="2010745"/>
                </a:cubicBezTo>
                <a:cubicBezTo>
                  <a:pt x="801194" y="2010745"/>
                  <a:pt x="801194" y="2010745"/>
                  <a:pt x="928679" y="2010745"/>
                </a:cubicBezTo>
                <a:cubicBezTo>
                  <a:pt x="928679" y="2010745"/>
                  <a:pt x="928679" y="2010745"/>
                  <a:pt x="928679" y="2158006"/>
                </a:cubicBezTo>
                <a:cubicBezTo>
                  <a:pt x="928679" y="2158006"/>
                  <a:pt x="928679" y="2158006"/>
                  <a:pt x="1095388" y="2158006"/>
                </a:cubicBezTo>
                <a:cubicBezTo>
                  <a:pt x="1095388" y="2158006"/>
                  <a:pt x="1095388" y="2158006"/>
                  <a:pt x="1095388" y="2010745"/>
                </a:cubicBezTo>
                <a:cubicBezTo>
                  <a:pt x="1095388" y="2010745"/>
                  <a:pt x="1095388" y="2010745"/>
                  <a:pt x="1240525" y="2010745"/>
                </a:cubicBezTo>
                <a:cubicBezTo>
                  <a:pt x="1240525" y="2010745"/>
                  <a:pt x="1240525" y="2010745"/>
                  <a:pt x="1240525" y="1680882"/>
                </a:cubicBezTo>
                <a:cubicBezTo>
                  <a:pt x="1240525" y="1680882"/>
                  <a:pt x="1240525" y="1680882"/>
                  <a:pt x="948291" y="1680882"/>
                </a:cubicBezTo>
                <a:cubicBezTo>
                  <a:pt x="948291" y="1637686"/>
                  <a:pt x="948291" y="1592526"/>
                  <a:pt x="944369" y="1553256"/>
                </a:cubicBezTo>
                <a:cubicBezTo>
                  <a:pt x="944369" y="1553256"/>
                  <a:pt x="944369" y="1553256"/>
                  <a:pt x="948291" y="1553256"/>
                </a:cubicBezTo>
                <a:cubicBezTo>
                  <a:pt x="948291" y="1553256"/>
                  <a:pt x="948291" y="1553256"/>
                  <a:pt x="948291" y="1541476"/>
                </a:cubicBezTo>
                <a:cubicBezTo>
                  <a:pt x="948291" y="1541476"/>
                  <a:pt x="948291" y="1541476"/>
                  <a:pt x="1089504" y="1541476"/>
                </a:cubicBezTo>
                <a:cubicBezTo>
                  <a:pt x="1089504" y="1541476"/>
                  <a:pt x="1089504" y="1541476"/>
                  <a:pt x="1089504" y="1374581"/>
                </a:cubicBezTo>
                <a:cubicBezTo>
                  <a:pt x="1089504" y="1374581"/>
                  <a:pt x="1089504" y="1374581"/>
                  <a:pt x="932601" y="1374581"/>
                </a:cubicBezTo>
                <a:cubicBezTo>
                  <a:pt x="932601" y="1374581"/>
                  <a:pt x="932601" y="1374581"/>
                  <a:pt x="932601" y="1525768"/>
                </a:cubicBezTo>
                <a:cubicBezTo>
                  <a:pt x="932601" y="1525768"/>
                  <a:pt x="932601" y="1525768"/>
                  <a:pt x="916911" y="1525768"/>
                </a:cubicBezTo>
                <a:cubicBezTo>
                  <a:pt x="916911" y="1525768"/>
                  <a:pt x="916911" y="1525768"/>
                  <a:pt x="920833" y="1529695"/>
                </a:cubicBezTo>
                <a:cubicBezTo>
                  <a:pt x="920833" y="1529695"/>
                  <a:pt x="920833" y="1529695"/>
                  <a:pt x="797272" y="1529695"/>
                </a:cubicBezTo>
                <a:cubicBezTo>
                  <a:pt x="797272" y="1529695"/>
                  <a:pt x="797272" y="1529695"/>
                  <a:pt x="797272" y="1374581"/>
                </a:cubicBezTo>
                <a:cubicBezTo>
                  <a:pt x="797272" y="1374581"/>
                  <a:pt x="797272" y="1374581"/>
                  <a:pt x="648214" y="1374581"/>
                </a:cubicBezTo>
                <a:cubicBezTo>
                  <a:pt x="648214" y="1374581"/>
                  <a:pt x="648214" y="1374581"/>
                  <a:pt x="648214" y="1235174"/>
                </a:cubicBezTo>
                <a:cubicBezTo>
                  <a:pt x="648214" y="1235174"/>
                  <a:pt x="648214" y="1235174"/>
                  <a:pt x="1244447" y="1235174"/>
                </a:cubicBezTo>
                <a:cubicBezTo>
                  <a:pt x="1244447" y="1235174"/>
                  <a:pt x="1244447" y="1235174"/>
                  <a:pt x="1244447" y="921019"/>
                </a:cubicBezTo>
                <a:close/>
                <a:moveTo>
                  <a:pt x="1414723" y="767719"/>
                </a:moveTo>
                <a:cubicBezTo>
                  <a:pt x="1414723" y="767719"/>
                  <a:pt x="1414723" y="767719"/>
                  <a:pt x="1528191" y="767719"/>
                </a:cubicBezTo>
                <a:cubicBezTo>
                  <a:pt x="1528191" y="818819"/>
                  <a:pt x="1528191" y="869918"/>
                  <a:pt x="1524279" y="921019"/>
                </a:cubicBezTo>
                <a:cubicBezTo>
                  <a:pt x="1524279" y="921019"/>
                  <a:pt x="1524279" y="921019"/>
                  <a:pt x="1414723" y="921019"/>
                </a:cubicBezTo>
                <a:cubicBezTo>
                  <a:pt x="1414723" y="921019"/>
                  <a:pt x="1414723" y="921019"/>
                  <a:pt x="1414723" y="767719"/>
                </a:cubicBezTo>
                <a:close/>
                <a:moveTo>
                  <a:pt x="2332121" y="614416"/>
                </a:moveTo>
                <a:lnTo>
                  <a:pt x="2445588" y="614416"/>
                </a:lnTo>
                <a:lnTo>
                  <a:pt x="2445588" y="921019"/>
                </a:lnTo>
                <a:lnTo>
                  <a:pt x="2332121" y="921019"/>
                </a:lnTo>
                <a:close/>
                <a:moveTo>
                  <a:pt x="2026724" y="614416"/>
                </a:moveTo>
                <a:lnTo>
                  <a:pt x="2140192" y="614416"/>
                </a:lnTo>
                <a:lnTo>
                  <a:pt x="2140192" y="921019"/>
                </a:lnTo>
                <a:lnTo>
                  <a:pt x="2026724" y="921019"/>
                </a:lnTo>
                <a:close/>
                <a:moveTo>
                  <a:pt x="305397" y="306606"/>
                </a:moveTo>
                <a:lnTo>
                  <a:pt x="764095" y="306606"/>
                </a:lnTo>
                <a:lnTo>
                  <a:pt x="764095" y="767720"/>
                </a:lnTo>
                <a:lnTo>
                  <a:pt x="305397" y="767720"/>
                </a:lnTo>
                <a:close/>
                <a:moveTo>
                  <a:pt x="3096217" y="306605"/>
                </a:moveTo>
                <a:lnTo>
                  <a:pt x="3517496" y="306605"/>
                </a:lnTo>
                <a:lnTo>
                  <a:pt x="3517496" y="767719"/>
                </a:lnTo>
                <a:lnTo>
                  <a:pt x="3096217" y="767719"/>
                </a:lnTo>
                <a:close/>
                <a:moveTo>
                  <a:pt x="141232" y="141232"/>
                </a:moveTo>
                <a:lnTo>
                  <a:pt x="141232" y="928261"/>
                </a:lnTo>
                <a:lnTo>
                  <a:pt x="933091" y="928261"/>
                </a:lnTo>
                <a:lnTo>
                  <a:pt x="933091" y="141232"/>
                </a:lnTo>
                <a:close/>
                <a:moveTo>
                  <a:pt x="2929637" y="141231"/>
                </a:moveTo>
                <a:lnTo>
                  <a:pt x="2929637" y="928261"/>
                </a:lnTo>
                <a:lnTo>
                  <a:pt x="3686490" y="928261"/>
                </a:lnTo>
                <a:lnTo>
                  <a:pt x="3686490" y="141231"/>
                </a:lnTo>
                <a:close/>
                <a:moveTo>
                  <a:pt x="0" y="2"/>
                </a:moveTo>
                <a:lnTo>
                  <a:pt x="1069492" y="2"/>
                </a:lnTo>
                <a:lnTo>
                  <a:pt x="1069492" y="1074321"/>
                </a:lnTo>
                <a:lnTo>
                  <a:pt x="0" y="1074321"/>
                </a:lnTo>
                <a:close/>
                <a:moveTo>
                  <a:pt x="2790820" y="1"/>
                </a:moveTo>
                <a:lnTo>
                  <a:pt x="3824099" y="1"/>
                </a:lnTo>
                <a:lnTo>
                  <a:pt x="3824099" y="1074321"/>
                </a:lnTo>
                <a:lnTo>
                  <a:pt x="2790820" y="1074321"/>
                </a:lnTo>
                <a:close/>
                <a:moveTo>
                  <a:pt x="1855739" y="1"/>
                </a:moveTo>
                <a:cubicBezTo>
                  <a:pt x="1855739" y="1"/>
                  <a:pt x="1855739" y="1"/>
                  <a:pt x="1986890" y="1"/>
                </a:cubicBezTo>
                <a:cubicBezTo>
                  <a:pt x="1986890" y="1"/>
                  <a:pt x="1986890" y="1"/>
                  <a:pt x="1986890" y="453563"/>
                </a:cubicBezTo>
                <a:cubicBezTo>
                  <a:pt x="1986890" y="453563"/>
                  <a:pt x="1986890" y="453563"/>
                  <a:pt x="1867484" y="453563"/>
                </a:cubicBezTo>
                <a:cubicBezTo>
                  <a:pt x="1867484" y="453563"/>
                  <a:pt x="1867484" y="453563"/>
                  <a:pt x="1871400" y="447673"/>
                </a:cubicBezTo>
                <a:cubicBezTo>
                  <a:pt x="1871400" y="447673"/>
                  <a:pt x="1871400" y="447673"/>
                  <a:pt x="1855739" y="447673"/>
                </a:cubicBezTo>
                <a:cubicBezTo>
                  <a:pt x="1855739" y="447673"/>
                  <a:pt x="1855739" y="447673"/>
                  <a:pt x="1855739" y="298449"/>
                </a:cubicBezTo>
                <a:cubicBezTo>
                  <a:pt x="1855739" y="298449"/>
                  <a:pt x="1855739" y="298449"/>
                  <a:pt x="1697185" y="298449"/>
                </a:cubicBezTo>
                <a:cubicBezTo>
                  <a:pt x="1697185" y="298449"/>
                  <a:pt x="1697185" y="298449"/>
                  <a:pt x="1697185" y="465344"/>
                </a:cubicBezTo>
                <a:cubicBezTo>
                  <a:pt x="1697185" y="465344"/>
                  <a:pt x="1697185" y="465344"/>
                  <a:pt x="1840080" y="465344"/>
                </a:cubicBezTo>
                <a:cubicBezTo>
                  <a:pt x="1840080" y="465344"/>
                  <a:pt x="1840080" y="465344"/>
                  <a:pt x="1840080" y="481053"/>
                </a:cubicBezTo>
                <a:cubicBezTo>
                  <a:pt x="1840080" y="481053"/>
                  <a:pt x="1840080" y="481053"/>
                  <a:pt x="1843995" y="477125"/>
                </a:cubicBezTo>
                <a:cubicBezTo>
                  <a:pt x="1843995" y="477125"/>
                  <a:pt x="1843995" y="477125"/>
                  <a:pt x="1843995" y="606715"/>
                </a:cubicBezTo>
                <a:cubicBezTo>
                  <a:pt x="1843995" y="606715"/>
                  <a:pt x="1843995" y="606715"/>
                  <a:pt x="1693271" y="606715"/>
                </a:cubicBezTo>
                <a:cubicBezTo>
                  <a:pt x="1693271" y="606715"/>
                  <a:pt x="1693271" y="606715"/>
                  <a:pt x="1693271" y="767719"/>
                </a:cubicBezTo>
                <a:cubicBezTo>
                  <a:pt x="1693271" y="767719"/>
                  <a:pt x="1693271" y="767719"/>
                  <a:pt x="1562120" y="767719"/>
                </a:cubicBezTo>
                <a:cubicBezTo>
                  <a:pt x="1558206" y="748084"/>
                  <a:pt x="1558206" y="722559"/>
                  <a:pt x="1558206" y="698998"/>
                </a:cubicBezTo>
                <a:cubicBezTo>
                  <a:pt x="1558206" y="675436"/>
                  <a:pt x="1554292" y="649911"/>
                  <a:pt x="1554292" y="622422"/>
                </a:cubicBezTo>
                <a:cubicBezTo>
                  <a:pt x="1554292" y="622422"/>
                  <a:pt x="1554292" y="622422"/>
                  <a:pt x="1554292" y="614568"/>
                </a:cubicBezTo>
                <a:cubicBezTo>
                  <a:pt x="1554292" y="614568"/>
                  <a:pt x="1554292" y="614568"/>
                  <a:pt x="1409440" y="614568"/>
                </a:cubicBezTo>
                <a:cubicBezTo>
                  <a:pt x="1409440" y="614568"/>
                  <a:pt x="1409440" y="614568"/>
                  <a:pt x="1409440" y="453563"/>
                </a:cubicBezTo>
                <a:cubicBezTo>
                  <a:pt x="1409440" y="453563"/>
                  <a:pt x="1409440" y="453563"/>
                  <a:pt x="1262628" y="453563"/>
                </a:cubicBezTo>
                <a:cubicBezTo>
                  <a:pt x="1262628" y="453563"/>
                  <a:pt x="1262628" y="453563"/>
                  <a:pt x="1262628" y="312193"/>
                </a:cubicBezTo>
                <a:cubicBezTo>
                  <a:pt x="1262628" y="312193"/>
                  <a:pt x="1262628" y="312193"/>
                  <a:pt x="1558206" y="312193"/>
                </a:cubicBezTo>
                <a:cubicBezTo>
                  <a:pt x="1558206" y="312193"/>
                  <a:pt x="1558206" y="312193"/>
                  <a:pt x="1558206" y="153152"/>
                </a:cubicBezTo>
                <a:cubicBezTo>
                  <a:pt x="1558206" y="153152"/>
                  <a:pt x="1558206" y="153152"/>
                  <a:pt x="1855739" y="153152"/>
                </a:cubicBezTo>
                <a:cubicBezTo>
                  <a:pt x="1855739" y="153152"/>
                  <a:pt x="1855739" y="153152"/>
                  <a:pt x="1855739" y="1"/>
                </a:cubicBezTo>
                <a:close/>
                <a:moveTo>
                  <a:pt x="1414723" y="1"/>
                </a:moveTo>
                <a:lnTo>
                  <a:pt x="1528191" y="1"/>
                </a:lnTo>
                <a:lnTo>
                  <a:pt x="1528191" y="115883"/>
                </a:lnTo>
                <a:lnTo>
                  <a:pt x="1414723" y="115883"/>
                </a:lnTo>
                <a:close/>
                <a:moveTo>
                  <a:pt x="2178819" y="0"/>
                </a:moveTo>
                <a:lnTo>
                  <a:pt x="2454039" y="0"/>
                </a:lnTo>
                <a:lnTo>
                  <a:pt x="2454039" y="141231"/>
                </a:lnTo>
                <a:lnTo>
                  <a:pt x="2598891" y="141231"/>
                </a:lnTo>
                <a:lnTo>
                  <a:pt x="2598891" y="422486"/>
                </a:lnTo>
                <a:lnTo>
                  <a:pt x="2473352" y="422486"/>
                </a:lnTo>
                <a:lnTo>
                  <a:pt x="2473352" y="282462"/>
                </a:lnTo>
                <a:lnTo>
                  <a:pt x="2304358" y="282462"/>
                </a:lnTo>
                <a:lnTo>
                  <a:pt x="2304358" y="575788"/>
                </a:lnTo>
                <a:lnTo>
                  <a:pt x="2178819" y="575788"/>
                </a:lnTo>
                <a:close/>
              </a:path>
            </a:pathLst>
          </a:custGeom>
          <a:gradFill flip="none" rotWithShape="1">
            <a:gsLst>
              <a:gs pos="49000">
                <a:schemeClr val="accent1">
                  <a:lumMod val="75000"/>
                </a:schemeClr>
              </a:gs>
              <a:gs pos="50000">
                <a:schemeClr val="accent2"/>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39" name="Justify Text Body">
            <a:extLst>
              <a:ext uri="{FF2B5EF4-FFF2-40B4-BE49-F238E27FC236}">
                <a16:creationId xmlns:a16="http://schemas.microsoft.com/office/drawing/2014/main" id="{A6560E06-6EC3-4DDC-8E9B-3EE93ED1F5FB}"/>
              </a:ext>
            </a:extLst>
          </p:cNvPr>
          <p:cNvSpPr txBox="1"/>
          <p:nvPr/>
        </p:nvSpPr>
        <p:spPr>
          <a:xfrm flipH="1">
            <a:off x="6431492" y="2192784"/>
            <a:ext cx="4782607"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a:t>
            </a:r>
            <a:r>
              <a:rPr lang="en-US" sz="1400">
                <a:solidFill>
                  <a:schemeClr val="tx1">
                    <a:lumMod val="50000"/>
                    <a:lumOff val="50000"/>
                  </a:schemeClr>
                </a:solidFill>
                <a:cs typeface="Baloo" panose="03080902040302020200" pitchFamily="66" charset="0"/>
              </a:rPr>
              <a:t>ipsum volutpat</a:t>
            </a:r>
            <a:endParaRPr lang="en-ID" sz="1400" dirty="0">
              <a:solidFill>
                <a:schemeClr val="tx1">
                  <a:lumMod val="50000"/>
                  <a:lumOff val="50000"/>
                </a:schemeClr>
              </a:solidFill>
              <a:cs typeface="Baloo" panose="03080902040302020200" pitchFamily="66" charset="0"/>
            </a:endParaRPr>
          </a:p>
        </p:txBody>
      </p:sp>
      <p:sp>
        <p:nvSpPr>
          <p:cNvPr id="40" name="TextBox 39">
            <a:extLst>
              <a:ext uri="{FF2B5EF4-FFF2-40B4-BE49-F238E27FC236}">
                <a16:creationId xmlns:a16="http://schemas.microsoft.com/office/drawing/2014/main" id="{C4C14C25-E651-4553-9C68-081BF50EA175}"/>
              </a:ext>
            </a:extLst>
          </p:cNvPr>
          <p:cNvSpPr txBox="1"/>
          <p:nvPr/>
        </p:nvSpPr>
        <p:spPr>
          <a:xfrm>
            <a:off x="6399846" y="1536908"/>
            <a:ext cx="188833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FIND OF US</a:t>
            </a:r>
          </a:p>
        </p:txBody>
      </p:sp>
      <p:grpSp>
        <p:nvGrpSpPr>
          <p:cNvPr id="41" name="Group 40">
            <a:extLst>
              <a:ext uri="{FF2B5EF4-FFF2-40B4-BE49-F238E27FC236}">
                <a16:creationId xmlns:a16="http://schemas.microsoft.com/office/drawing/2014/main" id="{8970A010-AF99-4E5D-9E13-BAE73F8F4CE2}"/>
              </a:ext>
            </a:extLst>
          </p:cNvPr>
          <p:cNvGrpSpPr/>
          <p:nvPr/>
        </p:nvGrpSpPr>
        <p:grpSpPr>
          <a:xfrm>
            <a:off x="6429942" y="3020259"/>
            <a:ext cx="1795936" cy="284489"/>
            <a:chOff x="6251050" y="4695513"/>
            <a:chExt cx="1795936" cy="284489"/>
          </a:xfrm>
        </p:grpSpPr>
        <p:sp>
          <p:nvSpPr>
            <p:cNvPr id="42" name="Rectangle: Rounded Corners 41">
              <a:extLst>
                <a:ext uri="{FF2B5EF4-FFF2-40B4-BE49-F238E27FC236}">
                  <a16:creationId xmlns:a16="http://schemas.microsoft.com/office/drawing/2014/main" id="{36432945-2A0B-48BF-AC6E-13881FC64620}"/>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3" name="TextBox 42">
              <a:extLst>
                <a:ext uri="{FF2B5EF4-FFF2-40B4-BE49-F238E27FC236}">
                  <a16:creationId xmlns:a16="http://schemas.microsoft.com/office/drawing/2014/main" id="{B184AC1A-8895-4DF2-A8E2-484692A1FC97}"/>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44" name="Oval 43">
              <a:extLst>
                <a:ext uri="{FF2B5EF4-FFF2-40B4-BE49-F238E27FC236}">
                  <a16:creationId xmlns:a16="http://schemas.microsoft.com/office/drawing/2014/main" id="{3B1F90BE-5341-456A-B5D6-4A4458FA0F2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Freeform: Shape 44">
              <a:extLst>
                <a:ext uri="{FF2B5EF4-FFF2-40B4-BE49-F238E27FC236}">
                  <a16:creationId xmlns:a16="http://schemas.microsoft.com/office/drawing/2014/main" id="{3CFD089E-DE13-4A6B-B680-0611957D5EEB}"/>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47" name="Graphic 24">
            <a:extLst>
              <a:ext uri="{FF2B5EF4-FFF2-40B4-BE49-F238E27FC236}">
                <a16:creationId xmlns:a16="http://schemas.microsoft.com/office/drawing/2014/main" id="{4E97691D-B239-4DCF-96F3-C74F372BE704}"/>
              </a:ext>
            </a:extLst>
          </p:cNvPr>
          <p:cNvGrpSpPr>
            <a:grpSpLocks/>
          </p:cNvGrpSpPr>
          <p:nvPr/>
        </p:nvGrpSpPr>
        <p:grpSpPr>
          <a:xfrm>
            <a:off x="4679915" y="5419695"/>
            <a:ext cx="684352" cy="960892"/>
            <a:chOff x="3513772" y="3409950"/>
            <a:chExt cx="1022984" cy="1436370"/>
          </a:xfrm>
        </p:grpSpPr>
        <p:sp>
          <p:nvSpPr>
            <p:cNvPr id="48" name="Freeform: Shape 47">
              <a:extLst>
                <a:ext uri="{FF2B5EF4-FFF2-40B4-BE49-F238E27FC236}">
                  <a16:creationId xmlns:a16="http://schemas.microsoft.com/office/drawing/2014/main" id="{3B3CD785-6283-4DBE-9ED2-C6260C08E5B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4E0F19A-C2C4-41C3-8812-3B2660F9C5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56C49C4-BE89-4CC6-B61E-793C58994864}"/>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61CB5E2-952B-462D-B5EF-282A2E8B2B5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2" name="Graphic 24">
            <a:extLst>
              <a:ext uri="{FF2B5EF4-FFF2-40B4-BE49-F238E27FC236}">
                <a16:creationId xmlns:a16="http://schemas.microsoft.com/office/drawing/2014/main" id="{7F97ACAF-EE50-4D26-BA51-E32C3F628025}"/>
              </a:ext>
            </a:extLst>
          </p:cNvPr>
          <p:cNvGrpSpPr>
            <a:grpSpLocks/>
          </p:cNvGrpSpPr>
          <p:nvPr/>
        </p:nvGrpSpPr>
        <p:grpSpPr>
          <a:xfrm>
            <a:off x="9772964" y="449300"/>
            <a:ext cx="684352" cy="960892"/>
            <a:chOff x="7651432" y="2013585"/>
            <a:chExt cx="1022985" cy="1436369"/>
          </a:xfrm>
        </p:grpSpPr>
        <p:sp>
          <p:nvSpPr>
            <p:cNvPr id="53" name="Freeform: Shape 52">
              <a:extLst>
                <a:ext uri="{FF2B5EF4-FFF2-40B4-BE49-F238E27FC236}">
                  <a16:creationId xmlns:a16="http://schemas.microsoft.com/office/drawing/2014/main" id="{3A8FCFA4-C579-4D90-8B03-DDFB13A0BDA5}"/>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5C1A11A-A806-476B-8613-6039717280A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3BB2318-30FE-4906-AB34-1025E98F96C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CDC1380-396D-4031-A480-9B07925DAE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85003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pHolder1">
            <a:extLst>
              <a:ext uri="{FF2B5EF4-FFF2-40B4-BE49-F238E27FC236}">
                <a16:creationId xmlns:a16="http://schemas.microsoft.com/office/drawing/2014/main" id="{D6563E61-F5B9-4527-ACCD-B768F4759042}"/>
              </a:ext>
            </a:extLst>
          </p:cNvPr>
          <p:cNvSpPr/>
          <p:nvPr/>
        </p:nvSpPr>
        <p:spPr>
          <a:xfrm>
            <a:off x="6890036" y="3"/>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9"/>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2"/>
                  <a:pt x="386016" y="2756322"/>
                </a:cubicBezTo>
                <a:cubicBezTo>
                  <a:pt x="591305" y="2524256"/>
                  <a:pt x="677586" y="2200953"/>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9"/>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2" name="Freeform 17">
            <a:extLst>
              <a:ext uri="{FF2B5EF4-FFF2-40B4-BE49-F238E27FC236}">
                <a16:creationId xmlns:a16="http://schemas.microsoft.com/office/drawing/2014/main" id="{AE86A967-B429-42E8-AA8D-B1809DD6F295}"/>
              </a:ext>
            </a:extLst>
          </p:cNvPr>
          <p:cNvSpPr/>
          <p:nvPr/>
        </p:nvSpPr>
        <p:spPr>
          <a:xfrm>
            <a:off x="6890034" y="1"/>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7"/>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1"/>
                  <a:pt x="386016" y="2756322"/>
                </a:cubicBezTo>
                <a:cubicBezTo>
                  <a:pt x="591305" y="2524256"/>
                  <a:pt x="677586" y="2200952"/>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8"/>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solidFill>
            <a:schemeClr val="accent2">
              <a:alpha val="90000"/>
            </a:schemeClr>
          </a:solidFill>
          <a:ln w="9525" cap="flat">
            <a:noFill/>
            <a:prstDash val="solid"/>
            <a:miter/>
          </a:ln>
        </p:spPr>
        <p:txBody>
          <a:bodyPr rtlCol="0" anchor="ctr"/>
          <a:lstStyle/>
          <a:p>
            <a:endParaRPr lang="en-ID">
              <a:solidFill>
                <a:schemeClr val="tx1"/>
              </a:solidFill>
            </a:endParaRPr>
          </a:p>
        </p:txBody>
      </p:sp>
      <p:sp>
        <p:nvSpPr>
          <p:cNvPr id="10" name="Freeform: Shape 9">
            <a:extLst>
              <a:ext uri="{FF2B5EF4-FFF2-40B4-BE49-F238E27FC236}">
                <a16:creationId xmlns:a16="http://schemas.microsoft.com/office/drawing/2014/main" id="{5341F736-09BA-441A-B693-98C5596EAE83}"/>
              </a:ext>
            </a:extLst>
          </p:cNvPr>
          <p:cNvSpPr/>
          <p:nvPr/>
        </p:nvSpPr>
        <p:spPr>
          <a:xfrm rot="10800000">
            <a:off x="-5321" y="0"/>
            <a:ext cx="3542993" cy="396442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11418728-75C0-471B-B066-2EFE16ADB699}"/>
              </a:ext>
            </a:extLst>
          </p:cNvPr>
          <p:cNvSpPr/>
          <p:nvPr/>
        </p:nvSpPr>
        <p:spPr>
          <a:xfrm rot="10800000">
            <a:off x="-13020" y="0"/>
            <a:ext cx="3095124" cy="292673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AC343B5-BE68-4AB9-9CC1-BFBA91CD1796}"/>
              </a:ext>
            </a:extLst>
          </p:cNvPr>
          <p:cNvSpPr/>
          <p:nvPr/>
        </p:nvSpPr>
        <p:spPr>
          <a:xfrm>
            <a:off x="6778135"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41" name="Freeform 18">
            <a:extLst>
              <a:ext uri="{FF2B5EF4-FFF2-40B4-BE49-F238E27FC236}">
                <a16:creationId xmlns:a16="http://schemas.microsoft.com/office/drawing/2014/main" id="{C6DB7DCC-834F-4532-A460-9CC596C947C9}"/>
              </a:ext>
            </a:extLst>
          </p:cNvPr>
          <p:cNvSpPr/>
          <p:nvPr/>
        </p:nvSpPr>
        <p:spPr>
          <a:xfrm>
            <a:off x="10680522" y="5475037"/>
            <a:ext cx="1511478" cy="1382963"/>
          </a:xfrm>
          <a:custGeom>
            <a:avLst/>
            <a:gdLst>
              <a:gd name="connsiteX0" fmla="*/ 1511478 w 1511478"/>
              <a:gd name="connsiteY0" fmla="*/ 0 h 1382963"/>
              <a:gd name="connsiteX1" fmla="*/ 1511478 w 1511478"/>
              <a:gd name="connsiteY1" fmla="*/ 1382963 h 1382963"/>
              <a:gd name="connsiteX2" fmla="*/ 0 w 1511478"/>
              <a:gd name="connsiteY2" fmla="*/ 1382963 h 1382963"/>
              <a:gd name="connsiteX3" fmla="*/ 79173 w 1511478"/>
              <a:gd name="connsiteY3" fmla="*/ 1328358 h 1382963"/>
              <a:gd name="connsiteX4" fmla="*/ 257148 w 1511478"/>
              <a:gd name="connsiteY4" fmla="*/ 1163195 h 1382963"/>
              <a:gd name="connsiteX5" fmla="*/ 459987 w 1511478"/>
              <a:gd name="connsiteY5" fmla="*/ 767477 h 1382963"/>
              <a:gd name="connsiteX6" fmla="*/ 539159 w 1511478"/>
              <a:gd name="connsiteY6" fmla="*/ 558494 h 1382963"/>
              <a:gd name="connsiteX7" fmla="*/ 683109 w 1511478"/>
              <a:gd name="connsiteY7" fmla="*/ 392657 h 1382963"/>
              <a:gd name="connsiteX8" fmla="*/ 1057380 w 1511478"/>
              <a:gd name="connsiteY8" fmla="*/ 240302 h 1382963"/>
              <a:gd name="connsiteX9" fmla="*/ 1235355 w 1511478"/>
              <a:gd name="connsiteY9" fmla="*/ 193112 h 1382963"/>
              <a:gd name="connsiteX10" fmla="*/ 1408095 w 1511478"/>
              <a:gd name="connsiteY10" fmla="*/ 88621 h 1382963"/>
              <a:gd name="connsiteX11" fmla="*/ 1490457 w 1511478"/>
              <a:gd name="connsiteY11" fmla="*/ 22640 h 138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1478" h="1382963">
                <a:moveTo>
                  <a:pt x="1511478" y="0"/>
                </a:moveTo>
                <a:lnTo>
                  <a:pt x="1511478" y="1382963"/>
                </a:lnTo>
                <a:lnTo>
                  <a:pt x="0" y="1382963"/>
                </a:lnTo>
                <a:cubicBezTo>
                  <a:pt x="28790" y="1363413"/>
                  <a:pt x="51037" y="1348583"/>
                  <a:pt x="79173" y="1328358"/>
                </a:cubicBezTo>
                <a:cubicBezTo>
                  <a:pt x="145259" y="1281843"/>
                  <a:pt x="204802" y="1225890"/>
                  <a:pt x="257148" y="1163195"/>
                </a:cubicBezTo>
                <a:cubicBezTo>
                  <a:pt x="352678" y="1048591"/>
                  <a:pt x="413530" y="909719"/>
                  <a:pt x="459987" y="767477"/>
                </a:cubicBezTo>
                <a:cubicBezTo>
                  <a:pt x="482888" y="696692"/>
                  <a:pt x="505134" y="624560"/>
                  <a:pt x="539159" y="558494"/>
                </a:cubicBezTo>
                <a:cubicBezTo>
                  <a:pt x="573838" y="491081"/>
                  <a:pt x="623566" y="437150"/>
                  <a:pt x="683109" y="392657"/>
                </a:cubicBezTo>
                <a:cubicBezTo>
                  <a:pt x="793035" y="310412"/>
                  <a:pt x="925862" y="268616"/>
                  <a:pt x="1057380" y="240302"/>
                </a:cubicBezTo>
                <a:cubicBezTo>
                  <a:pt x="1116923" y="227493"/>
                  <a:pt x="1177775" y="215359"/>
                  <a:pt x="1235355" y="193112"/>
                </a:cubicBezTo>
                <a:cubicBezTo>
                  <a:pt x="1298170" y="168844"/>
                  <a:pt x="1353787" y="127721"/>
                  <a:pt x="1408095" y="88621"/>
                </a:cubicBezTo>
                <a:cubicBezTo>
                  <a:pt x="1436558" y="68060"/>
                  <a:pt x="1464366" y="46319"/>
                  <a:pt x="1490457" y="2264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40" name="Freeform 19">
            <a:extLst>
              <a:ext uri="{FF2B5EF4-FFF2-40B4-BE49-F238E27FC236}">
                <a16:creationId xmlns:a16="http://schemas.microsoft.com/office/drawing/2014/main" id="{C1ADB1EB-25F1-4BD5-97F9-CBFC3E078F63}"/>
              </a:ext>
            </a:extLst>
          </p:cNvPr>
          <p:cNvSpPr/>
          <p:nvPr/>
        </p:nvSpPr>
        <p:spPr>
          <a:xfrm>
            <a:off x="10418238" y="1"/>
            <a:ext cx="1773762" cy="1719043"/>
          </a:xfrm>
          <a:custGeom>
            <a:avLst/>
            <a:gdLst>
              <a:gd name="connsiteX0" fmla="*/ 0 w 1773762"/>
              <a:gd name="connsiteY0" fmla="*/ 0 h 1719043"/>
              <a:gd name="connsiteX1" fmla="*/ 1773762 w 1773762"/>
              <a:gd name="connsiteY1" fmla="*/ 0 h 1719043"/>
              <a:gd name="connsiteX2" fmla="*/ 1773762 w 1773762"/>
              <a:gd name="connsiteY2" fmla="*/ 1719043 h 1719043"/>
              <a:gd name="connsiteX3" fmla="*/ 1745593 w 1773762"/>
              <a:gd name="connsiteY3" fmla="*/ 1709655 h 1719043"/>
              <a:gd name="connsiteX4" fmla="*/ 1642871 w 1773762"/>
              <a:gd name="connsiteY4" fmla="*/ 1665897 h 1719043"/>
              <a:gd name="connsiteX5" fmla="*/ 1477034 w 1773762"/>
              <a:gd name="connsiteY5" fmla="*/ 1521947 h 1719043"/>
              <a:gd name="connsiteX6" fmla="*/ 1324679 w 1773762"/>
              <a:gd name="connsiteY6" fmla="*/ 1147676 h 1719043"/>
              <a:gd name="connsiteX7" fmla="*/ 1277489 w 1773762"/>
              <a:gd name="connsiteY7" fmla="*/ 969701 h 1719043"/>
              <a:gd name="connsiteX8" fmla="*/ 1172998 w 1773762"/>
              <a:gd name="connsiteY8" fmla="*/ 796961 h 1719043"/>
              <a:gd name="connsiteX9" fmla="*/ 1029407 w 1773762"/>
              <a:gd name="connsiteY9" fmla="*/ 642542 h 1719043"/>
              <a:gd name="connsiteX10" fmla="*/ 849412 w 1773762"/>
              <a:gd name="connsiteY10" fmla="*/ 554208 h 1719043"/>
              <a:gd name="connsiteX11" fmla="*/ 498861 w 1773762"/>
              <a:gd name="connsiteY11" fmla="*/ 463912 h 1719043"/>
              <a:gd name="connsiteX12" fmla="*/ 175950 w 1773762"/>
              <a:gd name="connsiteY12" fmla="*/ 272197 h 1719043"/>
              <a:gd name="connsiteX13" fmla="*/ 0 w 1773762"/>
              <a:gd name="connsiteY13" fmla="*/ 0 h 1719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73762" h="1719043">
                <a:moveTo>
                  <a:pt x="0" y="0"/>
                </a:moveTo>
                <a:lnTo>
                  <a:pt x="1773762" y="0"/>
                </a:lnTo>
                <a:lnTo>
                  <a:pt x="1773762" y="1719043"/>
                </a:lnTo>
                <a:lnTo>
                  <a:pt x="1745593" y="1709655"/>
                </a:lnTo>
                <a:cubicBezTo>
                  <a:pt x="1710454" y="1696977"/>
                  <a:pt x="1675904" y="1682909"/>
                  <a:pt x="1642871" y="1665897"/>
                </a:cubicBezTo>
                <a:cubicBezTo>
                  <a:pt x="1575458" y="1631218"/>
                  <a:pt x="1521527" y="1581490"/>
                  <a:pt x="1477034" y="1521947"/>
                </a:cubicBezTo>
                <a:cubicBezTo>
                  <a:pt x="1394789" y="1412021"/>
                  <a:pt x="1352992" y="1279194"/>
                  <a:pt x="1324679" y="1147676"/>
                </a:cubicBezTo>
                <a:cubicBezTo>
                  <a:pt x="1311870" y="1088133"/>
                  <a:pt x="1299735" y="1027281"/>
                  <a:pt x="1277489" y="969701"/>
                </a:cubicBezTo>
                <a:cubicBezTo>
                  <a:pt x="1253220" y="906887"/>
                  <a:pt x="1212098" y="851269"/>
                  <a:pt x="1172998" y="796961"/>
                </a:cubicBezTo>
                <a:cubicBezTo>
                  <a:pt x="1131876" y="740035"/>
                  <a:pt x="1086034" y="685727"/>
                  <a:pt x="1029407" y="642542"/>
                </a:cubicBezTo>
                <a:cubicBezTo>
                  <a:pt x="976150" y="601974"/>
                  <a:pt x="913455" y="574492"/>
                  <a:pt x="849412" y="554208"/>
                </a:cubicBezTo>
                <a:cubicBezTo>
                  <a:pt x="734134" y="516912"/>
                  <a:pt x="614139" y="499900"/>
                  <a:pt x="498861" y="463912"/>
                </a:cubicBezTo>
                <a:cubicBezTo>
                  <a:pt x="375494" y="425962"/>
                  <a:pt x="262913" y="366419"/>
                  <a:pt x="175950" y="272197"/>
                </a:cubicBezTo>
                <a:cubicBezTo>
                  <a:pt x="99772" y="190407"/>
                  <a:pt x="33707" y="106654"/>
                  <a:pt x="0" y="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21" name="TextBox 20">
            <a:extLst>
              <a:ext uri="{FF2B5EF4-FFF2-40B4-BE49-F238E27FC236}">
                <a16:creationId xmlns:a16="http://schemas.microsoft.com/office/drawing/2014/main" id="{0DFC8E5A-B3C6-46FD-86B4-DCE132B25165}"/>
              </a:ext>
            </a:extLst>
          </p:cNvPr>
          <p:cNvSpPr txBox="1"/>
          <p:nvPr/>
        </p:nvSpPr>
        <p:spPr>
          <a:xfrm>
            <a:off x="1902463" y="2809170"/>
            <a:ext cx="3579506" cy="1231106"/>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LETS START UNIQUELY</a:t>
            </a:r>
          </a:p>
          <a:p>
            <a:r>
              <a:rPr lang="en-ID" sz="4000" spc="300">
                <a:solidFill>
                  <a:schemeClr val="tx1">
                    <a:lumMod val="75000"/>
                    <a:lumOff val="25000"/>
                  </a:schemeClr>
                </a:solidFill>
                <a:latin typeface="+mj-lt"/>
              </a:rPr>
              <a:t>PRESENTATION</a:t>
            </a:r>
          </a:p>
        </p:txBody>
      </p:sp>
      <p:sp>
        <p:nvSpPr>
          <p:cNvPr id="22" name="Justify Text Body">
            <a:extLst>
              <a:ext uri="{FF2B5EF4-FFF2-40B4-BE49-F238E27FC236}">
                <a16:creationId xmlns:a16="http://schemas.microsoft.com/office/drawing/2014/main" id="{5A5A5347-BB51-425E-B626-08D1A2340FFE}"/>
              </a:ext>
            </a:extLst>
          </p:cNvPr>
          <p:cNvSpPr txBox="1"/>
          <p:nvPr/>
        </p:nvSpPr>
        <p:spPr>
          <a:xfrm>
            <a:off x="1902464" y="4079818"/>
            <a:ext cx="3666703" cy="1081322"/>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200">
              <a:solidFill>
                <a:schemeClr val="tx1">
                  <a:lumMod val="50000"/>
                  <a:lumOff val="50000"/>
                </a:schemeClr>
              </a:solidFill>
            </a:endParaRPr>
          </a:p>
        </p:txBody>
      </p:sp>
      <p:grpSp>
        <p:nvGrpSpPr>
          <p:cNvPr id="4" name="Group 3">
            <a:extLst>
              <a:ext uri="{FF2B5EF4-FFF2-40B4-BE49-F238E27FC236}">
                <a16:creationId xmlns:a16="http://schemas.microsoft.com/office/drawing/2014/main" id="{645E8CE0-4AD3-4095-939C-742C8D1797A8}"/>
              </a:ext>
            </a:extLst>
          </p:cNvPr>
          <p:cNvGrpSpPr/>
          <p:nvPr/>
        </p:nvGrpSpPr>
        <p:grpSpPr>
          <a:xfrm>
            <a:off x="1906513" y="5415431"/>
            <a:ext cx="1795936" cy="284489"/>
            <a:chOff x="1906513" y="5415431"/>
            <a:chExt cx="1795936" cy="284489"/>
          </a:xfrm>
        </p:grpSpPr>
        <p:sp>
          <p:nvSpPr>
            <p:cNvPr id="23" name="Rectangle: Rounded Corners 22">
              <a:extLst>
                <a:ext uri="{FF2B5EF4-FFF2-40B4-BE49-F238E27FC236}">
                  <a16:creationId xmlns:a16="http://schemas.microsoft.com/office/drawing/2014/main" id="{8E955D65-C2B0-435C-88BC-B5ACCB530856}"/>
                </a:ext>
              </a:extLst>
            </p:cNvPr>
            <p:cNvSpPr/>
            <p:nvPr/>
          </p:nvSpPr>
          <p:spPr>
            <a:xfrm>
              <a:off x="1906513" y="5415432"/>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4" name="TextBox 23">
              <a:extLst>
                <a:ext uri="{FF2B5EF4-FFF2-40B4-BE49-F238E27FC236}">
                  <a16:creationId xmlns:a16="http://schemas.microsoft.com/office/drawing/2014/main" id="{64B64AB1-BEB4-44C9-8395-016CFC7ECABD}"/>
                </a:ext>
              </a:extLst>
            </p:cNvPr>
            <p:cNvSpPr txBox="1"/>
            <p:nvPr/>
          </p:nvSpPr>
          <p:spPr>
            <a:xfrm>
              <a:off x="2223592" y="5418617"/>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5" name="Oval 24">
              <a:extLst>
                <a:ext uri="{FF2B5EF4-FFF2-40B4-BE49-F238E27FC236}">
                  <a16:creationId xmlns:a16="http://schemas.microsoft.com/office/drawing/2014/main" id="{3D6C27BD-E68E-4111-A1A5-75B93C33C913}"/>
                </a:ext>
              </a:extLst>
            </p:cNvPr>
            <p:cNvSpPr/>
            <p:nvPr/>
          </p:nvSpPr>
          <p:spPr>
            <a:xfrm>
              <a:off x="3417960" y="5415431"/>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Freeform: Shape 25">
              <a:extLst>
                <a:ext uri="{FF2B5EF4-FFF2-40B4-BE49-F238E27FC236}">
                  <a16:creationId xmlns:a16="http://schemas.microsoft.com/office/drawing/2014/main" id="{69DCC566-32B7-4103-8C68-735135A838F7}"/>
                </a:ext>
              </a:extLst>
            </p:cNvPr>
            <p:cNvSpPr/>
            <p:nvPr/>
          </p:nvSpPr>
          <p:spPr>
            <a:xfrm rot="8100000">
              <a:off x="3426081" y="5469281"/>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28" name="Graphic 24">
            <a:extLst>
              <a:ext uri="{FF2B5EF4-FFF2-40B4-BE49-F238E27FC236}">
                <a16:creationId xmlns:a16="http://schemas.microsoft.com/office/drawing/2014/main" id="{5A709677-B70B-4965-A7E1-E953E9EC0107}"/>
              </a:ext>
            </a:extLst>
          </p:cNvPr>
          <p:cNvGrpSpPr/>
          <p:nvPr/>
        </p:nvGrpSpPr>
        <p:grpSpPr>
          <a:xfrm>
            <a:off x="4200196" y="533400"/>
            <a:ext cx="914458" cy="1283984"/>
            <a:chOff x="7651432" y="2013585"/>
            <a:chExt cx="1022985" cy="1436369"/>
          </a:xfrm>
        </p:grpSpPr>
        <p:sp>
          <p:nvSpPr>
            <p:cNvPr id="29" name="Freeform: Shape 28">
              <a:extLst>
                <a:ext uri="{FF2B5EF4-FFF2-40B4-BE49-F238E27FC236}">
                  <a16:creationId xmlns:a16="http://schemas.microsoft.com/office/drawing/2014/main" id="{0C208BAD-17CF-40A8-B0BA-25CBC7CBDC9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06F3424-AC0F-410D-AB94-EBD01CA0DBBF}"/>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6C2323E-3A05-4512-8981-E587EEE7B3E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E69B01F-5748-4D9A-BC37-77831A23F09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4519605F-6A55-4BB4-93C8-E483FEA45296}"/>
              </a:ext>
            </a:extLst>
          </p:cNvPr>
          <p:cNvGrpSpPr>
            <a:grpSpLocks/>
          </p:cNvGrpSpPr>
          <p:nvPr/>
        </p:nvGrpSpPr>
        <p:grpSpPr>
          <a:xfrm>
            <a:off x="6067503" y="5365750"/>
            <a:ext cx="821274" cy="1153144"/>
            <a:chOff x="3513772" y="3409950"/>
            <a:chExt cx="1022984" cy="1436370"/>
          </a:xfrm>
        </p:grpSpPr>
        <p:sp>
          <p:nvSpPr>
            <p:cNvPr id="34" name="Freeform: Shape 33">
              <a:extLst>
                <a:ext uri="{FF2B5EF4-FFF2-40B4-BE49-F238E27FC236}">
                  <a16:creationId xmlns:a16="http://schemas.microsoft.com/office/drawing/2014/main" id="{D59B7E54-5E61-463E-80F1-B778A879877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13635E4-E2AD-43CE-8408-64A0082358CA}"/>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FF82A83-6411-4C89-9824-FC705A2511D6}"/>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238828-3DD3-4E27-AD82-C01543F6230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spTree>
    <p:extLst>
      <p:ext uri="{BB962C8B-B14F-4D97-AF65-F5344CB8AC3E}">
        <p14:creationId xmlns:p14="http://schemas.microsoft.com/office/powerpoint/2010/main" val="2169098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ED4B5013-8F66-4727-8D3B-DF8CC704FAC4}"/>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25" name="Shapes">
            <a:extLst>
              <a:ext uri="{FF2B5EF4-FFF2-40B4-BE49-F238E27FC236}">
                <a16:creationId xmlns:a16="http://schemas.microsoft.com/office/drawing/2014/main" id="{A5F8072F-02EE-432A-940C-B926E2DE6996}"/>
              </a:ext>
            </a:extLst>
          </p:cNvPr>
          <p:cNvSpPr/>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996180" y="2551742"/>
            <a:ext cx="2199641"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Thank’s</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2621901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3C99C0B0-C1F3-41EB-AD25-59D85F642185}"/>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4A62751-04AA-444B-BBD7-48D3643C0B92}"/>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 name="Figures">
            <a:extLst>
              <a:ext uri="{FF2B5EF4-FFF2-40B4-BE49-F238E27FC236}">
                <a16:creationId xmlns:a16="http://schemas.microsoft.com/office/drawing/2014/main" id="{6625DC62-2A1E-42C3-9EB7-B707013FC138}"/>
              </a:ext>
            </a:extLst>
          </p:cNvPr>
          <p:cNvSpPr/>
          <p:nvPr/>
        </p:nvSpPr>
        <p:spPr>
          <a:xfrm>
            <a:off x="251416" y="1484787"/>
            <a:ext cx="4897296" cy="5369601"/>
          </a:xfrm>
          <a:custGeom>
            <a:avLst/>
            <a:gdLst>
              <a:gd name="connsiteX0" fmla="*/ 988718 w 4897296"/>
              <a:gd name="connsiteY0" fmla="*/ 5361906 h 5369601"/>
              <a:gd name="connsiteX1" fmla="*/ 1014194 w 4897296"/>
              <a:gd name="connsiteY1" fmla="*/ 5222091 h 5369601"/>
              <a:gd name="connsiteX2" fmla="*/ 1012920 w 4897296"/>
              <a:gd name="connsiteY2" fmla="*/ 5057904 h 5369601"/>
              <a:gd name="connsiteX3" fmla="*/ 986170 w 4897296"/>
              <a:gd name="connsiteY3" fmla="*/ 4689768 h 5369601"/>
              <a:gd name="connsiteX4" fmla="*/ 1004003 w 4897296"/>
              <a:gd name="connsiteY4" fmla="*/ 4566629 h 5369601"/>
              <a:gd name="connsiteX5" fmla="*/ 1039669 w 4897296"/>
              <a:gd name="connsiteY5" fmla="*/ 4295978 h 5369601"/>
              <a:gd name="connsiteX6" fmla="*/ 1068967 w 4897296"/>
              <a:gd name="connsiteY6" fmla="*/ 4074070 h 5369601"/>
              <a:gd name="connsiteX7" fmla="*/ 1080431 w 4897296"/>
              <a:gd name="connsiteY7" fmla="*/ 3916297 h 5369601"/>
              <a:gd name="connsiteX8" fmla="*/ 1085526 w 4897296"/>
              <a:gd name="connsiteY8" fmla="*/ 3882946 h 5369601"/>
              <a:gd name="connsiteX9" fmla="*/ 1065145 w 4897296"/>
              <a:gd name="connsiteY9" fmla="*/ 3772634 h 5369601"/>
              <a:gd name="connsiteX10" fmla="*/ 1061324 w 4897296"/>
              <a:gd name="connsiteY10" fmla="*/ 3752111 h 5369601"/>
              <a:gd name="connsiteX11" fmla="*/ 1048586 w 4897296"/>
              <a:gd name="connsiteY11" fmla="*/ 3725174 h 5369601"/>
              <a:gd name="connsiteX12" fmla="*/ 1005277 w 4897296"/>
              <a:gd name="connsiteY12" fmla="*/ 3731587 h 5369601"/>
              <a:gd name="connsiteX13" fmla="*/ 947956 w 4897296"/>
              <a:gd name="connsiteY13" fmla="*/ 3811115 h 5369601"/>
              <a:gd name="connsiteX14" fmla="*/ 895731 w 4897296"/>
              <a:gd name="connsiteY14" fmla="*/ 3890643 h 5369601"/>
              <a:gd name="connsiteX15" fmla="*/ 880446 w 4897296"/>
              <a:gd name="connsiteY15" fmla="*/ 3923993 h 5369601"/>
              <a:gd name="connsiteX16" fmla="*/ 834589 w 4897296"/>
              <a:gd name="connsiteY16" fmla="*/ 3968888 h 5369601"/>
              <a:gd name="connsiteX17" fmla="*/ 809113 w 4897296"/>
              <a:gd name="connsiteY17" fmla="*/ 3988128 h 5369601"/>
              <a:gd name="connsiteX18" fmla="*/ 667723 w 4897296"/>
              <a:gd name="connsiteY18" fmla="*/ 4149749 h 5369601"/>
              <a:gd name="connsiteX19" fmla="*/ 582379 w 4897296"/>
              <a:gd name="connsiteY19" fmla="*/ 4186948 h 5369601"/>
              <a:gd name="connsiteX20" fmla="*/ 451178 w 4897296"/>
              <a:gd name="connsiteY20" fmla="*/ 4147184 h 5369601"/>
              <a:gd name="connsiteX21" fmla="*/ 396405 w 4897296"/>
              <a:gd name="connsiteY21" fmla="*/ 4020196 h 5369601"/>
              <a:gd name="connsiteX22" fmla="*/ 317430 w 4897296"/>
              <a:gd name="connsiteY22" fmla="*/ 3757242 h 5369601"/>
              <a:gd name="connsiteX23" fmla="*/ 256288 w 4897296"/>
              <a:gd name="connsiteY23" fmla="*/ 3499418 h 5369601"/>
              <a:gd name="connsiteX24" fmla="*/ 220622 w 4897296"/>
              <a:gd name="connsiteY24" fmla="*/ 3281358 h 5369601"/>
              <a:gd name="connsiteX25" fmla="*/ 204063 w 4897296"/>
              <a:gd name="connsiteY25" fmla="*/ 3249290 h 5369601"/>
              <a:gd name="connsiteX26" fmla="*/ 169670 w 4897296"/>
              <a:gd name="connsiteY26" fmla="*/ 3236463 h 5369601"/>
              <a:gd name="connsiteX27" fmla="*/ 184956 w 4897296"/>
              <a:gd name="connsiteY27" fmla="*/ 3183872 h 5369601"/>
              <a:gd name="connsiteX28" fmla="*/ 188777 w 4897296"/>
              <a:gd name="connsiteY28" fmla="*/ 3178742 h 5369601"/>
              <a:gd name="connsiteX29" fmla="*/ 204063 w 4897296"/>
              <a:gd name="connsiteY29" fmla="*/ 3140260 h 5369601"/>
              <a:gd name="connsiteX30" fmla="*/ 169670 w 4897296"/>
              <a:gd name="connsiteY30" fmla="*/ 2892698 h 5369601"/>
              <a:gd name="connsiteX31" fmla="*/ 125088 w 4897296"/>
              <a:gd name="connsiteY31" fmla="*/ 2674639 h 5369601"/>
              <a:gd name="connsiteX32" fmla="*/ 71589 w 4897296"/>
              <a:gd name="connsiteY32" fmla="*/ 2482233 h 5369601"/>
              <a:gd name="connsiteX33" fmla="*/ 61398 w 4897296"/>
              <a:gd name="connsiteY33" fmla="*/ 2459144 h 5369601"/>
              <a:gd name="connsiteX34" fmla="*/ 14268 w 4897296"/>
              <a:gd name="connsiteY34" fmla="*/ 2307785 h 5369601"/>
              <a:gd name="connsiteX35" fmla="*/ 256 w 4897296"/>
              <a:gd name="connsiteY35" fmla="*/ 2226974 h 5369601"/>
              <a:gd name="connsiteX36" fmla="*/ 4078 w 4897296"/>
              <a:gd name="connsiteY36" fmla="*/ 2209017 h 5369601"/>
              <a:gd name="connsiteX37" fmla="*/ 9173 w 4897296"/>
              <a:gd name="connsiteY37" fmla="*/ 2185928 h 5369601"/>
              <a:gd name="connsiteX38" fmla="*/ 9173 w 4897296"/>
              <a:gd name="connsiteY38" fmla="*/ 2178232 h 5369601"/>
              <a:gd name="connsiteX39" fmla="*/ 42291 w 4897296"/>
              <a:gd name="connsiteY39" fmla="*/ 2070484 h 5369601"/>
              <a:gd name="connsiteX40" fmla="*/ 81779 w 4897296"/>
              <a:gd name="connsiteY40" fmla="*/ 2042265 h 5369601"/>
              <a:gd name="connsiteX41" fmla="*/ 102160 w 4897296"/>
              <a:gd name="connsiteY41" fmla="*/ 2017893 h 5369601"/>
              <a:gd name="connsiteX42" fmla="*/ 119993 w 4897296"/>
              <a:gd name="connsiteY42" fmla="*/ 1967868 h 5369601"/>
              <a:gd name="connsiteX43" fmla="*/ 144195 w 4897296"/>
              <a:gd name="connsiteY43" fmla="*/ 1956324 h 5369601"/>
              <a:gd name="connsiteX44" fmla="*/ 156933 w 4897296"/>
              <a:gd name="connsiteY44" fmla="*/ 1940931 h 5369601"/>
              <a:gd name="connsiteX45" fmla="*/ 197694 w 4897296"/>
              <a:gd name="connsiteY45" fmla="*/ 1866534 h 5369601"/>
              <a:gd name="connsiteX46" fmla="*/ 182408 w 4897296"/>
              <a:gd name="connsiteY46" fmla="*/ 1840880 h 5369601"/>
              <a:gd name="connsiteX47" fmla="*/ 173492 w 4897296"/>
              <a:gd name="connsiteY47" fmla="*/ 1803682 h 5369601"/>
              <a:gd name="connsiteX48" fmla="*/ 188777 w 4897296"/>
              <a:gd name="connsiteY48" fmla="*/ 1766483 h 5369601"/>
              <a:gd name="connsiteX49" fmla="*/ 216801 w 4897296"/>
              <a:gd name="connsiteY49" fmla="*/ 1779310 h 5369601"/>
              <a:gd name="connsiteX50" fmla="*/ 230812 w 4897296"/>
              <a:gd name="connsiteY50" fmla="*/ 1787007 h 5369601"/>
              <a:gd name="connsiteX51" fmla="*/ 230812 w 4897296"/>
              <a:gd name="connsiteY51" fmla="*/ 1761352 h 5369601"/>
              <a:gd name="connsiteX52" fmla="*/ 211706 w 4897296"/>
              <a:gd name="connsiteY52" fmla="*/ 1661302 h 5369601"/>
              <a:gd name="connsiteX53" fmla="*/ 248646 w 4897296"/>
              <a:gd name="connsiteY53" fmla="*/ 1636930 h 5369601"/>
              <a:gd name="connsiteX54" fmla="*/ 286859 w 4897296"/>
              <a:gd name="connsiteY54" fmla="*/ 1677977 h 5369601"/>
              <a:gd name="connsiteX55" fmla="*/ 336537 w 4897296"/>
              <a:gd name="connsiteY55" fmla="*/ 1820357 h 5369601"/>
              <a:gd name="connsiteX56" fmla="*/ 362013 w 4897296"/>
              <a:gd name="connsiteY56" fmla="*/ 1871665 h 5369601"/>
              <a:gd name="connsiteX57" fmla="*/ 392584 w 4897296"/>
              <a:gd name="connsiteY57" fmla="*/ 1935800 h 5369601"/>
              <a:gd name="connsiteX58" fmla="*/ 451178 w 4897296"/>
              <a:gd name="connsiteY58" fmla="*/ 2037134 h 5369601"/>
              <a:gd name="connsiteX59" fmla="*/ 465190 w 4897296"/>
              <a:gd name="connsiteY59" fmla="*/ 2073050 h 5369601"/>
              <a:gd name="connsiteX60" fmla="*/ 457547 w 4897296"/>
              <a:gd name="connsiteY60" fmla="*/ 2309068 h 5369601"/>
              <a:gd name="connsiteX61" fmla="*/ 444809 w 4897296"/>
              <a:gd name="connsiteY61" fmla="*/ 2371920 h 5369601"/>
              <a:gd name="connsiteX62" fmla="*/ 440988 w 4897296"/>
              <a:gd name="connsiteY62" fmla="*/ 2506604 h 5369601"/>
              <a:gd name="connsiteX63" fmla="*/ 448631 w 4897296"/>
              <a:gd name="connsiteY63" fmla="*/ 2592545 h 5369601"/>
              <a:gd name="connsiteX64" fmla="*/ 480475 w 4897296"/>
              <a:gd name="connsiteY64" fmla="*/ 2882437 h 5369601"/>
              <a:gd name="connsiteX65" fmla="*/ 512320 w 4897296"/>
              <a:gd name="connsiteY65" fmla="*/ 3082539 h 5369601"/>
              <a:gd name="connsiteX66" fmla="*/ 527606 w 4897296"/>
              <a:gd name="connsiteY66" fmla="*/ 3113324 h 5369601"/>
              <a:gd name="connsiteX67" fmla="*/ 546712 w 4897296"/>
              <a:gd name="connsiteY67" fmla="*/ 3156936 h 5369601"/>
              <a:gd name="connsiteX68" fmla="*/ 588748 w 4897296"/>
              <a:gd name="connsiteY68" fmla="*/ 3118454 h 5369601"/>
              <a:gd name="connsiteX69" fmla="*/ 568367 w 4897296"/>
              <a:gd name="connsiteY69" fmla="*/ 3090235 h 5369601"/>
              <a:gd name="connsiteX70" fmla="*/ 602759 w 4897296"/>
              <a:gd name="connsiteY70" fmla="*/ 2977357 h 5369601"/>
              <a:gd name="connsiteX71" fmla="*/ 633330 w 4897296"/>
              <a:gd name="connsiteY71" fmla="*/ 2928614 h 5369601"/>
              <a:gd name="connsiteX72" fmla="*/ 640973 w 4897296"/>
              <a:gd name="connsiteY72" fmla="*/ 2679769 h 5369601"/>
              <a:gd name="connsiteX73" fmla="*/ 665175 w 4897296"/>
              <a:gd name="connsiteY73" fmla="*/ 2502756 h 5369601"/>
              <a:gd name="connsiteX74" fmla="*/ 698294 w 4897296"/>
              <a:gd name="connsiteY74" fmla="*/ 2324460 h 5369601"/>
              <a:gd name="connsiteX75" fmla="*/ 670270 w 4897296"/>
              <a:gd name="connsiteY75" fmla="*/ 2201320 h 5369601"/>
              <a:gd name="connsiteX76" fmla="*/ 675365 w 4897296"/>
              <a:gd name="connsiteY76" fmla="*/ 2161557 h 5369601"/>
              <a:gd name="connsiteX77" fmla="*/ 723769 w 4897296"/>
              <a:gd name="connsiteY77" fmla="*/ 2117944 h 5369601"/>
              <a:gd name="connsiteX78" fmla="*/ 761983 w 4897296"/>
              <a:gd name="connsiteY78" fmla="*/ 2097421 h 5369601"/>
              <a:gd name="connsiteX79" fmla="*/ 838410 w 4897296"/>
              <a:gd name="connsiteY79" fmla="*/ 2056375 h 5369601"/>
              <a:gd name="connsiteX80" fmla="*/ 1002729 w 4897296"/>
              <a:gd name="connsiteY80" fmla="*/ 1964020 h 5369601"/>
              <a:gd name="connsiteX81" fmla="*/ 1164501 w 4897296"/>
              <a:gd name="connsiteY81" fmla="*/ 1885775 h 5369601"/>
              <a:gd name="connsiteX82" fmla="*/ 1240928 w 4897296"/>
              <a:gd name="connsiteY82" fmla="*/ 1843446 h 5369601"/>
              <a:gd name="connsiteX83" fmla="*/ 1256214 w 4897296"/>
              <a:gd name="connsiteY83" fmla="*/ 1789572 h 5369601"/>
              <a:gd name="connsiteX84" fmla="*/ 1252392 w 4897296"/>
              <a:gd name="connsiteY84" fmla="*/ 1604862 h 5369601"/>
              <a:gd name="connsiteX85" fmla="*/ 1256214 w 4897296"/>
              <a:gd name="connsiteY85" fmla="*/ 1557402 h 5369601"/>
              <a:gd name="connsiteX86" fmla="*/ 1216726 w 4897296"/>
              <a:gd name="connsiteY86" fmla="*/ 1527900 h 5369601"/>
              <a:gd name="connsiteX87" fmla="*/ 1188703 w 4897296"/>
              <a:gd name="connsiteY87" fmla="*/ 1476592 h 5369601"/>
              <a:gd name="connsiteX88" fmla="*/ 1193798 w 4897296"/>
              <a:gd name="connsiteY88" fmla="*/ 1454786 h 5369601"/>
              <a:gd name="connsiteX89" fmla="*/ 1181060 w 4897296"/>
              <a:gd name="connsiteY89" fmla="*/ 1438111 h 5369601"/>
              <a:gd name="connsiteX90" fmla="*/ 1165775 w 4897296"/>
              <a:gd name="connsiteY90" fmla="*/ 1426567 h 5369601"/>
              <a:gd name="connsiteX91" fmla="*/ 1175965 w 4897296"/>
              <a:gd name="connsiteY91" fmla="*/ 1338060 h 5369601"/>
              <a:gd name="connsiteX92" fmla="*/ 1170870 w 4897296"/>
              <a:gd name="connsiteY92" fmla="*/ 1311123 h 5369601"/>
              <a:gd name="connsiteX93" fmla="*/ 1160679 w 4897296"/>
              <a:gd name="connsiteY93" fmla="*/ 1323950 h 5369601"/>
              <a:gd name="connsiteX94" fmla="*/ 1169596 w 4897296"/>
              <a:gd name="connsiteY94" fmla="*/ 1222616 h 5369601"/>
              <a:gd name="connsiteX95" fmla="*/ 1167048 w 4897296"/>
              <a:gd name="connsiteY95" fmla="*/ 1202093 h 5369601"/>
              <a:gd name="connsiteX96" fmla="*/ 1165775 w 4897296"/>
              <a:gd name="connsiteY96" fmla="*/ 1072540 h 5369601"/>
              <a:gd name="connsiteX97" fmla="*/ 1168322 w 4897296"/>
              <a:gd name="connsiteY97" fmla="*/ 1045603 h 5369601"/>
              <a:gd name="connsiteX98" fmla="*/ 1182334 w 4897296"/>
              <a:gd name="connsiteY98" fmla="*/ 907071 h 5369601"/>
              <a:gd name="connsiteX99" fmla="*/ 1209084 w 4897296"/>
              <a:gd name="connsiteY99" fmla="*/ 769821 h 5369601"/>
              <a:gd name="connsiteX100" fmla="*/ 1254940 w 4897296"/>
              <a:gd name="connsiteY100" fmla="*/ 649247 h 5369601"/>
              <a:gd name="connsiteX101" fmla="*/ 1261309 w 4897296"/>
              <a:gd name="connsiteY101" fmla="*/ 636420 h 5369601"/>
              <a:gd name="connsiteX102" fmla="*/ 1289332 w 4897296"/>
              <a:gd name="connsiteY102" fmla="*/ 540217 h 5369601"/>
              <a:gd name="connsiteX103" fmla="*/ 1330094 w 4897296"/>
              <a:gd name="connsiteY103" fmla="*/ 432470 h 5369601"/>
              <a:gd name="connsiteX104" fmla="*/ 1353022 w 4897296"/>
              <a:gd name="connsiteY104" fmla="*/ 395272 h 5369601"/>
              <a:gd name="connsiteX105" fmla="*/ 1439640 w 4897296"/>
              <a:gd name="connsiteY105" fmla="*/ 252891 h 5369601"/>
              <a:gd name="connsiteX106" fmla="*/ 1586125 w 4897296"/>
              <a:gd name="connsiteY106" fmla="*/ 113076 h 5369601"/>
              <a:gd name="connsiteX107" fmla="*/ 1741528 w 4897296"/>
              <a:gd name="connsiteY107" fmla="*/ 45093 h 5369601"/>
              <a:gd name="connsiteX108" fmla="*/ 1816681 w 4897296"/>
              <a:gd name="connsiteY108" fmla="*/ 28418 h 5369601"/>
              <a:gd name="connsiteX109" fmla="*/ 1851074 w 4897296"/>
              <a:gd name="connsiteY109" fmla="*/ 18156 h 5369601"/>
              <a:gd name="connsiteX110" fmla="*/ 1910942 w 4897296"/>
              <a:gd name="connsiteY110" fmla="*/ 11743 h 5369601"/>
              <a:gd name="connsiteX111" fmla="*/ 1998834 w 4897296"/>
              <a:gd name="connsiteY111" fmla="*/ 1481 h 5369601"/>
              <a:gd name="connsiteX112" fmla="*/ 2016667 w 4897296"/>
              <a:gd name="connsiteY112" fmla="*/ 1481 h 5369601"/>
              <a:gd name="connsiteX113" fmla="*/ 2005203 w 4897296"/>
              <a:gd name="connsiteY113" fmla="*/ 2764 h 5369601"/>
              <a:gd name="connsiteX114" fmla="*/ 1991191 w 4897296"/>
              <a:gd name="connsiteY114" fmla="*/ 18156 h 5369601"/>
              <a:gd name="connsiteX115" fmla="*/ 2009024 w 4897296"/>
              <a:gd name="connsiteY115" fmla="*/ 23287 h 5369601"/>
              <a:gd name="connsiteX116" fmla="*/ 2033226 w 4897296"/>
              <a:gd name="connsiteY116" fmla="*/ 16874 h 5369601"/>
              <a:gd name="connsiteX117" fmla="*/ 2089273 w 4897296"/>
              <a:gd name="connsiteY117" fmla="*/ 18156 h 5369601"/>
              <a:gd name="connsiteX118" fmla="*/ 2192450 w 4897296"/>
              <a:gd name="connsiteY118" fmla="*/ 86140 h 5369601"/>
              <a:gd name="connsiteX119" fmla="*/ 2211557 w 4897296"/>
              <a:gd name="connsiteY119" fmla="*/ 100249 h 5369601"/>
              <a:gd name="connsiteX120" fmla="*/ 2312186 w 4897296"/>
              <a:gd name="connsiteY120" fmla="*/ 123338 h 5369601"/>
              <a:gd name="connsiteX121" fmla="*/ 2417911 w 4897296"/>
              <a:gd name="connsiteY121" fmla="*/ 223389 h 5369601"/>
              <a:gd name="connsiteX122" fmla="*/ 2447208 w 4897296"/>
              <a:gd name="connsiteY122" fmla="*/ 256739 h 5369601"/>
              <a:gd name="connsiteX123" fmla="*/ 2454851 w 4897296"/>
              <a:gd name="connsiteY123" fmla="*/ 297786 h 5369601"/>
              <a:gd name="connsiteX124" fmla="*/ 2468862 w 4897296"/>
              <a:gd name="connsiteY124" fmla="*/ 319592 h 5369601"/>
              <a:gd name="connsiteX125" fmla="*/ 2487969 w 4897296"/>
              <a:gd name="connsiteY125" fmla="*/ 377314 h 5369601"/>
              <a:gd name="connsiteX126" fmla="*/ 2503255 w 4897296"/>
              <a:gd name="connsiteY126" fmla="*/ 438884 h 5369601"/>
              <a:gd name="connsiteX127" fmla="*/ 2518540 w 4897296"/>
              <a:gd name="connsiteY127" fmla="*/ 576133 h 5369601"/>
              <a:gd name="connsiteX128" fmla="*/ 2490517 w 4897296"/>
              <a:gd name="connsiteY128" fmla="*/ 669770 h 5369601"/>
              <a:gd name="connsiteX129" fmla="*/ 2499433 w 4897296"/>
              <a:gd name="connsiteY129" fmla="*/ 780083 h 5369601"/>
              <a:gd name="connsiteX130" fmla="*/ 2508350 w 4897296"/>
              <a:gd name="connsiteY130" fmla="*/ 817282 h 5369601"/>
              <a:gd name="connsiteX131" fmla="*/ 2513445 w 4897296"/>
              <a:gd name="connsiteY131" fmla="*/ 833957 h 5369601"/>
              <a:gd name="connsiteX132" fmla="*/ 2573313 w 4897296"/>
              <a:gd name="connsiteY132" fmla="*/ 864742 h 5369601"/>
              <a:gd name="connsiteX133" fmla="*/ 2639550 w 4897296"/>
              <a:gd name="connsiteY133" fmla="*/ 892961 h 5369601"/>
              <a:gd name="connsiteX134" fmla="*/ 2659931 w 4897296"/>
              <a:gd name="connsiteY134" fmla="*/ 921181 h 5369601"/>
              <a:gd name="connsiteX135" fmla="*/ 2638276 w 4897296"/>
              <a:gd name="connsiteY135" fmla="*/ 923746 h 5369601"/>
              <a:gd name="connsiteX136" fmla="*/ 2637003 w 4897296"/>
              <a:gd name="connsiteY136" fmla="*/ 936573 h 5369601"/>
              <a:gd name="connsiteX137" fmla="*/ 2588599 w 4897296"/>
              <a:gd name="connsiteY137" fmla="*/ 1022514 h 5369601"/>
              <a:gd name="connsiteX138" fmla="*/ 2482874 w 4897296"/>
              <a:gd name="connsiteY138" fmla="*/ 1104607 h 5369601"/>
              <a:gd name="connsiteX139" fmla="*/ 2470136 w 4897296"/>
              <a:gd name="connsiteY139" fmla="*/ 1117435 h 5369601"/>
              <a:gd name="connsiteX140" fmla="*/ 2414089 w 4897296"/>
              <a:gd name="connsiteY140" fmla="*/ 1226464 h 5369601"/>
              <a:gd name="connsiteX141" fmla="*/ 2332567 w 4897296"/>
              <a:gd name="connsiteY141" fmla="*/ 1356018 h 5369601"/>
              <a:gd name="connsiteX142" fmla="*/ 2286710 w 4897296"/>
              <a:gd name="connsiteY142" fmla="*/ 1467613 h 5369601"/>
              <a:gd name="connsiteX143" fmla="*/ 2275246 w 4897296"/>
              <a:gd name="connsiteY143" fmla="*/ 1526617 h 5369601"/>
              <a:gd name="connsiteX144" fmla="*/ 2281615 w 4897296"/>
              <a:gd name="connsiteY144" fmla="*/ 1543293 h 5369601"/>
              <a:gd name="connsiteX145" fmla="*/ 2352947 w 4897296"/>
              <a:gd name="connsiteY145" fmla="*/ 1607428 h 5369601"/>
              <a:gd name="connsiteX146" fmla="*/ 2429375 w 4897296"/>
              <a:gd name="connsiteY146" fmla="*/ 1635647 h 5369601"/>
              <a:gd name="connsiteX147" fmla="*/ 2594968 w 4897296"/>
              <a:gd name="connsiteY147" fmla="*/ 1658736 h 5369601"/>
              <a:gd name="connsiteX148" fmla="*/ 2755465 w 4897296"/>
              <a:gd name="connsiteY148" fmla="*/ 1674129 h 5369601"/>
              <a:gd name="connsiteX149" fmla="*/ 2887939 w 4897296"/>
              <a:gd name="connsiteY149" fmla="*/ 1706196 h 5369601"/>
              <a:gd name="connsiteX150" fmla="*/ 2978378 w 4897296"/>
              <a:gd name="connsiteY150" fmla="*/ 1729285 h 5369601"/>
              <a:gd name="connsiteX151" fmla="*/ 2991116 w 4897296"/>
              <a:gd name="connsiteY151" fmla="*/ 1734416 h 5369601"/>
              <a:gd name="connsiteX152" fmla="*/ 3045889 w 4897296"/>
              <a:gd name="connsiteY152" fmla="*/ 1781876 h 5369601"/>
              <a:gd name="connsiteX153" fmla="*/ 3089198 w 4897296"/>
              <a:gd name="connsiteY153" fmla="*/ 1842163 h 5369601"/>
              <a:gd name="connsiteX154" fmla="*/ 3152888 w 4897296"/>
              <a:gd name="connsiteY154" fmla="*/ 2002501 h 5369601"/>
              <a:gd name="connsiteX155" fmla="*/ 3235684 w 4897296"/>
              <a:gd name="connsiteY155" fmla="*/ 2248780 h 5369601"/>
              <a:gd name="connsiteX156" fmla="*/ 3347778 w 4897296"/>
              <a:gd name="connsiteY156" fmla="*/ 2572022 h 5369601"/>
              <a:gd name="connsiteX157" fmla="*/ 3396182 w 4897296"/>
              <a:gd name="connsiteY157" fmla="*/ 2720816 h 5369601"/>
              <a:gd name="connsiteX158" fmla="*/ 3385991 w 4897296"/>
              <a:gd name="connsiteY158" fmla="*/ 2758014 h 5369601"/>
              <a:gd name="connsiteX159" fmla="*/ 3380896 w 4897296"/>
              <a:gd name="connsiteY159" fmla="*/ 2775972 h 5369601"/>
              <a:gd name="connsiteX160" fmla="*/ 3378348 w 4897296"/>
              <a:gd name="connsiteY160" fmla="*/ 2801626 h 5369601"/>
              <a:gd name="connsiteX161" fmla="*/ 3398729 w 4897296"/>
              <a:gd name="connsiteY161" fmla="*/ 2806757 h 5369601"/>
              <a:gd name="connsiteX162" fmla="*/ 3411467 w 4897296"/>
              <a:gd name="connsiteY162" fmla="*/ 2872175 h 5369601"/>
              <a:gd name="connsiteX163" fmla="*/ 3393634 w 4897296"/>
              <a:gd name="connsiteY163" fmla="*/ 2888850 h 5369601"/>
              <a:gd name="connsiteX164" fmla="*/ 3396182 w 4897296"/>
              <a:gd name="connsiteY164" fmla="*/ 2895264 h 5369601"/>
              <a:gd name="connsiteX165" fmla="*/ 3425479 w 4897296"/>
              <a:gd name="connsiteY165" fmla="*/ 2891416 h 5369601"/>
              <a:gd name="connsiteX166" fmla="*/ 3675142 w 4897296"/>
              <a:gd name="connsiteY166" fmla="*/ 2819584 h 5369601"/>
              <a:gd name="connsiteX167" fmla="*/ 3690427 w 4897296"/>
              <a:gd name="connsiteY167" fmla="*/ 2799061 h 5369601"/>
              <a:gd name="connsiteX168" fmla="*/ 3696796 w 4897296"/>
              <a:gd name="connsiteY168" fmla="*/ 2720816 h 5369601"/>
              <a:gd name="connsiteX169" fmla="*/ 3713356 w 4897296"/>
              <a:gd name="connsiteY169" fmla="*/ 2548933 h 5369601"/>
              <a:gd name="connsiteX170" fmla="*/ 3726093 w 4897296"/>
              <a:gd name="connsiteY170" fmla="*/ 2410401 h 5369601"/>
              <a:gd name="connsiteX171" fmla="*/ 3742653 w 4897296"/>
              <a:gd name="connsiteY171" fmla="*/ 2234671 h 5369601"/>
              <a:gd name="connsiteX172" fmla="*/ 3749022 w 4897296"/>
              <a:gd name="connsiteY172" fmla="*/ 2156426 h 5369601"/>
              <a:gd name="connsiteX173" fmla="*/ 3765581 w 4897296"/>
              <a:gd name="connsiteY173" fmla="*/ 1974282 h 5369601"/>
              <a:gd name="connsiteX174" fmla="*/ 3773223 w 4897296"/>
              <a:gd name="connsiteY174" fmla="*/ 1883209 h 5369601"/>
              <a:gd name="connsiteX175" fmla="*/ 3789783 w 4897296"/>
              <a:gd name="connsiteY175" fmla="*/ 1701065 h 5369601"/>
              <a:gd name="connsiteX176" fmla="*/ 3794878 w 4897296"/>
              <a:gd name="connsiteY176" fmla="*/ 1643344 h 5369601"/>
              <a:gd name="connsiteX177" fmla="*/ 3880222 w 4897296"/>
              <a:gd name="connsiteY177" fmla="*/ 1567664 h 5369601"/>
              <a:gd name="connsiteX178" fmla="*/ 4012696 w 4897296"/>
              <a:gd name="connsiteY178" fmla="*/ 1547141 h 5369601"/>
              <a:gd name="connsiteX179" fmla="*/ 4059826 w 4897296"/>
              <a:gd name="connsiteY179" fmla="*/ 1540727 h 5369601"/>
              <a:gd name="connsiteX180" fmla="*/ 4252169 w 4897296"/>
              <a:gd name="connsiteY180" fmla="*/ 1507377 h 5369601"/>
              <a:gd name="connsiteX181" fmla="*/ 4387191 w 4897296"/>
              <a:gd name="connsiteY181" fmla="*/ 1485571 h 5369601"/>
              <a:gd name="connsiteX182" fmla="*/ 4504380 w 4897296"/>
              <a:gd name="connsiteY182" fmla="*/ 1471461 h 5369601"/>
              <a:gd name="connsiteX183" fmla="*/ 4652139 w 4897296"/>
              <a:gd name="connsiteY183" fmla="*/ 1449655 h 5369601"/>
              <a:gd name="connsiteX184" fmla="*/ 4759138 w 4897296"/>
              <a:gd name="connsiteY184" fmla="*/ 1435545 h 5369601"/>
              <a:gd name="connsiteX185" fmla="*/ 4843208 w 4897296"/>
              <a:gd name="connsiteY185" fmla="*/ 1424001 h 5369601"/>
              <a:gd name="connsiteX186" fmla="*/ 4896707 w 4897296"/>
              <a:gd name="connsiteY186" fmla="*/ 1476592 h 5369601"/>
              <a:gd name="connsiteX187" fmla="*/ 4890338 w 4897296"/>
              <a:gd name="connsiteY187" fmla="*/ 1565099 h 5369601"/>
              <a:gd name="connsiteX188" fmla="*/ 4880148 w 4897296"/>
              <a:gd name="connsiteY188" fmla="*/ 1658736 h 5369601"/>
              <a:gd name="connsiteX189" fmla="*/ 4863588 w 4897296"/>
              <a:gd name="connsiteY189" fmla="*/ 1803682 h 5369601"/>
              <a:gd name="connsiteX190" fmla="*/ 4850850 w 4897296"/>
              <a:gd name="connsiteY190" fmla="*/ 1925539 h 5369601"/>
              <a:gd name="connsiteX191" fmla="*/ 4834291 w 4897296"/>
              <a:gd name="connsiteY191" fmla="*/ 2076898 h 5369601"/>
              <a:gd name="connsiteX192" fmla="*/ 4821553 w 4897296"/>
              <a:gd name="connsiteY192" fmla="*/ 2198755 h 5369601"/>
              <a:gd name="connsiteX193" fmla="*/ 4804994 w 4897296"/>
              <a:gd name="connsiteY193" fmla="*/ 2343701 h 5369601"/>
              <a:gd name="connsiteX194" fmla="*/ 4798625 w 4897296"/>
              <a:gd name="connsiteY194" fmla="*/ 2410401 h 5369601"/>
              <a:gd name="connsiteX195" fmla="*/ 4782066 w 4897296"/>
              <a:gd name="connsiteY195" fmla="*/ 2563043 h 5369601"/>
              <a:gd name="connsiteX196" fmla="*/ 4769328 w 4897296"/>
              <a:gd name="connsiteY196" fmla="*/ 2687466 h 5369601"/>
              <a:gd name="connsiteX197" fmla="*/ 4728566 w 4897296"/>
              <a:gd name="connsiteY197" fmla="*/ 2790082 h 5369601"/>
              <a:gd name="connsiteX198" fmla="*/ 4705638 w 4897296"/>
              <a:gd name="connsiteY198" fmla="*/ 2804192 h 5369601"/>
              <a:gd name="connsiteX199" fmla="*/ 4652139 w 4897296"/>
              <a:gd name="connsiteY199" fmla="*/ 2846521 h 5369601"/>
              <a:gd name="connsiteX200" fmla="*/ 4580807 w 4897296"/>
              <a:gd name="connsiteY200" fmla="*/ 2883719 h 5369601"/>
              <a:gd name="connsiteX201" fmla="*/ 4413940 w 4897296"/>
              <a:gd name="connsiteY201" fmla="*/ 2892698 h 5369601"/>
              <a:gd name="connsiteX202" fmla="*/ 4422857 w 4897296"/>
              <a:gd name="connsiteY202" fmla="*/ 2973509 h 5369601"/>
              <a:gd name="connsiteX203" fmla="*/ 4364263 w 4897296"/>
              <a:gd name="connsiteY203" fmla="*/ 3047906 h 5369601"/>
              <a:gd name="connsiteX204" fmla="*/ 4315858 w 4897296"/>
              <a:gd name="connsiteY204" fmla="*/ 3056885 h 5369601"/>
              <a:gd name="connsiteX205" fmla="*/ 4296752 w 4897296"/>
              <a:gd name="connsiteY205" fmla="*/ 3070994 h 5369601"/>
              <a:gd name="connsiteX206" fmla="*/ 4201217 w 4897296"/>
              <a:gd name="connsiteY206" fmla="*/ 3204396 h 5369601"/>
              <a:gd name="connsiteX207" fmla="*/ 4132433 w 4897296"/>
              <a:gd name="connsiteY207" fmla="*/ 3231332 h 5369601"/>
              <a:gd name="connsiteX208" fmla="*/ 4115873 w 4897296"/>
              <a:gd name="connsiteY208" fmla="*/ 3228767 h 5369601"/>
              <a:gd name="connsiteX209" fmla="*/ 4045815 w 4897296"/>
              <a:gd name="connsiteY209" fmla="*/ 3240311 h 5369601"/>
              <a:gd name="connsiteX210" fmla="*/ 3971935 w 4897296"/>
              <a:gd name="connsiteY210" fmla="*/ 3230050 h 5369601"/>
              <a:gd name="connsiteX211" fmla="*/ 3890412 w 4897296"/>
              <a:gd name="connsiteY211" fmla="*/ 3192851 h 5369601"/>
              <a:gd name="connsiteX212" fmla="*/ 3885317 w 4897296"/>
              <a:gd name="connsiteY212" fmla="*/ 3197982 h 5369601"/>
              <a:gd name="connsiteX213" fmla="*/ 3891686 w 4897296"/>
              <a:gd name="connsiteY213" fmla="*/ 3232615 h 5369601"/>
              <a:gd name="connsiteX214" fmla="*/ 3889138 w 4897296"/>
              <a:gd name="connsiteY214" fmla="*/ 3233898 h 5369601"/>
              <a:gd name="connsiteX215" fmla="*/ 3876401 w 4897296"/>
              <a:gd name="connsiteY215" fmla="*/ 3213375 h 5369601"/>
              <a:gd name="connsiteX216" fmla="*/ 3864937 w 4897296"/>
              <a:gd name="connsiteY216" fmla="*/ 3223636 h 5369601"/>
              <a:gd name="connsiteX217" fmla="*/ 3835640 w 4897296"/>
              <a:gd name="connsiteY217" fmla="*/ 3294185 h 5369601"/>
              <a:gd name="connsiteX218" fmla="*/ 3806342 w 4897296"/>
              <a:gd name="connsiteY218" fmla="*/ 3332666 h 5369601"/>
              <a:gd name="connsiteX219" fmla="*/ 3746474 w 4897296"/>
              <a:gd name="connsiteY219" fmla="*/ 3398084 h 5369601"/>
              <a:gd name="connsiteX220" fmla="*/ 3738831 w 4897296"/>
              <a:gd name="connsiteY220" fmla="*/ 3418607 h 5369601"/>
              <a:gd name="connsiteX221" fmla="*/ 3658582 w 4897296"/>
              <a:gd name="connsiteY221" fmla="*/ 3531485 h 5369601"/>
              <a:gd name="connsiteX222" fmla="*/ 3617821 w 4897296"/>
              <a:gd name="connsiteY222" fmla="*/ 3567401 h 5369601"/>
              <a:gd name="connsiteX223" fmla="*/ 3555406 w 4897296"/>
              <a:gd name="connsiteY223" fmla="*/ 3616144 h 5369601"/>
              <a:gd name="connsiteX224" fmla="*/ 3450955 w 4897296"/>
              <a:gd name="connsiteY224" fmla="*/ 3736718 h 5369601"/>
              <a:gd name="connsiteX225" fmla="*/ 3373253 w 4897296"/>
              <a:gd name="connsiteY225" fmla="*/ 3814963 h 5369601"/>
              <a:gd name="connsiteX226" fmla="*/ 3254791 w 4897296"/>
              <a:gd name="connsiteY226" fmla="*/ 3811115 h 5369601"/>
              <a:gd name="connsiteX227" fmla="*/ 3200018 w 4897296"/>
              <a:gd name="connsiteY227" fmla="*/ 3831638 h 5369601"/>
              <a:gd name="connsiteX228" fmla="*/ 3197470 w 4897296"/>
              <a:gd name="connsiteY228" fmla="*/ 3839335 h 5369601"/>
              <a:gd name="connsiteX229" fmla="*/ 3193649 w 4897296"/>
              <a:gd name="connsiteY229" fmla="*/ 3890643 h 5369601"/>
              <a:gd name="connsiteX230" fmla="*/ 3234410 w 4897296"/>
              <a:gd name="connsiteY230" fmla="*/ 4033023 h 5369601"/>
              <a:gd name="connsiteX231" fmla="*/ 3270076 w 4897296"/>
              <a:gd name="connsiteY231" fmla="*/ 4122812 h 5369601"/>
              <a:gd name="connsiteX232" fmla="*/ 3299374 w 4897296"/>
              <a:gd name="connsiteY232" fmla="*/ 4212602 h 5369601"/>
              <a:gd name="connsiteX233" fmla="*/ 3321028 w 4897296"/>
              <a:gd name="connsiteY233" fmla="*/ 4288281 h 5369601"/>
              <a:gd name="connsiteX234" fmla="*/ 3327397 w 4897296"/>
              <a:gd name="connsiteY234" fmla="*/ 4322915 h 5369601"/>
              <a:gd name="connsiteX235" fmla="*/ 3336314 w 4897296"/>
              <a:gd name="connsiteY235" fmla="*/ 4361396 h 5369601"/>
              <a:gd name="connsiteX236" fmla="*/ 3343956 w 4897296"/>
              <a:gd name="connsiteY236" fmla="*/ 4396029 h 5369601"/>
              <a:gd name="connsiteX237" fmla="*/ 3347778 w 4897296"/>
              <a:gd name="connsiteY237" fmla="*/ 4440923 h 5369601"/>
              <a:gd name="connsiteX238" fmla="*/ 3398729 w 4897296"/>
              <a:gd name="connsiteY238" fmla="*/ 4652570 h 5369601"/>
              <a:gd name="connsiteX239" fmla="*/ 3417836 w 4897296"/>
              <a:gd name="connsiteY239" fmla="*/ 4793667 h 5369601"/>
              <a:gd name="connsiteX240" fmla="*/ 3447133 w 4897296"/>
              <a:gd name="connsiteY240" fmla="*/ 4957854 h 5369601"/>
              <a:gd name="connsiteX241" fmla="*/ 3475157 w 4897296"/>
              <a:gd name="connsiteY241" fmla="*/ 5137432 h 5369601"/>
              <a:gd name="connsiteX242" fmla="*/ 3507001 w 4897296"/>
              <a:gd name="connsiteY242" fmla="*/ 5249027 h 5369601"/>
              <a:gd name="connsiteX243" fmla="*/ 3538846 w 4897296"/>
              <a:gd name="connsiteY243" fmla="*/ 5369602 h 5369601"/>
              <a:gd name="connsiteX244" fmla="*/ 988718 w 4897296"/>
              <a:gd name="connsiteY244" fmla="*/ 5361906 h 5369601"/>
              <a:gd name="connsiteX245" fmla="*/ 2473957 w 4897296"/>
              <a:gd name="connsiteY245" fmla="*/ 948117 h 5369601"/>
              <a:gd name="connsiteX246" fmla="*/ 2477779 w 4897296"/>
              <a:gd name="connsiteY246" fmla="*/ 1025080 h 5369601"/>
              <a:gd name="connsiteX247" fmla="*/ 2496886 w 4897296"/>
              <a:gd name="connsiteY247" fmla="*/ 1066126 h 5369601"/>
              <a:gd name="connsiteX248" fmla="*/ 2533826 w 4897296"/>
              <a:gd name="connsiteY248" fmla="*/ 1058430 h 5369601"/>
              <a:gd name="connsiteX249" fmla="*/ 2598789 w 4897296"/>
              <a:gd name="connsiteY249" fmla="*/ 926312 h 5369601"/>
              <a:gd name="connsiteX250" fmla="*/ 2587325 w 4897296"/>
              <a:gd name="connsiteY250" fmla="*/ 903223 h 5369601"/>
              <a:gd name="connsiteX251" fmla="*/ 2508350 w 4897296"/>
              <a:gd name="connsiteY251" fmla="*/ 867307 h 5369601"/>
              <a:gd name="connsiteX252" fmla="*/ 2491790 w 4897296"/>
              <a:gd name="connsiteY252" fmla="*/ 869872 h 5369601"/>
              <a:gd name="connsiteX253" fmla="*/ 2475231 w 4897296"/>
              <a:gd name="connsiteY253" fmla="*/ 919898 h 5369601"/>
              <a:gd name="connsiteX254" fmla="*/ 2489243 w 4897296"/>
              <a:gd name="connsiteY254" fmla="*/ 937856 h 5369601"/>
              <a:gd name="connsiteX255" fmla="*/ 2495612 w 4897296"/>
              <a:gd name="connsiteY255" fmla="*/ 949400 h 5369601"/>
              <a:gd name="connsiteX256" fmla="*/ 2473957 w 4897296"/>
              <a:gd name="connsiteY256" fmla="*/ 948117 h 536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4897296" h="5369601">
                <a:moveTo>
                  <a:pt x="988718" y="5361906"/>
                </a:moveTo>
                <a:cubicBezTo>
                  <a:pt x="997634" y="5314445"/>
                  <a:pt x="1011646" y="5268268"/>
                  <a:pt x="1014194" y="5222091"/>
                </a:cubicBezTo>
                <a:cubicBezTo>
                  <a:pt x="1018015" y="5166934"/>
                  <a:pt x="1016741" y="5111778"/>
                  <a:pt x="1012920" y="5057904"/>
                </a:cubicBezTo>
                <a:cubicBezTo>
                  <a:pt x="1004003" y="4934765"/>
                  <a:pt x="981075" y="4812908"/>
                  <a:pt x="986170" y="4689768"/>
                </a:cubicBezTo>
                <a:cubicBezTo>
                  <a:pt x="987444" y="4648722"/>
                  <a:pt x="998908" y="4607675"/>
                  <a:pt x="1004003" y="4566629"/>
                </a:cubicBezTo>
                <a:cubicBezTo>
                  <a:pt x="1015467" y="4476839"/>
                  <a:pt x="1026931" y="4385767"/>
                  <a:pt x="1039669" y="4295978"/>
                </a:cubicBezTo>
                <a:cubicBezTo>
                  <a:pt x="1049860" y="4221581"/>
                  <a:pt x="1060050" y="4148467"/>
                  <a:pt x="1068967" y="4074070"/>
                </a:cubicBezTo>
                <a:cubicBezTo>
                  <a:pt x="1075336" y="4021479"/>
                  <a:pt x="1076609" y="3968888"/>
                  <a:pt x="1080431" y="3916297"/>
                </a:cubicBezTo>
                <a:cubicBezTo>
                  <a:pt x="1081704" y="3904753"/>
                  <a:pt x="1082978" y="3894491"/>
                  <a:pt x="1085526" y="3882946"/>
                </a:cubicBezTo>
                <a:cubicBezTo>
                  <a:pt x="1094442" y="3843183"/>
                  <a:pt x="1070240" y="3809833"/>
                  <a:pt x="1065145" y="3772634"/>
                </a:cubicBezTo>
                <a:cubicBezTo>
                  <a:pt x="1063871" y="3766221"/>
                  <a:pt x="1063871" y="3758524"/>
                  <a:pt x="1061324" y="3752111"/>
                </a:cubicBezTo>
                <a:cubicBezTo>
                  <a:pt x="1057502" y="3741849"/>
                  <a:pt x="1053681" y="3725174"/>
                  <a:pt x="1048586" y="3725174"/>
                </a:cubicBezTo>
                <a:cubicBezTo>
                  <a:pt x="1034574" y="3723891"/>
                  <a:pt x="1012920" y="3723891"/>
                  <a:pt x="1005277" y="3731587"/>
                </a:cubicBezTo>
                <a:cubicBezTo>
                  <a:pt x="983623" y="3755959"/>
                  <a:pt x="967063" y="3784178"/>
                  <a:pt x="947956" y="3811115"/>
                </a:cubicBezTo>
                <a:cubicBezTo>
                  <a:pt x="930123" y="3836769"/>
                  <a:pt x="912290" y="3863706"/>
                  <a:pt x="895731" y="3890643"/>
                </a:cubicBezTo>
                <a:cubicBezTo>
                  <a:pt x="889362" y="3900905"/>
                  <a:pt x="882993" y="3912449"/>
                  <a:pt x="880446" y="3923993"/>
                </a:cubicBezTo>
                <a:cubicBezTo>
                  <a:pt x="875350" y="3952213"/>
                  <a:pt x="863886" y="3966322"/>
                  <a:pt x="834589" y="3968888"/>
                </a:cubicBezTo>
                <a:cubicBezTo>
                  <a:pt x="820577" y="3970171"/>
                  <a:pt x="814208" y="3975301"/>
                  <a:pt x="809113" y="3988128"/>
                </a:cubicBezTo>
                <a:cubicBezTo>
                  <a:pt x="781090" y="4058677"/>
                  <a:pt x="733960" y="4112551"/>
                  <a:pt x="667723" y="4149749"/>
                </a:cubicBezTo>
                <a:cubicBezTo>
                  <a:pt x="640973" y="4165142"/>
                  <a:pt x="610402" y="4175403"/>
                  <a:pt x="582379" y="4186948"/>
                </a:cubicBezTo>
                <a:cubicBezTo>
                  <a:pt x="532701" y="4206188"/>
                  <a:pt x="484297" y="4190796"/>
                  <a:pt x="451178" y="4147184"/>
                </a:cubicBezTo>
                <a:cubicBezTo>
                  <a:pt x="421881" y="4109985"/>
                  <a:pt x="409143" y="4063808"/>
                  <a:pt x="396405" y="4020196"/>
                </a:cubicBezTo>
                <a:cubicBezTo>
                  <a:pt x="368382" y="3932972"/>
                  <a:pt x="340358" y="3845748"/>
                  <a:pt x="317430" y="3757242"/>
                </a:cubicBezTo>
                <a:cubicBezTo>
                  <a:pt x="294502" y="3672583"/>
                  <a:pt x="274121" y="3586642"/>
                  <a:pt x="256288" y="3499418"/>
                </a:cubicBezTo>
                <a:cubicBezTo>
                  <a:pt x="241003" y="3427586"/>
                  <a:pt x="233360" y="3354472"/>
                  <a:pt x="220622" y="3281358"/>
                </a:cubicBezTo>
                <a:cubicBezTo>
                  <a:pt x="218075" y="3269814"/>
                  <a:pt x="211706" y="3256987"/>
                  <a:pt x="204063" y="3249290"/>
                </a:cubicBezTo>
                <a:cubicBezTo>
                  <a:pt x="196420" y="3242877"/>
                  <a:pt x="183682" y="3241594"/>
                  <a:pt x="169670" y="3236463"/>
                </a:cubicBezTo>
                <a:cubicBezTo>
                  <a:pt x="174766" y="3219788"/>
                  <a:pt x="179861" y="3201830"/>
                  <a:pt x="184956" y="3183872"/>
                </a:cubicBezTo>
                <a:cubicBezTo>
                  <a:pt x="184956" y="3182590"/>
                  <a:pt x="187504" y="3180024"/>
                  <a:pt x="188777" y="3178742"/>
                </a:cubicBezTo>
                <a:cubicBezTo>
                  <a:pt x="219348" y="3176176"/>
                  <a:pt x="206610" y="3155653"/>
                  <a:pt x="204063" y="3140260"/>
                </a:cubicBezTo>
                <a:cubicBezTo>
                  <a:pt x="192599" y="3056885"/>
                  <a:pt x="183682" y="2974791"/>
                  <a:pt x="169670" y="2892698"/>
                </a:cubicBezTo>
                <a:cubicBezTo>
                  <a:pt x="156933" y="2819584"/>
                  <a:pt x="141647" y="2746470"/>
                  <a:pt x="125088" y="2674639"/>
                </a:cubicBezTo>
                <a:cubicBezTo>
                  <a:pt x="109802" y="2609221"/>
                  <a:pt x="89422" y="2546368"/>
                  <a:pt x="71589" y="2482233"/>
                </a:cubicBezTo>
                <a:cubicBezTo>
                  <a:pt x="69041" y="2474537"/>
                  <a:pt x="66493" y="2465558"/>
                  <a:pt x="61398" y="2459144"/>
                </a:cubicBezTo>
                <a:cubicBezTo>
                  <a:pt x="29554" y="2412967"/>
                  <a:pt x="19363" y="2361658"/>
                  <a:pt x="14268" y="2307785"/>
                </a:cubicBezTo>
                <a:cubicBezTo>
                  <a:pt x="11720" y="2280848"/>
                  <a:pt x="5352" y="2253911"/>
                  <a:pt x="256" y="2226974"/>
                </a:cubicBezTo>
                <a:cubicBezTo>
                  <a:pt x="-1017" y="2221844"/>
                  <a:pt x="2804" y="2215430"/>
                  <a:pt x="4078" y="2209017"/>
                </a:cubicBezTo>
                <a:cubicBezTo>
                  <a:pt x="5352" y="2201320"/>
                  <a:pt x="7899" y="2193624"/>
                  <a:pt x="9173" y="2185928"/>
                </a:cubicBezTo>
                <a:cubicBezTo>
                  <a:pt x="9173" y="2183363"/>
                  <a:pt x="7899" y="2179514"/>
                  <a:pt x="9173" y="2178232"/>
                </a:cubicBezTo>
                <a:cubicBezTo>
                  <a:pt x="19363" y="2142316"/>
                  <a:pt x="30827" y="2106400"/>
                  <a:pt x="42291" y="2070484"/>
                </a:cubicBezTo>
                <a:cubicBezTo>
                  <a:pt x="48660" y="2051244"/>
                  <a:pt x="63946" y="2042265"/>
                  <a:pt x="81779" y="2042265"/>
                </a:cubicBezTo>
                <a:cubicBezTo>
                  <a:pt x="100886" y="2042265"/>
                  <a:pt x="103433" y="2033286"/>
                  <a:pt x="102160" y="2017893"/>
                </a:cubicBezTo>
                <a:cubicBezTo>
                  <a:pt x="100886" y="1998653"/>
                  <a:pt x="102160" y="1979412"/>
                  <a:pt x="119993" y="1967868"/>
                </a:cubicBezTo>
                <a:cubicBezTo>
                  <a:pt x="127635" y="1962737"/>
                  <a:pt x="136552" y="1961454"/>
                  <a:pt x="144195" y="1956324"/>
                </a:cubicBezTo>
                <a:cubicBezTo>
                  <a:pt x="149290" y="1952476"/>
                  <a:pt x="158206" y="1946062"/>
                  <a:pt x="156933" y="1940931"/>
                </a:cubicBezTo>
                <a:cubicBezTo>
                  <a:pt x="153111" y="1892188"/>
                  <a:pt x="153111" y="1890906"/>
                  <a:pt x="197694" y="1866534"/>
                </a:cubicBezTo>
                <a:cubicBezTo>
                  <a:pt x="192599" y="1857555"/>
                  <a:pt x="186230" y="1849859"/>
                  <a:pt x="182408" y="1840880"/>
                </a:cubicBezTo>
                <a:cubicBezTo>
                  <a:pt x="177313" y="1829336"/>
                  <a:pt x="172218" y="1815226"/>
                  <a:pt x="173492" y="1803682"/>
                </a:cubicBezTo>
                <a:cubicBezTo>
                  <a:pt x="174766" y="1790855"/>
                  <a:pt x="183682" y="1778028"/>
                  <a:pt x="188777" y="1766483"/>
                </a:cubicBezTo>
                <a:cubicBezTo>
                  <a:pt x="197694" y="1770331"/>
                  <a:pt x="207884" y="1775462"/>
                  <a:pt x="216801" y="1779310"/>
                </a:cubicBezTo>
                <a:cubicBezTo>
                  <a:pt x="220622" y="1780593"/>
                  <a:pt x="224443" y="1783159"/>
                  <a:pt x="230812" y="1787007"/>
                </a:cubicBezTo>
                <a:cubicBezTo>
                  <a:pt x="230812" y="1776745"/>
                  <a:pt x="232086" y="1769049"/>
                  <a:pt x="230812" y="1761352"/>
                </a:cubicBezTo>
                <a:cubicBezTo>
                  <a:pt x="224443" y="1728002"/>
                  <a:pt x="215527" y="1694652"/>
                  <a:pt x="211706" y="1661302"/>
                </a:cubicBezTo>
                <a:cubicBezTo>
                  <a:pt x="207884" y="1634365"/>
                  <a:pt x="225717" y="1622820"/>
                  <a:pt x="248646" y="1636930"/>
                </a:cubicBezTo>
                <a:cubicBezTo>
                  <a:pt x="263931" y="1645909"/>
                  <a:pt x="280490" y="1661302"/>
                  <a:pt x="286859" y="1677977"/>
                </a:cubicBezTo>
                <a:cubicBezTo>
                  <a:pt x="305966" y="1724154"/>
                  <a:pt x="318704" y="1772897"/>
                  <a:pt x="336537" y="1820357"/>
                </a:cubicBezTo>
                <a:cubicBezTo>
                  <a:pt x="342906" y="1838315"/>
                  <a:pt x="354370" y="1853707"/>
                  <a:pt x="362013" y="1871665"/>
                </a:cubicBezTo>
                <a:cubicBezTo>
                  <a:pt x="372203" y="1893471"/>
                  <a:pt x="381120" y="1915277"/>
                  <a:pt x="392584" y="1935800"/>
                </a:cubicBezTo>
                <a:cubicBezTo>
                  <a:pt x="411691" y="1970433"/>
                  <a:pt x="432071" y="2002501"/>
                  <a:pt x="451178" y="2037134"/>
                </a:cubicBezTo>
                <a:cubicBezTo>
                  <a:pt x="457547" y="2048678"/>
                  <a:pt x="465190" y="2061505"/>
                  <a:pt x="465190" y="2073050"/>
                </a:cubicBezTo>
                <a:cubicBezTo>
                  <a:pt x="463916" y="2151295"/>
                  <a:pt x="461368" y="2230823"/>
                  <a:pt x="457547" y="2309068"/>
                </a:cubicBezTo>
                <a:cubicBezTo>
                  <a:pt x="456273" y="2330874"/>
                  <a:pt x="451178" y="2351397"/>
                  <a:pt x="444809" y="2371920"/>
                </a:cubicBezTo>
                <a:cubicBezTo>
                  <a:pt x="432071" y="2416815"/>
                  <a:pt x="434619" y="2461709"/>
                  <a:pt x="440988" y="2506604"/>
                </a:cubicBezTo>
                <a:cubicBezTo>
                  <a:pt x="446083" y="2534824"/>
                  <a:pt x="447357" y="2563043"/>
                  <a:pt x="448631" y="2592545"/>
                </a:cubicBezTo>
                <a:cubicBezTo>
                  <a:pt x="449904" y="2690031"/>
                  <a:pt x="465190" y="2786234"/>
                  <a:pt x="480475" y="2882437"/>
                </a:cubicBezTo>
                <a:cubicBezTo>
                  <a:pt x="490666" y="2949137"/>
                  <a:pt x="500856" y="3015838"/>
                  <a:pt x="512320" y="3082539"/>
                </a:cubicBezTo>
                <a:cubicBezTo>
                  <a:pt x="513594" y="3092800"/>
                  <a:pt x="522510" y="3103062"/>
                  <a:pt x="527606" y="3113324"/>
                </a:cubicBezTo>
                <a:cubicBezTo>
                  <a:pt x="533975" y="3126151"/>
                  <a:pt x="539070" y="3140260"/>
                  <a:pt x="546712" y="3156936"/>
                </a:cubicBezTo>
                <a:cubicBezTo>
                  <a:pt x="577283" y="3169763"/>
                  <a:pt x="570915" y="3131281"/>
                  <a:pt x="588748" y="3118454"/>
                </a:cubicBezTo>
                <a:cubicBezTo>
                  <a:pt x="582379" y="3109476"/>
                  <a:pt x="574736" y="3099214"/>
                  <a:pt x="568367" y="3090235"/>
                </a:cubicBezTo>
                <a:cubicBezTo>
                  <a:pt x="541617" y="3055602"/>
                  <a:pt x="545439" y="2994032"/>
                  <a:pt x="602759" y="2977357"/>
                </a:cubicBezTo>
                <a:cubicBezTo>
                  <a:pt x="634604" y="2968378"/>
                  <a:pt x="638425" y="2960682"/>
                  <a:pt x="633330" y="2928614"/>
                </a:cubicBezTo>
                <a:cubicBezTo>
                  <a:pt x="620592" y="2845238"/>
                  <a:pt x="625687" y="2763145"/>
                  <a:pt x="640973" y="2679769"/>
                </a:cubicBezTo>
                <a:cubicBezTo>
                  <a:pt x="652437" y="2620765"/>
                  <a:pt x="656258" y="2561761"/>
                  <a:pt x="665175" y="2502756"/>
                </a:cubicBezTo>
                <a:cubicBezTo>
                  <a:pt x="674092" y="2442469"/>
                  <a:pt x="684282" y="2383464"/>
                  <a:pt x="698294" y="2324460"/>
                </a:cubicBezTo>
                <a:cubicBezTo>
                  <a:pt x="709758" y="2277000"/>
                  <a:pt x="709758" y="2237236"/>
                  <a:pt x="670270" y="2201320"/>
                </a:cubicBezTo>
                <a:cubicBezTo>
                  <a:pt x="648616" y="2182080"/>
                  <a:pt x="651163" y="2179514"/>
                  <a:pt x="675365" y="2161557"/>
                </a:cubicBezTo>
                <a:cubicBezTo>
                  <a:pt x="691925" y="2148730"/>
                  <a:pt x="705936" y="2130772"/>
                  <a:pt x="723769" y="2117944"/>
                </a:cubicBezTo>
                <a:cubicBezTo>
                  <a:pt x="735233" y="2108966"/>
                  <a:pt x="749245" y="2103835"/>
                  <a:pt x="761983" y="2097421"/>
                </a:cubicBezTo>
                <a:cubicBezTo>
                  <a:pt x="787459" y="2083311"/>
                  <a:pt x="812935" y="2070484"/>
                  <a:pt x="838410" y="2056375"/>
                </a:cubicBezTo>
                <a:cubicBezTo>
                  <a:pt x="893183" y="2025590"/>
                  <a:pt x="946683" y="1993522"/>
                  <a:pt x="1002729" y="1964020"/>
                </a:cubicBezTo>
                <a:cubicBezTo>
                  <a:pt x="1056229" y="1935800"/>
                  <a:pt x="1111002" y="1911429"/>
                  <a:pt x="1164501" y="1885775"/>
                </a:cubicBezTo>
                <a:cubicBezTo>
                  <a:pt x="1189977" y="1872948"/>
                  <a:pt x="1215452" y="1858838"/>
                  <a:pt x="1240928" y="1843446"/>
                </a:cubicBezTo>
                <a:cubicBezTo>
                  <a:pt x="1257488" y="1833184"/>
                  <a:pt x="1263857" y="1808813"/>
                  <a:pt x="1256214" y="1789572"/>
                </a:cubicBezTo>
                <a:cubicBezTo>
                  <a:pt x="1230738" y="1728002"/>
                  <a:pt x="1224369" y="1667715"/>
                  <a:pt x="1252392" y="1604862"/>
                </a:cubicBezTo>
                <a:cubicBezTo>
                  <a:pt x="1258761" y="1590753"/>
                  <a:pt x="1262583" y="1570229"/>
                  <a:pt x="1256214" y="1557402"/>
                </a:cubicBezTo>
                <a:cubicBezTo>
                  <a:pt x="1249845" y="1544575"/>
                  <a:pt x="1232012" y="1534314"/>
                  <a:pt x="1216726" y="1527900"/>
                </a:cubicBezTo>
                <a:cubicBezTo>
                  <a:pt x="1187429" y="1515073"/>
                  <a:pt x="1183608" y="1509942"/>
                  <a:pt x="1188703" y="1476592"/>
                </a:cubicBezTo>
                <a:cubicBezTo>
                  <a:pt x="1189977" y="1468896"/>
                  <a:pt x="1191250" y="1461200"/>
                  <a:pt x="1193798" y="1454786"/>
                </a:cubicBezTo>
                <a:cubicBezTo>
                  <a:pt x="1189977" y="1449655"/>
                  <a:pt x="1186155" y="1443242"/>
                  <a:pt x="1181060" y="1438111"/>
                </a:cubicBezTo>
                <a:cubicBezTo>
                  <a:pt x="1177239" y="1434263"/>
                  <a:pt x="1172144" y="1430415"/>
                  <a:pt x="1165775" y="1426567"/>
                </a:cubicBezTo>
                <a:cubicBezTo>
                  <a:pt x="1174691" y="1398347"/>
                  <a:pt x="1191250" y="1370127"/>
                  <a:pt x="1175965" y="1338060"/>
                </a:cubicBezTo>
                <a:cubicBezTo>
                  <a:pt x="1172144" y="1330364"/>
                  <a:pt x="1172144" y="1320102"/>
                  <a:pt x="1170870" y="1311123"/>
                </a:cubicBezTo>
                <a:cubicBezTo>
                  <a:pt x="1167048" y="1314971"/>
                  <a:pt x="1164501" y="1320102"/>
                  <a:pt x="1160679" y="1323950"/>
                </a:cubicBezTo>
                <a:cubicBezTo>
                  <a:pt x="1163227" y="1290600"/>
                  <a:pt x="1167048" y="1257249"/>
                  <a:pt x="1169596" y="1222616"/>
                </a:cubicBezTo>
                <a:cubicBezTo>
                  <a:pt x="1169596" y="1216203"/>
                  <a:pt x="1169596" y="1208507"/>
                  <a:pt x="1167048" y="1202093"/>
                </a:cubicBezTo>
                <a:cubicBezTo>
                  <a:pt x="1153037" y="1158481"/>
                  <a:pt x="1159406" y="1114869"/>
                  <a:pt x="1165775" y="1072540"/>
                </a:cubicBezTo>
                <a:cubicBezTo>
                  <a:pt x="1167048" y="1063561"/>
                  <a:pt x="1169596" y="1054582"/>
                  <a:pt x="1168322" y="1045603"/>
                </a:cubicBezTo>
                <a:cubicBezTo>
                  <a:pt x="1161953" y="998143"/>
                  <a:pt x="1174691" y="953248"/>
                  <a:pt x="1182334" y="907071"/>
                </a:cubicBezTo>
                <a:cubicBezTo>
                  <a:pt x="1188703" y="860893"/>
                  <a:pt x="1196346" y="814716"/>
                  <a:pt x="1209084" y="769821"/>
                </a:cubicBezTo>
                <a:cubicBezTo>
                  <a:pt x="1220548" y="728775"/>
                  <a:pt x="1239655" y="690294"/>
                  <a:pt x="1254940" y="649247"/>
                </a:cubicBezTo>
                <a:cubicBezTo>
                  <a:pt x="1256214" y="645399"/>
                  <a:pt x="1260035" y="641551"/>
                  <a:pt x="1261309" y="636420"/>
                </a:cubicBezTo>
                <a:cubicBezTo>
                  <a:pt x="1271499" y="604353"/>
                  <a:pt x="1285511" y="572285"/>
                  <a:pt x="1289332" y="540217"/>
                </a:cubicBezTo>
                <a:cubicBezTo>
                  <a:pt x="1294427" y="500453"/>
                  <a:pt x="1317356" y="468386"/>
                  <a:pt x="1330094" y="432470"/>
                </a:cubicBezTo>
                <a:cubicBezTo>
                  <a:pt x="1335189" y="419643"/>
                  <a:pt x="1345379" y="408099"/>
                  <a:pt x="1353022" y="395272"/>
                </a:cubicBezTo>
                <a:cubicBezTo>
                  <a:pt x="1382319" y="347812"/>
                  <a:pt x="1409069" y="299069"/>
                  <a:pt x="1439640" y="252891"/>
                </a:cubicBezTo>
                <a:cubicBezTo>
                  <a:pt x="1477853" y="195170"/>
                  <a:pt x="1522436" y="142579"/>
                  <a:pt x="1586125" y="113076"/>
                </a:cubicBezTo>
                <a:cubicBezTo>
                  <a:pt x="1638351" y="89988"/>
                  <a:pt x="1689302" y="65616"/>
                  <a:pt x="1741528" y="45093"/>
                </a:cubicBezTo>
                <a:cubicBezTo>
                  <a:pt x="1764456" y="36114"/>
                  <a:pt x="1791206" y="33549"/>
                  <a:pt x="1816681" y="28418"/>
                </a:cubicBezTo>
                <a:cubicBezTo>
                  <a:pt x="1828146" y="25853"/>
                  <a:pt x="1840884" y="23287"/>
                  <a:pt x="1851074" y="18156"/>
                </a:cubicBezTo>
                <a:cubicBezTo>
                  <a:pt x="1871455" y="7895"/>
                  <a:pt x="1891835" y="13025"/>
                  <a:pt x="1910942" y="11743"/>
                </a:cubicBezTo>
                <a:cubicBezTo>
                  <a:pt x="1940239" y="10460"/>
                  <a:pt x="1970810" y="15591"/>
                  <a:pt x="1998834" y="1481"/>
                </a:cubicBezTo>
                <a:cubicBezTo>
                  <a:pt x="2003929" y="-1084"/>
                  <a:pt x="2011571" y="198"/>
                  <a:pt x="2016667" y="1481"/>
                </a:cubicBezTo>
                <a:cubicBezTo>
                  <a:pt x="2012845" y="1481"/>
                  <a:pt x="2007750" y="1481"/>
                  <a:pt x="2005203" y="2764"/>
                </a:cubicBezTo>
                <a:cubicBezTo>
                  <a:pt x="2000107" y="6612"/>
                  <a:pt x="1995012" y="13025"/>
                  <a:pt x="1991191" y="18156"/>
                </a:cubicBezTo>
                <a:cubicBezTo>
                  <a:pt x="1997560" y="19439"/>
                  <a:pt x="2003929" y="23287"/>
                  <a:pt x="2009024" y="23287"/>
                </a:cubicBezTo>
                <a:cubicBezTo>
                  <a:pt x="2017940" y="23287"/>
                  <a:pt x="2031952" y="28418"/>
                  <a:pt x="2033226" y="16874"/>
                </a:cubicBezTo>
                <a:cubicBezTo>
                  <a:pt x="2052333" y="16874"/>
                  <a:pt x="2072713" y="11743"/>
                  <a:pt x="2089273" y="18156"/>
                </a:cubicBezTo>
                <a:cubicBezTo>
                  <a:pt x="2128760" y="32266"/>
                  <a:pt x="2172069" y="41245"/>
                  <a:pt x="2192450" y="86140"/>
                </a:cubicBezTo>
                <a:cubicBezTo>
                  <a:pt x="2194997" y="92553"/>
                  <a:pt x="2203914" y="97684"/>
                  <a:pt x="2211557" y="100249"/>
                </a:cubicBezTo>
                <a:cubicBezTo>
                  <a:pt x="2244675" y="109228"/>
                  <a:pt x="2279068" y="114359"/>
                  <a:pt x="2312186" y="123338"/>
                </a:cubicBezTo>
                <a:cubicBezTo>
                  <a:pt x="2364411" y="138731"/>
                  <a:pt x="2394983" y="175929"/>
                  <a:pt x="2417911" y="223389"/>
                </a:cubicBezTo>
                <a:cubicBezTo>
                  <a:pt x="2424280" y="236216"/>
                  <a:pt x="2435744" y="247761"/>
                  <a:pt x="2447208" y="256739"/>
                </a:cubicBezTo>
                <a:cubicBezTo>
                  <a:pt x="2465041" y="270849"/>
                  <a:pt x="2466315" y="275980"/>
                  <a:pt x="2454851" y="297786"/>
                </a:cubicBezTo>
                <a:cubicBezTo>
                  <a:pt x="2458672" y="305482"/>
                  <a:pt x="2462493" y="314461"/>
                  <a:pt x="2468862" y="319592"/>
                </a:cubicBezTo>
                <a:cubicBezTo>
                  <a:pt x="2486695" y="336267"/>
                  <a:pt x="2491790" y="351660"/>
                  <a:pt x="2487969" y="377314"/>
                </a:cubicBezTo>
                <a:cubicBezTo>
                  <a:pt x="2485422" y="396554"/>
                  <a:pt x="2493064" y="420926"/>
                  <a:pt x="2503255" y="438884"/>
                </a:cubicBezTo>
                <a:cubicBezTo>
                  <a:pt x="2530004" y="482496"/>
                  <a:pt x="2533826" y="527390"/>
                  <a:pt x="2518540" y="576133"/>
                </a:cubicBezTo>
                <a:cubicBezTo>
                  <a:pt x="2508350" y="606918"/>
                  <a:pt x="2501981" y="638986"/>
                  <a:pt x="2490517" y="669770"/>
                </a:cubicBezTo>
                <a:cubicBezTo>
                  <a:pt x="2475231" y="709534"/>
                  <a:pt x="2485422" y="744167"/>
                  <a:pt x="2499433" y="780083"/>
                </a:cubicBezTo>
                <a:cubicBezTo>
                  <a:pt x="2503255" y="791627"/>
                  <a:pt x="2504528" y="804454"/>
                  <a:pt x="2508350" y="817282"/>
                </a:cubicBezTo>
                <a:cubicBezTo>
                  <a:pt x="2509624" y="822412"/>
                  <a:pt x="2509624" y="831391"/>
                  <a:pt x="2513445" y="833957"/>
                </a:cubicBezTo>
                <a:cubicBezTo>
                  <a:pt x="2532552" y="845501"/>
                  <a:pt x="2552932" y="854480"/>
                  <a:pt x="2573313" y="864742"/>
                </a:cubicBezTo>
                <a:cubicBezTo>
                  <a:pt x="2594968" y="875003"/>
                  <a:pt x="2619169" y="881417"/>
                  <a:pt x="2639550" y="892961"/>
                </a:cubicBezTo>
                <a:cubicBezTo>
                  <a:pt x="2648467" y="896809"/>
                  <a:pt x="2652288" y="909636"/>
                  <a:pt x="2659931" y="921181"/>
                </a:cubicBezTo>
                <a:cubicBezTo>
                  <a:pt x="2648467" y="922463"/>
                  <a:pt x="2639550" y="921181"/>
                  <a:pt x="2638276" y="923746"/>
                </a:cubicBezTo>
                <a:cubicBezTo>
                  <a:pt x="2635729" y="928877"/>
                  <a:pt x="2637003" y="935290"/>
                  <a:pt x="2637003" y="936573"/>
                </a:cubicBezTo>
                <a:cubicBezTo>
                  <a:pt x="2620443" y="967358"/>
                  <a:pt x="2603884" y="994295"/>
                  <a:pt x="2588599" y="1022514"/>
                </a:cubicBezTo>
                <a:cubicBezTo>
                  <a:pt x="2565670" y="1066126"/>
                  <a:pt x="2537647" y="1103325"/>
                  <a:pt x="2482874" y="1104607"/>
                </a:cubicBezTo>
                <a:cubicBezTo>
                  <a:pt x="2477779" y="1104607"/>
                  <a:pt x="2471410" y="1112304"/>
                  <a:pt x="2470136" y="1117435"/>
                </a:cubicBezTo>
                <a:cubicBezTo>
                  <a:pt x="2465041" y="1161047"/>
                  <a:pt x="2443386" y="1196962"/>
                  <a:pt x="2414089" y="1226464"/>
                </a:cubicBezTo>
                <a:cubicBezTo>
                  <a:pt x="2377149" y="1263663"/>
                  <a:pt x="2350400" y="1305992"/>
                  <a:pt x="2332567" y="1356018"/>
                </a:cubicBezTo>
                <a:cubicBezTo>
                  <a:pt x="2319829" y="1394499"/>
                  <a:pt x="2300722" y="1429132"/>
                  <a:pt x="2286710" y="1467613"/>
                </a:cubicBezTo>
                <a:cubicBezTo>
                  <a:pt x="2280341" y="1485571"/>
                  <a:pt x="2277794" y="1507377"/>
                  <a:pt x="2275246" y="1526617"/>
                </a:cubicBezTo>
                <a:cubicBezTo>
                  <a:pt x="2273972" y="1531748"/>
                  <a:pt x="2277794" y="1539444"/>
                  <a:pt x="2281615" y="1543293"/>
                </a:cubicBezTo>
                <a:cubicBezTo>
                  <a:pt x="2304543" y="1565099"/>
                  <a:pt x="2326198" y="1589470"/>
                  <a:pt x="2352947" y="1607428"/>
                </a:cubicBezTo>
                <a:cubicBezTo>
                  <a:pt x="2375876" y="1621538"/>
                  <a:pt x="2403899" y="1630517"/>
                  <a:pt x="2429375" y="1635647"/>
                </a:cubicBezTo>
                <a:cubicBezTo>
                  <a:pt x="2484148" y="1645909"/>
                  <a:pt x="2540195" y="1652322"/>
                  <a:pt x="2594968" y="1658736"/>
                </a:cubicBezTo>
                <a:cubicBezTo>
                  <a:pt x="2648467" y="1665150"/>
                  <a:pt x="2703240" y="1666432"/>
                  <a:pt x="2755465" y="1674129"/>
                </a:cubicBezTo>
                <a:cubicBezTo>
                  <a:pt x="2800048" y="1681825"/>
                  <a:pt x="2843357" y="1694652"/>
                  <a:pt x="2887939" y="1706196"/>
                </a:cubicBezTo>
                <a:cubicBezTo>
                  <a:pt x="2918510" y="1713892"/>
                  <a:pt x="2947807" y="1721589"/>
                  <a:pt x="2978378" y="1729285"/>
                </a:cubicBezTo>
                <a:cubicBezTo>
                  <a:pt x="2983474" y="1730568"/>
                  <a:pt x="2989843" y="1731850"/>
                  <a:pt x="2991116" y="1734416"/>
                </a:cubicBezTo>
                <a:cubicBezTo>
                  <a:pt x="3002580" y="1758787"/>
                  <a:pt x="3031878" y="1762635"/>
                  <a:pt x="3045889" y="1781876"/>
                </a:cubicBezTo>
                <a:cubicBezTo>
                  <a:pt x="3059901" y="1802399"/>
                  <a:pt x="3079008" y="1820357"/>
                  <a:pt x="3089198" y="1842163"/>
                </a:cubicBezTo>
                <a:cubicBezTo>
                  <a:pt x="3113400" y="1894754"/>
                  <a:pt x="3137602" y="1947345"/>
                  <a:pt x="3152888" y="2002501"/>
                </a:cubicBezTo>
                <a:cubicBezTo>
                  <a:pt x="3175816" y="2085877"/>
                  <a:pt x="3206387" y="2167970"/>
                  <a:pt x="3235684" y="2248780"/>
                </a:cubicBezTo>
                <a:cubicBezTo>
                  <a:pt x="3273898" y="2356528"/>
                  <a:pt x="3310838" y="2464275"/>
                  <a:pt x="3347778" y="2572022"/>
                </a:cubicBezTo>
                <a:cubicBezTo>
                  <a:pt x="3364337" y="2620765"/>
                  <a:pt x="3380896" y="2670790"/>
                  <a:pt x="3396182" y="2720816"/>
                </a:cubicBezTo>
                <a:cubicBezTo>
                  <a:pt x="3400003" y="2734926"/>
                  <a:pt x="3406372" y="2749035"/>
                  <a:pt x="3385991" y="2758014"/>
                </a:cubicBezTo>
                <a:cubicBezTo>
                  <a:pt x="3382170" y="2759297"/>
                  <a:pt x="3382170" y="2769559"/>
                  <a:pt x="3380896" y="2775972"/>
                </a:cubicBezTo>
                <a:cubicBezTo>
                  <a:pt x="3379622" y="2783669"/>
                  <a:pt x="3378348" y="2791365"/>
                  <a:pt x="3378348" y="2801626"/>
                </a:cubicBezTo>
                <a:cubicBezTo>
                  <a:pt x="3383444" y="2802909"/>
                  <a:pt x="3391086" y="2805474"/>
                  <a:pt x="3398729" y="2806757"/>
                </a:cubicBezTo>
                <a:cubicBezTo>
                  <a:pt x="3396182" y="2829846"/>
                  <a:pt x="3385991" y="2855500"/>
                  <a:pt x="3411467" y="2872175"/>
                </a:cubicBezTo>
                <a:cubicBezTo>
                  <a:pt x="3403824" y="2879871"/>
                  <a:pt x="3398729" y="2883719"/>
                  <a:pt x="3393634" y="2888850"/>
                </a:cubicBezTo>
                <a:cubicBezTo>
                  <a:pt x="3394908" y="2891416"/>
                  <a:pt x="3394908" y="2892698"/>
                  <a:pt x="3396182" y="2895264"/>
                </a:cubicBezTo>
                <a:cubicBezTo>
                  <a:pt x="3406372" y="2893981"/>
                  <a:pt x="3416562" y="2893981"/>
                  <a:pt x="3425479" y="2891416"/>
                </a:cubicBezTo>
                <a:cubicBezTo>
                  <a:pt x="3508275" y="2868327"/>
                  <a:pt x="3592345" y="2845238"/>
                  <a:pt x="3675142" y="2819584"/>
                </a:cubicBezTo>
                <a:cubicBezTo>
                  <a:pt x="3681511" y="2817019"/>
                  <a:pt x="3689154" y="2806757"/>
                  <a:pt x="3690427" y="2799061"/>
                </a:cubicBezTo>
                <a:cubicBezTo>
                  <a:pt x="3694249" y="2773407"/>
                  <a:pt x="3694249" y="2746470"/>
                  <a:pt x="3696796" y="2720816"/>
                </a:cubicBezTo>
                <a:cubicBezTo>
                  <a:pt x="3701892" y="2663094"/>
                  <a:pt x="3708260" y="2606655"/>
                  <a:pt x="3713356" y="2548933"/>
                </a:cubicBezTo>
                <a:cubicBezTo>
                  <a:pt x="3717177" y="2502756"/>
                  <a:pt x="3722272" y="2456579"/>
                  <a:pt x="3726093" y="2410401"/>
                </a:cubicBezTo>
                <a:cubicBezTo>
                  <a:pt x="3731189" y="2351397"/>
                  <a:pt x="3737557" y="2293675"/>
                  <a:pt x="3742653" y="2234671"/>
                </a:cubicBezTo>
                <a:cubicBezTo>
                  <a:pt x="3745200" y="2209017"/>
                  <a:pt x="3747748" y="2182080"/>
                  <a:pt x="3749022" y="2156426"/>
                </a:cubicBezTo>
                <a:cubicBezTo>
                  <a:pt x="3754117" y="2096138"/>
                  <a:pt x="3760486" y="2034569"/>
                  <a:pt x="3765581" y="1974282"/>
                </a:cubicBezTo>
                <a:cubicBezTo>
                  <a:pt x="3768128" y="1943497"/>
                  <a:pt x="3769402" y="1913994"/>
                  <a:pt x="3773223" y="1883209"/>
                </a:cubicBezTo>
                <a:cubicBezTo>
                  <a:pt x="3778319" y="1822922"/>
                  <a:pt x="3784688" y="1761352"/>
                  <a:pt x="3789783" y="1701065"/>
                </a:cubicBezTo>
                <a:cubicBezTo>
                  <a:pt x="3791057" y="1681825"/>
                  <a:pt x="3792330" y="1662584"/>
                  <a:pt x="3794878" y="1643344"/>
                </a:cubicBezTo>
                <a:cubicBezTo>
                  <a:pt x="3802521" y="1606145"/>
                  <a:pt x="3843282" y="1572795"/>
                  <a:pt x="3880222" y="1567664"/>
                </a:cubicBezTo>
                <a:cubicBezTo>
                  <a:pt x="3924805" y="1562533"/>
                  <a:pt x="3968114" y="1553554"/>
                  <a:pt x="4012696" y="1547141"/>
                </a:cubicBezTo>
                <a:cubicBezTo>
                  <a:pt x="4027982" y="1544575"/>
                  <a:pt x="4044541" y="1543293"/>
                  <a:pt x="4059826" y="1540727"/>
                </a:cubicBezTo>
                <a:cubicBezTo>
                  <a:pt x="4123516" y="1530466"/>
                  <a:pt x="4188479" y="1518921"/>
                  <a:pt x="4252169" y="1507377"/>
                </a:cubicBezTo>
                <a:cubicBezTo>
                  <a:pt x="4296752" y="1499681"/>
                  <a:pt x="4341334" y="1491984"/>
                  <a:pt x="4387191" y="1485571"/>
                </a:cubicBezTo>
                <a:cubicBezTo>
                  <a:pt x="4426678" y="1480440"/>
                  <a:pt x="4464892" y="1476592"/>
                  <a:pt x="4504380" y="1471461"/>
                </a:cubicBezTo>
                <a:cubicBezTo>
                  <a:pt x="4554057" y="1465048"/>
                  <a:pt x="4602461" y="1457351"/>
                  <a:pt x="4652139" y="1449655"/>
                </a:cubicBezTo>
                <a:cubicBezTo>
                  <a:pt x="4687805" y="1444524"/>
                  <a:pt x="4723471" y="1440676"/>
                  <a:pt x="4759138" y="1435545"/>
                </a:cubicBezTo>
                <a:cubicBezTo>
                  <a:pt x="4787161" y="1431697"/>
                  <a:pt x="4815184" y="1426567"/>
                  <a:pt x="4843208" y="1424001"/>
                </a:cubicBezTo>
                <a:cubicBezTo>
                  <a:pt x="4887790" y="1421436"/>
                  <a:pt x="4892886" y="1432980"/>
                  <a:pt x="4896707" y="1476592"/>
                </a:cubicBezTo>
                <a:cubicBezTo>
                  <a:pt x="4899255" y="1506094"/>
                  <a:pt x="4892886" y="1535596"/>
                  <a:pt x="4890338" y="1565099"/>
                </a:cubicBezTo>
                <a:cubicBezTo>
                  <a:pt x="4887790" y="1595884"/>
                  <a:pt x="4883969" y="1626668"/>
                  <a:pt x="4880148" y="1658736"/>
                </a:cubicBezTo>
                <a:cubicBezTo>
                  <a:pt x="4875052" y="1707479"/>
                  <a:pt x="4868683" y="1754939"/>
                  <a:pt x="4863588" y="1803682"/>
                </a:cubicBezTo>
                <a:cubicBezTo>
                  <a:pt x="4858493" y="1844728"/>
                  <a:pt x="4854672" y="1884492"/>
                  <a:pt x="4850850" y="1925539"/>
                </a:cubicBezTo>
                <a:cubicBezTo>
                  <a:pt x="4845755" y="1975564"/>
                  <a:pt x="4839386" y="2025590"/>
                  <a:pt x="4834291" y="2076898"/>
                </a:cubicBezTo>
                <a:cubicBezTo>
                  <a:pt x="4830470" y="2117944"/>
                  <a:pt x="4825375" y="2157708"/>
                  <a:pt x="4821553" y="2198755"/>
                </a:cubicBezTo>
                <a:cubicBezTo>
                  <a:pt x="4816458" y="2247498"/>
                  <a:pt x="4810089" y="2294958"/>
                  <a:pt x="4804994" y="2343701"/>
                </a:cubicBezTo>
                <a:cubicBezTo>
                  <a:pt x="4802446" y="2365507"/>
                  <a:pt x="4801173" y="2387313"/>
                  <a:pt x="4798625" y="2410401"/>
                </a:cubicBezTo>
                <a:cubicBezTo>
                  <a:pt x="4793530" y="2461709"/>
                  <a:pt x="4787161" y="2511735"/>
                  <a:pt x="4782066" y="2563043"/>
                </a:cubicBezTo>
                <a:cubicBezTo>
                  <a:pt x="4778245" y="2604090"/>
                  <a:pt x="4775697" y="2646419"/>
                  <a:pt x="4769328" y="2687466"/>
                </a:cubicBezTo>
                <a:cubicBezTo>
                  <a:pt x="4762959" y="2724664"/>
                  <a:pt x="4761685" y="2763145"/>
                  <a:pt x="4728566" y="2790082"/>
                </a:cubicBezTo>
                <a:cubicBezTo>
                  <a:pt x="4722197" y="2795213"/>
                  <a:pt x="4714555" y="2801626"/>
                  <a:pt x="4705638" y="2804192"/>
                </a:cubicBezTo>
                <a:cubicBezTo>
                  <a:pt x="4680163" y="2809323"/>
                  <a:pt x="4664877" y="2825998"/>
                  <a:pt x="4652139" y="2846521"/>
                </a:cubicBezTo>
                <a:cubicBezTo>
                  <a:pt x="4635580" y="2873458"/>
                  <a:pt x="4611378" y="2883719"/>
                  <a:pt x="4580807" y="2883719"/>
                </a:cubicBezTo>
                <a:cubicBezTo>
                  <a:pt x="4526034" y="2885002"/>
                  <a:pt x="4472535" y="2890133"/>
                  <a:pt x="4413940" y="2892698"/>
                </a:cubicBezTo>
                <a:cubicBezTo>
                  <a:pt x="4416488" y="2922200"/>
                  <a:pt x="4417762" y="2947855"/>
                  <a:pt x="4422857" y="2973509"/>
                </a:cubicBezTo>
                <a:cubicBezTo>
                  <a:pt x="4429226" y="3008142"/>
                  <a:pt x="4403750" y="3040210"/>
                  <a:pt x="4364263" y="3047906"/>
                </a:cubicBezTo>
                <a:cubicBezTo>
                  <a:pt x="4347703" y="3050471"/>
                  <a:pt x="4331144" y="3053037"/>
                  <a:pt x="4315858" y="3056885"/>
                </a:cubicBezTo>
                <a:cubicBezTo>
                  <a:pt x="4308216" y="3059450"/>
                  <a:pt x="4301847" y="3064581"/>
                  <a:pt x="4296752" y="3070994"/>
                </a:cubicBezTo>
                <a:cubicBezTo>
                  <a:pt x="4264907" y="3115889"/>
                  <a:pt x="4231788" y="3159501"/>
                  <a:pt x="4201217" y="3204396"/>
                </a:cubicBezTo>
                <a:cubicBezTo>
                  <a:pt x="4183384" y="3230050"/>
                  <a:pt x="4160456" y="3236463"/>
                  <a:pt x="4132433" y="3231332"/>
                </a:cubicBezTo>
                <a:cubicBezTo>
                  <a:pt x="4127337" y="3230050"/>
                  <a:pt x="4120968" y="3231332"/>
                  <a:pt x="4115873" y="3228767"/>
                </a:cubicBezTo>
                <a:cubicBezTo>
                  <a:pt x="4090398" y="3221071"/>
                  <a:pt x="4070017" y="3221071"/>
                  <a:pt x="4045815" y="3240311"/>
                </a:cubicBezTo>
                <a:cubicBezTo>
                  <a:pt x="4022886" y="3259552"/>
                  <a:pt x="3996137" y="3241594"/>
                  <a:pt x="3971935" y="3230050"/>
                </a:cubicBezTo>
                <a:cubicBezTo>
                  <a:pt x="3945185" y="3217223"/>
                  <a:pt x="3917162" y="3204396"/>
                  <a:pt x="3890412" y="3192851"/>
                </a:cubicBezTo>
                <a:cubicBezTo>
                  <a:pt x="3889138" y="3194134"/>
                  <a:pt x="3887865" y="3196699"/>
                  <a:pt x="3885317" y="3197982"/>
                </a:cubicBezTo>
                <a:cubicBezTo>
                  <a:pt x="3887865" y="3209527"/>
                  <a:pt x="3889138" y="3221071"/>
                  <a:pt x="3891686" y="3232615"/>
                </a:cubicBezTo>
                <a:cubicBezTo>
                  <a:pt x="3890412" y="3232615"/>
                  <a:pt x="3890412" y="3233898"/>
                  <a:pt x="3889138" y="3233898"/>
                </a:cubicBezTo>
                <a:cubicBezTo>
                  <a:pt x="3885317" y="3227484"/>
                  <a:pt x="3881496" y="3222354"/>
                  <a:pt x="3876401" y="3213375"/>
                </a:cubicBezTo>
                <a:cubicBezTo>
                  <a:pt x="3871305" y="3217223"/>
                  <a:pt x="3866210" y="3219788"/>
                  <a:pt x="3864937" y="3223636"/>
                </a:cubicBezTo>
                <a:cubicBezTo>
                  <a:pt x="3854746" y="3246725"/>
                  <a:pt x="3847104" y="3271096"/>
                  <a:pt x="3835640" y="3294185"/>
                </a:cubicBezTo>
                <a:cubicBezTo>
                  <a:pt x="3827997" y="3308295"/>
                  <a:pt x="3816533" y="3321122"/>
                  <a:pt x="3806342" y="3332666"/>
                </a:cubicBezTo>
                <a:cubicBezTo>
                  <a:pt x="3787235" y="3354472"/>
                  <a:pt x="3765581" y="3376278"/>
                  <a:pt x="3746474" y="3398084"/>
                </a:cubicBezTo>
                <a:cubicBezTo>
                  <a:pt x="3741379" y="3403215"/>
                  <a:pt x="3740105" y="3412194"/>
                  <a:pt x="3738831" y="3418607"/>
                </a:cubicBezTo>
                <a:cubicBezTo>
                  <a:pt x="3727367" y="3467350"/>
                  <a:pt x="3703165" y="3507114"/>
                  <a:pt x="3658582" y="3531485"/>
                </a:cubicBezTo>
                <a:cubicBezTo>
                  <a:pt x="3643297" y="3540464"/>
                  <a:pt x="3631833" y="3555857"/>
                  <a:pt x="3617821" y="3567401"/>
                </a:cubicBezTo>
                <a:cubicBezTo>
                  <a:pt x="3597441" y="3584076"/>
                  <a:pt x="3573239" y="3596903"/>
                  <a:pt x="3555406" y="3616144"/>
                </a:cubicBezTo>
                <a:cubicBezTo>
                  <a:pt x="3518465" y="3654625"/>
                  <a:pt x="3486621" y="3696954"/>
                  <a:pt x="3450955" y="3736718"/>
                </a:cubicBezTo>
                <a:cubicBezTo>
                  <a:pt x="3426753" y="3763655"/>
                  <a:pt x="3402551" y="3791875"/>
                  <a:pt x="3373253" y="3814963"/>
                </a:cubicBezTo>
                <a:cubicBezTo>
                  <a:pt x="3337587" y="3844465"/>
                  <a:pt x="3290457" y="3840617"/>
                  <a:pt x="3254791" y="3811115"/>
                </a:cubicBezTo>
                <a:cubicBezTo>
                  <a:pt x="3229315" y="3790592"/>
                  <a:pt x="3207661" y="3799571"/>
                  <a:pt x="3200018" y="3831638"/>
                </a:cubicBezTo>
                <a:cubicBezTo>
                  <a:pt x="3200018" y="3834204"/>
                  <a:pt x="3200018" y="3838052"/>
                  <a:pt x="3197470" y="3839335"/>
                </a:cubicBezTo>
                <a:cubicBezTo>
                  <a:pt x="3174542" y="3854727"/>
                  <a:pt x="3188554" y="3872685"/>
                  <a:pt x="3193649" y="3890643"/>
                </a:cubicBezTo>
                <a:cubicBezTo>
                  <a:pt x="3207661" y="3938103"/>
                  <a:pt x="3219125" y="3985563"/>
                  <a:pt x="3234410" y="4033023"/>
                </a:cubicBezTo>
                <a:cubicBezTo>
                  <a:pt x="3244601" y="4063808"/>
                  <a:pt x="3259886" y="4092028"/>
                  <a:pt x="3270076" y="4122812"/>
                </a:cubicBezTo>
                <a:cubicBezTo>
                  <a:pt x="3280267" y="4152315"/>
                  <a:pt x="3296826" y="4179251"/>
                  <a:pt x="3299374" y="4212602"/>
                </a:cubicBezTo>
                <a:cubicBezTo>
                  <a:pt x="3300648" y="4238256"/>
                  <a:pt x="3314659" y="4262627"/>
                  <a:pt x="3321028" y="4288281"/>
                </a:cubicBezTo>
                <a:cubicBezTo>
                  <a:pt x="3323576" y="4299826"/>
                  <a:pt x="3324849" y="4311370"/>
                  <a:pt x="3327397" y="4322915"/>
                </a:cubicBezTo>
                <a:cubicBezTo>
                  <a:pt x="3329945" y="4335742"/>
                  <a:pt x="3333766" y="4348569"/>
                  <a:pt x="3336314" y="4361396"/>
                </a:cubicBezTo>
                <a:cubicBezTo>
                  <a:pt x="3338861" y="4372940"/>
                  <a:pt x="3342682" y="4384484"/>
                  <a:pt x="3343956" y="4396029"/>
                </a:cubicBezTo>
                <a:cubicBezTo>
                  <a:pt x="3346504" y="4411421"/>
                  <a:pt x="3345230" y="4426814"/>
                  <a:pt x="3347778" y="4440923"/>
                </a:cubicBezTo>
                <a:cubicBezTo>
                  <a:pt x="3364337" y="4511472"/>
                  <a:pt x="3383444" y="4582021"/>
                  <a:pt x="3398729" y="4652570"/>
                </a:cubicBezTo>
                <a:cubicBezTo>
                  <a:pt x="3408920" y="4698747"/>
                  <a:pt x="3410193" y="4747490"/>
                  <a:pt x="3417836" y="4793667"/>
                </a:cubicBezTo>
                <a:cubicBezTo>
                  <a:pt x="3426753" y="4848824"/>
                  <a:pt x="3438217" y="4902697"/>
                  <a:pt x="3447133" y="4957854"/>
                </a:cubicBezTo>
                <a:cubicBezTo>
                  <a:pt x="3457324" y="5018141"/>
                  <a:pt x="3463693" y="5078428"/>
                  <a:pt x="3475157" y="5137432"/>
                </a:cubicBezTo>
                <a:cubicBezTo>
                  <a:pt x="3482799" y="5175913"/>
                  <a:pt x="3495537" y="5211829"/>
                  <a:pt x="3507001" y="5249027"/>
                </a:cubicBezTo>
                <a:cubicBezTo>
                  <a:pt x="3518465" y="5288791"/>
                  <a:pt x="3528656" y="5328555"/>
                  <a:pt x="3538846" y="5369602"/>
                </a:cubicBezTo>
                <a:cubicBezTo>
                  <a:pt x="2690502" y="5361906"/>
                  <a:pt x="1842157" y="5361906"/>
                  <a:pt x="988718" y="5361906"/>
                </a:cubicBezTo>
                <a:close/>
                <a:moveTo>
                  <a:pt x="2473957" y="948117"/>
                </a:moveTo>
                <a:cubicBezTo>
                  <a:pt x="2475231" y="975054"/>
                  <a:pt x="2476505" y="999426"/>
                  <a:pt x="2477779" y="1025080"/>
                </a:cubicBezTo>
                <a:cubicBezTo>
                  <a:pt x="2479053" y="1040472"/>
                  <a:pt x="2473957" y="1054582"/>
                  <a:pt x="2496886" y="1066126"/>
                </a:cubicBezTo>
                <a:cubicBezTo>
                  <a:pt x="2518540" y="1077671"/>
                  <a:pt x="2524909" y="1069974"/>
                  <a:pt x="2533826" y="1058430"/>
                </a:cubicBezTo>
                <a:cubicBezTo>
                  <a:pt x="2564396" y="1019949"/>
                  <a:pt x="2586051" y="975054"/>
                  <a:pt x="2598789" y="926312"/>
                </a:cubicBezTo>
                <a:cubicBezTo>
                  <a:pt x="2601337" y="914767"/>
                  <a:pt x="2598789" y="908354"/>
                  <a:pt x="2587325" y="903223"/>
                </a:cubicBezTo>
                <a:cubicBezTo>
                  <a:pt x="2560575" y="891678"/>
                  <a:pt x="2535099" y="878851"/>
                  <a:pt x="2508350" y="867307"/>
                </a:cubicBezTo>
                <a:cubicBezTo>
                  <a:pt x="2503255" y="866024"/>
                  <a:pt x="2493064" y="867307"/>
                  <a:pt x="2491790" y="869872"/>
                </a:cubicBezTo>
                <a:cubicBezTo>
                  <a:pt x="2485422" y="886548"/>
                  <a:pt x="2477779" y="903223"/>
                  <a:pt x="2475231" y="919898"/>
                </a:cubicBezTo>
                <a:cubicBezTo>
                  <a:pt x="2473957" y="925029"/>
                  <a:pt x="2484148" y="931442"/>
                  <a:pt x="2489243" y="937856"/>
                </a:cubicBezTo>
                <a:cubicBezTo>
                  <a:pt x="2491790" y="940421"/>
                  <a:pt x="2493064" y="944269"/>
                  <a:pt x="2495612" y="949400"/>
                </a:cubicBezTo>
                <a:cubicBezTo>
                  <a:pt x="2487969" y="949400"/>
                  <a:pt x="2481600" y="948117"/>
                  <a:pt x="2473957" y="948117"/>
                </a:cubicBezTo>
                <a:close/>
              </a:path>
            </a:pathLst>
          </a:custGeom>
          <a:blipFill dpi="0" rotWithShape="0">
            <a:blip r:embed="rId2"/>
            <a:srcRect/>
            <a:tile tx="0" ty="0" sx="100000" sy="100000" flip="none" algn="tl"/>
          </a:blipFill>
          <a:ln w="1271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12CBA74-8F41-4F1F-ADB6-55E1E5123A3E}"/>
              </a:ext>
            </a:extLst>
          </p:cNvPr>
          <p:cNvSpPr/>
          <p:nvPr/>
        </p:nvSpPr>
        <p:spPr>
          <a:xfrm>
            <a:off x="4653738" y="2617107"/>
            <a:ext cx="821597" cy="8175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6C6B479F-C034-40B6-98D3-CB30DDF954D6}"/>
              </a:ext>
            </a:extLst>
          </p:cNvPr>
          <p:cNvSpPr/>
          <p:nvPr/>
        </p:nvSpPr>
        <p:spPr>
          <a:xfrm>
            <a:off x="4675240" y="2638662"/>
            <a:ext cx="778375" cy="77464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4" name="Shape">
            <a:extLst>
              <a:ext uri="{FF2B5EF4-FFF2-40B4-BE49-F238E27FC236}">
                <a16:creationId xmlns:a16="http://schemas.microsoft.com/office/drawing/2014/main" id="{D753F193-4275-40E3-AE6A-E15A46D20182}"/>
              </a:ext>
            </a:extLst>
          </p:cNvPr>
          <p:cNvSpPr>
            <a:spLocks noChangeAspect="1"/>
          </p:cNvSpPr>
          <p:nvPr/>
        </p:nvSpPr>
        <p:spPr bwMode="auto">
          <a:xfrm>
            <a:off x="4913832" y="2925180"/>
            <a:ext cx="301409" cy="201421"/>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5" name="TextBox 34">
            <a:extLst>
              <a:ext uri="{FF2B5EF4-FFF2-40B4-BE49-F238E27FC236}">
                <a16:creationId xmlns:a16="http://schemas.microsoft.com/office/drawing/2014/main" id="{8C38BC09-9168-4C52-8C52-6D5DE9C077FC}"/>
              </a:ext>
            </a:extLst>
          </p:cNvPr>
          <p:cNvSpPr txBox="1"/>
          <p:nvPr/>
        </p:nvSpPr>
        <p:spPr>
          <a:xfrm flipV="1">
            <a:off x="9219609" y="2986060"/>
            <a:ext cx="1730406" cy="1496568"/>
          </a:xfrm>
          <a:custGeom>
            <a:avLst/>
            <a:gdLst/>
            <a:ahLst/>
            <a:cxnLst/>
            <a:rect l="l" t="t" r="r" b="b"/>
            <a:pathLst>
              <a:path w="169164" h="146304">
                <a:moveTo>
                  <a:pt x="116205" y="146304"/>
                </a:moveTo>
                <a:cubicBezTo>
                  <a:pt x="124587" y="146304"/>
                  <a:pt x="131826" y="143002"/>
                  <a:pt x="137922" y="136398"/>
                </a:cubicBezTo>
                <a:cubicBezTo>
                  <a:pt x="148082" y="126746"/>
                  <a:pt x="155829" y="110744"/>
                  <a:pt x="161163" y="88392"/>
                </a:cubicBezTo>
                <a:cubicBezTo>
                  <a:pt x="166497" y="66040"/>
                  <a:pt x="169164" y="44196"/>
                  <a:pt x="169164" y="22860"/>
                </a:cubicBezTo>
                <a:cubicBezTo>
                  <a:pt x="164592" y="7620"/>
                  <a:pt x="155448" y="0"/>
                  <a:pt x="141732" y="0"/>
                </a:cubicBezTo>
                <a:cubicBezTo>
                  <a:pt x="128016" y="0"/>
                  <a:pt x="119888" y="7874"/>
                  <a:pt x="117348" y="23622"/>
                </a:cubicBezTo>
                <a:cubicBezTo>
                  <a:pt x="117348" y="59690"/>
                  <a:pt x="109728" y="86868"/>
                  <a:pt x="94488" y="105156"/>
                </a:cubicBezTo>
                <a:cubicBezTo>
                  <a:pt x="92456" y="109728"/>
                  <a:pt x="91440" y="115443"/>
                  <a:pt x="91440" y="122301"/>
                </a:cubicBezTo>
                <a:cubicBezTo>
                  <a:pt x="91440" y="129159"/>
                  <a:pt x="93472" y="134874"/>
                  <a:pt x="97536" y="139446"/>
                </a:cubicBezTo>
                <a:cubicBezTo>
                  <a:pt x="101600" y="144018"/>
                  <a:pt x="107823" y="146304"/>
                  <a:pt x="116205" y="146304"/>
                </a:cubicBezTo>
                <a:close/>
                <a:moveTo>
                  <a:pt x="25908" y="146304"/>
                </a:moveTo>
                <a:cubicBezTo>
                  <a:pt x="45720" y="146304"/>
                  <a:pt x="60452" y="126492"/>
                  <a:pt x="70104" y="86868"/>
                </a:cubicBezTo>
                <a:cubicBezTo>
                  <a:pt x="75184" y="67056"/>
                  <a:pt x="77724" y="45720"/>
                  <a:pt x="77724" y="22860"/>
                </a:cubicBezTo>
                <a:cubicBezTo>
                  <a:pt x="73152" y="7620"/>
                  <a:pt x="64008" y="0"/>
                  <a:pt x="50292" y="0"/>
                </a:cubicBezTo>
                <a:cubicBezTo>
                  <a:pt x="36576" y="0"/>
                  <a:pt x="28448" y="7874"/>
                  <a:pt x="25908" y="23622"/>
                </a:cubicBezTo>
                <a:cubicBezTo>
                  <a:pt x="25908" y="59690"/>
                  <a:pt x="18288" y="86868"/>
                  <a:pt x="3048" y="105156"/>
                </a:cubicBezTo>
                <a:cubicBezTo>
                  <a:pt x="1016" y="109728"/>
                  <a:pt x="0" y="115443"/>
                  <a:pt x="0" y="122301"/>
                </a:cubicBezTo>
                <a:cubicBezTo>
                  <a:pt x="0" y="129159"/>
                  <a:pt x="2159" y="134874"/>
                  <a:pt x="6477" y="139446"/>
                </a:cubicBezTo>
                <a:cubicBezTo>
                  <a:pt x="10795" y="144018"/>
                  <a:pt x="17272" y="146304"/>
                  <a:pt x="25908" y="146304"/>
                </a:cubicBezTo>
                <a:close/>
              </a:path>
            </a:pathLst>
          </a:custGeom>
          <a:solidFill>
            <a:schemeClr val="tx1">
              <a:lumMod val="50000"/>
              <a:lumOff val="50000"/>
              <a:alpha val="6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D" sz="6000">
              <a:solidFill>
                <a:schemeClr val="accent2"/>
              </a:solidFill>
            </a:endParaRPr>
          </a:p>
        </p:txBody>
      </p:sp>
      <p:sp>
        <p:nvSpPr>
          <p:cNvPr id="14" name="Justify Text Body">
            <a:extLst>
              <a:ext uri="{FF2B5EF4-FFF2-40B4-BE49-F238E27FC236}">
                <a16:creationId xmlns:a16="http://schemas.microsoft.com/office/drawing/2014/main" id="{769DF437-17BA-4D2B-B2CE-602E6FBBF65C}"/>
              </a:ext>
            </a:extLst>
          </p:cNvPr>
          <p:cNvSpPr txBox="1"/>
          <p:nvPr/>
        </p:nvSpPr>
        <p:spPr>
          <a:xfrm flipH="1">
            <a:off x="6624890" y="3294538"/>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9C0469FE-89DA-4FB3-B2D1-A01BEF227ECA}"/>
              </a:ext>
            </a:extLst>
          </p:cNvPr>
          <p:cNvSpPr txBox="1"/>
          <p:nvPr/>
        </p:nvSpPr>
        <p:spPr>
          <a:xfrm>
            <a:off x="6593242" y="2638662"/>
            <a:ext cx="3061736"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WELCOME MESSAGE</a:t>
            </a:r>
          </a:p>
        </p:txBody>
      </p:sp>
      <p:grpSp>
        <p:nvGrpSpPr>
          <p:cNvPr id="33" name="Group 32">
            <a:extLst>
              <a:ext uri="{FF2B5EF4-FFF2-40B4-BE49-F238E27FC236}">
                <a16:creationId xmlns:a16="http://schemas.microsoft.com/office/drawing/2014/main" id="{A2DCA049-59BD-4696-9288-DAE9B2697D47}"/>
              </a:ext>
            </a:extLst>
          </p:cNvPr>
          <p:cNvGrpSpPr/>
          <p:nvPr/>
        </p:nvGrpSpPr>
        <p:grpSpPr>
          <a:xfrm>
            <a:off x="6623338" y="4477858"/>
            <a:ext cx="1795936" cy="284489"/>
            <a:chOff x="6251050" y="4695513"/>
            <a:chExt cx="1795936" cy="284489"/>
          </a:xfrm>
        </p:grpSpPr>
        <p:sp>
          <p:nvSpPr>
            <p:cNvPr id="26" name="Rectangle: Rounded Corners 25">
              <a:extLst>
                <a:ext uri="{FF2B5EF4-FFF2-40B4-BE49-F238E27FC236}">
                  <a16:creationId xmlns:a16="http://schemas.microsoft.com/office/drawing/2014/main" id="{D25587F2-9C77-4672-91EE-5C2C39DA869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7703CBD8-743B-4460-91BD-1D97539F7039}"/>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0" name="Oval 29">
              <a:extLst>
                <a:ext uri="{FF2B5EF4-FFF2-40B4-BE49-F238E27FC236}">
                  <a16:creationId xmlns:a16="http://schemas.microsoft.com/office/drawing/2014/main" id="{02641446-9C07-4FFF-B1AA-8E48C3541919}"/>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01E7D940-F9C2-438B-BBD6-F0CF8865519D}"/>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37" name="Graphic 24">
            <a:extLst>
              <a:ext uri="{FF2B5EF4-FFF2-40B4-BE49-F238E27FC236}">
                <a16:creationId xmlns:a16="http://schemas.microsoft.com/office/drawing/2014/main" id="{02F233F3-922D-4995-8940-82A309A48C13}"/>
              </a:ext>
            </a:extLst>
          </p:cNvPr>
          <p:cNvGrpSpPr>
            <a:grpSpLocks/>
          </p:cNvGrpSpPr>
          <p:nvPr/>
        </p:nvGrpSpPr>
        <p:grpSpPr>
          <a:xfrm>
            <a:off x="4804604" y="5186295"/>
            <a:ext cx="821274" cy="1153144"/>
            <a:chOff x="3513772" y="3409950"/>
            <a:chExt cx="1022984" cy="1436370"/>
          </a:xfrm>
        </p:grpSpPr>
        <p:sp>
          <p:nvSpPr>
            <p:cNvPr id="38" name="Freeform: Shape 37">
              <a:extLst>
                <a:ext uri="{FF2B5EF4-FFF2-40B4-BE49-F238E27FC236}">
                  <a16:creationId xmlns:a16="http://schemas.microsoft.com/office/drawing/2014/main" id="{6DD4FD04-69CB-4425-882A-4304A58E4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EFD5608-DB95-4B56-B3F7-8F3335DBA229}"/>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EBD5AE76-B1E5-462C-B5D2-F7A9BA0A30F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726C1AF-BE3D-4C75-8EB8-38AA1ADFB69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2" name="Graphic 24">
            <a:extLst>
              <a:ext uri="{FF2B5EF4-FFF2-40B4-BE49-F238E27FC236}">
                <a16:creationId xmlns:a16="http://schemas.microsoft.com/office/drawing/2014/main" id="{BED7852B-CE24-4CEB-8193-5E24F9B55FB7}"/>
              </a:ext>
            </a:extLst>
          </p:cNvPr>
          <p:cNvGrpSpPr/>
          <p:nvPr/>
        </p:nvGrpSpPr>
        <p:grpSpPr>
          <a:xfrm>
            <a:off x="7195365" y="193306"/>
            <a:ext cx="914458" cy="1283984"/>
            <a:chOff x="7651432" y="2013585"/>
            <a:chExt cx="1022985" cy="1436369"/>
          </a:xfrm>
        </p:grpSpPr>
        <p:sp>
          <p:nvSpPr>
            <p:cNvPr id="43" name="Freeform: Shape 42">
              <a:extLst>
                <a:ext uri="{FF2B5EF4-FFF2-40B4-BE49-F238E27FC236}">
                  <a16:creationId xmlns:a16="http://schemas.microsoft.com/office/drawing/2014/main" id="{2E08B782-8280-4072-8115-87FAF72846B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8930DFB-FACC-4AAD-9705-FF076E81579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C47A932-0894-4D44-9A9A-EB654AA9291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48C789C-B9C5-42EC-BB43-726D2550296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8" name="Freeform: Shape 47">
            <a:extLst>
              <a:ext uri="{FF2B5EF4-FFF2-40B4-BE49-F238E27FC236}">
                <a16:creationId xmlns:a16="http://schemas.microsoft.com/office/drawing/2014/main" id="{AFF1286C-EDC7-4BD1-BFA0-0FB879082AFC}"/>
              </a:ext>
            </a:extLst>
          </p:cNvPr>
          <p:cNvSpPr/>
          <p:nvPr/>
        </p:nvSpPr>
        <p:spPr>
          <a:xfrm flipV="1">
            <a:off x="9568214" y="0"/>
            <a:ext cx="2625281" cy="293755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D78F438-AA90-4BDF-BED3-0CF470098A44}"/>
              </a:ext>
            </a:extLst>
          </p:cNvPr>
          <p:cNvSpPr/>
          <p:nvPr/>
        </p:nvSpPr>
        <p:spPr>
          <a:xfrm flipV="1">
            <a:off x="9905780" y="0"/>
            <a:ext cx="2293420" cy="21686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235756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 name="Straight Connector 63">
            <a:extLst>
              <a:ext uri="{FF2B5EF4-FFF2-40B4-BE49-F238E27FC236}">
                <a16:creationId xmlns:a16="http://schemas.microsoft.com/office/drawing/2014/main" id="{772B1104-CB2C-413D-8737-D50AC22F8BD9}"/>
              </a:ext>
            </a:extLst>
          </p:cNvPr>
          <p:cNvCxnSpPr>
            <a:cxnSpLocks/>
          </p:cNvCxnSpPr>
          <p:nvPr/>
        </p:nvCxnSpPr>
        <p:spPr>
          <a:xfrm>
            <a:off x="1967424" y="3592098"/>
            <a:ext cx="8089366"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3E85024-D29A-46C1-BFE7-3D8FA41ADF61}"/>
              </a:ext>
            </a:extLst>
          </p:cNvPr>
          <p:cNvSpPr txBox="1"/>
          <p:nvPr/>
        </p:nvSpPr>
        <p:spPr>
          <a:xfrm>
            <a:off x="4184419" y="973502"/>
            <a:ext cx="3823162"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AGENDA PRESENTATION</a:t>
            </a:r>
          </a:p>
        </p:txBody>
      </p:sp>
      <p:sp>
        <p:nvSpPr>
          <p:cNvPr id="18" name="Justify Text Body">
            <a:extLst>
              <a:ext uri="{FF2B5EF4-FFF2-40B4-BE49-F238E27FC236}">
                <a16:creationId xmlns:a16="http://schemas.microsoft.com/office/drawing/2014/main" id="{F747FEC6-99F8-4ED6-A64F-3788AE5DE64F}"/>
              </a:ext>
            </a:extLst>
          </p:cNvPr>
          <p:cNvSpPr txBox="1"/>
          <p:nvPr/>
        </p:nvSpPr>
        <p:spPr>
          <a:xfrm flipH="1">
            <a:off x="2943216" y="1632536"/>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12" name="Freeform: Shape 11">
            <a:extLst>
              <a:ext uri="{FF2B5EF4-FFF2-40B4-BE49-F238E27FC236}">
                <a16:creationId xmlns:a16="http://schemas.microsoft.com/office/drawing/2014/main" id="{CC983C28-FD55-4D69-A40C-AAC90BEBE0A4}"/>
              </a:ext>
            </a:extLst>
          </p:cNvPr>
          <p:cNvSpPr/>
          <p:nvPr/>
        </p:nvSpPr>
        <p:spPr>
          <a:xfrm>
            <a:off x="86106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163FF454-A884-42B8-8948-D40E1BE7ABDB}"/>
              </a:ext>
            </a:extLst>
          </p:cNvPr>
          <p:cNvSpPr/>
          <p:nvPr/>
        </p:nvSpPr>
        <p:spPr>
          <a:xfrm>
            <a:off x="86539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A9C7D66-FD98-411D-9721-77CFDF0CE47F}"/>
              </a:ext>
            </a:extLst>
          </p:cNvPr>
          <p:cNvSpPr>
            <a:spLocks/>
          </p:cNvSpPr>
          <p:nvPr/>
        </p:nvSpPr>
        <p:spPr bwMode="auto">
          <a:xfrm>
            <a:off x="9185597" y="3297459"/>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 name="Freeform: Shape 2">
            <a:extLst>
              <a:ext uri="{FF2B5EF4-FFF2-40B4-BE49-F238E27FC236}">
                <a16:creationId xmlns:a16="http://schemas.microsoft.com/office/drawing/2014/main" id="{C6B981D7-1749-4017-8455-5BBD196B476F}"/>
              </a:ext>
            </a:extLst>
          </p:cNvPr>
          <p:cNvSpPr/>
          <p:nvPr/>
        </p:nvSpPr>
        <p:spPr>
          <a:xfrm>
            <a:off x="19240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Freeform: Shape 3">
            <a:extLst>
              <a:ext uri="{FF2B5EF4-FFF2-40B4-BE49-F238E27FC236}">
                <a16:creationId xmlns:a16="http://schemas.microsoft.com/office/drawing/2014/main" id="{761DC052-B0F1-4FEE-9220-8D487161ECF5}"/>
              </a:ext>
            </a:extLst>
          </p:cNvPr>
          <p:cNvSpPr/>
          <p:nvPr/>
        </p:nvSpPr>
        <p:spPr>
          <a:xfrm>
            <a:off x="19674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8FB89B3-A769-4433-AA02-9CEF147C9028}"/>
              </a:ext>
            </a:extLst>
          </p:cNvPr>
          <p:cNvSpPr/>
          <p:nvPr/>
        </p:nvSpPr>
        <p:spPr>
          <a:xfrm>
            <a:off x="41529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Freeform: Shape 6">
            <a:extLst>
              <a:ext uri="{FF2B5EF4-FFF2-40B4-BE49-F238E27FC236}">
                <a16:creationId xmlns:a16="http://schemas.microsoft.com/office/drawing/2014/main" id="{6F949D9F-37A7-4786-A173-DCE4214F4085}"/>
              </a:ext>
            </a:extLst>
          </p:cNvPr>
          <p:cNvSpPr/>
          <p:nvPr/>
        </p:nvSpPr>
        <p:spPr>
          <a:xfrm>
            <a:off x="41962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6AC5BFE-825D-4C17-8E7E-23FCC8A8745B}"/>
              </a:ext>
            </a:extLst>
          </p:cNvPr>
          <p:cNvSpPr/>
          <p:nvPr/>
        </p:nvSpPr>
        <p:spPr>
          <a:xfrm>
            <a:off x="63817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805CF5B8-114D-41E5-8EF3-F44323806BB9}"/>
              </a:ext>
            </a:extLst>
          </p:cNvPr>
          <p:cNvSpPr/>
          <p:nvPr/>
        </p:nvSpPr>
        <p:spPr>
          <a:xfrm>
            <a:off x="64251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73B8DEF-6E48-433F-956A-C50C79FE1DB2}"/>
              </a:ext>
            </a:extLst>
          </p:cNvPr>
          <p:cNvSpPr>
            <a:spLocks/>
          </p:cNvSpPr>
          <p:nvPr/>
        </p:nvSpPr>
        <p:spPr bwMode="auto">
          <a:xfrm>
            <a:off x="4703970" y="3370119"/>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A433576C-D4A3-4A70-810A-33904923BACB}"/>
              </a:ext>
            </a:extLst>
          </p:cNvPr>
          <p:cNvSpPr>
            <a:spLocks/>
          </p:cNvSpPr>
          <p:nvPr/>
        </p:nvSpPr>
        <p:spPr bwMode="auto">
          <a:xfrm>
            <a:off x="6934108" y="3343791"/>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6" name="Freeform 1307">
            <a:extLst>
              <a:ext uri="{FF2B5EF4-FFF2-40B4-BE49-F238E27FC236}">
                <a16:creationId xmlns:a16="http://schemas.microsoft.com/office/drawing/2014/main" id="{F1F06C1A-9C49-479A-B5DE-06430B19C306}"/>
              </a:ext>
            </a:extLst>
          </p:cNvPr>
          <p:cNvSpPr>
            <a:spLocks/>
          </p:cNvSpPr>
          <p:nvPr/>
        </p:nvSpPr>
        <p:spPr bwMode="auto">
          <a:xfrm>
            <a:off x="2523690" y="3296012"/>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TextBox 27">
            <a:extLst>
              <a:ext uri="{FF2B5EF4-FFF2-40B4-BE49-F238E27FC236}">
                <a16:creationId xmlns:a16="http://schemas.microsoft.com/office/drawing/2014/main" id="{A1A1DD79-39C8-41E1-B032-A485D82F46A9}"/>
              </a:ext>
            </a:extLst>
          </p:cNvPr>
          <p:cNvSpPr txBox="1"/>
          <p:nvPr/>
        </p:nvSpPr>
        <p:spPr>
          <a:xfrm>
            <a:off x="16571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0" name="TextBox 29">
            <a:extLst>
              <a:ext uri="{FF2B5EF4-FFF2-40B4-BE49-F238E27FC236}">
                <a16:creationId xmlns:a16="http://schemas.microsoft.com/office/drawing/2014/main" id="{7B2685AB-8E29-49EB-B1C3-129E3F96D8E5}"/>
              </a:ext>
            </a:extLst>
          </p:cNvPr>
          <p:cNvSpPr txBox="1"/>
          <p:nvPr/>
        </p:nvSpPr>
        <p:spPr>
          <a:xfrm>
            <a:off x="2115153" y="4610663"/>
            <a:ext cx="1274709" cy="307777"/>
          </a:xfrm>
          <a:prstGeom prst="rect">
            <a:avLst/>
          </a:prstGeom>
          <a:noFill/>
        </p:spPr>
        <p:txBody>
          <a:bodyPr wrap="none" rtlCol="0">
            <a:spAutoFit/>
          </a:bodyPr>
          <a:lstStyle/>
          <a:p>
            <a:pPr algn="ctr"/>
            <a:r>
              <a:rPr lang="en-US" sz="1400">
                <a:solidFill>
                  <a:schemeClr val="tx1">
                    <a:lumMod val="65000"/>
                    <a:lumOff val="35000"/>
                  </a:schemeClr>
                </a:solidFill>
              </a:rPr>
              <a:t>Company Profile</a:t>
            </a:r>
            <a:endParaRPr lang="en-ID" sz="1400">
              <a:solidFill>
                <a:schemeClr val="tx1">
                  <a:lumMod val="65000"/>
                  <a:lumOff val="35000"/>
                </a:schemeClr>
              </a:solidFill>
            </a:endParaRPr>
          </a:p>
        </p:txBody>
      </p:sp>
      <p:sp>
        <p:nvSpPr>
          <p:cNvPr id="33" name="TextBox 32">
            <a:extLst>
              <a:ext uri="{FF2B5EF4-FFF2-40B4-BE49-F238E27FC236}">
                <a16:creationId xmlns:a16="http://schemas.microsoft.com/office/drawing/2014/main" id="{C9FDAA38-4C24-48E3-9EF1-1547BE57F08C}"/>
              </a:ext>
            </a:extLst>
          </p:cNvPr>
          <p:cNvSpPr txBox="1"/>
          <p:nvPr/>
        </p:nvSpPr>
        <p:spPr>
          <a:xfrm>
            <a:off x="388602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4" name="TextBox 33">
            <a:extLst>
              <a:ext uri="{FF2B5EF4-FFF2-40B4-BE49-F238E27FC236}">
                <a16:creationId xmlns:a16="http://schemas.microsoft.com/office/drawing/2014/main" id="{F42A3C8D-3F2C-4D57-8514-3A45B11D152F}"/>
              </a:ext>
            </a:extLst>
          </p:cNvPr>
          <p:cNvSpPr txBox="1"/>
          <p:nvPr/>
        </p:nvSpPr>
        <p:spPr>
          <a:xfrm>
            <a:off x="4396100" y="4610663"/>
            <a:ext cx="1170513" cy="307777"/>
          </a:xfrm>
          <a:prstGeom prst="rect">
            <a:avLst/>
          </a:prstGeom>
          <a:noFill/>
        </p:spPr>
        <p:txBody>
          <a:bodyPr wrap="none" rtlCol="0">
            <a:spAutoFit/>
          </a:bodyPr>
          <a:lstStyle/>
          <a:p>
            <a:pPr algn="ctr"/>
            <a:r>
              <a:rPr lang="en-US" sz="1400">
                <a:solidFill>
                  <a:schemeClr val="tx1">
                    <a:lumMod val="65000"/>
                    <a:lumOff val="35000"/>
                  </a:schemeClr>
                </a:solidFill>
              </a:rPr>
              <a:t>Meet Our Team</a:t>
            </a:r>
            <a:endParaRPr lang="en-ID" sz="1400">
              <a:solidFill>
                <a:schemeClr val="tx1">
                  <a:lumMod val="65000"/>
                  <a:lumOff val="35000"/>
                </a:schemeClr>
              </a:solidFill>
            </a:endParaRPr>
          </a:p>
        </p:txBody>
      </p:sp>
      <p:sp>
        <p:nvSpPr>
          <p:cNvPr id="36" name="TextBox 35">
            <a:extLst>
              <a:ext uri="{FF2B5EF4-FFF2-40B4-BE49-F238E27FC236}">
                <a16:creationId xmlns:a16="http://schemas.microsoft.com/office/drawing/2014/main" id="{FD28BB93-8784-4752-AD36-8DCCA05293A7}"/>
              </a:ext>
            </a:extLst>
          </p:cNvPr>
          <p:cNvSpPr txBox="1"/>
          <p:nvPr/>
        </p:nvSpPr>
        <p:spPr>
          <a:xfrm>
            <a:off x="61148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7" name="TextBox 36">
            <a:extLst>
              <a:ext uri="{FF2B5EF4-FFF2-40B4-BE49-F238E27FC236}">
                <a16:creationId xmlns:a16="http://schemas.microsoft.com/office/drawing/2014/main" id="{165040C9-6B18-4E3C-B91F-595074289396}"/>
              </a:ext>
            </a:extLst>
          </p:cNvPr>
          <p:cNvSpPr txBox="1"/>
          <p:nvPr/>
        </p:nvSpPr>
        <p:spPr>
          <a:xfrm>
            <a:off x="6669032" y="4610663"/>
            <a:ext cx="1082348" cy="307777"/>
          </a:xfrm>
          <a:prstGeom prst="rect">
            <a:avLst/>
          </a:prstGeom>
          <a:noFill/>
        </p:spPr>
        <p:txBody>
          <a:bodyPr wrap="none" rtlCol="0">
            <a:spAutoFit/>
          </a:bodyPr>
          <a:lstStyle/>
          <a:p>
            <a:pPr algn="ctr"/>
            <a:r>
              <a:rPr lang="en-US" sz="1400">
                <a:solidFill>
                  <a:schemeClr val="tx1">
                    <a:lumMod val="65000"/>
                    <a:lumOff val="35000"/>
                  </a:schemeClr>
                </a:solidFill>
              </a:rPr>
              <a:t>Image Gallery</a:t>
            </a:r>
            <a:endParaRPr lang="en-ID" sz="1400">
              <a:solidFill>
                <a:schemeClr val="tx1">
                  <a:lumMod val="65000"/>
                  <a:lumOff val="35000"/>
                </a:schemeClr>
              </a:solidFill>
            </a:endParaRPr>
          </a:p>
        </p:txBody>
      </p:sp>
      <p:sp>
        <p:nvSpPr>
          <p:cNvPr id="39" name="TextBox 38">
            <a:extLst>
              <a:ext uri="{FF2B5EF4-FFF2-40B4-BE49-F238E27FC236}">
                <a16:creationId xmlns:a16="http://schemas.microsoft.com/office/drawing/2014/main" id="{CA039F34-F81B-4CB4-B6FE-F36300FD9D36}"/>
              </a:ext>
            </a:extLst>
          </p:cNvPr>
          <p:cNvSpPr txBox="1"/>
          <p:nvPr/>
        </p:nvSpPr>
        <p:spPr>
          <a:xfrm>
            <a:off x="834416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40" name="TextBox 39">
            <a:extLst>
              <a:ext uri="{FF2B5EF4-FFF2-40B4-BE49-F238E27FC236}">
                <a16:creationId xmlns:a16="http://schemas.microsoft.com/office/drawing/2014/main" id="{4B3E7485-7596-4C65-9E7F-9F59E8657EE3}"/>
              </a:ext>
            </a:extLst>
          </p:cNvPr>
          <p:cNvSpPr txBox="1"/>
          <p:nvPr/>
        </p:nvSpPr>
        <p:spPr>
          <a:xfrm>
            <a:off x="9052210" y="4610663"/>
            <a:ext cx="774571" cy="307777"/>
          </a:xfrm>
          <a:prstGeom prst="rect">
            <a:avLst/>
          </a:prstGeom>
          <a:noFill/>
        </p:spPr>
        <p:txBody>
          <a:bodyPr wrap="none" rtlCol="0">
            <a:spAutoFit/>
          </a:bodyPr>
          <a:lstStyle/>
          <a:p>
            <a:pPr algn="ctr"/>
            <a:r>
              <a:rPr lang="en-US" sz="1400">
                <a:solidFill>
                  <a:schemeClr val="tx1">
                    <a:lumMod val="65000"/>
                    <a:lumOff val="35000"/>
                  </a:schemeClr>
                </a:solidFill>
              </a:rPr>
              <a:t>Data Info</a:t>
            </a:r>
            <a:endParaRPr lang="en-ID" sz="1400">
              <a:solidFill>
                <a:schemeClr val="tx1">
                  <a:lumMod val="65000"/>
                  <a:lumOff val="35000"/>
                </a:schemeClr>
              </a:solidFill>
            </a:endParaRPr>
          </a:p>
        </p:txBody>
      </p:sp>
      <p:sp>
        <p:nvSpPr>
          <p:cNvPr id="44" name="Freeform: Shape 43">
            <a:extLst>
              <a:ext uri="{FF2B5EF4-FFF2-40B4-BE49-F238E27FC236}">
                <a16:creationId xmlns:a16="http://schemas.microsoft.com/office/drawing/2014/main" id="{BE3CE36D-5C44-45C2-8CB0-E6C0278EC1F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B5734A9-5550-4DFB-ACC1-8CBE27B544AB}"/>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6D51B6D-09DF-4D0C-914D-1F6EBD7BF80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02CBC-54E6-47BF-96D8-64687FCBAC13}"/>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2" name="Graphic 24">
            <a:extLst>
              <a:ext uri="{FF2B5EF4-FFF2-40B4-BE49-F238E27FC236}">
                <a16:creationId xmlns:a16="http://schemas.microsoft.com/office/drawing/2014/main" id="{6C21B6D2-C085-4ACD-81AA-C4B08F9C65CE}"/>
              </a:ext>
            </a:extLst>
          </p:cNvPr>
          <p:cNvGrpSpPr>
            <a:grpSpLocks/>
          </p:cNvGrpSpPr>
          <p:nvPr/>
        </p:nvGrpSpPr>
        <p:grpSpPr>
          <a:xfrm>
            <a:off x="429836" y="4354905"/>
            <a:ext cx="821274" cy="1153144"/>
            <a:chOff x="3513772" y="3409950"/>
            <a:chExt cx="1022984" cy="1436370"/>
          </a:xfrm>
        </p:grpSpPr>
        <p:sp>
          <p:nvSpPr>
            <p:cNvPr id="53" name="Freeform: Shape 52">
              <a:extLst>
                <a:ext uri="{FF2B5EF4-FFF2-40B4-BE49-F238E27FC236}">
                  <a16:creationId xmlns:a16="http://schemas.microsoft.com/office/drawing/2014/main" id="{451B3C0D-8DFF-4FA2-AF47-314F4170804A}"/>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DDB9886-1017-4F14-93F2-0461C63E0876}"/>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810D169-5304-4AA1-A726-77B7A130D2A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9039CF6-EEA5-4002-9072-5F956AF2FC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7" name="Graphic 24">
            <a:extLst>
              <a:ext uri="{FF2B5EF4-FFF2-40B4-BE49-F238E27FC236}">
                <a16:creationId xmlns:a16="http://schemas.microsoft.com/office/drawing/2014/main" id="{166E3209-64EA-49B1-B778-22D8C5DD94B5}"/>
              </a:ext>
            </a:extLst>
          </p:cNvPr>
          <p:cNvGrpSpPr/>
          <p:nvPr/>
        </p:nvGrpSpPr>
        <p:grpSpPr>
          <a:xfrm>
            <a:off x="9810721" y="343955"/>
            <a:ext cx="914458" cy="1283984"/>
            <a:chOff x="7651432" y="2013585"/>
            <a:chExt cx="1022985" cy="1436369"/>
          </a:xfrm>
        </p:grpSpPr>
        <p:sp>
          <p:nvSpPr>
            <p:cNvPr id="58" name="Freeform: Shape 57">
              <a:extLst>
                <a:ext uri="{FF2B5EF4-FFF2-40B4-BE49-F238E27FC236}">
                  <a16:creationId xmlns:a16="http://schemas.microsoft.com/office/drawing/2014/main" id="{210BF8A2-66AE-40F3-A203-68A474A1EEA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EA71285-AFCD-49E8-B57A-BB0F975B3895}"/>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824404D-9CB9-40F8-8A4A-0AD47C8194A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A817F4A-B0EA-4AC2-B8ED-F83C7039ED56}"/>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1920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62835C10-CA76-401E-BB6C-2E6E95307397}"/>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grpSp>
        <p:nvGrpSpPr>
          <p:cNvPr id="4" name="Group 3">
            <a:extLst>
              <a:ext uri="{FF2B5EF4-FFF2-40B4-BE49-F238E27FC236}">
                <a16:creationId xmlns:a16="http://schemas.microsoft.com/office/drawing/2014/main" id="{AE75EEAB-CC78-486B-B42A-356A4323DD6A}"/>
              </a:ext>
            </a:extLst>
          </p:cNvPr>
          <p:cNvGrpSpPr/>
          <p:nvPr/>
        </p:nvGrpSpPr>
        <p:grpSpPr>
          <a:xfrm>
            <a:off x="0" y="-6176"/>
            <a:ext cx="4135698" cy="4614752"/>
            <a:chOff x="0" y="-6176"/>
            <a:chExt cx="4135698" cy="4614752"/>
          </a:xfrm>
        </p:grpSpPr>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rgbClr val="FCEE2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rgbClr val="00A99D"/>
            </a:solidFill>
            <a:ln w="9525" cap="flat">
              <a:noFill/>
              <a:prstDash val="solid"/>
              <a:miter/>
            </a:ln>
          </p:spPr>
          <p:txBody>
            <a:bodyPr rtlCol="0" anchor="ctr"/>
            <a:lstStyle/>
            <a:p>
              <a:endParaRPr lang="en-US"/>
            </a:p>
          </p:txBody>
        </p:sp>
      </p:gr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7" name="PpHolder8">
            <a:extLst>
              <a:ext uri="{FF2B5EF4-FFF2-40B4-BE49-F238E27FC236}">
                <a16:creationId xmlns:a16="http://schemas.microsoft.com/office/drawing/2014/main" id="{3C1F30F9-2CB5-4271-BD1D-FD26A527043E}"/>
              </a:ext>
            </a:extLst>
          </p:cNvPr>
          <p:cNvSpPr/>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1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8"/>
                  <a:pt x="2307143" y="2632394"/>
                  <a:pt x="2262647" y="2718817"/>
                </a:cubicBezTo>
                <a:cubicBezTo>
                  <a:pt x="2166810" y="2903646"/>
                  <a:pt x="1971712" y="3067083"/>
                  <a:pt x="1757789" y="3082485"/>
                </a:cubicBezTo>
                <a:cubicBezTo>
                  <a:pt x="1472844" y="3103022"/>
                  <a:pt x="1333367" y="2837758"/>
                  <a:pt x="1130567" y="2710261"/>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907847"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COMPANY PROFILE</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Freeform 1307">
            <a:extLst>
              <a:ext uri="{FF2B5EF4-FFF2-40B4-BE49-F238E27FC236}">
                <a16:creationId xmlns:a16="http://schemas.microsoft.com/office/drawing/2014/main" id="{287AA7F5-E7FC-4D4F-ADAA-6FA6F8D35F6B}"/>
              </a:ext>
            </a:extLst>
          </p:cNvPr>
          <p:cNvSpPr>
            <a:spLocks/>
          </p:cNvSpPr>
          <p:nvPr/>
        </p:nvSpPr>
        <p:spPr bwMode="auto">
          <a:xfrm>
            <a:off x="7542078" y="5676758"/>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873900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Freeform: Shape 113">
            <a:extLst>
              <a:ext uri="{FF2B5EF4-FFF2-40B4-BE49-F238E27FC236}">
                <a16:creationId xmlns:a16="http://schemas.microsoft.com/office/drawing/2014/main" id="{68DBBD0D-F14D-46CC-BDA2-0EE84E445C2B}"/>
              </a:ext>
            </a:extLst>
          </p:cNvPr>
          <p:cNvSpPr/>
          <p:nvPr/>
        </p:nvSpPr>
        <p:spPr>
          <a:xfrm>
            <a:off x="1588327" y="1235230"/>
            <a:ext cx="1847640" cy="18385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9" name="PpHolder2">
            <a:extLst>
              <a:ext uri="{FF2B5EF4-FFF2-40B4-BE49-F238E27FC236}">
                <a16:creationId xmlns:a16="http://schemas.microsoft.com/office/drawing/2014/main" id="{CD4CE2BD-FD29-489E-888E-49ADA3886CE0}"/>
              </a:ext>
            </a:extLst>
          </p:cNvPr>
          <p:cNvSpPr/>
          <p:nvPr/>
        </p:nvSpPr>
        <p:spPr>
          <a:xfrm>
            <a:off x="1636683" y="1283705"/>
            <a:ext cx="1750443" cy="1742043"/>
          </a:xfrm>
          <a:custGeom>
            <a:avLst/>
            <a:gdLst>
              <a:gd name="connsiteX0" fmla="*/ 735383 w 1750443"/>
              <a:gd name="connsiteY0" fmla="*/ 2520 h 1742043"/>
              <a:gd name="connsiteX1" fmla="*/ 1102775 w 1750443"/>
              <a:gd name="connsiteY1" fmla="*/ 110864 h 1742043"/>
              <a:gd name="connsiteX2" fmla="*/ 1454698 w 1750443"/>
              <a:gd name="connsiteY2" fmla="*/ 170807 h 1742043"/>
              <a:gd name="connsiteX3" fmla="*/ 1591504 w 1750443"/>
              <a:gd name="connsiteY3" fmla="*/ 514511 h 1742043"/>
              <a:gd name="connsiteX4" fmla="*/ 1750062 w 1750443"/>
              <a:gd name="connsiteY4" fmla="*/ 889155 h 1742043"/>
              <a:gd name="connsiteX5" fmla="*/ 1568784 w 1750443"/>
              <a:gd name="connsiteY5" fmla="*/ 1192254 h 1742043"/>
              <a:gd name="connsiteX6" fmla="*/ 1327562 w 1750443"/>
              <a:gd name="connsiteY6" fmla="*/ 1368216 h 1742043"/>
              <a:gd name="connsiteX7" fmla="*/ 1278254 w 1750443"/>
              <a:gd name="connsiteY7" fmla="*/ 1535959 h 1742043"/>
              <a:gd name="connsiteX8" fmla="*/ 993041 w 1750443"/>
              <a:gd name="connsiteY8" fmla="*/ 1741407 h 1742043"/>
              <a:gd name="connsiteX9" fmla="*/ 638701 w 1750443"/>
              <a:gd name="connsiteY9" fmla="*/ 1531124 h 1742043"/>
              <a:gd name="connsiteX10" fmla="*/ 128217 w 1750443"/>
              <a:gd name="connsiteY10" fmla="*/ 1262831 h 1742043"/>
              <a:gd name="connsiteX11" fmla="*/ 188160 w 1750443"/>
              <a:gd name="connsiteY11" fmla="*/ 567687 h 1742043"/>
              <a:gd name="connsiteX12" fmla="*/ 423099 w 1750443"/>
              <a:gd name="connsiteY12" fmla="*/ 172257 h 1742043"/>
              <a:gd name="connsiteX13" fmla="*/ 735383 w 1750443"/>
              <a:gd name="connsiteY13" fmla="*/ 2520 h 17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443" h="1742043">
                <a:moveTo>
                  <a:pt x="735383" y="2520"/>
                </a:moveTo>
                <a:cubicBezTo>
                  <a:pt x="840525" y="15390"/>
                  <a:pt x="954851" y="74608"/>
                  <a:pt x="1102775" y="110864"/>
                </a:cubicBezTo>
                <a:cubicBezTo>
                  <a:pt x="1218310" y="139385"/>
                  <a:pt x="1343514" y="93944"/>
                  <a:pt x="1454698" y="170807"/>
                </a:cubicBezTo>
                <a:cubicBezTo>
                  <a:pt x="1594404" y="267489"/>
                  <a:pt x="1550413" y="376256"/>
                  <a:pt x="1591504" y="514511"/>
                </a:cubicBezTo>
                <a:cubicBezTo>
                  <a:pt x="1631143" y="646483"/>
                  <a:pt x="1743295" y="747515"/>
                  <a:pt x="1750062" y="889155"/>
                </a:cubicBezTo>
                <a:cubicBezTo>
                  <a:pt x="1756831" y="1034661"/>
                  <a:pt x="1672718" y="1123126"/>
                  <a:pt x="1568784" y="1192254"/>
                </a:cubicBezTo>
                <a:cubicBezTo>
                  <a:pt x="1478869" y="1252197"/>
                  <a:pt x="1384605" y="1274916"/>
                  <a:pt x="1327562" y="1368216"/>
                </a:cubicBezTo>
                <a:cubicBezTo>
                  <a:pt x="1300007" y="1413655"/>
                  <a:pt x="1303391" y="1487134"/>
                  <a:pt x="1278254" y="1535959"/>
                </a:cubicBezTo>
                <a:cubicBezTo>
                  <a:pt x="1224112" y="1640375"/>
                  <a:pt x="1113894" y="1732706"/>
                  <a:pt x="993041" y="1741407"/>
                </a:cubicBezTo>
                <a:cubicBezTo>
                  <a:pt x="832064" y="1753010"/>
                  <a:pt x="753270" y="1603153"/>
                  <a:pt x="638701" y="1531124"/>
                </a:cubicBezTo>
                <a:cubicBezTo>
                  <a:pt x="438085" y="1404471"/>
                  <a:pt x="299345" y="1478432"/>
                  <a:pt x="128217" y="1262831"/>
                </a:cubicBezTo>
                <a:cubicBezTo>
                  <a:pt x="-99469" y="976653"/>
                  <a:pt x="11232" y="768302"/>
                  <a:pt x="188160" y="567687"/>
                </a:cubicBezTo>
                <a:cubicBezTo>
                  <a:pt x="288227" y="454569"/>
                  <a:pt x="330283" y="296977"/>
                  <a:pt x="423099" y="172257"/>
                </a:cubicBezTo>
                <a:cubicBezTo>
                  <a:pt x="534283" y="23125"/>
                  <a:pt x="630241" y="-10351"/>
                  <a:pt x="735383" y="2520"/>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17" name="Freeform: Shape 116">
            <a:extLst>
              <a:ext uri="{FF2B5EF4-FFF2-40B4-BE49-F238E27FC236}">
                <a16:creationId xmlns:a16="http://schemas.microsoft.com/office/drawing/2014/main" id="{7CF5E717-2421-4F5D-A89F-65CE868A49B5}"/>
              </a:ext>
            </a:extLst>
          </p:cNvPr>
          <p:cNvSpPr/>
          <p:nvPr/>
        </p:nvSpPr>
        <p:spPr>
          <a:xfrm>
            <a:off x="2512894" y="2815214"/>
            <a:ext cx="2821395" cy="280755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7" name="PpHolder4">
            <a:extLst>
              <a:ext uri="{FF2B5EF4-FFF2-40B4-BE49-F238E27FC236}">
                <a16:creationId xmlns:a16="http://schemas.microsoft.com/office/drawing/2014/main" id="{E8878D0B-DC28-4430-8A47-7AE472FACC8F}"/>
              </a:ext>
            </a:extLst>
          </p:cNvPr>
          <p:cNvSpPr/>
          <p:nvPr/>
        </p:nvSpPr>
        <p:spPr>
          <a:xfrm>
            <a:off x="2586733" y="2889236"/>
            <a:ext cx="2672974" cy="2660149"/>
          </a:xfrm>
          <a:custGeom>
            <a:avLst/>
            <a:gdLst>
              <a:gd name="connsiteX0" fmla="*/ 1063324 w 2672974"/>
              <a:gd name="connsiteY0" fmla="*/ 1 h 2660149"/>
              <a:gd name="connsiteX1" fmla="*/ 1683966 w 2672974"/>
              <a:gd name="connsiteY1" fmla="*/ 169292 h 2660149"/>
              <a:gd name="connsiteX2" fmla="*/ 2221363 w 2672974"/>
              <a:gd name="connsiteY2" fmla="*/ 260827 h 2660149"/>
              <a:gd name="connsiteX3" fmla="*/ 2430267 w 2672974"/>
              <a:gd name="connsiteY3" fmla="*/ 785673 h 2660149"/>
              <a:gd name="connsiteX4" fmla="*/ 2672392 w 2672974"/>
              <a:gd name="connsiteY4" fmla="*/ 1357764 h 2660149"/>
              <a:gd name="connsiteX5" fmla="*/ 2395573 w 2672974"/>
              <a:gd name="connsiteY5" fmla="*/ 1820604 h 2660149"/>
              <a:gd name="connsiteX6" fmla="*/ 2027221 w 2672974"/>
              <a:gd name="connsiteY6" fmla="*/ 2089302 h 2660149"/>
              <a:gd name="connsiteX7" fmla="*/ 1951926 w 2672974"/>
              <a:gd name="connsiteY7" fmla="*/ 2345450 h 2660149"/>
              <a:gd name="connsiteX8" fmla="*/ 1516398 w 2672974"/>
              <a:gd name="connsiteY8" fmla="*/ 2659177 h 2660149"/>
              <a:gd name="connsiteX9" fmla="*/ 975311 w 2672974"/>
              <a:gd name="connsiteY9" fmla="*/ 2338068 h 2660149"/>
              <a:gd name="connsiteX10" fmla="*/ 195791 w 2672974"/>
              <a:gd name="connsiteY10" fmla="*/ 1928377 h 2660149"/>
              <a:gd name="connsiteX11" fmla="*/ 287325 w 2672974"/>
              <a:gd name="connsiteY11" fmla="*/ 866873 h 2660149"/>
              <a:gd name="connsiteX12" fmla="*/ 646082 w 2672974"/>
              <a:gd name="connsiteY12" fmla="*/ 263041 h 2660149"/>
              <a:gd name="connsiteX13" fmla="*/ 1063324 w 2672974"/>
              <a:gd name="connsiteY13" fmla="*/ 1 h 266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72974" h="2660149">
                <a:moveTo>
                  <a:pt x="1063324" y="1"/>
                </a:moveTo>
                <a:cubicBezTo>
                  <a:pt x="1240658" y="348"/>
                  <a:pt x="1429846" y="107008"/>
                  <a:pt x="1683966" y="169292"/>
                </a:cubicBezTo>
                <a:cubicBezTo>
                  <a:pt x="1860392" y="212846"/>
                  <a:pt x="2051580" y="143456"/>
                  <a:pt x="2221363" y="260827"/>
                </a:cubicBezTo>
                <a:cubicBezTo>
                  <a:pt x="2434697" y="408464"/>
                  <a:pt x="2367522" y="574553"/>
                  <a:pt x="2430267" y="785673"/>
                </a:cubicBezTo>
                <a:cubicBezTo>
                  <a:pt x="2490799" y="987197"/>
                  <a:pt x="2662057" y="1141476"/>
                  <a:pt x="2672392" y="1357764"/>
                </a:cubicBezTo>
                <a:cubicBezTo>
                  <a:pt x="2682726" y="1579956"/>
                  <a:pt x="2554283" y="1715043"/>
                  <a:pt x="2395573" y="1820604"/>
                </a:cubicBezTo>
                <a:cubicBezTo>
                  <a:pt x="2258272" y="1912138"/>
                  <a:pt x="2114327" y="1946832"/>
                  <a:pt x="2027221" y="2089302"/>
                </a:cubicBezTo>
                <a:cubicBezTo>
                  <a:pt x="1985144" y="2158690"/>
                  <a:pt x="1990312" y="2270894"/>
                  <a:pt x="1951926" y="2345450"/>
                </a:cubicBezTo>
                <a:cubicBezTo>
                  <a:pt x="1869250" y="2504897"/>
                  <a:pt x="1700945" y="2645889"/>
                  <a:pt x="1516398" y="2659177"/>
                </a:cubicBezTo>
                <a:cubicBezTo>
                  <a:pt x="1270584" y="2676894"/>
                  <a:pt x="1150261" y="2448057"/>
                  <a:pt x="975311" y="2338068"/>
                </a:cubicBezTo>
                <a:cubicBezTo>
                  <a:pt x="668967" y="2144665"/>
                  <a:pt x="457108" y="2257606"/>
                  <a:pt x="195791" y="1928377"/>
                </a:cubicBezTo>
                <a:cubicBezTo>
                  <a:pt x="-151892" y="1491374"/>
                  <a:pt x="17152" y="1173218"/>
                  <a:pt x="287325" y="866873"/>
                </a:cubicBezTo>
                <a:cubicBezTo>
                  <a:pt x="440130" y="694138"/>
                  <a:pt x="504351" y="453492"/>
                  <a:pt x="646082" y="263041"/>
                </a:cubicBezTo>
                <a:cubicBezTo>
                  <a:pt x="794642" y="63778"/>
                  <a:pt x="925397" y="-267"/>
                  <a:pt x="1063324"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21" name="Freeform: Shape 120">
            <a:extLst>
              <a:ext uri="{FF2B5EF4-FFF2-40B4-BE49-F238E27FC236}">
                <a16:creationId xmlns:a16="http://schemas.microsoft.com/office/drawing/2014/main" id="{CB78254D-8DE3-4EE0-A3BA-4EBA3EBE5021}"/>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058790EC-DF2F-4D97-B4FF-631AC31F5144}"/>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B29B9A5D-E984-4137-B4C0-000F97FD19A2}"/>
              </a:ext>
            </a:extLst>
          </p:cNvPr>
          <p:cNvSpPr/>
          <p:nvPr/>
        </p:nvSpPr>
        <p:spPr>
          <a:xfrm flipV="1">
            <a:off x="9139744" y="0"/>
            <a:ext cx="3045638" cy="34079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860A5A5F-F4C3-4F7F-AD4F-40F956487E47}"/>
              </a:ext>
            </a:extLst>
          </p:cNvPr>
          <p:cNvSpPr/>
          <p:nvPr/>
        </p:nvSpPr>
        <p:spPr>
          <a:xfrm flipV="1">
            <a:off x="9531361" y="0"/>
            <a:ext cx="2660639" cy="251589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27" name="Justify Text Body">
            <a:extLst>
              <a:ext uri="{FF2B5EF4-FFF2-40B4-BE49-F238E27FC236}">
                <a16:creationId xmlns:a16="http://schemas.microsoft.com/office/drawing/2014/main" id="{87C6C712-8C7B-4968-BF8A-30F79805477C}"/>
              </a:ext>
            </a:extLst>
          </p:cNvPr>
          <p:cNvSpPr txBox="1"/>
          <p:nvPr/>
        </p:nvSpPr>
        <p:spPr>
          <a:xfrm>
            <a:off x="6371164" y="2927529"/>
            <a:ext cx="4373640"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endParaRPr lang="en-ID" sz="1200" dirty="0">
              <a:solidFill>
                <a:schemeClr val="tx1">
                  <a:lumMod val="50000"/>
                  <a:lumOff val="50000"/>
                </a:schemeClr>
              </a:solidFill>
            </a:endParaRPr>
          </a:p>
        </p:txBody>
      </p:sp>
      <p:sp>
        <p:nvSpPr>
          <p:cNvPr id="129" name="Justify Text Body">
            <a:extLst>
              <a:ext uri="{FF2B5EF4-FFF2-40B4-BE49-F238E27FC236}">
                <a16:creationId xmlns:a16="http://schemas.microsoft.com/office/drawing/2014/main" id="{EEE8763C-311F-47EF-AB7E-68D510C3D2F4}"/>
              </a:ext>
            </a:extLst>
          </p:cNvPr>
          <p:cNvSpPr txBox="1"/>
          <p:nvPr/>
        </p:nvSpPr>
        <p:spPr>
          <a:xfrm flipH="1">
            <a:off x="6371163" y="2569914"/>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Est 2019 - 2020</a:t>
            </a:r>
            <a:endParaRPr lang="en-ID" sz="1400" dirty="0">
              <a:solidFill>
                <a:schemeClr val="tx1">
                  <a:lumMod val="65000"/>
                  <a:lumOff val="35000"/>
                </a:schemeClr>
              </a:solidFill>
            </a:endParaRPr>
          </a:p>
        </p:txBody>
      </p:sp>
      <p:sp>
        <p:nvSpPr>
          <p:cNvPr id="131" name="Justify Text Body">
            <a:extLst>
              <a:ext uri="{FF2B5EF4-FFF2-40B4-BE49-F238E27FC236}">
                <a16:creationId xmlns:a16="http://schemas.microsoft.com/office/drawing/2014/main" id="{B72A2F44-A15D-412E-9DEF-92F32C4A7910}"/>
              </a:ext>
            </a:extLst>
          </p:cNvPr>
          <p:cNvSpPr txBox="1"/>
          <p:nvPr/>
        </p:nvSpPr>
        <p:spPr>
          <a:xfrm>
            <a:off x="6371163" y="3852422"/>
            <a:ext cx="4824264"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err="1">
                <a:solidFill>
                  <a:schemeClr val="tx1">
                    <a:lumMod val="50000"/>
                    <a:lumOff val="50000"/>
                  </a:schemeClr>
                </a:solidFill>
              </a:rPr>
              <a:t>dapibus</a:t>
            </a:r>
            <a:r>
              <a:rPr lang="en-US" sz="1200">
                <a:solidFill>
                  <a:schemeClr val="tx1">
                    <a:lumMod val="50000"/>
                    <a:lumOff val="50000"/>
                  </a:schemeClr>
                </a:solidFill>
              </a:rPr>
              <a:t> integer</a:t>
            </a:r>
            <a:endParaRPr lang="en-ID" sz="1200" dirty="0">
              <a:solidFill>
                <a:schemeClr val="tx1">
                  <a:lumMod val="50000"/>
                  <a:lumOff val="50000"/>
                </a:schemeClr>
              </a:solidFill>
            </a:endParaRPr>
          </a:p>
        </p:txBody>
      </p:sp>
      <p:sp>
        <p:nvSpPr>
          <p:cNvPr id="133" name="Justify Text Body">
            <a:extLst>
              <a:ext uri="{FF2B5EF4-FFF2-40B4-BE49-F238E27FC236}">
                <a16:creationId xmlns:a16="http://schemas.microsoft.com/office/drawing/2014/main" id="{4B22F65F-7783-45CC-AD39-10514BAF5182}"/>
              </a:ext>
            </a:extLst>
          </p:cNvPr>
          <p:cNvSpPr txBox="1"/>
          <p:nvPr/>
        </p:nvSpPr>
        <p:spPr>
          <a:xfrm flipH="1">
            <a:off x="6371163" y="3494807"/>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History Recapt</a:t>
            </a:r>
            <a:endParaRPr lang="en-ID" sz="1400" dirty="0">
              <a:solidFill>
                <a:schemeClr val="tx1">
                  <a:lumMod val="65000"/>
                  <a:lumOff val="35000"/>
                </a:schemeClr>
              </a:solidFill>
            </a:endParaRPr>
          </a:p>
        </p:txBody>
      </p:sp>
      <p:sp>
        <p:nvSpPr>
          <p:cNvPr id="136" name="TextBox 135">
            <a:extLst>
              <a:ext uri="{FF2B5EF4-FFF2-40B4-BE49-F238E27FC236}">
                <a16:creationId xmlns:a16="http://schemas.microsoft.com/office/drawing/2014/main" id="{104854E9-A62F-40A1-A87B-5B1873BE6019}"/>
              </a:ext>
            </a:extLst>
          </p:cNvPr>
          <p:cNvSpPr txBox="1"/>
          <p:nvPr/>
        </p:nvSpPr>
        <p:spPr>
          <a:xfrm>
            <a:off x="6316642" y="1862906"/>
            <a:ext cx="2997615"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COMPANY HISTORY</a:t>
            </a:r>
          </a:p>
        </p:txBody>
      </p:sp>
      <p:grpSp>
        <p:nvGrpSpPr>
          <p:cNvPr id="137" name="Group 136">
            <a:extLst>
              <a:ext uri="{FF2B5EF4-FFF2-40B4-BE49-F238E27FC236}">
                <a16:creationId xmlns:a16="http://schemas.microsoft.com/office/drawing/2014/main" id="{EA24FA69-360B-4CDE-B923-54A1F449AFD0}"/>
              </a:ext>
            </a:extLst>
          </p:cNvPr>
          <p:cNvGrpSpPr/>
          <p:nvPr/>
        </p:nvGrpSpPr>
        <p:grpSpPr>
          <a:xfrm>
            <a:off x="6371163" y="4710606"/>
            <a:ext cx="1795936" cy="284489"/>
            <a:chOff x="6251050" y="4695513"/>
            <a:chExt cx="1795936" cy="284489"/>
          </a:xfrm>
        </p:grpSpPr>
        <p:sp>
          <p:nvSpPr>
            <p:cNvPr id="138" name="Rectangle: Rounded Corners 137">
              <a:extLst>
                <a:ext uri="{FF2B5EF4-FFF2-40B4-BE49-F238E27FC236}">
                  <a16:creationId xmlns:a16="http://schemas.microsoft.com/office/drawing/2014/main" id="{F0DF58BC-D738-49D7-9800-07BF17CFF674}"/>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9" name="TextBox 138">
              <a:extLst>
                <a:ext uri="{FF2B5EF4-FFF2-40B4-BE49-F238E27FC236}">
                  <a16:creationId xmlns:a16="http://schemas.microsoft.com/office/drawing/2014/main" id="{AD123B46-23F3-4729-B9EB-E32BE1EBD6E1}"/>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0" name="Oval 139">
              <a:extLst>
                <a:ext uri="{FF2B5EF4-FFF2-40B4-BE49-F238E27FC236}">
                  <a16:creationId xmlns:a16="http://schemas.microsoft.com/office/drawing/2014/main" id="{648E3B2B-ADEC-44DC-B72C-F02EFFC87D9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1" name="Freeform: Shape 140">
              <a:extLst>
                <a:ext uri="{FF2B5EF4-FFF2-40B4-BE49-F238E27FC236}">
                  <a16:creationId xmlns:a16="http://schemas.microsoft.com/office/drawing/2014/main" id="{0C770C89-5079-43E8-AE8D-0F9C00F09C7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144" name="Graphic 24">
            <a:extLst>
              <a:ext uri="{FF2B5EF4-FFF2-40B4-BE49-F238E27FC236}">
                <a16:creationId xmlns:a16="http://schemas.microsoft.com/office/drawing/2014/main" id="{28E10653-9BED-41D4-BF14-A6E37B872D58}"/>
              </a:ext>
            </a:extLst>
          </p:cNvPr>
          <p:cNvGrpSpPr>
            <a:grpSpLocks/>
          </p:cNvGrpSpPr>
          <p:nvPr/>
        </p:nvGrpSpPr>
        <p:grpSpPr>
          <a:xfrm>
            <a:off x="9402076" y="5077842"/>
            <a:ext cx="821274" cy="1153144"/>
            <a:chOff x="3513772" y="3409950"/>
            <a:chExt cx="1022984" cy="1436370"/>
          </a:xfrm>
        </p:grpSpPr>
        <p:sp>
          <p:nvSpPr>
            <p:cNvPr id="145" name="Freeform: Shape 144">
              <a:extLst>
                <a:ext uri="{FF2B5EF4-FFF2-40B4-BE49-F238E27FC236}">
                  <a16:creationId xmlns:a16="http://schemas.microsoft.com/office/drawing/2014/main" id="{5F58EFA9-B1CD-4555-81B5-850E284B0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ED0EDF5A-DF13-4B24-BA94-7D434663143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AE5C125-EB4F-4F92-A472-8909A620A9E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40010CD-6599-49B5-BDCC-7A0FFB9F6788}"/>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49" name="Graphic 24">
            <a:extLst>
              <a:ext uri="{FF2B5EF4-FFF2-40B4-BE49-F238E27FC236}">
                <a16:creationId xmlns:a16="http://schemas.microsoft.com/office/drawing/2014/main" id="{BCD8D6FD-F2D3-4C3F-9E05-DB97F2B392FF}"/>
              </a:ext>
            </a:extLst>
          </p:cNvPr>
          <p:cNvGrpSpPr/>
          <p:nvPr/>
        </p:nvGrpSpPr>
        <p:grpSpPr>
          <a:xfrm>
            <a:off x="4495143" y="303054"/>
            <a:ext cx="914458" cy="1283984"/>
            <a:chOff x="7651432" y="2013585"/>
            <a:chExt cx="1022985" cy="1436369"/>
          </a:xfrm>
        </p:grpSpPr>
        <p:sp>
          <p:nvSpPr>
            <p:cNvPr id="150" name="Freeform: Shape 149">
              <a:extLst>
                <a:ext uri="{FF2B5EF4-FFF2-40B4-BE49-F238E27FC236}">
                  <a16:creationId xmlns:a16="http://schemas.microsoft.com/office/drawing/2014/main" id="{0E0884AC-300E-4535-80EA-EA3FFCC1843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D84F4F06-A261-4BEE-BA9F-6DE0B40D8DB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2BE162C7-2576-47A9-8DB7-3EC29D280DAF}"/>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A3C2127-5572-405E-B85A-ACE5D746C5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69216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22A6342E-EB64-4BB9-9FE4-5706C8F113C7}"/>
              </a:ext>
            </a:extLst>
          </p:cNvPr>
          <p:cNvSpPr/>
          <p:nvPr/>
        </p:nvSpPr>
        <p:spPr>
          <a:xfrm>
            <a:off x="0" y="0"/>
            <a:ext cx="4834132" cy="5394086"/>
          </a:xfrm>
          <a:custGeom>
            <a:avLst/>
            <a:gdLst>
              <a:gd name="connsiteX0" fmla="*/ 0 w 4834132"/>
              <a:gd name="connsiteY0" fmla="*/ 0 h 5394086"/>
              <a:gd name="connsiteX1" fmla="*/ 4834132 w 4834132"/>
              <a:gd name="connsiteY1" fmla="*/ 0 h 5394086"/>
              <a:gd name="connsiteX2" fmla="*/ 4673524 w 4834132"/>
              <a:gd name="connsiteY2" fmla="*/ 329896 h 5394086"/>
              <a:gd name="connsiteX3" fmla="*/ 3934153 w 4834132"/>
              <a:gd name="connsiteY3" fmla="*/ 965091 h 5394086"/>
              <a:gd name="connsiteX4" fmla="*/ 3103626 w 4834132"/>
              <a:gd name="connsiteY4" fmla="*/ 1323925 h 5394086"/>
              <a:gd name="connsiteX5" fmla="*/ 2773729 w 4834132"/>
              <a:gd name="connsiteY5" fmla="*/ 1581475 h 5394086"/>
              <a:gd name="connsiteX6" fmla="*/ 2613122 w 4834132"/>
              <a:gd name="connsiteY6" fmla="*/ 1980823 h 5394086"/>
              <a:gd name="connsiteX7" fmla="*/ 2206541 w 4834132"/>
              <a:gd name="connsiteY7" fmla="*/ 2783858 h 5394086"/>
              <a:gd name="connsiteX8" fmla="*/ 1799958 w 4834132"/>
              <a:gd name="connsiteY8" fmla="*/ 3057325 h 5394086"/>
              <a:gd name="connsiteX9" fmla="*/ 1387589 w 4834132"/>
              <a:gd name="connsiteY9" fmla="*/ 3401690 h 5394086"/>
              <a:gd name="connsiteX10" fmla="*/ 1001263 w 4834132"/>
              <a:gd name="connsiteY10" fmla="*/ 3773545 h 5394086"/>
              <a:gd name="connsiteX11" fmla="*/ 740819 w 4834132"/>
              <a:gd name="connsiteY11" fmla="*/ 4184468 h 5394086"/>
              <a:gd name="connsiteX12" fmla="*/ 292277 w 4834132"/>
              <a:gd name="connsiteY12" fmla="*/ 5062744 h 5394086"/>
              <a:gd name="connsiteX13" fmla="*/ 0 w 4834132"/>
              <a:gd name="connsiteY13" fmla="*/ 5394086 h 539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34132" h="5394086">
                <a:moveTo>
                  <a:pt x="0" y="0"/>
                </a:moveTo>
                <a:lnTo>
                  <a:pt x="4834132" y="0"/>
                </a:lnTo>
                <a:cubicBezTo>
                  <a:pt x="4792171" y="114307"/>
                  <a:pt x="4740082" y="227165"/>
                  <a:pt x="4673524" y="329896"/>
                </a:cubicBezTo>
                <a:cubicBezTo>
                  <a:pt x="4492661" y="609151"/>
                  <a:pt x="4227875" y="816058"/>
                  <a:pt x="3934153" y="965091"/>
                </a:cubicBezTo>
                <a:cubicBezTo>
                  <a:pt x="3665028" y="1101101"/>
                  <a:pt x="3369858" y="1180680"/>
                  <a:pt x="3103626" y="1323925"/>
                </a:cubicBezTo>
                <a:cubicBezTo>
                  <a:pt x="2980638" y="1390483"/>
                  <a:pt x="2861991" y="1471510"/>
                  <a:pt x="2773729" y="1581475"/>
                </a:cubicBezTo>
                <a:cubicBezTo>
                  <a:pt x="2679680" y="1698674"/>
                  <a:pt x="2644954" y="1837578"/>
                  <a:pt x="2613122" y="1980823"/>
                </a:cubicBezTo>
                <a:cubicBezTo>
                  <a:pt x="2546565" y="2286121"/>
                  <a:pt x="2464091" y="2582738"/>
                  <a:pt x="2206541" y="2783858"/>
                </a:cubicBezTo>
                <a:cubicBezTo>
                  <a:pt x="2077765" y="2885142"/>
                  <a:pt x="1928734" y="2956042"/>
                  <a:pt x="1799958" y="3057325"/>
                </a:cubicBezTo>
                <a:cubicBezTo>
                  <a:pt x="1659607" y="3168737"/>
                  <a:pt x="1523599" y="3285937"/>
                  <a:pt x="1387589" y="3401690"/>
                </a:cubicBezTo>
                <a:cubicBezTo>
                  <a:pt x="1250132" y="3515995"/>
                  <a:pt x="1115570" y="3636089"/>
                  <a:pt x="1001263" y="3773545"/>
                </a:cubicBezTo>
                <a:cubicBezTo>
                  <a:pt x="897085" y="3897980"/>
                  <a:pt x="814612" y="4039777"/>
                  <a:pt x="740819" y="4184468"/>
                </a:cubicBezTo>
                <a:cubicBezTo>
                  <a:pt x="591786" y="4479638"/>
                  <a:pt x="487610" y="4792171"/>
                  <a:pt x="292277" y="5062744"/>
                </a:cubicBezTo>
                <a:cubicBezTo>
                  <a:pt x="202568" y="5184285"/>
                  <a:pt x="107072" y="5291356"/>
                  <a:pt x="0" y="539408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Freeform: Shape 3">
            <a:extLst>
              <a:ext uri="{FF2B5EF4-FFF2-40B4-BE49-F238E27FC236}">
                <a16:creationId xmlns:a16="http://schemas.microsoft.com/office/drawing/2014/main" id="{816910EE-8CF7-4D9C-8AA0-9251FC0BBC8B}"/>
              </a:ext>
            </a:extLst>
          </p:cNvPr>
          <p:cNvSpPr/>
          <p:nvPr/>
        </p:nvSpPr>
        <p:spPr>
          <a:xfrm>
            <a:off x="0" y="-5481"/>
            <a:ext cx="4251024" cy="4222087"/>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7" name="Group 6">
            <a:extLst>
              <a:ext uri="{FF2B5EF4-FFF2-40B4-BE49-F238E27FC236}">
                <a16:creationId xmlns:a16="http://schemas.microsoft.com/office/drawing/2014/main" id="{1982D6B2-A3B8-4E5C-BDFB-0D29035B337D}"/>
              </a:ext>
            </a:extLst>
          </p:cNvPr>
          <p:cNvGrpSpPr/>
          <p:nvPr/>
        </p:nvGrpSpPr>
        <p:grpSpPr>
          <a:xfrm>
            <a:off x="2713247" y="2105562"/>
            <a:ext cx="5353361" cy="3635927"/>
            <a:chOff x="3902737" y="1682985"/>
            <a:chExt cx="5353361" cy="3635927"/>
          </a:xfrm>
        </p:grpSpPr>
        <p:sp>
          <p:nvSpPr>
            <p:cNvPr id="6" name="Justify Text Body">
              <a:extLst>
                <a:ext uri="{FF2B5EF4-FFF2-40B4-BE49-F238E27FC236}">
                  <a16:creationId xmlns:a16="http://schemas.microsoft.com/office/drawing/2014/main" id="{855CB95B-5D19-416D-BE22-DDDAC8AD8BF6}"/>
                </a:ext>
              </a:extLst>
            </p:cNvPr>
            <p:cNvSpPr txBox="1"/>
            <p:nvPr/>
          </p:nvSpPr>
          <p:spPr>
            <a:xfrm flipH="1">
              <a:off x="4053689" y="2493224"/>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Vision</a:t>
              </a:r>
              <a:endParaRPr lang="en-ID" sz="1400" dirty="0">
                <a:solidFill>
                  <a:schemeClr val="tx1">
                    <a:lumMod val="65000"/>
                    <a:lumOff val="35000"/>
                  </a:schemeClr>
                </a:solidFill>
              </a:endParaRPr>
            </a:p>
          </p:txBody>
        </p:sp>
        <p:sp>
          <p:nvSpPr>
            <p:cNvPr id="8" name="Justify Text Body">
              <a:extLst>
                <a:ext uri="{FF2B5EF4-FFF2-40B4-BE49-F238E27FC236}">
                  <a16:creationId xmlns:a16="http://schemas.microsoft.com/office/drawing/2014/main" id="{12FC17E9-55A6-4052-AACC-5A8E0CFDD209}"/>
                </a:ext>
              </a:extLst>
            </p:cNvPr>
            <p:cNvSpPr txBox="1"/>
            <p:nvPr/>
          </p:nvSpPr>
          <p:spPr>
            <a:xfrm>
              <a:off x="4363906" y="2960884"/>
              <a:ext cx="4695626" cy="61940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latin typeface="Baloo" panose="03080902040302020200" pitchFamily="66" charset="0"/>
                  <a:cs typeface="Baloo" panose="03080902040302020200" pitchFamily="66" charset="0"/>
                </a:rPr>
                <a:t>Asuscipit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eros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iste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metus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auctor</a:t>
              </a:r>
              <a:r>
                <a:rPr lang="en-US" sz="1400" dirty="0">
                  <a:solidFill>
                    <a:schemeClr val="tx1">
                      <a:lumMod val="50000"/>
                      <a:lumOff val="50000"/>
                    </a:schemeClr>
                  </a:solidFill>
                  <a:latin typeface="Baloo" panose="03080902040302020200" pitchFamily="66" charset="0"/>
                  <a:cs typeface="Baloo" panose="03080902040302020200" pitchFamily="66" charset="0"/>
                </a:rPr>
                <a:t> id </a:t>
              </a:r>
              <a:r>
                <a:rPr lang="en-US" sz="1400" dirty="0" err="1">
                  <a:solidFill>
                    <a:schemeClr val="tx1">
                      <a:lumMod val="50000"/>
                      <a:lumOff val="50000"/>
                    </a:schemeClr>
                  </a:solidFill>
                  <a:latin typeface="Baloo" panose="03080902040302020200" pitchFamily="66" charset="0"/>
                  <a:cs typeface="Baloo" panose="03080902040302020200" pitchFamily="66" charset="0"/>
                </a:rPr>
                <a:t>dapibus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aliquam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sied</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pretium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viverra</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ornare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praesent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turpis</a:t>
              </a:r>
              <a:r>
                <a:rPr lang="en-US" sz="1400" dirty="0">
                  <a:solidFill>
                    <a:schemeClr val="tx1">
                      <a:lumMod val="50000"/>
                      <a:lumOff val="50000"/>
                    </a:schemeClr>
                  </a:solidFill>
                  <a:latin typeface="Baloo" panose="03080902040302020200" pitchFamily="66" charset="0"/>
                  <a:cs typeface="Baloo" panose="03080902040302020200" pitchFamily="66" charset="0"/>
                </a:rPr>
                <a:t> antes dolor</a:t>
              </a:r>
              <a:endParaRPr lang="en-ID" sz="1400" dirty="0">
                <a:solidFill>
                  <a:schemeClr val="tx1">
                    <a:lumMod val="50000"/>
                    <a:lumOff val="50000"/>
                  </a:schemeClr>
                </a:solidFill>
                <a:latin typeface="Baloo" panose="03080902040302020200" pitchFamily="66" charset="0"/>
                <a:cs typeface="Baloo" panose="03080902040302020200" pitchFamily="66" charset="0"/>
              </a:endParaRPr>
            </a:p>
          </p:txBody>
        </p:sp>
        <p:sp>
          <p:nvSpPr>
            <p:cNvPr id="10" name="TextBox 9">
              <a:extLst>
                <a:ext uri="{FF2B5EF4-FFF2-40B4-BE49-F238E27FC236}">
                  <a16:creationId xmlns:a16="http://schemas.microsoft.com/office/drawing/2014/main" id="{3148673F-BF96-44A6-A22D-4A1B20D59532}"/>
                </a:ext>
              </a:extLst>
            </p:cNvPr>
            <p:cNvSpPr txBox="1"/>
            <p:nvPr/>
          </p:nvSpPr>
          <p:spPr>
            <a:xfrm>
              <a:off x="3902737" y="2729065"/>
              <a:ext cx="442665" cy="1107996"/>
            </a:xfrm>
            <a:prstGeom prst="rect">
              <a:avLst/>
            </a:prstGeom>
            <a:noFill/>
          </p:spPr>
          <p:txBody>
            <a:bodyPr wrap="square" rtlCol="0">
              <a:spAutoFit/>
            </a:bodyPr>
            <a:lstStyle/>
            <a:p>
              <a:r>
                <a:rPr lang="en-US"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rPr>
                <a:t>“</a:t>
              </a:r>
              <a:endParaRPr lang="en-ID"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endParaRPr>
            </a:p>
          </p:txBody>
        </p:sp>
        <p:sp>
          <p:nvSpPr>
            <p:cNvPr id="12" name="TextBox 11">
              <a:extLst>
                <a:ext uri="{FF2B5EF4-FFF2-40B4-BE49-F238E27FC236}">
                  <a16:creationId xmlns:a16="http://schemas.microsoft.com/office/drawing/2014/main" id="{86EC0BCC-0A64-4BE4-A960-B58D1159176B}"/>
                </a:ext>
              </a:extLst>
            </p:cNvPr>
            <p:cNvSpPr txBox="1"/>
            <p:nvPr/>
          </p:nvSpPr>
          <p:spPr>
            <a:xfrm>
              <a:off x="8813433" y="3356078"/>
              <a:ext cx="442665" cy="1107996"/>
            </a:xfrm>
            <a:prstGeom prst="rect">
              <a:avLst/>
            </a:prstGeom>
            <a:solidFill>
              <a:schemeClr val="bg1"/>
            </a:solidFill>
          </p:spPr>
          <p:txBody>
            <a:bodyPr wrap="square" rtlCol="0">
              <a:spAutoFit/>
            </a:bodyPr>
            <a:lstStyle/>
            <a:p>
              <a:r>
                <a:rPr lang="en-US"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rPr>
                <a:t>“</a:t>
              </a:r>
              <a:endParaRPr lang="en-ID"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endParaRPr>
            </a:p>
          </p:txBody>
        </p:sp>
        <p:sp>
          <p:nvSpPr>
            <p:cNvPr id="51" name="Freeform: Shape 50">
              <a:extLst>
                <a:ext uri="{FF2B5EF4-FFF2-40B4-BE49-F238E27FC236}">
                  <a16:creationId xmlns:a16="http://schemas.microsoft.com/office/drawing/2014/main" id="{61198A23-F7DE-4D32-82B4-D3D12EADBF0C}"/>
                </a:ext>
              </a:extLst>
            </p:cNvPr>
            <p:cNvSpPr/>
            <p:nvPr/>
          </p:nvSpPr>
          <p:spPr>
            <a:xfrm>
              <a:off x="40561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2" name="Freeform: Shape 51">
              <a:extLst>
                <a:ext uri="{FF2B5EF4-FFF2-40B4-BE49-F238E27FC236}">
                  <a16:creationId xmlns:a16="http://schemas.microsoft.com/office/drawing/2014/main" id="{493E1893-CF38-4469-B854-B1E7737CCC72}"/>
                </a:ext>
              </a:extLst>
            </p:cNvPr>
            <p:cNvSpPr/>
            <p:nvPr/>
          </p:nvSpPr>
          <p:spPr>
            <a:xfrm>
              <a:off x="40641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18" name="Freeform 116">
              <a:extLst>
                <a:ext uri="{FF2B5EF4-FFF2-40B4-BE49-F238E27FC236}">
                  <a16:creationId xmlns:a16="http://schemas.microsoft.com/office/drawing/2014/main" id="{0E0987DA-D7B6-4BB8-8A43-66B6F163DF59}"/>
                </a:ext>
              </a:extLst>
            </p:cNvPr>
            <p:cNvSpPr>
              <a:spLocks/>
            </p:cNvSpPr>
            <p:nvPr/>
          </p:nvSpPr>
          <p:spPr bwMode="auto">
            <a:xfrm rot="8998326">
              <a:off x="4037941" y="4273722"/>
              <a:ext cx="17717" cy="13868"/>
            </a:xfrm>
            <a:custGeom>
              <a:avLst/>
              <a:gdLst>
                <a:gd name="T0" fmla="*/ 11 w 23"/>
                <a:gd name="T1" fmla="*/ 0 h 18"/>
                <a:gd name="T2" fmla="*/ 11 w 23"/>
                <a:gd name="T3" fmla="*/ 18 h 18"/>
                <a:gd name="T4" fmla="*/ 11 w 23"/>
                <a:gd name="T5" fmla="*/ 0 h 18"/>
              </a:gdLst>
              <a:ahLst/>
              <a:cxnLst>
                <a:cxn ang="0">
                  <a:pos x="T0" y="T1"/>
                </a:cxn>
                <a:cxn ang="0">
                  <a:pos x="T2" y="T3"/>
                </a:cxn>
                <a:cxn ang="0">
                  <a:pos x="T4" y="T5"/>
                </a:cxn>
              </a:cxnLst>
              <a:rect l="0" t="0" r="r" b="b"/>
              <a:pathLst>
                <a:path w="23" h="18">
                  <a:moveTo>
                    <a:pt x="11" y="0"/>
                  </a:moveTo>
                  <a:cubicBezTo>
                    <a:pt x="0" y="0"/>
                    <a:pt x="0" y="18"/>
                    <a:pt x="11" y="18"/>
                  </a:cubicBezTo>
                  <a:cubicBezTo>
                    <a:pt x="23" y="18"/>
                    <a:pt x="23" y="0"/>
                    <a:pt x="11" y="0"/>
                  </a:cubicBezTo>
                  <a:close/>
                </a:path>
              </a:pathLst>
            </a:custGeom>
            <a:solidFill>
              <a:srgbClr val="FFFFFF"/>
            </a:solidFill>
            <a:ln>
              <a:noFill/>
            </a:ln>
            <a:effectLst>
              <a:outerShdw blurRad="76200" dist="38100" algn="ctr" rotWithShape="0">
                <a:prstClr val="black">
                  <a:alpha val="1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Shape 53">
              <a:extLst>
                <a:ext uri="{FF2B5EF4-FFF2-40B4-BE49-F238E27FC236}">
                  <a16:creationId xmlns:a16="http://schemas.microsoft.com/office/drawing/2014/main" id="{AAE0450A-E640-4615-8DB0-8D71E511F77B}"/>
                </a:ext>
              </a:extLst>
            </p:cNvPr>
            <p:cNvSpPr/>
            <p:nvPr/>
          </p:nvSpPr>
          <p:spPr>
            <a:xfrm>
              <a:off x="64722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5" name="Freeform: Shape 54">
              <a:extLst>
                <a:ext uri="{FF2B5EF4-FFF2-40B4-BE49-F238E27FC236}">
                  <a16:creationId xmlns:a16="http://schemas.microsoft.com/office/drawing/2014/main" id="{76CA4260-8B27-41BF-B570-CC48BB6E01E1}"/>
                </a:ext>
              </a:extLst>
            </p:cNvPr>
            <p:cNvSpPr/>
            <p:nvPr/>
          </p:nvSpPr>
          <p:spPr>
            <a:xfrm>
              <a:off x="64802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24" name="Justify Text Body">
              <a:extLst>
                <a:ext uri="{FF2B5EF4-FFF2-40B4-BE49-F238E27FC236}">
                  <a16:creationId xmlns:a16="http://schemas.microsoft.com/office/drawing/2014/main" id="{74955E6E-36B2-436F-A5AA-58D0651D2614}"/>
                </a:ext>
              </a:extLst>
            </p:cNvPr>
            <p:cNvSpPr txBox="1"/>
            <p:nvPr/>
          </p:nvSpPr>
          <p:spPr>
            <a:xfrm flipH="1">
              <a:off x="4052532" y="3765962"/>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Mission</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F9238FB4-8D68-4C7A-92FA-C39EC34F4DDA}"/>
                </a:ext>
              </a:extLst>
            </p:cNvPr>
            <p:cNvSpPr txBox="1"/>
            <p:nvPr/>
          </p:nvSpPr>
          <p:spPr>
            <a:xfrm flipH="1">
              <a:off x="4443360" y="4208460"/>
              <a:ext cx="1984717"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28" name="Justify Text Body">
              <a:extLst>
                <a:ext uri="{FF2B5EF4-FFF2-40B4-BE49-F238E27FC236}">
                  <a16:creationId xmlns:a16="http://schemas.microsoft.com/office/drawing/2014/main" id="{EEA695F9-265F-4530-8CA8-F2D2DD773104}"/>
                </a:ext>
              </a:extLst>
            </p:cNvPr>
            <p:cNvSpPr txBox="1"/>
            <p:nvPr/>
          </p:nvSpPr>
          <p:spPr>
            <a:xfrm flipH="1">
              <a:off x="6931697" y="4208460"/>
              <a:ext cx="1984716"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30" name="TextBox 29">
              <a:extLst>
                <a:ext uri="{FF2B5EF4-FFF2-40B4-BE49-F238E27FC236}">
                  <a16:creationId xmlns:a16="http://schemas.microsoft.com/office/drawing/2014/main" id="{7FDBA0FA-624C-436D-B6AD-F30A0879F918}"/>
                </a:ext>
              </a:extLst>
            </p:cNvPr>
            <p:cNvSpPr txBox="1"/>
            <p:nvPr/>
          </p:nvSpPr>
          <p:spPr>
            <a:xfrm>
              <a:off x="4035660" y="1682985"/>
              <a:ext cx="378629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VISION &amp; MISION</a:t>
              </a:r>
            </a:p>
          </p:txBody>
        </p:sp>
        <p:grpSp>
          <p:nvGrpSpPr>
            <p:cNvPr id="31" name="Group 30">
              <a:extLst>
                <a:ext uri="{FF2B5EF4-FFF2-40B4-BE49-F238E27FC236}">
                  <a16:creationId xmlns:a16="http://schemas.microsoft.com/office/drawing/2014/main" id="{79E60CD8-5839-4C8C-87EA-25D0965FD34E}"/>
                </a:ext>
              </a:extLst>
            </p:cNvPr>
            <p:cNvGrpSpPr/>
            <p:nvPr/>
          </p:nvGrpSpPr>
          <p:grpSpPr>
            <a:xfrm>
              <a:off x="4035660" y="5034423"/>
              <a:ext cx="1795936" cy="284489"/>
              <a:chOff x="6251050" y="4695513"/>
              <a:chExt cx="1795936" cy="284489"/>
            </a:xfrm>
          </p:grpSpPr>
          <p:sp>
            <p:nvSpPr>
              <p:cNvPr id="32" name="Rectangle: Rounded Corners 31">
                <a:extLst>
                  <a:ext uri="{FF2B5EF4-FFF2-40B4-BE49-F238E27FC236}">
                    <a16:creationId xmlns:a16="http://schemas.microsoft.com/office/drawing/2014/main" id="{EE59DD8C-54A9-4FD0-B4C2-6637D1D1140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D594381E-33AC-4FB5-B7F8-CB43D120213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4" name="Oval 33">
                <a:extLst>
                  <a:ext uri="{FF2B5EF4-FFF2-40B4-BE49-F238E27FC236}">
                    <a16:creationId xmlns:a16="http://schemas.microsoft.com/office/drawing/2014/main" id="{6765A6A3-FF93-4EAD-B692-911EEE982A3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Freeform: Shape 34">
                <a:extLst>
                  <a:ext uri="{FF2B5EF4-FFF2-40B4-BE49-F238E27FC236}">
                    <a16:creationId xmlns:a16="http://schemas.microsoft.com/office/drawing/2014/main" id="{9A79D721-5EE4-4AB9-A519-4CA0A33875A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sp>
        <p:nvSpPr>
          <p:cNvPr id="38" name="Freeform: Shape 37">
            <a:extLst>
              <a:ext uri="{FF2B5EF4-FFF2-40B4-BE49-F238E27FC236}">
                <a16:creationId xmlns:a16="http://schemas.microsoft.com/office/drawing/2014/main" id="{B1AC7E4A-B536-4C54-A632-5EF1F6E1A21A}"/>
              </a:ext>
            </a:extLst>
          </p:cNvPr>
          <p:cNvSpPr/>
          <p:nvPr/>
        </p:nvSpPr>
        <p:spPr>
          <a:xfrm>
            <a:off x="8649716" y="2889922"/>
            <a:ext cx="3545557" cy="396729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638FA2B-9BE1-44C2-AA76-71B05C09D1EA}"/>
              </a:ext>
            </a:extLst>
          </p:cNvPr>
          <p:cNvSpPr/>
          <p:nvPr/>
        </p:nvSpPr>
        <p:spPr>
          <a:xfrm>
            <a:off x="9105614" y="3928356"/>
            <a:ext cx="3097364" cy="292885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40" name="Graphic 24">
            <a:extLst>
              <a:ext uri="{FF2B5EF4-FFF2-40B4-BE49-F238E27FC236}">
                <a16:creationId xmlns:a16="http://schemas.microsoft.com/office/drawing/2014/main" id="{3A4AF217-F2C8-4223-966B-74E89AF9C4F6}"/>
              </a:ext>
            </a:extLst>
          </p:cNvPr>
          <p:cNvGrpSpPr>
            <a:grpSpLocks/>
          </p:cNvGrpSpPr>
          <p:nvPr/>
        </p:nvGrpSpPr>
        <p:grpSpPr>
          <a:xfrm>
            <a:off x="746532" y="5022113"/>
            <a:ext cx="821274" cy="1153144"/>
            <a:chOff x="3513772" y="3409950"/>
            <a:chExt cx="1022984" cy="1436370"/>
          </a:xfrm>
        </p:grpSpPr>
        <p:sp>
          <p:nvSpPr>
            <p:cNvPr id="41" name="Freeform: Shape 40">
              <a:extLst>
                <a:ext uri="{FF2B5EF4-FFF2-40B4-BE49-F238E27FC236}">
                  <a16:creationId xmlns:a16="http://schemas.microsoft.com/office/drawing/2014/main" id="{B0AA74B7-3997-47CB-B7CE-74D60811F1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3EF95D2-5158-4000-B5A8-975116209A6B}"/>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EB37A24-4931-49D6-909A-7B11932D1C9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85FDC73-907D-437A-8E25-255668C9D47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5" name="Graphic 24">
            <a:extLst>
              <a:ext uri="{FF2B5EF4-FFF2-40B4-BE49-F238E27FC236}">
                <a16:creationId xmlns:a16="http://schemas.microsoft.com/office/drawing/2014/main" id="{068F9634-AF03-46D7-B271-B1C0427D86E8}"/>
              </a:ext>
            </a:extLst>
          </p:cNvPr>
          <p:cNvGrpSpPr/>
          <p:nvPr/>
        </p:nvGrpSpPr>
        <p:grpSpPr>
          <a:xfrm>
            <a:off x="6053510" y="193402"/>
            <a:ext cx="914458" cy="1283984"/>
            <a:chOff x="7651432" y="2013585"/>
            <a:chExt cx="1022985" cy="1436369"/>
          </a:xfrm>
        </p:grpSpPr>
        <p:sp>
          <p:nvSpPr>
            <p:cNvPr id="46" name="Freeform: Shape 45">
              <a:extLst>
                <a:ext uri="{FF2B5EF4-FFF2-40B4-BE49-F238E27FC236}">
                  <a16:creationId xmlns:a16="http://schemas.microsoft.com/office/drawing/2014/main" id="{657EA806-E896-4DC2-AF3D-A540F9B7133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E7D65AB-8905-4709-BE02-2D77AF3372F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1C8871B-5A81-4382-91AD-C7E57F063A99}"/>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9D1DC76-3FC5-46BB-9D57-345F14C9D6DB}"/>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FA289A61-615C-4001-A142-9415307A8E03}"/>
              </a:ext>
            </a:extLst>
          </p:cNvPr>
          <p:cNvSpPr/>
          <p:nvPr/>
        </p:nvSpPr>
        <p:spPr>
          <a:xfrm>
            <a:off x="8217930" y="-1224737"/>
            <a:ext cx="4617218" cy="45945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3" name="PpHolder9">
            <a:extLst>
              <a:ext uri="{FF2B5EF4-FFF2-40B4-BE49-F238E27FC236}">
                <a16:creationId xmlns:a16="http://schemas.microsoft.com/office/drawing/2014/main" id="{14D4B9A5-42BB-476C-86E0-0C17195EB0B4}"/>
              </a:ext>
            </a:extLst>
          </p:cNvPr>
          <p:cNvSpPr/>
          <p:nvPr/>
        </p:nvSpPr>
        <p:spPr>
          <a:xfrm>
            <a:off x="8338765" y="-1103603"/>
            <a:ext cx="4374325" cy="4353339"/>
          </a:xfrm>
          <a:custGeom>
            <a:avLst/>
            <a:gdLst>
              <a:gd name="connsiteX0" fmla="*/ 1740131 w 4374325"/>
              <a:gd name="connsiteY0" fmla="*/ 2 h 4353339"/>
              <a:gd name="connsiteX1" fmla="*/ 2755812 w 4374325"/>
              <a:gd name="connsiteY1" fmla="*/ 277047 h 4353339"/>
              <a:gd name="connsiteX2" fmla="*/ 3635261 w 4374325"/>
              <a:gd name="connsiteY2" fmla="*/ 426844 h 4353339"/>
              <a:gd name="connsiteX3" fmla="*/ 3977136 w 4374325"/>
              <a:gd name="connsiteY3" fmla="*/ 1285756 h 4353339"/>
              <a:gd name="connsiteX4" fmla="*/ 4373372 w 4374325"/>
              <a:gd name="connsiteY4" fmla="*/ 2221983 h 4353339"/>
              <a:gd name="connsiteX5" fmla="*/ 3920358 w 4374325"/>
              <a:gd name="connsiteY5" fmla="*/ 2979421 h 4353339"/>
              <a:gd name="connsiteX6" fmla="*/ 3317549 w 4374325"/>
              <a:gd name="connsiteY6" fmla="*/ 3419146 h 4353339"/>
              <a:gd name="connsiteX7" fmla="*/ 3194329 w 4374325"/>
              <a:gd name="connsiteY7" fmla="*/ 3838334 h 4353339"/>
              <a:gd name="connsiteX8" fmla="*/ 2481588 w 4374325"/>
              <a:gd name="connsiteY8" fmla="*/ 4351748 h 4353339"/>
              <a:gd name="connsiteX9" fmla="*/ 1596098 w 4374325"/>
              <a:gd name="connsiteY9" fmla="*/ 3826253 h 4353339"/>
              <a:gd name="connsiteX10" fmla="*/ 320413 w 4374325"/>
              <a:gd name="connsiteY10" fmla="*/ 3155793 h 4353339"/>
              <a:gd name="connsiteX11" fmla="*/ 470209 w 4374325"/>
              <a:gd name="connsiteY11" fmla="*/ 1418639 h 4353339"/>
              <a:gd name="connsiteX12" fmla="*/ 1057314 w 4374325"/>
              <a:gd name="connsiteY12" fmla="*/ 430467 h 4353339"/>
              <a:gd name="connsiteX13" fmla="*/ 1740131 w 4374325"/>
              <a:gd name="connsiteY13" fmla="*/ 2 h 435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74325" h="4353339">
                <a:moveTo>
                  <a:pt x="1740131" y="2"/>
                </a:moveTo>
                <a:cubicBezTo>
                  <a:pt x="2030339" y="568"/>
                  <a:pt x="2339946" y="175120"/>
                  <a:pt x="2755812" y="277047"/>
                </a:cubicBezTo>
                <a:cubicBezTo>
                  <a:pt x="3044533" y="348321"/>
                  <a:pt x="3357413" y="234766"/>
                  <a:pt x="3635261" y="426844"/>
                </a:cubicBezTo>
                <a:cubicBezTo>
                  <a:pt x="3984384" y="668451"/>
                  <a:pt x="3874452" y="940258"/>
                  <a:pt x="3977136" y="1285756"/>
                </a:cubicBezTo>
                <a:cubicBezTo>
                  <a:pt x="4076195" y="1615550"/>
                  <a:pt x="4356459" y="1868028"/>
                  <a:pt x="4373372" y="2221983"/>
                </a:cubicBezTo>
                <a:cubicBezTo>
                  <a:pt x="4390284" y="2585601"/>
                  <a:pt x="4180086" y="2806672"/>
                  <a:pt x="3920358" y="2979421"/>
                </a:cubicBezTo>
                <a:cubicBezTo>
                  <a:pt x="3695663" y="3129218"/>
                  <a:pt x="3460097" y="3185995"/>
                  <a:pt x="3317549" y="3419146"/>
                </a:cubicBezTo>
                <a:cubicBezTo>
                  <a:pt x="3248690" y="3532700"/>
                  <a:pt x="3257147" y="3716323"/>
                  <a:pt x="3194329" y="3838334"/>
                </a:cubicBezTo>
                <a:cubicBezTo>
                  <a:pt x="3059029" y="4099270"/>
                  <a:pt x="2783597" y="4330003"/>
                  <a:pt x="2481588" y="4351748"/>
                </a:cubicBezTo>
                <a:cubicBezTo>
                  <a:pt x="2079312" y="4380743"/>
                  <a:pt x="1882403" y="4006251"/>
                  <a:pt x="1596098" y="3826253"/>
                </a:cubicBezTo>
                <a:cubicBezTo>
                  <a:pt x="1094764" y="3509748"/>
                  <a:pt x="748057" y="3694577"/>
                  <a:pt x="320413" y="3155793"/>
                </a:cubicBezTo>
                <a:cubicBezTo>
                  <a:pt x="-248572" y="2440637"/>
                  <a:pt x="28068" y="1919974"/>
                  <a:pt x="470209" y="1418639"/>
                </a:cubicBezTo>
                <a:cubicBezTo>
                  <a:pt x="720273" y="1135959"/>
                  <a:pt x="825371" y="742140"/>
                  <a:pt x="1057314" y="430467"/>
                </a:cubicBezTo>
                <a:cubicBezTo>
                  <a:pt x="1300431" y="104374"/>
                  <a:pt x="1514414" y="-437"/>
                  <a:pt x="1740131" y="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603357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C3771C-D2BA-4437-B25B-BBBD3A1CE36F}"/>
              </a:ext>
            </a:extLst>
          </p:cNvPr>
          <p:cNvSpPr/>
          <p:nvPr/>
        </p:nvSpPr>
        <p:spPr>
          <a:xfrm flipH="1">
            <a:off x="7591985" y="1844041"/>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 name="TextBox 3">
            <a:extLst>
              <a:ext uri="{FF2B5EF4-FFF2-40B4-BE49-F238E27FC236}">
                <a16:creationId xmlns:a16="http://schemas.microsoft.com/office/drawing/2014/main" id="{9D7B7CDC-6014-4233-9D00-E9D0B3962DDC}"/>
              </a:ext>
            </a:extLst>
          </p:cNvPr>
          <p:cNvSpPr txBox="1"/>
          <p:nvPr/>
        </p:nvSpPr>
        <p:spPr>
          <a:xfrm flipH="1">
            <a:off x="7606412" y="2159086"/>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0" name="Shape">
            <a:extLst>
              <a:ext uri="{FF2B5EF4-FFF2-40B4-BE49-F238E27FC236}">
                <a16:creationId xmlns:a16="http://schemas.microsoft.com/office/drawing/2014/main" id="{DB22DA47-EE7D-4973-A3AB-6F9177420857}"/>
              </a:ext>
            </a:extLst>
          </p:cNvPr>
          <p:cNvGrpSpPr>
            <a:grpSpLocks noChangeAspect="1"/>
          </p:cNvGrpSpPr>
          <p:nvPr/>
        </p:nvGrpSpPr>
        <p:grpSpPr>
          <a:xfrm>
            <a:off x="6666442" y="1871480"/>
            <a:ext cx="818372" cy="814359"/>
            <a:chOff x="3892480" y="1238250"/>
            <a:chExt cx="4407040" cy="4385426"/>
          </a:xfrm>
        </p:grpSpPr>
        <p:sp>
          <p:nvSpPr>
            <p:cNvPr id="31" name="Freeform: Shape 30">
              <a:extLst>
                <a:ext uri="{FF2B5EF4-FFF2-40B4-BE49-F238E27FC236}">
                  <a16:creationId xmlns:a16="http://schemas.microsoft.com/office/drawing/2014/main" id="{1E40FDD4-523B-4B42-8371-021F575D5145}"/>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Freeform: Shape 31">
              <a:extLst>
                <a:ext uri="{FF2B5EF4-FFF2-40B4-BE49-F238E27FC236}">
                  <a16:creationId xmlns:a16="http://schemas.microsoft.com/office/drawing/2014/main" id="{BA1C000C-D8E1-41BB-8B8A-53E571A97F50}"/>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4" name="Shape">
            <a:extLst>
              <a:ext uri="{FF2B5EF4-FFF2-40B4-BE49-F238E27FC236}">
                <a16:creationId xmlns:a16="http://schemas.microsoft.com/office/drawing/2014/main" id="{E5B587A5-D61E-47AF-9CFB-FBC58834E4B9}"/>
              </a:ext>
            </a:extLst>
          </p:cNvPr>
          <p:cNvSpPr>
            <a:spLocks noChangeAspect="1"/>
          </p:cNvSpPr>
          <p:nvPr/>
        </p:nvSpPr>
        <p:spPr bwMode="auto">
          <a:xfrm>
            <a:off x="6940307" y="2132708"/>
            <a:ext cx="270643" cy="291904"/>
          </a:xfrm>
          <a:custGeom>
            <a:avLst/>
            <a:gdLst>
              <a:gd name="connsiteX0" fmla="*/ 224483 w 305352"/>
              <a:gd name="connsiteY0" fmla="*/ 263635 h 329340"/>
              <a:gd name="connsiteX1" fmla="*/ 224483 w 305352"/>
              <a:gd name="connsiteY1" fmla="*/ 291769 h 329340"/>
              <a:gd name="connsiteX2" fmla="*/ 250280 w 305352"/>
              <a:gd name="connsiteY2" fmla="*/ 302000 h 329340"/>
              <a:gd name="connsiteX3" fmla="*/ 250280 w 305352"/>
              <a:gd name="connsiteY3" fmla="*/ 273865 h 329340"/>
              <a:gd name="connsiteX4" fmla="*/ 224483 w 305352"/>
              <a:gd name="connsiteY4" fmla="*/ 263635 h 329340"/>
              <a:gd name="connsiteX5" fmla="*/ 51876 w 305352"/>
              <a:gd name="connsiteY5" fmla="*/ 7077 h 329340"/>
              <a:gd name="connsiteX6" fmla="*/ 137059 w 305352"/>
              <a:gd name="connsiteY6" fmla="*/ 68951 h 329340"/>
              <a:gd name="connsiteX7" fmla="*/ 131896 w 305352"/>
              <a:gd name="connsiteY7" fmla="*/ 138560 h 329340"/>
              <a:gd name="connsiteX8" fmla="*/ 170616 w 305352"/>
              <a:gd name="connsiteY8" fmla="*/ 172076 h 329340"/>
              <a:gd name="connsiteX9" fmla="*/ 229986 w 305352"/>
              <a:gd name="connsiteY9" fmla="*/ 128248 h 329340"/>
              <a:gd name="connsiteX10" fmla="*/ 196429 w 305352"/>
              <a:gd name="connsiteY10" fmla="*/ 94732 h 329340"/>
              <a:gd name="connsiteX11" fmla="*/ 255799 w 305352"/>
              <a:gd name="connsiteY11" fmla="*/ 56061 h 329340"/>
              <a:gd name="connsiteX12" fmla="*/ 291938 w 305352"/>
              <a:gd name="connsiteY12" fmla="*/ 117935 h 329340"/>
              <a:gd name="connsiteX13" fmla="*/ 297100 w 305352"/>
              <a:gd name="connsiteY13" fmla="*/ 213325 h 329340"/>
              <a:gd name="connsiteX14" fmla="*/ 276450 w 305352"/>
              <a:gd name="connsiteY14" fmla="*/ 215903 h 329340"/>
              <a:gd name="connsiteX15" fmla="*/ 245474 w 305352"/>
              <a:gd name="connsiteY15" fmla="*/ 148873 h 329340"/>
              <a:gd name="connsiteX16" fmla="*/ 201592 w 305352"/>
              <a:gd name="connsiteY16" fmla="*/ 197857 h 329340"/>
              <a:gd name="connsiteX17" fmla="*/ 273868 w 305352"/>
              <a:gd name="connsiteY17" fmla="*/ 264888 h 329340"/>
              <a:gd name="connsiteX18" fmla="*/ 268706 w 305352"/>
              <a:gd name="connsiteY18" fmla="*/ 319028 h 329340"/>
              <a:gd name="connsiteX19" fmla="*/ 222242 w 305352"/>
              <a:gd name="connsiteY19" fmla="*/ 329340 h 329340"/>
              <a:gd name="connsiteX20" fmla="*/ 157709 w 305352"/>
              <a:gd name="connsiteY20" fmla="*/ 246841 h 329340"/>
              <a:gd name="connsiteX21" fmla="*/ 85433 w 305352"/>
              <a:gd name="connsiteY21" fmla="*/ 316450 h 329340"/>
              <a:gd name="connsiteX22" fmla="*/ 46713 w 305352"/>
              <a:gd name="connsiteY22" fmla="*/ 270044 h 329340"/>
              <a:gd name="connsiteX23" fmla="*/ 124152 w 305352"/>
              <a:gd name="connsiteY23" fmla="*/ 205591 h 329340"/>
              <a:gd name="connsiteX24" fmla="*/ 95758 w 305352"/>
              <a:gd name="connsiteY24" fmla="*/ 169497 h 329340"/>
              <a:gd name="connsiteX25" fmla="*/ 20900 w 305352"/>
              <a:gd name="connsiteY25" fmla="*/ 154029 h 329340"/>
              <a:gd name="connsiteX26" fmla="*/ 250 w 305352"/>
              <a:gd name="connsiteY26" fmla="*/ 81842 h 329340"/>
              <a:gd name="connsiteX27" fmla="*/ 13157 w 305352"/>
              <a:gd name="connsiteY27" fmla="*/ 81842 h 329340"/>
              <a:gd name="connsiteX28" fmla="*/ 36388 w 305352"/>
              <a:gd name="connsiteY28" fmla="*/ 125670 h 329340"/>
              <a:gd name="connsiteX29" fmla="*/ 72526 w 305352"/>
              <a:gd name="connsiteY29" fmla="*/ 123092 h 329340"/>
              <a:gd name="connsiteX30" fmla="*/ 95758 w 305352"/>
              <a:gd name="connsiteY30" fmla="*/ 105045 h 329340"/>
              <a:gd name="connsiteX31" fmla="*/ 88014 w 305352"/>
              <a:gd name="connsiteY31" fmla="*/ 71529 h 329340"/>
              <a:gd name="connsiteX32" fmla="*/ 41551 w 305352"/>
              <a:gd name="connsiteY32" fmla="*/ 22545 h 329340"/>
              <a:gd name="connsiteX33" fmla="*/ 51876 w 305352"/>
              <a:gd name="connsiteY33" fmla="*/ 7077 h 329340"/>
              <a:gd name="connsiteX34" fmla="*/ 209133 w 305352"/>
              <a:gd name="connsiteY34" fmla="*/ 102 h 329340"/>
              <a:gd name="connsiteX35" fmla="*/ 237382 w 305352"/>
              <a:gd name="connsiteY35" fmla="*/ 33247 h 329340"/>
              <a:gd name="connsiteX36" fmla="*/ 183453 w 305352"/>
              <a:gd name="connsiteY36" fmla="*/ 81690 h 329340"/>
              <a:gd name="connsiteX37" fmla="*/ 150069 w 305352"/>
              <a:gd name="connsiteY37" fmla="*/ 51094 h 329340"/>
              <a:gd name="connsiteX38" fmla="*/ 209133 w 305352"/>
              <a:gd name="connsiteY38" fmla="*/ 102 h 32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05352" h="329340">
                <a:moveTo>
                  <a:pt x="224483" y="263635"/>
                </a:moveTo>
                <a:cubicBezTo>
                  <a:pt x="216744" y="268750"/>
                  <a:pt x="216744" y="281538"/>
                  <a:pt x="224483" y="291769"/>
                </a:cubicBezTo>
                <a:cubicBezTo>
                  <a:pt x="232222" y="304557"/>
                  <a:pt x="242541" y="307115"/>
                  <a:pt x="250280" y="302000"/>
                </a:cubicBezTo>
                <a:cubicBezTo>
                  <a:pt x="258019" y="299442"/>
                  <a:pt x="258019" y="286654"/>
                  <a:pt x="250280" y="273865"/>
                </a:cubicBezTo>
                <a:cubicBezTo>
                  <a:pt x="242541" y="263635"/>
                  <a:pt x="232222" y="261077"/>
                  <a:pt x="224483" y="263635"/>
                </a:cubicBezTo>
                <a:close/>
                <a:moveTo>
                  <a:pt x="51876" y="7077"/>
                </a:moveTo>
                <a:cubicBezTo>
                  <a:pt x="57039" y="9655"/>
                  <a:pt x="134478" y="63795"/>
                  <a:pt x="137059" y="68951"/>
                </a:cubicBezTo>
                <a:cubicBezTo>
                  <a:pt x="142222" y="81842"/>
                  <a:pt x="131896" y="138560"/>
                  <a:pt x="131896" y="138560"/>
                </a:cubicBezTo>
                <a:cubicBezTo>
                  <a:pt x="131896" y="138560"/>
                  <a:pt x="147384" y="154029"/>
                  <a:pt x="170616" y="172076"/>
                </a:cubicBezTo>
                <a:cubicBezTo>
                  <a:pt x="196429" y="154029"/>
                  <a:pt x="219661" y="135982"/>
                  <a:pt x="229986" y="128248"/>
                </a:cubicBezTo>
                <a:cubicBezTo>
                  <a:pt x="214498" y="112779"/>
                  <a:pt x="196429" y="94732"/>
                  <a:pt x="196429" y="94732"/>
                </a:cubicBezTo>
                <a:cubicBezTo>
                  <a:pt x="196429" y="92154"/>
                  <a:pt x="253218" y="56061"/>
                  <a:pt x="255799" y="56061"/>
                </a:cubicBezTo>
                <a:cubicBezTo>
                  <a:pt x="258381" y="56061"/>
                  <a:pt x="284194" y="99889"/>
                  <a:pt x="291938" y="117935"/>
                </a:cubicBezTo>
                <a:cubicBezTo>
                  <a:pt x="315169" y="174654"/>
                  <a:pt x="302263" y="210747"/>
                  <a:pt x="297100" y="213325"/>
                </a:cubicBezTo>
                <a:cubicBezTo>
                  <a:pt x="294519" y="215903"/>
                  <a:pt x="281612" y="218481"/>
                  <a:pt x="276450" y="215903"/>
                </a:cubicBezTo>
                <a:cubicBezTo>
                  <a:pt x="276450" y="215903"/>
                  <a:pt x="260962" y="172076"/>
                  <a:pt x="245474" y="148873"/>
                </a:cubicBezTo>
                <a:cubicBezTo>
                  <a:pt x="237730" y="159185"/>
                  <a:pt x="222242" y="177232"/>
                  <a:pt x="201592" y="197857"/>
                </a:cubicBezTo>
                <a:cubicBezTo>
                  <a:pt x="237730" y="228794"/>
                  <a:pt x="273868" y="262309"/>
                  <a:pt x="273868" y="264888"/>
                </a:cubicBezTo>
                <a:cubicBezTo>
                  <a:pt x="273868" y="270044"/>
                  <a:pt x="271287" y="316450"/>
                  <a:pt x="268706" y="319028"/>
                </a:cubicBezTo>
                <a:cubicBezTo>
                  <a:pt x="263543" y="321606"/>
                  <a:pt x="227405" y="329340"/>
                  <a:pt x="222242" y="329340"/>
                </a:cubicBezTo>
                <a:cubicBezTo>
                  <a:pt x="219661" y="326762"/>
                  <a:pt x="188685" y="285512"/>
                  <a:pt x="157709" y="246841"/>
                </a:cubicBezTo>
                <a:cubicBezTo>
                  <a:pt x="121571" y="282934"/>
                  <a:pt x="90596" y="316450"/>
                  <a:pt x="85433" y="316450"/>
                </a:cubicBezTo>
                <a:cubicBezTo>
                  <a:pt x="77689" y="316450"/>
                  <a:pt x="46713" y="280356"/>
                  <a:pt x="46713" y="270044"/>
                </a:cubicBezTo>
                <a:cubicBezTo>
                  <a:pt x="46713" y="264888"/>
                  <a:pt x="82852" y="236528"/>
                  <a:pt x="124152" y="205591"/>
                </a:cubicBezTo>
                <a:cubicBezTo>
                  <a:pt x="108665" y="184966"/>
                  <a:pt x="95758" y="169497"/>
                  <a:pt x="95758" y="169497"/>
                </a:cubicBezTo>
                <a:cubicBezTo>
                  <a:pt x="95758" y="169497"/>
                  <a:pt x="28644" y="164341"/>
                  <a:pt x="20900" y="154029"/>
                </a:cubicBezTo>
                <a:cubicBezTo>
                  <a:pt x="15738" y="151451"/>
                  <a:pt x="-2331" y="84420"/>
                  <a:pt x="250" y="81842"/>
                </a:cubicBezTo>
                <a:cubicBezTo>
                  <a:pt x="250" y="76686"/>
                  <a:pt x="13157" y="76686"/>
                  <a:pt x="13157" y="81842"/>
                </a:cubicBezTo>
                <a:cubicBezTo>
                  <a:pt x="15738" y="84420"/>
                  <a:pt x="31226" y="123092"/>
                  <a:pt x="36388" y="125670"/>
                </a:cubicBezTo>
                <a:cubicBezTo>
                  <a:pt x="38970" y="125670"/>
                  <a:pt x="69945" y="125670"/>
                  <a:pt x="72526" y="123092"/>
                </a:cubicBezTo>
                <a:cubicBezTo>
                  <a:pt x="77689" y="120513"/>
                  <a:pt x="95758" y="107623"/>
                  <a:pt x="95758" y="105045"/>
                </a:cubicBezTo>
                <a:cubicBezTo>
                  <a:pt x="95758" y="99889"/>
                  <a:pt x="93177" y="74108"/>
                  <a:pt x="88014" y="71529"/>
                </a:cubicBezTo>
                <a:cubicBezTo>
                  <a:pt x="85433" y="68951"/>
                  <a:pt x="41551" y="25124"/>
                  <a:pt x="41551" y="22545"/>
                </a:cubicBezTo>
                <a:cubicBezTo>
                  <a:pt x="41551" y="17389"/>
                  <a:pt x="49295" y="7077"/>
                  <a:pt x="51876" y="7077"/>
                </a:cubicBezTo>
                <a:close/>
                <a:moveTo>
                  <a:pt x="209133" y="102"/>
                </a:moveTo>
                <a:cubicBezTo>
                  <a:pt x="209133" y="102"/>
                  <a:pt x="237382" y="30697"/>
                  <a:pt x="237382" y="33247"/>
                </a:cubicBezTo>
                <a:cubicBezTo>
                  <a:pt x="237382" y="33247"/>
                  <a:pt x="186021" y="79140"/>
                  <a:pt x="183453" y="81690"/>
                </a:cubicBezTo>
                <a:cubicBezTo>
                  <a:pt x="180885" y="81690"/>
                  <a:pt x="150069" y="51094"/>
                  <a:pt x="150069" y="51094"/>
                </a:cubicBezTo>
                <a:cubicBezTo>
                  <a:pt x="150069" y="43445"/>
                  <a:pt x="201429" y="-2448"/>
                  <a:pt x="209133" y="10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Rectangle 9">
            <a:extLst>
              <a:ext uri="{FF2B5EF4-FFF2-40B4-BE49-F238E27FC236}">
                <a16:creationId xmlns:a16="http://schemas.microsoft.com/office/drawing/2014/main" id="{ADCF5475-C476-449D-BCFB-8273932D9FEF}"/>
              </a:ext>
            </a:extLst>
          </p:cNvPr>
          <p:cNvSpPr/>
          <p:nvPr/>
        </p:nvSpPr>
        <p:spPr>
          <a:xfrm flipH="1">
            <a:off x="7591985" y="296165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1" name="TextBox 10">
            <a:extLst>
              <a:ext uri="{FF2B5EF4-FFF2-40B4-BE49-F238E27FC236}">
                <a16:creationId xmlns:a16="http://schemas.microsoft.com/office/drawing/2014/main" id="{1A26A1FE-732A-4749-BD87-D29F2FFA2BC3}"/>
              </a:ext>
            </a:extLst>
          </p:cNvPr>
          <p:cNvSpPr txBox="1"/>
          <p:nvPr/>
        </p:nvSpPr>
        <p:spPr>
          <a:xfrm flipH="1">
            <a:off x="7606412" y="3276695"/>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sp>
        <p:nvSpPr>
          <p:cNvPr id="34" name="Freeform: Shape 33">
            <a:extLst>
              <a:ext uri="{FF2B5EF4-FFF2-40B4-BE49-F238E27FC236}">
                <a16:creationId xmlns:a16="http://schemas.microsoft.com/office/drawing/2014/main" id="{53A19B11-5D31-415B-954D-1AFE14E91F55}"/>
              </a:ext>
            </a:extLst>
          </p:cNvPr>
          <p:cNvSpPr/>
          <p:nvPr/>
        </p:nvSpPr>
        <p:spPr>
          <a:xfrm>
            <a:off x="6666442" y="2989089"/>
            <a:ext cx="818372" cy="814359"/>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5" name="Freeform: Shape 34">
            <a:extLst>
              <a:ext uri="{FF2B5EF4-FFF2-40B4-BE49-F238E27FC236}">
                <a16:creationId xmlns:a16="http://schemas.microsoft.com/office/drawing/2014/main" id="{FD7D0D3A-D95F-4B36-900B-B912E6E54EAB}"/>
              </a:ext>
            </a:extLst>
          </p:cNvPr>
          <p:cNvSpPr/>
          <p:nvPr/>
        </p:nvSpPr>
        <p:spPr>
          <a:xfrm>
            <a:off x="6687859" y="3010559"/>
            <a:ext cx="775320" cy="7716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55" name="Shape">
            <a:extLst>
              <a:ext uri="{FF2B5EF4-FFF2-40B4-BE49-F238E27FC236}">
                <a16:creationId xmlns:a16="http://schemas.microsoft.com/office/drawing/2014/main" id="{CE6E21D8-C99D-42E1-B12A-687838BC9532}"/>
              </a:ext>
            </a:extLst>
          </p:cNvPr>
          <p:cNvSpPr>
            <a:spLocks noChangeAspect="1"/>
          </p:cNvSpPr>
          <p:nvPr/>
        </p:nvSpPr>
        <p:spPr bwMode="auto">
          <a:xfrm>
            <a:off x="6958279" y="3250317"/>
            <a:ext cx="234699" cy="291904"/>
          </a:xfrm>
          <a:custGeom>
            <a:avLst/>
            <a:gdLst>
              <a:gd name="connsiteX0" fmla="*/ 249258 w 263865"/>
              <a:gd name="connsiteY0" fmla="*/ 188794 h 328179"/>
              <a:gd name="connsiteX1" fmla="*/ 184599 w 263865"/>
              <a:gd name="connsiteY1" fmla="*/ 237882 h 328179"/>
              <a:gd name="connsiteX2" fmla="*/ 19070 w 263865"/>
              <a:gd name="connsiteY2" fmla="*/ 201712 h 328179"/>
              <a:gd name="connsiteX3" fmla="*/ 34589 w 263865"/>
              <a:gd name="connsiteY3" fmla="*/ 209462 h 328179"/>
              <a:gd name="connsiteX4" fmla="*/ 57866 w 263865"/>
              <a:gd name="connsiteY4" fmla="*/ 237882 h 328179"/>
              <a:gd name="connsiteX5" fmla="*/ 78557 w 263865"/>
              <a:gd name="connsiteY5" fmla="*/ 274052 h 328179"/>
              <a:gd name="connsiteX6" fmla="*/ 101834 w 263865"/>
              <a:gd name="connsiteY6" fmla="*/ 263718 h 328179"/>
              <a:gd name="connsiteX7" fmla="*/ 143217 w 263865"/>
              <a:gd name="connsiteY7" fmla="*/ 240465 h 328179"/>
              <a:gd name="connsiteX8" fmla="*/ 179426 w 263865"/>
              <a:gd name="connsiteY8" fmla="*/ 250800 h 328179"/>
              <a:gd name="connsiteX9" fmla="*/ 187185 w 263865"/>
              <a:gd name="connsiteY9" fmla="*/ 317973 h 328179"/>
              <a:gd name="connsiteX10" fmla="*/ 197531 w 263865"/>
              <a:gd name="connsiteY10" fmla="*/ 245633 h 328179"/>
              <a:gd name="connsiteX11" fmla="*/ 249258 w 263865"/>
              <a:gd name="connsiteY11" fmla="*/ 188794 h 328179"/>
              <a:gd name="connsiteX12" fmla="*/ 150997 w 263865"/>
              <a:gd name="connsiteY12" fmla="*/ 598 h 328179"/>
              <a:gd name="connsiteX13" fmla="*/ 220286 w 263865"/>
              <a:gd name="connsiteY13" fmla="*/ 29552 h 328179"/>
              <a:gd name="connsiteX14" fmla="*/ 168692 w 263865"/>
              <a:gd name="connsiteY14" fmla="*/ 119631 h 328179"/>
              <a:gd name="connsiteX15" fmla="*/ 155793 w 263865"/>
              <a:gd name="connsiteY15" fmla="*/ 124778 h 328179"/>
              <a:gd name="connsiteX16" fmla="*/ 155793 w 263865"/>
              <a:gd name="connsiteY16" fmla="*/ 153088 h 328179"/>
              <a:gd name="connsiteX17" fmla="*/ 258981 w 263865"/>
              <a:gd name="connsiteY17" fmla="*/ 176251 h 328179"/>
              <a:gd name="connsiteX18" fmla="*/ 258981 w 263865"/>
              <a:gd name="connsiteY18" fmla="*/ 263757 h 328179"/>
              <a:gd name="connsiteX19" fmla="*/ 184170 w 263865"/>
              <a:gd name="connsiteY19" fmla="*/ 328098 h 328179"/>
              <a:gd name="connsiteX20" fmla="*/ 1011 w 263865"/>
              <a:gd name="connsiteY20" fmla="*/ 263757 h 328179"/>
              <a:gd name="connsiteX21" fmla="*/ 6171 w 263865"/>
              <a:gd name="connsiteY21" fmla="*/ 196841 h 328179"/>
              <a:gd name="connsiteX22" fmla="*/ 86142 w 263865"/>
              <a:gd name="connsiteY22" fmla="*/ 142794 h 328179"/>
              <a:gd name="connsiteX23" fmla="*/ 111939 w 263865"/>
              <a:gd name="connsiteY23" fmla="*/ 145367 h 328179"/>
              <a:gd name="connsiteX24" fmla="*/ 106779 w 263865"/>
              <a:gd name="connsiteY24" fmla="*/ 204562 h 328179"/>
              <a:gd name="connsiteX25" fmla="*/ 155793 w 263865"/>
              <a:gd name="connsiteY25" fmla="*/ 196841 h 328179"/>
              <a:gd name="connsiteX26" fmla="*/ 117098 w 263865"/>
              <a:gd name="connsiteY26" fmla="*/ 196841 h 328179"/>
              <a:gd name="connsiteX27" fmla="*/ 111939 w 263865"/>
              <a:gd name="connsiteY27" fmla="*/ 145367 h 328179"/>
              <a:gd name="connsiteX28" fmla="*/ 109359 w 263865"/>
              <a:gd name="connsiteY28" fmla="*/ 127352 h 328179"/>
              <a:gd name="connsiteX29" fmla="*/ 65504 w 263865"/>
              <a:gd name="connsiteY29" fmla="*/ 99041 h 328179"/>
              <a:gd name="connsiteX30" fmla="*/ 119678 w 263865"/>
              <a:gd name="connsiteY30" fmla="*/ 8963 h 328179"/>
              <a:gd name="connsiteX31" fmla="*/ 150997 w 263865"/>
              <a:gd name="connsiteY31" fmla="*/ 598 h 32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3865" h="328179">
                <a:moveTo>
                  <a:pt x="249258" y="188794"/>
                </a:moveTo>
                <a:cubicBezTo>
                  <a:pt x="249258" y="186210"/>
                  <a:pt x="187185" y="237882"/>
                  <a:pt x="184599" y="237882"/>
                </a:cubicBezTo>
                <a:cubicBezTo>
                  <a:pt x="182012" y="237882"/>
                  <a:pt x="21657" y="201712"/>
                  <a:pt x="19070" y="201712"/>
                </a:cubicBezTo>
                <a:cubicBezTo>
                  <a:pt x="19070" y="204295"/>
                  <a:pt x="24243" y="204295"/>
                  <a:pt x="34589" y="209462"/>
                </a:cubicBezTo>
                <a:cubicBezTo>
                  <a:pt x="39761" y="212046"/>
                  <a:pt x="50107" y="217213"/>
                  <a:pt x="57866" y="237882"/>
                </a:cubicBezTo>
                <a:cubicBezTo>
                  <a:pt x="57866" y="237882"/>
                  <a:pt x="65625" y="274052"/>
                  <a:pt x="78557" y="274052"/>
                </a:cubicBezTo>
                <a:cubicBezTo>
                  <a:pt x="78557" y="274052"/>
                  <a:pt x="86316" y="279219"/>
                  <a:pt x="101834" y="263718"/>
                </a:cubicBezTo>
                <a:cubicBezTo>
                  <a:pt x="101834" y="263718"/>
                  <a:pt x="127698" y="237882"/>
                  <a:pt x="143217" y="240465"/>
                </a:cubicBezTo>
                <a:cubicBezTo>
                  <a:pt x="163908" y="245633"/>
                  <a:pt x="179426" y="250800"/>
                  <a:pt x="179426" y="250800"/>
                </a:cubicBezTo>
                <a:cubicBezTo>
                  <a:pt x="179426" y="253383"/>
                  <a:pt x="184599" y="317973"/>
                  <a:pt x="187185" y="317973"/>
                </a:cubicBezTo>
                <a:cubicBezTo>
                  <a:pt x="189771" y="317973"/>
                  <a:pt x="194944" y="250800"/>
                  <a:pt x="197531" y="245633"/>
                </a:cubicBezTo>
                <a:cubicBezTo>
                  <a:pt x="200117" y="240465"/>
                  <a:pt x="249258" y="191377"/>
                  <a:pt x="249258" y="188794"/>
                </a:cubicBezTo>
                <a:close/>
                <a:moveTo>
                  <a:pt x="150997" y="598"/>
                </a:moveTo>
                <a:cubicBezTo>
                  <a:pt x="182074" y="-2780"/>
                  <a:pt x="210612" y="8319"/>
                  <a:pt x="220286" y="29552"/>
                </a:cubicBezTo>
                <a:cubicBezTo>
                  <a:pt x="233184" y="60436"/>
                  <a:pt x="209967" y="101615"/>
                  <a:pt x="168692" y="119631"/>
                </a:cubicBezTo>
                <a:cubicBezTo>
                  <a:pt x="163533" y="122204"/>
                  <a:pt x="160953" y="122204"/>
                  <a:pt x="155793" y="124778"/>
                </a:cubicBezTo>
                <a:cubicBezTo>
                  <a:pt x="155793" y="124778"/>
                  <a:pt x="155793" y="124778"/>
                  <a:pt x="155793" y="153088"/>
                </a:cubicBezTo>
                <a:cubicBezTo>
                  <a:pt x="202228" y="163383"/>
                  <a:pt x="256401" y="173678"/>
                  <a:pt x="258981" y="176251"/>
                </a:cubicBezTo>
                <a:cubicBezTo>
                  <a:pt x="266720" y="183972"/>
                  <a:pt x="264141" y="256036"/>
                  <a:pt x="258981" y="263757"/>
                </a:cubicBezTo>
                <a:cubicBezTo>
                  <a:pt x="256401" y="268904"/>
                  <a:pt x="191909" y="328098"/>
                  <a:pt x="184170" y="328098"/>
                </a:cubicBezTo>
                <a:cubicBezTo>
                  <a:pt x="176431" y="330672"/>
                  <a:pt x="3591" y="271478"/>
                  <a:pt x="1011" y="263757"/>
                </a:cubicBezTo>
                <a:cubicBezTo>
                  <a:pt x="-1568" y="258609"/>
                  <a:pt x="1011" y="204562"/>
                  <a:pt x="6171" y="196841"/>
                </a:cubicBezTo>
                <a:cubicBezTo>
                  <a:pt x="11330" y="186546"/>
                  <a:pt x="78403" y="142794"/>
                  <a:pt x="86142" y="142794"/>
                </a:cubicBezTo>
                <a:cubicBezTo>
                  <a:pt x="88721" y="140220"/>
                  <a:pt x="99040" y="142794"/>
                  <a:pt x="111939" y="145367"/>
                </a:cubicBezTo>
                <a:cubicBezTo>
                  <a:pt x="111939" y="145367"/>
                  <a:pt x="101620" y="201988"/>
                  <a:pt x="106779" y="204562"/>
                </a:cubicBezTo>
                <a:cubicBezTo>
                  <a:pt x="111939" y="207136"/>
                  <a:pt x="155793" y="196841"/>
                  <a:pt x="155793" y="196841"/>
                </a:cubicBezTo>
                <a:cubicBezTo>
                  <a:pt x="155793" y="196841"/>
                  <a:pt x="122257" y="199415"/>
                  <a:pt x="117098" y="196841"/>
                </a:cubicBezTo>
                <a:cubicBezTo>
                  <a:pt x="114518" y="191694"/>
                  <a:pt x="111939" y="145367"/>
                  <a:pt x="111939" y="145367"/>
                </a:cubicBezTo>
                <a:cubicBezTo>
                  <a:pt x="111939" y="145367"/>
                  <a:pt x="111939" y="145367"/>
                  <a:pt x="109359" y="127352"/>
                </a:cubicBezTo>
                <a:cubicBezTo>
                  <a:pt x="88721" y="124778"/>
                  <a:pt x="73243" y="114483"/>
                  <a:pt x="65504" y="99041"/>
                </a:cubicBezTo>
                <a:cubicBezTo>
                  <a:pt x="52606" y="68157"/>
                  <a:pt x="75823" y="26978"/>
                  <a:pt x="119678" y="8963"/>
                </a:cubicBezTo>
                <a:cubicBezTo>
                  <a:pt x="129997" y="4459"/>
                  <a:pt x="140638" y="1724"/>
                  <a:pt x="150997" y="59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ectangle 16">
            <a:extLst>
              <a:ext uri="{FF2B5EF4-FFF2-40B4-BE49-F238E27FC236}">
                <a16:creationId xmlns:a16="http://schemas.microsoft.com/office/drawing/2014/main" id="{50A32451-3DE0-475D-AEEA-CEE6F54A7639}"/>
              </a:ext>
            </a:extLst>
          </p:cNvPr>
          <p:cNvSpPr/>
          <p:nvPr/>
        </p:nvSpPr>
        <p:spPr>
          <a:xfrm flipH="1">
            <a:off x="7591985" y="4079258"/>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8" name="TextBox 17">
            <a:extLst>
              <a:ext uri="{FF2B5EF4-FFF2-40B4-BE49-F238E27FC236}">
                <a16:creationId xmlns:a16="http://schemas.microsoft.com/office/drawing/2014/main" id="{D51B2AF0-C568-4DE6-BB38-36C40562B723}"/>
              </a:ext>
            </a:extLst>
          </p:cNvPr>
          <p:cNvSpPr txBox="1"/>
          <p:nvPr/>
        </p:nvSpPr>
        <p:spPr>
          <a:xfrm flipH="1">
            <a:off x="7606412" y="4394303"/>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6" name="Shape">
            <a:extLst>
              <a:ext uri="{FF2B5EF4-FFF2-40B4-BE49-F238E27FC236}">
                <a16:creationId xmlns:a16="http://schemas.microsoft.com/office/drawing/2014/main" id="{6CFFAC9C-AD54-4967-9D45-2312C4BF8C81}"/>
              </a:ext>
            </a:extLst>
          </p:cNvPr>
          <p:cNvGrpSpPr>
            <a:grpSpLocks noChangeAspect="1"/>
          </p:cNvGrpSpPr>
          <p:nvPr/>
        </p:nvGrpSpPr>
        <p:grpSpPr>
          <a:xfrm>
            <a:off x="6666442" y="4106697"/>
            <a:ext cx="818372" cy="814359"/>
            <a:chOff x="3892480" y="1238250"/>
            <a:chExt cx="4407040" cy="4385426"/>
          </a:xfrm>
        </p:grpSpPr>
        <p:sp>
          <p:nvSpPr>
            <p:cNvPr id="37" name="Freeform: Shape 36">
              <a:extLst>
                <a:ext uri="{FF2B5EF4-FFF2-40B4-BE49-F238E27FC236}">
                  <a16:creationId xmlns:a16="http://schemas.microsoft.com/office/drawing/2014/main" id="{98ECA05E-753D-4AE5-B55B-58BCBE72E492}"/>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2B1347D-EFCE-4917-B165-495098A6D5E2}"/>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6" name="Shape">
            <a:extLst>
              <a:ext uri="{FF2B5EF4-FFF2-40B4-BE49-F238E27FC236}">
                <a16:creationId xmlns:a16="http://schemas.microsoft.com/office/drawing/2014/main" id="{5A751BF7-62B3-4475-98D4-7F2B1110F111}"/>
              </a:ext>
            </a:extLst>
          </p:cNvPr>
          <p:cNvSpPr>
            <a:spLocks noChangeAspect="1"/>
          </p:cNvSpPr>
          <p:nvPr/>
        </p:nvSpPr>
        <p:spPr bwMode="auto">
          <a:xfrm>
            <a:off x="6944086" y="4367925"/>
            <a:ext cx="263084" cy="291904"/>
          </a:xfrm>
          <a:custGeom>
            <a:avLst/>
            <a:gdLst>
              <a:gd name="connsiteX0" fmla="*/ 139450 w 297064"/>
              <a:gd name="connsiteY0" fmla="*/ 115635 h 329607"/>
              <a:gd name="connsiteX1" fmla="*/ 121319 w 297064"/>
              <a:gd name="connsiteY1" fmla="*/ 116289 h 329607"/>
              <a:gd name="connsiteX2" fmla="*/ 108368 w 297064"/>
              <a:gd name="connsiteY2" fmla="*/ 142436 h 329607"/>
              <a:gd name="connsiteX3" fmla="*/ 134270 w 297064"/>
              <a:gd name="connsiteY3" fmla="*/ 152894 h 329607"/>
              <a:gd name="connsiteX4" fmla="*/ 149811 w 297064"/>
              <a:gd name="connsiteY4" fmla="*/ 126747 h 329607"/>
              <a:gd name="connsiteX5" fmla="*/ 139450 w 297064"/>
              <a:gd name="connsiteY5" fmla="*/ 115635 h 329607"/>
              <a:gd name="connsiteX6" fmla="*/ 103527 w 297064"/>
              <a:gd name="connsiteY6" fmla="*/ 23798 h 329607"/>
              <a:gd name="connsiteX7" fmla="*/ 87143 w 297064"/>
              <a:gd name="connsiteY7" fmla="*/ 24480 h 329607"/>
              <a:gd name="connsiteX8" fmla="*/ 74386 w 297064"/>
              <a:gd name="connsiteY8" fmla="*/ 114235 h 329607"/>
              <a:gd name="connsiteX9" fmla="*/ 117759 w 297064"/>
              <a:gd name="connsiteY9" fmla="*/ 68075 h 329607"/>
              <a:gd name="connsiteX10" fmla="*/ 125413 w 297064"/>
              <a:gd name="connsiteY10" fmla="*/ 73204 h 329607"/>
              <a:gd name="connsiteX11" fmla="*/ 103527 w 297064"/>
              <a:gd name="connsiteY11" fmla="*/ 23798 h 329607"/>
              <a:gd name="connsiteX12" fmla="*/ 90114 w 297064"/>
              <a:gd name="connsiteY12" fmla="*/ 343 h 329607"/>
              <a:gd name="connsiteX13" fmla="*/ 141608 w 297064"/>
              <a:gd name="connsiteY13" fmla="*/ 85672 h 329607"/>
              <a:gd name="connsiteX14" fmla="*/ 226573 w 297064"/>
              <a:gd name="connsiteY14" fmla="*/ 160657 h 329607"/>
              <a:gd name="connsiteX15" fmla="*/ 296089 w 297064"/>
              <a:gd name="connsiteY15" fmla="*/ 220128 h 329607"/>
              <a:gd name="connsiteX16" fmla="*/ 260044 w 297064"/>
              <a:gd name="connsiteY16" fmla="*/ 284771 h 329607"/>
              <a:gd name="connsiteX17" fmla="*/ 226573 w 297064"/>
              <a:gd name="connsiteY17" fmla="*/ 235643 h 329607"/>
              <a:gd name="connsiteX18" fmla="*/ 229147 w 297064"/>
              <a:gd name="connsiteY18" fmla="*/ 207200 h 329607"/>
              <a:gd name="connsiteX19" fmla="*/ 131309 w 297064"/>
              <a:gd name="connsiteY19" fmla="*/ 328728 h 329607"/>
              <a:gd name="connsiteX20" fmla="*/ 0 w 297064"/>
              <a:gd name="connsiteY20" fmla="*/ 212371 h 329607"/>
              <a:gd name="connsiteX21" fmla="*/ 64367 w 297064"/>
              <a:gd name="connsiteY21" fmla="*/ 127043 h 329607"/>
              <a:gd name="connsiteX22" fmla="*/ 90114 w 297064"/>
              <a:gd name="connsiteY22" fmla="*/ 343 h 32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7064" h="329607">
                <a:moveTo>
                  <a:pt x="139450" y="115635"/>
                </a:moveTo>
                <a:cubicBezTo>
                  <a:pt x="134270" y="113674"/>
                  <a:pt x="127795" y="113674"/>
                  <a:pt x="121319" y="116289"/>
                </a:cubicBezTo>
                <a:cubicBezTo>
                  <a:pt x="110958" y="118903"/>
                  <a:pt x="103188" y="131977"/>
                  <a:pt x="108368" y="142436"/>
                </a:cubicBezTo>
                <a:cubicBezTo>
                  <a:pt x="110958" y="150280"/>
                  <a:pt x="123909" y="155509"/>
                  <a:pt x="134270" y="152894"/>
                </a:cubicBezTo>
                <a:cubicBezTo>
                  <a:pt x="147221" y="147665"/>
                  <a:pt x="152401" y="137206"/>
                  <a:pt x="149811" y="126747"/>
                </a:cubicBezTo>
                <a:cubicBezTo>
                  <a:pt x="148516" y="121518"/>
                  <a:pt x="144631" y="117596"/>
                  <a:pt x="139450" y="115635"/>
                </a:cubicBezTo>
                <a:close/>
                <a:moveTo>
                  <a:pt x="103527" y="23798"/>
                </a:moveTo>
                <a:cubicBezTo>
                  <a:pt x="98943" y="21915"/>
                  <a:pt x="93521" y="21915"/>
                  <a:pt x="87143" y="24480"/>
                </a:cubicBezTo>
                <a:cubicBezTo>
                  <a:pt x="53975" y="34737"/>
                  <a:pt x="74386" y="114235"/>
                  <a:pt x="74386" y="114235"/>
                </a:cubicBezTo>
                <a:cubicBezTo>
                  <a:pt x="94797" y="88591"/>
                  <a:pt x="115208" y="68075"/>
                  <a:pt x="117759" y="68075"/>
                </a:cubicBezTo>
                <a:cubicBezTo>
                  <a:pt x="117759" y="68075"/>
                  <a:pt x="120310" y="70639"/>
                  <a:pt x="125413" y="73204"/>
                </a:cubicBezTo>
                <a:cubicBezTo>
                  <a:pt x="123500" y="52047"/>
                  <a:pt x="117281" y="29448"/>
                  <a:pt x="103527" y="23798"/>
                </a:cubicBezTo>
                <a:close/>
                <a:moveTo>
                  <a:pt x="90114" y="343"/>
                </a:moveTo>
                <a:cubicBezTo>
                  <a:pt x="131309" y="-4828"/>
                  <a:pt x="139033" y="49472"/>
                  <a:pt x="141608" y="85672"/>
                </a:cubicBezTo>
                <a:cubicBezTo>
                  <a:pt x="164780" y="106357"/>
                  <a:pt x="200826" y="137386"/>
                  <a:pt x="226573" y="160657"/>
                </a:cubicBezTo>
                <a:cubicBezTo>
                  <a:pt x="290940" y="134800"/>
                  <a:pt x="296089" y="220128"/>
                  <a:pt x="296089" y="220128"/>
                </a:cubicBezTo>
                <a:cubicBezTo>
                  <a:pt x="296089" y="220128"/>
                  <a:pt x="306388" y="284771"/>
                  <a:pt x="260044" y="284771"/>
                </a:cubicBezTo>
                <a:cubicBezTo>
                  <a:pt x="226573" y="284771"/>
                  <a:pt x="221423" y="256328"/>
                  <a:pt x="226573" y="235643"/>
                </a:cubicBezTo>
                <a:cubicBezTo>
                  <a:pt x="226573" y="225300"/>
                  <a:pt x="229147" y="214957"/>
                  <a:pt x="229147" y="207200"/>
                </a:cubicBezTo>
                <a:cubicBezTo>
                  <a:pt x="198251" y="248571"/>
                  <a:pt x="136459" y="328728"/>
                  <a:pt x="131309" y="328728"/>
                </a:cubicBezTo>
                <a:cubicBezTo>
                  <a:pt x="102988" y="336485"/>
                  <a:pt x="10299" y="292528"/>
                  <a:pt x="0" y="212371"/>
                </a:cubicBezTo>
                <a:cubicBezTo>
                  <a:pt x="0" y="207200"/>
                  <a:pt x="33471" y="163243"/>
                  <a:pt x="64367" y="127043"/>
                </a:cubicBezTo>
                <a:cubicBezTo>
                  <a:pt x="64367" y="127043"/>
                  <a:pt x="25747" y="8100"/>
                  <a:pt x="90114" y="34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Justify Text Body">
            <a:extLst>
              <a:ext uri="{FF2B5EF4-FFF2-40B4-BE49-F238E27FC236}">
                <a16:creationId xmlns:a16="http://schemas.microsoft.com/office/drawing/2014/main" id="{A126B0CA-444D-4AC9-AAFD-5B57735F7972}"/>
              </a:ext>
            </a:extLst>
          </p:cNvPr>
          <p:cNvSpPr txBox="1"/>
          <p:nvPr/>
        </p:nvSpPr>
        <p:spPr>
          <a:xfrm flipH="1">
            <a:off x="1036034" y="3023034"/>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E050B805-AF1B-4EF7-BD3A-3EF4F74A54C3}"/>
              </a:ext>
            </a:extLst>
          </p:cNvPr>
          <p:cNvSpPr txBox="1"/>
          <p:nvPr/>
        </p:nvSpPr>
        <p:spPr>
          <a:xfrm>
            <a:off x="1004386" y="2367158"/>
            <a:ext cx="318837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ACHIEVEMENTS</a:t>
            </a:r>
          </a:p>
        </p:txBody>
      </p:sp>
      <p:grpSp>
        <p:nvGrpSpPr>
          <p:cNvPr id="25" name="Group 24">
            <a:extLst>
              <a:ext uri="{FF2B5EF4-FFF2-40B4-BE49-F238E27FC236}">
                <a16:creationId xmlns:a16="http://schemas.microsoft.com/office/drawing/2014/main" id="{0F19E5D8-2629-4331-8FBA-077662D4789E}"/>
              </a:ext>
            </a:extLst>
          </p:cNvPr>
          <p:cNvGrpSpPr/>
          <p:nvPr/>
        </p:nvGrpSpPr>
        <p:grpSpPr>
          <a:xfrm>
            <a:off x="1034482" y="4206354"/>
            <a:ext cx="1795936" cy="284489"/>
            <a:chOff x="6251050" y="4695513"/>
            <a:chExt cx="1795936" cy="284489"/>
          </a:xfrm>
        </p:grpSpPr>
        <p:sp>
          <p:nvSpPr>
            <p:cNvPr id="26" name="Rectangle: Rounded Corners 25">
              <a:extLst>
                <a:ext uri="{FF2B5EF4-FFF2-40B4-BE49-F238E27FC236}">
                  <a16:creationId xmlns:a16="http://schemas.microsoft.com/office/drawing/2014/main" id="{5206D95B-D501-4A35-B0F4-49D526BBC3F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7" name="TextBox 26">
              <a:extLst>
                <a:ext uri="{FF2B5EF4-FFF2-40B4-BE49-F238E27FC236}">
                  <a16:creationId xmlns:a16="http://schemas.microsoft.com/office/drawing/2014/main" id="{F7171F25-DF5F-4B52-9D94-1945520122D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8" name="Oval 27">
              <a:extLst>
                <a:ext uri="{FF2B5EF4-FFF2-40B4-BE49-F238E27FC236}">
                  <a16:creationId xmlns:a16="http://schemas.microsoft.com/office/drawing/2014/main" id="{D41FDC8A-0EA3-4ADE-A1D7-D9C1A2C413BD}"/>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Freeform: Shape 28">
              <a:extLst>
                <a:ext uri="{FF2B5EF4-FFF2-40B4-BE49-F238E27FC236}">
                  <a16:creationId xmlns:a16="http://schemas.microsoft.com/office/drawing/2014/main" id="{72258E2E-F5C5-4D81-85BC-C15BC4E4F4E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43" name="Freeform: Shape 42">
            <a:extLst>
              <a:ext uri="{FF2B5EF4-FFF2-40B4-BE49-F238E27FC236}">
                <a16:creationId xmlns:a16="http://schemas.microsoft.com/office/drawing/2014/main" id="{5BF13F9A-50DD-442C-AA1A-8C0EE047EE8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E2F0AF4-A11E-4EE1-9149-68494BEBF9FC}"/>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A5669DC-D1ED-4393-A5D4-967F2C3392F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0B48B5-BA18-4946-93EA-987AA40AF2C8}"/>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9" name="Graphic 24">
            <a:extLst>
              <a:ext uri="{FF2B5EF4-FFF2-40B4-BE49-F238E27FC236}">
                <a16:creationId xmlns:a16="http://schemas.microsoft.com/office/drawing/2014/main" id="{4FFE9273-5F42-449F-AED8-DA0EFFAE0202}"/>
              </a:ext>
            </a:extLst>
          </p:cNvPr>
          <p:cNvGrpSpPr>
            <a:grpSpLocks/>
          </p:cNvGrpSpPr>
          <p:nvPr/>
        </p:nvGrpSpPr>
        <p:grpSpPr>
          <a:xfrm>
            <a:off x="4192759" y="4962168"/>
            <a:ext cx="821274" cy="1153144"/>
            <a:chOff x="3513772" y="3409950"/>
            <a:chExt cx="1022984" cy="1436370"/>
          </a:xfrm>
        </p:grpSpPr>
        <p:sp>
          <p:nvSpPr>
            <p:cNvPr id="60" name="Freeform: Shape 59">
              <a:extLst>
                <a:ext uri="{FF2B5EF4-FFF2-40B4-BE49-F238E27FC236}">
                  <a16:creationId xmlns:a16="http://schemas.microsoft.com/office/drawing/2014/main" id="{70465C1C-DE5A-4FED-8E1A-40F93529522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FB25B0C-1920-4389-A64D-7780FF78AFA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4A85B5B-C7B7-4F04-B2B6-B0592B5AB4E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FA3A0C-565D-4224-9537-521F5D311D5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4" name="Graphic 24">
            <a:extLst>
              <a:ext uri="{FF2B5EF4-FFF2-40B4-BE49-F238E27FC236}">
                <a16:creationId xmlns:a16="http://schemas.microsoft.com/office/drawing/2014/main" id="{61EC8086-EDB2-4405-A06F-857ADB0E9C28}"/>
              </a:ext>
            </a:extLst>
          </p:cNvPr>
          <p:cNvGrpSpPr/>
          <p:nvPr/>
        </p:nvGrpSpPr>
        <p:grpSpPr>
          <a:xfrm>
            <a:off x="9702771" y="189406"/>
            <a:ext cx="914458" cy="1283984"/>
            <a:chOff x="7651432" y="2013585"/>
            <a:chExt cx="1022985" cy="1436369"/>
          </a:xfrm>
        </p:grpSpPr>
        <p:sp>
          <p:nvSpPr>
            <p:cNvPr id="65" name="Freeform: Shape 64">
              <a:extLst>
                <a:ext uri="{FF2B5EF4-FFF2-40B4-BE49-F238E27FC236}">
                  <a16:creationId xmlns:a16="http://schemas.microsoft.com/office/drawing/2014/main" id="{C980C868-8FD0-49EF-BC86-F8740B7B866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C2A7518-4146-4473-B0F3-E19CFC195D5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AF404B4-2C99-4D29-834B-D4B58DA65C5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B474DC1-7F35-4E6B-83FC-CA72654C78AA}"/>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632933770"/>
      </p:ext>
    </p:extLst>
  </p:cSld>
  <p:clrMapOvr>
    <a:masterClrMapping/>
  </p:clrMapOvr>
</p:sld>
</file>

<file path=ppt/theme/theme1.xml><?xml version="1.0" encoding="utf-8"?>
<a:theme xmlns:a="http://schemas.openxmlformats.org/drawingml/2006/main" name="Office Theme">
  <a:themeElements>
    <a:clrScheme name="Yellow and Tosca">
      <a:dk1>
        <a:sysClr val="windowText" lastClr="000000"/>
      </a:dk1>
      <a:lt1>
        <a:sysClr val="window" lastClr="FFFFFF"/>
      </a:lt1>
      <a:dk2>
        <a:srgbClr val="464646"/>
      </a:dk2>
      <a:lt2>
        <a:srgbClr val="FFFFFF"/>
      </a:lt2>
      <a:accent1>
        <a:srgbClr val="FFAA00"/>
      </a:accent1>
      <a:accent2>
        <a:srgbClr val="249F9F"/>
      </a:accent2>
      <a:accent3>
        <a:srgbClr val="BF7F00"/>
      </a:accent3>
      <a:accent4>
        <a:srgbClr val="1A7777"/>
      </a:accent4>
      <a:accent5>
        <a:srgbClr val="FFCC65"/>
      </a:accent5>
      <a:accent6>
        <a:srgbClr val="64DCDC"/>
      </a:accent6>
      <a:hlink>
        <a:srgbClr val="A05024"/>
      </a:hlink>
      <a:folHlink>
        <a:srgbClr val="FEC037"/>
      </a:folHlink>
    </a:clrScheme>
    <a:fontScheme name="travel">
      <a:majorFont>
        <a:latin typeface="Amatic SC"/>
        <a:ea typeface=""/>
        <a:cs typeface=""/>
      </a:majorFont>
      <a:minorFont>
        <a:latin typeface="Patrick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56"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F347073-BDB4-4C4C-8BB7-3A8A144FF812}">
  <we:reference id="wa104379997" version="2.0.0.0" store="en-US" storeType="OMEX"/>
  <we:alternateReferences>
    <we:reference id="wa104379997"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5687</TotalTime>
  <Words>1498</Words>
  <Application>Microsoft Office PowerPoint</Application>
  <PresentationFormat>Widescreen</PresentationFormat>
  <Paragraphs>220</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Amatic SC</vt:lpstr>
      <vt:lpstr>Arial</vt:lpstr>
      <vt:lpstr>Baloo</vt:lpstr>
      <vt:lpstr>Metropolis Extra Bold</vt:lpstr>
      <vt:lpstr>Patrick Hand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 P</dc:creator>
  <cp:lastModifiedBy>T P</cp:lastModifiedBy>
  <cp:revision>134</cp:revision>
  <dcterms:created xsi:type="dcterms:W3CDTF">2019-03-22T16:13:54Z</dcterms:created>
  <dcterms:modified xsi:type="dcterms:W3CDTF">2020-07-22T13:57:30Z</dcterms:modified>
</cp:coreProperties>
</file>