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BA223D99-6BB5-4E7F-9F7A-243CB9A51071}"/>
              </a:ext>
            </a:extLst>
          </p:cNvPr>
          <p:cNvSpPr>
            <a:spLocks noGrp="1"/>
          </p:cNvSpPr>
          <p:nvPr>
            <p:ph type="pic" sz="quarter" idx="14"/>
          </p:nvPr>
        </p:nvSpPr>
        <p:spPr>
          <a:xfrm>
            <a:off x="16790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6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9" y="108770"/>
                  <a:pt x="1048422" y="73310"/>
                  <a:pt x="1135186" y="133291"/>
                </a:cubicBezTo>
                <a:cubicBezTo>
                  <a:pt x="1244207" y="208737"/>
                  <a:pt x="1209878" y="293614"/>
                  <a:pt x="1241943" y="401503"/>
                </a:cubicBezTo>
                <a:cubicBezTo>
                  <a:pt x="1272876" y="504488"/>
                  <a:pt x="1360395" y="583330"/>
                  <a:pt x="1365676" y="693859"/>
                </a:cubicBezTo>
                <a:cubicBezTo>
                  <a:pt x="1370958" y="807406"/>
                  <a:pt x="1305319" y="876440"/>
                  <a:pt x="1224213" y="930385"/>
                </a:cubicBezTo>
                <a:cubicBezTo>
                  <a:pt x="1154047" y="977162"/>
                  <a:pt x="1080487" y="994891"/>
                  <a:pt x="1035973" y="1067697"/>
                </a:cubicBezTo>
                <a:cubicBezTo>
                  <a:pt x="1014471" y="1103157"/>
                  <a:pt x="1017112" y="1160497"/>
                  <a:pt x="997496" y="1198597"/>
                </a:cubicBezTo>
                <a:cubicBezTo>
                  <a:pt x="955246" y="1280080"/>
                  <a:pt x="869236" y="1352131"/>
                  <a:pt x="774927" y="1358921"/>
                </a:cubicBezTo>
                <a:cubicBezTo>
                  <a:pt x="649308" y="1367975"/>
                  <a:pt x="587820" y="1251033"/>
                  <a:pt x="498415" y="1194825"/>
                </a:cubicBezTo>
                <a:cubicBezTo>
                  <a:pt x="341863" y="1095990"/>
                  <a:pt x="233596" y="1153706"/>
                  <a:pt x="100056" y="985460"/>
                </a:cubicBezTo>
                <a:cubicBezTo>
                  <a:pt x="-77622" y="762138"/>
                  <a:pt x="8765" y="599551"/>
                  <a:pt x="146832" y="442999"/>
                </a:cubicBezTo>
                <a:cubicBezTo>
                  <a:pt x="224920" y="354726"/>
                  <a:pt x="257740"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4">
            <a:extLst>
              <a:ext uri="{FF2B5EF4-FFF2-40B4-BE49-F238E27FC236}">
                <a16:creationId xmlns:a16="http://schemas.microsoft.com/office/drawing/2014/main" id="{B66D76A6-BAD1-45EB-8057-FFF4046DA50D}"/>
              </a:ext>
            </a:extLst>
          </p:cNvPr>
          <p:cNvSpPr>
            <a:spLocks noGrp="1"/>
          </p:cNvSpPr>
          <p:nvPr>
            <p:ph type="pic" sz="quarter" idx="13"/>
          </p:nvPr>
        </p:nvSpPr>
        <p:spPr>
          <a:xfrm>
            <a:off x="3545927" y="2208953"/>
            <a:ext cx="1367164" cy="1360602"/>
          </a:xfrm>
          <a:custGeom>
            <a:avLst/>
            <a:gdLst>
              <a:gd name="connsiteX0" fmla="*/ 574362 w 1367164"/>
              <a:gd name="connsiteY0" fmla="*/ 1968 h 1360602"/>
              <a:gd name="connsiteX1" fmla="*/ 861309 w 1367164"/>
              <a:gd name="connsiteY1" fmla="*/ 86589 h 1360602"/>
              <a:gd name="connsiteX2" fmla="*/ 1136175 w 1367164"/>
              <a:gd name="connsiteY2" fmla="*/ 133407 h 1360602"/>
              <a:gd name="connsiteX3" fmla="*/ 1243026 w 1367164"/>
              <a:gd name="connsiteY3" fmla="*/ 401853 h 1360602"/>
              <a:gd name="connsiteX4" fmla="*/ 1366866 w 1367164"/>
              <a:gd name="connsiteY4" fmla="*/ 694464 h 1360602"/>
              <a:gd name="connsiteX5" fmla="*/ 1225280 w 1367164"/>
              <a:gd name="connsiteY5" fmla="*/ 931195 h 1360602"/>
              <a:gd name="connsiteX6" fmla="*/ 1036876 w 1367164"/>
              <a:gd name="connsiteY6" fmla="*/ 1068628 h 1360602"/>
              <a:gd name="connsiteX7" fmla="*/ 998364 w 1367164"/>
              <a:gd name="connsiteY7" fmla="*/ 1199641 h 1360602"/>
              <a:gd name="connsiteX8" fmla="*/ 775603 w 1367164"/>
              <a:gd name="connsiteY8" fmla="*/ 1360105 h 1360602"/>
              <a:gd name="connsiteX9" fmla="*/ 498849 w 1367164"/>
              <a:gd name="connsiteY9" fmla="*/ 1195866 h 1360602"/>
              <a:gd name="connsiteX10" fmla="*/ 100143 w 1367164"/>
              <a:gd name="connsiteY10" fmla="*/ 986319 h 1360602"/>
              <a:gd name="connsiteX11" fmla="*/ 146960 w 1367164"/>
              <a:gd name="connsiteY11" fmla="*/ 443385 h 1360602"/>
              <a:gd name="connsiteX12" fmla="*/ 330456 w 1367164"/>
              <a:gd name="connsiteY12" fmla="*/ 134539 h 1360602"/>
              <a:gd name="connsiteX13" fmla="*/ 574362 w 1367164"/>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4" h="1360602">
                <a:moveTo>
                  <a:pt x="574362" y="1968"/>
                </a:moveTo>
                <a:cubicBezTo>
                  <a:pt x="656481" y="12021"/>
                  <a:pt x="745775" y="58272"/>
                  <a:pt x="861309" y="86589"/>
                </a:cubicBezTo>
                <a:cubicBezTo>
                  <a:pt x="951547" y="108865"/>
                  <a:pt x="1049336" y="73374"/>
                  <a:pt x="1136175" y="133407"/>
                </a:cubicBezTo>
                <a:cubicBezTo>
                  <a:pt x="1245291" y="208919"/>
                  <a:pt x="1210933" y="293870"/>
                  <a:pt x="1243026" y="401853"/>
                </a:cubicBezTo>
                <a:cubicBezTo>
                  <a:pt x="1273986" y="504928"/>
                  <a:pt x="1361580" y="583838"/>
                  <a:pt x="1366866" y="694464"/>
                </a:cubicBezTo>
                <a:cubicBezTo>
                  <a:pt x="1372152" y="808109"/>
                  <a:pt x="1306456" y="877204"/>
                  <a:pt x="1225280" y="931195"/>
                </a:cubicBezTo>
                <a:cubicBezTo>
                  <a:pt x="1155053" y="978013"/>
                  <a:pt x="1081429" y="995758"/>
                  <a:pt x="1036876" y="1068628"/>
                </a:cubicBezTo>
                <a:cubicBezTo>
                  <a:pt x="1015354" y="1104118"/>
                  <a:pt x="1017998" y="1161508"/>
                  <a:pt x="998364" y="1199641"/>
                </a:cubicBezTo>
                <a:cubicBezTo>
                  <a:pt x="956078" y="1281194"/>
                  <a:pt x="869994" y="1353309"/>
                  <a:pt x="775603" y="1360105"/>
                </a:cubicBezTo>
                <a:cubicBezTo>
                  <a:pt x="649874" y="1369167"/>
                  <a:pt x="588332" y="1252122"/>
                  <a:pt x="498849" y="1195866"/>
                </a:cubicBezTo>
                <a:cubicBezTo>
                  <a:pt x="342161" y="1096945"/>
                  <a:pt x="233800" y="1154711"/>
                  <a:pt x="100143" y="986319"/>
                </a:cubicBezTo>
                <a:cubicBezTo>
                  <a:pt x="-77689" y="762802"/>
                  <a:pt x="8773" y="600073"/>
                  <a:pt x="146960" y="443385"/>
                </a:cubicBezTo>
                <a:cubicBezTo>
                  <a:pt x="225116" y="355035"/>
                  <a:pt x="257964" y="231950"/>
                  <a:pt x="330456" y="134539"/>
                </a:cubicBezTo>
                <a:cubicBezTo>
                  <a:pt x="417295" y="18062"/>
                  <a:pt x="492242" y="-8084"/>
                  <a:pt x="574362"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6">
            <a:extLst>
              <a:ext uri="{FF2B5EF4-FFF2-40B4-BE49-F238E27FC236}">
                <a16:creationId xmlns:a16="http://schemas.microsoft.com/office/drawing/2014/main" id="{4C62699C-BCB3-41BB-B313-D9E0E0A6724D}"/>
              </a:ext>
            </a:extLst>
          </p:cNvPr>
          <p:cNvSpPr>
            <a:spLocks noGrp="1"/>
          </p:cNvSpPr>
          <p:nvPr>
            <p:ph type="pic" sz="quarter" idx="12"/>
          </p:nvPr>
        </p:nvSpPr>
        <p:spPr>
          <a:xfrm>
            <a:off x="54255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3 w 1365973"/>
              <a:gd name="connsiteY11" fmla="*/ 442999 h 1359417"/>
              <a:gd name="connsiteX12" fmla="*/ 330169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6"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1" y="1103157"/>
                  <a:pt x="1017112" y="1160497"/>
                  <a:pt x="997495" y="1198597"/>
                </a:cubicBezTo>
                <a:cubicBezTo>
                  <a:pt x="955245" y="1280080"/>
                  <a:pt x="869236" y="1352131"/>
                  <a:pt x="774927" y="1358921"/>
                </a:cubicBezTo>
                <a:cubicBezTo>
                  <a:pt x="649309" y="1367975"/>
                  <a:pt x="587819" y="1251033"/>
                  <a:pt x="498415" y="1194825"/>
                </a:cubicBezTo>
                <a:cubicBezTo>
                  <a:pt x="341863" y="1095990"/>
                  <a:pt x="233597" y="1153706"/>
                  <a:pt x="100056" y="985460"/>
                </a:cubicBezTo>
                <a:cubicBezTo>
                  <a:pt x="-77621" y="762138"/>
                  <a:pt x="8765" y="599551"/>
                  <a:pt x="146833" y="442999"/>
                </a:cubicBezTo>
                <a:cubicBezTo>
                  <a:pt x="224921" y="354726"/>
                  <a:pt x="257739" y="231748"/>
                  <a:pt x="330169"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8">
            <a:extLst>
              <a:ext uri="{FF2B5EF4-FFF2-40B4-BE49-F238E27FC236}">
                <a16:creationId xmlns:a16="http://schemas.microsoft.com/office/drawing/2014/main" id="{8D1B26D3-CAFB-4CB7-9065-DDDDDB9C3FF5}"/>
              </a:ext>
            </a:extLst>
          </p:cNvPr>
          <p:cNvSpPr>
            <a:spLocks noGrp="1"/>
          </p:cNvSpPr>
          <p:nvPr>
            <p:ph type="pic" sz="quarter" idx="11"/>
          </p:nvPr>
        </p:nvSpPr>
        <p:spPr>
          <a:xfrm>
            <a:off x="7277013"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7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19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7"/>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19"/>
                </a:cubicBezTo>
                <a:cubicBezTo>
                  <a:pt x="-77689" y="762802"/>
                  <a:pt x="8772" y="600073"/>
                  <a:pt x="146960" y="443385"/>
                </a:cubicBezTo>
                <a:cubicBezTo>
                  <a:pt x="225116" y="355035"/>
                  <a:pt x="257964" y="231950"/>
                  <a:pt x="330456" y="134539"/>
                </a:cubicBezTo>
                <a:cubicBezTo>
                  <a:pt x="417295" y="18062"/>
                  <a:pt x="492242" y="-8084"/>
                  <a:pt x="574361"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30">
            <a:extLst>
              <a:ext uri="{FF2B5EF4-FFF2-40B4-BE49-F238E27FC236}">
                <a16:creationId xmlns:a16="http://schemas.microsoft.com/office/drawing/2014/main" id="{4CC594AC-ECBA-4A89-81FD-7B09C2C3F77C}"/>
              </a:ext>
            </a:extLst>
          </p:cNvPr>
          <p:cNvSpPr>
            <a:spLocks noGrp="1"/>
          </p:cNvSpPr>
          <p:nvPr userDrawn="1">
            <p:ph type="pic" sz="quarter" idx="10"/>
          </p:nvPr>
        </p:nvSpPr>
        <p:spPr>
          <a:xfrm>
            <a:off x="9165887" y="4001039"/>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21432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8221A461-EF4E-4687-99F2-7F4001BEFDDA}"/>
              </a:ext>
            </a:extLst>
          </p:cNvPr>
          <p:cNvSpPr>
            <a:spLocks noGrp="1"/>
          </p:cNvSpPr>
          <p:nvPr>
            <p:ph type="pic" sz="quarter" idx="13"/>
          </p:nvPr>
        </p:nvSpPr>
        <p:spPr>
          <a:xfrm>
            <a:off x="8770753"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1"/>
                </a:cubicBezTo>
                <a:cubicBezTo>
                  <a:pt x="884667" y="1185503"/>
                  <a:pt x="805013" y="1252230"/>
                  <a:pt x="717672" y="1258519"/>
                </a:cubicBezTo>
                <a:cubicBezTo>
                  <a:pt x="601334" y="1266904"/>
                  <a:pt x="544388" y="1158602"/>
                  <a:pt x="461589"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3" name="PpHolder6">
            <a:extLst>
              <a:ext uri="{FF2B5EF4-FFF2-40B4-BE49-F238E27FC236}">
                <a16:creationId xmlns:a16="http://schemas.microsoft.com/office/drawing/2014/main" id="{EDAFAA1C-4DE1-4F32-8492-99C198E12EB1}"/>
              </a:ext>
            </a:extLst>
          </p:cNvPr>
          <p:cNvSpPr>
            <a:spLocks noGrp="1"/>
          </p:cNvSpPr>
          <p:nvPr>
            <p:ph type="pic" sz="quarter" idx="12"/>
          </p:nvPr>
        </p:nvSpPr>
        <p:spPr>
          <a:xfrm>
            <a:off x="6583567"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1"/>
                </a:cubicBezTo>
                <a:cubicBezTo>
                  <a:pt x="884668" y="1185503"/>
                  <a:pt x="805013" y="1252230"/>
                  <a:pt x="717672" y="1258519"/>
                </a:cubicBezTo>
                <a:cubicBezTo>
                  <a:pt x="601334" y="1266904"/>
                  <a:pt x="544389" y="1158602"/>
                  <a:pt x="461590"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1" name="PpHolder10">
            <a:extLst>
              <a:ext uri="{FF2B5EF4-FFF2-40B4-BE49-F238E27FC236}">
                <a16:creationId xmlns:a16="http://schemas.microsoft.com/office/drawing/2014/main" id="{D88EE85E-A699-4B11-B2EE-03021D1175CC}"/>
              </a:ext>
            </a:extLst>
          </p:cNvPr>
          <p:cNvSpPr>
            <a:spLocks noGrp="1"/>
          </p:cNvSpPr>
          <p:nvPr>
            <p:ph type="pic" sz="quarter" idx="11"/>
          </p:nvPr>
        </p:nvSpPr>
        <p:spPr>
          <a:xfrm>
            <a:off x="8770753"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9" name="PpHolder14">
            <a:extLst>
              <a:ext uri="{FF2B5EF4-FFF2-40B4-BE49-F238E27FC236}">
                <a16:creationId xmlns:a16="http://schemas.microsoft.com/office/drawing/2014/main" id="{2EE6529D-BBFE-4F8E-AC9F-1BE583CB68AB}"/>
              </a:ext>
            </a:extLst>
          </p:cNvPr>
          <p:cNvSpPr>
            <a:spLocks noGrp="1"/>
          </p:cNvSpPr>
          <p:nvPr userDrawn="1">
            <p:ph type="pic" sz="quarter" idx="10"/>
          </p:nvPr>
        </p:nvSpPr>
        <p:spPr>
          <a:xfrm>
            <a:off x="6583567"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3652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22CDBAD-0AD5-4C81-A24F-67F4FE76A452}"/>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71BB74AD-57AC-4ABF-9F68-26068808CB65}"/>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93129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0EA2EFA-E0EF-4D39-BD69-A99C7ADFB4CD}"/>
              </a:ext>
            </a:extLst>
          </p:cNvPr>
          <p:cNvSpPr>
            <a:spLocks noGrp="1"/>
          </p:cNvSpPr>
          <p:nvPr>
            <p:ph type="pic" sz="quarter" idx="11"/>
          </p:nvPr>
        </p:nvSpPr>
        <p:spPr>
          <a:xfrm>
            <a:off x="2025488" y="3474607"/>
            <a:ext cx="3022806" cy="3008298"/>
          </a:xfrm>
          <a:custGeom>
            <a:avLst/>
            <a:gdLst>
              <a:gd name="connsiteX0" fmla="*/ 1202489 w 3022806"/>
              <a:gd name="connsiteY0" fmla="*/ 1 h 3008298"/>
              <a:gd name="connsiteX1" fmla="*/ 1904358 w 3022806"/>
              <a:gd name="connsiteY1" fmla="*/ 191448 h 3008298"/>
              <a:gd name="connsiteX2" fmla="*/ 2512088 w 3022806"/>
              <a:gd name="connsiteY2" fmla="*/ 294962 h 3008298"/>
              <a:gd name="connsiteX3" fmla="*/ 2748335 w 3022806"/>
              <a:gd name="connsiteY3" fmla="*/ 888499 h 3008298"/>
              <a:gd name="connsiteX4" fmla="*/ 3022147 w 3022806"/>
              <a:gd name="connsiteY4" fmla="*/ 1535462 h 3008298"/>
              <a:gd name="connsiteX5" fmla="*/ 2709099 w 3022806"/>
              <a:gd name="connsiteY5" fmla="*/ 2058877 h 3008298"/>
              <a:gd name="connsiteX6" fmla="*/ 2292538 w 3022806"/>
              <a:gd name="connsiteY6" fmla="*/ 2362741 h 3008298"/>
              <a:gd name="connsiteX7" fmla="*/ 2207389 w 3022806"/>
              <a:gd name="connsiteY7" fmla="*/ 2652413 h 3008298"/>
              <a:gd name="connsiteX8" fmla="*/ 1714860 w 3022806"/>
              <a:gd name="connsiteY8" fmla="*/ 3007199 h 3008298"/>
              <a:gd name="connsiteX9" fmla="*/ 1102957 w 3022806"/>
              <a:gd name="connsiteY9" fmla="*/ 2644065 h 3008298"/>
              <a:gd name="connsiteX10" fmla="*/ 221415 w 3022806"/>
              <a:gd name="connsiteY10" fmla="*/ 2180756 h 3008298"/>
              <a:gd name="connsiteX11" fmla="*/ 324930 w 3022806"/>
              <a:gd name="connsiteY11" fmla="*/ 980326 h 3008298"/>
              <a:gd name="connsiteX12" fmla="*/ 730639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8" y="191448"/>
                </a:cubicBezTo>
                <a:cubicBezTo>
                  <a:pt x="2103874" y="240701"/>
                  <a:pt x="2320085" y="162230"/>
                  <a:pt x="2512088" y="294962"/>
                </a:cubicBezTo>
                <a:cubicBezTo>
                  <a:pt x="2753343" y="461921"/>
                  <a:pt x="2677376" y="649748"/>
                  <a:pt x="2748335" y="888499"/>
                </a:cubicBezTo>
                <a:cubicBezTo>
                  <a:pt x="2816788" y="1116397"/>
                  <a:pt x="3010460" y="1290868"/>
                  <a:pt x="3022147" y="1535462"/>
                </a:cubicBezTo>
                <a:cubicBezTo>
                  <a:pt x="3033834" y="1786734"/>
                  <a:pt x="2888580" y="1939502"/>
                  <a:pt x="2709099" y="2058877"/>
                </a:cubicBezTo>
                <a:cubicBezTo>
                  <a:pt x="2553827" y="2162391"/>
                  <a:pt x="2391043" y="2201626"/>
                  <a:pt x="2292538" y="2362741"/>
                </a:cubicBezTo>
                <a:cubicBezTo>
                  <a:pt x="2244953" y="2441211"/>
                  <a:pt x="2250798" y="2568100"/>
                  <a:pt x="2207389" y="2652413"/>
                </a:cubicBezTo>
                <a:cubicBezTo>
                  <a:pt x="2113891" y="2832728"/>
                  <a:pt x="1923559" y="2992173"/>
                  <a:pt x="1714860" y="3007199"/>
                </a:cubicBezTo>
                <a:cubicBezTo>
                  <a:pt x="1436874" y="3027235"/>
                  <a:pt x="1300803" y="2768450"/>
                  <a:pt x="1102957" y="2644065"/>
                </a:cubicBezTo>
                <a:cubicBezTo>
                  <a:pt x="756518" y="2425350"/>
                  <a:pt x="516932" y="2553073"/>
                  <a:pt x="221415" y="2180756"/>
                </a:cubicBezTo>
                <a:cubicBezTo>
                  <a:pt x="-171771" y="1686559"/>
                  <a:pt x="19396" y="1326765"/>
                  <a:pt x="324930" y="980326"/>
                </a:cubicBezTo>
                <a:cubicBezTo>
                  <a:pt x="497732" y="784985"/>
                  <a:pt x="570359" y="512843"/>
                  <a:pt x="730639" y="297466"/>
                </a:cubicBezTo>
                <a:cubicBezTo>
                  <a:pt x="898641" y="72125"/>
                  <a:pt x="1046511" y="-303"/>
                  <a:pt x="1202489"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6">
            <a:extLst>
              <a:ext uri="{FF2B5EF4-FFF2-40B4-BE49-F238E27FC236}">
                <a16:creationId xmlns:a16="http://schemas.microsoft.com/office/drawing/2014/main" id="{EEFF1DFA-7385-4ED2-BD43-8B6B41CF8265}"/>
              </a:ext>
            </a:extLst>
          </p:cNvPr>
          <p:cNvSpPr>
            <a:spLocks noGrp="1"/>
          </p:cNvSpPr>
          <p:nvPr userDrawn="1">
            <p:ph type="pic" sz="quarter" idx="10"/>
          </p:nvPr>
        </p:nvSpPr>
        <p:spPr>
          <a:xfrm>
            <a:off x="7765157" y="337327"/>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8371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ADE99D61-ED23-436B-8A74-5EF46126C397}"/>
              </a:ext>
            </a:extLst>
          </p:cNvPr>
          <p:cNvSpPr>
            <a:spLocks noGrp="1"/>
          </p:cNvSpPr>
          <p:nvPr>
            <p:ph type="pic" sz="quarter" idx="12"/>
          </p:nvPr>
        </p:nvSpPr>
        <p:spPr>
          <a:xfrm>
            <a:off x="5011" y="0"/>
            <a:ext cx="4311504" cy="4810922"/>
          </a:xfrm>
          <a:custGeom>
            <a:avLst/>
            <a:gdLst>
              <a:gd name="connsiteX0" fmla="*/ 0 w 4311504"/>
              <a:gd name="connsiteY0" fmla="*/ 0 h 4810922"/>
              <a:gd name="connsiteX1" fmla="*/ 4311504 w 4311504"/>
              <a:gd name="connsiteY1" fmla="*/ 0 h 4810922"/>
              <a:gd name="connsiteX2" fmla="*/ 4168259 w 4311504"/>
              <a:gd name="connsiteY2" fmla="*/ 294231 h 4810922"/>
              <a:gd name="connsiteX3" fmla="*/ 3508824 w 4311504"/>
              <a:gd name="connsiteY3" fmla="*/ 860753 h 4810922"/>
              <a:gd name="connsiteX4" fmla="*/ 2768086 w 4311504"/>
              <a:gd name="connsiteY4" fmla="*/ 1180793 h 4810922"/>
              <a:gd name="connsiteX5" fmla="*/ 2473855 w 4311504"/>
              <a:gd name="connsiteY5" fmla="*/ 1410499 h 4810922"/>
              <a:gd name="connsiteX6" fmla="*/ 2330612 w 4311504"/>
              <a:gd name="connsiteY6" fmla="*/ 1766673 h 4810922"/>
              <a:gd name="connsiteX7" fmla="*/ 1967987 w 4311504"/>
              <a:gd name="connsiteY7" fmla="*/ 2482890 h 4810922"/>
              <a:gd name="connsiteX8" fmla="*/ 1605361 w 4311504"/>
              <a:gd name="connsiteY8" fmla="*/ 2726792 h 4810922"/>
              <a:gd name="connsiteX9" fmla="*/ 1237574 w 4311504"/>
              <a:gd name="connsiteY9" fmla="*/ 3033927 h 4810922"/>
              <a:gd name="connsiteX10" fmla="*/ 893015 w 4311504"/>
              <a:gd name="connsiteY10" fmla="*/ 3365581 h 4810922"/>
              <a:gd name="connsiteX11" fmla="*/ 660728 w 4311504"/>
              <a:gd name="connsiteY11" fmla="*/ 3732078 h 4810922"/>
              <a:gd name="connsiteX12" fmla="*/ 260678 w 4311504"/>
              <a:gd name="connsiteY12" fmla="*/ 4515402 h 4810922"/>
              <a:gd name="connsiteX13" fmla="*/ 0 w 4311504"/>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4" h="4810922">
                <a:moveTo>
                  <a:pt x="0" y="0"/>
                </a:moveTo>
                <a:lnTo>
                  <a:pt x="4311504" y="0"/>
                </a:lnTo>
                <a:cubicBezTo>
                  <a:pt x="4274079" y="101949"/>
                  <a:pt x="4227622" y="202605"/>
                  <a:pt x="4168259" y="294231"/>
                </a:cubicBezTo>
                <a:cubicBezTo>
                  <a:pt x="4006950" y="543294"/>
                  <a:pt x="3770791" y="727833"/>
                  <a:pt x="3508824" y="860753"/>
                </a:cubicBezTo>
                <a:cubicBezTo>
                  <a:pt x="3268794" y="982059"/>
                  <a:pt x="3005535" y="1053035"/>
                  <a:pt x="2768086" y="1180793"/>
                </a:cubicBezTo>
                <a:cubicBezTo>
                  <a:pt x="2658395" y="1240156"/>
                  <a:pt x="2552575" y="1312423"/>
                  <a:pt x="2473855" y="1410499"/>
                </a:cubicBezTo>
                <a:cubicBezTo>
                  <a:pt x="2389975" y="1515028"/>
                  <a:pt x="2359003" y="1638914"/>
                  <a:pt x="2330612" y="1766673"/>
                </a:cubicBezTo>
                <a:cubicBezTo>
                  <a:pt x="2271250" y="2038964"/>
                  <a:pt x="2197693" y="2303514"/>
                  <a:pt x="1967987" y="2482890"/>
                </a:cubicBezTo>
                <a:cubicBezTo>
                  <a:pt x="1853134" y="2573224"/>
                  <a:pt x="1720215" y="2636459"/>
                  <a:pt x="1605361" y="2726792"/>
                </a:cubicBezTo>
                <a:cubicBezTo>
                  <a:pt x="1480183" y="2826159"/>
                  <a:pt x="1358879" y="2930689"/>
                  <a:pt x="1237574" y="3033927"/>
                </a:cubicBezTo>
                <a:cubicBezTo>
                  <a:pt x="1114977" y="3135875"/>
                  <a:pt x="994963" y="3242986"/>
                  <a:pt x="893015" y="3365581"/>
                </a:cubicBezTo>
                <a:cubicBezTo>
                  <a:pt x="800100" y="3476562"/>
                  <a:pt x="726543" y="3603030"/>
                  <a:pt x="660728" y="3732078"/>
                </a:cubicBezTo>
                <a:cubicBezTo>
                  <a:pt x="527807" y="3995337"/>
                  <a:pt x="434894" y="4274081"/>
                  <a:pt x="260678" y="4515402"/>
                </a:cubicBezTo>
                <a:cubicBezTo>
                  <a:pt x="180668" y="4623803"/>
                  <a:pt x="95496" y="4719299"/>
                  <a:pt x="0" y="481092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5">
            <a:extLst>
              <a:ext uri="{FF2B5EF4-FFF2-40B4-BE49-F238E27FC236}">
                <a16:creationId xmlns:a16="http://schemas.microsoft.com/office/drawing/2014/main" id="{B2EA1518-C56D-4F40-86BC-AD5C96988AA4}"/>
              </a:ext>
            </a:extLst>
          </p:cNvPr>
          <p:cNvSpPr>
            <a:spLocks noGrp="1"/>
          </p:cNvSpPr>
          <p:nvPr>
            <p:ph type="pic" sz="quarter" idx="11"/>
          </p:nvPr>
        </p:nvSpPr>
        <p:spPr>
          <a:xfrm>
            <a:off x="766249" y="3274342"/>
            <a:ext cx="2125157" cy="2114958"/>
          </a:xfrm>
          <a:custGeom>
            <a:avLst/>
            <a:gdLst>
              <a:gd name="connsiteX0" fmla="*/ 892803 w 2125157"/>
              <a:gd name="connsiteY0" fmla="*/ 3059 h 2114958"/>
              <a:gd name="connsiteX1" fmla="*/ 1338842 w 2125157"/>
              <a:gd name="connsiteY1" fmla="*/ 134597 h 2114958"/>
              <a:gd name="connsiteX2" fmla="*/ 1766101 w 2125157"/>
              <a:gd name="connsiteY2" fmla="*/ 207371 h 2114958"/>
              <a:gd name="connsiteX3" fmla="*/ 1932193 w 2125157"/>
              <a:gd name="connsiteY3" fmla="*/ 624651 h 2114958"/>
              <a:gd name="connsiteX4" fmla="*/ 2124694 w 2125157"/>
              <a:gd name="connsiteY4" fmla="*/ 1079493 h 2114958"/>
              <a:gd name="connsiteX5" fmla="*/ 1904608 w 2125157"/>
              <a:gd name="connsiteY5" fmla="*/ 1447475 h 2114958"/>
              <a:gd name="connsiteX6" fmla="*/ 1611748 w 2125157"/>
              <a:gd name="connsiteY6" fmla="*/ 1661104 h 2114958"/>
              <a:gd name="connsiteX7" fmla="*/ 1551886 w 2125157"/>
              <a:gd name="connsiteY7" fmla="*/ 1864756 h 2114958"/>
              <a:gd name="connsiteX8" fmla="*/ 1205618 w 2125157"/>
              <a:gd name="connsiteY8" fmla="*/ 2114185 h 2114958"/>
              <a:gd name="connsiteX9" fmla="*/ 775425 w 2125157"/>
              <a:gd name="connsiteY9" fmla="*/ 1858887 h 2114958"/>
              <a:gd name="connsiteX10" fmla="*/ 155664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0"/>
                  <a:pt x="1338842" y="134597"/>
                </a:cubicBezTo>
                <a:cubicBezTo>
                  <a:pt x="1479110" y="169222"/>
                  <a:pt x="1631116" y="114055"/>
                  <a:pt x="1766101" y="207371"/>
                </a:cubicBezTo>
                <a:cubicBezTo>
                  <a:pt x="1935714" y="324750"/>
                  <a:pt x="1882306" y="456800"/>
                  <a:pt x="1932193" y="624651"/>
                </a:cubicBezTo>
                <a:cubicBezTo>
                  <a:pt x="1980318" y="784873"/>
                  <a:pt x="2116477" y="907533"/>
                  <a:pt x="2124694" y="1079493"/>
                </a:cubicBezTo>
                <a:cubicBezTo>
                  <a:pt x="2132910" y="1256148"/>
                  <a:pt x="2030791" y="1363549"/>
                  <a:pt x="1904608" y="1447475"/>
                </a:cubicBezTo>
                <a:cubicBezTo>
                  <a:pt x="1795446" y="1520250"/>
                  <a:pt x="1681002" y="1547834"/>
                  <a:pt x="1611748" y="1661104"/>
                </a:cubicBezTo>
                <a:cubicBezTo>
                  <a:pt x="1578295" y="1716272"/>
                  <a:pt x="1582404" y="1805480"/>
                  <a:pt x="1551886" y="1864756"/>
                </a:cubicBezTo>
                <a:cubicBezTo>
                  <a:pt x="1486153" y="1991525"/>
                  <a:pt x="1352342" y="2103621"/>
                  <a:pt x="1205618" y="2114185"/>
                </a:cubicBezTo>
                <a:cubicBezTo>
                  <a:pt x="1010182" y="2128271"/>
                  <a:pt x="914518" y="1946334"/>
                  <a:pt x="775425" y="1858887"/>
                </a:cubicBezTo>
                <a:cubicBezTo>
                  <a:pt x="531864" y="1705121"/>
                  <a:pt x="363425" y="1794915"/>
                  <a:pt x="155664"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8" name="PpHolder7">
            <a:extLst>
              <a:ext uri="{FF2B5EF4-FFF2-40B4-BE49-F238E27FC236}">
                <a16:creationId xmlns:a16="http://schemas.microsoft.com/office/drawing/2014/main" id="{DCE7BA7A-3B4B-456F-92AC-7C0F8C94F14F}"/>
              </a:ext>
            </a:extLst>
          </p:cNvPr>
          <p:cNvSpPr>
            <a:spLocks noGrp="1"/>
          </p:cNvSpPr>
          <p:nvPr userDrawn="1">
            <p:ph type="pic" sz="quarter" idx="10"/>
          </p:nvPr>
        </p:nvSpPr>
        <p:spPr>
          <a:xfrm>
            <a:off x="2727844" y="1040138"/>
            <a:ext cx="2078575" cy="2147342"/>
          </a:xfrm>
          <a:custGeom>
            <a:avLst/>
            <a:gdLst>
              <a:gd name="connsiteX0" fmla="*/ 1091679 w 2078575"/>
              <a:gd name="connsiteY0" fmla="*/ 29 h 2147342"/>
              <a:gd name="connsiteX1" fmla="*/ 1611761 w 2078575"/>
              <a:gd name="connsiteY1" fmla="*/ 296892 h 2147342"/>
              <a:gd name="connsiteX2" fmla="*/ 1995386 w 2078575"/>
              <a:gd name="connsiteY2" fmla="*/ 498580 h 2147342"/>
              <a:gd name="connsiteX3" fmla="*/ 2023883 w 2078575"/>
              <a:gd name="connsiteY3" fmla="*/ 946795 h 2147342"/>
              <a:gd name="connsiteX4" fmla="*/ 2065839 w 2078575"/>
              <a:gd name="connsiteY4" fmla="*/ 1438911 h 2147342"/>
              <a:gd name="connsiteX5" fmla="*/ 1742486 w 2078575"/>
              <a:gd name="connsiteY5" fmla="*/ 1720499 h 2147342"/>
              <a:gd name="connsiteX6" fmla="*/ 1397815 w 2078575"/>
              <a:gd name="connsiteY6" fmla="*/ 1832774 h 2147342"/>
              <a:gd name="connsiteX7" fmla="*/ 1277747 w 2078575"/>
              <a:gd name="connsiteY7" fmla="*/ 2007820 h 2147342"/>
              <a:gd name="connsiteX8" fmla="*/ 871199 w 2078575"/>
              <a:gd name="connsiteY8" fmla="*/ 2137569 h 2147342"/>
              <a:gd name="connsiteX9" fmla="*/ 541387 w 2078575"/>
              <a:gd name="connsiteY9" fmla="*/ 1761447 h 2147342"/>
              <a:gd name="connsiteX10" fmla="*/ 53196 w 2078575"/>
              <a:gd name="connsiteY10" fmla="*/ 1259581 h 2147342"/>
              <a:gd name="connsiteX11" fmla="*/ 384107 w 2078575"/>
              <a:gd name="connsiteY11" fmla="*/ 479807 h 2147342"/>
              <a:gd name="connsiteX12" fmla="*/ 804155 w 2078575"/>
              <a:gd name="connsiteY12" fmla="*/ 111852 h 2147342"/>
              <a:gd name="connsiteX13" fmla="*/ 1091679 w 2078575"/>
              <a:gd name="connsiteY13" fmla="*/ 29 h 214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5" h="2147342">
                <a:moveTo>
                  <a:pt x="1091679" y="29"/>
                </a:moveTo>
                <a:cubicBezTo>
                  <a:pt x="1269437" y="2464"/>
                  <a:pt x="1395769" y="162774"/>
                  <a:pt x="1611761" y="296892"/>
                </a:cubicBezTo>
                <a:cubicBezTo>
                  <a:pt x="1734375" y="373311"/>
                  <a:pt x="1895994" y="368003"/>
                  <a:pt x="1995386" y="498580"/>
                </a:cubicBezTo>
                <a:cubicBezTo>
                  <a:pt x="2120235" y="662771"/>
                  <a:pt x="2028510" y="771749"/>
                  <a:pt x="2023883" y="946795"/>
                </a:cubicBezTo>
                <a:cubicBezTo>
                  <a:pt x="2019948" y="1114043"/>
                  <a:pt x="2111355" y="1272881"/>
                  <a:pt x="2065839" y="1438911"/>
                </a:cubicBezTo>
                <a:cubicBezTo>
                  <a:pt x="2018867" y="1609404"/>
                  <a:pt x="1888475" y="1679841"/>
                  <a:pt x="1742486" y="1720499"/>
                </a:cubicBezTo>
                <a:cubicBezTo>
                  <a:pt x="1616137" y="1755832"/>
                  <a:pt x="1498781" y="1746565"/>
                  <a:pt x="1397815" y="1832774"/>
                </a:cubicBezTo>
                <a:cubicBezTo>
                  <a:pt x="1348902" y="1874847"/>
                  <a:pt x="1325143" y="1960931"/>
                  <a:pt x="1277747" y="2007820"/>
                </a:cubicBezTo>
                <a:cubicBezTo>
                  <a:pt x="1175942" y="2107955"/>
                  <a:pt x="1013964" y="2173027"/>
                  <a:pt x="871199" y="2137569"/>
                </a:cubicBezTo>
                <a:cubicBezTo>
                  <a:pt x="681030" y="2090352"/>
                  <a:pt x="646505" y="1887718"/>
                  <a:pt x="541387" y="1761447"/>
                </a:cubicBezTo>
                <a:cubicBezTo>
                  <a:pt x="357520" y="1539729"/>
                  <a:pt x="169539" y="1572861"/>
                  <a:pt x="53196" y="1259581"/>
                </a:cubicBezTo>
                <a:cubicBezTo>
                  <a:pt x="-101855" y="843546"/>
                  <a:pt x="104361" y="644745"/>
                  <a:pt x="384107" y="479807"/>
                </a:cubicBezTo>
                <a:cubicBezTo>
                  <a:pt x="542194" y="386920"/>
                  <a:pt x="650070" y="220860"/>
                  <a:pt x="804155" y="111852"/>
                </a:cubicBezTo>
                <a:cubicBezTo>
                  <a:pt x="919455" y="30434"/>
                  <a:pt x="1010879" y="-1078"/>
                  <a:pt x="1091679" y="2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6717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ECD4571D-96D4-4C9F-977F-00EAAAF1F6BC}"/>
              </a:ext>
            </a:extLst>
          </p:cNvPr>
          <p:cNvSpPr>
            <a:spLocks noGrp="1"/>
          </p:cNvSpPr>
          <p:nvPr>
            <p:ph type="pic" sz="quarter" idx="11"/>
          </p:nvPr>
        </p:nvSpPr>
        <p:spPr>
          <a:xfrm>
            <a:off x="1117605" y="1360174"/>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7 w 2600788"/>
              <a:gd name="connsiteY5" fmla="*/ 261797 h 3844089"/>
              <a:gd name="connsiteX6" fmla="*/ 1369400 w 2600788"/>
              <a:gd name="connsiteY6" fmla="*/ 354266 h 3844089"/>
              <a:gd name="connsiteX7" fmla="*/ 1412545 w 2600788"/>
              <a:gd name="connsiteY7" fmla="*/ 445535 h 3844089"/>
              <a:gd name="connsiteX8" fmla="*/ 1559956 w 2600788"/>
              <a:gd name="connsiteY8" fmla="*/ 762573 h 3844089"/>
              <a:gd name="connsiteX9" fmla="*/ 1715755 w 2600788"/>
              <a:gd name="connsiteY9" fmla="*/ 1098826 h 3844089"/>
              <a:gd name="connsiteX10" fmla="*/ 1732534 w 2600788"/>
              <a:gd name="connsiteY10" fmla="*/ 1132451 h 3844089"/>
              <a:gd name="connsiteX11" fmla="*/ 1750510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5 w 2600788"/>
              <a:gd name="connsiteY17" fmla="*/ 1929851 h 3844089"/>
              <a:gd name="connsiteX18" fmla="*/ 2161582 w 2600788"/>
              <a:gd name="connsiteY18" fmla="*/ 2053543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2 w 2600788"/>
              <a:gd name="connsiteY23" fmla="*/ 2768080 h 3844089"/>
              <a:gd name="connsiteX24" fmla="*/ 2549883 w 2600788"/>
              <a:gd name="connsiteY24" fmla="*/ 2882165 h 3844089"/>
              <a:gd name="connsiteX25" fmla="*/ 2551082 w 2600788"/>
              <a:gd name="connsiteY25" fmla="*/ 2884567 h 3844089"/>
              <a:gd name="connsiteX26" fmla="*/ 2593028 w 2600788"/>
              <a:gd name="connsiteY26" fmla="*/ 3094726 h 3844089"/>
              <a:gd name="connsiteX27" fmla="*/ 2504342 w 2600788"/>
              <a:gd name="connsiteY27" fmla="*/ 3205208 h 3844089"/>
              <a:gd name="connsiteX28" fmla="*/ 2474380 w 2600788"/>
              <a:gd name="connsiteY28" fmla="*/ 3230428 h 3844089"/>
              <a:gd name="connsiteX29" fmla="*/ 2439625 w 2600788"/>
              <a:gd name="connsiteY29" fmla="*/ 3259249 h 3844089"/>
              <a:gd name="connsiteX30" fmla="*/ 2407266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5 w 2600788"/>
              <a:gd name="connsiteY35" fmla="*/ 3597904 h 3844089"/>
              <a:gd name="connsiteX36" fmla="*/ 1949455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1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2 w 2600788"/>
              <a:gd name="connsiteY46" fmla="*/ 3355321 h 3844089"/>
              <a:gd name="connsiteX47" fmla="*/ 1372996 w 2600788"/>
              <a:gd name="connsiteY47" fmla="*/ 3334906 h 3844089"/>
              <a:gd name="connsiteX48" fmla="*/ 1361011 w 2600788"/>
              <a:gd name="connsiteY48" fmla="*/ 3312089 h 3844089"/>
              <a:gd name="connsiteX49" fmla="*/ 1309477 w 2600788"/>
              <a:gd name="connsiteY49" fmla="*/ 3202807 h 3844089"/>
              <a:gd name="connsiteX50" fmla="*/ 1242363 w 2600788"/>
              <a:gd name="connsiteY50" fmla="*/ 3058699 h 3844089"/>
              <a:gd name="connsiteX51" fmla="*/ 1232776 w 2600788"/>
              <a:gd name="connsiteY51" fmla="*/ 3040685 h 3844089"/>
              <a:gd name="connsiteX52" fmla="*/ 1220791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5 w 2600788"/>
              <a:gd name="connsiteY56" fmla="*/ 2539909 h 3844089"/>
              <a:gd name="connsiteX57" fmla="*/ 976305 w 2600788"/>
              <a:gd name="connsiteY57" fmla="*/ 2511087 h 3844089"/>
              <a:gd name="connsiteX58" fmla="*/ 814513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5 w 2600788"/>
              <a:gd name="connsiteY63" fmla="*/ 1881814 h 3844089"/>
              <a:gd name="connsiteX64" fmla="*/ 652721 w 2600788"/>
              <a:gd name="connsiteY64" fmla="*/ 1842184 h 3844089"/>
              <a:gd name="connsiteX65" fmla="*/ 590401 w 2600788"/>
              <a:gd name="connsiteY65" fmla="*/ 1713688 h 3844089"/>
              <a:gd name="connsiteX66" fmla="*/ 528081 w 2600788"/>
              <a:gd name="connsiteY66" fmla="*/ 1585191 h 3844089"/>
              <a:gd name="connsiteX67" fmla="*/ 425013 w 2600788"/>
              <a:gd name="connsiteY67" fmla="*/ 1371431 h 3844089"/>
              <a:gd name="connsiteX68" fmla="*/ 414228 w 2600788"/>
              <a:gd name="connsiteY68" fmla="*/ 1346212 h 3844089"/>
              <a:gd name="connsiteX69" fmla="*/ 408235 w 2600788"/>
              <a:gd name="connsiteY69" fmla="*/ 1331801 h 3844089"/>
              <a:gd name="connsiteX70" fmla="*/ 387861 w 2600788"/>
              <a:gd name="connsiteY70" fmla="*/ 1288569 h 3844089"/>
              <a:gd name="connsiteX71" fmla="*/ 365091 w 2600788"/>
              <a:gd name="connsiteY71" fmla="*/ 1241733 h 3844089"/>
              <a:gd name="connsiteX72" fmla="*/ 338725 w 2600788"/>
              <a:gd name="connsiteY72" fmla="*/ 1190094 h 3844089"/>
              <a:gd name="connsiteX73" fmla="*/ 323144 w 2600788"/>
              <a:gd name="connsiteY73" fmla="*/ 1161273 h 3844089"/>
              <a:gd name="connsiteX74" fmla="*/ 271610 w 2600788"/>
              <a:gd name="connsiteY74" fmla="*/ 1054392 h 3844089"/>
              <a:gd name="connsiteX75" fmla="*/ 223672 w 2600788"/>
              <a:gd name="connsiteY75" fmla="*/ 954718 h 3844089"/>
              <a:gd name="connsiteX76" fmla="*/ 161352 w 2600788"/>
              <a:gd name="connsiteY76" fmla="*/ 823819 h 3844089"/>
              <a:gd name="connsiteX77" fmla="*/ 101429 w 2600788"/>
              <a:gd name="connsiteY77" fmla="*/ 697725 h 3844089"/>
              <a:gd name="connsiteX78" fmla="*/ 91841 w 2600788"/>
              <a:gd name="connsiteY78" fmla="*/ 677309 h 3844089"/>
              <a:gd name="connsiteX79" fmla="*/ 41506 w 2600788"/>
              <a:gd name="connsiteY79" fmla="*/ 570429 h 3844089"/>
              <a:gd name="connsiteX80" fmla="*/ 29522 w 2600788"/>
              <a:gd name="connsiteY80" fmla="*/ 546411 h 3844089"/>
              <a:gd name="connsiteX81" fmla="*/ 7950 w 2600788"/>
              <a:gd name="connsiteY81" fmla="*/ 495973 h 3844089"/>
              <a:gd name="connsiteX82" fmla="*/ 1957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89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1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49 w 2600788"/>
              <a:gd name="connsiteY101" fmla="*/ 305029 h 3844089"/>
              <a:gd name="connsiteX102" fmla="*/ 683881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1 w 2600788"/>
              <a:gd name="connsiteY109" fmla="*/ 30023 h 3844089"/>
              <a:gd name="connsiteX110" fmla="*/ 1015854 w 2600788"/>
              <a:gd name="connsiteY110" fmla="*/ 18014 h 3844089"/>
              <a:gd name="connsiteX111" fmla="*/ 1049411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49" y="0"/>
                  <a:pt x="1224386" y="60046"/>
                  <a:pt x="1255546" y="112885"/>
                </a:cubicBezTo>
                <a:cubicBezTo>
                  <a:pt x="1260340" y="121292"/>
                  <a:pt x="1263935" y="130898"/>
                  <a:pt x="1268730" y="141707"/>
                </a:cubicBezTo>
                <a:cubicBezTo>
                  <a:pt x="1271127" y="148912"/>
                  <a:pt x="1274722" y="157318"/>
                  <a:pt x="1278318" y="163323"/>
                </a:cubicBezTo>
                <a:cubicBezTo>
                  <a:pt x="1296295" y="198149"/>
                  <a:pt x="1310676" y="230574"/>
                  <a:pt x="1325057" y="261797"/>
                </a:cubicBezTo>
                <a:cubicBezTo>
                  <a:pt x="1338240" y="291819"/>
                  <a:pt x="1353821" y="324244"/>
                  <a:pt x="1369400" y="354266"/>
                </a:cubicBezTo>
                <a:cubicBezTo>
                  <a:pt x="1383782" y="384289"/>
                  <a:pt x="1399361" y="414311"/>
                  <a:pt x="1412545" y="445535"/>
                </a:cubicBezTo>
                <a:cubicBezTo>
                  <a:pt x="1459285" y="552415"/>
                  <a:pt x="1510819" y="659295"/>
                  <a:pt x="1559956" y="762573"/>
                </a:cubicBezTo>
                <a:cubicBezTo>
                  <a:pt x="1611489" y="871856"/>
                  <a:pt x="1665419" y="984740"/>
                  <a:pt x="1715755" y="1098826"/>
                </a:cubicBezTo>
                <a:cubicBezTo>
                  <a:pt x="1720549" y="1109634"/>
                  <a:pt x="1726541" y="1120442"/>
                  <a:pt x="1732534" y="1132451"/>
                </a:cubicBezTo>
                <a:cubicBezTo>
                  <a:pt x="1738526" y="1144461"/>
                  <a:pt x="1744518" y="1156469"/>
                  <a:pt x="1750510" y="1168478"/>
                </a:cubicBezTo>
                <a:cubicBezTo>
                  <a:pt x="1768487" y="1210510"/>
                  <a:pt x="1788861" y="1251341"/>
                  <a:pt x="1806838" y="1292171"/>
                </a:cubicBezTo>
                <a:cubicBezTo>
                  <a:pt x="1827212" y="1335403"/>
                  <a:pt x="1847586" y="1379837"/>
                  <a:pt x="1867960" y="1425471"/>
                </a:cubicBezTo>
                <a:cubicBezTo>
                  <a:pt x="1872753" y="1436279"/>
                  <a:pt x="1878745" y="1448288"/>
                  <a:pt x="1885936" y="1460297"/>
                </a:cubicBezTo>
                <a:cubicBezTo>
                  <a:pt x="1891929" y="1472307"/>
                  <a:pt x="1899120" y="1484316"/>
                  <a:pt x="1903913" y="1497526"/>
                </a:cubicBezTo>
                <a:cubicBezTo>
                  <a:pt x="1956646" y="1616415"/>
                  <a:pt x="2002187" y="1712487"/>
                  <a:pt x="2045332" y="1800153"/>
                </a:cubicBezTo>
                <a:cubicBezTo>
                  <a:pt x="2066904" y="1843385"/>
                  <a:pt x="2086079" y="1887819"/>
                  <a:pt x="2105255" y="1929851"/>
                </a:cubicBezTo>
                <a:cubicBezTo>
                  <a:pt x="2123232" y="1970681"/>
                  <a:pt x="2141209" y="2012713"/>
                  <a:pt x="2161582" y="2053543"/>
                </a:cubicBezTo>
                <a:cubicBezTo>
                  <a:pt x="2234688" y="2201254"/>
                  <a:pt x="2305398" y="2354969"/>
                  <a:pt x="2372511" y="2503881"/>
                </a:cubicBezTo>
                <a:lnTo>
                  <a:pt x="2382099" y="2524297"/>
                </a:lnTo>
                <a:cubicBezTo>
                  <a:pt x="2396481" y="2555520"/>
                  <a:pt x="2412060" y="2589146"/>
                  <a:pt x="2427640" y="2620369"/>
                </a:cubicBezTo>
                <a:cubicBezTo>
                  <a:pt x="2445617" y="2657597"/>
                  <a:pt x="2464793" y="2694825"/>
                  <a:pt x="2481571" y="2732052"/>
                </a:cubicBezTo>
                <a:cubicBezTo>
                  <a:pt x="2486365" y="2744061"/>
                  <a:pt x="2492357" y="2756071"/>
                  <a:pt x="2497152" y="2768080"/>
                </a:cubicBezTo>
                <a:cubicBezTo>
                  <a:pt x="2513930" y="2807710"/>
                  <a:pt x="2530708" y="2844938"/>
                  <a:pt x="2549883" y="2882165"/>
                </a:cubicBezTo>
                <a:lnTo>
                  <a:pt x="2551082" y="2884567"/>
                </a:lnTo>
                <a:cubicBezTo>
                  <a:pt x="2576249" y="2932604"/>
                  <a:pt x="2618196" y="3013064"/>
                  <a:pt x="2593028" y="3094726"/>
                </a:cubicBezTo>
                <a:cubicBezTo>
                  <a:pt x="2576249" y="3151167"/>
                  <a:pt x="2539097" y="3178789"/>
                  <a:pt x="2504342" y="3205208"/>
                </a:cubicBezTo>
                <a:cubicBezTo>
                  <a:pt x="2493556" y="3212414"/>
                  <a:pt x="2483968" y="3222022"/>
                  <a:pt x="2474380" y="3230428"/>
                </a:cubicBezTo>
                <a:cubicBezTo>
                  <a:pt x="2463594" y="3240035"/>
                  <a:pt x="2452808" y="3250843"/>
                  <a:pt x="2439625" y="3259249"/>
                </a:cubicBezTo>
                <a:cubicBezTo>
                  <a:pt x="2428839" y="3267655"/>
                  <a:pt x="2418053" y="3277262"/>
                  <a:pt x="2407266" y="3288071"/>
                </a:cubicBezTo>
                <a:cubicBezTo>
                  <a:pt x="2395282" y="3298879"/>
                  <a:pt x="2384495" y="3309687"/>
                  <a:pt x="2371313" y="3320495"/>
                </a:cubicBezTo>
                <a:cubicBezTo>
                  <a:pt x="2323375" y="3356522"/>
                  <a:pt x="2276634" y="3398553"/>
                  <a:pt x="2231093" y="3438184"/>
                </a:cubicBezTo>
                <a:cubicBezTo>
                  <a:pt x="2184353" y="3479015"/>
                  <a:pt x="2137613" y="3521046"/>
                  <a:pt x="2086079" y="3558274"/>
                </a:cubicBezTo>
                <a:cubicBezTo>
                  <a:pt x="2080087" y="3563077"/>
                  <a:pt x="2072897" y="3569082"/>
                  <a:pt x="2066904" y="3576287"/>
                </a:cubicBezTo>
                <a:cubicBezTo>
                  <a:pt x="2059713" y="3583493"/>
                  <a:pt x="2051325" y="3590698"/>
                  <a:pt x="2042935" y="3597904"/>
                </a:cubicBezTo>
                <a:cubicBezTo>
                  <a:pt x="2010576" y="3621922"/>
                  <a:pt x="1979416" y="3649542"/>
                  <a:pt x="1949455" y="3675962"/>
                </a:cubicBezTo>
                <a:cubicBezTo>
                  <a:pt x="1918295" y="3703583"/>
                  <a:pt x="1884738" y="3732405"/>
                  <a:pt x="1849983" y="3757624"/>
                </a:cubicBezTo>
                <a:cubicBezTo>
                  <a:pt x="1839196" y="3764829"/>
                  <a:pt x="1829609" y="3774436"/>
                  <a:pt x="1820021" y="3784043"/>
                </a:cubicBezTo>
                <a:cubicBezTo>
                  <a:pt x="1796052" y="3806860"/>
                  <a:pt x="1769686" y="3832079"/>
                  <a:pt x="1730137" y="3842888"/>
                </a:cubicBezTo>
                <a:cubicBezTo>
                  <a:pt x="1724145" y="3842888"/>
                  <a:pt x="1716954" y="3844089"/>
                  <a:pt x="1708564" y="3844089"/>
                </a:cubicBezTo>
                <a:cubicBezTo>
                  <a:pt x="1679801" y="3844089"/>
                  <a:pt x="1655832" y="3830878"/>
                  <a:pt x="1643847" y="3823673"/>
                </a:cubicBezTo>
                <a:cubicBezTo>
                  <a:pt x="1594711" y="3793650"/>
                  <a:pt x="1575535" y="3752820"/>
                  <a:pt x="1555161" y="3709587"/>
                </a:cubicBezTo>
                <a:cubicBezTo>
                  <a:pt x="1550368"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2" y="3355321"/>
                </a:cubicBezTo>
                <a:cubicBezTo>
                  <a:pt x="1381385" y="3349317"/>
                  <a:pt x="1376591" y="3342112"/>
                  <a:pt x="1372996" y="3334906"/>
                </a:cubicBezTo>
                <a:cubicBezTo>
                  <a:pt x="1369400" y="3327701"/>
                  <a:pt x="1364606" y="3320495"/>
                  <a:pt x="1361011" y="3312089"/>
                </a:cubicBezTo>
                <a:cubicBezTo>
                  <a:pt x="1344233" y="3274861"/>
                  <a:pt x="1326256" y="3238834"/>
                  <a:pt x="1309477" y="3202807"/>
                </a:cubicBezTo>
                <a:cubicBezTo>
                  <a:pt x="1286706" y="3155972"/>
                  <a:pt x="1263935" y="3107936"/>
                  <a:pt x="1242363" y="3058699"/>
                </a:cubicBezTo>
                <a:cubicBezTo>
                  <a:pt x="1239966" y="3052694"/>
                  <a:pt x="1236371" y="3046689"/>
                  <a:pt x="1232776" y="3040685"/>
                </a:cubicBezTo>
                <a:cubicBezTo>
                  <a:pt x="1229180" y="3033479"/>
                  <a:pt x="1224386" y="3026274"/>
                  <a:pt x="1220791" y="3017868"/>
                </a:cubicBezTo>
                <a:cubicBezTo>
                  <a:pt x="1201615" y="2974635"/>
                  <a:pt x="1180044" y="2932604"/>
                  <a:pt x="1159670" y="2891773"/>
                </a:cubicBezTo>
                <a:cubicBezTo>
                  <a:pt x="1139295" y="2850942"/>
                  <a:pt x="1117723" y="2807710"/>
                  <a:pt x="1098548" y="2764477"/>
                </a:cubicBezTo>
                <a:cubicBezTo>
                  <a:pt x="1068587" y="2697227"/>
                  <a:pt x="1036228" y="2628775"/>
                  <a:pt x="1001473" y="2557922"/>
                </a:cubicBezTo>
                <a:cubicBezTo>
                  <a:pt x="999076" y="2551918"/>
                  <a:pt x="995481" y="2545913"/>
                  <a:pt x="991885" y="2539909"/>
                </a:cubicBezTo>
                <a:cubicBezTo>
                  <a:pt x="987091" y="2530301"/>
                  <a:pt x="981099" y="2520694"/>
                  <a:pt x="976305" y="2511087"/>
                </a:cubicBezTo>
                <a:cubicBezTo>
                  <a:pt x="924771" y="2394599"/>
                  <a:pt x="866047" y="2278112"/>
                  <a:pt x="814513" y="2174835"/>
                </a:cubicBezTo>
                <a:cubicBezTo>
                  <a:pt x="802529" y="2150816"/>
                  <a:pt x="792941" y="2129200"/>
                  <a:pt x="782155" y="2105182"/>
                </a:cubicBezTo>
                <a:lnTo>
                  <a:pt x="776162" y="2091972"/>
                </a:lnTo>
                <a:cubicBezTo>
                  <a:pt x="764178" y="2063151"/>
                  <a:pt x="749796" y="2035530"/>
                  <a:pt x="735415" y="2007909"/>
                </a:cubicBezTo>
                <a:cubicBezTo>
                  <a:pt x="721033" y="1979087"/>
                  <a:pt x="706652" y="1950266"/>
                  <a:pt x="692270" y="1919042"/>
                </a:cubicBezTo>
                <a:cubicBezTo>
                  <a:pt x="687477" y="1907033"/>
                  <a:pt x="680285" y="1895024"/>
                  <a:pt x="673095" y="1881814"/>
                </a:cubicBezTo>
                <a:cubicBezTo>
                  <a:pt x="665904" y="1868604"/>
                  <a:pt x="658713" y="1855395"/>
                  <a:pt x="652721" y="1842184"/>
                </a:cubicBezTo>
                <a:cubicBezTo>
                  <a:pt x="633546" y="1798952"/>
                  <a:pt x="611974" y="1755720"/>
                  <a:pt x="590401" y="1713688"/>
                </a:cubicBezTo>
                <a:cubicBezTo>
                  <a:pt x="568829" y="1671657"/>
                  <a:pt x="547256" y="1628424"/>
                  <a:pt x="528081" y="1585191"/>
                </a:cubicBezTo>
                <a:cubicBezTo>
                  <a:pt x="498119" y="1516740"/>
                  <a:pt x="463364" y="1447087"/>
                  <a:pt x="425013" y="1371431"/>
                </a:cubicBezTo>
                <a:cubicBezTo>
                  <a:pt x="420220" y="1361824"/>
                  <a:pt x="416624" y="1354618"/>
                  <a:pt x="414228" y="1346212"/>
                </a:cubicBezTo>
                <a:cubicBezTo>
                  <a:pt x="413029" y="1341409"/>
                  <a:pt x="410632" y="1336604"/>
                  <a:pt x="408235" y="1331801"/>
                </a:cubicBezTo>
                <a:cubicBezTo>
                  <a:pt x="402243" y="1317390"/>
                  <a:pt x="395052" y="1304180"/>
                  <a:pt x="387861" y="1288569"/>
                </a:cubicBezTo>
                <a:cubicBezTo>
                  <a:pt x="380671" y="1274158"/>
                  <a:pt x="372281" y="1258546"/>
                  <a:pt x="365091" y="1241733"/>
                </a:cubicBezTo>
                <a:cubicBezTo>
                  <a:pt x="357900" y="1224921"/>
                  <a:pt x="348312" y="1206907"/>
                  <a:pt x="338725" y="1190094"/>
                </a:cubicBezTo>
                <a:cubicBezTo>
                  <a:pt x="333931" y="1180488"/>
                  <a:pt x="327938" y="1170880"/>
                  <a:pt x="323144" y="1161273"/>
                </a:cubicBezTo>
                <a:cubicBezTo>
                  <a:pt x="305167" y="1125246"/>
                  <a:pt x="288389" y="1089219"/>
                  <a:pt x="271610" y="1054392"/>
                </a:cubicBezTo>
                <a:cubicBezTo>
                  <a:pt x="256031" y="1021968"/>
                  <a:pt x="240451" y="987142"/>
                  <a:pt x="223672" y="954718"/>
                </a:cubicBezTo>
                <a:cubicBezTo>
                  <a:pt x="202100" y="911485"/>
                  <a:pt x="181726" y="865851"/>
                  <a:pt x="161352" y="823819"/>
                </a:cubicBezTo>
                <a:cubicBezTo>
                  <a:pt x="142177" y="781788"/>
                  <a:pt x="121803" y="739756"/>
                  <a:pt x="101429" y="697725"/>
                </a:cubicBezTo>
                <a:lnTo>
                  <a:pt x="91841" y="677309"/>
                </a:lnTo>
                <a:cubicBezTo>
                  <a:pt x="75063" y="642483"/>
                  <a:pt x="57086" y="607657"/>
                  <a:pt x="41506" y="570429"/>
                </a:cubicBezTo>
                <a:cubicBezTo>
                  <a:pt x="37911" y="562023"/>
                  <a:pt x="34316" y="553616"/>
                  <a:pt x="29522" y="546411"/>
                </a:cubicBezTo>
                <a:cubicBezTo>
                  <a:pt x="21132" y="530799"/>
                  <a:pt x="13942" y="513986"/>
                  <a:pt x="7950" y="495973"/>
                </a:cubicBezTo>
                <a:cubicBezTo>
                  <a:pt x="1957" y="476759"/>
                  <a:pt x="-2837" y="441932"/>
                  <a:pt x="1957" y="422718"/>
                </a:cubicBezTo>
                <a:cubicBezTo>
                  <a:pt x="3155" y="416713"/>
                  <a:pt x="4354" y="411910"/>
                  <a:pt x="4354" y="405905"/>
                </a:cubicBezTo>
                <a:cubicBezTo>
                  <a:pt x="5553" y="395097"/>
                  <a:pt x="6751" y="384289"/>
                  <a:pt x="11545" y="372280"/>
                </a:cubicBezTo>
                <a:cubicBezTo>
                  <a:pt x="35514" y="315838"/>
                  <a:pt x="78658"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89" y="267801"/>
                </a:lnTo>
                <a:lnTo>
                  <a:pt x="290786" y="271404"/>
                </a:lnTo>
                <a:cubicBezTo>
                  <a:pt x="296778" y="278609"/>
                  <a:pt x="299175" y="285815"/>
                  <a:pt x="302770" y="291819"/>
                </a:cubicBezTo>
                <a:cubicBezTo>
                  <a:pt x="303969" y="295422"/>
                  <a:pt x="305167" y="299025"/>
                  <a:pt x="307564" y="301427"/>
                </a:cubicBezTo>
                <a:cubicBezTo>
                  <a:pt x="319549" y="320641"/>
                  <a:pt x="339923" y="344660"/>
                  <a:pt x="372281" y="353065"/>
                </a:cubicBezTo>
                <a:cubicBezTo>
                  <a:pt x="375877" y="354266"/>
                  <a:pt x="379472" y="354266"/>
                  <a:pt x="383068" y="354266"/>
                </a:cubicBezTo>
                <a:cubicBezTo>
                  <a:pt x="396251"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8" y="307431"/>
                  <a:pt x="553249" y="305029"/>
                </a:cubicBezTo>
                <a:cubicBezTo>
                  <a:pt x="596394" y="289418"/>
                  <a:pt x="640736" y="275007"/>
                  <a:pt x="683881" y="261797"/>
                </a:cubicBezTo>
                <a:cubicBezTo>
                  <a:pt x="725827" y="248587"/>
                  <a:pt x="770170" y="235377"/>
                  <a:pt x="812116" y="219766"/>
                </a:cubicBezTo>
                <a:cubicBezTo>
                  <a:pt x="826498" y="214962"/>
                  <a:pt x="842078" y="210158"/>
                  <a:pt x="856459" y="206556"/>
                </a:cubicBezTo>
                <a:cubicBezTo>
                  <a:pt x="882826" y="199350"/>
                  <a:pt x="910390" y="192145"/>
                  <a:pt x="924771" y="181337"/>
                </a:cubicBezTo>
                <a:cubicBezTo>
                  <a:pt x="939153" y="170528"/>
                  <a:pt x="937955" y="139305"/>
                  <a:pt x="928366" y="116487"/>
                </a:cubicBezTo>
                <a:cubicBezTo>
                  <a:pt x="922375" y="102077"/>
                  <a:pt x="906794" y="63648"/>
                  <a:pt x="935558" y="44434"/>
                </a:cubicBezTo>
                <a:cubicBezTo>
                  <a:pt x="946343" y="37228"/>
                  <a:pt x="958328" y="34826"/>
                  <a:pt x="967916" y="32425"/>
                </a:cubicBezTo>
                <a:cubicBezTo>
                  <a:pt x="972710" y="31224"/>
                  <a:pt x="976305" y="31224"/>
                  <a:pt x="979901" y="30023"/>
                </a:cubicBezTo>
                <a:cubicBezTo>
                  <a:pt x="991885" y="26420"/>
                  <a:pt x="1003870" y="21616"/>
                  <a:pt x="1015854" y="18014"/>
                </a:cubicBezTo>
                <a:cubicBezTo>
                  <a:pt x="1027839" y="14411"/>
                  <a:pt x="1038625" y="10808"/>
                  <a:pt x="1049411" y="7206"/>
                </a:cubicBezTo>
                <a:cubicBezTo>
                  <a:pt x="1054205" y="6005"/>
                  <a:pt x="1058999" y="4804"/>
                  <a:pt x="1063792" y="4804"/>
                </a:cubicBezTo>
                <a:cubicBezTo>
                  <a:pt x="1064992" y="4804"/>
                  <a:pt x="1066189" y="4804"/>
                  <a:pt x="1068587" y="3603"/>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3653B71A-7588-4C25-85D8-75FE5EB84447}"/>
              </a:ext>
            </a:extLst>
          </p:cNvPr>
          <p:cNvSpPr>
            <a:spLocks noGrp="1"/>
          </p:cNvSpPr>
          <p:nvPr userDrawn="1">
            <p:ph type="pic" sz="quarter" idx="10"/>
          </p:nvPr>
        </p:nvSpPr>
        <p:spPr>
          <a:xfrm>
            <a:off x="2895393" y="1338379"/>
            <a:ext cx="1916711" cy="2832990"/>
          </a:xfrm>
          <a:custGeom>
            <a:avLst/>
            <a:gdLst>
              <a:gd name="connsiteX0" fmla="*/ 791053 w 1916711"/>
              <a:gd name="connsiteY0" fmla="*/ 0 h 2832990"/>
              <a:gd name="connsiteX1" fmla="*/ 798119 w 1916711"/>
              <a:gd name="connsiteY1" fmla="*/ 0 h 2832990"/>
              <a:gd name="connsiteX2" fmla="*/ 925304 w 1916711"/>
              <a:gd name="connsiteY2" fmla="*/ 83193 h 2832990"/>
              <a:gd name="connsiteX3" fmla="*/ 935020 w 1916711"/>
              <a:gd name="connsiteY3" fmla="*/ 104435 h 2832990"/>
              <a:gd name="connsiteX4" fmla="*/ 942086 w 1916711"/>
              <a:gd name="connsiteY4" fmla="*/ 120365 h 2832990"/>
              <a:gd name="connsiteX5" fmla="*/ 976531 w 1916711"/>
              <a:gd name="connsiteY5" fmla="*/ 192938 h 2832990"/>
              <a:gd name="connsiteX6" fmla="*/ 1009211 w 1916711"/>
              <a:gd name="connsiteY6" fmla="*/ 261085 h 2832990"/>
              <a:gd name="connsiteX7" fmla="*/ 1041008 w 1916711"/>
              <a:gd name="connsiteY7" fmla="*/ 328347 h 2832990"/>
              <a:gd name="connsiteX8" fmla="*/ 1149646 w 1916711"/>
              <a:gd name="connsiteY8" fmla="*/ 561996 h 2832990"/>
              <a:gd name="connsiteX9" fmla="*/ 1264466 w 1916711"/>
              <a:gd name="connsiteY9" fmla="*/ 809805 h 2832990"/>
              <a:gd name="connsiteX10" fmla="*/ 1276831 w 1916711"/>
              <a:gd name="connsiteY10" fmla="*/ 834586 h 2832990"/>
              <a:gd name="connsiteX11" fmla="*/ 1290079 w 1916711"/>
              <a:gd name="connsiteY11" fmla="*/ 861137 h 2832990"/>
              <a:gd name="connsiteX12" fmla="*/ 1331592 w 1916711"/>
              <a:gd name="connsiteY12" fmla="*/ 952296 h 2832990"/>
              <a:gd name="connsiteX13" fmla="*/ 1376637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6 w 1916711"/>
              <a:gd name="connsiteY17" fmla="*/ 1422248 h 2832990"/>
              <a:gd name="connsiteX18" fmla="*/ 1593028 w 1916711"/>
              <a:gd name="connsiteY18" fmla="*/ 1513406 h 2832990"/>
              <a:gd name="connsiteX19" fmla="*/ 1748477 w 1916711"/>
              <a:gd name="connsiteY19" fmla="*/ 1845293 h 2832990"/>
              <a:gd name="connsiteX20" fmla="*/ 1755543 w 1916711"/>
              <a:gd name="connsiteY20" fmla="*/ 1860339 h 2832990"/>
              <a:gd name="connsiteX21" fmla="*/ 1789106 w 1916711"/>
              <a:gd name="connsiteY21" fmla="*/ 1931142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8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8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5 w 1916711"/>
              <a:gd name="connsiteY39" fmla="*/ 2832105 h 2832990"/>
              <a:gd name="connsiteX40" fmla="*/ 1259166 w 1916711"/>
              <a:gd name="connsiteY40" fmla="*/ 2832990 h 2832990"/>
              <a:gd name="connsiteX41" fmla="*/ 1211472 w 1916711"/>
              <a:gd name="connsiteY41" fmla="*/ 2817944 h 2832990"/>
              <a:gd name="connsiteX42" fmla="*/ 1146112 w 1916711"/>
              <a:gd name="connsiteY42" fmla="*/ 2733866 h 2832990"/>
              <a:gd name="connsiteX43" fmla="*/ 1133747 w 1916711"/>
              <a:gd name="connsiteY43" fmla="*/ 2709085 h 2832990"/>
              <a:gd name="connsiteX44" fmla="*/ 1079870 w 1916711"/>
              <a:gd name="connsiteY44" fmla="*/ 2597571 h 2832990"/>
              <a:gd name="connsiteX45" fmla="*/ 1050723 w 1916711"/>
              <a:gd name="connsiteY45" fmla="*/ 2536503 h 2832990"/>
              <a:gd name="connsiteX46" fmla="*/ 1019810 w 1916711"/>
              <a:gd name="connsiteY46" fmla="*/ 2472781 h 2832990"/>
              <a:gd name="connsiteX47" fmla="*/ 1011861 w 1916711"/>
              <a:gd name="connsiteY47" fmla="*/ 2457736 h 2832990"/>
              <a:gd name="connsiteX48" fmla="*/ 1003028 w 1916711"/>
              <a:gd name="connsiteY48" fmla="*/ 2440920 h 2832990"/>
              <a:gd name="connsiteX49" fmla="*/ 965050 w 1916711"/>
              <a:gd name="connsiteY49" fmla="*/ 2360382 h 2832990"/>
              <a:gd name="connsiteX50" fmla="*/ 915589 w 1916711"/>
              <a:gd name="connsiteY50" fmla="*/ 2254178 h 2832990"/>
              <a:gd name="connsiteX51" fmla="*/ 908523 w 1916711"/>
              <a:gd name="connsiteY51" fmla="*/ 2240903 h 2832990"/>
              <a:gd name="connsiteX52" fmla="*/ 899691 w 1916711"/>
              <a:gd name="connsiteY52" fmla="*/ 2224087 h 2832990"/>
              <a:gd name="connsiteX53" fmla="*/ 854646 w 1916711"/>
              <a:gd name="connsiteY53" fmla="*/ 2131159 h 2832990"/>
              <a:gd name="connsiteX54" fmla="*/ 809601 w 1916711"/>
              <a:gd name="connsiteY54" fmla="*/ 2037345 h 2832990"/>
              <a:gd name="connsiteX55" fmla="*/ 738059 w 1916711"/>
              <a:gd name="connsiteY55" fmla="*/ 1885120 h 2832990"/>
              <a:gd name="connsiteX56" fmla="*/ 730993 w 1916711"/>
              <a:gd name="connsiteY56" fmla="*/ 1871844 h 2832990"/>
              <a:gd name="connsiteX57" fmla="*/ 719511 w 1916711"/>
              <a:gd name="connsiteY57" fmla="*/ 1850604 h 2832990"/>
              <a:gd name="connsiteX58" fmla="*/ 600274 w 1916711"/>
              <a:gd name="connsiteY58" fmla="*/ 1602795 h 2832990"/>
              <a:gd name="connsiteX59" fmla="*/ 576427 w 1916711"/>
              <a:gd name="connsiteY59" fmla="*/ 1551463 h 2832990"/>
              <a:gd name="connsiteX60" fmla="*/ 572011 w 1916711"/>
              <a:gd name="connsiteY60" fmla="*/ 1541727 h 2832990"/>
              <a:gd name="connsiteX61" fmla="*/ 541981 w 1916711"/>
              <a:gd name="connsiteY61" fmla="*/ 1479775 h 2832990"/>
              <a:gd name="connsiteX62" fmla="*/ 510185 w 1916711"/>
              <a:gd name="connsiteY62" fmla="*/ 1414282 h 2832990"/>
              <a:gd name="connsiteX63" fmla="*/ 496053 w 1916711"/>
              <a:gd name="connsiteY63" fmla="*/ 1386847 h 2832990"/>
              <a:gd name="connsiteX64" fmla="*/ 481038 w 1916711"/>
              <a:gd name="connsiteY64" fmla="*/ 1357640 h 2832990"/>
              <a:gd name="connsiteX65" fmla="*/ 435110 w 1916711"/>
              <a:gd name="connsiteY65" fmla="*/ 1262942 h 2832990"/>
              <a:gd name="connsiteX66" fmla="*/ 389182 w 1916711"/>
              <a:gd name="connsiteY66" fmla="*/ 1168243 h 2832990"/>
              <a:gd name="connsiteX67" fmla="*/ 313223 w 1916711"/>
              <a:gd name="connsiteY67" fmla="*/ 1010708 h 2832990"/>
              <a:gd name="connsiteX68" fmla="*/ 305275 w 1916711"/>
              <a:gd name="connsiteY68" fmla="*/ 992122 h 2832990"/>
              <a:gd name="connsiteX69" fmla="*/ 300858 w 1916711"/>
              <a:gd name="connsiteY69" fmla="*/ 981502 h 2832990"/>
              <a:gd name="connsiteX70" fmla="*/ 285844 w 1916711"/>
              <a:gd name="connsiteY70" fmla="*/ 949640 h 2832990"/>
              <a:gd name="connsiteX71" fmla="*/ 269062 w 1916711"/>
              <a:gd name="connsiteY71" fmla="*/ 915124 h 2832990"/>
              <a:gd name="connsiteX72" fmla="*/ 249631 w 1916711"/>
              <a:gd name="connsiteY72" fmla="*/ 877068 h 2832990"/>
              <a:gd name="connsiteX73" fmla="*/ 238149 w 1916711"/>
              <a:gd name="connsiteY73" fmla="*/ 855827 h 2832990"/>
              <a:gd name="connsiteX74" fmla="*/ 200170 w 1916711"/>
              <a:gd name="connsiteY74" fmla="*/ 777059 h 2832990"/>
              <a:gd name="connsiteX75" fmla="*/ 164840 w 1916711"/>
              <a:gd name="connsiteY75" fmla="*/ 703601 h 2832990"/>
              <a:gd name="connsiteX76" fmla="*/ 118912 w 1916711"/>
              <a:gd name="connsiteY76" fmla="*/ 607133 h 2832990"/>
              <a:gd name="connsiteX77" fmla="*/ 74751 w 1916711"/>
              <a:gd name="connsiteY77" fmla="*/ 514204 h 2832990"/>
              <a:gd name="connsiteX78" fmla="*/ 67685 w 1916711"/>
              <a:gd name="connsiteY78" fmla="*/ 499159 h 2832990"/>
              <a:gd name="connsiteX79" fmla="*/ 30589 w 1916711"/>
              <a:gd name="connsiteY79" fmla="*/ 420391 h 2832990"/>
              <a:gd name="connsiteX80" fmla="*/ 21757 w 1916711"/>
              <a:gd name="connsiteY80" fmla="*/ 402690 h 2832990"/>
              <a:gd name="connsiteX81" fmla="*/ 5859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4 w 1916711"/>
              <a:gd name="connsiteY86" fmla="*/ 207098 h 2832990"/>
              <a:gd name="connsiteX87" fmla="*/ 125978 w 1916711"/>
              <a:gd name="connsiteY87" fmla="*/ 201788 h 2832990"/>
              <a:gd name="connsiteX88" fmla="*/ 188688 w 1916711"/>
              <a:gd name="connsiteY88" fmla="*/ 185857 h 2832990"/>
              <a:gd name="connsiteX89" fmla="*/ 193988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1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4 w 1916711"/>
              <a:gd name="connsiteY99" fmla="*/ 234534 h 2832990"/>
              <a:gd name="connsiteX100" fmla="*/ 392714 w 1916711"/>
              <a:gd name="connsiteY100" fmla="*/ 229224 h 2832990"/>
              <a:gd name="connsiteX101" fmla="*/ 407729 w 1916711"/>
              <a:gd name="connsiteY101" fmla="*/ 224798 h 2832990"/>
              <a:gd name="connsiteX102" fmla="*/ 504002 w 1916711"/>
              <a:gd name="connsiteY102" fmla="*/ 192938 h 2832990"/>
              <a:gd name="connsiteX103" fmla="*/ 598508 w 1916711"/>
              <a:gd name="connsiteY103" fmla="*/ 161962 h 2832990"/>
              <a:gd name="connsiteX104" fmla="*/ 631188 w 1916711"/>
              <a:gd name="connsiteY104" fmla="*/ 152226 h 2832990"/>
              <a:gd name="connsiteX105" fmla="*/ 681532 w 1916711"/>
              <a:gd name="connsiteY105" fmla="*/ 133640 h 2832990"/>
              <a:gd name="connsiteX106" fmla="*/ 684181 w 1916711"/>
              <a:gd name="connsiteY106" fmla="*/ 85848 h 2832990"/>
              <a:gd name="connsiteX107" fmla="*/ 689481 w 1916711"/>
              <a:gd name="connsiteY107" fmla="*/ 32747 h 2832990"/>
              <a:gd name="connsiteX108" fmla="*/ 713329 w 1916711"/>
              <a:gd name="connsiteY108" fmla="*/ 23897 h 2832990"/>
              <a:gd name="connsiteX109" fmla="*/ 722161 w 1916711"/>
              <a:gd name="connsiteY109" fmla="*/ 22126 h 2832990"/>
              <a:gd name="connsiteX110" fmla="*/ 748657 w 1916711"/>
              <a:gd name="connsiteY110" fmla="*/ 13276 h 2832990"/>
              <a:gd name="connsiteX111" fmla="*/ 773388 w 1916711"/>
              <a:gd name="connsiteY111" fmla="*/ 5310 h 2832990"/>
              <a:gd name="connsiteX112" fmla="*/ 783987 w 1916711"/>
              <a:gd name="connsiteY112" fmla="*/ 3541 h 2832990"/>
              <a:gd name="connsiteX113" fmla="*/ 787520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3" y="0"/>
                </a:moveTo>
                <a:lnTo>
                  <a:pt x="798119" y="0"/>
                </a:lnTo>
                <a:cubicBezTo>
                  <a:pt x="867011" y="0"/>
                  <a:pt x="902340" y="44252"/>
                  <a:pt x="925304" y="83193"/>
                </a:cubicBezTo>
                <a:cubicBezTo>
                  <a:pt x="928837" y="89389"/>
                  <a:pt x="931486" y="96469"/>
                  <a:pt x="935020" y="104435"/>
                </a:cubicBezTo>
                <a:cubicBezTo>
                  <a:pt x="936786" y="109744"/>
                  <a:pt x="939436" y="115939"/>
                  <a:pt x="942086" y="120365"/>
                </a:cubicBezTo>
                <a:cubicBezTo>
                  <a:pt x="955334" y="146030"/>
                  <a:pt x="965933" y="169927"/>
                  <a:pt x="976531" y="192938"/>
                </a:cubicBezTo>
                <a:cubicBezTo>
                  <a:pt x="986247" y="215063"/>
                  <a:pt x="997729" y="238959"/>
                  <a:pt x="1009211" y="261085"/>
                </a:cubicBezTo>
                <a:cubicBezTo>
                  <a:pt x="1019810" y="283211"/>
                  <a:pt x="1031292" y="305336"/>
                  <a:pt x="1041008" y="328347"/>
                </a:cubicBezTo>
                <a:cubicBezTo>
                  <a:pt x="1075454" y="407115"/>
                  <a:pt x="1113433" y="485883"/>
                  <a:pt x="1149646" y="561996"/>
                </a:cubicBezTo>
                <a:cubicBezTo>
                  <a:pt x="1187624" y="642534"/>
                  <a:pt x="1227370" y="725727"/>
                  <a:pt x="1264466" y="809805"/>
                </a:cubicBezTo>
                <a:cubicBezTo>
                  <a:pt x="1267998" y="817770"/>
                  <a:pt x="1272414" y="825736"/>
                  <a:pt x="1276831" y="834586"/>
                </a:cubicBezTo>
                <a:cubicBezTo>
                  <a:pt x="1281247" y="843437"/>
                  <a:pt x="1285663" y="852287"/>
                  <a:pt x="1290079" y="861137"/>
                </a:cubicBezTo>
                <a:cubicBezTo>
                  <a:pt x="1303328" y="892113"/>
                  <a:pt x="1318343" y="922204"/>
                  <a:pt x="1331592" y="952296"/>
                </a:cubicBezTo>
                <a:cubicBezTo>
                  <a:pt x="1346607" y="984156"/>
                  <a:pt x="1361622" y="1016903"/>
                  <a:pt x="1376637"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6" y="1422248"/>
                </a:cubicBezTo>
                <a:cubicBezTo>
                  <a:pt x="1564765" y="1452339"/>
                  <a:pt x="1578014" y="1483315"/>
                  <a:pt x="1593028" y="1513406"/>
                </a:cubicBezTo>
                <a:cubicBezTo>
                  <a:pt x="1646905" y="1622265"/>
                  <a:pt x="1699016" y="1735549"/>
                  <a:pt x="1748477" y="1845293"/>
                </a:cubicBezTo>
                <a:lnTo>
                  <a:pt x="1755543" y="1860339"/>
                </a:lnTo>
                <a:cubicBezTo>
                  <a:pt x="1766142" y="1883350"/>
                  <a:pt x="1777623" y="1908131"/>
                  <a:pt x="1789106" y="1931142"/>
                </a:cubicBezTo>
                <a:cubicBezTo>
                  <a:pt x="1802355" y="1958578"/>
                  <a:pt x="1816487" y="1986013"/>
                  <a:pt x="1828852" y="2013449"/>
                </a:cubicBezTo>
                <a:cubicBezTo>
                  <a:pt x="1832385" y="2022299"/>
                  <a:pt x="1836800"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8" y="2401978"/>
                </a:cubicBezTo>
                <a:cubicBezTo>
                  <a:pt x="1789989" y="2408174"/>
                  <a:pt x="1782040"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8" y="2651558"/>
                </a:cubicBezTo>
                <a:cubicBezTo>
                  <a:pt x="1481741" y="2669258"/>
                  <a:pt x="1458777" y="2689614"/>
                  <a:pt x="1436696" y="2709085"/>
                </a:cubicBezTo>
                <a:cubicBezTo>
                  <a:pt x="1413732" y="2729441"/>
                  <a:pt x="1389002" y="2750681"/>
                  <a:pt x="1363388" y="2769267"/>
                </a:cubicBezTo>
                <a:cubicBezTo>
                  <a:pt x="1355439" y="2774577"/>
                  <a:pt x="1348373" y="2781658"/>
                  <a:pt x="1341307" y="2788738"/>
                </a:cubicBezTo>
                <a:cubicBezTo>
                  <a:pt x="1323642" y="2805553"/>
                  <a:pt x="1304211" y="2824139"/>
                  <a:pt x="1275065" y="2832105"/>
                </a:cubicBezTo>
                <a:cubicBezTo>
                  <a:pt x="1270648" y="2832105"/>
                  <a:pt x="1265349" y="2832990"/>
                  <a:pt x="1259166" y="2832990"/>
                </a:cubicBezTo>
                <a:cubicBezTo>
                  <a:pt x="1237969" y="2832990"/>
                  <a:pt x="1220304" y="2823254"/>
                  <a:pt x="1211472" y="2817944"/>
                </a:cubicBezTo>
                <a:cubicBezTo>
                  <a:pt x="1175259" y="2795818"/>
                  <a:pt x="1161127" y="2765727"/>
                  <a:pt x="1146112" y="2733866"/>
                </a:cubicBezTo>
                <a:cubicBezTo>
                  <a:pt x="1142579" y="2725900"/>
                  <a:pt x="1138163" y="2717935"/>
                  <a:pt x="1133747" y="2709085"/>
                </a:cubicBezTo>
                <a:cubicBezTo>
                  <a:pt x="1113433" y="2670143"/>
                  <a:pt x="1095768" y="2633857"/>
                  <a:pt x="1079870" y="2597571"/>
                </a:cubicBezTo>
                <a:cubicBezTo>
                  <a:pt x="1071038" y="2577215"/>
                  <a:pt x="1060439" y="2555974"/>
                  <a:pt x="1050723" y="2536503"/>
                </a:cubicBezTo>
                <a:cubicBezTo>
                  <a:pt x="1040124" y="2516148"/>
                  <a:pt x="1029525" y="2494022"/>
                  <a:pt x="1019810" y="2472781"/>
                </a:cubicBezTo>
                <a:cubicBezTo>
                  <a:pt x="1018044" y="2468356"/>
                  <a:pt x="1014511" y="2463046"/>
                  <a:pt x="1011861" y="2457736"/>
                </a:cubicBezTo>
                <a:cubicBezTo>
                  <a:pt x="1009211" y="2452426"/>
                  <a:pt x="1005678" y="2447115"/>
                  <a:pt x="1003028" y="2440920"/>
                </a:cubicBezTo>
                <a:cubicBezTo>
                  <a:pt x="990663" y="2413484"/>
                  <a:pt x="977415" y="2386933"/>
                  <a:pt x="965050" y="2360382"/>
                </a:cubicBezTo>
                <a:cubicBezTo>
                  <a:pt x="948268" y="2325866"/>
                  <a:pt x="931486" y="2290465"/>
                  <a:pt x="915589" y="2254178"/>
                </a:cubicBezTo>
                <a:cubicBezTo>
                  <a:pt x="913822" y="2249753"/>
                  <a:pt x="911172" y="2245328"/>
                  <a:pt x="908523" y="2240903"/>
                </a:cubicBezTo>
                <a:cubicBezTo>
                  <a:pt x="905873" y="2235592"/>
                  <a:pt x="902340" y="2230282"/>
                  <a:pt x="899691" y="2224087"/>
                </a:cubicBezTo>
                <a:cubicBezTo>
                  <a:pt x="885558" y="2192226"/>
                  <a:pt x="869660" y="2161250"/>
                  <a:pt x="854646" y="2131159"/>
                </a:cubicBezTo>
                <a:cubicBezTo>
                  <a:pt x="839630" y="2101068"/>
                  <a:pt x="823732" y="2069207"/>
                  <a:pt x="809601" y="2037345"/>
                </a:cubicBezTo>
                <a:cubicBezTo>
                  <a:pt x="787520" y="1987783"/>
                  <a:pt x="763672" y="1937337"/>
                  <a:pt x="738059" y="1885120"/>
                </a:cubicBezTo>
                <a:cubicBezTo>
                  <a:pt x="736292" y="1880695"/>
                  <a:pt x="733643" y="1876269"/>
                  <a:pt x="730993" y="1871844"/>
                </a:cubicBezTo>
                <a:cubicBezTo>
                  <a:pt x="727460" y="1864764"/>
                  <a:pt x="723043" y="1857684"/>
                  <a:pt x="719511" y="1850604"/>
                </a:cubicBezTo>
                <a:cubicBezTo>
                  <a:pt x="681532" y="1764755"/>
                  <a:pt x="638253" y="1678907"/>
                  <a:pt x="600274" y="1602795"/>
                </a:cubicBezTo>
                <a:cubicBezTo>
                  <a:pt x="591442" y="1585094"/>
                  <a:pt x="584376" y="1569163"/>
                  <a:pt x="576427" y="1551463"/>
                </a:cubicBezTo>
                <a:lnTo>
                  <a:pt x="572011" y="1541727"/>
                </a:lnTo>
                <a:cubicBezTo>
                  <a:pt x="563178" y="1520486"/>
                  <a:pt x="552580" y="1500131"/>
                  <a:pt x="541981" y="1479775"/>
                </a:cubicBezTo>
                <a:cubicBezTo>
                  <a:pt x="531382" y="1458534"/>
                  <a:pt x="520783" y="1437293"/>
                  <a:pt x="510185" y="1414282"/>
                </a:cubicBezTo>
                <a:cubicBezTo>
                  <a:pt x="506652" y="1405432"/>
                  <a:pt x="501352" y="1396582"/>
                  <a:pt x="496053" y="1386847"/>
                </a:cubicBezTo>
                <a:cubicBezTo>
                  <a:pt x="490753" y="1377111"/>
                  <a:pt x="485454" y="1367376"/>
                  <a:pt x="481038" y="1357640"/>
                </a:cubicBezTo>
                <a:cubicBezTo>
                  <a:pt x="466906" y="1325779"/>
                  <a:pt x="451008" y="1293918"/>
                  <a:pt x="435110" y="1262942"/>
                </a:cubicBezTo>
                <a:cubicBezTo>
                  <a:pt x="419212" y="1231966"/>
                  <a:pt x="403313" y="1200105"/>
                  <a:pt x="389182" y="1168243"/>
                </a:cubicBezTo>
                <a:cubicBezTo>
                  <a:pt x="367101" y="1117796"/>
                  <a:pt x="341487" y="1066464"/>
                  <a:pt x="313223" y="1010708"/>
                </a:cubicBezTo>
                <a:cubicBezTo>
                  <a:pt x="309691" y="1003628"/>
                  <a:pt x="307041" y="998317"/>
                  <a:pt x="305275" y="992122"/>
                </a:cubicBezTo>
                <a:cubicBezTo>
                  <a:pt x="304391" y="988582"/>
                  <a:pt x="302625" y="985041"/>
                  <a:pt x="300858" y="981502"/>
                </a:cubicBezTo>
                <a:cubicBezTo>
                  <a:pt x="296442" y="970881"/>
                  <a:pt x="291143" y="961146"/>
                  <a:pt x="285844" y="949640"/>
                </a:cubicBezTo>
                <a:cubicBezTo>
                  <a:pt x="280544" y="939020"/>
                  <a:pt x="274361" y="927515"/>
                  <a:pt x="269062" y="915124"/>
                </a:cubicBezTo>
                <a:cubicBezTo>
                  <a:pt x="263763" y="902734"/>
                  <a:pt x="256697" y="889458"/>
                  <a:pt x="249631" y="877068"/>
                </a:cubicBezTo>
                <a:cubicBezTo>
                  <a:pt x="246098" y="869988"/>
                  <a:pt x="241682" y="862907"/>
                  <a:pt x="238149" y="855827"/>
                </a:cubicBezTo>
                <a:cubicBezTo>
                  <a:pt x="224900" y="829276"/>
                  <a:pt x="212535" y="802725"/>
                  <a:pt x="200170" y="777059"/>
                </a:cubicBezTo>
                <a:cubicBezTo>
                  <a:pt x="188688" y="753163"/>
                  <a:pt x="177206" y="727497"/>
                  <a:pt x="164840" y="703601"/>
                </a:cubicBezTo>
                <a:cubicBezTo>
                  <a:pt x="148942" y="671740"/>
                  <a:pt x="133927" y="638109"/>
                  <a:pt x="118912" y="607133"/>
                </a:cubicBezTo>
                <a:cubicBezTo>
                  <a:pt x="104781" y="576156"/>
                  <a:pt x="89766" y="545180"/>
                  <a:pt x="74751" y="514204"/>
                </a:cubicBezTo>
                <a:lnTo>
                  <a:pt x="67685" y="499159"/>
                </a:lnTo>
                <a:cubicBezTo>
                  <a:pt x="55320" y="473493"/>
                  <a:pt x="42071" y="447827"/>
                  <a:pt x="30589" y="420391"/>
                </a:cubicBezTo>
                <a:cubicBezTo>
                  <a:pt x="27940" y="414196"/>
                  <a:pt x="25290" y="408000"/>
                  <a:pt x="21757" y="402690"/>
                </a:cubicBezTo>
                <a:cubicBezTo>
                  <a:pt x="15574" y="391185"/>
                  <a:pt x="10275" y="378794"/>
                  <a:pt x="5859" y="365519"/>
                </a:cubicBezTo>
                <a:cubicBezTo>
                  <a:pt x="1442" y="351358"/>
                  <a:pt x="-2090" y="325692"/>
                  <a:pt x="1442" y="311532"/>
                </a:cubicBezTo>
                <a:cubicBezTo>
                  <a:pt x="2326" y="307107"/>
                  <a:pt x="3209" y="303567"/>
                  <a:pt x="3209" y="299141"/>
                </a:cubicBezTo>
                <a:cubicBezTo>
                  <a:pt x="4093" y="291176"/>
                  <a:pt x="4975" y="283211"/>
                  <a:pt x="8508" y="274361"/>
                </a:cubicBezTo>
                <a:cubicBezTo>
                  <a:pt x="26173" y="232764"/>
                  <a:pt x="57969" y="223029"/>
                  <a:pt x="91532" y="213293"/>
                </a:cubicBezTo>
                <a:cubicBezTo>
                  <a:pt x="97715" y="211523"/>
                  <a:pt x="103898" y="209753"/>
                  <a:pt x="110964" y="207098"/>
                </a:cubicBezTo>
                <a:cubicBezTo>
                  <a:pt x="115379" y="205328"/>
                  <a:pt x="120679" y="203558"/>
                  <a:pt x="125978" y="201788"/>
                </a:cubicBezTo>
                <a:cubicBezTo>
                  <a:pt x="144527" y="194708"/>
                  <a:pt x="168374" y="185857"/>
                  <a:pt x="188688" y="185857"/>
                </a:cubicBezTo>
                <a:lnTo>
                  <a:pt x="193988" y="185857"/>
                </a:lnTo>
                <a:lnTo>
                  <a:pt x="212535" y="197362"/>
                </a:lnTo>
                <a:lnTo>
                  <a:pt x="214302" y="200018"/>
                </a:lnTo>
                <a:cubicBezTo>
                  <a:pt x="218718" y="205328"/>
                  <a:pt x="220484" y="210638"/>
                  <a:pt x="223134" y="215063"/>
                </a:cubicBezTo>
                <a:cubicBezTo>
                  <a:pt x="224017" y="217718"/>
                  <a:pt x="224900" y="220373"/>
                  <a:pt x="226667" y="222144"/>
                </a:cubicBezTo>
                <a:cubicBezTo>
                  <a:pt x="235499" y="236304"/>
                  <a:pt x="250514" y="254005"/>
                  <a:pt x="274361" y="260200"/>
                </a:cubicBezTo>
                <a:cubicBezTo>
                  <a:pt x="277011" y="261085"/>
                  <a:pt x="279661" y="261085"/>
                  <a:pt x="282311"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4" y="234534"/>
                </a:cubicBezTo>
                <a:cubicBezTo>
                  <a:pt x="380350" y="231879"/>
                  <a:pt x="386532" y="230109"/>
                  <a:pt x="392714" y="229224"/>
                </a:cubicBezTo>
                <a:cubicBezTo>
                  <a:pt x="398014" y="228339"/>
                  <a:pt x="402430" y="226568"/>
                  <a:pt x="407729" y="224798"/>
                </a:cubicBezTo>
                <a:cubicBezTo>
                  <a:pt x="439526" y="213293"/>
                  <a:pt x="472206" y="202673"/>
                  <a:pt x="504002" y="192938"/>
                </a:cubicBezTo>
                <a:cubicBezTo>
                  <a:pt x="534915" y="183202"/>
                  <a:pt x="567595" y="173467"/>
                  <a:pt x="598508" y="161962"/>
                </a:cubicBezTo>
                <a:cubicBezTo>
                  <a:pt x="609107" y="158421"/>
                  <a:pt x="620589" y="154881"/>
                  <a:pt x="631188" y="152226"/>
                </a:cubicBezTo>
                <a:cubicBezTo>
                  <a:pt x="650619" y="146916"/>
                  <a:pt x="670933" y="141606"/>
                  <a:pt x="681532" y="133640"/>
                </a:cubicBezTo>
                <a:cubicBezTo>
                  <a:pt x="692131" y="125675"/>
                  <a:pt x="691247" y="102664"/>
                  <a:pt x="684181" y="85848"/>
                </a:cubicBezTo>
                <a:cubicBezTo>
                  <a:pt x="679766" y="75228"/>
                  <a:pt x="668283" y="46907"/>
                  <a:pt x="689481" y="32747"/>
                </a:cubicBezTo>
                <a:cubicBezTo>
                  <a:pt x="697430" y="27436"/>
                  <a:pt x="706262" y="25666"/>
                  <a:pt x="713329" y="23897"/>
                </a:cubicBezTo>
                <a:cubicBezTo>
                  <a:pt x="716861" y="23011"/>
                  <a:pt x="719511" y="23011"/>
                  <a:pt x="722161" y="22126"/>
                </a:cubicBezTo>
                <a:cubicBezTo>
                  <a:pt x="730993" y="19471"/>
                  <a:pt x="739825" y="15931"/>
                  <a:pt x="748657" y="13276"/>
                </a:cubicBezTo>
                <a:cubicBezTo>
                  <a:pt x="757490" y="10621"/>
                  <a:pt x="765439" y="7965"/>
                  <a:pt x="773388" y="5310"/>
                </a:cubicBezTo>
                <a:cubicBezTo>
                  <a:pt x="776921" y="4426"/>
                  <a:pt x="780454" y="3541"/>
                  <a:pt x="783987" y="3541"/>
                </a:cubicBezTo>
                <a:cubicBezTo>
                  <a:pt x="784870" y="3541"/>
                  <a:pt x="785753" y="3541"/>
                  <a:pt x="787520" y="2655"/>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9661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9438F63-548E-4A2B-9378-C8787986DA40}"/>
              </a:ext>
            </a:extLst>
          </p:cNvPr>
          <p:cNvSpPr>
            <a:spLocks noGrp="1"/>
          </p:cNvSpPr>
          <p:nvPr>
            <p:ph type="pic" sz="quarter" idx="10"/>
          </p:nvPr>
        </p:nvSpPr>
        <p:spPr>
          <a:xfrm>
            <a:off x="5482078"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91849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98FF92CF-76DA-4329-9827-8CAB5C4DBC6B}"/>
              </a:ext>
            </a:extLst>
          </p:cNvPr>
          <p:cNvSpPr>
            <a:spLocks noGrp="1"/>
          </p:cNvSpPr>
          <p:nvPr>
            <p:ph type="pic" sz="quarter" idx="10"/>
          </p:nvPr>
        </p:nvSpPr>
        <p:spPr>
          <a:xfrm>
            <a:off x="1332329" y="1369094"/>
            <a:ext cx="2610441" cy="3678177"/>
          </a:xfrm>
          <a:custGeom>
            <a:avLst/>
            <a:gdLst>
              <a:gd name="connsiteX0" fmla="*/ 1269089 w 2610441"/>
              <a:gd name="connsiteY0" fmla="*/ 202 h 3678177"/>
              <a:gd name="connsiteX1" fmla="*/ 1515223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5" y="4329"/>
                  <a:pt x="1472993" y="71698"/>
                  <a:pt x="1515223" y="179001"/>
                </a:cubicBezTo>
                <a:lnTo>
                  <a:pt x="2590321" y="2910774"/>
                </a:lnTo>
                <a:cubicBezTo>
                  <a:pt x="2646628" y="3053846"/>
                  <a:pt x="2580708" y="3213735"/>
                  <a:pt x="2443085" y="3267897"/>
                </a:cubicBezTo>
                <a:lnTo>
                  <a:pt x="1446360" y="3660162"/>
                </a:lnTo>
                <a:cubicBezTo>
                  <a:pt x="1308738" y="3714323"/>
                  <a:pt x="1151527" y="3642248"/>
                  <a:pt x="1095220" y="3499176"/>
                </a:cubicBezTo>
                <a:lnTo>
                  <a:pt x="20121" y="767404"/>
                </a:lnTo>
                <a:cubicBezTo>
                  <a:pt x="-36185" y="624333"/>
                  <a:pt x="29735" y="464444"/>
                  <a:pt x="167358" y="410281"/>
                </a:cubicBezTo>
                <a:lnTo>
                  <a:pt x="1164082" y="18017"/>
                </a:lnTo>
                <a:cubicBezTo>
                  <a:pt x="1198488" y="4476"/>
                  <a:pt x="1234119" y="-1175"/>
                  <a:pt x="1269089" y="20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bg1">
                    <a:alpha val="0"/>
                  </a:schemeClr>
                </a:solidFill>
              </a:defRPr>
            </a:lvl1pPr>
          </a:lstStyle>
          <a:p>
            <a:pPr marL="0" lvl="0" algn="ctr"/>
            <a:endParaRPr lang="en-ID"/>
          </a:p>
        </p:txBody>
      </p:sp>
    </p:spTree>
    <p:extLst>
      <p:ext uri="{BB962C8B-B14F-4D97-AF65-F5344CB8AC3E}">
        <p14:creationId xmlns:p14="http://schemas.microsoft.com/office/powerpoint/2010/main" val="2930693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20B8D24-2108-497D-B800-3D33B08E4717}"/>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9573C1F-3C2C-4687-923D-6732AE107FD3}"/>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820282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21A98E5-1818-48D3-96A7-BB8A16C223BA}"/>
              </a:ext>
            </a:extLst>
          </p:cNvPr>
          <p:cNvSpPr>
            <a:spLocks noGrp="1"/>
          </p:cNvSpPr>
          <p:nvPr>
            <p:ph type="pic" sz="quarter" idx="10"/>
          </p:nvPr>
        </p:nvSpPr>
        <p:spPr>
          <a:xfrm>
            <a:off x="1" y="2"/>
            <a:ext cx="5301967" cy="6857999"/>
          </a:xfrm>
          <a:custGeom>
            <a:avLst/>
            <a:gdLst>
              <a:gd name="connsiteX0" fmla="*/ 3873413 w 5301967"/>
              <a:gd name="connsiteY0" fmla="*/ 1591696 h 6857999"/>
              <a:gd name="connsiteX1" fmla="*/ 4433970 w 5301967"/>
              <a:gd name="connsiteY1" fmla="*/ 1945085 h 6857999"/>
              <a:gd name="connsiteX2" fmla="*/ 4915952 w 5301967"/>
              <a:gd name="connsiteY2" fmla="*/ 2756322 h 6857999"/>
              <a:gd name="connsiteX3" fmla="*/ 5038927 w 5301967"/>
              <a:gd name="connsiteY3" fmla="*/ 4182432 h 6857999"/>
              <a:gd name="connsiteX4" fmla="*/ 3991657 w 5301967"/>
              <a:gd name="connsiteY4" fmla="*/ 4732844 h 6857999"/>
              <a:gd name="connsiteX5" fmla="*/ 3264717 w 5301967"/>
              <a:gd name="connsiteY5" fmla="*/ 5164246 h 6857999"/>
              <a:gd name="connsiteX6" fmla="*/ 2679595 w 5301967"/>
              <a:gd name="connsiteY6" fmla="*/ 4742761 h 6857999"/>
              <a:gd name="connsiteX7" fmla="*/ 2578437 w 5301967"/>
              <a:gd name="connsiteY7" fmla="*/ 4398630 h 6857999"/>
              <a:gd name="connsiteX8" fmla="*/ 2083564 w 5301967"/>
              <a:gd name="connsiteY8" fmla="*/ 4037640 h 6857999"/>
              <a:gd name="connsiteX9" fmla="*/ 1711664 w 5301967"/>
              <a:gd name="connsiteY9" fmla="*/ 3415824 h 6857999"/>
              <a:gd name="connsiteX10" fmla="*/ 2036952 w 5301967"/>
              <a:gd name="connsiteY10" fmla="*/ 2647231 h 6857999"/>
              <a:gd name="connsiteX11" fmla="*/ 2317613 w 5301967"/>
              <a:gd name="connsiteY11" fmla="*/ 1942110 h 6857999"/>
              <a:gd name="connsiteX12" fmla="*/ 3039594 w 5301967"/>
              <a:gd name="connsiteY12" fmla="*/ 1819135 h 6857999"/>
              <a:gd name="connsiteX13" fmla="*/ 3873413 w 5301967"/>
              <a:gd name="connsiteY13" fmla="*/ 1591696 h 6857999"/>
              <a:gd name="connsiteX14" fmla="*/ 0 w 5301967"/>
              <a:gd name="connsiteY14" fmla="*/ 0 h 6857999"/>
              <a:gd name="connsiteX15" fmla="*/ 3191365 w 5301967"/>
              <a:gd name="connsiteY15" fmla="*/ 0 h 6857999"/>
              <a:gd name="connsiteX16" fmla="*/ 3191365 w 5301967"/>
              <a:gd name="connsiteY16" fmla="*/ 1571068 h 6857999"/>
              <a:gd name="connsiteX17" fmla="*/ 3158854 w 5301967"/>
              <a:gd name="connsiteY17" fmla="*/ 1581173 h 6857999"/>
              <a:gd name="connsiteX18" fmla="*/ 3030186 w 5301967"/>
              <a:gd name="connsiteY18" fmla="*/ 1615847 h 6857999"/>
              <a:gd name="connsiteX19" fmla="*/ 2190768 w 5301967"/>
              <a:gd name="connsiteY19" fmla="*/ 1758825 h 6857999"/>
              <a:gd name="connsiteX20" fmla="*/ 1864457 w 5301967"/>
              <a:gd name="connsiteY20" fmla="*/ 2578639 h 6857999"/>
              <a:gd name="connsiteX21" fmla="*/ 1486258 w 5301967"/>
              <a:gd name="connsiteY21" fmla="*/ 3472249 h 6857999"/>
              <a:gd name="connsiteX22" fmla="*/ 1918649 w 5301967"/>
              <a:gd name="connsiteY22" fmla="*/ 4195209 h 6857999"/>
              <a:gd name="connsiteX23" fmla="*/ 2494019 w 5301967"/>
              <a:gd name="connsiteY23" fmla="*/ 4614917 h 6857999"/>
              <a:gd name="connsiteX24" fmla="*/ 2611629 w 5301967"/>
              <a:gd name="connsiteY24" fmla="*/ 5015023 h 6857999"/>
              <a:gd name="connsiteX25" fmla="*/ 3185229 w 5301967"/>
              <a:gd name="connsiteY25" fmla="*/ 5488266 h 6857999"/>
              <a:gd name="connsiteX26" fmla="*/ 3191365 w 5301967"/>
              <a:gd name="connsiteY26" fmla="*/ 5489233 h 6857999"/>
              <a:gd name="connsiteX27" fmla="*/ 3191365 w 5301967"/>
              <a:gd name="connsiteY27" fmla="*/ 6857999 h 6857999"/>
              <a:gd name="connsiteX28" fmla="*/ 0 w 5301967"/>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3873413" y="1591696"/>
                </a:moveTo>
                <a:cubicBezTo>
                  <a:pt x="4058714" y="1591335"/>
                  <a:pt x="4234384" y="1677380"/>
                  <a:pt x="4433970" y="1945085"/>
                </a:cubicBezTo>
                <a:cubicBezTo>
                  <a:pt x="4624382" y="2200953"/>
                  <a:pt x="4710663" y="2524256"/>
                  <a:pt x="4915952" y="2756322"/>
                </a:cubicBezTo>
                <a:cubicBezTo>
                  <a:pt x="5278926" y="3167892"/>
                  <a:pt x="5506032" y="3595327"/>
                  <a:pt x="5038927" y="4182432"/>
                </a:cubicBezTo>
                <a:cubicBezTo>
                  <a:pt x="4687853" y="4624744"/>
                  <a:pt x="4403226" y="4473010"/>
                  <a:pt x="3991657" y="4732844"/>
                </a:cubicBezTo>
                <a:cubicBezTo>
                  <a:pt x="3756616" y="4880612"/>
                  <a:pt x="3594964" y="5188049"/>
                  <a:pt x="3264717" y="5164246"/>
                </a:cubicBezTo>
                <a:cubicBezTo>
                  <a:pt x="3016784" y="5146395"/>
                  <a:pt x="2790669" y="4956975"/>
                  <a:pt x="2679595" y="4742761"/>
                </a:cubicBezTo>
                <a:cubicBezTo>
                  <a:pt x="2628023" y="4642597"/>
                  <a:pt x="2634967" y="4491852"/>
                  <a:pt x="2578437" y="4398630"/>
                </a:cubicBezTo>
                <a:cubicBezTo>
                  <a:pt x="2461414" y="4207226"/>
                  <a:pt x="2268025" y="4160615"/>
                  <a:pt x="2083564" y="4037640"/>
                </a:cubicBezTo>
                <a:cubicBezTo>
                  <a:pt x="1870340" y="3895822"/>
                  <a:pt x="1697779" y="3714334"/>
                  <a:pt x="1711664" y="3415824"/>
                </a:cubicBezTo>
                <a:cubicBezTo>
                  <a:pt x="1725547" y="3125246"/>
                  <a:pt x="1955629" y="2917974"/>
                  <a:pt x="2036952" y="2647231"/>
                </a:cubicBezTo>
                <a:cubicBezTo>
                  <a:pt x="2121249" y="2363596"/>
                  <a:pt x="2031001" y="2140458"/>
                  <a:pt x="2317613" y="1942110"/>
                </a:cubicBezTo>
                <a:cubicBezTo>
                  <a:pt x="2545710" y="1784424"/>
                  <a:pt x="2802570" y="1877647"/>
                  <a:pt x="3039594" y="1819135"/>
                </a:cubicBezTo>
                <a:cubicBezTo>
                  <a:pt x="3380997" y="1735458"/>
                  <a:pt x="3635168" y="1592161"/>
                  <a:pt x="3873413" y="1591696"/>
                </a:cubicBezTo>
                <a:close/>
                <a:moveTo>
                  <a:pt x="0" y="0"/>
                </a:moveTo>
                <a:lnTo>
                  <a:pt x="3191365" y="0"/>
                </a:lnTo>
                <a:lnTo>
                  <a:pt x="3191365" y="1571068"/>
                </a:lnTo>
                <a:lnTo>
                  <a:pt x="3158854" y="1581173"/>
                </a:lnTo>
                <a:cubicBezTo>
                  <a:pt x="3117140" y="1593372"/>
                  <a:pt x="3074289" y="1605037"/>
                  <a:pt x="3030186" y="1615847"/>
                </a:cubicBezTo>
                <a:cubicBezTo>
                  <a:pt x="2754607" y="1683876"/>
                  <a:pt x="2455970" y="1575490"/>
                  <a:pt x="2190768" y="1758825"/>
                </a:cubicBezTo>
                <a:cubicBezTo>
                  <a:pt x="1857537" y="1989434"/>
                  <a:pt x="1962465" y="2248869"/>
                  <a:pt x="1864457" y="2578639"/>
                </a:cubicBezTo>
                <a:cubicBezTo>
                  <a:pt x="1769906" y="2893421"/>
                  <a:pt x="1502400" y="3134406"/>
                  <a:pt x="1486258" y="3472249"/>
                </a:cubicBezTo>
                <a:cubicBezTo>
                  <a:pt x="1470115" y="3819315"/>
                  <a:pt x="1670744" y="4030323"/>
                  <a:pt x="1918649" y="4195209"/>
                </a:cubicBezTo>
                <a:cubicBezTo>
                  <a:pt x="2133116" y="4338186"/>
                  <a:pt x="2357959" y="4392379"/>
                  <a:pt x="2494019" y="4614917"/>
                </a:cubicBezTo>
                <a:cubicBezTo>
                  <a:pt x="2559743" y="4723302"/>
                  <a:pt x="2551671" y="4898566"/>
                  <a:pt x="2611629" y="5015023"/>
                </a:cubicBezTo>
                <a:cubicBezTo>
                  <a:pt x="2724628" y="5232948"/>
                  <a:pt x="2940031" y="5428803"/>
                  <a:pt x="3185229" y="5488266"/>
                </a:cubicBezTo>
                <a:lnTo>
                  <a:pt x="3191365" y="5489233"/>
                </a:lnTo>
                <a:lnTo>
                  <a:pt x="3191365" y="6857999"/>
                </a:lnTo>
                <a:lnTo>
                  <a:pt x="0" y="6857999"/>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528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CC4385FA-1728-462C-88F9-E03C3733BACA}"/>
              </a:ext>
            </a:extLst>
          </p:cNvPr>
          <p:cNvSpPr>
            <a:spLocks noGrp="1"/>
          </p:cNvSpPr>
          <p:nvPr>
            <p:ph type="pic" sz="quarter" idx="10"/>
          </p:nvPr>
        </p:nvSpPr>
        <p:spPr>
          <a:xfrm>
            <a:off x="-19770" y="0"/>
            <a:ext cx="3276976" cy="3656558"/>
          </a:xfrm>
          <a:custGeom>
            <a:avLst/>
            <a:gdLst>
              <a:gd name="connsiteX0" fmla="*/ 0 w 3276976"/>
              <a:gd name="connsiteY0" fmla="*/ 0 h 3656558"/>
              <a:gd name="connsiteX1" fmla="*/ 3276976 w 3276976"/>
              <a:gd name="connsiteY1" fmla="*/ 0 h 3656558"/>
              <a:gd name="connsiteX2" fmla="*/ 3168102 w 3276976"/>
              <a:gd name="connsiteY2" fmla="*/ 223631 h 3656558"/>
              <a:gd name="connsiteX3" fmla="*/ 2666895 w 3276976"/>
              <a:gd name="connsiteY3" fmla="*/ 654219 h 3656558"/>
              <a:gd name="connsiteX4" fmla="*/ 2103895 w 3276976"/>
              <a:gd name="connsiteY4" fmla="*/ 897466 h 3656558"/>
              <a:gd name="connsiteX5" fmla="*/ 1880263 w 3276976"/>
              <a:gd name="connsiteY5" fmla="*/ 1072055 h 3656558"/>
              <a:gd name="connsiteX6" fmla="*/ 1771391 w 3276976"/>
              <a:gd name="connsiteY6" fmla="*/ 1342766 h 3656558"/>
              <a:gd name="connsiteX7" fmla="*/ 1495776 w 3276976"/>
              <a:gd name="connsiteY7" fmla="*/ 1887130 h 3656558"/>
              <a:gd name="connsiteX8" fmla="*/ 1220161 w 3276976"/>
              <a:gd name="connsiteY8" fmla="*/ 2072508 h 3656558"/>
              <a:gd name="connsiteX9" fmla="*/ 940623 w 3276976"/>
              <a:gd name="connsiteY9" fmla="*/ 2305947 h 3656558"/>
              <a:gd name="connsiteX10" fmla="*/ 678739 w 3276976"/>
              <a:gd name="connsiteY10" fmla="*/ 2558022 h 3656558"/>
              <a:gd name="connsiteX11" fmla="*/ 502189 w 3276976"/>
              <a:gd name="connsiteY11" fmla="*/ 2836579 h 3656558"/>
              <a:gd name="connsiteX12" fmla="*/ 198129 w 3276976"/>
              <a:gd name="connsiteY12" fmla="*/ 3431947 h 3656558"/>
              <a:gd name="connsiteX13" fmla="*/ 0 w 3276976"/>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6" h="3656558">
                <a:moveTo>
                  <a:pt x="0" y="0"/>
                </a:moveTo>
                <a:lnTo>
                  <a:pt x="3276976" y="0"/>
                </a:lnTo>
                <a:cubicBezTo>
                  <a:pt x="3248531" y="77487"/>
                  <a:pt x="3213221" y="153991"/>
                  <a:pt x="3168102" y="223631"/>
                </a:cubicBezTo>
                <a:cubicBezTo>
                  <a:pt x="3045498" y="412933"/>
                  <a:pt x="2866005" y="553192"/>
                  <a:pt x="2666895" y="654219"/>
                </a:cubicBezTo>
                <a:cubicBezTo>
                  <a:pt x="2484460" y="746417"/>
                  <a:pt x="2284369" y="800363"/>
                  <a:pt x="2103895" y="897466"/>
                </a:cubicBezTo>
                <a:cubicBezTo>
                  <a:pt x="2020524" y="942585"/>
                  <a:pt x="1940095" y="997511"/>
                  <a:pt x="1880263" y="1072055"/>
                </a:cubicBezTo>
                <a:cubicBezTo>
                  <a:pt x="1816510" y="1151502"/>
                  <a:pt x="1792970" y="1245663"/>
                  <a:pt x="1771391" y="1342766"/>
                </a:cubicBezTo>
                <a:cubicBezTo>
                  <a:pt x="1726273" y="1549722"/>
                  <a:pt x="1670365" y="1750794"/>
                  <a:pt x="1495776" y="1887130"/>
                </a:cubicBezTo>
                <a:cubicBezTo>
                  <a:pt x="1408482" y="1955788"/>
                  <a:pt x="1307456" y="2003850"/>
                  <a:pt x="1220161" y="2072508"/>
                </a:cubicBezTo>
                <a:cubicBezTo>
                  <a:pt x="1125019" y="2148032"/>
                  <a:pt x="1032821" y="2227480"/>
                  <a:pt x="940623" y="2305947"/>
                </a:cubicBezTo>
                <a:cubicBezTo>
                  <a:pt x="847443" y="2383433"/>
                  <a:pt x="756226" y="2464843"/>
                  <a:pt x="678739" y="2558022"/>
                </a:cubicBezTo>
                <a:cubicBezTo>
                  <a:pt x="608119"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50067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19C11E0-F960-4D5E-9405-69DECFD7597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Tree>
    <p:extLst>
      <p:ext uri="{BB962C8B-B14F-4D97-AF65-F5344CB8AC3E}">
        <p14:creationId xmlns:p14="http://schemas.microsoft.com/office/powerpoint/2010/main" val="371265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293F01F-F689-4CD3-91D1-17DC57B67EC3}"/>
              </a:ext>
            </a:extLst>
          </p:cNvPr>
          <p:cNvSpPr>
            <a:spLocks noGrp="1"/>
          </p:cNvSpPr>
          <p:nvPr>
            <p:ph type="pic" sz="quarter" idx="10"/>
          </p:nvPr>
        </p:nvSpPr>
        <p:spPr>
          <a:xfrm>
            <a:off x="6890035" y="2"/>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8"/>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6623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105DA-073A-4AE1-A822-AB28F7C7187B}"/>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EAE508A1-9934-49AD-AA2C-600E797F551B}"/>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4055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C7D69EE5-ADDD-4F39-9C02-7AF43373F42F}"/>
              </a:ext>
            </a:extLst>
          </p:cNvPr>
          <p:cNvSpPr>
            <a:spLocks noGrp="1"/>
          </p:cNvSpPr>
          <p:nvPr>
            <p:ph type="pic" sz="quarter" idx="11"/>
          </p:nvPr>
        </p:nvSpPr>
        <p:spPr>
          <a:xfrm>
            <a:off x="1636682" y="1283704"/>
            <a:ext cx="1750443" cy="1742043"/>
          </a:xfrm>
          <a:custGeom>
            <a:avLst/>
            <a:gdLst>
              <a:gd name="connsiteX0" fmla="*/ 735382 w 1750443"/>
              <a:gd name="connsiteY0" fmla="*/ 2520 h 1742043"/>
              <a:gd name="connsiteX1" fmla="*/ 1102774 w 1750443"/>
              <a:gd name="connsiteY1" fmla="*/ 110864 h 1742043"/>
              <a:gd name="connsiteX2" fmla="*/ 1454698 w 1750443"/>
              <a:gd name="connsiteY2" fmla="*/ 170807 h 1742043"/>
              <a:gd name="connsiteX3" fmla="*/ 1591503 w 1750443"/>
              <a:gd name="connsiteY3" fmla="*/ 514511 h 1742043"/>
              <a:gd name="connsiteX4" fmla="*/ 1750062 w 1750443"/>
              <a:gd name="connsiteY4" fmla="*/ 889155 h 1742043"/>
              <a:gd name="connsiteX5" fmla="*/ 1568783 w 1750443"/>
              <a:gd name="connsiteY5" fmla="*/ 1192254 h 1742043"/>
              <a:gd name="connsiteX6" fmla="*/ 1327561 w 1750443"/>
              <a:gd name="connsiteY6" fmla="*/ 1368215 h 1742043"/>
              <a:gd name="connsiteX7" fmla="*/ 1278253 w 1750443"/>
              <a:gd name="connsiteY7" fmla="*/ 1535959 h 1742043"/>
              <a:gd name="connsiteX8" fmla="*/ 993040 w 1750443"/>
              <a:gd name="connsiteY8" fmla="*/ 1741407 h 1742043"/>
              <a:gd name="connsiteX9" fmla="*/ 638700 w 1750443"/>
              <a:gd name="connsiteY9" fmla="*/ 1531124 h 1742043"/>
              <a:gd name="connsiteX10" fmla="*/ 128217 w 1750443"/>
              <a:gd name="connsiteY10" fmla="*/ 1262831 h 1742043"/>
              <a:gd name="connsiteX11" fmla="*/ 188160 w 1750443"/>
              <a:gd name="connsiteY11" fmla="*/ 567687 h 1742043"/>
              <a:gd name="connsiteX12" fmla="*/ 423098 w 1750443"/>
              <a:gd name="connsiteY12" fmla="*/ 172257 h 1742043"/>
              <a:gd name="connsiteX13" fmla="*/ 735382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2" y="2520"/>
                </a:moveTo>
                <a:cubicBezTo>
                  <a:pt x="840524" y="15390"/>
                  <a:pt x="954851" y="74608"/>
                  <a:pt x="1102774" y="110864"/>
                </a:cubicBezTo>
                <a:cubicBezTo>
                  <a:pt x="1218310" y="139385"/>
                  <a:pt x="1343513" y="93944"/>
                  <a:pt x="1454698" y="170807"/>
                </a:cubicBezTo>
                <a:cubicBezTo>
                  <a:pt x="1594404" y="267489"/>
                  <a:pt x="1550413" y="376256"/>
                  <a:pt x="1591503" y="514511"/>
                </a:cubicBezTo>
                <a:cubicBezTo>
                  <a:pt x="1631143" y="646483"/>
                  <a:pt x="1743295" y="747515"/>
                  <a:pt x="1750062" y="889155"/>
                </a:cubicBezTo>
                <a:cubicBezTo>
                  <a:pt x="1756830" y="1034661"/>
                  <a:pt x="1672717" y="1123126"/>
                  <a:pt x="1568783" y="1192254"/>
                </a:cubicBezTo>
                <a:cubicBezTo>
                  <a:pt x="1478868" y="1252196"/>
                  <a:pt x="1384604" y="1274916"/>
                  <a:pt x="1327561" y="1368215"/>
                </a:cubicBezTo>
                <a:cubicBezTo>
                  <a:pt x="1300006" y="1413655"/>
                  <a:pt x="1303390" y="1487134"/>
                  <a:pt x="1278253" y="1535959"/>
                </a:cubicBezTo>
                <a:cubicBezTo>
                  <a:pt x="1224111" y="1640375"/>
                  <a:pt x="1113893" y="1732706"/>
                  <a:pt x="993040" y="1741407"/>
                </a:cubicBezTo>
                <a:cubicBezTo>
                  <a:pt x="832064" y="1753010"/>
                  <a:pt x="753269" y="1603153"/>
                  <a:pt x="638700" y="1531124"/>
                </a:cubicBezTo>
                <a:cubicBezTo>
                  <a:pt x="438084" y="1404471"/>
                  <a:pt x="299345" y="1478432"/>
                  <a:pt x="128217" y="1262831"/>
                </a:cubicBezTo>
                <a:cubicBezTo>
                  <a:pt x="-99469" y="976652"/>
                  <a:pt x="11232" y="768302"/>
                  <a:pt x="188160" y="567687"/>
                </a:cubicBezTo>
                <a:cubicBezTo>
                  <a:pt x="288227" y="454569"/>
                  <a:pt x="330283" y="296977"/>
                  <a:pt x="423098" y="172257"/>
                </a:cubicBezTo>
                <a:cubicBezTo>
                  <a:pt x="534283" y="23125"/>
                  <a:pt x="630240" y="-10351"/>
                  <a:pt x="735382" y="2520"/>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E455FB81-3C39-4AFF-A4B9-F15A8A45D374}"/>
              </a:ext>
            </a:extLst>
          </p:cNvPr>
          <p:cNvSpPr>
            <a:spLocks noGrp="1"/>
          </p:cNvSpPr>
          <p:nvPr userDrawn="1">
            <p:ph type="pic" sz="quarter" idx="10"/>
          </p:nvPr>
        </p:nvSpPr>
        <p:spPr>
          <a:xfrm>
            <a:off x="2586733" y="2889235"/>
            <a:ext cx="2672973" cy="2660149"/>
          </a:xfrm>
          <a:custGeom>
            <a:avLst/>
            <a:gdLst>
              <a:gd name="connsiteX0" fmla="*/ 1063324 w 2672973"/>
              <a:gd name="connsiteY0" fmla="*/ 1 h 2660149"/>
              <a:gd name="connsiteX1" fmla="*/ 1683965 w 2672973"/>
              <a:gd name="connsiteY1" fmla="*/ 169292 h 2660149"/>
              <a:gd name="connsiteX2" fmla="*/ 2221362 w 2672973"/>
              <a:gd name="connsiteY2" fmla="*/ 260827 h 2660149"/>
              <a:gd name="connsiteX3" fmla="*/ 2430267 w 2672973"/>
              <a:gd name="connsiteY3" fmla="*/ 785673 h 2660149"/>
              <a:gd name="connsiteX4" fmla="*/ 2672391 w 2672973"/>
              <a:gd name="connsiteY4" fmla="*/ 1357764 h 2660149"/>
              <a:gd name="connsiteX5" fmla="*/ 2395572 w 2672973"/>
              <a:gd name="connsiteY5" fmla="*/ 1820604 h 2660149"/>
              <a:gd name="connsiteX6" fmla="*/ 2027220 w 2672973"/>
              <a:gd name="connsiteY6" fmla="*/ 2089302 h 2660149"/>
              <a:gd name="connsiteX7" fmla="*/ 1951926 w 2672973"/>
              <a:gd name="connsiteY7" fmla="*/ 2345450 h 2660149"/>
              <a:gd name="connsiteX8" fmla="*/ 1516398 w 2672973"/>
              <a:gd name="connsiteY8" fmla="*/ 2659177 h 2660149"/>
              <a:gd name="connsiteX9" fmla="*/ 975311 w 2672973"/>
              <a:gd name="connsiteY9" fmla="*/ 2338068 h 2660149"/>
              <a:gd name="connsiteX10" fmla="*/ 195791 w 2672973"/>
              <a:gd name="connsiteY10" fmla="*/ 1928377 h 2660149"/>
              <a:gd name="connsiteX11" fmla="*/ 287325 w 2672973"/>
              <a:gd name="connsiteY11" fmla="*/ 866873 h 2660149"/>
              <a:gd name="connsiteX12" fmla="*/ 646082 w 2672973"/>
              <a:gd name="connsiteY12" fmla="*/ 263041 h 2660149"/>
              <a:gd name="connsiteX13" fmla="*/ 1063324 w 2672973"/>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3" h="2660149">
                <a:moveTo>
                  <a:pt x="1063324" y="1"/>
                </a:moveTo>
                <a:cubicBezTo>
                  <a:pt x="1240658" y="347"/>
                  <a:pt x="1429846" y="107008"/>
                  <a:pt x="1683965" y="169292"/>
                </a:cubicBezTo>
                <a:cubicBezTo>
                  <a:pt x="1860391" y="212845"/>
                  <a:pt x="2051579" y="143456"/>
                  <a:pt x="2221362" y="260827"/>
                </a:cubicBezTo>
                <a:cubicBezTo>
                  <a:pt x="2434696" y="408463"/>
                  <a:pt x="2367521" y="574553"/>
                  <a:pt x="2430267" y="785673"/>
                </a:cubicBezTo>
                <a:cubicBezTo>
                  <a:pt x="2490798" y="987197"/>
                  <a:pt x="2662056" y="1141476"/>
                  <a:pt x="2672391" y="1357764"/>
                </a:cubicBezTo>
                <a:cubicBezTo>
                  <a:pt x="2682725" y="1579956"/>
                  <a:pt x="2554282" y="1715043"/>
                  <a:pt x="2395572" y="1820604"/>
                </a:cubicBezTo>
                <a:cubicBezTo>
                  <a:pt x="2258271" y="1912138"/>
                  <a:pt x="2114326" y="1946832"/>
                  <a:pt x="2027220" y="2089302"/>
                </a:cubicBezTo>
                <a:cubicBezTo>
                  <a:pt x="1985143" y="2158690"/>
                  <a:pt x="1990311" y="2270894"/>
                  <a:pt x="1951926" y="2345450"/>
                </a:cubicBezTo>
                <a:cubicBezTo>
                  <a:pt x="1869249" y="2504897"/>
                  <a:pt x="1700944" y="2645889"/>
                  <a:pt x="1516398" y="2659177"/>
                </a:cubicBezTo>
                <a:cubicBezTo>
                  <a:pt x="1270583" y="2676894"/>
                  <a:pt x="1150260" y="2448057"/>
                  <a:pt x="975311" y="2338068"/>
                </a:cubicBezTo>
                <a:cubicBezTo>
                  <a:pt x="668966" y="2144665"/>
                  <a:pt x="457107" y="2257606"/>
                  <a:pt x="195791" y="1928377"/>
                </a:cubicBezTo>
                <a:cubicBezTo>
                  <a:pt x="-151892" y="1491374"/>
                  <a:pt x="17151" y="1173218"/>
                  <a:pt x="287325" y="866873"/>
                </a:cubicBezTo>
                <a:cubicBezTo>
                  <a:pt x="440129" y="694138"/>
                  <a:pt x="504351" y="453492"/>
                  <a:pt x="646082" y="263041"/>
                </a:cubicBezTo>
                <a:cubicBezTo>
                  <a:pt x="794641" y="63778"/>
                  <a:pt x="925397" y="-267"/>
                  <a:pt x="1063324"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65970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893A1FE-56EE-4443-AE55-29CDF68B3070}"/>
              </a:ext>
            </a:extLst>
          </p:cNvPr>
          <p:cNvSpPr>
            <a:spLocks noGrp="1"/>
          </p:cNvSpPr>
          <p:nvPr>
            <p:ph type="pic" sz="quarter" idx="10"/>
          </p:nvPr>
        </p:nvSpPr>
        <p:spPr>
          <a:xfrm>
            <a:off x="8338765" y="-1103603"/>
            <a:ext cx="4374324" cy="4353338"/>
          </a:xfrm>
          <a:custGeom>
            <a:avLst/>
            <a:gdLst>
              <a:gd name="connsiteX0" fmla="*/ 1740130 w 4374324"/>
              <a:gd name="connsiteY0" fmla="*/ 1 h 4353338"/>
              <a:gd name="connsiteX1" fmla="*/ 2755811 w 4374324"/>
              <a:gd name="connsiteY1" fmla="*/ 277046 h 4353338"/>
              <a:gd name="connsiteX2" fmla="*/ 3635260 w 4374324"/>
              <a:gd name="connsiteY2" fmla="*/ 426843 h 4353338"/>
              <a:gd name="connsiteX3" fmla="*/ 3977135 w 4374324"/>
              <a:gd name="connsiteY3" fmla="*/ 1285755 h 4353338"/>
              <a:gd name="connsiteX4" fmla="*/ 4373371 w 4374324"/>
              <a:gd name="connsiteY4" fmla="*/ 2221982 h 4353338"/>
              <a:gd name="connsiteX5" fmla="*/ 3920357 w 4374324"/>
              <a:gd name="connsiteY5" fmla="*/ 2979420 h 4353338"/>
              <a:gd name="connsiteX6" fmla="*/ 3317548 w 4374324"/>
              <a:gd name="connsiteY6" fmla="*/ 3419145 h 4353338"/>
              <a:gd name="connsiteX7" fmla="*/ 3194328 w 4374324"/>
              <a:gd name="connsiteY7" fmla="*/ 3838332 h 4353338"/>
              <a:gd name="connsiteX8" fmla="*/ 2481587 w 4374324"/>
              <a:gd name="connsiteY8" fmla="*/ 4351747 h 4353338"/>
              <a:gd name="connsiteX9" fmla="*/ 1596097 w 4374324"/>
              <a:gd name="connsiteY9" fmla="*/ 3826252 h 4353338"/>
              <a:gd name="connsiteX10" fmla="*/ 320412 w 4374324"/>
              <a:gd name="connsiteY10" fmla="*/ 3155792 h 4353338"/>
              <a:gd name="connsiteX11" fmla="*/ 470208 w 4374324"/>
              <a:gd name="connsiteY11" fmla="*/ 1418638 h 4353338"/>
              <a:gd name="connsiteX12" fmla="*/ 1057313 w 4374324"/>
              <a:gd name="connsiteY12" fmla="*/ 430466 h 4353338"/>
              <a:gd name="connsiteX13" fmla="*/ 1740130 w 4374324"/>
              <a:gd name="connsiteY13" fmla="*/ 1 h 4353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4" h="4353338">
                <a:moveTo>
                  <a:pt x="1740130" y="1"/>
                </a:moveTo>
                <a:cubicBezTo>
                  <a:pt x="2030338" y="567"/>
                  <a:pt x="2339945" y="175119"/>
                  <a:pt x="2755811" y="277046"/>
                </a:cubicBezTo>
                <a:cubicBezTo>
                  <a:pt x="3044532" y="348320"/>
                  <a:pt x="3357412" y="234765"/>
                  <a:pt x="3635260" y="426843"/>
                </a:cubicBezTo>
                <a:cubicBezTo>
                  <a:pt x="3984383" y="668450"/>
                  <a:pt x="3874451" y="940257"/>
                  <a:pt x="3977135" y="1285755"/>
                </a:cubicBezTo>
                <a:cubicBezTo>
                  <a:pt x="4076194" y="1615549"/>
                  <a:pt x="4356458" y="1868027"/>
                  <a:pt x="4373371" y="2221982"/>
                </a:cubicBezTo>
                <a:cubicBezTo>
                  <a:pt x="4390283" y="2585600"/>
                  <a:pt x="4180085" y="2806671"/>
                  <a:pt x="3920357" y="2979420"/>
                </a:cubicBezTo>
                <a:cubicBezTo>
                  <a:pt x="3695662" y="3129217"/>
                  <a:pt x="3460096" y="3185994"/>
                  <a:pt x="3317548" y="3419145"/>
                </a:cubicBezTo>
                <a:cubicBezTo>
                  <a:pt x="3248689" y="3532699"/>
                  <a:pt x="3257146" y="3716322"/>
                  <a:pt x="3194328" y="3838332"/>
                </a:cubicBezTo>
                <a:cubicBezTo>
                  <a:pt x="3059028" y="4099268"/>
                  <a:pt x="2783596" y="4330002"/>
                  <a:pt x="2481587" y="4351747"/>
                </a:cubicBezTo>
                <a:cubicBezTo>
                  <a:pt x="2079311" y="4380741"/>
                  <a:pt x="1882402" y="4006250"/>
                  <a:pt x="1596097" y="3826252"/>
                </a:cubicBezTo>
                <a:cubicBezTo>
                  <a:pt x="1094763" y="3509747"/>
                  <a:pt x="748056" y="3694576"/>
                  <a:pt x="320412" y="3155792"/>
                </a:cubicBezTo>
                <a:cubicBezTo>
                  <a:pt x="-248573" y="2440636"/>
                  <a:pt x="28067" y="1919973"/>
                  <a:pt x="470208" y="1418638"/>
                </a:cubicBezTo>
                <a:cubicBezTo>
                  <a:pt x="720272" y="1135958"/>
                  <a:pt x="825370" y="742139"/>
                  <a:pt x="1057313" y="430466"/>
                </a:cubicBezTo>
                <a:cubicBezTo>
                  <a:pt x="1300430" y="104373"/>
                  <a:pt x="1514413" y="-438"/>
                  <a:pt x="1740130"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8967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BFC3A10-F457-4DF2-A674-FD208A719A52}"/>
              </a:ext>
            </a:extLst>
          </p:cNvPr>
          <p:cNvSpPr>
            <a:spLocks noGrp="1"/>
          </p:cNvSpPr>
          <p:nvPr>
            <p:ph type="pic" sz="quarter" idx="10"/>
          </p:nvPr>
        </p:nvSpPr>
        <p:spPr>
          <a:xfrm>
            <a:off x="1294909" y="1536459"/>
            <a:ext cx="3804237" cy="3785981"/>
          </a:xfrm>
          <a:custGeom>
            <a:avLst/>
            <a:gdLst>
              <a:gd name="connsiteX0" fmla="*/ 1513347 w 3804237"/>
              <a:gd name="connsiteY0" fmla="*/ 2 h 3785981"/>
              <a:gd name="connsiteX1" fmla="*/ 2396658 w 3804237"/>
              <a:gd name="connsiteY1" fmla="*/ 240940 h 3785981"/>
              <a:gd name="connsiteX2" fmla="*/ 3161493 w 3804237"/>
              <a:gd name="connsiteY2" fmla="*/ 371214 h 3785981"/>
              <a:gd name="connsiteX3" fmla="*/ 3458813 w 3804237"/>
              <a:gd name="connsiteY3" fmla="*/ 1118187 h 3785981"/>
              <a:gd name="connsiteX4" fmla="*/ 3803408 w 3804237"/>
              <a:gd name="connsiteY4" fmla="*/ 1932398 h 3785981"/>
              <a:gd name="connsiteX5" fmla="*/ 3409433 w 3804237"/>
              <a:gd name="connsiteY5" fmla="*/ 2591122 h 3785981"/>
              <a:gd name="connsiteX6" fmla="*/ 2885186 w 3804237"/>
              <a:gd name="connsiteY6" fmla="*/ 2973539 h 3785981"/>
              <a:gd name="connsiteX7" fmla="*/ 2778025 w 3804237"/>
              <a:gd name="connsiteY7" fmla="*/ 3338094 h 3785981"/>
              <a:gd name="connsiteX8" fmla="*/ 2158173 w 3804237"/>
              <a:gd name="connsiteY8" fmla="*/ 3784597 h 3785981"/>
              <a:gd name="connsiteX9" fmla="*/ 1388085 w 3804237"/>
              <a:gd name="connsiteY9" fmla="*/ 3327589 h 3785981"/>
              <a:gd name="connsiteX10" fmla="*/ 278654 w 3804237"/>
              <a:gd name="connsiteY10" fmla="*/ 2744508 h 3785981"/>
              <a:gd name="connsiteX11" fmla="*/ 408928 w 3804237"/>
              <a:gd name="connsiteY11" fmla="*/ 1233752 h 3785981"/>
              <a:gd name="connsiteX12" fmla="*/ 919518 w 3804237"/>
              <a:gd name="connsiteY12" fmla="*/ 374365 h 3785981"/>
              <a:gd name="connsiteX13" fmla="*/ 1513347 w 3804237"/>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7" h="3785981">
                <a:moveTo>
                  <a:pt x="1513347" y="2"/>
                </a:moveTo>
                <a:cubicBezTo>
                  <a:pt x="1765733" y="493"/>
                  <a:pt x="2034990" y="152296"/>
                  <a:pt x="2396658" y="240940"/>
                </a:cubicBezTo>
                <a:cubicBezTo>
                  <a:pt x="2647751" y="302925"/>
                  <a:pt x="2919855" y="204169"/>
                  <a:pt x="3161493" y="371214"/>
                </a:cubicBezTo>
                <a:cubicBezTo>
                  <a:pt x="3465116" y="581333"/>
                  <a:pt x="3369511" y="817716"/>
                  <a:pt x="3458813" y="1118187"/>
                </a:cubicBezTo>
                <a:cubicBezTo>
                  <a:pt x="3544962" y="1405000"/>
                  <a:pt x="3788700" y="1624574"/>
                  <a:pt x="3803408" y="1932398"/>
                </a:cubicBezTo>
                <a:cubicBezTo>
                  <a:pt x="3818117" y="2248627"/>
                  <a:pt x="3635312" y="2440886"/>
                  <a:pt x="3409433" y="2591122"/>
                </a:cubicBezTo>
                <a:cubicBezTo>
                  <a:pt x="3214023" y="2721396"/>
                  <a:pt x="3009157" y="2770773"/>
                  <a:pt x="2885186" y="2973539"/>
                </a:cubicBezTo>
                <a:cubicBezTo>
                  <a:pt x="2825302" y="3072293"/>
                  <a:pt x="2832657" y="3231985"/>
                  <a:pt x="2778025" y="3338094"/>
                </a:cubicBezTo>
                <a:cubicBezTo>
                  <a:pt x="2660358" y="3565023"/>
                  <a:pt x="2420822" y="3765686"/>
                  <a:pt x="2158173" y="3784597"/>
                </a:cubicBezTo>
                <a:cubicBezTo>
                  <a:pt x="1808324" y="3809812"/>
                  <a:pt x="1637077" y="3484128"/>
                  <a:pt x="1388085" y="3327589"/>
                </a:cubicBezTo>
                <a:cubicBezTo>
                  <a:pt x="952087" y="3052333"/>
                  <a:pt x="650566" y="3213073"/>
                  <a:pt x="278654" y="2744508"/>
                </a:cubicBezTo>
                <a:cubicBezTo>
                  <a:pt x="-216177" y="2122555"/>
                  <a:pt x="24410" y="1669750"/>
                  <a:pt x="408928" y="1233752"/>
                </a:cubicBezTo>
                <a:cubicBezTo>
                  <a:pt x="626402" y="987913"/>
                  <a:pt x="717804" y="645419"/>
                  <a:pt x="919518" y="374365"/>
                </a:cubicBezTo>
                <a:cubicBezTo>
                  <a:pt x="1130951" y="90770"/>
                  <a:pt x="1317046" y="-381"/>
                  <a:pt x="1513347" y="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58210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514E566-9566-461E-BDB2-3B896E9D6B25}"/>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E288486-FCCC-419A-B65B-0976466935FC}"/>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10530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4221A441-9FE0-4C07-A837-DD8F8A64835C}"/>
              </a:ext>
            </a:extLst>
          </p:cNvPr>
          <p:cNvSpPr>
            <a:spLocks noGrp="1"/>
          </p:cNvSpPr>
          <p:nvPr>
            <p:ph type="pic" sz="quarter" idx="14"/>
          </p:nvPr>
        </p:nvSpPr>
        <p:spPr>
          <a:xfrm>
            <a:off x="1821991" y="2139012"/>
            <a:ext cx="1297612" cy="1291384"/>
          </a:xfrm>
          <a:custGeom>
            <a:avLst/>
            <a:gdLst>
              <a:gd name="connsiteX0" fmla="*/ 545142 w 1297612"/>
              <a:gd name="connsiteY0" fmla="*/ 1868 h 1291384"/>
              <a:gd name="connsiteX1" fmla="*/ 817492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6 w 1297612"/>
              <a:gd name="connsiteY5" fmla="*/ 883822 h 1291384"/>
              <a:gd name="connsiteX6" fmla="*/ 984128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2" y="82184"/>
                </a:cubicBezTo>
                <a:cubicBezTo>
                  <a:pt x="903139" y="103327"/>
                  <a:pt x="995953" y="69641"/>
                  <a:pt x="1078375" y="126620"/>
                </a:cubicBezTo>
                <a:cubicBezTo>
                  <a:pt x="1181939" y="198291"/>
                  <a:pt x="1149329" y="278920"/>
                  <a:pt x="1179790" y="381410"/>
                </a:cubicBezTo>
                <a:cubicBezTo>
                  <a:pt x="1209175" y="479240"/>
                  <a:pt x="1292313" y="554136"/>
                  <a:pt x="1297330" y="659134"/>
                </a:cubicBezTo>
                <a:cubicBezTo>
                  <a:pt x="1302347" y="766999"/>
                  <a:pt x="1239993" y="832577"/>
                  <a:pt x="1162946" y="883822"/>
                </a:cubicBezTo>
                <a:cubicBezTo>
                  <a:pt x="1096293" y="928258"/>
                  <a:pt x="1026414" y="945101"/>
                  <a:pt x="984128" y="1014264"/>
                </a:cubicBezTo>
                <a:cubicBezTo>
                  <a:pt x="963701" y="1047948"/>
                  <a:pt x="966210" y="1102419"/>
                  <a:pt x="947575" y="1138612"/>
                </a:cubicBezTo>
                <a:cubicBezTo>
                  <a:pt x="907440" y="1216017"/>
                  <a:pt x="825734" y="1284462"/>
                  <a:pt x="736146" y="1290912"/>
                </a:cubicBezTo>
                <a:cubicBezTo>
                  <a:pt x="616814" y="1299513"/>
                  <a:pt x="558402"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3">
            <a:extLst>
              <a:ext uri="{FF2B5EF4-FFF2-40B4-BE49-F238E27FC236}">
                <a16:creationId xmlns:a16="http://schemas.microsoft.com/office/drawing/2014/main" id="{9F069F66-0DA7-46FF-A601-DE6DEBE875FE}"/>
              </a:ext>
            </a:extLst>
          </p:cNvPr>
          <p:cNvSpPr>
            <a:spLocks noGrp="1"/>
          </p:cNvSpPr>
          <p:nvPr>
            <p:ph type="pic" sz="quarter" idx="13"/>
          </p:nvPr>
        </p:nvSpPr>
        <p:spPr>
          <a:xfrm>
            <a:off x="4238877" y="2139012"/>
            <a:ext cx="1297612" cy="1291384"/>
          </a:xfrm>
          <a:custGeom>
            <a:avLst/>
            <a:gdLst>
              <a:gd name="connsiteX0" fmla="*/ 545142 w 1297612"/>
              <a:gd name="connsiteY0" fmla="*/ 1868 h 1291384"/>
              <a:gd name="connsiteX1" fmla="*/ 817493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7 w 1297612"/>
              <a:gd name="connsiteY5" fmla="*/ 883822 h 1291384"/>
              <a:gd name="connsiteX6" fmla="*/ 984127 w 1297612"/>
              <a:gd name="connsiteY6" fmla="*/ 1014264 h 1291384"/>
              <a:gd name="connsiteX7" fmla="*/ 947576 w 1297612"/>
              <a:gd name="connsiteY7" fmla="*/ 1138612 h 1291384"/>
              <a:gd name="connsiteX8" fmla="*/ 736146 w 1297612"/>
              <a:gd name="connsiteY8" fmla="*/ 1290912 h 1291384"/>
              <a:gd name="connsiteX9" fmla="*/ 473472 w 1297612"/>
              <a:gd name="connsiteY9" fmla="*/ 1135029 h 1291384"/>
              <a:gd name="connsiteX10" fmla="*/ 95048 w 1297612"/>
              <a:gd name="connsiteY10" fmla="*/ 936142 h 1291384"/>
              <a:gd name="connsiteX11" fmla="*/ 139485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3" y="82184"/>
                </a:cubicBezTo>
                <a:cubicBezTo>
                  <a:pt x="903140" y="103327"/>
                  <a:pt x="995953" y="69641"/>
                  <a:pt x="1078375" y="126620"/>
                </a:cubicBezTo>
                <a:cubicBezTo>
                  <a:pt x="1181940" y="198291"/>
                  <a:pt x="1149329" y="278920"/>
                  <a:pt x="1179790" y="381410"/>
                </a:cubicBezTo>
                <a:cubicBezTo>
                  <a:pt x="1209174" y="479240"/>
                  <a:pt x="1292313" y="554136"/>
                  <a:pt x="1297330" y="659134"/>
                </a:cubicBezTo>
                <a:cubicBezTo>
                  <a:pt x="1302347" y="766999"/>
                  <a:pt x="1239993" y="832577"/>
                  <a:pt x="1162947" y="883822"/>
                </a:cubicBezTo>
                <a:cubicBezTo>
                  <a:pt x="1096292" y="928258"/>
                  <a:pt x="1026414" y="945101"/>
                  <a:pt x="984127" y="1014264"/>
                </a:cubicBezTo>
                <a:cubicBezTo>
                  <a:pt x="963701" y="1047948"/>
                  <a:pt x="966210" y="1102419"/>
                  <a:pt x="947576" y="1138612"/>
                </a:cubicBezTo>
                <a:cubicBezTo>
                  <a:pt x="907440" y="1216017"/>
                  <a:pt x="825735" y="1284462"/>
                  <a:pt x="736146" y="1290912"/>
                </a:cubicBezTo>
                <a:cubicBezTo>
                  <a:pt x="616813" y="1299513"/>
                  <a:pt x="558402" y="1188423"/>
                  <a:pt x="473472" y="1135029"/>
                </a:cubicBezTo>
                <a:cubicBezTo>
                  <a:pt x="324754" y="1041140"/>
                  <a:pt x="221906" y="1095968"/>
                  <a:pt x="95048" y="936142"/>
                </a:cubicBezTo>
                <a:cubicBezTo>
                  <a:pt x="-73737" y="723996"/>
                  <a:pt x="8327" y="569546"/>
                  <a:pt x="139485"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4">
            <a:extLst>
              <a:ext uri="{FF2B5EF4-FFF2-40B4-BE49-F238E27FC236}">
                <a16:creationId xmlns:a16="http://schemas.microsoft.com/office/drawing/2014/main" id="{9D3730E2-B9D9-4A35-875E-B3866DD05B33}"/>
              </a:ext>
            </a:extLst>
          </p:cNvPr>
          <p:cNvSpPr>
            <a:spLocks noGrp="1"/>
          </p:cNvSpPr>
          <p:nvPr>
            <p:ph type="pic" sz="quarter" idx="12"/>
          </p:nvPr>
        </p:nvSpPr>
        <p:spPr>
          <a:xfrm>
            <a:off x="6776901" y="2139012"/>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5" y="55308"/>
                  <a:pt x="817492" y="82184"/>
                </a:cubicBezTo>
                <a:cubicBezTo>
                  <a:pt x="903139" y="103327"/>
                  <a:pt x="995953" y="69641"/>
                  <a:pt x="1078374" y="126620"/>
                </a:cubicBezTo>
                <a:cubicBezTo>
                  <a:pt x="1181939" y="198291"/>
                  <a:pt x="1149329" y="278920"/>
                  <a:pt x="1179789" y="381410"/>
                </a:cubicBezTo>
                <a:cubicBezTo>
                  <a:pt x="1209174" y="479240"/>
                  <a:pt x="1292313" y="554136"/>
                  <a:pt x="1297330" y="659134"/>
                </a:cubicBezTo>
                <a:cubicBezTo>
                  <a:pt x="1302347" y="766999"/>
                  <a:pt x="1239993" y="832577"/>
                  <a:pt x="1162946" y="883822"/>
                </a:cubicBezTo>
                <a:cubicBezTo>
                  <a:pt x="1096292" y="928258"/>
                  <a:pt x="1026413" y="945101"/>
                  <a:pt x="984127" y="1014264"/>
                </a:cubicBezTo>
                <a:cubicBezTo>
                  <a:pt x="963701" y="1047948"/>
                  <a:pt x="966210" y="1102419"/>
                  <a:pt x="947575" y="1138612"/>
                </a:cubicBezTo>
                <a:cubicBezTo>
                  <a:pt x="907439" y="1216017"/>
                  <a:pt x="825734" y="1284462"/>
                  <a:pt x="736146" y="1290912"/>
                </a:cubicBezTo>
                <a:cubicBezTo>
                  <a:pt x="616813" y="1299513"/>
                  <a:pt x="558401"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5">
            <a:extLst>
              <a:ext uri="{FF2B5EF4-FFF2-40B4-BE49-F238E27FC236}">
                <a16:creationId xmlns:a16="http://schemas.microsoft.com/office/drawing/2014/main" id="{24158644-32E8-4359-84D4-BC723CD2B502}"/>
              </a:ext>
            </a:extLst>
          </p:cNvPr>
          <p:cNvSpPr>
            <a:spLocks noGrp="1"/>
          </p:cNvSpPr>
          <p:nvPr>
            <p:ph type="pic" sz="quarter" idx="11"/>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6" y="55307"/>
                  <a:pt x="817492" y="82184"/>
                </a:cubicBezTo>
                <a:cubicBezTo>
                  <a:pt x="903139" y="103327"/>
                  <a:pt x="995953" y="69642"/>
                  <a:pt x="1078374" y="126620"/>
                </a:cubicBezTo>
                <a:cubicBezTo>
                  <a:pt x="1181939" y="198291"/>
                  <a:pt x="1149329" y="278920"/>
                  <a:pt x="1179789" y="381410"/>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26">
            <a:extLst>
              <a:ext uri="{FF2B5EF4-FFF2-40B4-BE49-F238E27FC236}">
                <a16:creationId xmlns:a16="http://schemas.microsoft.com/office/drawing/2014/main" id="{696FB22E-38F7-4B0E-8651-621D7CA8EFE7}"/>
              </a:ext>
            </a:extLst>
          </p:cNvPr>
          <p:cNvSpPr>
            <a:spLocks noGrp="1"/>
          </p:cNvSpPr>
          <p:nvPr userDrawn="1">
            <p:ph type="pic" sz="quarter" idx="10"/>
          </p:nvPr>
        </p:nvSpPr>
        <p:spPr>
          <a:xfrm>
            <a:off x="9071896" y="213999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4"/>
                </a:cubicBezTo>
                <a:cubicBezTo>
                  <a:pt x="903139" y="103327"/>
                  <a:pt x="995953" y="69641"/>
                  <a:pt x="1078374" y="126620"/>
                </a:cubicBezTo>
                <a:cubicBezTo>
                  <a:pt x="1181939" y="198291"/>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1"/>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16110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 name="PpHolder2">
            <a:extLst>
              <a:ext uri="{FF2B5EF4-FFF2-40B4-BE49-F238E27FC236}">
                <a16:creationId xmlns:a16="http://schemas.microsoft.com/office/drawing/2014/main" id="{BCE9E4BC-7392-4599-831A-88F488F9D9B2}"/>
              </a:ext>
            </a:extLst>
          </p:cNvPr>
          <p:cNvSpPr>
            <a:spLocks noGrp="1"/>
          </p:cNvSpPr>
          <p:nvPr>
            <p:ph type="pic" sz="quarter" idx="10"/>
          </p:nvPr>
        </p:nvSpPr>
        <p:spPr/>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847507D2-080C-4F39-93BA-11BF24B4F04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67CD4428-2504-4B0F-96EF-A84389A584BC}"/>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6" name="PpHolder23">
            <a:extLst>
              <a:ext uri="{FF2B5EF4-FFF2-40B4-BE49-F238E27FC236}">
                <a16:creationId xmlns:a16="http://schemas.microsoft.com/office/drawing/2014/main" id="{38222783-BF50-4F32-89CD-5E16886A345E}"/>
              </a:ext>
            </a:extLst>
          </p:cNvPr>
          <p:cNvSpPr>
            <a:spLocks noGrp="1"/>
          </p:cNvSpPr>
          <p:nvPr>
            <p:ph type="pic" sz="quarter" idx="14"/>
          </p:nvPr>
        </p:nvSpPr>
        <p:spPr/>
      </p:sp>
      <p:sp>
        <p:nvSpPr>
          <p:cNvPr id="14" name="PpHolder24">
            <a:extLst>
              <a:ext uri="{FF2B5EF4-FFF2-40B4-BE49-F238E27FC236}">
                <a16:creationId xmlns:a16="http://schemas.microsoft.com/office/drawing/2014/main" id="{D0B2B666-B5B0-4733-88DC-93EF6672FF8E}"/>
              </a:ext>
            </a:extLst>
          </p:cNvPr>
          <p:cNvSpPr>
            <a:spLocks noGrp="1"/>
          </p:cNvSpPr>
          <p:nvPr>
            <p:ph type="pic" sz="quarter" idx="13"/>
          </p:nvPr>
        </p:nvSpPr>
        <p:spPr/>
      </p:sp>
      <p:sp>
        <p:nvSpPr>
          <p:cNvPr id="12" name="PpHolder25">
            <a:extLst>
              <a:ext uri="{FF2B5EF4-FFF2-40B4-BE49-F238E27FC236}">
                <a16:creationId xmlns:a16="http://schemas.microsoft.com/office/drawing/2014/main" id="{D62DC0B8-FC18-4D74-8B00-270A08545F8E}"/>
              </a:ext>
            </a:extLst>
          </p:cNvPr>
          <p:cNvSpPr>
            <a:spLocks noGrp="1"/>
          </p:cNvSpPr>
          <p:nvPr>
            <p:ph type="pic" sz="quarter" idx="12"/>
          </p:nvPr>
        </p:nvSpPr>
        <p:spPr/>
      </p:sp>
      <p:sp>
        <p:nvSpPr>
          <p:cNvPr id="8" name="PpHolder26">
            <a:extLst>
              <a:ext uri="{FF2B5EF4-FFF2-40B4-BE49-F238E27FC236}">
                <a16:creationId xmlns:a16="http://schemas.microsoft.com/office/drawing/2014/main" id="{E9A4B06B-47EB-402A-8539-F26EF29E8A28}"/>
              </a:ext>
            </a:extLst>
          </p:cNvPr>
          <p:cNvSpPr>
            <a:spLocks noGrp="1"/>
          </p:cNvSpPr>
          <p:nvPr>
            <p:ph type="pic" sz="quarter" idx="11"/>
          </p:nvPr>
        </p:nvSpPr>
        <p:spPr/>
      </p:sp>
      <p:sp>
        <p:nvSpPr>
          <p:cNvPr id="4" name="PpHolder27">
            <a:extLst>
              <a:ext uri="{FF2B5EF4-FFF2-40B4-BE49-F238E27FC236}">
                <a16:creationId xmlns:a16="http://schemas.microsoft.com/office/drawing/2014/main" id="{282F2C02-952B-4504-BD28-56A8194F250A}"/>
              </a:ext>
            </a:extLst>
          </p:cNvPr>
          <p:cNvSpPr>
            <a:spLocks noGrp="1"/>
          </p:cNvSpPr>
          <p:nvPr>
            <p:ph type="pic" sz="quarter" idx="10"/>
          </p:nvPr>
        </p:nvSpPr>
        <p:spPr/>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PpHolder22">
            <a:extLst>
              <a:ext uri="{FF2B5EF4-FFF2-40B4-BE49-F238E27FC236}">
                <a16:creationId xmlns:a16="http://schemas.microsoft.com/office/drawing/2014/main" id="{4F772D48-EEF3-4384-AC80-F1A7366D6235}"/>
              </a:ext>
            </a:extLst>
          </p:cNvPr>
          <p:cNvSpPr>
            <a:spLocks noGrp="1"/>
          </p:cNvSpPr>
          <p:nvPr>
            <p:ph type="pic" sz="quarter" idx="14"/>
          </p:nvPr>
        </p:nvSpPr>
        <p:spPr/>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8" name="PpHolder24">
            <a:extLst>
              <a:ext uri="{FF2B5EF4-FFF2-40B4-BE49-F238E27FC236}">
                <a16:creationId xmlns:a16="http://schemas.microsoft.com/office/drawing/2014/main" id="{5001F9D5-575B-498C-8DA8-601DED925AFA}"/>
              </a:ext>
            </a:extLst>
          </p:cNvPr>
          <p:cNvSpPr>
            <a:spLocks noGrp="1"/>
          </p:cNvSpPr>
          <p:nvPr>
            <p:ph type="pic" sz="quarter" idx="13"/>
          </p:nvPr>
        </p:nvSpPr>
        <p:spPr/>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PpHolder26">
            <a:extLst>
              <a:ext uri="{FF2B5EF4-FFF2-40B4-BE49-F238E27FC236}">
                <a16:creationId xmlns:a16="http://schemas.microsoft.com/office/drawing/2014/main" id="{F7E76AD6-9A85-4CFF-A608-C0D12901FAAD}"/>
              </a:ext>
            </a:extLst>
          </p:cNvPr>
          <p:cNvSpPr>
            <a:spLocks noGrp="1"/>
          </p:cNvSpPr>
          <p:nvPr>
            <p:ph type="pic" sz="quarter" idx="12"/>
          </p:nvPr>
        </p:nvSpPr>
        <p:spPr/>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8" name="PpHolder28">
            <a:extLst>
              <a:ext uri="{FF2B5EF4-FFF2-40B4-BE49-F238E27FC236}">
                <a16:creationId xmlns:a16="http://schemas.microsoft.com/office/drawing/2014/main" id="{CFE153D3-FECB-4FCB-8D1F-7B3041290972}"/>
              </a:ext>
            </a:extLst>
          </p:cNvPr>
          <p:cNvSpPr>
            <a:spLocks noGrp="1"/>
          </p:cNvSpPr>
          <p:nvPr>
            <p:ph type="pic" sz="quarter" idx="11"/>
          </p:nvPr>
        </p:nvSpPr>
        <p:spPr/>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PpHolder30">
            <a:extLst>
              <a:ext uri="{FF2B5EF4-FFF2-40B4-BE49-F238E27FC236}">
                <a16:creationId xmlns:a16="http://schemas.microsoft.com/office/drawing/2014/main" id="{78606842-C45D-4885-A451-EABB5E79AC64}"/>
              </a:ext>
            </a:extLst>
          </p:cNvPr>
          <p:cNvSpPr>
            <a:spLocks noGrp="1"/>
          </p:cNvSpPr>
          <p:nvPr>
            <p:ph type="pic" sz="quarter" idx="10"/>
          </p:nvPr>
        </p:nvSpPr>
        <p:spPr/>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PpHolder2">
            <a:extLst>
              <a:ext uri="{FF2B5EF4-FFF2-40B4-BE49-F238E27FC236}">
                <a16:creationId xmlns:a16="http://schemas.microsoft.com/office/drawing/2014/main" id="{4A6044FC-5868-4130-848C-32A12EE6FE0B}"/>
              </a:ext>
            </a:extLst>
          </p:cNvPr>
          <p:cNvSpPr>
            <a:spLocks noGrp="1"/>
          </p:cNvSpPr>
          <p:nvPr>
            <p:ph type="pic" sz="quarter" idx="13"/>
          </p:nvPr>
        </p:nvSpPr>
        <p:spPr/>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24" name="PpHolder6">
            <a:extLst>
              <a:ext uri="{FF2B5EF4-FFF2-40B4-BE49-F238E27FC236}">
                <a16:creationId xmlns:a16="http://schemas.microsoft.com/office/drawing/2014/main" id="{AD0A332E-40D5-494E-AE86-B1E895B0188D}"/>
              </a:ext>
            </a:extLst>
          </p:cNvPr>
          <p:cNvSpPr>
            <a:spLocks noGrp="1"/>
          </p:cNvSpPr>
          <p:nvPr>
            <p:ph type="pic" sz="quarter" idx="12"/>
          </p:nvPr>
        </p:nvSpPr>
        <p:spPr/>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5" name="PpHolder10">
            <a:extLst>
              <a:ext uri="{FF2B5EF4-FFF2-40B4-BE49-F238E27FC236}">
                <a16:creationId xmlns:a16="http://schemas.microsoft.com/office/drawing/2014/main" id="{65027962-61BF-4519-B296-65345BBFFF76}"/>
              </a:ext>
            </a:extLst>
          </p:cNvPr>
          <p:cNvSpPr>
            <a:spLocks noGrp="1"/>
          </p:cNvSpPr>
          <p:nvPr>
            <p:ph type="pic" sz="quarter" idx="11"/>
          </p:nvPr>
        </p:nvSpPr>
        <p:spPr/>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PpHolder14">
            <a:extLst>
              <a:ext uri="{FF2B5EF4-FFF2-40B4-BE49-F238E27FC236}">
                <a16:creationId xmlns:a16="http://schemas.microsoft.com/office/drawing/2014/main" id="{0BE97621-7673-4A22-9993-C4454B602910}"/>
              </a:ext>
            </a:extLst>
          </p:cNvPr>
          <p:cNvSpPr>
            <a:spLocks noGrp="1"/>
          </p:cNvSpPr>
          <p:nvPr>
            <p:ph type="pic" sz="quarter" idx="10"/>
          </p:nvPr>
        </p:nvSpPr>
        <p:spPr/>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EF64450C-9BC4-44A1-AC84-D6B5FCDE4C87}"/>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F871B95D-EDF9-4C24-8BE3-CCEC86D62FFB}"/>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PpHolder7">
            <a:extLst>
              <a:ext uri="{FF2B5EF4-FFF2-40B4-BE49-F238E27FC236}">
                <a16:creationId xmlns:a16="http://schemas.microsoft.com/office/drawing/2014/main" id="{FA02CCB2-DDE9-48E9-B1F2-927FD9C3EDD7}"/>
              </a:ext>
            </a:extLst>
          </p:cNvPr>
          <p:cNvSpPr>
            <a:spLocks noGrp="1"/>
          </p:cNvSpPr>
          <p:nvPr>
            <p:ph type="pic" sz="quarter" idx="10"/>
          </p:nvPr>
        </p:nvSpPr>
        <p:spPr/>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 name="PpHolder17">
            <a:extLst>
              <a:ext uri="{FF2B5EF4-FFF2-40B4-BE49-F238E27FC236}">
                <a16:creationId xmlns:a16="http://schemas.microsoft.com/office/drawing/2014/main" id="{0BBB74B1-64FB-46BF-8B17-D7AE755F831F}"/>
              </a:ext>
            </a:extLst>
          </p:cNvPr>
          <p:cNvSpPr>
            <a:spLocks noGrp="1"/>
          </p:cNvSpPr>
          <p:nvPr>
            <p:ph type="pic" sz="quarter" idx="11"/>
          </p:nvPr>
        </p:nvSpPr>
        <p:spPr/>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4" name="PpHolder18">
            <a:extLst>
              <a:ext uri="{FF2B5EF4-FFF2-40B4-BE49-F238E27FC236}">
                <a16:creationId xmlns:a16="http://schemas.microsoft.com/office/drawing/2014/main" id="{4670B934-6CA7-4F89-9D3A-D1B2BE0E0D2E}"/>
              </a:ext>
            </a:extLst>
          </p:cNvPr>
          <p:cNvSpPr>
            <a:spLocks noGrp="1"/>
          </p:cNvSpPr>
          <p:nvPr>
            <p:ph type="pic" sz="quarter" idx="10"/>
          </p:nvPr>
        </p:nvSpPr>
        <p:spPr/>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943864E1-ADCB-41B8-A669-D11527B4504F}"/>
              </a:ext>
            </a:extLst>
          </p:cNvPr>
          <p:cNvSpPr>
            <a:spLocks noGrp="1"/>
          </p:cNvSpPr>
          <p:nvPr>
            <p:ph type="pic" sz="quarter" idx="12"/>
          </p:nvPr>
        </p:nvSpPr>
        <p:spPr/>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1" name="PpHolder6">
            <a:extLst>
              <a:ext uri="{FF2B5EF4-FFF2-40B4-BE49-F238E27FC236}">
                <a16:creationId xmlns:a16="http://schemas.microsoft.com/office/drawing/2014/main" id="{C2014D31-E9A6-4FA6-9E0E-670788983337}"/>
              </a:ext>
            </a:extLst>
          </p:cNvPr>
          <p:cNvSpPr>
            <a:spLocks noGrp="1"/>
          </p:cNvSpPr>
          <p:nvPr>
            <p:ph type="pic" sz="quarter" idx="11"/>
          </p:nvPr>
        </p:nvSpPr>
        <p:spPr/>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8" name="PpHolder8">
            <a:extLst>
              <a:ext uri="{FF2B5EF4-FFF2-40B4-BE49-F238E27FC236}">
                <a16:creationId xmlns:a16="http://schemas.microsoft.com/office/drawing/2014/main" id="{07E7B89D-5BE1-4E16-A948-1319343EBACF}"/>
              </a:ext>
            </a:extLst>
          </p:cNvPr>
          <p:cNvSpPr>
            <a:spLocks noGrp="1"/>
          </p:cNvSpPr>
          <p:nvPr>
            <p:ph type="pic" sz="quarter" idx="10"/>
          </p:nvPr>
        </p:nvSpPr>
        <p:spPr/>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8" name="PpHolder3">
            <a:extLst>
              <a:ext uri="{FF2B5EF4-FFF2-40B4-BE49-F238E27FC236}">
                <a16:creationId xmlns:a16="http://schemas.microsoft.com/office/drawing/2014/main" id="{AD2ECD31-A62A-4C4B-BADC-805380BFE172}"/>
              </a:ext>
            </a:extLst>
          </p:cNvPr>
          <p:cNvSpPr>
            <a:spLocks noGrp="1"/>
          </p:cNvSpPr>
          <p:nvPr>
            <p:ph type="pic" sz="quarter" idx="11"/>
          </p:nvPr>
        </p:nvSpPr>
        <p:spPr/>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5" name="PpHolder5">
            <a:extLst>
              <a:ext uri="{FF2B5EF4-FFF2-40B4-BE49-F238E27FC236}">
                <a16:creationId xmlns:a16="http://schemas.microsoft.com/office/drawing/2014/main" id="{0063CED9-BDFA-4A00-94D3-45C9E694BD5B}"/>
              </a:ext>
            </a:extLst>
          </p:cNvPr>
          <p:cNvSpPr>
            <a:spLocks noGrp="1"/>
          </p:cNvSpPr>
          <p:nvPr>
            <p:ph type="pic" sz="quarter" idx="10"/>
          </p:nvPr>
        </p:nvSpPr>
        <p:spPr/>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 name="PpHolder2">
            <a:extLst>
              <a:ext uri="{FF2B5EF4-FFF2-40B4-BE49-F238E27FC236}">
                <a16:creationId xmlns:a16="http://schemas.microsoft.com/office/drawing/2014/main" id="{EC124117-2B2E-4488-9EC9-F32B22AB6F22}"/>
              </a:ext>
            </a:extLst>
          </p:cNvPr>
          <p:cNvSpPr>
            <a:spLocks noGrp="1"/>
          </p:cNvSpPr>
          <p:nvPr>
            <p:ph type="pic" sz="quarter" idx="10"/>
          </p:nvPr>
        </p:nvSpPr>
        <p:spPr/>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 name="PpHolder2">
            <a:extLst>
              <a:ext uri="{FF2B5EF4-FFF2-40B4-BE49-F238E27FC236}">
                <a16:creationId xmlns:a16="http://schemas.microsoft.com/office/drawing/2014/main" id="{6D77F285-4316-421A-ACD3-D4558A5F6314}"/>
              </a:ext>
            </a:extLst>
          </p:cNvPr>
          <p:cNvSpPr>
            <a:spLocks noGrp="1"/>
          </p:cNvSpPr>
          <p:nvPr>
            <p:ph type="pic" sz="quarter" idx="10"/>
          </p:nvPr>
        </p:nvSpPr>
        <p:spPr/>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35760E8-D992-477A-9B16-143E071EE98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14C2E1E1-A67E-4924-897C-41DB8F6DBAD0}"/>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769A834-740A-4E32-AD49-EFF8C2F7A83E}"/>
              </a:ext>
            </a:extLst>
          </p:cNvPr>
          <p:cNvSpPr>
            <a:spLocks noGrp="1"/>
          </p:cNvSpPr>
          <p:nvPr>
            <p:ph type="pic" sz="quarter" idx="10"/>
          </p:nvPr>
        </p:nvSpPr>
        <p:spPr/>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4EB8BB6-CD9B-41AA-9DB2-98C1BA73EA74}"/>
              </a:ext>
            </a:extLst>
          </p:cNvPr>
          <p:cNvSpPr>
            <a:spLocks noGrp="1"/>
          </p:cNvSpPr>
          <p:nvPr>
            <p:ph type="pic" sz="quarter" idx="10"/>
          </p:nvPr>
        </p:nvSpPr>
        <p:spPr/>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B11AA609-CAA5-456E-9140-EA2F9D5EB58E}"/>
              </a:ext>
            </a:extLst>
          </p:cNvPr>
          <p:cNvSpPr>
            <a:spLocks noGrp="1"/>
          </p:cNvSpPr>
          <p:nvPr>
            <p:ph type="pic" sz="quarter" idx="10"/>
          </p:nvPr>
        </p:nvSpPr>
        <p:spPr/>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8B092F02-DC71-4EC8-856F-2679569B5C51}"/>
              </a:ext>
            </a:extLst>
          </p:cNvPr>
          <p:cNvSpPr>
            <a:spLocks noGrp="1"/>
          </p:cNvSpPr>
          <p:nvPr>
            <p:ph type="pic" sz="quarter" idx="11"/>
          </p:nvPr>
        </p:nvSpPr>
        <p:spPr/>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8">
            <a:extLst>
              <a:ext uri="{FF2B5EF4-FFF2-40B4-BE49-F238E27FC236}">
                <a16:creationId xmlns:a16="http://schemas.microsoft.com/office/drawing/2014/main" id="{601DA194-BF9C-410C-9D96-ED1BA106A0FF}"/>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 name="PpHolder2">
            <a:extLst>
              <a:ext uri="{FF2B5EF4-FFF2-40B4-BE49-F238E27FC236}">
                <a16:creationId xmlns:a16="http://schemas.microsoft.com/office/drawing/2014/main" id="{6124EA2B-CB64-4217-B0FE-2F4F011E4BBD}"/>
              </a:ext>
            </a:extLst>
          </p:cNvPr>
          <p:cNvSpPr>
            <a:spLocks noGrp="1"/>
          </p:cNvSpPr>
          <p:nvPr>
            <p:ph type="pic" sz="quarter" idx="11"/>
          </p:nvPr>
        </p:nvSpPr>
        <p:spPr/>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 name="PpHolder4">
            <a:extLst>
              <a:ext uri="{FF2B5EF4-FFF2-40B4-BE49-F238E27FC236}">
                <a16:creationId xmlns:a16="http://schemas.microsoft.com/office/drawing/2014/main" id="{7E1B7995-8702-4CC1-94A9-76E8134EB7D9}"/>
              </a:ext>
            </a:extLst>
          </p:cNvPr>
          <p:cNvSpPr>
            <a:spLocks noGrp="1"/>
          </p:cNvSpPr>
          <p:nvPr>
            <p:ph type="pic" sz="quarter" idx="10"/>
          </p:nvPr>
        </p:nvSpPr>
        <p:spPr/>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 name="PpHolder9">
            <a:extLst>
              <a:ext uri="{FF2B5EF4-FFF2-40B4-BE49-F238E27FC236}">
                <a16:creationId xmlns:a16="http://schemas.microsoft.com/office/drawing/2014/main" id="{2D5077D5-EF17-42EC-9654-BB94D6F8283A}"/>
              </a:ext>
            </a:extLst>
          </p:cNvPr>
          <p:cNvSpPr>
            <a:spLocks noGrp="1"/>
          </p:cNvSpPr>
          <p:nvPr>
            <p:ph type="pic" sz="quarter" idx="10"/>
          </p:nvPr>
        </p:nvSpPr>
        <p:spPr/>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Yellow and Tosca">
      <a:dk1>
        <a:sysClr val="windowText" lastClr="000000"/>
      </a:dk1>
      <a:lt1>
        <a:sysClr val="window" lastClr="FFFFFF"/>
      </a:lt1>
      <a:dk2>
        <a:srgbClr val="464646"/>
      </a:dk2>
      <a:lt2>
        <a:srgbClr val="FFFFFF"/>
      </a:lt2>
      <a:accent1>
        <a:srgbClr val="FFAA00"/>
      </a:accent1>
      <a:accent2>
        <a:srgbClr val="249F9F"/>
      </a:accent2>
      <a:accent3>
        <a:srgbClr val="BF7F00"/>
      </a:accent3>
      <a:accent4>
        <a:srgbClr val="1A7777"/>
      </a:accent4>
      <a:accent5>
        <a:srgbClr val="FFCC65"/>
      </a:accent5>
      <a:accent6>
        <a:srgbClr val="64DCDC"/>
      </a:accent6>
      <a:hlink>
        <a:srgbClr val="A05024"/>
      </a:hlink>
      <a:folHlink>
        <a:srgbClr val="FEC037"/>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129</cp:revision>
  <dcterms:created xsi:type="dcterms:W3CDTF">2019-03-22T16:13:54Z</dcterms:created>
  <dcterms:modified xsi:type="dcterms:W3CDTF">2020-07-22T13:57:25Z</dcterms:modified>
</cp:coreProperties>
</file>